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58"/>
  </p:notesMasterIdLst>
  <p:sldIdLst>
    <p:sldId id="256" r:id="rId3"/>
    <p:sldId id="258" r:id="rId4"/>
    <p:sldId id="259" r:id="rId5"/>
    <p:sldId id="263" r:id="rId6"/>
    <p:sldId id="268" r:id="rId7"/>
    <p:sldId id="267" r:id="rId8"/>
    <p:sldId id="269" r:id="rId9"/>
    <p:sldId id="271" r:id="rId10"/>
    <p:sldId id="260" r:id="rId11"/>
    <p:sldId id="264" r:id="rId12"/>
    <p:sldId id="270" r:id="rId13"/>
    <p:sldId id="272" r:id="rId14"/>
    <p:sldId id="273" r:id="rId15"/>
    <p:sldId id="261" r:id="rId16"/>
    <p:sldId id="265" r:id="rId17"/>
    <p:sldId id="274" r:id="rId18"/>
    <p:sldId id="275" r:id="rId19"/>
    <p:sldId id="276" r:id="rId20"/>
    <p:sldId id="281" r:id="rId21"/>
    <p:sldId id="262" r:id="rId22"/>
    <p:sldId id="266" r:id="rId23"/>
    <p:sldId id="277" r:id="rId24"/>
    <p:sldId id="278" r:id="rId25"/>
    <p:sldId id="279" r:id="rId26"/>
    <p:sldId id="283" r:id="rId27"/>
    <p:sldId id="280" r:id="rId28"/>
    <p:sldId id="314" r:id="rId29"/>
    <p:sldId id="343" r:id="rId30"/>
    <p:sldId id="344" r:id="rId31"/>
    <p:sldId id="345" r:id="rId32"/>
    <p:sldId id="346" r:id="rId33"/>
    <p:sldId id="347" r:id="rId34"/>
    <p:sldId id="348" r:id="rId35"/>
    <p:sldId id="349" r:id="rId36"/>
    <p:sldId id="350" r:id="rId37"/>
    <p:sldId id="351" r:id="rId38"/>
    <p:sldId id="352" r:id="rId39"/>
    <p:sldId id="353" r:id="rId40"/>
    <p:sldId id="354" r:id="rId41"/>
    <p:sldId id="355" r:id="rId42"/>
    <p:sldId id="356" r:id="rId43"/>
    <p:sldId id="357" r:id="rId44"/>
    <p:sldId id="358" r:id="rId45"/>
    <p:sldId id="359" r:id="rId46"/>
    <p:sldId id="360" r:id="rId47"/>
    <p:sldId id="361" r:id="rId48"/>
    <p:sldId id="362" r:id="rId49"/>
    <p:sldId id="363" r:id="rId50"/>
    <p:sldId id="364" r:id="rId51"/>
    <p:sldId id="365" r:id="rId52"/>
    <p:sldId id="366" r:id="rId53"/>
    <p:sldId id="367" r:id="rId54"/>
    <p:sldId id="368" r:id="rId55"/>
    <p:sldId id="369" r:id="rId56"/>
    <p:sldId id="342"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B2B"/>
    <a:srgbClr val="453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64" autoAdjust="0"/>
    <p:restoredTop sz="87886" autoAdjust="0"/>
  </p:normalViewPr>
  <p:slideViewPr>
    <p:cSldViewPr snapToGrid="0" showGuides="1">
      <p:cViewPr varScale="1">
        <p:scale>
          <a:sx n="96" d="100"/>
          <a:sy n="96" d="100"/>
        </p:scale>
        <p:origin x="51" y="90"/>
      </p:cViewPr>
      <p:guideLst>
        <p:guide orient="horz" pos="2160"/>
        <p:guide pos="3840"/>
        <p:guide orient="horz" pos="709"/>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bg2"/>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28C-4630-A26B-B91D618C7ED4}"/>
            </c:ext>
          </c:extLst>
        </c:ser>
        <c:ser>
          <c:idx val="1"/>
          <c:order val="1"/>
          <c:tx>
            <c:strRef>
              <c:f>Sheet1!$C$1</c:f>
              <c:strCache>
                <c:ptCount val="1"/>
                <c:pt idx="0">
                  <c:v>系列 2</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28C-4630-A26B-B91D618C7ED4}"/>
            </c:ext>
          </c:extLst>
        </c:ser>
        <c:dLbls>
          <c:showLegendKey val="0"/>
          <c:showVal val="0"/>
          <c:showCatName val="0"/>
          <c:showSerName val="0"/>
          <c:showPercent val="0"/>
          <c:showBubbleSize val="0"/>
        </c:dLbls>
        <c:gapWidth val="306"/>
        <c:axId val="503759184"/>
        <c:axId val="503761680"/>
      </c:barChart>
      <c:catAx>
        <c:axId val="50375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pPr>
            <a:endParaRPr lang="zh-CN"/>
          </a:p>
        </c:txPr>
        <c:crossAx val="503761680"/>
        <c:crosses val="autoZero"/>
        <c:auto val="1"/>
        <c:lblAlgn val="ctr"/>
        <c:lblOffset val="100"/>
        <c:noMultiLvlLbl val="0"/>
      </c:catAx>
      <c:valAx>
        <c:axId val="5037616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pPr>
            <a:endParaRPr lang="zh-CN"/>
          </a:p>
        </c:txPr>
        <c:crossAx val="503759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L" panose="00020600040101010101" pitchFamily="18" charset="-122"/>
              </a:defRPr>
            </a:pPr>
            <a:endParaRPr lang="zh-CN"/>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阿里巴巴普惠体 L" panose="00020600040101010101" pitchFamily="18" charset="-122"/>
          <a:ea typeface="阿里巴巴普惠体 L" panose="00020600040101010101" pitchFamily="18" charset="-122"/>
          <a:cs typeface="阿里巴巴普惠体 L" panose="00020600040101010101" pitchFamily="18" charset="-122"/>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59985881453206E-2"/>
          <c:y val="3.8976921706882398E-2"/>
          <c:w val="0.95923882164347374"/>
          <c:h val="0.78337150123652777"/>
        </c:manualLayout>
      </c:layout>
      <c:lineChart>
        <c:grouping val="standard"/>
        <c:varyColors val="0"/>
        <c:ser>
          <c:idx val="0"/>
          <c:order val="0"/>
          <c:tx>
            <c:strRef>
              <c:f>Sheet1!$B$1</c:f>
              <c:strCache>
                <c:ptCount val="1"/>
                <c:pt idx="0">
                  <c:v>系列 1</c:v>
                </c:pt>
              </c:strCache>
            </c:strRef>
          </c:tx>
          <c:spPr>
            <a:ln w="38100" cap="rnd">
              <a:solidFill>
                <a:schemeClr val="accent1"/>
              </a:solidFill>
              <a:round/>
            </a:ln>
            <a:effectLst>
              <a:outerShdw blurRad="317500" sx="102000" sy="102000" algn="ctr" rotWithShape="0">
                <a:schemeClr val="accent2">
                  <a:alpha val="30000"/>
                </a:schemeClr>
              </a:outerShdw>
            </a:effectLst>
          </c:spPr>
          <c:marker>
            <c:symbol val="none"/>
          </c:marker>
          <c:cat>
            <c:strRef>
              <c:f>Sheet1!$A$2:$A$13</c:f>
              <c:strCache>
                <c:ptCount val="12"/>
                <c:pt idx="0">
                  <c:v>一月</c:v>
                </c:pt>
                <c:pt idx="1">
                  <c:v>二月</c:v>
                </c:pt>
                <c:pt idx="2">
                  <c:v>三月</c:v>
                </c:pt>
                <c:pt idx="3">
                  <c:v>四月</c:v>
                </c:pt>
                <c:pt idx="4">
                  <c:v>五月</c:v>
                </c:pt>
                <c:pt idx="5">
                  <c:v>六月</c:v>
                </c:pt>
                <c:pt idx="6">
                  <c:v>七月</c:v>
                </c:pt>
                <c:pt idx="7">
                  <c:v>八月</c:v>
                </c:pt>
                <c:pt idx="8">
                  <c:v>九月</c:v>
                </c:pt>
                <c:pt idx="9">
                  <c:v>十月</c:v>
                </c:pt>
                <c:pt idx="10">
                  <c:v>十一月</c:v>
                </c:pt>
                <c:pt idx="11">
                  <c:v>类别12</c:v>
                </c:pt>
              </c:strCache>
            </c:strRef>
          </c:cat>
          <c:val>
            <c:numRef>
              <c:f>Sheet1!$B$2:$B$13</c:f>
              <c:numCache>
                <c:formatCode>General</c:formatCode>
                <c:ptCount val="12"/>
                <c:pt idx="0">
                  <c:v>4.3</c:v>
                </c:pt>
                <c:pt idx="1">
                  <c:v>2.5</c:v>
                </c:pt>
                <c:pt idx="2">
                  <c:v>3.5</c:v>
                </c:pt>
                <c:pt idx="3">
                  <c:v>4.5</c:v>
                </c:pt>
                <c:pt idx="4">
                  <c:v>2.4</c:v>
                </c:pt>
                <c:pt idx="5">
                  <c:v>4.4000000000000004</c:v>
                </c:pt>
                <c:pt idx="6">
                  <c:v>1.8</c:v>
                </c:pt>
                <c:pt idx="7">
                  <c:v>2.8</c:v>
                </c:pt>
                <c:pt idx="8">
                  <c:v>2</c:v>
                </c:pt>
                <c:pt idx="9">
                  <c:v>2</c:v>
                </c:pt>
                <c:pt idx="10">
                  <c:v>3</c:v>
                </c:pt>
                <c:pt idx="11">
                  <c:v>5</c:v>
                </c:pt>
              </c:numCache>
            </c:numRef>
          </c:val>
          <c:smooth val="1"/>
          <c:extLst>
            <c:ext xmlns:c16="http://schemas.microsoft.com/office/drawing/2014/chart" uri="{C3380CC4-5D6E-409C-BE32-E72D297353CC}">
              <c16:uniqueId val="{00000000-6AD3-4128-AA60-69BA0713DE92}"/>
            </c:ext>
          </c:extLst>
        </c:ser>
        <c:ser>
          <c:idx val="1"/>
          <c:order val="1"/>
          <c:tx>
            <c:strRef>
              <c:f>Sheet1!$C$1</c:f>
              <c:strCache>
                <c:ptCount val="1"/>
                <c:pt idx="0">
                  <c:v>系列 2</c:v>
                </c:pt>
              </c:strCache>
            </c:strRef>
          </c:tx>
          <c:spPr>
            <a:ln w="60325" cap="rnd">
              <a:solidFill>
                <a:schemeClr val="bg2"/>
              </a:solidFill>
              <a:round/>
            </a:ln>
            <a:effectLst/>
          </c:spPr>
          <c:marker>
            <c:symbol val="none"/>
          </c:marker>
          <c:cat>
            <c:strRef>
              <c:f>Sheet1!$A$2:$A$13</c:f>
              <c:strCache>
                <c:ptCount val="12"/>
                <c:pt idx="0">
                  <c:v>一月</c:v>
                </c:pt>
                <c:pt idx="1">
                  <c:v>二月</c:v>
                </c:pt>
                <c:pt idx="2">
                  <c:v>三月</c:v>
                </c:pt>
                <c:pt idx="3">
                  <c:v>四月</c:v>
                </c:pt>
                <c:pt idx="4">
                  <c:v>五月</c:v>
                </c:pt>
                <c:pt idx="5">
                  <c:v>六月</c:v>
                </c:pt>
                <c:pt idx="6">
                  <c:v>七月</c:v>
                </c:pt>
                <c:pt idx="7">
                  <c:v>八月</c:v>
                </c:pt>
                <c:pt idx="8">
                  <c:v>九月</c:v>
                </c:pt>
                <c:pt idx="9">
                  <c:v>十月</c:v>
                </c:pt>
                <c:pt idx="10">
                  <c:v>十一月</c:v>
                </c:pt>
                <c:pt idx="11">
                  <c:v>类别12</c:v>
                </c:pt>
              </c:strCache>
            </c:strRef>
          </c:cat>
          <c:val>
            <c:numRef>
              <c:f>Sheet1!$C$2:$C$13</c:f>
              <c:numCache>
                <c:formatCode>General</c:formatCode>
                <c:ptCount val="12"/>
                <c:pt idx="0">
                  <c:v>2.4</c:v>
                </c:pt>
                <c:pt idx="1">
                  <c:v>4.4000000000000004</c:v>
                </c:pt>
                <c:pt idx="2">
                  <c:v>1.8</c:v>
                </c:pt>
                <c:pt idx="3">
                  <c:v>2.8</c:v>
                </c:pt>
                <c:pt idx="4">
                  <c:v>4.3</c:v>
                </c:pt>
                <c:pt idx="5">
                  <c:v>2.5</c:v>
                </c:pt>
                <c:pt idx="6">
                  <c:v>3.5</c:v>
                </c:pt>
                <c:pt idx="7">
                  <c:v>4.5</c:v>
                </c:pt>
                <c:pt idx="8">
                  <c:v>1.8</c:v>
                </c:pt>
                <c:pt idx="9">
                  <c:v>2.8</c:v>
                </c:pt>
                <c:pt idx="10">
                  <c:v>2</c:v>
                </c:pt>
                <c:pt idx="11">
                  <c:v>2</c:v>
                </c:pt>
              </c:numCache>
            </c:numRef>
          </c:val>
          <c:smooth val="1"/>
          <c:extLst>
            <c:ext xmlns:c16="http://schemas.microsoft.com/office/drawing/2014/chart" uri="{C3380CC4-5D6E-409C-BE32-E72D297353CC}">
              <c16:uniqueId val="{00000001-6AD3-4128-AA60-69BA0713DE92}"/>
            </c:ext>
          </c:extLst>
        </c:ser>
        <c:dLbls>
          <c:showLegendKey val="0"/>
          <c:showVal val="0"/>
          <c:showCatName val="0"/>
          <c:showSerName val="0"/>
          <c:showPercent val="0"/>
          <c:showBubbleSize val="0"/>
        </c:dLbls>
        <c:smooth val="0"/>
        <c:axId val="1980899712"/>
        <c:axId val="1980901792"/>
      </c:lineChart>
      <c:catAx>
        <c:axId val="19808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80901792"/>
        <c:crosses val="autoZero"/>
        <c:auto val="1"/>
        <c:lblAlgn val="ctr"/>
        <c:lblOffset val="100"/>
        <c:noMultiLvlLbl val="0"/>
      </c:catAx>
      <c:valAx>
        <c:axId val="19809017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8089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noFill/>
              <a:ln w="19050">
                <a:noFill/>
              </a:ln>
              <a:effectLst/>
            </c:spPr>
            <c:extLst>
              <c:ext xmlns:c16="http://schemas.microsoft.com/office/drawing/2014/chart" uri="{C3380CC4-5D6E-409C-BE32-E72D297353CC}">
                <c16:uniqueId val="{00000001-E84D-4A79-8E4C-81A1428DE4C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84D-4A79-8E4C-81A1428DE4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4D-4A79-8E4C-81A1428DE4C2}"/>
              </c:ext>
            </c:extLst>
          </c:dPt>
          <c:cat>
            <c:strRef>
              <c:f>Sheet1!$A$2:$A$4</c:f>
              <c:strCache>
                <c:ptCount val="3"/>
                <c:pt idx="0">
                  <c:v>第一季度</c:v>
                </c:pt>
                <c:pt idx="1">
                  <c:v>第二季度</c:v>
                </c:pt>
                <c:pt idx="2">
                  <c:v>第三季度</c:v>
                </c:pt>
              </c:strCache>
            </c:strRef>
          </c:cat>
          <c:val>
            <c:numRef>
              <c:f>Sheet1!$B$2:$B$4</c:f>
              <c:numCache>
                <c:formatCode>General</c:formatCode>
                <c:ptCount val="3"/>
                <c:pt idx="0">
                  <c:v>5</c:v>
                </c:pt>
                <c:pt idx="1">
                  <c:v>3.2</c:v>
                </c:pt>
                <c:pt idx="2">
                  <c:v>1.6</c:v>
                </c:pt>
              </c:numCache>
            </c:numRef>
          </c:val>
          <c:extLst>
            <c:ext xmlns:c16="http://schemas.microsoft.com/office/drawing/2014/chart" uri="{C3380CC4-5D6E-409C-BE32-E72D297353CC}">
              <c16:uniqueId val="{00000006-E84D-4A79-8E4C-81A1428DE4C2}"/>
            </c:ext>
          </c:extLst>
        </c:ser>
        <c:dLbls>
          <c:showLegendKey val="0"/>
          <c:showVal val="0"/>
          <c:showCatName val="0"/>
          <c:showSerName val="0"/>
          <c:showPercent val="0"/>
          <c:showBubbleSize val="0"/>
          <c:showLeaderLines val="1"/>
        </c:dLbls>
        <c:firstSliceAng val="9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noFill/>
              <a:ln w="19050">
                <a:noFill/>
              </a:ln>
              <a:effectLst/>
            </c:spPr>
            <c:extLst>
              <c:ext xmlns:c16="http://schemas.microsoft.com/office/drawing/2014/chart" uri="{C3380CC4-5D6E-409C-BE32-E72D297353CC}">
                <c16:uniqueId val="{00000001-E84D-4A79-8E4C-81A1428DE4C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84D-4A79-8E4C-81A1428DE4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4D-4A79-8E4C-81A1428DE4C2}"/>
              </c:ext>
            </c:extLst>
          </c:dPt>
          <c:cat>
            <c:strRef>
              <c:f>Sheet1!$A$2:$A$4</c:f>
              <c:strCache>
                <c:ptCount val="3"/>
                <c:pt idx="0">
                  <c:v>第一季度</c:v>
                </c:pt>
                <c:pt idx="1">
                  <c:v>第二季度</c:v>
                </c:pt>
                <c:pt idx="2">
                  <c:v>第三季度</c:v>
                </c:pt>
              </c:strCache>
            </c:strRef>
          </c:cat>
          <c:val>
            <c:numRef>
              <c:f>Sheet1!$B$2:$B$4</c:f>
              <c:numCache>
                <c:formatCode>General</c:formatCode>
                <c:ptCount val="3"/>
                <c:pt idx="0">
                  <c:v>5</c:v>
                </c:pt>
                <c:pt idx="1">
                  <c:v>4</c:v>
                </c:pt>
                <c:pt idx="2">
                  <c:v>1</c:v>
                </c:pt>
              </c:numCache>
            </c:numRef>
          </c:val>
          <c:extLst>
            <c:ext xmlns:c16="http://schemas.microsoft.com/office/drawing/2014/chart" uri="{C3380CC4-5D6E-409C-BE32-E72D297353CC}">
              <c16:uniqueId val="{00000006-E84D-4A79-8E4C-81A1428DE4C2}"/>
            </c:ext>
          </c:extLst>
        </c:ser>
        <c:dLbls>
          <c:showLegendKey val="0"/>
          <c:showVal val="0"/>
          <c:showCatName val="0"/>
          <c:showSerName val="0"/>
          <c:showPercent val="0"/>
          <c:showBubbleSize val="0"/>
          <c:showLeaderLines val="1"/>
        </c:dLbls>
        <c:firstSliceAng val="9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noFill/>
              <a:ln w="19050">
                <a:noFill/>
              </a:ln>
              <a:effectLst/>
            </c:spPr>
            <c:extLst>
              <c:ext xmlns:c16="http://schemas.microsoft.com/office/drawing/2014/chart" uri="{C3380CC4-5D6E-409C-BE32-E72D297353CC}">
                <c16:uniqueId val="{00000001-E84D-4A79-8E4C-81A1428DE4C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84D-4A79-8E4C-81A1428DE4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4D-4A79-8E4C-81A1428DE4C2}"/>
              </c:ext>
            </c:extLst>
          </c:dPt>
          <c:cat>
            <c:strRef>
              <c:f>Sheet1!$A$2:$A$4</c:f>
              <c:strCache>
                <c:ptCount val="3"/>
                <c:pt idx="0">
                  <c:v>第一季度</c:v>
                </c:pt>
                <c:pt idx="1">
                  <c:v>第二季度</c:v>
                </c:pt>
                <c:pt idx="2">
                  <c:v>第三季度</c:v>
                </c:pt>
              </c:strCache>
            </c:strRef>
          </c:cat>
          <c:val>
            <c:numRef>
              <c:f>Sheet1!$B$2:$B$4</c:f>
              <c:numCache>
                <c:formatCode>General</c:formatCode>
                <c:ptCount val="3"/>
                <c:pt idx="0">
                  <c:v>5</c:v>
                </c:pt>
                <c:pt idx="1">
                  <c:v>2.5</c:v>
                </c:pt>
                <c:pt idx="2">
                  <c:v>2.5</c:v>
                </c:pt>
              </c:numCache>
            </c:numRef>
          </c:val>
          <c:extLst>
            <c:ext xmlns:c16="http://schemas.microsoft.com/office/drawing/2014/chart" uri="{C3380CC4-5D6E-409C-BE32-E72D297353CC}">
              <c16:uniqueId val="{00000006-E84D-4A79-8E4C-81A1428DE4C2}"/>
            </c:ext>
          </c:extLst>
        </c:ser>
        <c:dLbls>
          <c:showLegendKey val="0"/>
          <c:showVal val="0"/>
          <c:showCatName val="0"/>
          <c:showSerName val="0"/>
          <c:showPercent val="0"/>
          <c:showBubbleSize val="0"/>
          <c:showLeaderLines val="1"/>
        </c:dLbls>
        <c:firstSliceAng val="9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0">
                  <a:schemeClr val="accent1"/>
                </a:gs>
                <a:gs pos="100000">
                  <a:schemeClr val="accent1">
                    <a:alpha val="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20</c:v>
                </c:pt>
                <c:pt idx="1">
                  <c:v>15</c:v>
                </c:pt>
                <c:pt idx="2">
                  <c:v>14</c:v>
                </c:pt>
                <c:pt idx="3">
                  <c:v>27</c:v>
                </c:pt>
                <c:pt idx="4">
                  <c:v>34</c:v>
                </c:pt>
                <c:pt idx="5">
                  <c:v>28</c:v>
                </c:pt>
                <c:pt idx="6">
                  <c:v>30</c:v>
                </c:pt>
                <c:pt idx="7">
                  <c:v>25</c:v>
                </c:pt>
                <c:pt idx="8">
                  <c:v>20</c:v>
                </c:pt>
                <c:pt idx="9">
                  <c:v>24</c:v>
                </c:pt>
                <c:pt idx="10">
                  <c:v>28</c:v>
                </c:pt>
                <c:pt idx="11">
                  <c:v>30</c:v>
                </c:pt>
              </c:numCache>
            </c:numRef>
          </c:val>
          <c:extLst>
            <c:ext xmlns:c16="http://schemas.microsoft.com/office/drawing/2014/chart" uri="{C3380CC4-5D6E-409C-BE32-E72D297353CC}">
              <c16:uniqueId val="{00000000-1A03-4103-9904-66958391A973}"/>
            </c:ext>
          </c:extLst>
        </c:ser>
        <c:dLbls>
          <c:showLegendKey val="0"/>
          <c:showVal val="0"/>
          <c:showCatName val="0"/>
          <c:showSerName val="0"/>
          <c:showPercent val="0"/>
          <c:showBubbleSize val="0"/>
        </c:dLbls>
        <c:gapWidth val="219"/>
        <c:axId val="1083012432"/>
        <c:axId val="1083010352"/>
      </c:barChart>
      <c:lineChart>
        <c:grouping val="standard"/>
        <c:varyColors val="0"/>
        <c:ser>
          <c:idx val="1"/>
          <c:order val="1"/>
          <c:tx>
            <c:strRef>
              <c:f>Sheet1!$C$1</c:f>
              <c:strCache>
                <c:ptCount val="1"/>
                <c:pt idx="0">
                  <c:v>系列 2</c:v>
                </c:pt>
              </c:strCache>
            </c:strRef>
          </c:tx>
          <c:spPr>
            <a:ln w="28575" cap="rnd">
              <a:solidFill>
                <a:schemeClr val="accent3"/>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40</c:v>
                </c:pt>
                <c:pt idx="1">
                  <c:v>38</c:v>
                </c:pt>
                <c:pt idx="2">
                  <c:v>42</c:v>
                </c:pt>
                <c:pt idx="3">
                  <c:v>32</c:v>
                </c:pt>
                <c:pt idx="4">
                  <c:v>30</c:v>
                </c:pt>
                <c:pt idx="5">
                  <c:v>36</c:v>
                </c:pt>
                <c:pt idx="6">
                  <c:v>27</c:v>
                </c:pt>
                <c:pt idx="7">
                  <c:v>28</c:v>
                </c:pt>
                <c:pt idx="8">
                  <c:v>24</c:v>
                </c:pt>
                <c:pt idx="9">
                  <c:v>20</c:v>
                </c:pt>
                <c:pt idx="10">
                  <c:v>18</c:v>
                </c:pt>
                <c:pt idx="11">
                  <c:v>22</c:v>
                </c:pt>
              </c:numCache>
            </c:numRef>
          </c:val>
          <c:smooth val="1"/>
          <c:extLst>
            <c:ext xmlns:c16="http://schemas.microsoft.com/office/drawing/2014/chart" uri="{C3380CC4-5D6E-409C-BE32-E72D297353CC}">
              <c16:uniqueId val="{00000001-1A03-4103-9904-66958391A973}"/>
            </c:ext>
          </c:extLst>
        </c:ser>
        <c:dLbls>
          <c:showLegendKey val="0"/>
          <c:showVal val="0"/>
          <c:showCatName val="0"/>
          <c:showSerName val="0"/>
          <c:showPercent val="0"/>
          <c:showBubbleSize val="0"/>
        </c:dLbls>
        <c:marker val="1"/>
        <c:smooth val="0"/>
        <c:axId val="117044607"/>
        <c:axId val="117045855"/>
      </c:lineChart>
      <c:catAx>
        <c:axId val="108301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083010352"/>
        <c:crosses val="autoZero"/>
        <c:auto val="1"/>
        <c:lblAlgn val="ctr"/>
        <c:lblOffset val="100"/>
        <c:noMultiLvlLbl val="0"/>
      </c:catAx>
      <c:valAx>
        <c:axId val="1083010352"/>
        <c:scaling>
          <c:orientation val="minMax"/>
        </c:scaling>
        <c:delete val="1"/>
        <c:axPos val="l"/>
        <c:numFmt formatCode="General" sourceLinked="1"/>
        <c:majorTickMark val="out"/>
        <c:minorTickMark val="none"/>
        <c:tickLblPos val="nextTo"/>
        <c:crossAx val="1083012432"/>
        <c:crosses val="autoZero"/>
        <c:crossBetween val="between"/>
      </c:valAx>
      <c:valAx>
        <c:axId val="117045855"/>
        <c:scaling>
          <c:orientation val="minMax"/>
        </c:scaling>
        <c:delete val="1"/>
        <c:axPos val="r"/>
        <c:numFmt formatCode="General" sourceLinked="1"/>
        <c:majorTickMark val="out"/>
        <c:minorTickMark val="none"/>
        <c:tickLblPos val="nextTo"/>
        <c:crossAx val="117044607"/>
        <c:crosses val="max"/>
        <c:crossBetween val="between"/>
      </c:valAx>
      <c:catAx>
        <c:axId val="117044607"/>
        <c:scaling>
          <c:orientation val="minMax"/>
        </c:scaling>
        <c:delete val="1"/>
        <c:axPos val="b"/>
        <c:numFmt formatCode="General" sourceLinked="1"/>
        <c:majorTickMark val="out"/>
        <c:minorTickMark val="none"/>
        <c:tickLblPos val="nextTo"/>
        <c:crossAx val="11704585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系列 1</c:v>
                </c:pt>
              </c:strCache>
            </c:strRef>
          </c:tx>
          <c:dPt>
            <c:idx val="0"/>
            <c:bubble3D val="0"/>
            <c:spPr>
              <a:solidFill>
                <a:schemeClr val="bg2"/>
              </a:solidFill>
              <a:ln w="19050">
                <a:solidFill>
                  <a:schemeClr val="bg1"/>
                </a:solidFill>
              </a:ln>
              <a:effectLst/>
            </c:spPr>
            <c:extLst>
              <c:ext xmlns:c16="http://schemas.microsoft.com/office/drawing/2014/chart" uri="{C3380CC4-5D6E-409C-BE32-E72D297353CC}">
                <c16:uniqueId val="{00000001-9E4E-4331-B2DD-2E82872B7C3E}"/>
              </c:ext>
            </c:extLst>
          </c:dPt>
          <c:dPt>
            <c:idx val="1"/>
            <c:bubble3D val="0"/>
            <c:spPr>
              <a:noFill/>
              <a:ln>
                <a:noFill/>
              </a:ln>
              <a:effectLst/>
            </c:spPr>
            <c:extLst>
              <c:ext xmlns:c16="http://schemas.microsoft.com/office/drawing/2014/chart" uri="{C3380CC4-5D6E-409C-BE32-E72D297353CC}">
                <c16:uniqueId val="{00000003-9E4E-4331-B2DD-2E82872B7C3E}"/>
              </c:ext>
            </c:extLst>
          </c:dPt>
          <c:cat>
            <c:strRef>
              <c:f>Sheet1!$A$2:$A$3</c:f>
              <c:strCache>
                <c:ptCount val="2"/>
                <c:pt idx="0">
                  <c:v>类别 1</c:v>
                </c:pt>
                <c:pt idx="1">
                  <c:v>类别 2</c:v>
                </c:pt>
              </c:strCache>
            </c:strRef>
          </c:cat>
          <c:val>
            <c:numRef>
              <c:f>Sheet1!$B$2:$B$3</c:f>
              <c:numCache>
                <c:formatCode>General</c:formatCode>
                <c:ptCount val="2"/>
                <c:pt idx="0">
                  <c:v>4.3</c:v>
                </c:pt>
                <c:pt idx="1">
                  <c:v>2.5</c:v>
                </c:pt>
              </c:numCache>
            </c:numRef>
          </c:val>
          <c:extLst>
            <c:ext xmlns:c16="http://schemas.microsoft.com/office/drawing/2014/chart" uri="{C3380CC4-5D6E-409C-BE32-E72D297353CC}">
              <c16:uniqueId val="{00000004-9E4E-4331-B2DD-2E82872B7C3E}"/>
            </c:ext>
          </c:extLst>
        </c:ser>
        <c:ser>
          <c:idx val="1"/>
          <c:order val="1"/>
          <c:tx>
            <c:strRef>
              <c:f>Sheet1!$C$1</c:f>
              <c:strCache>
                <c:ptCount val="1"/>
                <c:pt idx="0">
                  <c:v>系列 2</c:v>
                </c:pt>
              </c:strCache>
            </c:strRef>
          </c:tx>
          <c:spPr>
            <a:noFill/>
          </c:spPr>
          <c:dPt>
            <c:idx val="0"/>
            <c:bubble3D val="0"/>
            <c:spPr>
              <a:solidFill>
                <a:schemeClr val="accent3">
                  <a:alpha val="50000"/>
                </a:schemeClr>
              </a:solidFill>
              <a:ln w="19050">
                <a:solidFill>
                  <a:schemeClr val="bg1"/>
                </a:solidFill>
              </a:ln>
              <a:effectLst/>
            </c:spPr>
            <c:extLst>
              <c:ext xmlns:c16="http://schemas.microsoft.com/office/drawing/2014/chart" uri="{C3380CC4-5D6E-409C-BE32-E72D297353CC}">
                <c16:uniqueId val="{00000006-9E4E-4331-B2DD-2E82872B7C3E}"/>
              </c:ext>
            </c:extLst>
          </c:dPt>
          <c:dPt>
            <c:idx val="1"/>
            <c:bubble3D val="0"/>
            <c:spPr>
              <a:noFill/>
              <a:ln>
                <a:noFill/>
              </a:ln>
              <a:effectLst/>
            </c:spPr>
            <c:extLst>
              <c:ext xmlns:c16="http://schemas.microsoft.com/office/drawing/2014/chart" uri="{C3380CC4-5D6E-409C-BE32-E72D297353CC}">
                <c16:uniqueId val="{00000008-9E4E-4331-B2DD-2E82872B7C3E}"/>
              </c:ext>
            </c:extLst>
          </c:dPt>
          <c:cat>
            <c:strRef>
              <c:f>Sheet1!$A$2:$A$3</c:f>
              <c:strCache>
                <c:ptCount val="2"/>
                <c:pt idx="0">
                  <c:v>类别 1</c:v>
                </c:pt>
                <c:pt idx="1">
                  <c:v>类别 2</c:v>
                </c:pt>
              </c:strCache>
            </c:strRef>
          </c:cat>
          <c:val>
            <c:numRef>
              <c:f>Sheet1!$C$2:$C$3</c:f>
              <c:numCache>
                <c:formatCode>General</c:formatCode>
                <c:ptCount val="2"/>
                <c:pt idx="0">
                  <c:v>5.4</c:v>
                </c:pt>
                <c:pt idx="1">
                  <c:v>4.4000000000000004</c:v>
                </c:pt>
              </c:numCache>
            </c:numRef>
          </c:val>
          <c:extLst>
            <c:ext xmlns:c16="http://schemas.microsoft.com/office/drawing/2014/chart" uri="{C3380CC4-5D6E-409C-BE32-E72D297353CC}">
              <c16:uniqueId val="{00000009-9E4E-4331-B2DD-2E82872B7C3E}"/>
            </c:ext>
          </c:extLst>
        </c:ser>
        <c:ser>
          <c:idx val="2"/>
          <c:order val="2"/>
          <c:tx>
            <c:strRef>
              <c:f>Sheet1!$D$1</c:f>
              <c:strCache>
                <c:ptCount val="1"/>
                <c:pt idx="0">
                  <c:v>系列 3</c:v>
                </c:pt>
              </c:strCache>
            </c:strRef>
          </c:tx>
          <c:spPr>
            <a:noFill/>
          </c:spPr>
          <c:dPt>
            <c:idx val="0"/>
            <c:bubble3D val="0"/>
            <c:spPr>
              <a:solidFill>
                <a:schemeClr val="accent3">
                  <a:alpha val="70000"/>
                </a:schemeClr>
              </a:solidFill>
              <a:ln w="19050">
                <a:solidFill>
                  <a:schemeClr val="bg1"/>
                </a:solidFill>
              </a:ln>
              <a:effectLst/>
            </c:spPr>
            <c:extLst>
              <c:ext xmlns:c16="http://schemas.microsoft.com/office/drawing/2014/chart" uri="{C3380CC4-5D6E-409C-BE32-E72D297353CC}">
                <c16:uniqueId val="{0000000B-9E4E-4331-B2DD-2E82872B7C3E}"/>
              </c:ext>
            </c:extLst>
          </c:dPt>
          <c:dPt>
            <c:idx val="1"/>
            <c:bubble3D val="0"/>
            <c:spPr>
              <a:noFill/>
              <a:ln>
                <a:noFill/>
              </a:ln>
              <a:effectLst/>
            </c:spPr>
            <c:extLst>
              <c:ext xmlns:c16="http://schemas.microsoft.com/office/drawing/2014/chart" uri="{C3380CC4-5D6E-409C-BE32-E72D297353CC}">
                <c16:uniqueId val="{0000000D-9E4E-4331-B2DD-2E82872B7C3E}"/>
              </c:ext>
            </c:extLst>
          </c:dPt>
          <c:cat>
            <c:strRef>
              <c:f>Sheet1!$A$2:$A$3</c:f>
              <c:strCache>
                <c:ptCount val="2"/>
                <c:pt idx="0">
                  <c:v>类别 1</c:v>
                </c:pt>
                <c:pt idx="1">
                  <c:v>类别 2</c:v>
                </c:pt>
              </c:strCache>
            </c:strRef>
          </c:cat>
          <c:val>
            <c:numRef>
              <c:f>Sheet1!$D$2:$D$3</c:f>
              <c:numCache>
                <c:formatCode>General</c:formatCode>
                <c:ptCount val="2"/>
                <c:pt idx="0">
                  <c:v>5</c:v>
                </c:pt>
                <c:pt idx="1">
                  <c:v>2</c:v>
                </c:pt>
              </c:numCache>
            </c:numRef>
          </c:val>
          <c:extLst>
            <c:ext xmlns:c16="http://schemas.microsoft.com/office/drawing/2014/chart" uri="{C3380CC4-5D6E-409C-BE32-E72D297353CC}">
              <c16:uniqueId val="{0000000E-9E4E-4331-B2DD-2E82872B7C3E}"/>
            </c:ext>
          </c:extLst>
        </c:ser>
        <c:ser>
          <c:idx val="3"/>
          <c:order val="3"/>
          <c:tx>
            <c:strRef>
              <c:f>Sheet1!$E$1</c:f>
              <c:strCache>
                <c:ptCount val="1"/>
                <c:pt idx="0">
                  <c:v>系列 4</c:v>
                </c:pt>
              </c:strCache>
            </c:strRef>
          </c:tx>
          <c:dPt>
            <c:idx val="0"/>
            <c:bubble3D val="0"/>
            <c:spPr>
              <a:solidFill>
                <a:schemeClr val="accent1"/>
              </a:solidFill>
              <a:ln w="19050">
                <a:solidFill>
                  <a:schemeClr val="bg1"/>
                </a:solidFill>
              </a:ln>
              <a:effectLst/>
            </c:spPr>
            <c:extLst>
              <c:ext xmlns:c16="http://schemas.microsoft.com/office/drawing/2014/chart" uri="{C3380CC4-5D6E-409C-BE32-E72D297353CC}">
                <c16:uniqueId val="{00000010-9E4E-4331-B2DD-2E82872B7C3E}"/>
              </c:ext>
            </c:extLst>
          </c:dPt>
          <c:dPt>
            <c:idx val="1"/>
            <c:bubble3D val="0"/>
            <c:spPr>
              <a:noFill/>
              <a:ln>
                <a:noFill/>
              </a:ln>
              <a:effectLst/>
            </c:spPr>
            <c:extLst>
              <c:ext xmlns:c16="http://schemas.microsoft.com/office/drawing/2014/chart" uri="{C3380CC4-5D6E-409C-BE32-E72D297353CC}">
                <c16:uniqueId val="{00000012-9E4E-4331-B2DD-2E82872B7C3E}"/>
              </c:ext>
            </c:extLst>
          </c:dPt>
          <c:cat>
            <c:strRef>
              <c:f>Sheet1!$A$2:$A$3</c:f>
              <c:strCache>
                <c:ptCount val="2"/>
                <c:pt idx="0">
                  <c:v>类别 1</c:v>
                </c:pt>
                <c:pt idx="1">
                  <c:v>类别 2</c:v>
                </c:pt>
              </c:strCache>
            </c:strRef>
          </c:cat>
          <c:val>
            <c:numRef>
              <c:f>Sheet1!$E$2:$E$3</c:f>
              <c:numCache>
                <c:formatCode>General</c:formatCode>
                <c:ptCount val="2"/>
                <c:pt idx="0">
                  <c:v>14</c:v>
                </c:pt>
                <c:pt idx="1">
                  <c:v>4.5</c:v>
                </c:pt>
              </c:numCache>
            </c:numRef>
          </c:val>
          <c:extLst>
            <c:ext xmlns:c16="http://schemas.microsoft.com/office/drawing/2014/chart" uri="{C3380CC4-5D6E-409C-BE32-E72D297353CC}">
              <c16:uniqueId val="{00000013-9E4E-4331-B2DD-2E82872B7C3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59985881453206E-2"/>
          <c:y val="3.8976921706882398E-2"/>
          <c:w val="0.95923882164347374"/>
          <c:h val="0.78337150123652777"/>
        </c:manualLayout>
      </c:layout>
      <c:lineChart>
        <c:grouping val="standard"/>
        <c:varyColors val="0"/>
        <c:ser>
          <c:idx val="0"/>
          <c:order val="0"/>
          <c:tx>
            <c:strRef>
              <c:f>Sheet1!$B$1</c:f>
              <c:strCache>
                <c:ptCount val="1"/>
                <c:pt idx="0">
                  <c:v>系列 1</c:v>
                </c:pt>
              </c:strCache>
            </c:strRef>
          </c:tx>
          <c:spPr>
            <a:ln w="38100" cap="rnd">
              <a:solidFill>
                <a:schemeClr val="accent1"/>
              </a:solidFill>
              <a:round/>
            </a:ln>
            <a:effectLst>
              <a:outerShdw blurRad="317500" sx="102000" sy="102000" algn="ctr" rotWithShape="0">
                <a:schemeClr val="accent2">
                  <a:alpha val="30000"/>
                </a:schemeClr>
              </a:outerShdw>
            </a:effectLst>
          </c:spPr>
          <c:marker>
            <c:symbol val="none"/>
          </c:marker>
          <c:cat>
            <c:strRef>
              <c:f>Sheet1!$A$2:$A$13</c:f>
              <c:strCache>
                <c:ptCount val="12"/>
                <c:pt idx="0">
                  <c:v>一月</c:v>
                </c:pt>
                <c:pt idx="1">
                  <c:v>二月</c:v>
                </c:pt>
                <c:pt idx="2">
                  <c:v>三月</c:v>
                </c:pt>
                <c:pt idx="3">
                  <c:v>四月</c:v>
                </c:pt>
                <c:pt idx="4">
                  <c:v>五月</c:v>
                </c:pt>
                <c:pt idx="5">
                  <c:v>六月</c:v>
                </c:pt>
                <c:pt idx="6">
                  <c:v>七月</c:v>
                </c:pt>
                <c:pt idx="7">
                  <c:v>八月</c:v>
                </c:pt>
                <c:pt idx="8">
                  <c:v>九月</c:v>
                </c:pt>
                <c:pt idx="9">
                  <c:v>十月</c:v>
                </c:pt>
                <c:pt idx="10">
                  <c:v>十一月</c:v>
                </c:pt>
                <c:pt idx="11">
                  <c:v>类别12</c:v>
                </c:pt>
              </c:strCache>
            </c:strRef>
          </c:cat>
          <c:val>
            <c:numRef>
              <c:f>Sheet1!$B$2:$B$13</c:f>
              <c:numCache>
                <c:formatCode>General</c:formatCode>
                <c:ptCount val="12"/>
                <c:pt idx="0">
                  <c:v>4.3</c:v>
                </c:pt>
                <c:pt idx="1">
                  <c:v>2.5</c:v>
                </c:pt>
                <c:pt idx="2">
                  <c:v>3.5</c:v>
                </c:pt>
                <c:pt idx="3">
                  <c:v>4.5</c:v>
                </c:pt>
                <c:pt idx="4">
                  <c:v>2.4</c:v>
                </c:pt>
                <c:pt idx="5">
                  <c:v>4.4000000000000004</c:v>
                </c:pt>
                <c:pt idx="6">
                  <c:v>1.8</c:v>
                </c:pt>
                <c:pt idx="7">
                  <c:v>2.8</c:v>
                </c:pt>
                <c:pt idx="8">
                  <c:v>2</c:v>
                </c:pt>
                <c:pt idx="9">
                  <c:v>2</c:v>
                </c:pt>
                <c:pt idx="10">
                  <c:v>3</c:v>
                </c:pt>
                <c:pt idx="11">
                  <c:v>5</c:v>
                </c:pt>
              </c:numCache>
            </c:numRef>
          </c:val>
          <c:smooth val="1"/>
          <c:extLst>
            <c:ext xmlns:c16="http://schemas.microsoft.com/office/drawing/2014/chart" uri="{C3380CC4-5D6E-409C-BE32-E72D297353CC}">
              <c16:uniqueId val="{00000000-6AD3-4128-AA60-69BA0713DE92}"/>
            </c:ext>
          </c:extLst>
        </c:ser>
        <c:ser>
          <c:idx val="1"/>
          <c:order val="1"/>
          <c:tx>
            <c:strRef>
              <c:f>Sheet1!$C$1</c:f>
              <c:strCache>
                <c:ptCount val="1"/>
                <c:pt idx="0">
                  <c:v>系列 2</c:v>
                </c:pt>
              </c:strCache>
            </c:strRef>
          </c:tx>
          <c:spPr>
            <a:ln w="60325" cap="rnd">
              <a:solidFill>
                <a:schemeClr val="bg2"/>
              </a:solidFill>
              <a:round/>
            </a:ln>
            <a:effectLst/>
          </c:spPr>
          <c:marker>
            <c:symbol val="none"/>
          </c:marker>
          <c:cat>
            <c:strRef>
              <c:f>Sheet1!$A$2:$A$13</c:f>
              <c:strCache>
                <c:ptCount val="12"/>
                <c:pt idx="0">
                  <c:v>一月</c:v>
                </c:pt>
                <c:pt idx="1">
                  <c:v>二月</c:v>
                </c:pt>
                <c:pt idx="2">
                  <c:v>三月</c:v>
                </c:pt>
                <c:pt idx="3">
                  <c:v>四月</c:v>
                </c:pt>
                <c:pt idx="4">
                  <c:v>五月</c:v>
                </c:pt>
                <c:pt idx="5">
                  <c:v>六月</c:v>
                </c:pt>
                <c:pt idx="6">
                  <c:v>七月</c:v>
                </c:pt>
                <c:pt idx="7">
                  <c:v>八月</c:v>
                </c:pt>
                <c:pt idx="8">
                  <c:v>九月</c:v>
                </c:pt>
                <c:pt idx="9">
                  <c:v>十月</c:v>
                </c:pt>
                <c:pt idx="10">
                  <c:v>十一月</c:v>
                </c:pt>
                <c:pt idx="11">
                  <c:v>类别12</c:v>
                </c:pt>
              </c:strCache>
            </c:strRef>
          </c:cat>
          <c:val>
            <c:numRef>
              <c:f>Sheet1!$C$2:$C$13</c:f>
              <c:numCache>
                <c:formatCode>General</c:formatCode>
                <c:ptCount val="12"/>
                <c:pt idx="0">
                  <c:v>2.4</c:v>
                </c:pt>
                <c:pt idx="1">
                  <c:v>4.4000000000000004</c:v>
                </c:pt>
                <c:pt idx="2">
                  <c:v>1.8</c:v>
                </c:pt>
                <c:pt idx="3">
                  <c:v>2.8</c:v>
                </c:pt>
                <c:pt idx="4">
                  <c:v>4.3</c:v>
                </c:pt>
                <c:pt idx="5">
                  <c:v>2.5</c:v>
                </c:pt>
                <c:pt idx="6">
                  <c:v>3.5</c:v>
                </c:pt>
                <c:pt idx="7">
                  <c:v>4.5</c:v>
                </c:pt>
                <c:pt idx="8">
                  <c:v>1.8</c:v>
                </c:pt>
                <c:pt idx="9">
                  <c:v>2.8</c:v>
                </c:pt>
                <c:pt idx="10">
                  <c:v>2</c:v>
                </c:pt>
                <c:pt idx="11">
                  <c:v>2</c:v>
                </c:pt>
              </c:numCache>
            </c:numRef>
          </c:val>
          <c:smooth val="1"/>
          <c:extLst>
            <c:ext xmlns:c16="http://schemas.microsoft.com/office/drawing/2014/chart" uri="{C3380CC4-5D6E-409C-BE32-E72D297353CC}">
              <c16:uniqueId val="{00000001-6AD3-4128-AA60-69BA0713DE92}"/>
            </c:ext>
          </c:extLst>
        </c:ser>
        <c:dLbls>
          <c:showLegendKey val="0"/>
          <c:showVal val="0"/>
          <c:showCatName val="0"/>
          <c:showSerName val="0"/>
          <c:showPercent val="0"/>
          <c:showBubbleSize val="0"/>
        </c:dLbls>
        <c:smooth val="0"/>
        <c:axId val="1980899712"/>
        <c:axId val="1980901792"/>
      </c:lineChart>
      <c:catAx>
        <c:axId val="19808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80901792"/>
        <c:crosses val="autoZero"/>
        <c:auto val="1"/>
        <c:lblAlgn val="ctr"/>
        <c:lblOffset val="100"/>
        <c:noMultiLvlLbl val="0"/>
      </c:catAx>
      <c:valAx>
        <c:axId val="19809017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8089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noFill/>
              <a:ln w="19050">
                <a:noFill/>
              </a:ln>
              <a:effectLst/>
            </c:spPr>
            <c:extLst>
              <c:ext xmlns:c16="http://schemas.microsoft.com/office/drawing/2014/chart" uri="{C3380CC4-5D6E-409C-BE32-E72D297353CC}">
                <c16:uniqueId val="{00000001-E84D-4A79-8E4C-81A1428DE4C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84D-4A79-8E4C-81A1428DE4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4D-4A79-8E4C-81A1428DE4C2}"/>
              </c:ext>
            </c:extLst>
          </c:dPt>
          <c:cat>
            <c:strRef>
              <c:f>Sheet1!$A$2:$A$4</c:f>
              <c:strCache>
                <c:ptCount val="3"/>
                <c:pt idx="0">
                  <c:v>第一季度</c:v>
                </c:pt>
                <c:pt idx="1">
                  <c:v>第二季度</c:v>
                </c:pt>
                <c:pt idx="2">
                  <c:v>第三季度</c:v>
                </c:pt>
              </c:strCache>
            </c:strRef>
          </c:cat>
          <c:val>
            <c:numRef>
              <c:f>Sheet1!$B$2:$B$4</c:f>
              <c:numCache>
                <c:formatCode>General</c:formatCode>
                <c:ptCount val="3"/>
                <c:pt idx="0">
                  <c:v>5</c:v>
                </c:pt>
                <c:pt idx="1">
                  <c:v>3.2</c:v>
                </c:pt>
                <c:pt idx="2">
                  <c:v>1.6</c:v>
                </c:pt>
              </c:numCache>
            </c:numRef>
          </c:val>
          <c:extLst>
            <c:ext xmlns:c16="http://schemas.microsoft.com/office/drawing/2014/chart" uri="{C3380CC4-5D6E-409C-BE32-E72D297353CC}">
              <c16:uniqueId val="{00000006-E84D-4A79-8E4C-81A1428DE4C2}"/>
            </c:ext>
          </c:extLst>
        </c:ser>
        <c:dLbls>
          <c:showLegendKey val="0"/>
          <c:showVal val="0"/>
          <c:showCatName val="0"/>
          <c:showSerName val="0"/>
          <c:showPercent val="0"/>
          <c:showBubbleSize val="0"/>
          <c:showLeaderLines val="1"/>
        </c:dLbls>
        <c:firstSliceAng val="9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noFill/>
              <a:ln w="19050">
                <a:noFill/>
              </a:ln>
              <a:effectLst/>
            </c:spPr>
            <c:extLst>
              <c:ext xmlns:c16="http://schemas.microsoft.com/office/drawing/2014/chart" uri="{C3380CC4-5D6E-409C-BE32-E72D297353CC}">
                <c16:uniqueId val="{00000001-E84D-4A79-8E4C-81A1428DE4C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84D-4A79-8E4C-81A1428DE4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4D-4A79-8E4C-81A1428DE4C2}"/>
              </c:ext>
            </c:extLst>
          </c:dPt>
          <c:cat>
            <c:strRef>
              <c:f>Sheet1!$A$2:$A$4</c:f>
              <c:strCache>
                <c:ptCount val="3"/>
                <c:pt idx="0">
                  <c:v>第一季度</c:v>
                </c:pt>
                <c:pt idx="1">
                  <c:v>第二季度</c:v>
                </c:pt>
                <c:pt idx="2">
                  <c:v>第三季度</c:v>
                </c:pt>
              </c:strCache>
            </c:strRef>
          </c:cat>
          <c:val>
            <c:numRef>
              <c:f>Sheet1!$B$2:$B$4</c:f>
              <c:numCache>
                <c:formatCode>General</c:formatCode>
                <c:ptCount val="3"/>
                <c:pt idx="0">
                  <c:v>5</c:v>
                </c:pt>
                <c:pt idx="1">
                  <c:v>4</c:v>
                </c:pt>
                <c:pt idx="2">
                  <c:v>1</c:v>
                </c:pt>
              </c:numCache>
            </c:numRef>
          </c:val>
          <c:extLst>
            <c:ext xmlns:c16="http://schemas.microsoft.com/office/drawing/2014/chart" uri="{C3380CC4-5D6E-409C-BE32-E72D297353CC}">
              <c16:uniqueId val="{00000006-E84D-4A79-8E4C-81A1428DE4C2}"/>
            </c:ext>
          </c:extLst>
        </c:ser>
        <c:dLbls>
          <c:showLegendKey val="0"/>
          <c:showVal val="0"/>
          <c:showCatName val="0"/>
          <c:showSerName val="0"/>
          <c:showPercent val="0"/>
          <c:showBubbleSize val="0"/>
          <c:showLeaderLines val="1"/>
        </c:dLbls>
        <c:firstSliceAng val="9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noFill/>
              <a:ln w="19050">
                <a:noFill/>
              </a:ln>
              <a:effectLst/>
            </c:spPr>
            <c:extLst>
              <c:ext xmlns:c16="http://schemas.microsoft.com/office/drawing/2014/chart" uri="{C3380CC4-5D6E-409C-BE32-E72D297353CC}">
                <c16:uniqueId val="{00000001-E84D-4A79-8E4C-81A1428DE4C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84D-4A79-8E4C-81A1428DE4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4D-4A79-8E4C-81A1428DE4C2}"/>
              </c:ext>
            </c:extLst>
          </c:dPt>
          <c:cat>
            <c:strRef>
              <c:f>Sheet1!$A$2:$A$4</c:f>
              <c:strCache>
                <c:ptCount val="3"/>
                <c:pt idx="0">
                  <c:v>第一季度</c:v>
                </c:pt>
                <c:pt idx="1">
                  <c:v>第二季度</c:v>
                </c:pt>
                <c:pt idx="2">
                  <c:v>第三季度</c:v>
                </c:pt>
              </c:strCache>
            </c:strRef>
          </c:cat>
          <c:val>
            <c:numRef>
              <c:f>Sheet1!$B$2:$B$4</c:f>
              <c:numCache>
                <c:formatCode>General</c:formatCode>
                <c:ptCount val="3"/>
                <c:pt idx="0">
                  <c:v>5</c:v>
                </c:pt>
                <c:pt idx="1">
                  <c:v>2.5</c:v>
                </c:pt>
                <c:pt idx="2">
                  <c:v>2.5</c:v>
                </c:pt>
              </c:numCache>
            </c:numRef>
          </c:val>
          <c:extLst>
            <c:ext xmlns:c16="http://schemas.microsoft.com/office/drawing/2014/chart" uri="{C3380CC4-5D6E-409C-BE32-E72D297353CC}">
              <c16:uniqueId val="{00000006-E84D-4A79-8E4C-81A1428DE4C2}"/>
            </c:ext>
          </c:extLst>
        </c:ser>
        <c:dLbls>
          <c:showLegendKey val="0"/>
          <c:showVal val="0"/>
          <c:showCatName val="0"/>
          <c:showSerName val="0"/>
          <c:showPercent val="0"/>
          <c:showBubbleSize val="0"/>
          <c:showLeaderLines val="1"/>
        </c:dLbls>
        <c:firstSliceAng val="9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0">
                  <a:schemeClr val="accent1"/>
                </a:gs>
                <a:gs pos="100000">
                  <a:schemeClr val="accent1">
                    <a:alpha val="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20</c:v>
                </c:pt>
                <c:pt idx="1">
                  <c:v>15</c:v>
                </c:pt>
                <c:pt idx="2">
                  <c:v>14</c:v>
                </c:pt>
                <c:pt idx="3">
                  <c:v>27</c:v>
                </c:pt>
                <c:pt idx="4">
                  <c:v>34</c:v>
                </c:pt>
                <c:pt idx="5">
                  <c:v>28</c:v>
                </c:pt>
                <c:pt idx="6">
                  <c:v>30</c:v>
                </c:pt>
                <c:pt idx="7">
                  <c:v>25</c:v>
                </c:pt>
                <c:pt idx="8">
                  <c:v>20</c:v>
                </c:pt>
                <c:pt idx="9">
                  <c:v>24</c:v>
                </c:pt>
                <c:pt idx="10">
                  <c:v>28</c:v>
                </c:pt>
                <c:pt idx="11">
                  <c:v>30</c:v>
                </c:pt>
              </c:numCache>
            </c:numRef>
          </c:val>
          <c:extLst>
            <c:ext xmlns:c16="http://schemas.microsoft.com/office/drawing/2014/chart" uri="{C3380CC4-5D6E-409C-BE32-E72D297353CC}">
              <c16:uniqueId val="{00000000-1A03-4103-9904-66958391A973}"/>
            </c:ext>
          </c:extLst>
        </c:ser>
        <c:dLbls>
          <c:showLegendKey val="0"/>
          <c:showVal val="0"/>
          <c:showCatName val="0"/>
          <c:showSerName val="0"/>
          <c:showPercent val="0"/>
          <c:showBubbleSize val="0"/>
        </c:dLbls>
        <c:gapWidth val="219"/>
        <c:axId val="1083012432"/>
        <c:axId val="1083010352"/>
      </c:barChart>
      <c:lineChart>
        <c:grouping val="standard"/>
        <c:varyColors val="0"/>
        <c:ser>
          <c:idx val="1"/>
          <c:order val="1"/>
          <c:tx>
            <c:strRef>
              <c:f>Sheet1!$C$1</c:f>
              <c:strCache>
                <c:ptCount val="1"/>
                <c:pt idx="0">
                  <c:v>系列 2</c:v>
                </c:pt>
              </c:strCache>
            </c:strRef>
          </c:tx>
          <c:spPr>
            <a:ln w="28575" cap="rnd">
              <a:solidFill>
                <a:schemeClr val="accent3"/>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40</c:v>
                </c:pt>
                <c:pt idx="1">
                  <c:v>38</c:v>
                </c:pt>
                <c:pt idx="2">
                  <c:v>42</c:v>
                </c:pt>
                <c:pt idx="3">
                  <c:v>32</c:v>
                </c:pt>
                <c:pt idx="4">
                  <c:v>30</c:v>
                </c:pt>
                <c:pt idx="5">
                  <c:v>36</c:v>
                </c:pt>
                <c:pt idx="6">
                  <c:v>27</c:v>
                </c:pt>
                <c:pt idx="7">
                  <c:v>28</c:v>
                </c:pt>
                <c:pt idx="8">
                  <c:v>24</c:v>
                </c:pt>
                <c:pt idx="9">
                  <c:v>20</c:v>
                </c:pt>
                <c:pt idx="10">
                  <c:v>18</c:v>
                </c:pt>
                <c:pt idx="11">
                  <c:v>22</c:v>
                </c:pt>
              </c:numCache>
            </c:numRef>
          </c:val>
          <c:smooth val="1"/>
          <c:extLst>
            <c:ext xmlns:c16="http://schemas.microsoft.com/office/drawing/2014/chart" uri="{C3380CC4-5D6E-409C-BE32-E72D297353CC}">
              <c16:uniqueId val="{00000001-1A03-4103-9904-66958391A973}"/>
            </c:ext>
          </c:extLst>
        </c:ser>
        <c:dLbls>
          <c:showLegendKey val="0"/>
          <c:showVal val="0"/>
          <c:showCatName val="0"/>
          <c:showSerName val="0"/>
          <c:showPercent val="0"/>
          <c:showBubbleSize val="0"/>
        </c:dLbls>
        <c:marker val="1"/>
        <c:smooth val="0"/>
        <c:axId val="117044607"/>
        <c:axId val="117045855"/>
      </c:lineChart>
      <c:catAx>
        <c:axId val="108301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083010352"/>
        <c:crosses val="autoZero"/>
        <c:auto val="1"/>
        <c:lblAlgn val="ctr"/>
        <c:lblOffset val="100"/>
        <c:noMultiLvlLbl val="0"/>
      </c:catAx>
      <c:valAx>
        <c:axId val="1083010352"/>
        <c:scaling>
          <c:orientation val="minMax"/>
        </c:scaling>
        <c:delete val="1"/>
        <c:axPos val="l"/>
        <c:numFmt formatCode="General" sourceLinked="1"/>
        <c:majorTickMark val="out"/>
        <c:minorTickMark val="none"/>
        <c:tickLblPos val="nextTo"/>
        <c:crossAx val="1083012432"/>
        <c:crosses val="autoZero"/>
        <c:crossBetween val="between"/>
      </c:valAx>
      <c:valAx>
        <c:axId val="117045855"/>
        <c:scaling>
          <c:orientation val="minMax"/>
        </c:scaling>
        <c:delete val="1"/>
        <c:axPos val="r"/>
        <c:numFmt formatCode="General" sourceLinked="1"/>
        <c:majorTickMark val="out"/>
        <c:minorTickMark val="none"/>
        <c:tickLblPos val="nextTo"/>
        <c:crossAx val="117044607"/>
        <c:crosses val="max"/>
        <c:crossBetween val="between"/>
      </c:valAx>
      <c:catAx>
        <c:axId val="117044607"/>
        <c:scaling>
          <c:orientation val="minMax"/>
        </c:scaling>
        <c:delete val="1"/>
        <c:axPos val="b"/>
        <c:numFmt formatCode="General" sourceLinked="1"/>
        <c:majorTickMark val="out"/>
        <c:minorTickMark val="none"/>
        <c:tickLblPos val="nextTo"/>
        <c:crossAx val="11704585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bg2"/>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28C-4630-A26B-B91D618C7ED4}"/>
            </c:ext>
          </c:extLst>
        </c:ser>
        <c:ser>
          <c:idx val="1"/>
          <c:order val="1"/>
          <c:tx>
            <c:strRef>
              <c:f>Sheet1!$C$1</c:f>
              <c:strCache>
                <c:ptCount val="1"/>
                <c:pt idx="0">
                  <c:v>系列 2</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28C-4630-A26B-B91D618C7ED4}"/>
            </c:ext>
          </c:extLst>
        </c:ser>
        <c:dLbls>
          <c:showLegendKey val="0"/>
          <c:showVal val="0"/>
          <c:showCatName val="0"/>
          <c:showSerName val="0"/>
          <c:showPercent val="0"/>
          <c:showBubbleSize val="0"/>
        </c:dLbls>
        <c:gapWidth val="306"/>
        <c:axId val="503759184"/>
        <c:axId val="503761680"/>
      </c:barChart>
      <c:catAx>
        <c:axId val="50375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pPr>
            <a:endParaRPr lang="zh-CN"/>
          </a:p>
        </c:txPr>
        <c:crossAx val="503761680"/>
        <c:crosses val="autoZero"/>
        <c:auto val="1"/>
        <c:lblAlgn val="ctr"/>
        <c:lblOffset val="100"/>
        <c:noMultiLvlLbl val="0"/>
      </c:catAx>
      <c:valAx>
        <c:axId val="5037616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pPr>
            <a:endParaRPr lang="zh-CN"/>
          </a:p>
        </c:txPr>
        <c:crossAx val="503759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L" panose="00020600040101010101" pitchFamily="18" charset="-122"/>
              </a:defRPr>
            </a:pPr>
            <a:endParaRPr lang="zh-CN"/>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阿里巴巴普惠体 L" panose="00020600040101010101" pitchFamily="18" charset="-122"/>
          <a:ea typeface="阿里巴巴普惠体 L" panose="00020600040101010101" pitchFamily="18" charset="-122"/>
          <a:cs typeface="阿里巴巴普惠体 L" panose="00020600040101010101" pitchFamily="18" charset="-122"/>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系列 1</c:v>
                </c:pt>
              </c:strCache>
            </c:strRef>
          </c:tx>
          <c:dPt>
            <c:idx val="0"/>
            <c:bubble3D val="0"/>
            <c:spPr>
              <a:solidFill>
                <a:schemeClr val="bg2"/>
              </a:solidFill>
              <a:ln w="19050">
                <a:solidFill>
                  <a:schemeClr val="bg1"/>
                </a:solidFill>
              </a:ln>
              <a:effectLst/>
            </c:spPr>
            <c:extLst>
              <c:ext xmlns:c16="http://schemas.microsoft.com/office/drawing/2014/chart" uri="{C3380CC4-5D6E-409C-BE32-E72D297353CC}">
                <c16:uniqueId val="{00000001-9E4E-4331-B2DD-2E82872B7C3E}"/>
              </c:ext>
            </c:extLst>
          </c:dPt>
          <c:dPt>
            <c:idx val="1"/>
            <c:bubble3D val="0"/>
            <c:spPr>
              <a:noFill/>
              <a:ln>
                <a:noFill/>
              </a:ln>
              <a:effectLst/>
            </c:spPr>
            <c:extLst>
              <c:ext xmlns:c16="http://schemas.microsoft.com/office/drawing/2014/chart" uri="{C3380CC4-5D6E-409C-BE32-E72D297353CC}">
                <c16:uniqueId val="{00000003-9E4E-4331-B2DD-2E82872B7C3E}"/>
              </c:ext>
            </c:extLst>
          </c:dPt>
          <c:cat>
            <c:strRef>
              <c:f>Sheet1!$A$2:$A$3</c:f>
              <c:strCache>
                <c:ptCount val="2"/>
                <c:pt idx="0">
                  <c:v>类别 1</c:v>
                </c:pt>
                <c:pt idx="1">
                  <c:v>类别 2</c:v>
                </c:pt>
              </c:strCache>
            </c:strRef>
          </c:cat>
          <c:val>
            <c:numRef>
              <c:f>Sheet1!$B$2:$B$3</c:f>
              <c:numCache>
                <c:formatCode>General</c:formatCode>
                <c:ptCount val="2"/>
                <c:pt idx="0">
                  <c:v>4.3</c:v>
                </c:pt>
                <c:pt idx="1">
                  <c:v>2.5</c:v>
                </c:pt>
              </c:numCache>
            </c:numRef>
          </c:val>
          <c:extLst>
            <c:ext xmlns:c16="http://schemas.microsoft.com/office/drawing/2014/chart" uri="{C3380CC4-5D6E-409C-BE32-E72D297353CC}">
              <c16:uniqueId val="{00000004-9E4E-4331-B2DD-2E82872B7C3E}"/>
            </c:ext>
          </c:extLst>
        </c:ser>
        <c:ser>
          <c:idx val="1"/>
          <c:order val="1"/>
          <c:tx>
            <c:strRef>
              <c:f>Sheet1!$C$1</c:f>
              <c:strCache>
                <c:ptCount val="1"/>
                <c:pt idx="0">
                  <c:v>系列 2</c:v>
                </c:pt>
              </c:strCache>
            </c:strRef>
          </c:tx>
          <c:spPr>
            <a:noFill/>
          </c:spPr>
          <c:dPt>
            <c:idx val="0"/>
            <c:bubble3D val="0"/>
            <c:spPr>
              <a:solidFill>
                <a:schemeClr val="accent3">
                  <a:alpha val="50000"/>
                </a:schemeClr>
              </a:solidFill>
              <a:ln w="19050">
                <a:solidFill>
                  <a:schemeClr val="bg1"/>
                </a:solidFill>
              </a:ln>
              <a:effectLst/>
            </c:spPr>
            <c:extLst>
              <c:ext xmlns:c16="http://schemas.microsoft.com/office/drawing/2014/chart" uri="{C3380CC4-5D6E-409C-BE32-E72D297353CC}">
                <c16:uniqueId val="{00000006-9E4E-4331-B2DD-2E82872B7C3E}"/>
              </c:ext>
            </c:extLst>
          </c:dPt>
          <c:dPt>
            <c:idx val="1"/>
            <c:bubble3D val="0"/>
            <c:spPr>
              <a:noFill/>
              <a:ln>
                <a:noFill/>
              </a:ln>
              <a:effectLst/>
            </c:spPr>
            <c:extLst>
              <c:ext xmlns:c16="http://schemas.microsoft.com/office/drawing/2014/chart" uri="{C3380CC4-5D6E-409C-BE32-E72D297353CC}">
                <c16:uniqueId val="{00000008-9E4E-4331-B2DD-2E82872B7C3E}"/>
              </c:ext>
            </c:extLst>
          </c:dPt>
          <c:cat>
            <c:strRef>
              <c:f>Sheet1!$A$2:$A$3</c:f>
              <c:strCache>
                <c:ptCount val="2"/>
                <c:pt idx="0">
                  <c:v>类别 1</c:v>
                </c:pt>
                <c:pt idx="1">
                  <c:v>类别 2</c:v>
                </c:pt>
              </c:strCache>
            </c:strRef>
          </c:cat>
          <c:val>
            <c:numRef>
              <c:f>Sheet1!$C$2:$C$3</c:f>
              <c:numCache>
                <c:formatCode>General</c:formatCode>
                <c:ptCount val="2"/>
                <c:pt idx="0">
                  <c:v>5.4</c:v>
                </c:pt>
                <c:pt idx="1">
                  <c:v>4.4000000000000004</c:v>
                </c:pt>
              </c:numCache>
            </c:numRef>
          </c:val>
          <c:extLst>
            <c:ext xmlns:c16="http://schemas.microsoft.com/office/drawing/2014/chart" uri="{C3380CC4-5D6E-409C-BE32-E72D297353CC}">
              <c16:uniqueId val="{00000009-9E4E-4331-B2DD-2E82872B7C3E}"/>
            </c:ext>
          </c:extLst>
        </c:ser>
        <c:ser>
          <c:idx val="2"/>
          <c:order val="2"/>
          <c:tx>
            <c:strRef>
              <c:f>Sheet1!$D$1</c:f>
              <c:strCache>
                <c:ptCount val="1"/>
                <c:pt idx="0">
                  <c:v>系列 3</c:v>
                </c:pt>
              </c:strCache>
            </c:strRef>
          </c:tx>
          <c:spPr>
            <a:noFill/>
          </c:spPr>
          <c:dPt>
            <c:idx val="0"/>
            <c:bubble3D val="0"/>
            <c:spPr>
              <a:solidFill>
                <a:schemeClr val="accent3">
                  <a:alpha val="70000"/>
                </a:schemeClr>
              </a:solidFill>
              <a:ln w="19050">
                <a:solidFill>
                  <a:schemeClr val="bg1"/>
                </a:solidFill>
              </a:ln>
              <a:effectLst/>
            </c:spPr>
            <c:extLst>
              <c:ext xmlns:c16="http://schemas.microsoft.com/office/drawing/2014/chart" uri="{C3380CC4-5D6E-409C-BE32-E72D297353CC}">
                <c16:uniqueId val="{0000000B-9E4E-4331-B2DD-2E82872B7C3E}"/>
              </c:ext>
            </c:extLst>
          </c:dPt>
          <c:dPt>
            <c:idx val="1"/>
            <c:bubble3D val="0"/>
            <c:spPr>
              <a:noFill/>
              <a:ln>
                <a:noFill/>
              </a:ln>
              <a:effectLst/>
            </c:spPr>
            <c:extLst>
              <c:ext xmlns:c16="http://schemas.microsoft.com/office/drawing/2014/chart" uri="{C3380CC4-5D6E-409C-BE32-E72D297353CC}">
                <c16:uniqueId val="{0000000D-9E4E-4331-B2DD-2E82872B7C3E}"/>
              </c:ext>
            </c:extLst>
          </c:dPt>
          <c:cat>
            <c:strRef>
              <c:f>Sheet1!$A$2:$A$3</c:f>
              <c:strCache>
                <c:ptCount val="2"/>
                <c:pt idx="0">
                  <c:v>类别 1</c:v>
                </c:pt>
                <c:pt idx="1">
                  <c:v>类别 2</c:v>
                </c:pt>
              </c:strCache>
            </c:strRef>
          </c:cat>
          <c:val>
            <c:numRef>
              <c:f>Sheet1!$D$2:$D$3</c:f>
              <c:numCache>
                <c:formatCode>General</c:formatCode>
                <c:ptCount val="2"/>
                <c:pt idx="0">
                  <c:v>5</c:v>
                </c:pt>
                <c:pt idx="1">
                  <c:v>2</c:v>
                </c:pt>
              </c:numCache>
            </c:numRef>
          </c:val>
          <c:extLst>
            <c:ext xmlns:c16="http://schemas.microsoft.com/office/drawing/2014/chart" uri="{C3380CC4-5D6E-409C-BE32-E72D297353CC}">
              <c16:uniqueId val="{0000000E-9E4E-4331-B2DD-2E82872B7C3E}"/>
            </c:ext>
          </c:extLst>
        </c:ser>
        <c:ser>
          <c:idx val="3"/>
          <c:order val="3"/>
          <c:tx>
            <c:strRef>
              <c:f>Sheet1!$E$1</c:f>
              <c:strCache>
                <c:ptCount val="1"/>
                <c:pt idx="0">
                  <c:v>系列 4</c:v>
                </c:pt>
              </c:strCache>
            </c:strRef>
          </c:tx>
          <c:dPt>
            <c:idx val="0"/>
            <c:bubble3D val="0"/>
            <c:spPr>
              <a:solidFill>
                <a:schemeClr val="accent1"/>
              </a:solidFill>
              <a:ln w="19050">
                <a:solidFill>
                  <a:schemeClr val="bg1"/>
                </a:solidFill>
              </a:ln>
              <a:effectLst/>
            </c:spPr>
            <c:extLst>
              <c:ext xmlns:c16="http://schemas.microsoft.com/office/drawing/2014/chart" uri="{C3380CC4-5D6E-409C-BE32-E72D297353CC}">
                <c16:uniqueId val="{00000010-9E4E-4331-B2DD-2E82872B7C3E}"/>
              </c:ext>
            </c:extLst>
          </c:dPt>
          <c:dPt>
            <c:idx val="1"/>
            <c:bubble3D val="0"/>
            <c:spPr>
              <a:noFill/>
              <a:ln>
                <a:noFill/>
              </a:ln>
              <a:effectLst/>
            </c:spPr>
            <c:extLst>
              <c:ext xmlns:c16="http://schemas.microsoft.com/office/drawing/2014/chart" uri="{C3380CC4-5D6E-409C-BE32-E72D297353CC}">
                <c16:uniqueId val="{00000012-9E4E-4331-B2DD-2E82872B7C3E}"/>
              </c:ext>
            </c:extLst>
          </c:dPt>
          <c:cat>
            <c:strRef>
              <c:f>Sheet1!$A$2:$A$3</c:f>
              <c:strCache>
                <c:ptCount val="2"/>
                <c:pt idx="0">
                  <c:v>类别 1</c:v>
                </c:pt>
                <c:pt idx="1">
                  <c:v>类别 2</c:v>
                </c:pt>
              </c:strCache>
            </c:strRef>
          </c:cat>
          <c:val>
            <c:numRef>
              <c:f>Sheet1!$E$2:$E$3</c:f>
              <c:numCache>
                <c:formatCode>General</c:formatCode>
                <c:ptCount val="2"/>
                <c:pt idx="0">
                  <c:v>14</c:v>
                </c:pt>
                <c:pt idx="1">
                  <c:v>4.5</c:v>
                </c:pt>
              </c:numCache>
            </c:numRef>
          </c:val>
          <c:extLst>
            <c:ext xmlns:c16="http://schemas.microsoft.com/office/drawing/2014/chart" uri="{C3380CC4-5D6E-409C-BE32-E72D297353CC}">
              <c16:uniqueId val="{00000013-9E4E-4331-B2DD-2E82872B7C3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7852D10-0E97-4998-B4FC-F12DA9A02F33}" type="datetimeFigureOut">
              <a:rPr lang="zh-CN" altLang="en-US" smtClean="0"/>
              <a:pPr/>
              <a:t>2022/2/23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FB8F31D0-C124-48CD-8E82-5FB138FD8D45}" type="slidenum">
              <a:rPr lang="zh-CN" altLang="en-US" smtClean="0"/>
              <a:pPr/>
              <a:t>‹#›</a:t>
            </a:fld>
            <a:endParaRPr lang="zh-CN" altLang="en-US" dirty="0"/>
          </a:p>
        </p:txBody>
      </p:sp>
    </p:spTree>
    <p:extLst>
      <p:ext uri="{BB962C8B-B14F-4D97-AF65-F5344CB8AC3E}">
        <p14:creationId xmlns:p14="http://schemas.microsoft.com/office/powerpoint/2010/main" val="3297786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bg>
      <p:bgPr>
        <a:solidFill>
          <a:schemeClr val="bg1"/>
        </a:solidFill>
        <a:effectLst/>
      </p:bgPr>
    </p:bg>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425B12E9-57B9-47A2-8D3E-6B929E8BC15A}"/>
              </a:ext>
            </a:extLst>
          </p:cNvPr>
          <p:cNvSpPr/>
          <p:nvPr userDrawn="1"/>
        </p:nvSpPr>
        <p:spPr>
          <a:xfrm>
            <a:off x="0" y="0"/>
            <a:ext cx="12192000" cy="6850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7" name="图片 16" descr="图片包含 游戏机, 床&#10;&#10;描述已自动生成">
            <a:extLst>
              <a:ext uri="{FF2B5EF4-FFF2-40B4-BE49-F238E27FC236}">
                <a16:creationId xmlns:a16="http://schemas.microsoft.com/office/drawing/2014/main" id="{73ADB773-560D-4F9F-BC58-49DF0B51CAF9}"/>
              </a:ext>
            </a:extLst>
          </p:cNvPr>
          <p:cNvPicPr>
            <a:picLocks noChangeAspect="1"/>
          </p:cNvPicPr>
          <p:nvPr userDrawn="1"/>
        </p:nvPicPr>
        <p:blipFill>
          <a:blip r:embed="rId2">
            <a:alphaModFix amt="9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7938"/>
            <a:ext cx="12192000" cy="6858000"/>
          </a:xfrm>
          <a:prstGeom prst="rect">
            <a:avLst/>
          </a:prstGeom>
        </p:spPr>
      </p:pic>
      <p:sp>
        <p:nvSpPr>
          <p:cNvPr id="31" name="任意多边形: 形状 30">
            <a:extLst>
              <a:ext uri="{FF2B5EF4-FFF2-40B4-BE49-F238E27FC236}">
                <a16:creationId xmlns:a16="http://schemas.microsoft.com/office/drawing/2014/main" id="{9B337D91-81C7-412A-A68E-9AAEE90D1533}"/>
              </a:ext>
            </a:extLst>
          </p:cNvPr>
          <p:cNvSpPr/>
          <p:nvPr userDrawn="1"/>
        </p:nvSpPr>
        <p:spPr>
          <a:xfrm>
            <a:off x="2" y="4836455"/>
            <a:ext cx="12191998" cy="2013607"/>
          </a:xfrm>
          <a:custGeom>
            <a:avLst/>
            <a:gdLst>
              <a:gd name="connsiteX0" fmla="*/ 0 w 12180721"/>
              <a:gd name="connsiteY0" fmla="*/ 0 h 2013607"/>
              <a:gd name="connsiteX1" fmla="*/ 159197 w 12180721"/>
              <a:gd name="connsiteY1" fmla="*/ 51685 h 2013607"/>
              <a:gd name="connsiteX2" fmla="*/ 6096000 w 12180721"/>
              <a:gd name="connsiteY2" fmla="*/ 949245 h 2013607"/>
              <a:gd name="connsiteX3" fmla="*/ 12032801 w 12180721"/>
              <a:gd name="connsiteY3" fmla="*/ 51685 h 2013607"/>
              <a:gd name="connsiteX4" fmla="*/ 12180721 w 12180721"/>
              <a:gd name="connsiteY4" fmla="*/ 3662 h 2013607"/>
              <a:gd name="connsiteX5" fmla="*/ 12180721 w 12180721"/>
              <a:gd name="connsiteY5" fmla="*/ 2013607 h 2013607"/>
              <a:gd name="connsiteX6" fmla="*/ 0 w 12180721"/>
              <a:gd name="connsiteY6" fmla="*/ 2013607 h 201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0721" h="2013607">
                <a:moveTo>
                  <a:pt x="0" y="0"/>
                </a:moveTo>
                <a:lnTo>
                  <a:pt x="159197" y="51685"/>
                </a:lnTo>
                <a:cubicBezTo>
                  <a:pt x="2034631" y="635006"/>
                  <a:pt x="4028618" y="949245"/>
                  <a:pt x="6096000" y="949245"/>
                </a:cubicBezTo>
                <a:cubicBezTo>
                  <a:pt x="8163381" y="949245"/>
                  <a:pt x="10157367" y="635006"/>
                  <a:pt x="12032801" y="51685"/>
                </a:cubicBezTo>
                <a:lnTo>
                  <a:pt x="12180721" y="3662"/>
                </a:lnTo>
                <a:lnTo>
                  <a:pt x="12180721" y="2013607"/>
                </a:lnTo>
                <a:lnTo>
                  <a:pt x="0" y="2013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标题 1">
            <a:extLst>
              <a:ext uri="{FF2B5EF4-FFF2-40B4-BE49-F238E27FC236}">
                <a16:creationId xmlns:a16="http://schemas.microsoft.com/office/drawing/2014/main" id="{F3E3DC88-50C2-4AA6-B7D3-DF9E94C40BE9}"/>
              </a:ext>
            </a:extLst>
          </p:cNvPr>
          <p:cNvSpPr>
            <a:spLocks noGrp="1"/>
          </p:cNvSpPr>
          <p:nvPr>
            <p:ph type="ctrTitle"/>
          </p:nvPr>
        </p:nvSpPr>
        <p:spPr>
          <a:xfrm>
            <a:off x="1524000" y="2647556"/>
            <a:ext cx="9144000" cy="727239"/>
          </a:xfrm>
        </p:spPr>
        <p:txBody>
          <a:bodyPr anchor="b">
            <a:noAutofit/>
          </a:bodyPr>
          <a:lstStyle>
            <a:lvl1pPr algn="ctr">
              <a:lnSpc>
                <a:spcPct val="100000"/>
              </a:lnSpc>
              <a:defRPr sz="4800">
                <a:latin typeface="思源黑体 CN Bold" panose="020B0800000000000000" pitchFamily="34" charset="-122"/>
                <a:ea typeface="思源黑体 CN Bold" panose="020B0800000000000000" pitchFamily="34" charset="-122"/>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A75871FE-488A-478D-9E4A-28A6AC765211}"/>
              </a:ext>
            </a:extLst>
          </p:cNvPr>
          <p:cNvSpPr>
            <a:spLocks noGrp="1"/>
          </p:cNvSpPr>
          <p:nvPr>
            <p:ph type="subTitle" idx="1" hasCustomPrompt="1"/>
          </p:nvPr>
        </p:nvSpPr>
        <p:spPr>
          <a:xfrm>
            <a:off x="1524000" y="2055829"/>
            <a:ext cx="9144000" cy="461384"/>
          </a:xfrm>
        </p:spPr>
        <p:txBody>
          <a:bodyPr>
            <a:noAutofit/>
          </a:bodyPr>
          <a:lstStyle>
            <a:lvl1pPr marL="0" indent="0" algn="ctr">
              <a:lnSpc>
                <a:spcPct val="100000"/>
              </a:lnSpc>
              <a:buNone/>
              <a:defRPr sz="2400">
                <a:gradFill>
                  <a:gsLst>
                    <a:gs pos="0">
                      <a:schemeClr val="bg1"/>
                    </a:gs>
                    <a:gs pos="100000">
                      <a:schemeClr val="accent1"/>
                    </a:gs>
                  </a:gsLst>
                  <a:lin ang="5400000" scaled="0"/>
                </a:gradFill>
                <a:latin typeface="思源黑体 CN Regular" panose="020B0500000000000000" pitchFamily="34" charset="-122"/>
                <a:ea typeface="思源黑体 CN Bold" panose="020B0800000000000000"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单机此处编辑母版副标题样式</a:t>
            </a:r>
          </a:p>
        </p:txBody>
      </p:sp>
      <p:sp>
        <p:nvSpPr>
          <p:cNvPr id="11" name="文本占位符 10">
            <a:extLst>
              <a:ext uri="{FF2B5EF4-FFF2-40B4-BE49-F238E27FC236}">
                <a16:creationId xmlns:a16="http://schemas.microsoft.com/office/drawing/2014/main" id="{C7EC0D4E-7B6B-4302-9876-E0B77AF57015}"/>
              </a:ext>
            </a:extLst>
          </p:cNvPr>
          <p:cNvSpPr>
            <a:spLocks noGrp="1"/>
          </p:cNvSpPr>
          <p:nvPr>
            <p:ph type="body" sz="quarter" idx="14"/>
          </p:nvPr>
        </p:nvSpPr>
        <p:spPr>
          <a:xfrm>
            <a:off x="4149763" y="4232379"/>
            <a:ext cx="3892475" cy="365126"/>
          </a:xfrm>
        </p:spPr>
        <p:txBody>
          <a:bodyPr vert="horz" lIns="91440" tIns="45720" rIns="91440" bIns="45720" rtlCol="0">
            <a:noAutofit/>
          </a:bodyPr>
          <a:lstStyle>
            <a:lvl1pPr marL="0" indent="0" algn="ctr">
              <a:buNone/>
              <a:defRPr lang="zh-CN" altLang="en-US" sz="1600" dirty="0" smtClean="0">
                <a:latin typeface="思源黑体 CN Regular" panose="020B0500000000000000" pitchFamily="34" charset="-122"/>
                <a:ea typeface="思源黑体 CN Regular" panose="020B0500000000000000" pitchFamily="34" charset="-122"/>
              </a:defRPr>
            </a:lvl1pPr>
            <a:lvl2pPr>
              <a:defRPr lang="zh-CN" altLang="en-US" sz="2000" dirty="0" smtClean="0"/>
            </a:lvl2pPr>
            <a:lvl3pPr>
              <a:defRPr lang="zh-CN" altLang="en-US" sz="1800" dirty="0" smtClean="0"/>
            </a:lvl3pPr>
            <a:lvl4pPr>
              <a:defRPr lang="zh-CN" altLang="en-US" sz="1600" dirty="0" smtClean="0"/>
            </a:lvl4pPr>
            <a:lvl5pPr>
              <a:defRPr lang="zh-CN" altLang="en-US" sz="1600" dirty="0"/>
            </a:lvl5pPr>
          </a:lstStyle>
          <a:p>
            <a:pPr marL="228600" lvl="0" indent="-228600">
              <a:lnSpc>
                <a:spcPct val="100000"/>
              </a:lnSpc>
            </a:pPr>
            <a:r>
              <a:rPr lang="zh-CN" altLang="en-US" dirty="0"/>
              <a:t>单击此处编辑母版文本样式</a:t>
            </a:r>
          </a:p>
        </p:txBody>
      </p:sp>
      <p:sp>
        <p:nvSpPr>
          <p:cNvPr id="13" name="图片占位符 12">
            <a:extLst>
              <a:ext uri="{FF2B5EF4-FFF2-40B4-BE49-F238E27FC236}">
                <a16:creationId xmlns:a16="http://schemas.microsoft.com/office/drawing/2014/main" id="{05FFDADE-3FFF-41EB-8DDD-797E376E04F4}"/>
              </a:ext>
            </a:extLst>
          </p:cNvPr>
          <p:cNvSpPr>
            <a:spLocks noGrp="1"/>
          </p:cNvSpPr>
          <p:nvPr>
            <p:ph type="pic" sz="quarter" idx="15"/>
          </p:nvPr>
        </p:nvSpPr>
        <p:spPr>
          <a:xfrm>
            <a:off x="4806157" y="472739"/>
            <a:ext cx="2579687" cy="711200"/>
          </a:xfrm>
        </p:spPr>
        <p:txBody>
          <a:bodyPr>
            <a:noAutofit/>
          </a:bodyPr>
          <a:lstStyle>
            <a:lvl1pPr algn="ctr">
              <a:defRPr/>
            </a:lvl1pPr>
          </a:lstStyle>
          <a:p>
            <a:endParaRPr lang="zh-CN" altLang="en-US" dirty="0"/>
          </a:p>
        </p:txBody>
      </p:sp>
      <p:sp>
        <p:nvSpPr>
          <p:cNvPr id="9" name="矩形 8">
            <a:extLst>
              <a:ext uri="{FF2B5EF4-FFF2-40B4-BE49-F238E27FC236}">
                <a16:creationId xmlns:a16="http://schemas.microsoft.com/office/drawing/2014/main" id="{CFDF07B1-5229-4AA3-9101-D3FB4B0DEBD7}"/>
              </a:ext>
            </a:extLst>
          </p:cNvPr>
          <p:cNvSpPr/>
          <p:nvPr userDrawn="1"/>
        </p:nvSpPr>
        <p:spPr>
          <a:xfrm>
            <a:off x="5772000" y="4658583"/>
            <a:ext cx="648000" cy="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8" name="矩形: 圆角 17">
            <a:extLst>
              <a:ext uri="{FF2B5EF4-FFF2-40B4-BE49-F238E27FC236}">
                <a16:creationId xmlns:a16="http://schemas.microsoft.com/office/drawing/2014/main" id="{9C65C1FB-3475-476A-9987-2EC38540AE9B}"/>
              </a:ext>
            </a:extLst>
          </p:cNvPr>
          <p:cNvSpPr/>
          <p:nvPr userDrawn="1"/>
        </p:nvSpPr>
        <p:spPr>
          <a:xfrm>
            <a:off x="4979987" y="6136039"/>
            <a:ext cx="2232026" cy="326201"/>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9" name="文本占位符 10">
            <a:extLst>
              <a:ext uri="{FF2B5EF4-FFF2-40B4-BE49-F238E27FC236}">
                <a16:creationId xmlns:a16="http://schemas.microsoft.com/office/drawing/2014/main" id="{47A86B55-5442-4838-BE6C-C332E547966C}"/>
              </a:ext>
            </a:extLst>
          </p:cNvPr>
          <p:cNvSpPr>
            <a:spLocks noGrp="1"/>
          </p:cNvSpPr>
          <p:nvPr>
            <p:ph type="body" sz="quarter" idx="16"/>
          </p:nvPr>
        </p:nvSpPr>
        <p:spPr>
          <a:xfrm>
            <a:off x="4673600" y="6169729"/>
            <a:ext cx="2844800" cy="258820"/>
          </a:xfrm>
        </p:spPr>
        <p:txBody>
          <a:bodyPr vert="horz" lIns="91440" tIns="45720" rIns="91440" bIns="45720" rtlCol="0">
            <a:noAutofit/>
          </a:bodyPr>
          <a:lstStyle>
            <a:lvl1pPr marL="0" indent="0" algn="ctr">
              <a:buNone/>
              <a:defRPr lang="zh-CN" altLang="en-US" sz="1200" dirty="0" smtClean="0">
                <a:latin typeface="思源黑体 CN Regular" panose="020B0500000000000000" pitchFamily="34" charset="-122"/>
                <a:ea typeface="思源黑体 CN Regular" panose="020B0500000000000000" pitchFamily="34" charset="-122"/>
              </a:defRPr>
            </a:lvl1pPr>
            <a:lvl2pPr>
              <a:defRPr lang="zh-CN" altLang="en-US" sz="2000" dirty="0" smtClean="0"/>
            </a:lvl2pPr>
            <a:lvl3pPr>
              <a:defRPr lang="zh-CN" altLang="en-US" sz="1800" dirty="0" smtClean="0"/>
            </a:lvl3pPr>
            <a:lvl4pPr>
              <a:defRPr lang="zh-CN" altLang="en-US" sz="1600" dirty="0" smtClean="0"/>
            </a:lvl4pPr>
            <a:lvl5pPr>
              <a:defRPr lang="zh-CN" altLang="en-US" sz="1600" dirty="0"/>
            </a:lvl5pPr>
          </a:lstStyle>
          <a:p>
            <a:pPr marL="228600" lvl="0" indent="-228600">
              <a:lnSpc>
                <a:spcPct val="100000"/>
              </a:lnSpc>
            </a:pPr>
            <a:r>
              <a:rPr lang="zh-CN" altLang="en-US" dirty="0"/>
              <a:t>单击此处编辑母版文本样式</a:t>
            </a:r>
          </a:p>
        </p:txBody>
      </p:sp>
    </p:spTree>
    <p:extLst>
      <p:ext uri="{BB962C8B-B14F-4D97-AF65-F5344CB8AC3E}">
        <p14:creationId xmlns:p14="http://schemas.microsoft.com/office/powerpoint/2010/main" val="393981567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orient="horz" pos="5" userDrawn="1">
          <p15:clr>
            <a:srgbClr val="FBAE40"/>
          </p15:clr>
        </p15:guide>
        <p15:guide id="4" orient="horz" pos="4315" userDrawn="1">
          <p15:clr>
            <a:srgbClr val="FBAE40"/>
          </p15:clr>
        </p15:guide>
        <p15:guide id="5" pos="7" userDrawn="1">
          <p15:clr>
            <a:srgbClr val="FBAE40"/>
          </p15:clr>
        </p15:guide>
        <p15:guide id="6"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目录">
    <p:bg>
      <p:bgPr>
        <a:solidFill>
          <a:schemeClr val="accent1"/>
        </a:solidFill>
        <a:effectLst/>
      </p:bgPr>
    </p:bg>
    <p:spTree>
      <p:nvGrpSpPr>
        <p:cNvPr id="1" name=""/>
        <p:cNvGrpSpPr/>
        <p:nvPr/>
      </p:nvGrpSpPr>
      <p:grpSpPr>
        <a:xfrm>
          <a:off x="0" y="0"/>
          <a:ext cx="0" cy="0"/>
          <a:chOff x="0" y="0"/>
          <a:chExt cx="0" cy="0"/>
        </a:xfrm>
      </p:grpSpPr>
      <p:pic>
        <p:nvPicPr>
          <p:cNvPr id="14" name="图片 13" descr="河边的城市&#10;&#10;描述已自动生成">
            <a:extLst>
              <a:ext uri="{FF2B5EF4-FFF2-40B4-BE49-F238E27FC236}">
                <a16:creationId xmlns:a16="http://schemas.microsoft.com/office/drawing/2014/main" id="{C3B53B53-9C02-402A-BBD4-319932B731E9}"/>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1214" b="42540"/>
          <a:stretch/>
        </p:blipFill>
        <p:spPr>
          <a:xfrm>
            <a:off x="0" y="0"/>
            <a:ext cx="12188391" cy="2132620"/>
          </a:xfrm>
          <a:prstGeom prst="rect">
            <a:avLst/>
          </a:prstGeom>
        </p:spPr>
      </p:pic>
      <p:sp>
        <p:nvSpPr>
          <p:cNvPr id="9" name="任意多边形: 形状 8">
            <a:extLst>
              <a:ext uri="{FF2B5EF4-FFF2-40B4-BE49-F238E27FC236}">
                <a16:creationId xmlns:a16="http://schemas.microsoft.com/office/drawing/2014/main" id="{C7A3F5DE-1881-4264-BBC4-7303F6BFC077}"/>
              </a:ext>
            </a:extLst>
          </p:cNvPr>
          <p:cNvSpPr/>
          <p:nvPr userDrawn="1"/>
        </p:nvSpPr>
        <p:spPr>
          <a:xfrm>
            <a:off x="0" y="1021823"/>
            <a:ext cx="12192000" cy="5836177"/>
          </a:xfrm>
          <a:custGeom>
            <a:avLst/>
            <a:gdLst>
              <a:gd name="connsiteX0" fmla="*/ 2 w 12192000"/>
              <a:gd name="connsiteY0" fmla="*/ 0 h 5836177"/>
              <a:gd name="connsiteX1" fmla="*/ 159347 w 12192000"/>
              <a:gd name="connsiteY1" fmla="*/ 51685 h 5836177"/>
              <a:gd name="connsiteX2" fmla="*/ 6101646 w 12192000"/>
              <a:gd name="connsiteY2" fmla="*/ 949245 h 5836177"/>
              <a:gd name="connsiteX3" fmla="*/ 12043943 w 12192000"/>
              <a:gd name="connsiteY3" fmla="*/ 51685 h 5836177"/>
              <a:gd name="connsiteX4" fmla="*/ 12192000 w 12192000"/>
              <a:gd name="connsiteY4" fmla="*/ 3662 h 5836177"/>
              <a:gd name="connsiteX5" fmla="*/ 12192000 w 12192000"/>
              <a:gd name="connsiteY5" fmla="*/ 2013607 h 5836177"/>
              <a:gd name="connsiteX6" fmla="*/ 12191998 w 12192000"/>
              <a:gd name="connsiteY6" fmla="*/ 2013607 h 5836177"/>
              <a:gd name="connsiteX7" fmla="*/ 12191998 w 12192000"/>
              <a:gd name="connsiteY7" fmla="*/ 5836177 h 5836177"/>
              <a:gd name="connsiteX8" fmla="*/ 0 w 12192000"/>
              <a:gd name="connsiteY8" fmla="*/ 5836177 h 5836177"/>
              <a:gd name="connsiteX9" fmla="*/ 0 w 12192000"/>
              <a:gd name="connsiteY9" fmla="*/ 1422927 h 5836177"/>
              <a:gd name="connsiteX10" fmla="*/ 2 w 12192000"/>
              <a:gd name="connsiteY10" fmla="*/ 1422927 h 58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5836177">
                <a:moveTo>
                  <a:pt x="2" y="0"/>
                </a:moveTo>
                <a:lnTo>
                  <a:pt x="159347" y="51685"/>
                </a:lnTo>
                <a:cubicBezTo>
                  <a:pt x="2036517" y="635006"/>
                  <a:pt x="4032350" y="949245"/>
                  <a:pt x="6101646" y="949245"/>
                </a:cubicBezTo>
                <a:cubicBezTo>
                  <a:pt x="8170941" y="949245"/>
                  <a:pt x="10166773" y="635006"/>
                  <a:pt x="12043943" y="51685"/>
                </a:cubicBezTo>
                <a:lnTo>
                  <a:pt x="12192000" y="3662"/>
                </a:lnTo>
                <a:lnTo>
                  <a:pt x="12192000" y="2013607"/>
                </a:lnTo>
                <a:lnTo>
                  <a:pt x="12191998" y="2013607"/>
                </a:lnTo>
                <a:lnTo>
                  <a:pt x="12191998" y="5836177"/>
                </a:lnTo>
                <a:lnTo>
                  <a:pt x="0" y="5836177"/>
                </a:lnTo>
                <a:lnTo>
                  <a:pt x="0" y="1422927"/>
                </a:lnTo>
                <a:lnTo>
                  <a:pt x="2" y="14229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 name="文本占位符 10">
            <a:extLst>
              <a:ext uri="{FF2B5EF4-FFF2-40B4-BE49-F238E27FC236}">
                <a16:creationId xmlns:a16="http://schemas.microsoft.com/office/drawing/2014/main" id="{9D44CDEE-1C3D-4BF8-A308-A0096611E9E9}"/>
              </a:ext>
            </a:extLst>
          </p:cNvPr>
          <p:cNvSpPr>
            <a:spLocks noGrp="1"/>
          </p:cNvSpPr>
          <p:nvPr>
            <p:ph type="body" sz="quarter" idx="10" hasCustomPrompt="1"/>
          </p:nvPr>
        </p:nvSpPr>
        <p:spPr>
          <a:xfrm>
            <a:off x="2230944" y="532728"/>
            <a:ext cx="7730113" cy="1479151"/>
          </a:xfrm>
        </p:spPr>
        <p:txBody>
          <a:bodyPr>
            <a:noAutofit/>
          </a:bodyPr>
          <a:lstStyle>
            <a:lvl1pPr marL="0" indent="0" algn="ctr">
              <a:buNone/>
              <a:defRPr sz="8800">
                <a:gradFill>
                  <a:gsLst>
                    <a:gs pos="0">
                      <a:schemeClr val="bg1"/>
                    </a:gs>
                    <a:gs pos="100000">
                      <a:schemeClr val="accent1">
                        <a:alpha val="0"/>
                      </a:schemeClr>
                    </a:gs>
                  </a:gsLst>
                  <a:lin ang="5400000" scaled="0"/>
                </a:gradFill>
                <a:latin typeface="思源黑体 CN Bold" panose="020B0800000000000000" pitchFamily="34" charset="-122"/>
                <a:ea typeface="思源黑体 CN Bold" panose="020B0800000000000000" pitchFamily="34" charset="-122"/>
              </a:defRPr>
            </a:lvl1pPr>
            <a:lvl2pPr marL="457200" indent="0">
              <a:buNone/>
              <a:defRPr/>
            </a:lvl2pPr>
          </a:lstStyle>
          <a:p>
            <a:pPr lvl="0"/>
            <a:r>
              <a:rPr lang="en-US" altLang="zh-CN" dirty="0"/>
              <a:t>CONTENTS</a:t>
            </a:r>
            <a:endParaRPr lang="zh-CN" altLang="en-US" dirty="0"/>
          </a:p>
        </p:txBody>
      </p:sp>
      <p:sp>
        <p:nvSpPr>
          <p:cNvPr id="16" name="文本占位符 15">
            <a:extLst>
              <a:ext uri="{FF2B5EF4-FFF2-40B4-BE49-F238E27FC236}">
                <a16:creationId xmlns:a16="http://schemas.microsoft.com/office/drawing/2014/main" id="{95050FA5-C9A2-4343-904B-47B553A46957}"/>
              </a:ext>
            </a:extLst>
          </p:cNvPr>
          <p:cNvSpPr>
            <a:spLocks noGrp="1"/>
          </p:cNvSpPr>
          <p:nvPr>
            <p:ph type="body" sz="quarter" idx="11"/>
          </p:nvPr>
        </p:nvSpPr>
        <p:spPr>
          <a:xfrm>
            <a:off x="1146289" y="6292360"/>
            <a:ext cx="9899422" cy="364598"/>
          </a:xfrm>
        </p:spPr>
        <p:txBody>
          <a:bodyPr>
            <a:noAutofit/>
          </a:bodyPr>
          <a:lstStyle>
            <a:lvl1pPr marL="0" indent="0" algn="ctr">
              <a:buNone/>
              <a:defRPr sz="1200">
                <a:solidFill>
                  <a:schemeClr val="tx1"/>
                </a:solidFill>
              </a:defRPr>
            </a:lvl1pPr>
          </a:lstStyle>
          <a:p>
            <a:pPr lvl="0"/>
            <a:r>
              <a:rPr lang="zh-CN" altLang="en-US" dirty="0"/>
              <a:t>单击此处编辑母版文本样式</a:t>
            </a:r>
          </a:p>
        </p:txBody>
      </p:sp>
      <p:sp>
        <p:nvSpPr>
          <p:cNvPr id="18" name="文本框 17">
            <a:extLst>
              <a:ext uri="{FF2B5EF4-FFF2-40B4-BE49-F238E27FC236}">
                <a16:creationId xmlns:a16="http://schemas.microsoft.com/office/drawing/2014/main" id="{7B13B807-518D-4ABB-86F8-5C5B39775426}"/>
              </a:ext>
            </a:extLst>
          </p:cNvPr>
          <p:cNvSpPr txBox="1"/>
          <p:nvPr userDrawn="1"/>
        </p:nvSpPr>
        <p:spPr>
          <a:xfrm>
            <a:off x="2790541" y="3033702"/>
            <a:ext cx="766235" cy="830997"/>
          </a:xfrm>
          <a:prstGeom prst="rect">
            <a:avLst/>
          </a:prstGeom>
          <a:noFill/>
        </p:spPr>
        <p:txBody>
          <a:bodyPr wrap="none" lIns="0" tIns="0" rIns="0" bIns="0" rtlCol="0">
            <a:noAutofit/>
          </a:bodyPr>
          <a:lstStyle/>
          <a:p>
            <a:r>
              <a:rPr lang="en-US" altLang="zh-CN" sz="5400" i="1" dirty="0">
                <a:solidFill>
                  <a:schemeClr val="accent1"/>
                </a:solidFill>
                <a:latin typeface="思源黑体 CN Regular" panose="020B0500000000000000" pitchFamily="34" charset="-122"/>
                <a:ea typeface="Segoe UI Black" panose="020B0A02040204020203" pitchFamily="34" charset="0"/>
              </a:rPr>
              <a:t>01</a:t>
            </a:r>
            <a:endParaRPr lang="zh-CN" altLang="en-US" sz="5400" i="1" dirty="0">
              <a:solidFill>
                <a:schemeClr val="accent1"/>
              </a:solidFill>
              <a:latin typeface="思源黑体 CN Regular" panose="020B0500000000000000" pitchFamily="34" charset="-122"/>
              <a:ea typeface="思源黑体 CN Regular" panose="020B0500000000000000" pitchFamily="34" charset="-122"/>
            </a:endParaRPr>
          </a:p>
        </p:txBody>
      </p:sp>
      <p:grpSp>
        <p:nvGrpSpPr>
          <p:cNvPr id="23" name="组合 22">
            <a:extLst>
              <a:ext uri="{FF2B5EF4-FFF2-40B4-BE49-F238E27FC236}">
                <a16:creationId xmlns:a16="http://schemas.microsoft.com/office/drawing/2014/main" id="{E2AD8521-985A-4DDE-9ED4-C73905CC2E69}"/>
              </a:ext>
            </a:extLst>
          </p:cNvPr>
          <p:cNvGrpSpPr/>
          <p:nvPr userDrawn="1"/>
        </p:nvGrpSpPr>
        <p:grpSpPr>
          <a:xfrm>
            <a:off x="3189796" y="3771682"/>
            <a:ext cx="288000" cy="50400"/>
            <a:chOff x="1449158" y="3290858"/>
            <a:chExt cx="303029" cy="36000"/>
          </a:xfrm>
        </p:grpSpPr>
        <p:sp>
          <p:nvSpPr>
            <p:cNvPr id="20" name="矩形 19">
              <a:extLst>
                <a:ext uri="{FF2B5EF4-FFF2-40B4-BE49-F238E27FC236}">
                  <a16:creationId xmlns:a16="http://schemas.microsoft.com/office/drawing/2014/main" id="{C26D297B-AC44-40F3-9CFC-EE5DF1324D6E}"/>
                </a:ext>
              </a:extLst>
            </p:cNvPr>
            <p:cNvSpPr/>
            <p:nvPr userDrawn="1"/>
          </p:nvSpPr>
          <p:spPr>
            <a:xfrm>
              <a:off x="1449158" y="3290858"/>
              <a:ext cx="13343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7BB87E88-1391-47CA-A32A-2F87A7D57225}"/>
                </a:ext>
              </a:extLst>
            </p:cNvPr>
            <p:cNvSpPr/>
            <p:nvPr userDrawn="1"/>
          </p:nvSpPr>
          <p:spPr>
            <a:xfrm>
              <a:off x="1618757" y="3290858"/>
              <a:ext cx="133430" cy="3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25" name="文本占位符 24">
            <a:extLst>
              <a:ext uri="{FF2B5EF4-FFF2-40B4-BE49-F238E27FC236}">
                <a16:creationId xmlns:a16="http://schemas.microsoft.com/office/drawing/2014/main" id="{618C0FE9-D338-409F-921D-93EB84BDADF7}"/>
              </a:ext>
            </a:extLst>
          </p:cNvPr>
          <p:cNvSpPr>
            <a:spLocks noGrp="1"/>
          </p:cNvSpPr>
          <p:nvPr>
            <p:ph type="body" sz="quarter" idx="12" hasCustomPrompt="1"/>
          </p:nvPr>
        </p:nvSpPr>
        <p:spPr>
          <a:xfrm>
            <a:off x="1377950" y="4021746"/>
            <a:ext cx="2099846" cy="364598"/>
          </a:xfrm>
        </p:spPr>
        <p:txBody>
          <a:bodyPr lIns="0" tIns="0" rIns="0" bIns="0">
            <a:noAutofit/>
          </a:bodyPr>
          <a:lstStyle>
            <a:lvl1pPr marL="0" indent="0" algn="r">
              <a:lnSpc>
                <a:spcPct val="100000"/>
              </a:lnSpc>
              <a:buNone/>
              <a:defRPr sz="1600" b="1">
                <a:latin typeface="思源黑体 CN Bold" panose="020B0800000000000000" pitchFamily="34" charset="-122"/>
                <a:ea typeface="思源黑体 CN Bold" panose="020B0800000000000000" pitchFamily="34" charset="-122"/>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zh-CN" altLang="en-US" dirty="0"/>
              <a:t>单击此处编辑文本</a:t>
            </a:r>
          </a:p>
        </p:txBody>
      </p:sp>
      <p:sp>
        <p:nvSpPr>
          <p:cNvPr id="27" name="文本占位符 26">
            <a:extLst>
              <a:ext uri="{FF2B5EF4-FFF2-40B4-BE49-F238E27FC236}">
                <a16:creationId xmlns:a16="http://schemas.microsoft.com/office/drawing/2014/main" id="{ECDDC507-6A05-4B14-8A75-FEFF6E4F2E52}"/>
              </a:ext>
            </a:extLst>
          </p:cNvPr>
          <p:cNvSpPr>
            <a:spLocks noGrp="1"/>
          </p:cNvSpPr>
          <p:nvPr>
            <p:ph type="body" sz="quarter" idx="13" hasCustomPrompt="1"/>
          </p:nvPr>
        </p:nvSpPr>
        <p:spPr>
          <a:xfrm>
            <a:off x="1378418" y="4386344"/>
            <a:ext cx="2101381" cy="273050"/>
          </a:xfrm>
        </p:spPr>
        <p:txBody>
          <a:bodyPr lIns="0" tIns="0" rIns="0" bIns="0">
            <a:noAutofit/>
          </a:bodyPr>
          <a:lstStyle>
            <a:lvl1pPr marL="0" indent="0" algn="r">
              <a:lnSpc>
                <a:spcPct val="100000"/>
              </a:lnSpc>
              <a:buNone/>
              <a:defRPr sz="1400">
                <a:latin typeface="思源黑体 CN Regular" panose="020B0500000000000000" pitchFamily="34" charset="-122"/>
              </a:defRPr>
            </a:lvl1pPr>
          </a:lstStyle>
          <a:p>
            <a:pPr lvl="0"/>
            <a:r>
              <a:rPr lang="zh-CN" altLang="en-US" dirty="0"/>
              <a:t>单击此处编辑文本</a:t>
            </a:r>
          </a:p>
        </p:txBody>
      </p:sp>
      <p:sp>
        <p:nvSpPr>
          <p:cNvPr id="41" name="文本框 40">
            <a:extLst>
              <a:ext uri="{FF2B5EF4-FFF2-40B4-BE49-F238E27FC236}">
                <a16:creationId xmlns:a16="http://schemas.microsoft.com/office/drawing/2014/main" id="{62C53A3B-B5B8-41BF-B068-617228CD95DA}"/>
              </a:ext>
            </a:extLst>
          </p:cNvPr>
          <p:cNvSpPr txBox="1"/>
          <p:nvPr userDrawn="1"/>
        </p:nvSpPr>
        <p:spPr>
          <a:xfrm>
            <a:off x="5127452" y="3033702"/>
            <a:ext cx="766235" cy="830997"/>
          </a:xfrm>
          <a:prstGeom prst="rect">
            <a:avLst/>
          </a:prstGeom>
          <a:noFill/>
        </p:spPr>
        <p:txBody>
          <a:bodyPr wrap="none" lIns="0" tIns="0" rIns="0" bIns="0" rtlCol="0">
            <a:noAutofit/>
          </a:bodyPr>
          <a:lstStyle/>
          <a:p>
            <a:r>
              <a:rPr lang="en-US" altLang="zh-CN" sz="5400" i="1" dirty="0">
                <a:solidFill>
                  <a:schemeClr val="accent1"/>
                </a:solidFill>
                <a:latin typeface="思源黑体 CN Regular" panose="020B0500000000000000" pitchFamily="34" charset="-122"/>
                <a:ea typeface="Segoe UI Black" panose="020B0A02040204020203" pitchFamily="34" charset="0"/>
              </a:rPr>
              <a:t>02</a:t>
            </a:r>
            <a:endParaRPr lang="zh-CN" altLang="en-US" sz="5400" i="1" dirty="0">
              <a:solidFill>
                <a:schemeClr val="accent1"/>
              </a:solidFill>
              <a:latin typeface="思源黑体 CN Regular" panose="020B0500000000000000" pitchFamily="34" charset="-122"/>
              <a:ea typeface="思源黑体 CN Regular" panose="020B0500000000000000" pitchFamily="34" charset="-122"/>
            </a:endParaRPr>
          </a:p>
        </p:txBody>
      </p:sp>
      <p:grpSp>
        <p:nvGrpSpPr>
          <p:cNvPr id="42" name="组合 41">
            <a:extLst>
              <a:ext uri="{FF2B5EF4-FFF2-40B4-BE49-F238E27FC236}">
                <a16:creationId xmlns:a16="http://schemas.microsoft.com/office/drawing/2014/main" id="{6658C8F2-28A1-41C4-A61C-8CDF6D139BF3}"/>
              </a:ext>
            </a:extLst>
          </p:cNvPr>
          <p:cNvGrpSpPr/>
          <p:nvPr userDrawn="1"/>
        </p:nvGrpSpPr>
        <p:grpSpPr>
          <a:xfrm>
            <a:off x="5526707" y="3771682"/>
            <a:ext cx="288000" cy="50400"/>
            <a:chOff x="1449158" y="3290858"/>
            <a:chExt cx="303029" cy="36000"/>
          </a:xfrm>
        </p:grpSpPr>
        <p:sp>
          <p:nvSpPr>
            <p:cNvPr id="43" name="矩形 42">
              <a:extLst>
                <a:ext uri="{FF2B5EF4-FFF2-40B4-BE49-F238E27FC236}">
                  <a16:creationId xmlns:a16="http://schemas.microsoft.com/office/drawing/2014/main" id="{E6F9EF3C-161A-4DE8-884B-306F4630EEDE}"/>
                </a:ext>
              </a:extLst>
            </p:cNvPr>
            <p:cNvSpPr/>
            <p:nvPr userDrawn="1"/>
          </p:nvSpPr>
          <p:spPr>
            <a:xfrm>
              <a:off x="1449158" y="3290858"/>
              <a:ext cx="13343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4" name="矩形 43">
              <a:extLst>
                <a:ext uri="{FF2B5EF4-FFF2-40B4-BE49-F238E27FC236}">
                  <a16:creationId xmlns:a16="http://schemas.microsoft.com/office/drawing/2014/main" id="{67F6C174-3D67-4832-A136-3C7D61536B7D}"/>
                </a:ext>
              </a:extLst>
            </p:cNvPr>
            <p:cNvSpPr/>
            <p:nvPr userDrawn="1"/>
          </p:nvSpPr>
          <p:spPr>
            <a:xfrm>
              <a:off x="1618757" y="3290858"/>
              <a:ext cx="133430" cy="3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45" name="文本占位符 24">
            <a:extLst>
              <a:ext uri="{FF2B5EF4-FFF2-40B4-BE49-F238E27FC236}">
                <a16:creationId xmlns:a16="http://schemas.microsoft.com/office/drawing/2014/main" id="{5AEA9CC9-2CD9-4648-88CF-C2A98C245D36}"/>
              </a:ext>
            </a:extLst>
          </p:cNvPr>
          <p:cNvSpPr>
            <a:spLocks noGrp="1"/>
          </p:cNvSpPr>
          <p:nvPr>
            <p:ph type="body" sz="quarter" idx="14" hasCustomPrompt="1"/>
          </p:nvPr>
        </p:nvSpPr>
        <p:spPr>
          <a:xfrm>
            <a:off x="3714861" y="4021746"/>
            <a:ext cx="2099846" cy="364598"/>
          </a:xfrm>
        </p:spPr>
        <p:txBody>
          <a:bodyPr lIns="0" tIns="0" rIns="0" bIns="0">
            <a:noAutofit/>
          </a:bodyPr>
          <a:lstStyle>
            <a:lvl1pPr marL="0" indent="0" algn="r">
              <a:lnSpc>
                <a:spcPct val="100000"/>
              </a:lnSpc>
              <a:buNone/>
              <a:defRPr sz="1600" b="1">
                <a:latin typeface="思源黑体 CN Bold" panose="020B0800000000000000" pitchFamily="34" charset="-122"/>
                <a:ea typeface="思源黑体 CN Bold" panose="020B0800000000000000" pitchFamily="34" charset="-122"/>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zh-CN" altLang="en-US" dirty="0"/>
              <a:t>单击此处编辑文本</a:t>
            </a:r>
          </a:p>
        </p:txBody>
      </p:sp>
      <p:sp>
        <p:nvSpPr>
          <p:cNvPr id="46" name="文本占位符 26">
            <a:extLst>
              <a:ext uri="{FF2B5EF4-FFF2-40B4-BE49-F238E27FC236}">
                <a16:creationId xmlns:a16="http://schemas.microsoft.com/office/drawing/2014/main" id="{984E31DB-D2BF-4E68-9AB3-012C3C13A61E}"/>
              </a:ext>
            </a:extLst>
          </p:cNvPr>
          <p:cNvSpPr>
            <a:spLocks noGrp="1"/>
          </p:cNvSpPr>
          <p:nvPr>
            <p:ph type="body" sz="quarter" idx="15" hasCustomPrompt="1"/>
          </p:nvPr>
        </p:nvSpPr>
        <p:spPr>
          <a:xfrm>
            <a:off x="3715329" y="4386344"/>
            <a:ext cx="2101381" cy="273050"/>
          </a:xfrm>
        </p:spPr>
        <p:txBody>
          <a:bodyPr lIns="0" tIns="0" rIns="0" bIns="0">
            <a:noAutofit/>
          </a:bodyPr>
          <a:lstStyle>
            <a:lvl1pPr marL="0" indent="0" algn="r">
              <a:lnSpc>
                <a:spcPct val="100000"/>
              </a:lnSpc>
              <a:buNone/>
              <a:defRPr sz="1400">
                <a:latin typeface="思源黑体 CN Regular" panose="020B0500000000000000" pitchFamily="34" charset="-122"/>
              </a:defRPr>
            </a:lvl1pPr>
          </a:lstStyle>
          <a:p>
            <a:pPr lvl="0"/>
            <a:r>
              <a:rPr lang="zh-CN" altLang="en-US" dirty="0"/>
              <a:t>单击此处编辑文本</a:t>
            </a:r>
          </a:p>
        </p:txBody>
      </p:sp>
      <p:sp>
        <p:nvSpPr>
          <p:cNvPr id="53" name="文本框 52">
            <a:extLst>
              <a:ext uri="{FF2B5EF4-FFF2-40B4-BE49-F238E27FC236}">
                <a16:creationId xmlns:a16="http://schemas.microsoft.com/office/drawing/2014/main" id="{5BEC28F4-2435-44AB-8C31-68F82BB2B23E}"/>
              </a:ext>
            </a:extLst>
          </p:cNvPr>
          <p:cNvSpPr txBox="1"/>
          <p:nvPr userDrawn="1"/>
        </p:nvSpPr>
        <p:spPr>
          <a:xfrm>
            <a:off x="7462828" y="3033702"/>
            <a:ext cx="766235" cy="830997"/>
          </a:xfrm>
          <a:prstGeom prst="rect">
            <a:avLst/>
          </a:prstGeom>
          <a:noFill/>
        </p:spPr>
        <p:txBody>
          <a:bodyPr wrap="none" lIns="0" tIns="0" rIns="0" bIns="0" rtlCol="0">
            <a:noAutofit/>
          </a:bodyPr>
          <a:lstStyle/>
          <a:p>
            <a:r>
              <a:rPr lang="en-US" altLang="zh-CN" sz="5400" i="1" dirty="0">
                <a:solidFill>
                  <a:schemeClr val="accent1"/>
                </a:solidFill>
                <a:latin typeface="思源黑体 CN Regular" panose="020B0500000000000000" pitchFamily="34" charset="-122"/>
                <a:ea typeface="Segoe UI Black" panose="020B0A02040204020203" pitchFamily="34" charset="0"/>
              </a:rPr>
              <a:t>03</a:t>
            </a:r>
            <a:endParaRPr lang="zh-CN" altLang="en-US" sz="5400" i="1" dirty="0">
              <a:solidFill>
                <a:schemeClr val="accent1"/>
              </a:solidFill>
              <a:latin typeface="思源黑体 CN Regular" panose="020B0500000000000000" pitchFamily="34" charset="-122"/>
              <a:ea typeface="思源黑体 CN Regular" panose="020B0500000000000000" pitchFamily="34" charset="-122"/>
            </a:endParaRPr>
          </a:p>
        </p:txBody>
      </p:sp>
      <p:grpSp>
        <p:nvGrpSpPr>
          <p:cNvPr id="54" name="组合 53">
            <a:extLst>
              <a:ext uri="{FF2B5EF4-FFF2-40B4-BE49-F238E27FC236}">
                <a16:creationId xmlns:a16="http://schemas.microsoft.com/office/drawing/2014/main" id="{C8F76D05-CD94-4B6E-B6AC-ACF1BFB966DF}"/>
              </a:ext>
            </a:extLst>
          </p:cNvPr>
          <p:cNvGrpSpPr/>
          <p:nvPr userDrawn="1"/>
        </p:nvGrpSpPr>
        <p:grpSpPr>
          <a:xfrm>
            <a:off x="7862083" y="3771682"/>
            <a:ext cx="288000" cy="50400"/>
            <a:chOff x="1449158" y="3290858"/>
            <a:chExt cx="303029" cy="36000"/>
          </a:xfrm>
        </p:grpSpPr>
        <p:sp>
          <p:nvSpPr>
            <p:cNvPr id="55" name="矩形 54">
              <a:extLst>
                <a:ext uri="{FF2B5EF4-FFF2-40B4-BE49-F238E27FC236}">
                  <a16:creationId xmlns:a16="http://schemas.microsoft.com/office/drawing/2014/main" id="{40EFD208-5E19-46A4-8BB5-4F3A9B405DAE}"/>
                </a:ext>
              </a:extLst>
            </p:cNvPr>
            <p:cNvSpPr/>
            <p:nvPr userDrawn="1"/>
          </p:nvSpPr>
          <p:spPr>
            <a:xfrm>
              <a:off x="1449158" y="3290858"/>
              <a:ext cx="13343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56" name="矩形 55">
              <a:extLst>
                <a:ext uri="{FF2B5EF4-FFF2-40B4-BE49-F238E27FC236}">
                  <a16:creationId xmlns:a16="http://schemas.microsoft.com/office/drawing/2014/main" id="{1CAC2598-9057-4FFF-8E81-235AB1EF2A69}"/>
                </a:ext>
              </a:extLst>
            </p:cNvPr>
            <p:cNvSpPr/>
            <p:nvPr userDrawn="1"/>
          </p:nvSpPr>
          <p:spPr>
            <a:xfrm>
              <a:off x="1618757" y="3290858"/>
              <a:ext cx="133430" cy="3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57" name="文本占位符 24">
            <a:extLst>
              <a:ext uri="{FF2B5EF4-FFF2-40B4-BE49-F238E27FC236}">
                <a16:creationId xmlns:a16="http://schemas.microsoft.com/office/drawing/2014/main" id="{BB4BDBAF-46AA-4278-842B-D89F8B65AF4D}"/>
              </a:ext>
            </a:extLst>
          </p:cNvPr>
          <p:cNvSpPr>
            <a:spLocks noGrp="1"/>
          </p:cNvSpPr>
          <p:nvPr>
            <p:ph type="body" sz="quarter" idx="16" hasCustomPrompt="1"/>
          </p:nvPr>
        </p:nvSpPr>
        <p:spPr>
          <a:xfrm>
            <a:off x="6050237" y="4021746"/>
            <a:ext cx="2099846" cy="364598"/>
          </a:xfrm>
        </p:spPr>
        <p:txBody>
          <a:bodyPr lIns="0" tIns="0" rIns="0" bIns="0">
            <a:noAutofit/>
          </a:bodyPr>
          <a:lstStyle>
            <a:lvl1pPr marL="0" indent="0" algn="r">
              <a:lnSpc>
                <a:spcPct val="100000"/>
              </a:lnSpc>
              <a:buNone/>
              <a:defRPr sz="1600" b="1">
                <a:latin typeface="思源黑体 CN Bold" panose="020B0800000000000000" pitchFamily="34" charset="-122"/>
                <a:ea typeface="思源黑体 CN Bold" panose="020B0800000000000000" pitchFamily="34" charset="-122"/>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zh-CN" altLang="en-US" dirty="0"/>
              <a:t>单击此处编辑文本</a:t>
            </a:r>
          </a:p>
        </p:txBody>
      </p:sp>
      <p:sp>
        <p:nvSpPr>
          <p:cNvPr id="58" name="文本占位符 26">
            <a:extLst>
              <a:ext uri="{FF2B5EF4-FFF2-40B4-BE49-F238E27FC236}">
                <a16:creationId xmlns:a16="http://schemas.microsoft.com/office/drawing/2014/main" id="{F1BB40D9-23E8-44BE-A528-A5FD46E204EF}"/>
              </a:ext>
            </a:extLst>
          </p:cNvPr>
          <p:cNvSpPr>
            <a:spLocks noGrp="1"/>
          </p:cNvSpPr>
          <p:nvPr>
            <p:ph type="body" sz="quarter" idx="17" hasCustomPrompt="1"/>
          </p:nvPr>
        </p:nvSpPr>
        <p:spPr>
          <a:xfrm>
            <a:off x="6050705" y="4386344"/>
            <a:ext cx="2101381" cy="273050"/>
          </a:xfrm>
        </p:spPr>
        <p:txBody>
          <a:bodyPr lIns="0" tIns="0" rIns="0" bIns="0">
            <a:noAutofit/>
          </a:bodyPr>
          <a:lstStyle>
            <a:lvl1pPr marL="0" indent="0" algn="r">
              <a:lnSpc>
                <a:spcPct val="100000"/>
              </a:lnSpc>
              <a:buNone/>
              <a:defRPr sz="1400">
                <a:latin typeface="思源黑体 CN Regular" panose="020B0500000000000000" pitchFamily="34" charset="-122"/>
              </a:defRPr>
            </a:lvl1pPr>
          </a:lstStyle>
          <a:p>
            <a:pPr lvl="0"/>
            <a:r>
              <a:rPr lang="zh-CN" altLang="en-US" dirty="0"/>
              <a:t>单击此处编辑文本</a:t>
            </a:r>
          </a:p>
        </p:txBody>
      </p:sp>
      <p:sp>
        <p:nvSpPr>
          <p:cNvPr id="60" name="文本框 59">
            <a:extLst>
              <a:ext uri="{FF2B5EF4-FFF2-40B4-BE49-F238E27FC236}">
                <a16:creationId xmlns:a16="http://schemas.microsoft.com/office/drawing/2014/main" id="{CF903C48-FD21-40BC-A2E2-4EF121B39235}"/>
              </a:ext>
            </a:extLst>
          </p:cNvPr>
          <p:cNvSpPr txBox="1"/>
          <p:nvPr userDrawn="1"/>
        </p:nvSpPr>
        <p:spPr>
          <a:xfrm>
            <a:off x="9796669" y="3033702"/>
            <a:ext cx="766235" cy="830997"/>
          </a:xfrm>
          <a:prstGeom prst="rect">
            <a:avLst/>
          </a:prstGeom>
          <a:noFill/>
        </p:spPr>
        <p:txBody>
          <a:bodyPr wrap="none" lIns="0" tIns="0" rIns="0" bIns="0" rtlCol="0">
            <a:noAutofit/>
          </a:bodyPr>
          <a:lstStyle/>
          <a:p>
            <a:r>
              <a:rPr lang="en-US" altLang="zh-CN" sz="5400" i="1" dirty="0">
                <a:solidFill>
                  <a:schemeClr val="accent1"/>
                </a:solidFill>
                <a:latin typeface="思源黑体 CN Regular" panose="020B0500000000000000" pitchFamily="34" charset="-122"/>
                <a:ea typeface="Segoe UI Black" panose="020B0A02040204020203" pitchFamily="34" charset="0"/>
              </a:rPr>
              <a:t>04</a:t>
            </a:r>
            <a:endParaRPr lang="zh-CN" altLang="en-US" sz="5400" i="1" dirty="0">
              <a:solidFill>
                <a:schemeClr val="accent1"/>
              </a:solidFill>
              <a:latin typeface="思源黑体 CN Regular" panose="020B0500000000000000" pitchFamily="34" charset="-122"/>
              <a:ea typeface="思源黑体 CN Regular" panose="020B0500000000000000" pitchFamily="34" charset="-122"/>
            </a:endParaRPr>
          </a:p>
        </p:txBody>
      </p:sp>
      <p:grpSp>
        <p:nvGrpSpPr>
          <p:cNvPr id="61" name="组合 60">
            <a:extLst>
              <a:ext uri="{FF2B5EF4-FFF2-40B4-BE49-F238E27FC236}">
                <a16:creationId xmlns:a16="http://schemas.microsoft.com/office/drawing/2014/main" id="{517E6B57-53C8-44FE-91AA-25EDDB226FFA}"/>
              </a:ext>
            </a:extLst>
          </p:cNvPr>
          <p:cNvGrpSpPr/>
          <p:nvPr userDrawn="1"/>
        </p:nvGrpSpPr>
        <p:grpSpPr>
          <a:xfrm>
            <a:off x="10195924" y="3771682"/>
            <a:ext cx="288000" cy="50400"/>
            <a:chOff x="1449158" y="3290858"/>
            <a:chExt cx="303029" cy="36000"/>
          </a:xfrm>
        </p:grpSpPr>
        <p:sp>
          <p:nvSpPr>
            <p:cNvPr id="62" name="矩形 61">
              <a:extLst>
                <a:ext uri="{FF2B5EF4-FFF2-40B4-BE49-F238E27FC236}">
                  <a16:creationId xmlns:a16="http://schemas.microsoft.com/office/drawing/2014/main" id="{E0279603-7D15-48B8-8D78-794CA0E28458}"/>
                </a:ext>
              </a:extLst>
            </p:cNvPr>
            <p:cNvSpPr/>
            <p:nvPr userDrawn="1"/>
          </p:nvSpPr>
          <p:spPr>
            <a:xfrm>
              <a:off x="1449158" y="3290858"/>
              <a:ext cx="13343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3" name="矩形 62">
              <a:extLst>
                <a:ext uri="{FF2B5EF4-FFF2-40B4-BE49-F238E27FC236}">
                  <a16:creationId xmlns:a16="http://schemas.microsoft.com/office/drawing/2014/main" id="{F0C5226D-92E7-4E8D-8D29-B113E6F72DA7}"/>
                </a:ext>
              </a:extLst>
            </p:cNvPr>
            <p:cNvSpPr/>
            <p:nvPr userDrawn="1"/>
          </p:nvSpPr>
          <p:spPr>
            <a:xfrm>
              <a:off x="1618757" y="3290858"/>
              <a:ext cx="133430" cy="3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64" name="文本占位符 24">
            <a:extLst>
              <a:ext uri="{FF2B5EF4-FFF2-40B4-BE49-F238E27FC236}">
                <a16:creationId xmlns:a16="http://schemas.microsoft.com/office/drawing/2014/main" id="{3536D377-BDF0-4069-A85A-950C0CB370E5}"/>
              </a:ext>
            </a:extLst>
          </p:cNvPr>
          <p:cNvSpPr>
            <a:spLocks noGrp="1"/>
          </p:cNvSpPr>
          <p:nvPr>
            <p:ph type="body" sz="quarter" idx="18" hasCustomPrompt="1"/>
          </p:nvPr>
        </p:nvSpPr>
        <p:spPr>
          <a:xfrm>
            <a:off x="8384078" y="4021746"/>
            <a:ext cx="2099846" cy="364598"/>
          </a:xfrm>
        </p:spPr>
        <p:txBody>
          <a:bodyPr lIns="0" tIns="0" rIns="0" bIns="0">
            <a:noAutofit/>
          </a:bodyPr>
          <a:lstStyle>
            <a:lvl1pPr marL="0" indent="0" algn="r">
              <a:lnSpc>
                <a:spcPct val="100000"/>
              </a:lnSpc>
              <a:buNone/>
              <a:defRPr sz="1600" b="1">
                <a:latin typeface="思源黑体 CN Bold" panose="020B0800000000000000" pitchFamily="34" charset="-122"/>
                <a:ea typeface="思源黑体 CN Bold" panose="020B0800000000000000" pitchFamily="34" charset="-122"/>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zh-CN" altLang="en-US" dirty="0"/>
              <a:t>单击此处编辑文本</a:t>
            </a:r>
          </a:p>
        </p:txBody>
      </p:sp>
      <p:sp>
        <p:nvSpPr>
          <p:cNvPr id="65" name="文本占位符 26">
            <a:extLst>
              <a:ext uri="{FF2B5EF4-FFF2-40B4-BE49-F238E27FC236}">
                <a16:creationId xmlns:a16="http://schemas.microsoft.com/office/drawing/2014/main" id="{EF51C8ED-90B5-45CC-BA39-0245579AD37A}"/>
              </a:ext>
            </a:extLst>
          </p:cNvPr>
          <p:cNvSpPr>
            <a:spLocks noGrp="1"/>
          </p:cNvSpPr>
          <p:nvPr>
            <p:ph type="body" sz="quarter" idx="19" hasCustomPrompt="1"/>
          </p:nvPr>
        </p:nvSpPr>
        <p:spPr>
          <a:xfrm>
            <a:off x="8384546" y="4386344"/>
            <a:ext cx="2101381" cy="273050"/>
          </a:xfrm>
        </p:spPr>
        <p:txBody>
          <a:bodyPr lIns="0" tIns="0" rIns="0" bIns="0">
            <a:noAutofit/>
          </a:bodyPr>
          <a:lstStyle>
            <a:lvl1pPr marL="0" indent="0" algn="r">
              <a:lnSpc>
                <a:spcPct val="100000"/>
              </a:lnSpc>
              <a:buNone/>
              <a:defRPr sz="1400">
                <a:latin typeface="思源黑体 CN Regular" panose="020B0500000000000000" pitchFamily="34" charset="-122"/>
              </a:defRPr>
            </a:lvl1pPr>
          </a:lstStyle>
          <a:p>
            <a:pPr lvl="0"/>
            <a:r>
              <a:rPr lang="zh-CN" altLang="en-US" dirty="0"/>
              <a:t>单击此处编辑文本</a:t>
            </a:r>
          </a:p>
        </p:txBody>
      </p:sp>
      <p:cxnSp>
        <p:nvCxnSpPr>
          <p:cNvPr id="66" name="直接连接符 65">
            <a:extLst>
              <a:ext uri="{FF2B5EF4-FFF2-40B4-BE49-F238E27FC236}">
                <a16:creationId xmlns:a16="http://schemas.microsoft.com/office/drawing/2014/main" id="{6894D4A1-CF42-426E-B509-C21D4A022A65}"/>
              </a:ext>
            </a:extLst>
          </p:cNvPr>
          <p:cNvCxnSpPr>
            <a:cxnSpLocks/>
          </p:cNvCxnSpPr>
          <p:nvPr userDrawn="1"/>
        </p:nvCxnSpPr>
        <p:spPr>
          <a:xfrm>
            <a:off x="1377950" y="4796409"/>
            <a:ext cx="2099846" cy="0"/>
          </a:xfrm>
          <a:prstGeom prst="line">
            <a:avLst/>
          </a:prstGeom>
          <a:ln w="9525">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3659058A-8EA3-488B-B0CB-744CECD7C547}"/>
              </a:ext>
            </a:extLst>
          </p:cNvPr>
          <p:cNvCxnSpPr>
            <a:cxnSpLocks/>
          </p:cNvCxnSpPr>
          <p:nvPr userDrawn="1"/>
        </p:nvCxnSpPr>
        <p:spPr>
          <a:xfrm>
            <a:off x="3720240" y="4796409"/>
            <a:ext cx="2099846" cy="0"/>
          </a:xfrm>
          <a:prstGeom prst="line">
            <a:avLst/>
          </a:prstGeom>
          <a:ln w="9525">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B98D4226-95CD-47FD-B5AC-CFC3ADFE0869}"/>
              </a:ext>
            </a:extLst>
          </p:cNvPr>
          <p:cNvCxnSpPr>
            <a:cxnSpLocks/>
          </p:cNvCxnSpPr>
          <p:nvPr userDrawn="1"/>
        </p:nvCxnSpPr>
        <p:spPr>
          <a:xfrm>
            <a:off x="6042136" y="4796409"/>
            <a:ext cx="2099846" cy="0"/>
          </a:xfrm>
          <a:prstGeom prst="line">
            <a:avLst/>
          </a:prstGeom>
          <a:ln w="9525">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2688CE04-DE1B-4002-86B1-CD5337455821}"/>
              </a:ext>
            </a:extLst>
          </p:cNvPr>
          <p:cNvCxnSpPr>
            <a:cxnSpLocks/>
          </p:cNvCxnSpPr>
          <p:nvPr userDrawn="1"/>
        </p:nvCxnSpPr>
        <p:spPr>
          <a:xfrm>
            <a:off x="8389457" y="4796409"/>
            <a:ext cx="2099846" cy="0"/>
          </a:xfrm>
          <a:prstGeom prst="line">
            <a:avLst/>
          </a:prstGeom>
          <a:ln w="9525">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32986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转场">
    <p:bg>
      <p:bgPr>
        <a:solidFill>
          <a:schemeClr val="accent1"/>
        </a:solidFill>
        <a:effectLst/>
      </p:bgPr>
    </p:bg>
    <p:spTree>
      <p:nvGrpSpPr>
        <p:cNvPr id="1" name=""/>
        <p:cNvGrpSpPr/>
        <p:nvPr/>
      </p:nvGrpSpPr>
      <p:grpSpPr>
        <a:xfrm>
          <a:off x="0" y="0"/>
          <a:ext cx="0" cy="0"/>
          <a:chOff x="0" y="0"/>
          <a:chExt cx="0" cy="0"/>
        </a:xfrm>
      </p:grpSpPr>
      <p:pic>
        <p:nvPicPr>
          <p:cNvPr id="23" name="图片 22" descr="城市街道与高楼大厦的黑白照&#10;&#10;描述已自动生成">
            <a:extLst>
              <a:ext uri="{FF2B5EF4-FFF2-40B4-BE49-F238E27FC236}">
                <a16:creationId xmlns:a16="http://schemas.microsoft.com/office/drawing/2014/main" id="{3CB15478-482E-48ED-8AD1-A72E949A8090}"/>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54630"/>
          <a:stretch/>
        </p:blipFill>
        <p:spPr>
          <a:xfrm>
            <a:off x="421" y="3746500"/>
            <a:ext cx="12191157" cy="3111500"/>
          </a:xfrm>
          <a:prstGeom prst="rect">
            <a:avLst/>
          </a:prstGeom>
        </p:spPr>
      </p:pic>
      <p:sp>
        <p:nvSpPr>
          <p:cNvPr id="30" name="矩形 29">
            <a:extLst>
              <a:ext uri="{FF2B5EF4-FFF2-40B4-BE49-F238E27FC236}">
                <a16:creationId xmlns:a16="http://schemas.microsoft.com/office/drawing/2014/main" id="{3D060CC2-AAEB-4B51-B4BB-0AC43EF03975}"/>
              </a:ext>
            </a:extLst>
          </p:cNvPr>
          <p:cNvSpPr/>
          <p:nvPr userDrawn="1"/>
        </p:nvSpPr>
        <p:spPr>
          <a:xfrm>
            <a:off x="0" y="3746500"/>
            <a:ext cx="12191578" cy="311150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6" name="图片占位符 115">
            <a:extLst>
              <a:ext uri="{FF2B5EF4-FFF2-40B4-BE49-F238E27FC236}">
                <a16:creationId xmlns:a16="http://schemas.microsoft.com/office/drawing/2014/main" id="{8C7BFC8A-C1E9-4E7E-8AA4-D2441B490E74}"/>
              </a:ext>
            </a:extLst>
          </p:cNvPr>
          <p:cNvSpPr>
            <a:spLocks noGrp="1"/>
          </p:cNvSpPr>
          <p:nvPr>
            <p:ph type="pic" sz="quarter" idx="10"/>
          </p:nvPr>
        </p:nvSpPr>
        <p:spPr>
          <a:xfrm>
            <a:off x="4905375" y="457200"/>
            <a:ext cx="2381250" cy="894253"/>
          </a:xfrm>
        </p:spPr>
        <p:txBody>
          <a:bodyPr>
            <a:noAutofit/>
          </a:bodyPr>
          <a:lstStyle>
            <a:lvl1pPr algn="ctr">
              <a:defRPr/>
            </a:lvl1pPr>
          </a:lstStyle>
          <a:p>
            <a:endParaRPr lang="zh-CN" altLang="en-US" dirty="0"/>
          </a:p>
        </p:txBody>
      </p:sp>
      <p:sp>
        <p:nvSpPr>
          <p:cNvPr id="4" name="标题 1">
            <a:extLst>
              <a:ext uri="{FF2B5EF4-FFF2-40B4-BE49-F238E27FC236}">
                <a16:creationId xmlns:a16="http://schemas.microsoft.com/office/drawing/2014/main" id="{074DDA10-767A-4557-8AA0-DBB2DB7C4CE4}"/>
              </a:ext>
            </a:extLst>
          </p:cNvPr>
          <p:cNvSpPr>
            <a:spLocks noGrp="1"/>
          </p:cNvSpPr>
          <p:nvPr>
            <p:ph type="ctrTitle" hasCustomPrompt="1"/>
          </p:nvPr>
        </p:nvSpPr>
        <p:spPr>
          <a:xfrm>
            <a:off x="3149406" y="3690279"/>
            <a:ext cx="5893188" cy="727239"/>
          </a:xfrm>
        </p:spPr>
        <p:txBody>
          <a:bodyPr anchor="b">
            <a:noAutofit/>
          </a:bodyPr>
          <a:lstStyle>
            <a:lvl1pPr algn="ctr">
              <a:lnSpc>
                <a:spcPct val="100000"/>
              </a:lnSpc>
              <a:defRPr sz="4800">
                <a:solidFill>
                  <a:schemeClr val="bg1"/>
                </a:solidFill>
                <a:latin typeface="思源黑体 CN Bold" panose="020B0800000000000000" pitchFamily="34" charset="-122"/>
                <a:ea typeface="思源黑体 CN Bold" panose="020B0800000000000000" pitchFamily="34" charset="-122"/>
              </a:defRPr>
            </a:lvl1pPr>
          </a:lstStyle>
          <a:p>
            <a:r>
              <a:rPr lang="zh-CN" altLang="en-US" dirty="0"/>
              <a:t>单击此处编辑标题</a:t>
            </a:r>
          </a:p>
        </p:txBody>
      </p:sp>
      <p:sp>
        <p:nvSpPr>
          <p:cNvPr id="7" name="文本占位符 10">
            <a:extLst>
              <a:ext uri="{FF2B5EF4-FFF2-40B4-BE49-F238E27FC236}">
                <a16:creationId xmlns:a16="http://schemas.microsoft.com/office/drawing/2014/main" id="{060EC01D-E6CE-494C-9138-85C22F4197F4}"/>
              </a:ext>
            </a:extLst>
          </p:cNvPr>
          <p:cNvSpPr>
            <a:spLocks noGrp="1"/>
          </p:cNvSpPr>
          <p:nvPr>
            <p:ph type="body" sz="quarter" idx="14"/>
          </p:nvPr>
        </p:nvSpPr>
        <p:spPr>
          <a:xfrm>
            <a:off x="4149763" y="4484499"/>
            <a:ext cx="3892475" cy="365126"/>
          </a:xfrm>
        </p:spPr>
        <p:txBody>
          <a:bodyPr vert="horz" lIns="91440" tIns="45720" rIns="91440" bIns="45720" rtlCol="0">
            <a:noAutofit/>
          </a:bodyPr>
          <a:lstStyle>
            <a:lvl1pPr marL="0" indent="0" algn="ctr">
              <a:buNone/>
              <a:defRPr lang="zh-CN" altLang="en-US" sz="2000" dirty="0" smtClean="0">
                <a:solidFill>
                  <a:schemeClr val="bg1"/>
                </a:solidFill>
                <a:latin typeface="思源黑体 CN Regular" panose="020B0500000000000000" pitchFamily="34" charset="-122"/>
                <a:ea typeface="思源黑体 CN Regular" panose="020B0500000000000000" pitchFamily="34" charset="-122"/>
              </a:defRPr>
            </a:lvl1pPr>
            <a:lvl2pPr>
              <a:defRPr lang="zh-CN" altLang="en-US" sz="2000" dirty="0" smtClean="0"/>
            </a:lvl2pPr>
            <a:lvl3pPr>
              <a:defRPr lang="zh-CN" altLang="en-US" sz="1800" dirty="0" smtClean="0"/>
            </a:lvl3pPr>
            <a:lvl4pPr>
              <a:defRPr lang="zh-CN" altLang="en-US" sz="1600" dirty="0" smtClean="0"/>
            </a:lvl4pPr>
            <a:lvl5pPr>
              <a:defRPr lang="zh-CN" altLang="en-US" sz="1600" dirty="0"/>
            </a:lvl5pPr>
          </a:lstStyle>
          <a:p>
            <a:pPr marL="228600" lvl="0" indent="-228600">
              <a:lnSpc>
                <a:spcPct val="100000"/>
              </a:lnSpc>
            </a:pPr>
            <a:r>
              <a:rPr lang="zh-CN" altLang="en-US" dirty="0"/>
              <a:t>单击此处编辑母版文本样式</a:t>
            </a:r>
          </a:p>
        </p:txBody>
      </p:sp>
      <p:grpSp>
        <p:nvGrpSpPr>
          <p:cNvPr id="6" name="组合 5">
            <a:extLst>
              <a:ext uri="{FF2B5EF4-FFF2-40B4-BE49-F238E27FC236}">
                <a16:creationId xmlns:a16="http://schemas.microsoft.com/office/drawing/2014/main" id="{48C120F9-FDCC-4590-9968-728A31BF07C4}"/>
              </a:ext>
            </a:extLst>
          </p:cNvPr>
          <p:cNvGrpSpPr/>
          <p:nvPr userDrawn="1"/>
        </p:nvGrpSpPr>
        <p:grpSpPr>
          <a:xfrm>
            <a:off x="5790812" y="1350074"/>
            <a:ext cx="610376" cy="57600"/>
            <a:chOff x="5952000" y="6466314"/>
            <a:chExt cx="610376" cy="57600"/>
          </a:xfrm>
        </p:grpSpPr>
        <p:sp>
          <p:nvSpPr>
            <p:cNvPr id="9" name="矩形 8">
              <a:extLst>
                <a:ext uri="{FF2B5EF4-FFF2-40B4-BE49-F238E27FC236}">
                  <a16:creationId xmlns:a16="http://schemas.microsoft.com/office/drawing/2014/main" id="{72A98A07-E38F-47FB-8AAF-1A2910183DAC}"/>
                </a:ext>
              </a:extLst>
            </p:cNvPr>
            <p:cNvSpPr/>
            <p:nvPr userDrawn="1"/>
          </p:nvSpPr>
          <p:spPr>
            <a:xfrm>
              <a:off x="5952000" y="6466314"/>
              <a:ext cx="126812" cy="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0" name="矩形 9">
              <a:extLst>
                <a:ext uri="{FF2B5EF4-FFF2-40B4-BE49-F238E27FC236}">
                  <a16:creationId xmlns:a16="http://schemas.microsoft.com/office/drawing/2014/main" id="{20EC829A-861E-42A1-9038-0750D3A7C875}"/>
                </a:ext>
              </a:extLst>
            </p:cNvPr>
            <p:cNvSpPr/>
            <p:nvPr userDrawn="1"/>
          </p:nvSpPr>
          <p:spPr>
            <a:xfrm>
              <a:off x="6113188" y="6466314"/>
              <a:ext cx="126812"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 name="矩形 10">
              <a:extLst>
                <a:ext uri="{FF2B5EF4-FFF2-40B4-BE49-F238E27FC236}">
                  <a16:creationId xmlns:a16="http://schemas.microsoft.com/office/drawing/2014/main" id="{A8279995-A3EB-4256-BD71-8F1EA6FAD844}"/>
                </a:ext>
              </a:extLst>
            </p:cNvPr>
            <p:cNvSpPr/>
            <p:nvPr userDrawn="1"/>
          </p:nvSpPr>
          <p:spPr>
            <a:xfrm>
              <a:off x="6274376" y="6466314"/>
              <a:ext cx="126812"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矩形 11">
              <a:extLst>
                <a:ext uri="{FF2B5EF4-FFF2-40B4-BE49-F238E27FC236}">
                  <a16:creationId xmlns:a16="http://schemas.microsoft.com/office/drawing/2014/main" id="{FDB606F6-EA2B-4E06-B528-FD71EFB66C18}"/>
                </a:ext>
              </a:extLst>
            </p:cNvPr>
            <p:cNvSpPr/>
            <p:nvPr userDrawn="1"/>
          </p:nvSpPr>
          <p:spPr>
            <a:xfrm>
              <a:off x="6435564" y="6466314"/>
              <a:ext cx="126812"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36" name="文本占位符 35">
            <a:extLst>
              <a:ext uri="{FF2B5EF4-FFF2-40B4-BE49-F238E27FC236}">
                <a16:creationId xmlns:a16="http://schemas.microsoft.com/office/drawing/2014/main" id="{2D99A0E8-4B94-425C-84E1-E6688E11D634}"/>
              </a:ext>
            </a:extLst>
          </p:cNvPr>
          <p:cNvSpPr>
            <a:spLocks noGrp="1"/>
          </p:cNvSpPr>
          <p:nvPr>
            <p:ph type="body" sz="quarter" idx="15" hasCustomPrompt="1"/>
          </p:nvPr>
        </p:nvSpPr>
        <p:spPr>
          <a:xfrm>
            <a:off x="5253604" y="1890254"/>
            <a:ext cx="1684792" cy="1475321"/>
          </a:xfrm>
        </p:spPr>
        <p:txBody>
          <a:bodyPr lIns="0" tIns="0" rIns="0" bIns="0">
            <a:noAutofit/>
          </a:bodyPr>
          <a:lstStyle>
            <a:lvl1pPr marL="0" indent="0" algn="ctr">
              <a:buNone/>
              <a:defRPr sz="11500" i="1">
                <a:solidFill>
                  <a:schemeClr val="bg1"/>
                </a:solidFill>
                <a:latin typeface="思源黑体 CN Regular" panose="020B0500000000000000" pitchFamily="34" charset="-122"/>
              </a:defRPr>
            </a:lvl1pPr>
          </a:lstStyle>
          <a:p>
            <a:pPr lvl="0"/>
            <a:r>
              <a:rPr lang="en-US" altLang="zh-CN" dirty="0"/>
              <a:t>01</a:t>
            </a:r>
            <a:endParaRPr lang="zh-CN" altLang="en-US" dirty="0"/>
          </a:p>
        </p:txBody>
      </p:sp>
      <p:sp>
        <p:nvSpPr>
          <p:cNvPr id="3" name="文本占位符 10">
            <a:extLst>
              <a:ext uri="{FF2B5EF4-FFF2-40B4-BE49-F238E27FC236}">
                <a16:creationId xmlns:a16="http://schemas.microsoft.com/office/drawing/2014/main" id="{858D752E-5612-4A67-A11B-CC579D26C9A2}"/>
              </a:ext>
            </a:extLst>
          </p:cNvPr>
          <p:cNvSpPr>
            <a:spLocks noGrp="1"/>
          </p:cNvSpPr>
          <p:nvPr>
            <p:ph type="body" sz="quarter" idx="11" hasCustomPrompt="1"/>
          </p:nvPr>
        </p:nvSpPr>
        <p:spPr>
          <a:xfrm>
            <a:off x="4905375" y="2468171"/>
            <a:ext cx="2381250" cy="319486"/>
          </a:xfrm>
          <a:solidFill>
            <a:schemeClr val="accent1"/>
          </a:solidFill>
        </p:spPr>
        <p:txBody>
          <a:bodyPr>
            <a:noAutofit/>
          </a:bodyPr>
          <a:lstStyle>
            <a:lvl1pPr marL="0" indent="0" algn="ctr">
              <a:buNone/>
              <a:defRPr sz="2400">
                <a:ln w="12700">
                  <a:noFill/>
                </a:ln>
                <a:gradFill>
                  <a:gsLst>
                    <a:gs pos="0">
                      <a:schemeClr val="accent1">
                        <a:lumMod val="5000"/>
                        <a:lumOff val="95000"/>
                      </a:schemeClr>
                    </a:gs>
                    <a:gs pos="89000">
                      <a:schemeClr val="bg1">
                        <a:alpha val="0"/>
                      </a:schemeClr>
                    </a:gs>
                  </a:gsLst>
                  <a:lin ang="5400000" scaled="1"/>
                </a:gradFill>
                <a:latin typeface="思源黑体 CN Regular" panose="020B0500000000000000" pitchFamily="34" charset="-122"/>
                <a:ea typeface="思源黑体 CN Bold" panose="020B0800000000000000" pitchFamily="34" charset="-122"/>
              </a:defRPr>
            </a:lvl1pPr>
            <a:lvl2pPr marL="457200" indent="0">
              <a:buNone/>
              <a:defRPr/>
            </a:lvl2pPr>
          </a:lstStyle>
          <a:p>
            <a:pPr lvl="0"/>
            <a:r>
              <a:rPr lang="en-US" altLang="zh-CN" dirty="0"/>
              <a:t>PART ONE</a:t>
            </a:r>
            <a:endParaRPr lang="zh-CN" altLang="en-US" dirty="0"/>
          </a:p>
        </p:txBody>
      </p:sp>
      <p:sp>
        <p:nvSpPr>
          <p:cNvPr id="38" name="文本占位符 37">
            <a:extLst>
              <a:ext uri="{FF2B5EF4-FFF2-40B4-BE49-F238E27FC236}">
                <a16:creationId xmlns:a16="http://schemas.microsoft.com/office/drawing/2014/main" id="{5E7ED347-1F8D-4D67-BC88-D478303F0B8E}"/>
              </a:ext>
            </a:extLst>
          </p:cNvPr>
          <p:cNvSpPr>
            <a:spLocks noGrp="1"/>
          </p:cNvSpPr>
          <p:nvPr>
            <p:ph type="body" sz="quarter" idx="16" hasCustomPrompt="1"/>
          </p:nvPr>
        </p:nvSpPr>
        <p:spPr>
          <a:xfrm>
            <a:off x="1466057" y="6189663"/>
            <a:ext cx="9259887" cy="365125"/>
          </a:xfrm>
        </p:spPr>
        <p:txBody>
          <a:bodyPr>
            <a:noAutofit/>
          </a:bodyPr>
          <a:lstStyle>
            <a:lvl1pPr marL="0" indent="0" algn="ct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ltLang="zh-CN" dirty="0"/>
              <a:t>Lorem ipsum dolor sit amet, consectetuer adipiscing elit. Maecenas porttitor congue massa. </a:t>
            </a:r>
            <a:endParaRPr lang="zh-CN" altLang="en-US" dirty="0"/>
          </a:p>
        </p:txBody>
      </p:sp>
    </p:spTree>
    <p:extLst>
      <p:ext uri="{BB962C8B-B14F-4D97-AF65-F5344CB8AC3E}">
        <p14:creationId xmlns:p14="http://schemas.microsoft.com/office/powerpoint/2010/main" val="2305260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9FC54C7A-B264-4CE9-BEFC-C781EB5F5055}"/>
              </a:ext>
            </a:extLst>
          </p:cNvPr>
          <p:cNvSpPr/>
          <p:nvPr userDrawn="1"/>
        </p:nvSpPr>
        <p:spPr>
          <a:xfrm>
            <a:off x="0" y="326572"/>
            <a:ext cx="3125788" cy="551542"/>
          </a:xfrm>
          <a:custGeom>
            <a:avLst/>
            <a:gdLst>
              <a:gd name="connsiteX0" fmla="*/ 0 w 3125788"/>
              <a:gd name="connsiteY0" fmla="*/ 0 h 551542"/>
              <a:gd name="connsiteX1" fmla="*/ 2850017 w 3125788"/>
              <a:gd name="connsiteY1" fmla="*/ 0 h 551542"/>
              <a:gd name="connsiteX2" fmla="*/ 3125788 w 3125788"/>
              <a:gd name="connsiteY2" fmla="*/ 275771 h 551542"/>
              <a:gd name="connsiteX3" fmla="*/ 2850017 w 3125788"/>
              <a:gd name="connsiteY3" fmla="*/ 551542 h 551542"/>
              <a:gd name="connsiteX4" fmla="*/ 0 w 3125788"/>
              <a:gd name="connsiteY4" fmla="*/ 551542 h 55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788" h="551542">
                <a:moveTo>
                  <a:pt x="0" y="0"/>
                </a:moveTo>
                <a:lnTo>
                  <a:pt x="2850017" y="0"/>
                </a:lnTo>
                <a:cubicBezTo>
                  <a:pt x="3002321" y="0"/>
                  <a:pt x="3125788" y="123467"/>
                  <a:pt x="3125788" y="275771"/>
                </a:cubicBezTo>
                <a:cubicBezTo>
                  <a:pt x="3125788" y="428075"/>
                  <a:pt x="3002321" y="551542"/>
                  <a:pt x="2850017" y="551542"/>
                </a:cubicBezTo>
                <a:lnTo>
                  <a:pt x="0" y="5515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cxnSp>
        <p:nvCxnSpPr>
          <p:cNvPr id="8" name="直接连接符 7">
            <a:extLst>
              <a:ext uri="{FF2B5EF4-FFF2-40B4-BE49-F238E27FC236}">
                <a16:creationId xmlns:a16="http://schemas.microsoft.com/office/drawing/2014/main" id="{53B7A14F-4F5E-4259-9762-D14592829E45}"/>
              </a:ext>
            </a:extLst>
          </p:cNvPr>
          <p:cNvCxnSpPr>
            <a:cxnSpLocks/>
          </p:cNvCxnSpPr>
          <p:nvPr userDrawn="1"/>
        </p:nvCxnSpPr>
        <p:spPr>
          <a:xfrm>
            <a:off x="723900" y="326572"/>
            <a:ext cx="0" cy="551542"/>
          </a:xfrm>
          <a:prstGeom prst="line">
            <a:avLst/>
          </a:prstGeom>
          <a:ln w="508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 name="文本占位符 21">
            <a:extLst>
              <a:ext uri="{FF2B5EF4-FFF2-40B4-BE49-F238E27FC236}">
                <a16:creationId xmlns:a16="http://schemas.microsoft.com/office/drawing/2014/main" id="{1F0AE9BD-5748-4A4D-99E3-6BFC0D4A6853}"/>
              </a:ext>
            </a:extLst>
          </p:cNvPr>
          <p:cNvSpPr>
            <a:spLocks noGrp="1"/>
          </p:cNvSpPr>
          <p:nvPr>
            <p:ph type="body" sz="quarter" idx="13" hasCustomPrompt="1"/>
          </p:nvPr>
        </p:nvSpPr>
        <p:spPr>
          <a:xfrm>
            <a:off x="843280" y="351881"/>
            <a:ext cx="1713865" cy="305888"/>
          </a:xfrm>
        </p:spPr>
        <p:txBody>
          <a:bodyPr>
            <a:noAutofit/>
          </a:bodyPr>
          <a:lstStyle>
            <a:lvl1pPr marL="0" indent="0">
              <a:lnSpc>
                <a:spcPct val="100000"/>
              </a:lnSpc>
              <a:buNone/>
              <a:defRPr sz="1400">
                <a:solidFill>
                  <a:schemeClr val="bg1"/>
                </a:solidFill>
                <a:latin typeface="思源黑体 CN Bold" panose="020B0800000000000000" pitchFamily="34" charset="-122"/>
                <a:ea typeface="思源黑体 CN Bold" panose="020B0800000000000000" pitchFamily="34" charset="-122"/>
              </a:defRPr>
            </a:lvl1pPr>
            <a:lvl2pPr marL="457200" indent="0">
              <a:buNone/>
              <a:defRPr sz="1400">
                <a:latin typeface="微软雅黑" panose="020B0503020204020204" pitchFamily="34" charset="-122"/>
                <a:ea typeface="微软雅黑" panose="020B0503020204020204" pitchFamily="34" charset="-122"/>
              </a:defRPr>
            </a:lvl2pPr>
            <a:lvl3pPr marL="914400" indent="0">
              <a:buNone/>
              <a:defRPr sz="1400">
                <a:latin typeface="微软雅黑" panose="020B0503020204020204" pitchFamily="34" charset="-122"/>
                <a:ea typeface="微软雅黑" panose="020B0503020204020204" pitchFamily="34" charset="-122"/>
              </a:defRPr>
            </a:lvl3pPr>
            <a:lvl4pPr marL="1371600" indent="0">
              <a:buNone/>
              <a:defRPr sz="1400">
                <a:latin typeface="微软雅黑" panose="020B0503020204020204" pitchFamily="34" charset="-122"/>
                <a:ea typeface="微软雅黑" panose="020B0503020204020204" pitchFamily="34" charset="-122"/>
              </a:defRPr>
            </a:lvl4pPr>
            <a:lvl5pPr marL="1828800" indent="0">
              <a:buNone/>
              <a:defRPr sz="1400">
                <a:latin typeface="微软雅黑" panose="020B0503020204020204" pitchFamily="34" charset="-122"/>
                <a:ea typeface="微软雅黑" panose="020B0503020204020204" pitchFamily="34" charset="-122"/>
              </a:defRPr>
            </a:lvl5pPr>
          </a:lstStyle>
          <a:p>
            <a:pPr lvl="0"/>
            <a:r>
              <a:rPr lang="zh-CN" altLang="en-US" dirty="0"/>
              <a:t>第一部分标题</a:t>
            </a:r>
          </a:p>
        </p:txBody>
      </p:sp>
      <p:sp>
        <p:nvSpPr>
          <p:cNvPr id="10" name="文本占位符 23">
            <a:extLst>
              <a:ext uri="{FF2B5EF4-FFF2-40B4-BE49-F238E27FC236}">
                <a16:creationId xmlns:a16="http://schemas.microsoft.com/office/drawing/2014/main" id="{E4D53038-E2D0-4464-A6E8-7CD12747E943}"/>
              </a:ext>
            </a:extLst>
          </p:cNvPr>
          <p:cNvSpPr>
            <a:spLocks noGrp="1"/>
          </p:cNvSpPr>
          <p:nvPr>
            <p:ph type="body" sz="quarter" idx="14" hasCustomPrompt="1"/>
          </p:nvPr>
        </p:nvSpPr>
        <p:spPr>
          <a:xfrm>
            <a:off x="925512" y="657769"/>
            <a:ext cx="1821497" cy="220345"/>
          </a:xfrm>
        </p:spPr>
        <p:txBody>
          <a:bodyPr lIns="0" tIns="0" rIns="0" bIns="0">
            <a:noAutofit/>
          </a:bodyPr>
          <a:lstStyle>
            <a:lvl1pPr marL="0" indent="0">
              <a:lnSpc>
                <a:spcPct val="100000"/>
              </a:lnSpc>
              <a:buNone/>
              <a:defRPr sz="1200">
                <a:solidFill>
                  <a:schemeClr val="bg1"/>
                </a:solidFill>
                <a:latin typeface="思源黑体 CN Regular" panose="020B0500000000000000" pitchFamily="34" charset="-122"/>
              </a:defRPr>
            </a:lvl1pPr>
            <a:lvl2pPr marL="457200" indent="0">
              <a:buNone/>
              <a:defRPr sz="1200">
                <a:latin typeface="Century Gothic" panose="020B0502020202020204" pitchFamily="34" charset="0"/>
              </a:defRPr>
            </a:lvl2pPr>
            <a:lvl3pPr marL="914400" indent="0">
              <a:buNone/>
              <a:defRPr sz="1200">
                <a:latin typeface="Century Gothic" panose="020B0502020202020204" pitchFamily="34" charset="0"/>
              </a:defRPr>
            </a:lvl3pPr>
            <a:lvl4pPr marL="1371600" indent="0">
              <a:buNone/>
              <a:defRPr sz="1200">
                <a:latin typeface="Century Gothic" panose="020B0502020202020204" pitchFamily="34" charset="0"/>
              </a:defRPr>
            </a:lvl4pPr>
            <a:lvl5pPr marL="1828800" indent="0">
              <a:buNone/>
              <a:defRPr sz="1200">
                <a:latin typeface="Century Gothic" panose="020B0502020202020204" pitchFamily="34" charset="0"/>
              </a:defRPr>
            </a:lvl5pPr>
          </a:lstStyle>
          <a:p>
            <a:pPr lvl="0"/>
            <a:r>
              <a:rPr lang="en-US" altLang="zh-CN" dirty="0"/>
              <a:t>WRITE YOUR TITLE HERE</a:t>
            </a:r>
            <a:endParaRPr lang="zh-CN" altLang="en-US" dirty="0"/>
          </a:p>
        </p:txBody>
      </p:sp>
      <p:sp>
        <p:nvSpPr>
          <p:cNvPr id="11" name="任意多边形: 形状 10">
            <a:extLst>
              <a:ext uri="{FF2B5EF4-FFF2-40B4-BE49-F238E27FC236}">
                <a16:creationId xmlns:a16="http://schemas.microsoft.com/office/drawing/2014/main" id="{CC45A082-20A7-4A89-8424-55230B18652E}"/>
              </a:ext>
            </a:extLst>
          </p:cNvPr>
          <p:cNvSpPr/>
          <p:nvPr userDrawn="1"/>
        </p:nvSpPr>
        <p:spPr>
          <a:xfrm rot="8100000">
            <a:off x="11425575" y="5240621"/>
            <a:ext cx="1268581" cy="1268581"/>
          </a:xfrm>
          <a:custGeom>
            <a:avLst/>
            <a:gdLst>
              <a:gd name="connsiteX0" fmla="*/ 1 w 1268581"/>
              <a:gd name="connsiteY0" fmla="*/ 1050927 h 1268581"/>
              <a:gd name="connsiteX1" fmla="*/ 0 w 1268581"/>
              <a:gd name="connsiteY1" fmla="*/ 1050925 h 1268581"/>
              <a:gd name="connsiteX2" fmla="*/ 1050925 w 1268581"/>
              <a:gd name="connsiteY2" fmla="*/ 0 h 1268581"/>
              <a:gd name="connsiteX3" fmla="*/ 1050927 w 1268581"/>
              <a:gd name="connsiteY3" fmla="*/ 1 h 1268581"/>
              <a:gd name="connsiteX4" fmla="*/ 1268581 w 1268581"/>
              <a:gd name="connsiteY4" fmla="*/ 525464 h 1268581"/>
              <a:gd name="connsiteX5" fmla="*/ 525464 w 1268581"/>
              <a:gd name="connsiteY5" fmla="*/ 1268581 h 1268581"/>
              <a:gd name="connsiteX6" fmla="*/ 1 w 1268581"/>
              <a:gd name="connsiteY6" fmla="*/ 1050927 h 126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581" h="1268581">
                <a:moveTo>
                  <a:pt x="1" y="1050927"/>
                </a:moveTo>
                <a:lnTo>
                  <a:pt x="0" y="1050925"/>
                </a:lnTo>
                <a:lnTo>
                  <a:pt x="1050925" y="0"/>
                </a:lnTo>
                <a:lnTo>
                  <a:pt x="1050927" y="1"/>
                </a:lnTo>
                <a:cubicBezTo>
                  <a:pt x="1185404" y="134478"/>
                  <a:pt x="1268580" y="320258"/>
                  <a:pt x="1268581" y="525464"/>
                </a:cubicBezTo>
                <a:cubicBezTo>
                  <a:pt x="1268581" y="935876"/>
                  <a:pt x="935876" y="1268581"/>
                  <a:pt x="525464" y="1268581"/>
                </a:cubicBezTo>
                <a:cubicBezTo>
                  <a:pt x="320258" y="1268580"/>
                  <a:pt x="134479" y="1185404"/>
                  <a:pt x="1" y="1050927"/>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椭圆 11">
            <a:extLst>
              <a:ext uri="{FF2B5EF4-FFF2-40B4-BE49-F238E27FC236}">
                <a16:creationId xmlns:a16="http://schemas.microsoft.com/office/drawing/2014/main" id="{D9F0B651-3C09-44EF-A7F7-A3A06437DA86}"/>
              </a:ext>
            </a:extLst>
          </p:cNvPr>
          <p:cNvSpPr/>
          <p:nvPr userDrawn="1"/>
        </p:nvSpPr>
        <p:spPr>
          <a:xfrm>
            <a:off x="11214632" y="6270692"/>
            <a:ext cx="287940" cy="287940"/>
          </a:xfrm>
          <a:prstGeom prst="ellipse">
            <a:avLst/>
          </a:pr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3" name="任意多边形: 形状 12">
            <a:extLst>
              <a:ext uri="{FF2B5EF4-FFF2-40B4-BE49-F238E27FC236}">
                <a16:creationId xmlns:a16="http://schemas.microsoft.com/office/drawing/2014/main" id="{D91148DE-784E-437A-AB7D-00AF9D5DAC0B}"/>
              </a:ext>
            </a:extLst>
          </p:cNvPr>
          <p:cNvSpPr/>
          <p:nvPr userDrawn="1"/>
        </p:nvSpPr>
        <p:spPr>
          <a:xfrm rot="8100000">
            <a:off x="8566142" y="-1644664"/>
            <a:ext cx="3155561" cy="3612273"/>
          </a:xfrm>
          <a:custGeom>
            <a:avLst/>
            <a:gdLst>
              <a:gd name="connsiteX0" fmla="*/ 3155561 w 3155561"/>
              <a:gd name="connsiteY0" fmla="*/ 3612273 h 3612273"/>
              <a:gd name="connsiteX1" fmla="*/ 0 w 3155561"/>
              <a:gd name="connsiteY1" fmla="*/ 456712 h 3612273"/>
              <a:gd name="connsiteX2" fmla="*/ 456712 w 3155561"/>
              <a:gd name="connsiteY2" fmla="*/ 0 h 3612273"/>
              <a:gd name="connsiteX3" fmla="*/ 584479 w 3155561"/>
              <a:gd name="connsiteY3" fmla="*/ 40823 h 3612273"/>
              <a:gd name="connsiteX4" fmla="*/ 3151590 w 3155561"/>
              <a:gd name="connsiteY4" fmla="*/ 3455195 h 361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561" h="3612273">
                <a:moveTo>
                  <a:pt x="3155561" y="3612273"/>
                </a:moveTo>
                <a:lnTo>
                  <a:pt x="0" y="456712"/>
                </a:lnTo>
                <a:lnTo>
                  <a:pt x="456712" y="0"/>
                </a:lnTo>
                <a:lnTo>
                  <a:pt x="584479" y="40823"/>
                </a:lnTo>
                <a:cubicBezTo>
                  <a:pt x="2022390" y="537333"/>
                  <a:pt x="3071161" y="1868524"/>
                  <a:pt x="3151590" y="3455195"/>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4" name="矩形 13">
            <a:extLst>
              <a:ext uri="{FF2B5EF4-FFF2-40B4-BE49-F238E27FC236}">
                <a16:creationId xmlns:a16="http://schemas.microsoft.com/office/drawing/2014/main" id="{7C570863-540D-4EDB-AD4C-6454249B5DBE}"/>
              </a:ext>
            </a:extLst>
          </p:cNvPr>
          <p:cNvSpPr/>
          <p:nvPr userDrawn="1"/>
        </p:nvSpPr>
        <p:spPr>
          <a:xfrm>
            <a:off x="704932" y="6424396"/>
            <a:ext cx="180000" cy="671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5" name="矩形 14">
            <a:extLst>
              <a:ext uri="{FF2B5EF4-FFF2-40B4-BE49-F238E27FC236}">
                <a16:creationId xmlns:a16="http://schemas.microsoft.com/office/drawing/2014/main" id="{6C59E39C-5158-4FB2-B278-C9B70458218D}"/>
              </a:ext>
            </a:extLst>
          </p:cNvPr>
          <p:cNvSpPr/>
          <p:nvPr userDrawn="1"/>
        </p:nvSpPr>
        <p:spPr>
          <a:xfrm>
            <a:off x="936721"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8619323D-EF03-4CF7-9A31-F11C8B10FE8D}"/>
              </a:ext>
            </a:extLst>
          </p:cNvPr>
          <p:cNvSpPr/>
          <p:nvPr userDrawn="1"/>
        </p:nvSpPr>
        <p:spPr>
          <a:xfrm>
            <a:off x="1168510"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矩形 16">
            <a:extLst>
              <a:ext uri="{FF2B5EF4-FFF2-40B4-BE49-F238E27FC236}">
                <a16:creationId xmlns:a16="http://schemas.microsoft.com/office/drawing/2014/main" id="{91DB1291-B5FF-48C5-8443-CB1FD19E564E}"/>
              </a:ext>
            </a:extLst>
          </p:cNvPr>
          <p:cNvSpPr/>
          <p:nvPr userDrawn="1"/>
        </p:nvSpPr>
        <p:spPr>
          <a:xfrm>
            <a:off x="1400299"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8" name="文本框 17">
            <a:extLst>
              <a:ext uri="{FF2B5EF4-FFF2-40B4-BE49-F238E27FC236}">
                <a16:creationId xmlns:a16="http://schemas.microsoft.com/office/drawing/2014/main" id="{88026B14-9C41-4AB0-BE39-1646ED79CC0E}"/>
              </a:ext>
            </a:extLst>
          </p:cNvPr>
          <p:cNvSpPr txBox="1"/>
          <p:nvPr userDrawn="1"/>
        </p:nvSpPr>
        <p:spPr>
          <a:xfrm>
            <a:off x="-53889" y="279177"/>
            <a:ext cx="758821" cy="646331"/>
          </a:xfrm>
          <a:prstGeom prst="rect">
            <a:avLst/>
          </a:prstGeom>
          <a:noFill/>
        </p:spPr>
        <p:txBody>
          <a:bodyPr wrap="square" rtlCol="0">
            <a:spAutoFit/>
          </a:bodyPr>
          <a:lstStyle/>
          <a:p>
            <a:r>
              <a:rPr lang="en-US" altLang="zh-CN" sz="3600" i="1" dirty="0">
                <a:solidFill>
                  <a:schemeClr val="bg1"/>
                </a:solidFill>
                <a:latin typeface="+mj-ea"/>
                <a:ea typeface="+mj-ea"/>
              </a:rPr>
              <a:t>01</a:t>
            </a:r>
            <a:endParaRPr lang="zh-CN" altLang="en-US" sz="3600" i="1" dirty="0">
              <a:solidFill>
                <a:schemeClr val="bg1"/>
              </a:solidFill>
              <a:latin typeface="+mj-ea"/>
              <a:ea typeface="+mj-ea"/>
            </a:endParaRPr>
          </a:p>
        </p:txBody>
      </p:sp>
    </p:spTree>
    <p:extLst>
      <p:ext uri="{BB962C8B-B14F-4D97-AF65-F5344CB8AC3E}">
        <p14:creationId xmlns:p14="http://schemas.microsoft.com/office/powerpoint/2010/main" val="3547140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9FC54C7A-B264-4CE9-BEFC-C781EB5F5055}"/>
              </a:ext>
            </a:extLst>
          </p:cNvPr>
          <p:cNvSpPr/>
          <p:nvPr userDrawn="1"/>
        </p:nvSpPr>
        <p:spPr>
          <a:xfrm>
            <a:off x="0" y="326572"/>
            <a:ext cx="3125788" cy="551542"/>
          </a:xfrm>
          <a:custGeom>
            <a:avLst/>
            <a:gdLst>
              <a:gd name="connsiteX0" fmla="*/ 0 w 3125788"/>
              <a:gd name="connsiteY0" fmla="*/ 0 h 551542"/>
              <a:gd name="connsiteX1" fmla="*/ 2850017 w 3125788"/>
              <a:gd name="connsiteY1" fmla="*/ 0 h 551542"/>
              <a:gd name="connsiteX2" fmla="*/ 3125788 w 3125788"/>
              <a:gd name="connsiteY2" fmla="*/ 275771 h 551542"/>
              <a:gd name="connsiteX3" fmla="*/ 2850017 w 3125788"/>
              <a:gd name="connsiteY3" fmla="*/ 551542 h 551542"/>
              <a:gd name="connsiteX4" fmla="*/ 0 w 3125788"/>
              <a:gd name="connsiteY4" fmla="*/ 551542 h 55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788" h="551542">
                <a:moveTo>
                  <a:pt x="0" y="0"/>
                </a:moveTo>
                <a:lnTo>
                  <a:pt x="2850017" y="0"/>
                </a:lnTo>
                <a:cubicBezTo>
                  <a:pt x="3002321" y="0"/>
                  <a:pt x="3125788" y="123467"/>
                  <a:pt x="3125788" y="275771"/>
                </a:cubicBezTo>
                <a:cubicBezTo>
                  <a:pt x="3125788" y="428075"/>
                  <a:pt x="3002321" y="551542"/>
                  <a:pt x="2850017" y="551542"/>
                </a:cubicBezTo>
                <a:lnTo>
                  <a:pt x="0" y="5515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cxnSp>
        <p:nvCxnSpPr>
          <p:cNvPr id="8" name="直接连接符 7">
            <a:extLst>
              <a:ext uri="{FF2B5EF4-FFF2-40B4-BE49-F238E27FC236}">
                <a16:creationId xmlns:a16="http://schemas.microsoft.com/office/drawing/2014/main" id="{53B7A14F-4F5E-4259-9762-D14592829E45}"/>
              </a:ext>
            </a:extLst>
          </p:cNvPr>
          <p:cNvCxnSpPr>
            <a:cxnSpLocks/>
          </p:cNvCxnSpPr>
          <p:nvPr userDrawn="1"/>
        </p:nvCxnSpPr>
        <p:spPr>
          <a:xfrm>
            <a:off x="723900" y="326572"/>
            <a:ext cx="0" cy="551542"/>
          </a:xfrm>
          <a:prstGeom prst="line">
            <a:avLst/>
          </a:prstGeom>
          <a:ln w="508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 name="文本占位符 21">
            <a:extLst>
              <a:ext uri="{FF2B5EF4-FFF2-40B4-BE49-F238E27FC236}">
                <a16:creationId xmlns:a16="http://schemas.microsoft.com/office/drawing/2014/main" id="{1F0AE9BD-5748-4A4D-99E3-6BFC0D4A6853}"/>
              </a:ext>
            </a:extLst>
          </p:cNvPr>
          <p:cNvSpPr>
            <a:spLocks noGrp="1"/>
          </p:cNvSpPr>
          <p:nvPr>
            <p:ph type="body" sz="quarter" idx="13" hasCustomPrompt="1"/>
          </p:nvPr>
        </p:nvSpPr>
        <p:spPr>
          <a:xfrm>
            <a:off x="843280" y="351881"/>
            <a:ext cx="1713865" cy="305888"/>
          </a:xfrm>
        </p:spPr>
        <p:txBody>
          <a:bodyPr>
            <a:noAutofit/>
          </a:bodyPr>
          <a:lstStyle>
            <a:lvl1pPr marL="0" indent="0">
              <a:lnSpc>
                <a:spcPct val="100000"/>
              </a:lnSpc>
              <a:buNone/>
              <a:defRPr sz="1400">
                <a:solidFill>
                  <a:schemeClr val="bg1"/>
                </a:solidFill>
                <a:latin typeface="思源黑体 CN Bold" panose="020B0800000000000000" pitchFamily="34" charset="-122"/>
                <a:ea typeface="思源黑体 CN Bold" panose="020B0800000000000000" pitchFamily="34" charset="-122"/>
              </a:defRPr>
            </a:lvl1pPr>
            <a:lvl2pPr marL="457200" indent="0">
              <a:buNone/>
              <a:defRPr sz="1400">
                <a:latin typeface="微软雅黑" panose="020B0503020204020204" pitchFamily="34" charset="-122"/>
                <a:ea typeface="微软雅黑" panose="020B0503020204020204" pitchFamily="34" charset="-122"/>
              </a:defRPr>
            </a:lvl2pPr>
            <a:lvl3pPr marL="914400" indent="0">
              <a:buNone/>
              <a:defRPr sz="1400">
                <a:latin typeface="微软雅黑" panose="020B0503020204020204" pitchFamily="34" charset="-122"/>
                <a:ea typeface="微软雅黑" panose="020B0503020204020204" pitchFamily="34" charset="-122"/>
              </a:defRPr>
            </a:lvl3pPr>
            <a:lvl4pPr marL="1371600" indent="0">
              <a:buNone/>
              <a:defRPr sz="1400">
                <a:latin typeface="微软雅黑" panose="020B0503020204020204" pitchFamily="34" charset="-122"/>
                <a:ea typeface="微软雅黑" panose="020B0503020204020204" pitchFamily="34" charset="-122"/>
              </a:defRPr>
            </a:lvl4pPr>
            <a:lvl5pPr marL="1828800" indent="0">
              <a:buNone/>
              <a:defRPr sz="1400">
                <a:latin typeface="微软雅黑" panose="020B0503020204020204" pitchFamily="34" charset="-122"/>
                <a:ea typeface="微软雅黑" panose="020B0503020204020204" pitchFamily="34" charset="-122"/>
              </a:defRPr>
            </a:lvl5pPr>
          </a:lstStyle>
          <a:p>
            <a:pPr lvl="0"/>
            <a:r>
              <a:rPr lang="zh-CN" altLang="en-US" dirty="0"/>
              <a:t>第二部分标题</a:t>
            </a:r>
          </a:p>
        </p:txBody>
      </p:sp>
      <p:sp>
        <p:nvSpPr>
          <p:cNvPr id="10" name="文本占位符 23">
            <a:extLst>
              <a:ext uri="{FF2B5EF4-FFF2-40B4-BE49-F238E27FC236}">
                <a16:creationId xmlns:a16="http://schemas.microsoft.com/office/drawing/2014/main" id="{E4D53038-E2D0-4464-A6E8-7CD12747E943}"/>
              </a:ext>
            </a:extLst>
          </p:cNvPr>
          <p:cNvSpPr>
            <a:spLocks noGrp="1"/>
          </p:cNvSpPr>
          <p:nvPr>
            <p:ph type="body" sz="quarter" idx="14" hasCustomPrompt="1"/>
          </p:nvPr>
        </p:nvSpPr>
        <p:spPr>
          <a:xfrm>
            <a:off x="925512" y="657769"/>
            <a:ext cx="1821497" cy="220345"/>
          </a:xfrm>
        </p:spPr>
        <p:txBody>
          <a:bodyPr lIns="0" tIns="0" rIns="0" bIns="0">
            <a:noAutofit/>
          </a:bodyPr>
          <a:lstStyle>
            <a:lvl1pPr marL="0" indent="0">
              <a:lnSpc>
                <a:spcPct val="100000"/>
              </a:lnSpc>
              <a:buNone/>
              <a:defRPr sz="1200">
                <a:solidFill>
                  <a:schemeClr val="bg1"/>
                </a:solidFill>
                <a:latin typeface="思源黑体 CN Regular" panose="020B0500000000000000" pitchFamily="34" charset="-122"/>
              </a:defRPr>
            </a:lvl1pPr>
            <a:lvl2pPr marL="457200" indent="0">
              <a:buNone/>
              <a:defRPr sz="1200">
                <a:latin typeface="Century Gothic" panose="020B0502020202020204" pitchFamily="34" charset="0"/>
              </a:defRPr>
            </a:lvl2pPr>
            <a:lvl3pPr marL="914400" indent="0">
              <a:buNone/>
              <a:defRPr sz="1200">
                <a:latin typeface="Century Gothic" panose="020B0502020202020204" pitchFamily="34" charset="0"/>
              </a:defRPr>
            </a:lvl3pPr>
            <a:lvl4pPr marL="1371600" indent="0">
              <a:buNone/>
              <a:defRPr sz="1200">
                <a:latin typeface="Century Gothic" panose="020B0502020202020204" pitchFamily="34" charset="0"/>
              </a:defRPr>
            </a:lvl4pPr>
            <a:lvl5pPr marL="1828800" indent="0">
              <a:buNone/>
              <a:defRPr sz="1200">
                <a:latin typeface="Century Gothic" panose="020B0502020202020204" pitchFamily="34" charset="0"/>
              </a:defRPr>
            </a:lvl5pPr>
          </a:lstStyle>
          <a:p>
            <a:pPr lvl="0"/>
            <a:r>
              <a:rPr lang="en-US" altLang="zh-CN" dirty="0"/>
              <a:t>WRITE YOUR TITLE HERE</a:t>
            </a:r>
            <a:endParaRPr lang="zh-CN" altLang="en-US" dirty="0"/>
          </a:p>
        </p:txBody>
      </p:sp>
      <p:sp>
        <p:nvSpPr>
          <p:cNvPr id="11" name="任意多边形: 形状 10">
            <a:extLst>
              <a:ext uri="{FF2B5EF4-FFF2-40B4-BE49-F238E27FC236}">
                <a16:creationId xmlns:a16="http://schemas.microsoft.com/office/drawing/2014/main" id="{CC45A082-20A7-4A89-8424-55230B18652E}"/>
              </a:ext>
            </a:extLst>
          </p:cNvPr>
          <p:cNvSpPr/>
          <p:nvPr userDrawn="1"/>
        </p:nvSpPr>
        <p:spPr>
          <a:xfrm rot="8100000">
            <a:off x="11425575" y="5240621"/>
            <a:ext cx="1268581" cy="1268581"/>
          </a:xfrm>
          <a:custGeom>
            <a:avLst/>
            <a:gdLst>
              <a:gd name="connsiteX0" fmla="*/ 1 w 1268581"/>
              <a:gd name="connsiteY0" fmla="*/ 1050927 h 1268581"/>
              <a:gd name="connsiteX1" fmla="*/ 0 w 1268581"/>
              <a:gd name="connsiteY1" fmla="*/ 1050925 h 1268581"/>
              <a:gd name="connsiteX2" fmla="*/ 1050925 w 1268581"/>
              <a:gd name="connsiteY2" fmla="*/ 0 h 1268581"/>
              <a:gd name="connsiteX3" fmla="*/ 1050927 w 1268581"/>
              <a:gd name="connsiteY3" fmla="*/ 1 h 1268581"/>
              <a:gd name="connsiteX4" fmla="*/ 1268581 w 1268581"/>
              <a:gd name="connsiteY4" fmla="*/ 525464 h 1268581"/>
              <a:gd name="connsiteX5" fmla="*/ 525464 w 1268581"/>
              <a:gd name="connsiteY5" fmla="*/ 1268581 h 1268581"/>
              <a:gd name="connsiteX6" fmla="*/ 1 w 1268581"/>
              <a:gd name="connsiteY6" fmla="*/ 1050927 h 126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581" h="1268581">
                <a:moveTo>
                  <a:pt x="1" y="1050927"/>
                </a:moveTo>
                <a:lnTo>
                  <a:pt x="0" y="1050925"/>
                </a:lnTo>
                <a:lnTo>
                  <a:pt x="1050925" y="0"/>
                </a:lnTo>
                <a:lnTo>
                  <a:pt x="1050927" y="1"/>
                </a:lnTo>
                <a:cubicBezTo>
                  <a:pt x="1185404" y="134478"/>
                  <a:pt x="1268580" y="320258"/>
                  <a:pt x="1268581" y="525464"/>
                </a:cubicBezTo>
                <a:cubicBezTo>
                  <a:pt x="1268581" y="935876"/>
                  <a:pt x="935876" y="1268581"/>
                  <a:pt x="525464" y="1268581"/>
                </a:cubicBezTo>
                <a:cubicBezTo>
                  <a:pt x="320258" y="1268580"/>
                  <a:pt x="134479" y="1185404"/>
                  <a:pt x="1" y="1050927"/>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椭圆 11">
            <a:extLst>
              <a:ext uri="{FF2B5EF4-FFF2-40B4-BE49-F238E27FC236}">
                <a16:creationId xmlns:a16="http://schemas.microsoft.com/office/drawing/2014/main" id="{D9F0B651-3C09-44EF-A7F7-A3A06437DA86}"/>
              </a:ext>
            </a:extLst>
          </p:cNvPr>
          <p:cNvSpPr/>
          <p:nvPr userDrawn="1"/>
        </p:nvSpPr>
        <p:spPr>
          <a:xfrm>
            <a:off x="11214632" y="6270692"/>
            <a:ext cx="287940" cy="287940"/>
          </a:xfrm>
          <a:prstGeom prst="ellipse">
            <a:avLst/>
          </a:pr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3" name="任意多边形: 形状 12">
            <a:extLst>
              <a:ext uri="{FF2B5EF4-FFF2-40B4-BE49-F238E27FC236}">
                <a16:creationId xmlns:a16="http://schemas.microsoft.com/office/drawing/2014/main" id="{D91148DE-784E-437A-AB7D-00AF9D5DAC0B}"/>
              </a:ext>
            </a:extLst>
          </p:cNvPr>
          <p:cNvSpPr/>
          <p:nvPr userDrawn="1"/>
        </p:nvSpPr>
        <p:spPr>
          <a:xfrm rot="8100000">
            <a:off x="8566142" y="-1644664"/>
            <a:ext cx="3155561" cy="3612273"/>
          </a:xfrm>
          <a:custGeom>
            <a:avLst/>
            <a:gdLst>
              <a:gd name="connsiteX0" fmla="*/ 3155561 w 3155561"/>
              <a:gd name="connsiteY0" fmla="*/ 3612273 h 3612273"/>
              <a:gd name="connsiteX1" fmla="*/ 0 w 3155561"/>
              <a:gd name="connsiteY1" fmla="*/ 456712 h 3612273"/>
              <a:gd name="connsiteX2" fmla="*/ 456712 w 3155561"/>
              <a:gd name="connsiteY2" fmla="*/ 0 h 3612273"/>
              <a:gd name="connsiteX3" fmla="*/ 584479 w 3155561"/>
              <a:gd name="connsiteY3" fmla="*/ 40823 h 3612273"/>
              <a:gd name="connsiteX4" fmla="*/ 3151590 w 3155561"/>
              <a:gd name="connsiteY4" fmla="*/ 3455195 h 361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561" h="3612273">
                <a:moveTo>
                  <a:pt x="3155561" y="3612273"/>
                </a:moveTo>
                <a:lnTo>
                  <a:pt x="0" y="456712"/>
                </a:lnTo>
                <a:lnTo>
                  <a:pt x="456712" y="0"/>
                </a:lnTo>
                <a:lnTo>
                  <a:pt x="584479" y="40823"/>
                </a:lnTo>
                <a:cubicBezTo>
                  <a:pt x="2022390" y="537333"/>
                  <a:pt x="3071161" y="1868524"/>
                  <a:pt x="3151590" y="3455195"/>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4" name="矩形 13">
            <a:extLst>
              <a:ext uri="{FF2B5EF4-FFF2-40B4-BE49-F238E27FC236}">
                <a16:creationId xmlns:a16="http://schemas.microsoft.com/office/drawing/2014/main" id="{7C570863-540D-4EDB-AD4C-6454249B5DBE}"/>
              </a:ext>
            </a:extLst>
          </p:cNvPr>
          <p:cNvSpPr/>
          <p:nvPr userDrawn="1"/>
        </p:nvSpPr>
        <p:spPr>
          <a:xfrm>
            <a:off x="704932" y="6424396"/>
            <a:ext cx="180000" cy="671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5" name="矩形 14">
            <a:extLst>
              <a:ext uri="{FF2B5EF4-FFF2-40B4-BE49-F238E27FC236}">
                <a16:creationId xmlns:a16="http://schemas.microsoft.com/office/drawing/2014/main" id="{6C59E39C-5158-4FB2-B278-C9B70458218D}"/>
              </a:ext>
            </a:extLst>
          </p:cNvPr>
          <p:cNvSpPr/>
          <p:nvPr userDrawn="1"/>
        </p:nvSpPr>
        <p:spPr>
          <a:xfrm>
            <a:off x="936721"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8619323D-EF03-4CF7-9A31-F11C8B10FE8D}"/>
              </a:ext>
            </a:extLst>
          </p:cNvPr>
          <p:cNvSpPr/>
          <p:nvPr userDrawn="1"/>
        </p:nvSpPr>
        <p:spPr>
          <a:xfrm>
            <a:off x="1168510"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矩形 16">
            <a:extLst>
              <a:ext uri="{FF2B5EF4-FFF2-40B4-BE49-F238E27FC236}">
                <a16:creationId xmlns:a16="http://schemas.microsoft.com/office/drawing/2014/main" id="{91DB1291-B5FF-48C5-8443-CB1FD19E564E}"/>
              </a:ext>
            </a:extLst>
          </p:cNvPr>
          <p:cNvSpPr/>
          <p:nvPr userDrawn="1"/>
        </p:nvSpPr>
        <p:spPr>
          <a:xfrm>
            <a:off x="1400299"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8" name="文本框 17">
            <a:extLst>
              <a:ext uri="{FF2B5EF4-FFF2-40B4-BE49-F238E27FC236}">
                <a16:creationId xmlns:a16="http://schemas.microsoft.com/office/drawing/2014/main" id="{EAD8A7C2-5C75-4B83-9F21-C85D7A1463C3}"/>
              </a:ext>
            </a:extLst>
          </p:cNvPr>
          <p:cNvSpPr txBox="1"/>
          <p:nvPr userDrawn="1"/>
        </p:nvSpPr>
        <p:spPr>
          <a:xfrm>
            <a:off x="-53890" y="279177"/>
            <a:ext cx="758822" cy="646331"/>
          </a:xfrm>
          <a:prstGeom prst="rect">
            <a:avLst/>
          </a:prstGeom>
          <a:noFill/>
        </p:spPr>
        <p:txBody>
          <a:bodyPr wrap="square" rtlCol="0">
            <a:spAutoFit/>
          </a:bodyPr>
          <a:lstStyle>
            <a:defPPr>
              <a:defRPr lang="zh-CN"/>
            </a:defPPr>
            <a:lvl1pPr>
              <a:defRPr sz="3600" i="1">
                <a:solidFill>
                  <a:schemeClr val="bg1"/>
                </a:solidFill>
                <a:latin typeface="+mj-ea"/>
                <a:ea typeface="+mj-ea"/>
              </a:defRPr>
            </a:lvl1pPr>
          </a:lstStyle>
          <a:p>
            <a:pPr lvl="0"/>
            <a:r>
              <a:rPr lang="en-US" altLang="zh-CN" dirty="0"/>
              <a:t>02</a:t>
            </a:r>
            <a:endParaRPr lang="zh-CN" altLang="en-US" dirty="0"/>
          </a:p>
        </p:txBody>
      </p:sp>
    </p:spTree>
    <p:extLst>
      <p:ext uri="{BB962C8B-B14F-4D97-AF65-F5344CB8AC3E}">
        <p14:creationId xmlns:p14="http://schemas.microsoft.com/office/powerpoint/2010/main" val="3994621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9FC54C7A-B264-4CE9-BEFC-C781EB5F5055}"/>
              </a:ext>
            </a:extLst>
          </p:cNvPr>
          <p:cNvSpPr/>
          <p:nvPr userDrawn="1"/>
        </p:nvSpPr>
        <p:spPr>
          <a:xfrm>
            <a:off x="0" y="326572"/>
            <a:ext cx="3125788" cy="551542"/>
          </a:xfrm>
          <a:custGeom>
            <a:avLst/>
            <a:gdLst>
              <a:gd name="connsiteX0" fmla="*/ 0 w 3125788"/>
              <a:gd name="connsiteY0" fmla="*/ 0 h 551542"/>
              <a:gd name="connsiteX1" fmla="*/ 2850017 w 3125788"/>
              <a:gd name="connsiteY1" fmla="*/ 0 h 551542"/>
              <a:gd name="connsiteX2" fmla="*/ 3125788 w 3125788"/>
              <a:gd name="connsiteY2" fmla="*/ 275771 h 551542"/>
              <a:gd name="connsiteX3" fmla="*/ 2850017 w 3125788"/>
              <a:gd name="connsiteY3" fmla="*/ 551542 h 551542"/>
              <a:gd name="connsiteX4" fmla="*/ 0 w 3125788"/>
              <a:gd name="connsiteY4" fmla="*/ 551542 h 55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788" h="551542">
                <a:moveTo>
                  <a:pt x="0" y="0"/>
                </a:moveTo>
                <a:lnTo>
                  <a:pt x="2850017" y="0"/>
                </a:lnTo>
                <a:cubicBezTo>
                  <a:pt x="3002321" y="0"/>
                  <a:pt x="3125788" y="123467"/>
                  <a:pt x="3125788" y="275771"/>
                </a:cubicBezTo>
                <a:cubicBezTo>
                  <a:pt x="3125788" y="428075"/>
                  <a:pt x="3002321" y="551542"/>
                  <a:pt x="2850017" y="551542"/>
                </a:cubicBezTo>
                <a:lnTo>
                  <a:pt x="0" y="5515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cxnSp>
        <p:nvCxnSpPr>
          <p:cNvPr id="8" name="直接连接符 7">
            <a:extLst>
              <a:ext uri="{FF2B5EF4-FFF2-40B4-BE49-F238E27FC236}">
                <a16:creationId xmlns:a16="http://schemas.microsoft.com/office/drawing/2014/main" id="{53B7A14F-4F5E-4259-9762-D14592829E45}"/>
              </a:ext>
            </a:extLst>
          </p:cNvPr>
          <p:cNvCxnSpPr>
            <a:cxnSpLocks/>
          </p:cNvCxnSpPr>
          <p:nvPr userDrawn="1"/>
        </p:nvCxnSpPr>
        <p:spPr>
          <a:xfrm>
            <a:off x="723900" y="326572"/>
            <a:ext cx="0" cy="551542"/>
          </a:xfrm>
          <a:prstGeom prst="line">
            <a:avLst/>
          </a:prstGeom>
          <a:ln w="508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 name="文本占位符 21">
            <a:extLst>
              <a:ext uri="{FF2B5EF4-FFF2-40B4-BE49-F238E27FC236}">
                <a16:creationId xmlns:a16="http://schemas.microsoft.com/office/drawing/2014/main" id="{1F0AE9BD-5748-4A4D-99E3-6BFC0D4A6853}"/>
              </a:ext>
            </a:extLst>
          </p:cNvPr>
          <p:cNvSpPr>
            <a:spLocks noGrp="1"/>
          </p:cNvSpPr>
          <p:nvPr>
            <p:ph type="body" sz="quarter" idx="13" hasCustomPrompt="1"/>
          </p:nvPr>
        </p:nvSpPr>
        <p:spPr>
          <a:xfrm>
            <a:off x="843280" y="351881"/>
            <a:ext cx="1713865" cy="305888"/>
          </a:xfrm>
        </p:spPr>
        <p:txBody>
          <a:bodyPr>
            <a:noAutofit/>
          </a:bodyPr>
          <a:lstStyle>
            <a:lvl1pPr marL="0" indent="0">
              <a:lnSpc>
                <a:spcPct val="100000"/>
              </a:lnSpc>
              <a:buNone/>
              <a:defRPr sz="1400">
                <a:solidFill>
                  <a:schemeClr val="bg1"/>
                </a:solidFill>
                <a:latin typeface="思源黑体 CN Bold" panose="020B0800000000000000" pitchFamily="34" charset="-122"/>
                <a:ea typeface="思源黑体 CN Bold" panose="020B0800000000000000" pitchFamily="34" charset="-122"/>
              </a:defRPr>
            </a:lvl1pPr>
            <a:lvl2pPr marL="457200" indent="0">
              <a:buNone/>
              <a:defRPr sz="1400">
                <a:latin typeface="微软雅黑" panose="020B0503020204020204" pitchFamily="34" charset="-122"/>
                <a:ea typeface="微软雅黑" panose="020B0503020204020204" pitchFamily="34" charset="-122"/>
              </a:defRPr>
            </a:lvl2pPr>
            <a:lvl3pPr marL="914400" indent="0">
              <a:buNone/>
              <a:defRPr sz="1400">
                <a:latin typeface="微软雅黑" panose="020B0503020204020204" pitchFamily="34" charset="-122"/>
                <a:ea typeface="微软雅黑" panose="020B0503020204020204" pitchFamily="34" charset="-122"/>
              </a:defRPr>
            </a:lvl3pPr>
            <a:lvl4pPr marL="1371600" indent="0">
              <a:buNone/>
              <a:defRPr sz="1400">
                <a:latin typeface="微软雅黑" panose="020B0503020204020204" pitchFamily="34" charset="-122"/>
                <a:ea typeface="微软雅黑" panose="020B0503020204020204" pitchFamily="34" charset="-122"/>
              </a:defRPr>
            </a:lvl4pPr>
            <a:lvl5pPr marL="1828800" indent="0">
              <a:buNone/>
              <a:defRPr sz="1400">
                <a:latin typeface="微软雅黑" panose="020B0503020204020204" pitchFamily="34" charset="-122"/>
                <a:ea typeface="微软雅黑" panose="020B0503020204020204" pitchFamily="34" charset="-122"/>
              </a:defRPr>
            </a:lvl5pPr>
          </a:lstStyle>
          <a:p>
            <a:pPr lvl="0"/>
            <a:r>
              <a:rPr lang="zh-CN" altLang="en-US" dirty="0"/>
              <a:t>第三部分标题</a:t>
            </a:r>
          </a:p>
        </p:txBody>
      </p:sp>
      <p:sp>
        <p:nvSpPr>
          <p:cNvPr id="10" name="文本占位符 23">
            <a:extLst>
              <a:ext uri="{FF2B5EF4-FFF2-40B4-BE49-F238E27FC236}">
                <a16:creationId xmlns:a16="http://schemas.microsoft.com/office/drawing/2014/main" id="{E4D53038-E2D0-4464-A6E8-7CD12747E943}"/>
              </a:ext>
            </a:extLst>
          </p:cNvPr>
          <p:cNvSpPr>
            <a:spLocks noGrp="1"/>
          </p:cNvSpPr>
          <p:nvPr>
            <p:ph type="body" sz="quarter" idx="14" hasCustomPrompt="1"/>
          </p:nvPr>
        </p:nvSpPr>
        <p:spPr>
          <a:xfrm>
            <a:off x="925512" y="657769"/>
            <a:ext cx="1821497" cy="220345"/>
          </a:xfrm>
        </p:spPr>
        <p:txBody>
          <a:bodyPr lIns="0" tIns="0" rIns="0" bIns="0">
            <a:noAutofit/>
          </a:bodyPr>
          <a:lstStyle>
            <a:lvl1pPr marL="0" indent="0">
              <a:lnSpc>
                <a:spcPct val="100000"/>
              </a:lnSpc>
              <a:buNone/>
              <a:defRPr sz="1200">
                <a:solidFill>
                  <a:schemeClr val="bg1"/>
                </a:solidFill>
                <a:latin typeface="思源黑体 CN Regular" panose="020B0500000000000000" pitchFamily="34" charset="-122"/>
              </a:defRPr>
            </a:lvl1pPr>
            <a:lvl2pPr marL="457200" indent="0">
              <a:buNone/>
              <a:defRPr sz="1200">
                <a:latin typeface="Century Gothic" panose="020B0502020202020204" pitchFamily="34" charset="0"/>
              </a:defRPr>
            </a:lvl2pPr>
            <a:lvl3pPr marL="914400" indent="0">
              <a:buNone/>
              <a:defRPr sz="1200">
                <a:latin typeface="Century Gothic" panose="020B0502020202020204" pitchFamily="34" charset="0"/>
              </a:defRPr>
            </a:lvl3pPr>
            <a:lvl4pPr marL="1371600" indent="0">
              <a:buNone/>
              <a:defRPr sz="1200">
                <a:latin typeface="Century Gothic" panose="020B0502020202020204" pitchFamily="34" charset="0"/>
              </a:defRPr>
            </a:lvl4pPr>
            <a:lvl5pPr marL="1828800" indent="0">
              <a:buNone/>
              <a:defRPr sz="1200">
                <a:latin typeface="Century Gothic" panose="020B0502020202020204" pitchFamily="34" charset="0"/>
              </a:defRPr>
            </a:lvl5pPr>
          </a:lstStyle>
          <a:p>
            <a:pPr lvl="0"/>
            <a:r>
              <a:rPr lang="en-US" altLang="zh-CN" dirty="0"/>
              <a:t>WRITE YOUR TITLE HERE</a:t>
            </a:r>
            <a:endParaRPr lang="zh-CN" altLang="en-US" dirty="0"/>
          </a:p>
        </p:txBody>
      </p:sp>
      <p:sp>
        <p:nvSpPr>
          <p:cNvPr id="11" name="任意多边形: 形状 10">
            <a:extLst>
              <a:ext uri="{FF2B5EF4-FFF2-40B4-BE49-F238E27FC236}">
                <a16:creationId xmlns:a16="http://schemas.microsoft.com/office/drawing/2014/main" id="{CC45A082-20A7-4A89-8424-55230B18652E}"/>
              </a:ext>
            </a:extLst>
          </p:cNvPr>
          <p:cNvSpPr/>
          <p:nvPr userDrawn="1"/>
        </p:nvSpPr>
        <p:spPr>
          <a:xfrm rot="8100000">
            <a:off x="11425575" y="5240621"/>
            <a:ext cx="1268581" cy="1268581"/>
          </a:xfrm>
          <a:custGeom>
            <a:avLst/>
            <a:gdLst>
              <a:gd name="connsiteX0" fmla="*/ 1 w 1268581"/>
              <a:gd name="connsiteY0" fmla="*/ 1050927 h 1268581"/>
              <a:gd name="connsiteX1" fmla="*/ 0 w 1268581"/>
              <a:gd name="connsiteY1" fmla="*/ 1050925 h 1268581"/>
              <a:gd name="connsiteX2" fmla="*/ 1050925 w 1268581"/>
              <a:gd name="connsiteY2" fmla="*/ 0 h 1268581"/>
              <a:gd name="connsiteX3" fmla="*/ 1050927 w 1268581"/>
              <a:gd name="connsiteY3" fmla="*/ 1 h 1268581"/>
              <a:gd name="connsiteX4" fmla="*/ 1268581 w 1268581"/>
              <a:gd name="connsiteY4" fmla="*/ 525464 h 1268581"/>
              <a:gd name="connsiteX5" fmla="*/ 525464 w 1268581"/>
              <a:gd name="connsiteY5" fmla="*/ 1268581 h 1268581"/>
              <a:gd name="connsiteX6" fmla="*/ 1 w 1268581"/>
              <a:gd name="connsiteY6" fmla="*/ 1050927 h 126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581" h="1268581">
                <a:moveTo>
                  <a:pt x="1" y="1050927"/>
                </a:moveTo>
                <a:lnTo>
                  <a:pt x="0" y="1050925"/>
                </a:lnTo>
                <a:lnTo>
                  <a:pt x="1050925" y="0"/>
                </a:lnTo>
                <a:lnTo>
                  <a:pt x="1050927" y="1"/>
                </a:lnTo>
                <a:cubicBezTo>
                  <a:pt x="1185404" y="134478"/>
                  <a:pt x="1268580" y="320258"/>
                  <a:pt x="1268581" y="525464"/>
                </a:cubicBezTo>
                <a:cubicBezTo>
                  <a:pt x="1268581" y="935876"/>
                  <a:pt x="935876" y="1268581"/>
                  <a:pt x="525464" y="1268581"/>
                </a:cubicBezTo>
                <a:cubicBezTo>
                  <a:pt x="320258" y="1268580"/>
                  <a:pt x="134479" y="1185404"/>
                  <a:pt x="1" y="1050927"/>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椭圆 11">
            <a:extLst>
              <a:ext uri="{FF2B5EF4-FFF2-40B4-BE49-F238E27FC236}">
                <a16:creationId xmlns:a16="http://schemas.microsoft.com/office/drawing/2014/main" id="{D9F0B651-3C09-44EF-A7F7-A3A06437DA86}"/>
              </a:ext>
            </a:extLst>
          </p:cNvPr>
          <p:cNvSpPr/>
          <p:nvPr userDrawn="1"/>
        </p:nvSpPr>
        <p:spPr>
          <a:xfrm>
            <a:off x="11214632" y="6270692"/>
            <a:ext cx="287940" cy="287940"/>
          </a:xfrm>
          <a:prstGeom prst="ellipse">
            <a:avLst/>
          </a:pr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3" name="任意多边形: 形状 12">
            <a:extLst>
              <a:ext uri="{FF2B5EF4-FFF2-40B4-BE49-F238E27FC236}">
                <a16:creationId xmlns:a16="http://schemas.microsoft.com/office/drawing/2014/main" id="{D91148DE-784E-437A-AB7D-00AF9D5DAC0B}"/>
              </a:ext>
            </a:extLst>
          </p:cNvPr>
          <p:cNvSpPr/>
          <p:nvPr userDrawn="1"/>
        </p:nvSpPr>
        <p:spPr>
          <a:xfrm rot="8100000">
            <a:off x="8566142" y="-1644664"/>
            <a:ext cx="3155561" cy="3612273"/>
          </a:xfrm>
          <a:custGeom>
            <a:avLst/>
            <a:gdLst>
              <a:gd name="connsiteX0" fmla="*/ 3155561 w 3155561"/>
              <a:gd name="connsiteY0" fmla="*/ 3612273 h 3612273"/>
              <a:gd name="connsiteX1" fmla="*/ 0 w 3155561"/>
              <a:gd name="connsiteY1" fmla="*/ 456712 h 3612273"/>
              <a:gd name="connsiteX2" fmla="*/ 456712 w 3155561"/>
              <a:gd name="connsiteY2" fmla="*/ 0 h 3612273"/>
              <a:gd name="connsiteX3" fmla="*/ 584479 w 3155561"/>
              <a:gd name="connsiteY3" fmla="*/ 40823 h 3612273"/>
              <a:gd name="connsiteX4" fmla="*/ 3151590 w 3155561"/>
              <a:gd name="connsiteY4" fmla="*/ 3455195 h 361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561" h="3612273">
                <a:moveTo>
                  <a:pt x="3155561" y="3612273"/>
                </a:moveTo>
                <a:lnTo>
                  <a:pt x="0" y="456712"/>
                </a:lnTo>
                <a:lnTo>
                  <a:pt x="456712" y="0"/>
                </a:lnTo>
                <a:lnTo>
                  <a:pt x="584479" y="40823"/>
                </a:lnTo>
                <a:cubicBezTo>
                  <a:pt x="2022390" y="537333"/>
                  <a:pt x="3071161" y="1868524"/>
                  <a:pt x="3151590" y="3455195"/>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4" name="矩形 13">
            <a:extLst>
              <a:ext uri="{FF2B5EF4-FFF2-40B4-BE49-F238E27FC236}">
                <a16:creationId xmlns:a16="http://schemas.microsoft.com/office/drawing/2014/main" id="{7C570863-540D-4EDB-AD4C-6454249B5DBE}"/>
              </a:ext>
            </a:extLst>
          </p:cNvPr>
          <p:cNvSpPr/>
          <p:nvPr userDrawn="1"/>
        </p:nvSpPr>
        <p:spPr>
          <a:xfrm>
            <a:off x="704932" y="6424396"/>
            <a:ext cx="180000" cy="671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5" name="矩形 14">
            <a:extLst>
              <a:ext uri="{FF2B5EF4-FFF2-40B4-BE49-F238E27FC236}">
                <a16:creationId xmlns:a16="http://schemas.microsoft.com/office/drawing/2014/main" id="{6C59E39C-5158-4FB2-B278-C9B70458218D}"/>
              </a:ext>
            </a:extLst>
          </p:cNvPr>
          <p:cNvSpPr/>
          <p:nvPr userDrawn="1"/>
        </p:nvSpPr>
        <p:spPr>
          <a:xfrm>
            <a:off x="936721"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8619323D-EF03-4CF7-9A31-F11C8B10FE8D}"/>
              </a:ext>
            </a:extLst>
          </p:cNvPr>
          <p:cNvSpPr/>
          <p:nvPr userDrawn="1"/>
        </p:nvSpPr>
        <p:spPr>
          <a:xfrm>
            <a:off x="1168510"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矩形 16">
            <a:extLst>
              <a:ext uri="{FF2B5EF4-FFF2-40B4-BE49-F238E27FC236}">
                <a16:creationId xmlns:a16="http://schemas.microsoft.com/office/drawing/2014/main" id="{91DB1291-B5FF-48C5-8443-CB1FD19E564E}"/>
              </a:ext>
            </a:extLst>
          </p:cNvPr>
          <p:cNvSpPr/>
          <p:nvPr userDrawn="1"/>
        </p:nvSpPr>
        <p:spPr>
          <a:xfrm>
            <a:off x="1400299"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8" name="文本框 17">
            <a:extLst>
              <a:ext uri="{FF2B5EF4-FFF2-40B4-BE49-F238E27FC236}">
                <a16:creationId xmlns:a16="http://schemas.microsoft.com/office/drawing/2014/main" id="{4FED3566-4BEE-43AC-8844-6163F4C9FA9F}"/>
              </a:ext>
            </a:extLst>
          </p:cNvPr>
          <p:cNvSpPr txBox="1"/>
          <p:nvPr userDrawn="1"/>
        </p:nvSpPr>
        <p:spPr>
          <a:xfrm>
            <a:off x="-37465" y="295366"/>
            <a:ext cx="779939" cy="646331"/>
          </a:xfrm>
          <a:prstGeom prst="rect">
            <a:avLst/>
          </a:prstGeom>
          <a:noFill/>
        </p:spPr>
        <p:txBody>
          <a:bodyPr wrap="square" rtlCol="0">
            <a:spAutoFit/>
          </a:bodyPr>
          <a:lstStyle>
            <a:defPPr>
              <a:defRPr lang="zh-CN"/>
            </a:defPPr>
            <a:lvl1pPr>
              <a:defRPr sz="3600" i="1">
                <a:solidFill>
                  <a:schemeClr val="bg1"/>
                </a:solidFill>
                <a:latin typeface="+mj-ea"/>
                <a:ea typeface="+mj-ea"/>
              </a:defRPr>
            </a:lvl1pPr>
          </a:lstStyle>
          <a:p>
            <a:pPr lvl="0"/>
            <a:r>
              <a:rPr lang="en-US" altLang="zh-CN" dirty="0"/>
              <a:t>03</a:t>
            </a:r>
            <a:endParaRPr lang="zh-CN" altLang="en-US" dirty="0"/>
          </a:p>
        </p:txBody>
      </p:sp>
    </p:spTree>
    <p:extLst>
      <p:ext uri="{BB962C8B-B14F-4D97-AF65-F5344CB8AC3E}">
        <p14:creationId xmlns:p14="http://schemas.microsoft.com/office/powerpoint/2010/main" val="422500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9FC54C7A-B264-4CE9-BEFC-C781EB5F5055}"/>
              </a:ext>
            </a:extLst>
          </p:cNvPr>
          <p:cNvSpPr/>
          <p:nvPr userDrawn="1"/>
        </p:nvSpPr>
        <p:spPr>
          <a:xfrm>
            <a:off x="0" y="326572"/>
            <a:ext cx="3125788" cy="551542"/>
          </a:xfrm>
          <a:custGeom>
            <a:avLst/>
            <a:gdLst>
              <a:gd name="connsiteX0" fmla="*/ 0 w 3125788"/>
              <a:gd name="connsiteY0" fmla="*/ 0 h 551542"/>
              <a:gd name="connsiteX1" fmla="*/ 2850017 w 3125788"/>
              <a:gd name="connsiteY1" fmla="*/ 0 h 551542"/>
              <a:gd name="connsiteX2" fmla="*/ 3125788 w 3125788"/>
              <a:gd name="connsiteY2" fmla="*/ 275771 h 551542"/>
              <a:gd name="connsiteX3" fmla="*/ 2850017 w 3125788"/>
              <a:gd name="connsiteY3" fmla="*/ 551542 h 551542"/>
              <a:gd name="connsiteX4" fmla="*/ 0 w 3125788"/>
              <a:gd name="connsiteY4" fmla="*/ 551542 h 55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788" h="551542">
                <a:moveTo>
                  <a:pt x="0" y="0"/>
                </a:moveTo>
                <a:lnTo>
                  <a:pt x="2850017" y="0"/>
                </a:lnTo>
                <a:cubicBezTo>
                  <a:pt x="3002321" y="0"/>
                  <a:pt x="3125788" y="123467"/>
                  <a:pt x="3125788" y="275771"/>
                </a:cubicBezTo>
                <a:cubicBezTo>
                  <a:pt x="3125788" y="428075"/>
                  <a:pt x="3002321" y="551542"/>
                  <a:pt x="2850017" y="551542"/>
                </a:cubicBezTo>
                <a:lnTo>
                  <a:pt x="0" y="5515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cxnSp>
        <p:nvCxnSpPr>
          <p:cNvPr id="8" name="直接连接符 7">
            <a:extLst>
              <a:ext uri="{FF2B5EF4-FFF2-40B4-BE49-F238E27FC236}">
                <a16:creationId xmlns:a16="http://schemas.microsoft.com/office/drawing/2014/main" id="{53B7A14F-4F5E-4259-9762-D14592829E45}"/>
              </a:ext>
            </a:extLst>
          </p:cNvPr>
          <p:cNvCxnSpPr>
            <a:cxnSpLocks/>
          </p:cNvCxnSpPr>
          <p:nvPr userDrawn="1"/>
        </p:nvCxnSpPr>
        <p:spPr>
          <a:xfrm>
            <a:off x="723900" y="326572"/>
            <a:ext cx="0" cy="551542"/>
          </a:xfrm>
          <a:prstGeom prst="line">
            <a:avLst/>
          </a:prstGeom>
          <a:ln w="508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 name="文本占位符 21">
            <a:extLst>
              <a:ext uri="{FF2B5EF4-FFF2-40B4-BE49-F238E27FC236}">
                <a16:creationId xmlns:a16="http://schemas.microsoft.com/office/drawing/2014/main" id="{1F0AE9BD-5748-4A4D-99E3-6BFC0D4A6853}"/>
              </a:ext>
            </a:extLst>
          </p:cNvPr>
          <p:cNvSpPr>
            <a:spLocks noGrp="1"/>
          </p:cNvSpPr>
          <p:nvPr>
            <p:ph type="body" sz="quarter" idx="13" hasCustomPrompt="1"/>
          </p:nvPr>
        </p:nvSpPr>
        <p:spPr>
          <a:xfrm>
            <a:off x="843280" y="351881"/>
            <a:ext cx="1713865" cy="305888"/>
          </a:xfrm>
        </p:spPr>
        <p:txBody>
          <a:bodyPr>
            <a:noAutofit/>
          </a:bodyPr>
          <a:lstStyle>
            <a:lvl1pPr marL="0" indent="0">
              <a:lnSpc>
                <a:spcPct val="100000"/>
              </a:lnSpc>
              <a:buNone/>
              <a:defRPr sz="1400">
                <a:solidFill>
                  <a:schemeClr val="bg1"/>
                </a:solidFill>
                <a:latin typeface="思源黑体 CN Bold" panose="020B0800000000000000" pitchFamily="34" charset="-122"/>
                <a:ea typeface="思源黑体 CN Bold" panose="020B0800000000000000" pitchFamily="34" charset="-122"/>
              </a:defRPr>
            </a:lvl1pPr>
            <a:lvl2pPr marL="457200" indent="0">
              <a:buNone/>
              <a:defRPr sz="1400">
                <a:latin typeface="微软雅黑" panose="020B0503020204020204" pitchFamily="34" charset="-122"/>
                <a:ea typeface="微软雅黑" panose="020B0503020204020204" pitchFamily="34" charset="-122"/>
              </a:defRPr>
            </a:lvl2pPr>
            <a:lvl3pPr marL="914400" indent="0">
              <a:buNone/>
              <a:defRPr sz="1400">
                <a:latin typeface="微软雅黑" panose="020B0503020204020204" pitchFamily="34" charset="-122"/>
                <a:ea typeface="微软雅黑" panose="020B0503020204020204" pitchFamily="34" charset="-122"/>
              </a:defRPr>
            </a:lvl3pPr>
            <a:lvl4pPr marL="1371600" indent="0">
              <a:buNone/>
              <a:defRPr sz="1400">
                <a:latin typeface="微软雅黑" panose="020B0503020204020204" pitchFamily="34" charset="-122"/>
                <a:ea typeface="微软雅黑" panose="020B0503020204020204" pitchFamily="34" charset="-122"/>
              </a:defRPr>
            </a:lvl4pPr>
            <a:lvl5pPr marL="1828800" indent="0">
              <a:buNone/>
              <a:defRPr sz="1400">
                <a:latin typeface="微软雅黑" panose="020B0503020204020204" pitchFamily="34" charset="-122"/>
                <a:ea typeface="微软雅黑" panose="020B0503020204020204" pitchFamily="34" charset="-122"/>
              </a:defRPr>
            </a:lvl5pPr>
          </a:lstStyle>
          <a:p>
            <a:pPr lvl="0"/>
            <a:r>
              <a:rPr lang="zh-CN" altLang="en-US" dirty="0"/>
              <a:t>第四部分标题</a:t>
            </a:r>
          </a:p>
        </p:txBody>
      </p:sp>
      <p:sp>
        <p:nvSpPr>
          <p:cNvPr id="10" name="文本占位符 23">
            <a:extLst>
              <a:ext uri="{FF2B5EF4-FFF2-40B4-BE49-F238E27FC236}">
                <a16:creationId xmlns:a16="http://schemas.microsoft.com/office/drawing/2014/main" id="{E4D53038-E2D0-4464-A6E8-7CD12747E943}"/>
              </a:ext>
            </a:extLst>
          </p:cNvPr>
          <p:cNvSpPr>
            <a:spLocks noGrp="1"/>
          </p:cNvSpPr>
          <p:nvPr>
            <p:ph type="body" sz="quarter" idx="14" hasCustomPrompt="1"/>
          </p:nvPr>
        </p:nvSpPr>
        <p:spPr>
          <a:xfrm>
            <a:off x="925512" y="657769"/>
            <a:ext cx="1821497" cy="220345"/>
          </a:xfrm>
        </p:spPr>
        <p:txBody>
          <a:bodyPr lIns="0" tIns="0" rIns="0" bIns="0">
            <a:noAutofit/>
          </a:bodyPr>
          <a:lstStyle>
            <a:lvl1pPr marL="0" indent="0">
              <a:lnSpc>
                <a:spcPct val="100000"/>
              </a:lnSpc>
              <a:buNone/>
              <a:defRPr sz="1200">
                <a:solidFill>
                  <a:schemeClr val="bg1"/>
                </a:solidFill>
                <a:latin typeface="思源黑体 CN Regular" panose="020B0500000000000000" pitchFamily="34" charset="-122"/>
              </a:defRPr>
            </a:lvl1pPr>
            <a:lvl2pPr marL="457200" indent="0">
              <a:buNone/>
              <a:defRPr sz="1200">
                <a:latin typeface="Century Gothic" panose="020B0502020202020204" pitchFamily="34" charset="0"/>
              </a:defRPr>
            </a:lvl2pPr>
            <a:lvl3pPr marL="914400" indent="0">
              <a:buNone/>
              <a:defRPr sz="1200">
                <a:latin typeface="Century Gothic" panose="020B0502020202020204" pitchFamily="34" charset="0"/>
              </a:defRPr>
            </a:lvl3pPr>
            <a:lvl4pPr marL="1371600" indent="0">
              <a:buNone/>
              <a:defRPr sz="1200">
                <a:latin typeface="Century Gothic" panose="020B0502020202020204" pitchFamily="34" charset="0"/>
              </a:defRPr>
            </a:lvl4pPr>
            <a:lvl5pPr marL="1828800" indent="0">
              <a:buNone/>
              <a:defRPr sz="1200">
                <a:latin typeface="Century Gothic" panose="020B0502020202020204" pitchFamily="34" charset="0"/>
              </a:defRPr>
            </a:lvl5pPr>
          </a:lstStyle>
          <a:p>
            <a:pPr lvl="0"/>
            <a:r>
              <a:rPr lang="en-US" altLang="zh-CN" dirty="0"/>
              <a:t>WRITE YOUR TITLE HERE</a:t>
            </a:r>
            <a:endParaRPr lang="zh-CN" altLang="en-US" dirty="0"/>
          </a:p>
        </p:txBody>
      </p:sp>
      <p:sp>
        <p:nvSpPr>
          <p:cNvPr id="11" name="任意多边形: 形状 10">
            <a:extLst>
              <a:ext uri="{FF2B5EF4-FFF2-40B4-BE49-F238E27FC236}">
                <a16:creationId xmlns:a16="http://schemas.microsoft.com/office/drawing/2014/main" id="{CC45A082-20A7-4A89-8424-55230B18652E}"/>
              </a:ext>
            </a:extLst>
          </p:cNvPr>
          <p:cNvSpPr/>
          <p:nvPr userDrawn="1"/>
        </p:nvSpPr>
        <p:spPr>
          <a:xfrm rot="8100000">
            <a:off x="11425575" y="5240621"/>
            <a:ext cx="1268581" cy="1268581"/>
          </a:xfrm>
          <a:custGeom>
            <a:avLst/>
            <a:gdLst>
              <a:gd name="connsiteX0" fmla="*/ 1 w 1268581"/>
              <a:gd name="connsiteY0" fmla="*/ 1050927 h 1268581"/>
              <a:gd name="connsiteX1" fmla="*/ 0 w 1268581"/>
              <a:gd name="connsiteY1" fmla="*/ 1050925 h 1268581"/>
              <a:gd name="connsiteX2" fmla="*/ 1050925 w 1268581"/>
              <a:gd name="connsiteY2" fmla="*/ 0 h 1268581"/>
              <a:gd name="connsiteX3" fmla="*/ 1050927 w 1268581"/>
              <a:gd name="connsiteY3" fmla="*/ 1 h 1268581"/>
              <a:gd name="connsiteX4" fmla="*/ 1268581 w 1268581"/>
              <a:gd name="connsiteY4" fmla="*/ 525464 h 1268581"/>
              <a:gd name="connsiteX5" fmla="*/ 525464 w 1268581"/>
              <a:gd name="connsiteY5" fmla="*/ 1268581 h 1268581"/>
              <a:gd name="connsiteX6" fmla="*/ 1 w 1268581"/>
              <a:gd name="connsiteY6" fmla="*/ 1050927 h 126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581" h="1268581">
                <a:moveTo>
                  <a:pt x="1" y="1050927"/>
                </a:moveTo>
                <a:lnTo>
                  <a:pt x="0" y="1050925"/>
                </a:lnTo>
                <a:lnTo>
                  <a:pt x="1050925" y="0"/>
                </a:lnTo>
                <a:lnTo>
                  <a:pt x="1050927" y="1"/>
                </a:lnTo>
                <a:cubicBezTo>
                  <a:pt x="1185404" y="134478"/>
                  <a:pt x="1268580" y="320258"/>
                  <a:pt x="1268581" y="525464"/>
                </a:cubicBezTo>
                <a:cubicBezTo>
                  <a:pt x="1268581" y="935876"/>
                  <a:pt x="935876" y="1268581"/>
                  <a:pt x="525464" y="1268581"/>
                </a:cubicBezTo>
                <a:cubicBezTo>
                  <a:pt x="320258" y="1268580"/>
                  <a:pt x="134479" y="1185404"/>
                  <a:pt x="1" y="1050927"/>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椭圆 11">
            <a:extLst>
              <a:ext uri="{FF2B5EF4-FFF2-40B4-BE49-F238E27FC236}">
                <a16:creationId xmlns:a16="http://schemas.microsoft.com/office/drawing/2014/main" id="{D9F0B651-3C09-44EF-A7F7-A3A06437DA86}"/>
              </a:ext>
            </a:extLst>
          </p:cNvPr>
          <p:cNvSpPr/>
          <p:nvPr userDrawn="1"/>
        </p:nvSpPr>
        <p:spPr>
          <a:xfrm>
            <a:off x="11214632" y="6270692"/>
            <a:ext cx="287940" cy="287940"/>
          </a:xfrm>
          <a:prstGeom prst="ellipse">
            <a:avLst/>
          </a:pr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3" name="任意多边形: 形状 12">
            <a:extLst>
              <a:ext uri="{FF2B5EF4-FFF2-40B4-BE49-F238E27FC236}">
                <a16:creationId xmlns:a16="http://schemas.microsoft.com/office/drawing/2014/main" id="{D91148DE-784E-437A-AB7D-00AF9D5DAC0B}"/>
              </a:ext>
            </a:extLst>
          </p:cNvPr>
          <p:cNvSpPr/>
          <p:nvPr userDrawn="1"/>
        </p:nvSpPr>
        <p:spPr>
          <a:xfrm rot="8100000">
            <a:off x="8566142" y="-1644664"/>
            <a:ext cx="3155561" cy="3612273"/>
          </a:xfrm>
          <a:custGeom>
            <a:avLst/>
            <a:gdLst>
              <a:gd name="connsiteX0" fmla="*/ 3155561 w 3155561"/>
              <a:gd name="connsiteY0" fmla="*/ 3612273 h 3612273"/>
              <a:gd name="connsiteX1" fmla="*/ 0 w 3155561"/>
              <a:gd name="connsiteY1" fmla="*/ 456712 h 3612273"/>
              <a:gd name="connsiteX2" fmla="*/ 456712 w 3155561"/>
              <a:gd name="connsiteY2" fmla="*/ 0 h 3612273"/>
              <a:gd name="connsiteX3" fmla="*/ 584479 w 3155561"/>
              <a:gd name="connsiteY3" fmla="*/ 40823 h 3612273"/>
              <a:gd name="connsiteX4" fmla="*/ 3151590 w 3155561"/>
              <a:gd name="connsiteY4" fmla="*/ 3455195 h 361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561" h="3612273">
                <a:moveTo>
                  <a:pt x="3155561" y="3612273"/>
                </a:moveTo>
                <a:lnTo>
                  <a:pt x="0" y="456712"/>
                </a:lnTo>
                <a:lnTo>
                  <a:pt x="456712" y="0"/>
                </a:lnTo>
                <a:lnTo>
                  <a:pt x="584479" y="40823"/>
                </a:lnTo>
                <a:cubicBezTo>
                  <a:pt x="2022390" y="537333"/>
                  <a:pt x="3071161" y="1868524"/>
                  <a:pt x="3151590" y="3455195"/>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4" name="矩形 13">
            <a:extLst>
              <a:ext uri="{FF2B5EF4-FFF2-40B4-BE49-F238E27FC236}">
                <a16:creationId xmlns:a16="http://schemas.microsoft.com/office/drawing/2014/main" id="{7C570863-540D-4EDB-AD4C-6454249B5DBE}"/>
              </a:ext>
            </a:extLst>
          </p:cNvPr>
          <p:cNvSpPr/>
          <p:nvPr userDrawn="1"/>
        </p:nvSpPr>
        <p:spPr>
          <a:xfrm>
            <a:off x="704932" y="6424396"/>
            <a:ext cx="180000" cy="671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5" name="矩形 14">
            <a:extLst>
              <a:ext uri="{FF2B5EF4-FFF2-40B4-BE49-F238E27FC236}">
                <a16:creationId xmlns:a16="http://schemas.microsoft.com/office/drawing/2014/main" id="{6C59E39C-5158-4FB2-B278-C9B70458218D}"/>
              </a:ext>
            </a:extLst>
          </p:cNvPr>
          <p:cNvSpPr/>
          <p:nvPr userDrawn="1"/>
        </p:nvSpPr>
        <p:spPr>
          <a:xfrm>
            <a:off x="936721"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8619323D-EF03-4CF7-9A31-F11C8B10FE8D}"/>
              </a:ext>
            </a:extLst>
          </p:cNvPr>
          <p:cNvSpPr/>
          <p:nvPr userDrawn="1"/>
        </p:nvSpPr>
        <p:spPr>
          <a:xfrm>
            <a:off x="1168510"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矩形 16">
            <a:extLst>
              <a:ext uri="{FF2B5EF4-FFF2-40B4-BE49-F238E27FC236}">
                <a16:creationId xmlns:a16="http://schemas.microsoft.com/office/drawing/2014/main" id="{91DB1291-B5FF-48C5-8443-CB1FD19E564E}"/>
              </a:ext>
            </a:extLst>
          </p:cNvPr>
          <p:cNvSpPr/>
          <p:nvPr userDrawn="1"/>
        </p:nvSpPr>
        <p:spPr>
          <a:xfrm>
            <a:off x="1400299"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文本框 1">
            <a:extLst>
              <a:ext uri="{FF2B5EF4-FFF2-40B4-BE49-F238E27FC236}">
                <a16:creationId xmlns:a16="http://schemas.microsoft.com/office/drawing/2014/main" id="{26AD901A-546B-4219-8274-4BC393527694}"/>
              </a:ext>
            </a:extLst>
          </p:cNvPr>
          <p:cNvSpPr txBox="1"/>
          <p:nvPr userDrawn="1"/>
        </p:nvSpPr>
        <p:spPr>
          <a:xfrm>
            <a:off x="-65952" y="326572"/>
            <a:ext cx="758820" cy="646331"/>
          </a:xfrm>
          <a:prstGeom prst="rect">
            <a:avLst/>
          </a:prstGeom>
          <a:noFill/>
        </p:spPr>
        <p:txBody>
          <a:bodyPr wrap="square" rtlCol="0">
            <a:spAutoFit/>
          </a:bodyPr>
          <a:lstStyle>
            <a:defPPr>
              <a:defRPr lang="zh-CN"/>
            </a:defPPr>
            <a:lvl1pPr>
              <a:defRPr sz="3600" i="1">
                <a:solidFill>
                  <a:schemeClr val="bg1"/>
                </a:solidFill>
                <a:latin typeface="+mj-ea"/>
                <a:ea typeface="+mj-ea"/>
              </a:defRPr>
            </a:lvl1pPr>
          </a:lstStyle>
          <a:p>
            <a:pPr lvl="0"/>
            <a:r>
              <a:rPr lang="en-US" altLang="zh-CN" dirty="0"/>
              <a:t>04</a:t>
            </a:r>
            <a:endParaRPr lang="zh-CN" altLang="en-US" dirty="0"/>
          </a:p>
        </p:txBody>
      </p:sp>
    </p:spTree>
    <p:extLst>
      <p:ext uri="{BB962C8B-B14F-4D97-AF65-F5344CB8AC3E}">
        <p14:creationId xmlns:p14="http://schemas.microsoft.com/office/powerpoint/2010/main" val="2415023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结束页">
    <p:bg>
      <p:bgPr>
        <a:solidFill>
          <a:schemeClr val="bg1"/>
        </a:solidFill>
        <a:effectLst/>
      </p:bgPr>
    </p:bg>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425B12E9-57B9-47A2-8D3E-6B929E8BC15A}"/>
              </a:ext>
            </a:extLst>
          </p:cNvPr>
          <p:cNvSpPr/>
          <p:nvPr userDrawn="1"/>
        </p:nvSpPr>
        <p:spPr>
          <a:xfrm>
            <a:off x="0" y="0"/>
            <a:ext cx="12192000" cy="6850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7" name="图片 16" descr="图片包含 游戏机, 床&#10;&#10;描述已自动生成">
            <a:extLst>
              <a:ext uri="{FF2B5EF4-FFF2-40B4-BE49-F238E27FC236}">
                <a16:creationId xmlns:a16="http://schemas.microsoft.com/office/drawing/2014/main" id="{73ADB773-560D-4F9F-BC58-49DF0B51CAF9}"/>
              </a:ext>
            </a:extLst>
          </p:cNvPr>
          <p:cNvPicPr>
            <a:picLocks noChangeAspect="1"/>
          </p:cNvPicPr>
          <p:nvPr userDrawn="1"/>
        </p:nvPicPr>
        <p:blipFill>
          <a:blip r:embed="rId2">
            <a:alphaModFix amt="9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7938"/>
            <a:ext cx="12192000" cy="6858000"/>
          </a:xfrm>
          <a:prstGeom prst="rect">
            <a:avLst/>
          </a:prstGeom>
        </p:spPr>
      </p:pic>
      <p:sp>
        <p:nvSpPr>
          <p:cNvPr id="31" name="任意多边形: 形状 30">
            <a:extLst>
              <a:ext uri="{FF2B5EF4-FFF2-40B4-BE49-F238E27FC236}">
                <a16:creationId xmlns:a16="http://schemas.microsoft.com/office/drawing/2014/main" id="{9B337D91-81C7-412A-A68E-9AAEE90D1533}"/>
              </a:ext>
            </a:extLst>
          </p:cNvPr>
          <p:cNvSpPr/>
          <p:nvPr userDrawn="1"/>
        </p:nvSpPr>
        <p:spPr>
          <a:xfrm>
            <a:off x="2" y="4836455"/>
            <a:ext cx="12191998" cy="2013607"/>
          </a:xfrm>
          <a:custGeom>
            <a:avLst/>
            <a:gdLst>
              <a:gd name="connsiteX0" fmla="*/ 0 w 12180721"/>
              <a:gd name="connsiteY0" fmla="*/ 0 h 2013607"/>
              <a:gd name="connsiteX1" fmla="*/ 159197 w 12180721"/>
              <a:gd name="connsiteY1" fmla="*/ 51685 h 2013607"/>
              <a:gd name="connsiteX2" fmla="*/ 6096000 w 12180721"/>
              <a:gd name="connsiteY2" fmla="*/ 949245 h 2013607"/>
              <a:gd name="connsiteX3" fmla="*/ 12032801 w 12180721"/>
              <a:gd name="connsiteY3" fmla="*/ 51685 h 2013607"/>
              <a:gd name="connsiteX4" fmla="*/ 12180721 w 12180721"/>
              <a:gd name="connsiteY4" fmla="*/ 3662 h 2013607"/>
              <a:gd name="connsiteX5" fmla="*/ 12180721 w 12180721"/>
              <a:gd name="connsiteY5" fmla="*/ 2013607 h 2013607"/>
              <a:gd name="connsiteX6" fmla="*/ 0 w 12180721"/>
              <a:gd name="connsiteY6" fmla="*/ 2013607 h 201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0721" h="2013607">
                <a:moveTo>
                  <a:pt x="0" y="0"/>
                </a:moveTo>
                <a:lnTo>
                  <a:pt x="159197" y="51685"/>
                </a:lnTo>
                <a:cubicBezTo>
                  <a:pt x="2034631" y="635006"/>
                  <a:pt x="4028618" y="949245"/>
                  <a:pt x="6096000" y="949245"/>
                </a:cubicBezTo>
                <a:cubicBezTo>
                  <a:pt x="8163381" y="949245"/>
                  <a:pt x="10157367" y="635006"/>
                  <a:pt x="12032801" y="51685"/>
                </a:cubicBezTo>
                <a:lnTo>
                  <a:pt x="12180721" y="3662"/>
                </a:lnTo>
                <a:lnTo>
                  <a:pt x="12180721" y="2013607"/>
                </a:lnTo>
                <a:lnTo>
                  <a:pt x="0" y="2013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标题 1">
            <a:extLst>
              <a:ext uri="{FF2B5EF4-FFF2-40B4-BE49-F238E27FC236}">
                <a16:creationId xmlns:a16="http://schemas.microsoft.com/office/drawing/2014/main" id="{F3E3DC88-50C2-4AA6-B7D3-DF9E94C40BE9}"/>
              </a:ext>
            </a:extLst>
          </p:cNvPr>
          <p:cNvSpPr>
            <a:spLocks noGrp="1"/>
          </p:cNvSpPr>
          <p:nvPr>
            <p:ph type="ctrTitle"/>
          </p:nvPr>
        </p:nvSpPr>
        <p:spPr>
          <a:xfrm>
            <a:off x="1524000" y="2647556"/>
            <a:ext cx="9144000" cy="727239"/>
          </a:xfrm>
        </p:spPr>
        <p:txBody>
          <a:bodyPr anchor="b">
            <a:noAutofit/>
          </a:bodyPr>
          <a:lstStyle>
            <a:lvl1pPr algn="ctr">
              <a:lnSpc>
                <a:spcPct val="100000"/>
              </a:lnSpc>
              <a:defRPr sz="4800">
                <a:latin typeface="思源黑体 CN Bold" panose="020B0800000000000000" pitchFamily="34" charset="-122"/>
                <a:ea typeface="思源黑体 CN Bold" panose="020B0800000000000000" pitchFamily="34" charset="-122"/>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A75871FE-488A-478D-9E4A-28A6AC765211}"/>
              </a:ext>
            </a:extLst>
          </p:cNvPr>
          <p:cNvSpPr>
            <a:spLocks noGrp="1"/>
          </p:cNvSpPr>
          <p:nvPr>
            <p:ph type="subTitle" idx="1" hasCustomPrompt="1"/>
          </p:nvPr>
        </p:nvSpPr>
        <p:spPr>
          <a:xfrm>
            <a:off x="1524000" y="2055829"/>
            <a:ext cx="9144000" cy="461384"/>
          </a:xfrm>
        </p:spPr>
        <p:txBody>
          <a:bodyPr>
            <a:noAutofit/>
          </a:bodyPr>
          <a:lstStyle>
            <a:lvl1pPr marL="0" indent="0" algn="ctr">
              <a:lnSpc>
                <a:spcPct val="100000"/>
              </a:lnSpc>
              <a:buNone/>
              <a:defRPr sz="2400">
                <a:gradFill>
                  <a:gsLst>
                    <a:gs pos="0">
                      <a:schemeClr val="bg1"/>
                    </a:gs>
                    <a:gs pos="100000">
                      <a:schemeClr val="accent1"/>
                    </a:gs>
                  </a:gsLst>
                  <a:lin ang="5400000" scaled="0"/>
                </a:gradFill>
                <a:latin typeface="思源黑体 CN Regular" panose="020B0500000000000000" pitchFamily="34" charset="-122"/>
                <a:ea typeface="思源黑体 CN Bold" panose="020B0800000000000000"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单机此处编辑母版副标题样式</a:t>
            </a:r>
          </a:p>
        </p:txBody>
      </p:sp>
      <p:sp>
        <p:nvSpPr>
          <p:cNvPr id="11" name="文本占位符 10">
            <a:extLst>
              <a:ext uri="{FF2B5EF4-FFF2-40B4-BE49-F238E27FC236}">
                <a16:creationId xmlns:a16="http://schemas.microsoft.com/office/drawing/2014/main" id="{C7EC0D4E-7B6B-4302-9876-E0B77AF57015}"/>
              </a:ext>
            </a:extLst>
          </p:cNvPr>
          <p:cNvSpPr>
            <a:spLocks noGrp="1"/>
          </p:cNvSpPr>
          <p:nvPr>
            <p:ph type="body" sz="quarter" idx="14"/>
          </p:nvPr>
        </p:nvSpPr>
        <p:spPr>
          <a:xfrm>
            <a:off x="4149763" y="4232379"/>
            <a:ext cx="3892475" cy="365126"/>
          </a:xfrm>
        </p:spPr>
        <p:txBody>
          <a:bodyPr vert="horz" lIns="91440" tIns="45720" rIns="91440" bIns="45720" rtlCol="0">
            <a:noAutofit/>
          </a:bodyPr>
          <a:lstStyle>
            <a:lvl1pPr marL="0" indent="0" algn="ctr">
              <a:buNone/>
              <a:defRPr lang="zh-CN" altLang="en-US" sz="1600" dirty="0" smtClean="0">
                <a:latin typeface="思源黑体 CN Regular" panose="020B0500000000000000" pitchFamily="34" charset="-122"/>
                <a:ea typeface="思源黑体 CN Regular" panose="020B0500000000000000" pitchFamily="34" charset="-122"/>
              </a:defRPr>
            </a:lvl1pPr>
            <a:lvl2pPr>
              <a:defRPr lang="zh-CN" altLang="en-US" sz="2000" dirty="0" smtClean="0"/>
            </a:lvl2pPr>
            <a:lvl3pPr>
              <a:defRPr lang="zh-CN" altLang="en-US" sz="1800" dirty="0" smtClean="0"/>
            </a:lvl3pPr>
            <a:lvl4pPr>
              <a:defRPr lang="zh-CN" altLang="en-US" sz="1600" dirty="0" smtClean="0"/>
            </a:lvl4pPr>
            <a:lvl5pPr>
              <a:defRPr lang="zh-CN" altLang="en-US" sz="1600" dirty="0"/>
            </a:lvl5pPr>
          </a:lstStyle>
          <a:p>
            <a:pPr marL="228600" lvl="0" indent="-228600">
              <a:lnSpc>
                <a:spcPct val="100000"/>
              </a:lnSpc>
            </a:pPr>
            <a:r>
              <a:rPr lang="zh-CN" altLang="en-US" dirty="0"/>
              <a:t>单击此处编辑母版文本样式</a:t>
            </a:r>
          </a:p>
        </p:txBody>
      </p:sp>
      <p:sp>
        <p:nvSpPr>
          <p:cNvPr id="13" name="图片占位符 12">
            <a:extLst>
              <a:ext uri="{FF2B5EF4-FFF2-40B4-BE49-F238E27FC236}">
                <a16:creationId xmlns:a16="http://schemas.microsoft.com/office/drawing/2014/main" id="{05FFDADE-3FFF-41EB-8DDD-797E376E04F4}"/>
              </a:ext>
            </a:extLst>
          </p:cNvPr>
          <p:cNvSpPr>
            <a:spLocks noGrp="1"/>
          </p:cNvSpPr>
          <p:nvPr>
            <p:ph type="pic" sz="quarter" idx="15"/>
          </p:nvPr>
        </p:nvSpPr>
        <p:spPr>
          <a:xfrm>
            <a:off x="4806157" y="472739"/>
            <a:ext cx="2579687" cy="711200"/>
          </a:xfrm>
        </p:spPr>
        <p:txBody>
          <a:bodyPr>
            <a:noAutofit/>
          </a:bodyPr>
          <a:lstStyle>
            <a:lvl1pPr algn="ctr">
              <a:defRPr/>
            </a:lvl1pPr>
          </a:lstStyle>
          <a:p>
            <a:endParaRPr lang="zh-CN" altLang="en-US" dirty="0"/>
          </a:p>
        </p:txBody>
      </p:sp>
      <p:sp>
        <p:nvSpPr>
          <p:cNvPr id="9" name="矩形 8">
            <a:extLst>
              <a:ext uri="{FF2B5EF4-FFF2-40B4-BE49-F238E27FC236}">
                <a16:creationId xmlns:a16="http://schemas.microsoft.com/office/drawing/2014/main" id="{CFDF07B1-5229-4AA3-9101-D3FB4B0DEBD7}"/>
              </a:ext>
            </a:extLst>
          </p:cNvPr>
          <p:cNvSpPr/>
          <p:nvPr userDrawn="1"/>
        </p:nvSpPr>
        <p:spPr>
          <a:xfrm>
            <a:off x="5772000" y="4658583"/>
            <a:ext cx="648000" cy="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8" name="矩形: 圆角 17">
            <a:extLst>
              <a:ext uri="{FF2B5EF4-FFF2-40B4-BE49-F238E27FC236}">
                <a16:creationId xmlns:a16="http://schemas.microsoft.com/office/drawing/2014/main" id="{9C65C1FB-3475-476A-9987-2EC38540AE9B}"/>
              </a:ext>
            </a:extLst>
          </p:cNvPr>
          <p:cNvSpPr/>
          <p:nvPr userDrawn="1"/>
        </p:nvSpPr>
        <p:spPr>
          <a:xfrm>
            <a:off x="4979987" y="6136039"/>
            <a:ext cx="2232026" cy="326201"/>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9" name="文本占位符 10">
            <a:extLst>
              <a:ext uri="{FF2B5EF4-FFF2-40B4-BE49-F238E27FC236}">
                <a16:creationId xmlns:a16="http://schemas.microsoft.com/office/drawing/2014/main" id="{47A86B55-5442-4838-BE6C-C332E547966C}"/>
              </a:ext>
            </a:extLst>
          </p:cNvPr>
          <p:cNvSpPr>
            <a:spLocks noGrp="1"/>
          </p:cNvSpPr>
          <p:nvPr>
            <p:ph type="body" sz="quarter" idx="16"/>
          </p:nvPr>
        </p:nvSpPr>
        <p:spPr>
          <a:xfrm>
            <a:off x="4673600" y="6169729"/>
            <a:ext cx="2844800" cy="258820"/>
          </a:xfrm>
        </p:spPr>
        <p:txBody>
          <a:bodyPr vert="horz" lIns="91440" tIns="45720" rIns="91440" bIns="45720" rtlCol="0">
            <a:noAutofit/>
          </a:bodyPr>
          <a:lstStyle>
            <a:lvl1pPr marL="0" indent="0" algn="ctr">
              <a:buNone/>
              <a:defRPr lang="zh-CN" altLang="en-US" sz="1200" dirty="0" smtClean="0">
                <a:latin typeface="思源黑体 CN Regular" panose="020B0500000000000000" pitchFamily="34" charset="-122"/>
                <a:ea typeface="思源黑体 CN Regular" panose="020B0500000000000000" pitchFamily="34" charset="-122"/>
              </a:defRPr>
            </a:lvl1pPr>
            <a:lvl2pPr>
              <a:defRPr lang="zh-CN" altLang="en-US" sz="2000" dirty="0" smtClean="0"/>
            </a:lvl2pPr>
            <a:lvl3pPr>
              <a:defRPr lang="zh-CN" altLang="en-US" sz="1800" dirty="0" smtClean="0"/>
            </a:lvl3pPr>
            <a:lvl4pPr>
              <a:defRPr lang="zh-CN" altLang="en-US" sz="1600" dirty="0" smtClean="0"/>
            </a:lvl4pPr>
            <a:lvl5pPr>
              <a:defRPr lang="zh-CN" altLang="en-US" sz="1600" dirty="0"/>
            </a:lvl5pPr>
          </a:lstStyle>
          <a:p>
            <a:pPr marL="228600" lvl="0" indent="-228600">
              <a:lnSpc>
                <a:spcPct val="100000"/>
              </a:lnSpc>
            </a:pPr>
            <a:r>
              <a:rPr lang="zh-CN" altLang="en-US" dirty="0"/>
              <a:t>单击此处编辑母版文本样式</a:t>
            </a:r>
          </a:p>
        </p:txBody>
      </p:sp>
    </p:spTree>
    <p:extLst>
      <p:ext uri="{BB962C8B-B14F-4D97-AF65-F5344CB8AC3E}">
        <p14:creationId xmlns:p14="http://schemas.microsoft.com/office/powerpoint/2010/main" val="326120829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orient="horz" pos="5" userDrawn="1">
          <p15:clr>
            <a:srgbClr val="FBAE40"/>
          </p15:clr>
        </p15:guide>
        <p15:guide id="4" orient="horz" pos="4315" userDrawn="1">
          <p15:clr>
            <a:srgbClr val="FBAE40"/>
          </p15:clr>
        </p15:guide>
        <p15:guide id="5" pos="7" userDrawn="1">
          <p15:clr>
            <a:srgbClr val="FBAE40"/>
          </p15:clr>
        </p15:guide>
        <p15:guide id="6" pos="76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fficeplus">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76271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bg>
      <p:bgPr>
        <a:solidFill>
          <a:schemeClr val="accent1"/>
        </a:solidFill>
        <a:effectLst/>
      </p:bgPr>
    </p:bg>
    <p:spTree>
      <p:nvGrpSpPr>
        <p:cNvPr id="1" name=""/>
        <p:cNvGrpSpPr/>
        <p:nvPr/>
      </p:nvGrpSpPr>
      <p:grpSpPr>
        <a:xfrm>
          <a:off x="0" y="0"/>
          <a:ext cx="0" cy="0"/>
          <a:chOff x="0" y="0"/>
          <a:chExt cx="0" cy="0"/>
        </a:xfrm>
      </p:grpSpPr>
      <p:pic>
        <p:nvPicPr>
          <p:cNvPr id="14" name="图片 13" descr="河边的城市&#10;&#10;描述已自动生成">
            <a:extLst>
              <a:ext uri="{FF2B5EF4-FFF2-40B4-BE49-F238E27FC236}">
                <a16:creationId xmlns:a16="http://schemas.microsoft.com/office/drawing/2014/main" id="{C3B53B53-9C02-402A-BBD4-319932B731E9}"/>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1214" b="42540"/>
          <a:stretch/>
        </p:blipFill>
        <p:spPr>
          <a:xfrm>
            <a:off x="0" y="0"/>
            <a:ext cx="12188391" cy="2132620"/>
          </a:xfrm>
          <a:prstGeom prst="rect">
            <a:avLst/>
          </a:prstGeom>
        </p:spPr>
      </p:pic>
      <p:sp>
        <p:nvSpPr>
          <p:cNvPr id="9" name="任意多边形: 形状 8">
            <a:extLst>
              <a:ext uri="{FF2B5EF4-FFF2-40B4-BE49-F238E27FC236}">
                <a16:creationId xmlns:a16="http://schemas.microsoft.com/office/drawing/2014/main" id="{C7A3F5DE-1881-4264-BBC4-7303F6BFC077}"/>
              </a:ext>
            </a:extLst>
          </p:cNvPr>
          <p:cNvSpPr/>
          <p:nvPr userDrawn="1"/>
        </p:nvSpPr>
        <p:spPr>
          <a:xfrm>
            <a:off x="0" y="1021823"/>
            <a:ext cx="12192000" cy="5836177"/>
          </a:xfrm>
          <a:custGeom>
            <a:avLst/>
            <a:gdLst>
              <a:gd name="connsiteX0" fmla="*/ 2 w 12192000"/>
              <a:gd name="connsiteY0" fmla="*/ 0 h 5836177"/>
              <a:gd name="connsiteX1" fmla="*/ 159347 w 12192000"/>
              <a:gd name="connsiteY1" fmla="*/ 51685 h 5836177"/>
              <a:gd name="connsiteX2" fmla="*/ 6101646 w 12192000"/>
              <a:gd name="connsiteY2" fmla="*/ 949245 h 5836177"/>
              <a:gd name="connsiteX3" fmla="*/ 12043943 w 12192000"/>
              <a:gd name="connsiteY3" fmla="*/ 51685 h 5836177"/>
              <a:gd name="connsiteX4" fmla="*/ 12192000 w 12192000"/>
              <a:gd name="connsiteY4" fmla="*/ 3662 h 5836177"/>
              <a:gd name="connsiteX5" fmla="*/ 12192000 w 12192000"/>
              <a:gd name="connsiteY5" fmla="*/ 2013607 h 5836177"/>
              <a:gd name="connsiteX6" fmla="*/ 12191998 w 12192000"/>
              <a:gd name="connsiteY6" fmla="*/ 2013607 h 5836177"/>
              <a:gd name="connsiteX7" fmla="*/ 12191998 w 12192000"/>
              <a:gd name="connsiteY7" fmla="*/ 5836177 h 5836177"/>
              <a:gd name="connsiteX8" fmla="*/ 0 w 12192000"/>
              <a:gd name="connsiteY8" fmla="*/ 5836177 h 5836177"/>
              <a:gd name="connsiteX9" fmla="*/ 0 w 12192000"/>
              <a:gd name="connsiteY9" fmla="*/ 1422927 h 5836177"/>
              <a:gd name="connsiteX10" fmla="*/ 2 w 12192000"/>
              <a:gd name="connsiteY10" fmla="*/ 1422927 h 58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5836177">
                <a:moveTo>
                  <a:pt x="2" y="0"/>
                </a:moveTo>
                <a:lnTo>
                  <a:pt x="159347" y="51685"/>
                </a:lnTo>
                <a:cubicBezTo>
                  <a:pt x="2036517" y="635006"/>
                  <a:pt x="4032350" y="949245"/>
                  <a:pt x="6101646" y="949245"/>
                </a:cubicBezTo>
                <a:cubicBezTo>
                  <a:pt x="8170941" y="949245"/>
                  <a:pt x="10166773" y="635006"/>
                  <a:pt x="12043943" y="51685"/>
                </a:cubicBezTo>
                <a:lnTo>
                  <a:pt x="12192000" y="3662"/>
                </a:lnTo>
                <a:lnTo>
                  <a:pt x="12192000" y="2013607"/>
                </a:lnTo>
                <a:lnTo>
                  <a:pt x="12191998" y="2013607"/>
                </a:lnTo>
                <a:lnTo>
                  <a:pt x="12191998" y="5836177"/>
                </a:lnTo>
                <a:lnTo>
                  <a:pt x="0" y="5836177"/>
                </a:lnTo>
                <a:lnTo>
                  <a:pt x="0" y="1422927"/>
                </a:lnTo>
                <a:lnTo>
                  <a:pt x="2" y="14229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 name="文本占位符 10">
            <a:extLst>
              <a:ext uri="{FF2B5EF4-FFF2-40B4-BE49-F238E27FC236}">
                <a16:creationId xmlns:a16="http://schemas.microsoft.com/office/drawing/2014/main" id="{9D44CDEE-1C3D-4BF8-A308-A0096611E9E9}"/>
              </a:ext>
            </a:extLst>
          </p:cNvPr>
          <p:cNvSpPr>
            <a:spLocks noGrp="1"/>
          </p:cNvSpPr>
          <p:nvPr>
            <p:ph type="body" sz="quarter" idx="10" hasCustomPrompt="1"/>
          </p:nvPr>
        </p:nvSpPr>
        <p:spPr>
          <a:xfrm>
            <a:off x="2230944" y="532728"/>
            <a:ext cx="7730113" cy="1479151"/>
          </a:xfrm>
        </p:spPr>
        <p:txBody>
          <a:bodyPr>
            <a:noAutofit/>
          </a:bodyPr>
          <a:lstStyle>
            <a:lvl1pPr marL="0" indent="0" algn="ctr">
              <a:buNone/>
              <a:defRPr sz="8800">
                <a:gradFill>
                  <a:gsLst>
                    <a:gs pos="0">
                      <a:schemeClr val="bg1"/>
                    </a:gs>
                    <a:gs pos="100000">
                      <a:schemeClr val="accent1">
                        <a:alpha val="0"/>
                      </a:schemeClr>
                    </a:gs>
                  </a:gsLst>
                  <a:lin ang="5400000" scaled="0"/>
                </a:gradFill>
                <a:latin typeface="思源黑体 CN Bold" panose="020B0800000000000000" pitchFamily="34" charset="-122"/>
                <a:ea typeface="思源黑体 CN Bold" panose="020B0800000000000000" pitchFamily="34" charset="-122"/>
              </a:defRPr>
            </a:lvl1pPr>
            <a:lvl2pPr marL="457200" indent="0">
              <a:buNone/>
              <a:defRPr/>
            </a:lvl2pPr>
          </a:lstStyle>
          <a:p>
            <a:pPr lvl="0"/>
            <a:r>
              <a:rPr lang="en-US" altLang="zh-CN" dirty="0"/>
              <a:t>CONTENTS</a:t>
            </a:r>
            <a:endParaRPr lang="zh-CN" altLang="en-US" dirty="0"/>
          </a:p>
        </p:txBody>
      </p:sp>
      <p:sp>
        <p:nvSpPr>
          <p:cNvPr id="16" name="文本占位符 15">
            <a:extLst>
              <a:ext uri="{FF2B5EF4-FFF2-40B4-BE49-F238E27FC236}">
                <a16:creationId xmlns:a16="http://schemas.microsoft.com/office/drawing/2014/main" id="{95050FA5-C9A2-4343-904B-47B553A46957}"/>
              </a:ext>
            </a:extLst>
          </p:cNvPr>
          <p:cNvSpPr>
            <a:spLocks noGrp="1"/>
          </p:cNvSpPr>
          <p:nvPr>
            <p:ph type="body" sz="quarter" idx="11"/>
          </p:nvPr>
        </p:nvSpPr>
        <p:spPr>
          <a:xfrm>
            <a:off x="1146289" y="6292360"/>
            <a:ext cx="9899422" cy="364598"/>
          </a:xfrm>
        </p:spPr>
        <p:txBody>
          <a:bodyPr>
            <a:noAutofit/>
          </a:bodyPr>
          <a:lstStyle>
            <a:lvl1pPr marL="0" indent="0" algn="ctr">
              <a:buNone/>
              <a:defRPr sz="1200">
                <a:solidFill>
                  <a:schemeClr val="tx1"/>
                </a:solidFill>
              </a:defRPr>
            </a:lvl1pPr>
          </a:lstStyle>
          <a:p>
            <a:pPr lvl="0"/>
            <a:r>
              <a:rPr lang="zh-CN" altLang="en-US" dirty="0"/>
              <a:t>单击此处编辑母版文本样式</a:t>
            </a:r>
          </a:p>
        </p:txBody>
      </p:sp>
      <p:sp>
        <p:nvSpPr>
          <p:cNvPr id="18" name="文本框 17">
            <a:extLst>
              <a:ext uri="{FF2B5EF4-FFF2-40B4-BE49-F238E27FC236}">
                <a16:creationId xmlns:a16="http://schemas.microsoft.com/office/drawing/2014/main" id="{7B13B807-518D-4ABB-86F8-5C5B39775426}"/>
              </a:ext>
            </a:extLst>
          </p:cNvPr>
          <p:cNvSpPr txBox="1"/>
          <p:nvPr userDrawn="1"/>
        </p:nvSpPr>
        <p:spPr>
          <a:xfrm>
            <a:off x="2790541" y="3033702"/>
            <a:ext cx="766235" cy="830997"/>
          </a:xfrm>
          <a:prstGeom prst="rect">
            <a:avLst/>
          </a:prstGeom>
          <a:noFill/>
        </p:spPr>
        <p:txBody>
          <a:bodyPr wrap="none" lIns="0" tIns="0" rIns="0" bIns="0" rtlCol="0">
            <a:noAutofit/>
          </a:bodyPr>
          <a:lstStyle/>
          <a:p>
            <a:r>
              <a:rPr lang="en-US" altLang="zh-CN" sz="5400" i="1" dirty="0">
                <a:solidFill>
                  <a:schemeClr val="accent1"/>
                </a:solidFill>
                <a:latin typeface="思源黑体 CN Regular" panose="020B0500000000000000" pitchFamily="34" charset="-122"/>
                <a:ea typeface="Segoe UI Black" panose="020B0A02040204020203" pitchFamily="34" charset="0"/>
              </a:rPr>
              <a:t>01</a:t>
            </a:r>
            <a:endParaRPr lang="zh-CN" altLang="en-US" sz="5400" i="1" dirty="0">
              <a:solidFill>
                <a:schemeClr val="accent1"/>
              </a:solidFill>
              <a:latin typeface="思源黑体 CN Regular" panose="020B0500000000000000" pitchFamily="34" charset="-122"/>
              <a:ea typeface="思源黑体 CN Regular" panose="020B0500000000000000" pitchFamily="34" charset="-122"/>
            </a:endParaRPr>
          </a:p>
        </p:txBody>
      </p:sp>
      <p:grpSp>
        <p:nvGrpSpPr>
          <p:cNvPr id="23" name="组合 22">
            <a:extLst>
              <a:ext uri="{FF2B5EF4-FFF2-40B4-BE49-F238E27FC236}">
                <a16:creationId xmlns:a16="http://schemas.microsoft.com/office/drawing/2014/main" id="{E2AD8521-985A-4DDE-9ED4-C73905CC2E69}"/>
              </a:ext>
            </a:extLst>
          </p:cNvPr>
          <p:cNvGrpSpPr/>
          <p:nvPr userDrawn="1"/>
        </p:nvGrpSpPr>
        <p:grpSpPr>
          <a:xfrm>
            <a:off x="3189796" y="3771682"/>
            <a:ext cx="288000" cy="50400"/>
            <a:chOff x="1449158" y="3290858"/>
            <a:chExt cx="303029" cy="36000"/>
          </a:xfrm>
        </p:grpSpPr>
        <p:sp>
          <p:nvSpPr>
            <p:cNvPr id="20" name="矩形 19">
              <a:extLst>
                <a:ext uri="{FF2B5EF4-FFF2-40B4-BE49-F238E27FC236}">
                  <a16:creationId xmlns:a16="http://schemas.microsoft.com/office/drawing/2014/main" id="{C26D297B-AC44-40F3-9CFC-EE5DF1324D6E}"/>
                </a:ext>
              </a:extLst>
            </p:cNvPr>
            <p:cNvSpPr/>
            <p:nvPr userDrawn="1"/>
          </p:nvSpPr>
          <p:spPr>
            <a:xfrm>
              <a:off x="1449158" y="3290858"/>
              <a:ext cx="13343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7BB87E88-1391-47CA-A32A-2F87A7D57225}"/>
                </a:ext>
              </a:extLst>
            </p:cNvPr>
            <p:cNvSpPr/>
            <p:nvPr userDrawn="1"/>
          </p:nvSpPr>
          <p:spPr>
            <a:xfrm>
              <a:off x="1618757" y="3290858"/>
              <a:ext cx="133430" cy="3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25" name="文本占位符 24">
            <a:extLst>
              <a:ext uri="{FF2B5EF4-FFF2-40B4-BE49-F238E27FC236}">
                <a16:creationId xmlns:a16="http://schemas.microsoft.com/office/drawing/2014/main" id="{618C0FE9-D338-409F-921D-93EB84BDADF7}"/>
              </a:ext>
            </a:extLst>
          </p:cNvPr>
          <p:cNvSpPr>
            <a:spLocks noGrp="1"/>
          </p:cNvSpPr>
          <p:nvPr>
            <p:ph type="body" sz="quarter" idx="12" hasCustomPrompt="1"/>
          </p:nvPr>
        </p:nvSpPr>
        <p:spPr>
          <a:xfrm>
            <a:off x="1377950" y="4021746"/>
            <a:ext cx="2099846" cy="364598"/>
          </a:xfrm>
        </p:spPr>
        <p:txBody>
          <a:bodyPr lIns="0" tIns="0" rIns="0" bIns="0">
            <a:noAutofit/>
          </a:bodyPr>
          <a:lstStyle>
            <a:lvl1pPr marL="0" indent="0" algn="r">
              <a:lnSpc>
                <a:spcPct val="100000"/>
              </a:lnSpc>
              <a:buNone/>
              <a:defRPr sz="1600" b="1">
                <a:latin typeface="思源黑体 CN Bold" panose="020B0800000000000000" pitchFamily="34" charset="-122"/>
                <a:ea typeface="思源黑体 CN Bold" panose="020B0800000000000000" pitchFamily="34" charset="-122"/>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zh-CN" altLang="en-US" dirty="0"/>
              <a:t>单击此处编辑文本</a:t>
            </a:r>
          </a:p>
        </p:txBody>
      </p:sp>
      <p:sp>
        <p:nvSpPr>
          <p:cNvPr id="27" name="文本占位符 26">
            <a:extLst>
              <a:ext uri="{FF2B5EF4-FFF2-40B4-BE49-F238E27FC236}">
                <a16:creationId xmlns:a16="http://schemas.microsoft.com/office/drawing/2014/main" id="{ECDDC507-6A05-4B14-8A75-FEFF6E4F2E52}"/>
              </a:ext>
            </a:extLst>
          </p:cNvPr>
          <p:cNvSpPr>
            <a:spLocks noGrp="1"/>
          </p:cNvSpPr>
          <p:nvPr>
            <p:ph type="body" sz="quarter" idx="13" hasCustomPrompt="1"/>
          </p:nvPr>
        </p:nvSpPr>
        <p:spPr>
          <a:xfrm>
            <a:off x="1378418" y="4386344"/>
            <a:ext cx="2101381" cy="273050"/>
          </a:xfrm>
        </p:spPr>
        <p:txBody>
          <a:bodyPr lIns="0" tIns="0" rIns="0" bIns="0">
            <a:noAutofit/>
          </a:bodyPr>
          <a:lstStyle>
            <a:lvl1pPr marL="0" indent="0" algn="r">
              <a:lnSpc>
                <a:spcPct val="100000"/>
              </a:lnSpc>
              <a:buNone/>
              <a:defRPr sz="1400">
                <a:latin typeface="思源黑体 CN Regular" panose="020B0500000000000000" pitchFamily="34" charset="-122"/>
              </a:defRPr>
            </a:lvl1pPr>
          </a:lstStyle>
          <a:p>
            <a:pPr lvl="0"/>
            <a:r>
              <a:rPr lang="zh-CN" altLang="en-US" dirty="0"/>
              <a:t>单击此处编辑文本</a:t>
            </a:r>
          </a:p>
        </p:txBody>
      </p:sp>
      <p:sp>
        <p:nvSpPr>
          <p:cNvPr id="41" name="文本框 40">
            <a:extLst>
              <a:ext uri="{FF2B5EF4-FFF2-40B4-BE49-F238E27FC236}">
                <a16:creationId xmlns:a16="http://schemas.microsoft.com/office/drawing/2014/main" id="{62C53A3B-B5B8-41BF-B068-617228CD95DA}"/>
              </a:ext>
            </a:extLst>
          </p:cNvPr>
          <p:cNvSpPr txBox="1"/>
          <p:nvPr userDrawn="1"/>
        </p:nvSpPr>
        <p:spPr>
          <a:xfrm>
            <a:off x="5127452" y="3033702"/>
            <a:ext cx="766235" cy="830997"/>
          </a:xfrm>
          <a:prstGeom prst="rect">
            <a:avLst/>
          </a:prstGeom>
          <a:noFill/>
        </p:spPr>
        <p:txBody>
          <a:bodyPr wrap="none" lIns="0" tIns="0" rIns="0" bIns="0" rtlCol="0">
            <a:noAutofit/>
          </a:bodyPr>
          <a:lstStyle/>
          <a:p>
            <a:r>
              <a:rPr lang="en-US" altLang="zh-CN" sz="5400" i="1" dirty="0">
                <a:solidFill>
                  <a:schemeClr val="accent1"/>
                </a:solidFill>
                <a:latin typeface="思源黑体 CN Regular" panose="020B0500000000000000" pitchFamily="34" charset="-122"/>
                <a:ea typeface="Segoe UI Black" panose="020B0A02040204020203" pitchFamily="34" charset="0"/>
              </a:rPr>
              <a:t>02</a:t>
            </a:r>
            <a:endParaRPr lang="zh-CN" altLang="en-US" sz="5400" i="1" dirty="0">
              <a:solidFill>
                <a:schemeClr val="accent1"/>
              </a:solidFill>
              <a:latin typeface="思源黑体 CN Regular" panose="020B0500000000000000" pitchFamily="34" charset="-122"/>
              <a:ea typeface="思源黑体 CN Regular" panose="020B0500000000000000" pitchFamily="34" charset="-122"/>
            </a:endParaRPr>
          </a:p>
        </p:txBody>
      </p:sp>
      <p:grpSp>
        <p:nvGrpSpPr>
          <p:cNvPr id="42" name="组合 41">
            <a:extLst>
              <a:ext uri="{FF2B5EF4-FFF2-40B4-BE49-F238E27FC236}">
                <a16:creationId xmlns:a16="http://schemas.microsoft.com/office/drawing/2014/main" id="{6658C8F2-28A1-41C4-A61C-8CDF6D139BF3}"/>
              </a:ext>
            </a:extLst>
          </p:cNvPr>
          <p:cNvGrpSpPr/>
          <p:nvPr userDrawn="1"/>
        </p:nvGrpSpPr>
        <p:grpSpPr>
          <a:xfrm>
            <a:off x="5526707" y="3771682"/>
            <a:ext cx="288000" cy="50400"/>
            <a:chOff x="1449158" y="3290858"/>
            <a:chExt cx="303029" cy="36000"/>
          </a:xfrm>
        </p:grpSpPr>
        <p:sp>
          <p:nvSpPr>
            <p:cNvPr id="43" name="矩形 42">
              <a:extLst>
                <a:ext uri="{FF2B5EF4-FFF2-40B4-BE49-F238E27FC236}">
                  <a16:creationId xmlns:a16="http://schemas.microsoft.com/office/drawing/2014/main" id="{E6F9EF3C-161A-4DE8-884B-306F4630EEDE}"/>
                </a:ext>
              </a:extLst>
            </p:cNvPr>
            <p:cNvSpPr/>
            <p:nvPr userDrawn="1"/>
          </p:nvSpPr>
          <p:spPr>
            <a:xfrm>
              <a:off x="1449158" y="3290858"/>
              <a:ext cx="13343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4" name="矩形 43">
              <a:extLst>
                <a:ext uri="{FF2B5EF4-FFF2-40B4-BE49-F238E27FC236}">
                  <a16:creationId xmlns:a16="http://schemas.microsoft.com/office/drawing/2014/main" id="{67F6C174-3D67-4832-A136-3C7D61536B7D}"/>
                </a:ext>
              </a:extLst>
            </p:cNvPr>
            <p:cNvSpPr/>
            <p:nvPr userDrawn="1"/>
          </p:nvSpPr>
          <p:spPr>
            <a:xfrm>
              <a:off x="1618757" y="3290858"/>
              <a:ext cx="133430" cy="3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45" name="文本占位符 24">
            <a:extLst>
              <a:ext uri="{FF2B5EF4-FFF2-40B4-BE49-F238E27FC236}">
                <a16:creationId xmlns:a16="http://schemas.microsoft.com/office/drawing/2014/main" id="{5AEA9CC9-2CD9-4648-88CF-C2A98C245D36}"/>
              </a:ext>
            </a:extLst>
          </p:cNvPr>
          <p:cNvSpPr>
            <a:spLocks noGrp="1"/>
          </p:cNvSpPr>
          <p:nvPr>
            <p:ph type="body" sz="quarter" idx="14" hasCustomPrompt="1"/>
          </p:nvPr>
        </p:nvSpPr>
        <p:spPr>
          <a:xfrm>
            <a:off x="3714861" y="4021746"/>
            <a:ext cx="2099846" cy="364598"/>
          </a:xfrm>
        </p:spPr>
        <p:txBody>
          <a:bodyPr lIns="0" tIns="0" rIns="0" bIns="0">
            <a:noAutofit/>
          </a:bodyPr>
          <a:lstStyle>
            <a:lvl1pPr marL="0" indent="0" algn="r">
              <a:lnSpc>
                <a:spcPct val="100000"/>
              </a:lnSpc>
              <a:buNone/>
              <a:defRPr sz="1600" b="1">
                <a:latin typeface="思源黑体 CN Bold" panose="020B0800000000000000" pitchFamily="34" charset="-122"/>
                <a:ea typeface="思源黑体 CN Bold" panose="020B0800000000000000" pitchFamily="34" charset="-122"/>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zh-CN" altLang="en-US" dirty="0"/>
              <a:t>单击此处编辑文本</a:t>
            </a:r>
          </a:p>
        </p:txBody>
      </p:sp>
      <p:sp>
        <p:nvSpPr>
          <p:cNvPr id="46" name="文本占位符 26">
            <a:extLst>
              <a:ext uri="{FF2B5EF4-FFF2-40B4-BE49-F238E27FC236}">
                <a16:creationId xmlns:a16="http://schemas.microsoft.com/office/drawing/2014/main" id="{984E31DB-D2BF-4E68-9AB3-012C3C13A61E}"/>
              </a:ext>
            </a:extLst>
          </p:cNvPr>
          <p:cNvSpPr>
            <a:spLocks noGrp="1"/>
          </p:cNvSpPr>
          <p:nvPr>
            <p:ph type="body" sz="quarter" idx="15" hasCustomPrompt="1"/>
          </p:nvPr>
        </p:nvSpPr>
        <p:spPr>
          <a:xfrm>
            <a:off x="3715329" y="4386344"/>
            <a:ext cx="2101381" cy="273050"/>
          </a:xfrm>
        </p:spPr>
        <p:txBody>
          <a:bodyPr lIns="0" tIns="0" rIns="0" bIns="0">
            <a:noAutofit/>
          </a:bodyPr>
          <a:lstStyle>
            <a:lvl1pPr marL="0" indent="0" algn="r">
              <a:lnSpc>
                <a:spcPct val="100000"/>
              </a:lnSpc>
              <a:buNone/>
              <a:defRPr sz="1400">
                <a:latin typeface="思源黑体 CN Regular" panose="020B0500000000000000" pitchFamily="34" charset="-122"/>
              </a:defRPr>
            </a:lvl1pPr>
          </a:lstStyle>
          <a:p>
            <a:pPr lvl="0"/>
            <a:r>
              <a:rPr lang="zh-CN" altLang="en-US" dirty="0"/>
              <a:t>单击此处编辑文本</a:t>
            </a:r>
          </a:p>
        </p:txBody>
      </p:sp>
      <p:sp>
        <p:nvSpPr>
          <p:cNvPr id="53" name="文本框 52">
            <a:extLst>
              <a:ext uri="{FF2B5EF4-FFF2-40B4-BE49-F238E27FC236}">
                <a16:creationId xmlns:a16="http://schemas.microsoft.com/office/drawing/2014/main" id="{5BEC28F4-2435-44AB-8C31-68F82BB2B23E}"/>
              </a:ext>
            </a:extLst>
          </p:cNvPr>
          <p:cNvSpPr txBox="1"/>
          <p:nvPr userDrawn="1"/>
        </p:nvSpPr>
        <p:spPr>
          <a:xfrm>
            <a:off x="7462828" y="3033702"/>
            <a:ext cx="766235" cy="830997"/>
          </a:xfrm>
          <a:prstGeom prst="rect">
            <a:avLst/>
          </a:prstGeom>
          <a:noFill/>
        </p:spPr>
        <p:txBody>
          <a:bodyPr wrap="none" lIns="0" tIns="0" rIns="0" bIns="0" rtlCol="0">
            <a:noAutofit/>
          </a:bodyPr>
          <a:lstStyle/>
          <a:p>
            <a:r>
              <a:rPr lang="en-US" altLang="zh-CN" sz="5400" i="1" dirty="0">
                <a:solidFill>
                  <a:schemeClr val="accent1"/>
                </a:solidFill>
                <a:latin typeface="思源黑体 CN Regular" panose="020B0500000000000000" pitchFamily="34" charset="-122"/>
                <a:ea typeface="Segoe UI Black" panose="020B0A02040204020203" pitchFamily="34" charset="0"/>
              </a:rPr>
              <a:t>03</a:t>
            </a:r>
            <a:endParaRPr lang="zh-CN" altLang="en-US" sz="5400" i="1" dirty="0">
              <a:solidFill>
                <a:schemeClr val="accent1"/>
              </a:solidFill>
              <a:latin typeface="思源黑体 CN Regular" panose="020B0500000000000000" pitchFamily="34" charset="-122"/>
              <a:ea typeface="思源黑体 CN Regular" panose="020B0500000000000000" pitchFamily="34" charset="-122"/>
            </a:endParaRPr>
          </a:p>
        </p:txBody>
      </p:sp>
      <p:grpSp>
        <p:nvGrpSpPr>
          <p:cNvPr id="54" name="组合 53">
            <a:extLst>
              <a:ext uri="{FF2B5EF4-FFF2-40B4-BE49-F238E27FC236}">
                <a16:creationId xmlns:a16="http://schemas.microsoft.com/office/drawing/2014/main" id="{C8F76D05-CD94-4B6E-B6AC-ACF1BFB966DF}"/>
              </a:ext>
            </a:extLst>
          </p:cNvPr>
          <p:cNvGrpSpPr/>
          <p:nvPr userDrawn="1"/>
        </p:nvGrpSpPr>
        <p:grpSpPr>
          <a:xfrm>
            <a:off x="7862083" y="3771682"/>
            <a:ext cx="288000" cy="50400"/>
            <a:chOff x="1449158" y="3290858"/>
            <a:chExt cx="303029" cy="36000"/>
          </a:xfrm>
        </p:grpSpPr>
        <p:sp>
          <p:nvSpPr>
            <p:cNvPr id="55" name="矩形 54">
              <a:extLst>
                <a:ext uri="{FF2B5EF4-FFF2-40B4-BE49-F238E27FC236}">
                  <a16:creationId xmlns:a16="http://schemas.microsoft.com/office/drawing/2014/main" id="{40EFD208-5E19-46A4-8BB5-4F3A9B405DAE}"/>
                </a:ext>
              </a:extLst>
            </p:cNvPr>
            <p:cNvSpPr/>
            <p:nvPr userDrawn="1"/>
          </p:nvSpPr>
          <p:spPr>
            <a:xfrm>
              <a:off x="1449158" y="3290858"/>
              <a:ext cx="13343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56" name="矩形 55">
              <a:extLst>
                <a:ext uri="{FF2B5EF4-FFF2-40B4-BE49-F238E27FC236}">
                  <a16:creationId xmlns:a16="http://schemas.microsoft.com/office/drawing/2014/main" id="{1CAC2598-9057-4FFF-8E81-235AB1EF2A69}"/>
                </a:ext>
              </a:extLst>
            </p:cNvPr>
            <p:cNvSpPr/>
            <p:nvPr userDrawn="1"/>
          </p:nvSpPr>
          <p:spPr>
            <a:xfrm>
              <a:off x="1618757" y="3290858"/>
              <a:ext cx="133430" cy="3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57" name="文本占位符 24">
            <a:extLst>
              <a:ext uri="{FF2B5EF4-FFF2-40B4-BE49-F238E27FC236}">
                <a16:creationId xmlns:a16="http://schemas.microsoft.com/office/drawing/2014/main" id="{BB4BDBAF-46AA-4278-842B-D89F8B65AF4D}"/>
              </a:ext>
            </a:extLst>
          </p:cNvPr>
          <p:cNvSpPr>
            <a:spLocks noGrp="1"/>
          </p:cNvSpPr>
          <p:nvPr>
            <p:ph type="body" sz="quarter" idx="16" hasCustomPrompt="1"/>
          </p:nvPr>
        </p:nvSpPr>
        <p:spPr>
          <a:xfrm>
            <a:off x="6050237" y="4021746"/>
            <a:ext cx="2099846" cy="364598"/>
          </a:xfrm>
        </p:spPr>
        <p:txBody>
          <a:bodyPr lIns="0" tIns="0" rIns="0" bIns="0">
            <a:noAutofit/>
          </a:bodyPr>
          <a:lstStyle>
            <a:lvl1pPr marL="0" indent="0" algn="r">
              <a:lnSpc>
                <a:spcPct val="100000"/>
              </a:lnSpc>
              <a:buNone/>
              <a:defRPr sz="1600" b="1">
                <a:latin typeface="思源黑体 CN Bold" panose="020B0800000000000000" pitchFamily="34" charset="-122"/>
                <a:ea typeface="思源黑体 CN Bold" panose="020B0800000000000000" pitchFamily="34" charset="-122"/>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zh-CN" altLang="en-US" dirty="0"/>
              <a:t>单击此处编辑文本</a:t>
            </a:r>
          </a:p>
        </p:txBody>
      </p:sp>
      <p:sp>
        <p:nvSpPr>
          <p:cNvPr id="58" name="文本占位符 26">
            <a:extLst>
              <a:ext uri="{FF2B5EF4-FFF2-40B4-BE49-F238E27FC236}">
                <a16:creationId xmlns:a16="http://schemas.microsoft.com/office/drawing/2014/main" id="{F1BB40D9-23E8-44BE-A528-A5FD46E204EF}"/>
              </a:ext>
            </a:extLst>
          </p:cNvPr>
          <p:cNvSpPr>
            <a:spLocks noGrp="1"/>
          </p:cNvSpPr>
          <p:nvPr>
            <p:ph type="body" sz="quarter" idx="17" hasCustomPrompt="1"/>
          </p:nvPr>
        </p:nvSpPr>
        <p:spPr>
          <a:xfrm>
            <a:off x="6050705" y="4386344"/>
            <a:ext cx="2101381" cy="273050"/>
          </a:xfrm>
        </p:spPr>
        <p:txBody>
          <a:bodyPr lIns="0" tIns="0" rIns="0" bIns="0">
            <a:noAutofit/>
          </a:bodyPr>
          <a:lstStyle>
            <a:lvl1pPr marL="0" indent="0" algn="r">
              <a:lnSpc>
                <a:spcPct val="100000"/>
              </a:lnSpc>
              <a:buNone/>
              <a:defRPr sz="1400">
                <a:latin typeface="思源黑体 CN Regular" panose="020B0500000000000000" pitchFamily="34" charset="-122"/>
              </a:defRPr>
            </a:lvl1pPr>
          </a:lstStyle>
          <a:p>
            <a:pPr lvl="0"/>
            <a:r>
              <a:rPr lang="zh-CN" altLang="en-US" dirty="0"/>
              <a:t>单击此处编辑文本</a:t>
            </a:r>
          </a:p>
        </p:txBody>
      </p:sp>
      <p:sp>
        <p:nvSpPr>
          <p:cNvPr id="60" name="文本框 59">
            <a:extLst>
              <a:ext uri="{FF2B5EF4-FFF2-40B4-BE49-F238E27FC236}">
                <a16:creationId xmlns:a16="http://schemas.microsoft.com/office/drawing/2014/main" id="{CF903C48-FD21-40BC-A2E2-4EF121B39235}"/>
              </a:ext>
            </a:extLst>
          </p:cNvPr>
          <p:cNvSpPr txBox="1"/>
          <p:nvPr userDrawn="1"/>
        </p:nvSpPr>
        <p:spPr>
          <a:xfrm>
            <a:off x="9796669" y="3033702"/>
            <a:ext cx="766235" cy="830997"/>
          </a:xfrm>
          <a:prstGeom prst="rect">
            <a:avLst/>
          </a:prstGeom>
          <a:noFill/>
        </p:spPr>
        <p:txBody>
          <a:bodyPr wrap="none" lIns="0" tIns="0" rIns="0" bIns="0" rtlCol="0">
            <a:noAutofit/>
          </a:bodyPr>
          <a:lstStyle/>
          <a:p>
            <a:r>
              <a:rPr lang="en-US" altLang="zh-CN" sz="5400" i="1" dirty="0">
                <a:solidFill>
                  <a:schemeClr val="accent1"/>
                </a:solidFill>
                <a:latin typeface="思源黑体 CN Regular" panose="020B0500000000000000" pitchFamily="34" charset="-122"/>
                <a:ea typeface="Segoe UI Black" panose="020B0A02040204020203" pitchFamily="34" charset="0"/>
              </a:rPr>
              <a:t>04</a:t>
            </a:r>
            <a:endParaRPr lang="zh-CN" altLang="en-US" sz="5400" i="1" dirty="0">
              <a:solidFill>
                <a:schemeClr val="accent1"/>
              </a:solidFill>
              <a:latin typeface="思源黑体 CN Regular" panose="020B0500000000000000" pitchFamily="34" charset="-122"/>
              <a:ea typeface="思源黑体 CN Regular" panose="020B0500000000000000" pitchFamily="34" charset="-122"/>
            </a:endParaRPr>
          </a:p>
        </p:txBody>
      </p:sp>
      <p:grpSp>
        <p:nvGrpSpPr>
          <p:cNvPr id="61" name="组合 60">
            <a:extLst>
              <a:ext uri="{FF2B5EF4-FFF2-40B4-BE49-F238E27FC236}">
                <a16:creationId xmlns:a16="http://schemas.microsoft.com/office/drawing/2014/main" id="{517E6B57-53C8-44FE-91AA-25EDDB226FFA}"/>
              </a:ext>
            </a:extLst>
          </p:cNvPr>
          <p:cNvGrpSpPr/>
          <p:nvPr userDrawn="1"/>
        </p:nvGrpSpPr>
        <p:grpSpPr>
          <a:xfrm>
            <a:off x="10195924" y="3771682"/>
            <a:ext cx="288000" cy="50400"/>
            <a:chOff x="1449158" y="3290858"/>
            <a:chExt cx="303029" cy="36000"/>
          </a:xfrm>
        </p:grpSpPr>
        <p:sp>
          <p:nvSpPr>
            <p:cNvPr id="62" name="矩形 61">
              <a:extLst>
                <a:ext uri="{FF2B5EF4-FFF2-40B4-BE49-F238E27FC236}">
                  <a16:creationId xmlns:a16="http://schemas.microsoft.com/office/drawing/2014/main" id="{E0279603-7D15-48B8-8D78-794CA0E28458}"/>
                </a:ext>
              </a:extLst>
            </p:cNvPr>
            <p:cNvSpPr/>
            <p:nvPr userDrawn="1"/>
          </p:nvSpPr>
          <p:spPr>
            <a:xfrm>
              <a:off x="1449158" y="3290858"/>
              <a:ext cx="13343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3" name="矩形 62">
              <a:extLst>
                <a:ext uri="{FF2B5EF4-FFF2-40B4-BE49-F238E27FC236}">
                  <a16:creationId xmlns:a16="http://schemas.microsoft.com/office/drawing/2014/main" id="{F0C5226D-92E7-4E8D-8D29-B113E6F72DA7}"/>
                </a:ext>
              </a:extLst>
            </p:cNvPr>
            <p:cNvSpPr/>
            <p:nvPr userDrawn="1"/>
          </p:nvSpPr>
          <p:spPr>
            <a:xfrm>
              <a:off x="1618757" y="3290858"/>
              <a:ext cx="133430" cy="3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64" name="文本占位符 24">
            <a:extLst>
              <a:ext uri="{FF2B5EF4-FFF2-40B4-BE49-F238E27FC236}">
                <a16:creationId xmlns:a16="http://schemas.microsoft.com/office/drawing/2014/main" id="{3536D377-BDF0-4069-A85A-950C0CB370E5}"/>
              </a:ext>
            </a:extLst>
          </p:cNvPr>
          <p:cNvSpPr>
            <a:spLocks noGrp="1"/>
          </p:cNvSpPr>
          <p:nvPr>
            <p:ph type="body" sz="quarter" idx="18" hasCustomPrompt="1"/>
          </p:nvPr>
        </p:nvSpPr>
        <p:spPr>
          <a:xfrm>
            <a:off x="8384078" y="4021746"/>
            <a:ext cx="2099846" cy="364598"/>
          </a:xfrm>
        </p:spPr>
        <p:txBody>
          <a:bodyPr lIns="0" tIns="0" rIns="0" bIns="0">
            <a:noAutofit/>
          </a:bodyPr>
          <a:lstStyle>
            <a:lvl1pPr marL="0" indent="0" algn="r">
              <a:lnSpc>
                <a:spcPct val="100000"/>
              </a:lnSpc>
              <a:buNone/>
              <a:defRPr sz="1600" b="1">
                <a:latin typeface="思源黑体 CN Bold" panose="020B0800000000000000" pitchFamily="34" charset="-122"/>
                <a:ea typeface="思源黑体 CN Bold" panose="020B0800000000000000" pitchFamily="34" charset="-122"/>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zh-CN" altLang="en-US" dirty="0"/>
              <a:t>单击此处编辑文本</a:t>
            </a:r>
          </a:p>
        </p:txBody>
      </p:sp>
      <p:sp>
        <p:nvSpPr>
          <p:cNvPr id="65" name="文本占位符 26">
            <a:extLst>
              <a:ext uri="{FF2B5EF4-FFF2-40B4-BE49-F238E27FC236}">
                <a16:creationId xmlns:a16="http://schemas.microsoft.com/office/drawing/2014/main" id="{EF51C8ED-90B5-45CC-BA39-0245579AD37A}"/>
              </a:ext>
            </a:extLst>
          </p:cNvPr>
          <p:cNvSpPr>
            <a:spLocks noGrp="1"/>
          </p:cNvSpPr>
          <p:nvPr>
            <p:ph type="body" sz="quarter" idx="19" hasCustomPrompt="1"/>
          </p:nvPr>
        </p:nvSpPr>
        <p:spPr>
          <a:xfrm>
            <a:off x="8384546" y="4386344"/>
            <a:ext cx="2101381" cy="273050"/>
          </a:xfrm>
        </p:spPr>
        <p:txBody>
          <a:bodyPr lIns="0" tIns="0" rIns="0" bIns="0">
            <a:noAutofit/>
          </a:bodyPr>
          <a:lstStyle>
            <a:lvl1pPr marL="0" indent="0" algn="r">
              <a:lnSpc>
                <a:spcPct val="100000"/>
              </a:lnSpc>
              <a:buNone/>
              <a:defRPr sz="1400">
                <a:latin typeface="思源黑体 CN Regular" panose="020B0500000000000000" pitchFamily="34" charset="-122"/>
              </a:defRPr>
            </a:lvl1pPr>
          </a:lstStyle>
          <a:p>
            <a:pPr lvl="0"/>
            <a:r>
              <a:rPr lang="zh-CN" altLang="en-US" dirty="0"/>
              <a:t>单击此处编辑文本</a:t>
            </a:r>
          </a:p>
        </p:txBody>
      </p:sp>
      <p:cxnSp>
        <p:nvCxnSpPr>
          <p:cNvPr id="66" name="直接连接符 65">
            <a:extLst>
              <a:ext uri="{FF2B5EF4-FFF2-40B4-BE49-F238E27FC236}">
                <a16:creationId xmlns:a16="http://schemas.microsoft.com/office/drawing/2014/main" id="{6894D4A1-CF42-426E-B509-C21D4A022A65}"/>
              </a:ext>
            </a:extLst>
          </p:cNvPr>
          <p:cNvCxnSpPr>
            <a:cxnSpLocks/>
          </p:cNvCxnSpPr>
          <p:nvPr userDrawn="1"/>
        </p:nvCxnSpPr>
        <p:spPr>
          <a:xfrm>
            <a:off x="1377950" y="4796409"/>
            <a:ext cx="2099846" cy="0"/>
          </a:xfrm>
          <a:prstGeom prst="line">
            <a:avLst/>
          </a:prstGeom>
          <a:ln w="9525">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3659058A-8EA3-488B-B0CB-744CECD7C547}"/>
              </a:ext>
            </a:extLst>
          </p:cNvPr>
          <p:cNvCxnSpPr>
            <a:cxnSpLocks/>
          </p:cNvCxnSpPr>
          <p:nvPr userDrawn="1"/>
        </p:nvCxnSpPr>
        <p:spPr>
          <a:xfrm>
            <a:off x="3720240" y="4796409"/>
            <a:ext cx="2099846" cy="0"/>
          </a:xfrm>
          <a:prstGeom prst="line">
            <a:avLst/>
          </a:prstGeom>
          <a:ln w="9525">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B98D4226-95CD-47FD-B5AC-CFC3ADFE0869}"/>
              </a:ext>
            </a:extLst>
          </p:cNvPr>
          <p:cNvCxnSpPr>
            <a:cxnSpLocks/>
          </p:cNvCxnSpPr>
          <p:nvPr userDrawn="1"/>
        </p:nvCxnSpPr>
        <p:spPr>
          <a:xfrm>
            <a:off x="6042136" y="4796409"/>
            <a:ext cx="2099846" cy="0"/>
          </a:xfrm>
          <a:prstGeom prst="line">
            <a:avLst/>
          </a:prstGeom>
          <a:ln w="9525">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2688CE04-DE1B-4002-86B1-CD5337455821}"/>
              </a:ext>
            </a:extLst>
          </p:cNvPr>
          <p:cNvCxnSpPr>
            <a:cxnSpLocks/>
          </p:cNvCxnSpPr>
          <p:nvPr userDrawn="1"/>
        </p:nvCxnSpPr>
        <p:spPr>
          <a:xfrm>
            <a:off x="8389457" y="4796409"/>
            <a:ext cx="2099846" cy="0"/>
          </a:xfrm>
          <a:prstGeom prst="line">
            <a:avLst/>
          </a:prstGeom>
          <a:ln w="9525">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73218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转场">
    <p:bg>
      <p:bgPr>
        <a:solidFill>
          <a:schemeClr val="accent1"/>
        </a:solidFill>
        <a:effectLst/>
      </p:bgPr>
    </p:bg>
    <p:spTree>
      <p:nvGrpSpPr>
        <p:cNvPr id="1" name=""/>
        <p:cNvGrpSpPr/>
        <p:nvPr/>
      </p:nvGrpSpPr>
      <p:grpSpPr>
        <a:xfrm>
          <a:off x="0" y="0"/>
          <a:ext cx="0" cy="0"/>
          <a:chOff x="0" y="0"/>
          <a:chExt cx="0" cy="0"/>
        </a:xfrm>
      </p:grpSpPr>
      <p:pic>
        <p:nvPicPr>
          <p:cNvPr id="23" name="图片 22" descr="城市街道与高楼大厦的黑白照&#10;&#10;描述已自动生成">
            <a:extLst>
              <a:ext uri="{FF2B5EF4-FFF2-40B4-BE49-F238E27FC236}">
                <a16:creationId xmlns:a16="http://schemas.microsoft.com/office/drawing/2014/main" id="{3CB15478-482E-48ED-8AD1-A72E949A8090}"/>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54630"/>
          <a:stretch/>
        </p:blipFill>
        <p:spPr>
          <a:xfrm>
            <a:off x="421" y="3746500"/>
            <a:ext cx="12191157" cy="3111500"/>
          </a:xfrm>
          <a:prstGeom prst="rect">
            <a:avLst/>
          </a:prstGeom>
        </p:spPr>
      </p:pic>
      <p:sp>
        <p:nvSpPr>
          <p:cNvPr id="30" name="矩形 29">
            <a:extLst>
              <a:ext uri="{FF2B5EF4-FFF2-40B4-BE49-F238E27FC236}">
                <a16:creationId xmlns:a16="http://schemas.microsoft.com/office/drawing/2014/main" id="{3D060CC2-AAEB-4B51-B4BB-0AC43EF03975}"/>
              </a:ext>
            </a:extLst>
          </p:cNvPr>
          <p:cNvSpPr/>
          <p:nvPr userDrawn="1"/>
        </p:nvSpPr>
        <p:spPr>
          <a:xfrm>
            <a:off x="0" y="3746500"/>
            <a:ext cx="12191578" cy="311150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6" name="图片占位符 115">
            <a:extLst>
              <a:ext uri="{FF2B5EF4-FFF2-40B4-BE49-F238E27FC236}">
                <a16:creationId xmlns:a16="http://schemas.microsoft.com/office/drawing/2014/main" id="{8C7BFC8A-C1E9-4E7E-8AA4-D2441B490E74}"/>
              </a:ext>
            </a:extLst>
          </p:cNvPr>
          <p:cNvSpPr>
            <a:spLocks noGrp="1"/>
          </p:cNvSpPr>
          <p:nvPr>
            <p:ph type="pic" sz="quarter" idx="10"/>
          </p:nvPr>
        </p:nvSpPr>
        <p:spPr>
          <a:xfrm>
            <a:off x="4905375" y="457200"/>
            <a:ext cx="2381250" cy="894253"/>
          </a:xfrm>
        </p:spPr>
        <p:txBody>
          <a:bodyPr>
            <a:noAutofit/>
          </a:bodyPr>
          <a:lstStyle>
            <a:lvl1pPr algn="ctr">
              <a:defRPr/>
            </a:lvl1pPr>
          </a:lstStyle>
          <a:p>
            <a:endParaRPr lang="zh-CN" altLang="en-US" dirty="0"/>
          </a:p>
        </p:txBody>
      </p:sp>
      <p:sp>
        <p:nvSpPr>
          <p:cNvPr id="4" name="标题 1">
            <a:extLst>
              <a:ext uri="{FF2B5EF4-FFF2-40B4-BE49-F238E27FC236}">
                <a16:creationId xmlns:a16="http://schemas.microsoft.com/office/drawing/2014/main" id="{074DDA10-767A-4557-8AA0-DBB2DB7C4CE4}"/>
              </a:ext>
            </a:extLst>
          </p:cNvPr>
          <p:cNvSpPr>
            <a:spLocks noGrp="1"/>
          </p:cNvSpPr>
          <p:nvPr>
            <p:ph type="ctrTitle" hasCustomPrompt="1"/>
          </p:nvPr>
        </p:nvSpPr>
        <p:spPr>
          <a:xfrm>
            <a:off x="3149406" y="3690279"/>
            <a:ext cx="5893188" cy="727239"/>
          </a:xfrm>
        </p:spPr>
        <p:txBody>
          <a:bodyPr anchor="b">
            <a:noAutofit/>
          </a:bodyPr>
          <a:lstStyle>
            <a:lvl1pPr algn="ctr">
              <a:lnSpc>
                <a:spcPct val="100000"/>
              </a:lnSpc>
              <a:defRPr sz="4800">
                <a:solidFill>
                  <a:schemeClr val="bg1"/>
                </a:solidFill>
                <a:latin typeface="思源黑体 CN Bold" panose="020B0800000000000000" pitchFamily="34" charset="-122"/>
                <a:ea typeface="思源黑体 CN Bold" panose="020B0800000000000000" pitchFamily="34" charset="-122"/>
              </a:defRPr>
            </a:lvl1pPr>
          </a:lstStyle>
          <a:p>
            <a:r>
              <a:rPr lang="zh-CN" altLang="en-US" dirty="0"/>
              <a:t>单击此处编辑标题</a:t>
            </a:r>
          </a:p>
        </p:txBody>
      </p:sp>
      <p:sp>
        <p:nvSpPr>
          <p:cNvPr id="7" name="文本占位符 10">
            <a:extLst>
              <a:ext uri="{FF2B5EF4-FFF2-40B4-BE49-F238E27FC236}">
                <a16:creationId xmlns:a16="http://schemas.microsoft.com/office/drawing/2014/main" id="{060EC01D-E6CE-494C-9138-85C22F4197F4}"/>
              </a:ext>
            </a:extLst>
          </p:cNvPr>
          <p:cNvSpPr>
            <a:spLocks noGrp="1"/>
          </p:cNvSpPr>
          <p:nvPr>
            <p:ph type="body" sz="quarter" idx="14"/>
          </p:nvPr>
        </p:nvSpPr>
        <p:spPr>
          <a:xfrm>
            <a:off x="4149763" y="4484499"/>
            <a:ext cx="3892475" cy="365126"/>
          </a:xfrm>
        </p:spPr>
        <p:txBody>
          <a:bodyPr vert="horz" lIns="91440" tIns="45720" rIns="91440" bIns="45720" rtlCol="0">
            <a:noAutofit/>
          </a:bodyPr>
          <a:lstStyle>
            <a:lvl1pPr marL="0" indent="0" algn="ctr">
              <a:buNone/>
              <a:defRPr lang="zh-CN" altLang="en-US" sz="2000" dirty="0" smtClean="0">
                <a:solidFill>
                  <a:schemeClr val="bg1"/>
                </a:solidFill>
                <a:latin typeface="思源黑体 CN Regular" panose="020B0500000000000000" pitchFamily="34" charset="-122"/>
                <a:ea typeface="思源黑体 CN Regular" panose="020B0500000000000000" pitchFamily="34" charset="-122"/>
              </a:defRPr>
            </a:lvl1pPr>
            <a:lvl2pPr>
              <a:defRPr lang="zh-CN" altLang="en-US" sz="2000" dirty="0" smtClean="0"/>
            </a:lvl2pPr>
            <a:lvl3pPr>
              <a:defRPr lang="zh-CN" altLang="en-US" sz="1800" dirty="0" smtClean="0"/>
            </a:lvl3pPr>
            <a:lvl4pPr>
              <a:defRPr lang="zh-CN" altLang="en-US" sz="1600" dirty="0" smtClean="0"/>
            </a:lvl4pPr>
            <a:lvl5pPr>
              <a:defRPr lang="zh-CN" altLang="en-US" sz="1600" dirty="0"/>
            </a:lvl5pPr>
          </a:lstStyle>
          <a:p>
            <a:pPr marL="228600" lvl="0" indent="-228600">
              <a:lnSpc>
                <a:spcPct val="100000"/>
              </a:lnSpc>
            </a:pPr>
            <a:r>
              <a:rPr lang="zh-CN" altLang="en-US" dirty="0"/>
              <a:t>单击此处编辑母版文本样式</a:t>
            </a:r>
          </a:p>
        </p:txBody>
      </p:sp>
      <p:grpSp>
        <p:nvGrpSpPr>
          <p:cNvPr id="6" name="组合 5">
            <a:extLst>
              <a:ext uri="{FF2B5EF4-FFF2-40B4-BE49-F238E27FC236}">
                <a16:creationId xmlns:a16="http://schemas.microsoft.com/office/drawing/2014/main" id="{48C120F9-FDCC-4590-9968-728A31BF07C4}"/>
              </a:ext>
            </a:extLst>
          </p:cNvPr>
          <p:cNvGrpSpPr/>
          <p:nvPr userDrawn="1"/>
        </p:nvGrpSpPr>
        <p:grpSpPr>
          <a:xfrm>
            <a:off x="5790812" y="1350074"/>
            <a:ext cx="610376" cy="57600"/>
            <a:chOff x="5952000" y="6466314"/>
            <a:chExt cx="610376" cy="57600"/>
          </a:xfrm>
        </p:grpSpPr>
        <p:sp>
          <p:nvSpPr>
            <p:cNvPr id="9" name="矩形 8">
              <a:extLst>
                <a:ext uri="{FF2B5EF4-FFF2-40B4-BE49-F238E27FC236}">
                  <a16:creationId xmlns:a16="http://schemas.microsoft.com/office/drawing/2014/main" id="{72A98A07-E38F-47FB-8AAF-1A2910183DAC}"/>
                </a:ext>
              </a:extLst>
            </p:cNvPr>
            <p:cNvSpPr/>
            <p:nvPr userDrawn="1"/>
          </p:nvSpPr>
          <p:spPr>
            <a:xfrm>
              <a:off x="5952000" y="6466314"/>
              <a:ext cx="126812" cy="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0" name="矩形 9">
              <a:extLst>
                <a:ext uri="{FF2B5EF4-FFF2-40B4-BE49-F238E27FC236}">
                  <a16:creationId xmlns:a16="http://schemas.microsoft.com/office/drawing/2014/main" id="{20EC829A-861E-42A1-9038-0750D3A7C875}"/>
                </a:ext>
              </a:extLst>
            </p:cNvPr>
            <p:cNvSpPr/>
            <p:nvPr userDrawn="1"/>
          </p:nvSpPr>
          <p:spPr>
            <a:xfrm>
              <a:off x="6113188" y="6466314"/>
              <a:ext cx="126812"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 name="矩形 10">
              <a:extLst>
                <a:ext uri="{FF2B5EF4-FFF2-40B4-BE49-F238E27FC236}">
                  <a16:creationId xmlns:a16="http://schemas.microsoft.com/office/drawing/2014/main" id="{A8279995-A3EB-4256-BD71-8F1EA6FAD844}"/>
                </a:ext>
              </a:extLst>
            </p:cNvPr>
            <p:cNvSpPr/>
            <p:nvPr userDrawn="1"/>
          </p:nvSpPr>
          <p:spPr>
            <a:xfrm>
              <a:off x="6274376" y="6466314"/>
              <a:ext cx="126812"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矩形 11">
              <a:extLst>
                <a:ext uri="{FF2B5EF4-FFF2-40B4-BE49-F238E27FC236}">
                  <a16:creationId xmlns:a16="http://schemas.microsoft.com/office/drawing/2014/main" id="{FDB606F6-EA2B-4E06-B528-FD71EFB66C18}"/>
                </a:ext>
              </a:extLst>
            </p:cNvPr>
            <p:cNvSpPr/>
            <p:nvPr userDrawn="1"/>
          </p:nvSpPr>
          <p:spPr>
            <a:xfrm>
              <a:off x="6435564" y="6466314"/>
              <a:ext cx="126812"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36" name="文本占位符 35">
            <a:extLst>
              <a:ext uri="{FF2B5EF4-FFF2-40B4-BE49-F238E27FC236}">
                <a16:creationId xmlns:a16="http://schemas.microsoft.com/office/drawing/2014/main" id="{2D99A0E8-4B94-425C-84E1-E6688E11D634}"/>
              </a:ext>
            </a:extLst>
          </p:cNvPr>
          <p:cNvSpPr>
            <a:spLocks noGrp="1"/>
          </p:cNvSpPr>
          <p:nvPr>
            <p:ph type="body" sz="quarter" idx="15" hasCustomPrompt="1"/>
          </p:nvPr>
        </p:nvSpPr>
        <p:spPr>
          <a:xfrm>
            <a:off x="5253604" y="1890254"/>
            <a:ext cx="1684792" cy="1475321"/>
          </a:xfrm>
        </p:spPr>
        <p:txBody>
          <a:bodyPr lIns="0" tIns="0" rIns="0" bIns="0">
            <a:noAutofit/>
          </a:bodyPr>
          <a:lstStyle>
            <a:lvl1pPr marL="0" indent="0" algn="ctr">
              <a:buNone/>
              <a:defRPr sz="11500" i="1">
                <a:solidFill>
                  <a:schemeClr val="bg1"/>
                </a:solidFill>
                <a:latin typeface="思源黑体 CN Regular" panose="020B0500000000000000" pitchFamily="34" charset="-122"/>
              </a:defRPr>
            </a:lvl1pPr>
          </a:lstStyle>
          <a:p>
            <a:pPr lvl="0"/>
            <a:r>
              <a:rPr lang="en-US" altLang="zh-CN" dirty="0"/>
              <a:t>01</a:t>
            </a:r>
            <a:endParaRPr lang="zh-CN" altLang="en-US" dirty="0"/>
          </a:p>
        </p:txBody>
      </p:sp>
      <p:sp>
        <p:nvSpPr>
          <p:cNvPr id="3" name="文本占位符 10">
            <a:extLst>
              <a:ext uri="{FF2B5EF4-FFF2-40B4-BE49-F238E27FC236}">
                <a16:creationId xmlns:a16="http://schemas.microsoft.com/office/drawing/2014/main" id="{858D752E-5612-4A67-A11B-CC579D26C9A2}"/>
              </a:ext>
            </a:extLst>
          </p:cNvPr>
          <p:cNvSpPr>
            <a:spLocks noGrp="1"/>
          </p:cNvSpPr>
          <p:nvPr>
            <p:ph type="body" sz="quarter" idx="11" hasCustomPrompt="1"/>
          </p:nvPr>
        </p:nvSpPr>
        <p:spPr>
          <a:xfrm>
            <a:off x="5195352" y="2468171"/>
            <a:ext cx="1801296" cy="319486"/>
          </a:xfrm>
          <a:solidFill>
            <a:schemeClr val="accent1"/>
          </a:solidFill>
        </p:spPr>
        <p:txBody>
          <a:bodyPr>
            <a:noAutofit/>
          </a:bodyPr>
          <a:lstStyle>
            <a:lvl1pPr marL="0" indent="0" algn="ctr">
              <a:buNone/>
              <a:defRPr sz="2400">
                <a:ln w="12700">
                  <a:noFill/>
                </a:ln>
                <a:gradFill>
                  <a:gsLst>
                    <a:gs pos="0">
                      <a:schemeClr val="accent1">
                        <a:lumMod val="5000"/>
                        <a:lumOff val="95000"/>
                      </a:schemeClr>
                    </a:gs>
                    <a:gs pos="89000">
                      <a:schemeClr val="bg1">
                        <a:alpha val="0"/>
                      </a:schemeClr>
                    </a:gs>
                  </a:gsLst>
                  <a:lin ang="5400000" scaled="1"/>
                </a:gradFill>
                <a:latin typeface="思源黑体 CN Regular" panose="020B0500000000000000" pitchFamily="34" charset="-122"/>
                <a:ea typeface="思源黑体 CN Bold" panose="020B0800000000000000" pitchFamily="34" charset="-122"/>
              </a:defRPr>
            </a:lvl1pPr>
            <a:lvl2pPr marL="457200" indent="0">
              <a:buNone/>
              <a:defRPr/>
            </a:lvl2pPr>
          </a:lstStyle>
          <a:p>
            <a:pPr lvl="0"/>
            <a:r>
              <a:rPr lang="en-US" altLang="zh-CN" dirty="0"/>
              <a:t>PART ONE</a:t>
            </a:r>
            <a:endParaRPr lang="zh-CN" altLang="en-US" dirty="0"/>
          </a:p>
        </p:txBody>
      </p:sp>
      <p:sp>
        <p:nvSpPr>
          <p:cNvPr id="38" name="文本占位符 37">
            <a:extLst>
              <a:ext uri="{FF2B5EF4-FFF2-40B4-BE49-F238E27FC236}">
                <a16:creationId xmlns:a16="http://schemas.microsoft.com/office/drawing/2014/main" id="{5E7ED347-1F8D-4D67-BC88-D478303F0B8E}"/>
              </a:ext>
            </a:extLst>
          </p:cNvPr>
          <p:cNvSpPr>
            <a:spLocks noGrp="1"/>
          </p:cNvSpPr>
          <p:nvPr>
            <p:ph type="body" sz="quarter" idx="16" hasCustomPrompt="1"/>
          </p:nvPr>
        </p:nvSpPr>
        <p:spPr>
          <a:xfrm>
            <a:off x="1466057" y="6189663"/>
            <a:ext cx="9259887" cy="365125"/>
          </a:xfrm>
        </p:spPr>
        <p:txBody>
          <a:bodyPr>
            <a:noAutofit/>
          </a:bodyPr>
          <a:lstStyle>
            <a:lvl1pPr marL="0" indent="0" algn="ct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ltLang="zh-CN" dirty="0"/>
              <a:t>Lorem ipsum dolor sit amet, consectetuer adipiscing elit. Maecenas porttitor congue massa. </a:t>
            </a:r>
            <a:endParaRPr lang="zh-CN" altLang="en-US" dirty="0"/>
          </a:p>
        </p:txBody>
      </p:sp>
    </p:spTree>
    <p:extLst>
      <p:ext uri="{BB962C8B-B14F-4D97-AF65-F5344CB8AC3E}">
        <p14:creationId xmlns:p14="http://schemas.microsoft.com/office/powerpoint/2010/main" val="1941601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62255358-060F-41C7-9DB2-74D892584870}"/>
              </a:ext>
            </a:extLst>
          </p:cNvPr>
          <p:cNvSpPr/>
          <p:nvPr userDrawn="1"/>
        </p:nvSpPr>
        <p:spPr>
          <a:xfrm>
            <a:off x="0" y="326572"/>
            <a:ext cx="3125788" cy="551542"/>
          </a:xfrm>
          <a:custGeom>
            <a:avLst/>
            <a:gdLst>
              <a:gd name="connsiteX0" fmla="*/ 0 w 3125788"/>
              <a:gd name="connsiteY0" fmla="*/ 0 h 551542"/>
              <a:gd name="connsiteX1" fmla="*/ 2850017 w 3125788"/>
              <a:gd name="connsiteY1" fmla="*/ 0 h 551542"/>
              <a:gd name="connsiteX2" fmla="*/ 3125788 w 3125788"/>
              <a:gd name="connsiteY2" fmla="*/ 275771 h 551542"/>
              <a:gd name="connsiteX3" fmla="*/ 2850017 w 3125788"/>
              <a:gd name="connsiteY3" fmla="*/ 551542 h 551542"/>
              <a:gd name="connsiteX4" fmla="*/ 0 w 3125788"/>
              <a:gd name="connsiteY4" fmla="*/ 551542 h 55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788" h="551542">
                <a:moveTo>
                  <a:pt x="0" y="0"/>
                </a:moveTo>
                <a:lnTo>
                  <a:pt x="2850017" y="0"/>
                </a:lnTo>
                <a:cubicBezTo>
                  <a:pt x="3002321" y="0"/>
                  <a:pt x="3125788" y="123467"/>
                  <a:pt x="3125788" y="275771"/>
                </a:cubicBezTo>
                <a:cubicBezTo>
                  <a:pt x="3125788" y="428075"/>
                  <a:pt x="3002321" y="551542"/>
                  <a:pt x="2850017" y="551542"/>
                </a:cubicBezTo>
                <a:lnTo>
                  <a:pt x="0" y="5515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8" name="文本占位符 21">
            <a:extLst>
              <a:ext uri="{FF2B5EF4-FFF2-40B4-BE49-F238E27FC236}">
                <a16:creationId xmlns:a16="http://schemas.microsoft.com/office/drawing/2014/main" id="{E29108C4-A523-4618-A439-41ACEF55EF11}"/>
              </a:ext>
            </a:extLst>
          </p:cNvPr>
          <p:cNvSpPr>
            <a:spLocks noGrp="1"/>
          </p:cNvSpPr>
          <p:nvPr>
            <p:ph type="body" sz="quarter" idx="13" hasCustomPrompt="1"/>
          </p:nvPr>
        </p:nvSpPr>
        <p:spPr>
          <a:xfrm>
            <a:off x="843280" y="351881"/>
            <a:ext cx="1713865" cy="305888"/>
          </a:xfrm>
        </p:spPr>
        <p:txBody>
          <a:bodyPr>
            <a:noAutofit/>
          </a:bodyPr>
          <a:lstStyle>
            <a:lvl1pPr marL="0" indent="0">
              <a:lnSpc>
                <a:spcPct val="100000"/>
              </a:lnSpc>
              <a:buNone/>
              <a:defRPr sz="1400">
                <a:solidFill>
                  <a:schemeClr val="bg1"/>
                </a:solidFill>
                <a:latin typeface="思源黑体 CN Bold" panose="020B0800000000000000" pitchFamily="34" charset="-122"/>
                <a:ea typeface="思源黑体 CN Bold" panose="020B0800000000000000" pitchFamily="34" charset="-122"/>
              </a:defRPr>
            </a:lvl1pPr>
            <a:lvl2pPr marL="457200" indent="0">
              <a:buNone/>
              <a:defRPr sz="1400">
                <a:latin typeface="微软雅黑" panose="020B0503020204020204" pitchFamily="34" charset="-122"/>
                <a:ea typeface="微软雅黑" panose="020B0503020204020204" pitchFamily="34" charset="-122"/>
              </a:defRPr>
            </a:lvl2pPr>
            <a:lvl3pPr marL="914400" indent="0">
              <a:buNone/>
              <a:defRPr sz="1400">
                <a:latin typeface="微软雅黑" panose="020B0503020204020204" pitchFamily="34" charset="-122"/>
                <a:ea typeface="微软雅黑" panose="020B0503020204020204" pitchFamily="34" charset="-122"/>
              </a:defRPr>
            </a:lvl3pPr>
            <a:lvl4pPr marL="1371600" indent="0">
              <a:buNone/>
              <a:defRPr sz="1400">
                <a:latin typeface="微软雅黑" panose="020B0503020204020204" pitchFamily="34" charset="-122"/>
                <a:ea typeface="微软雅黑" panose="020B0503020204020204" pitchFamily="34" charset="-122"/>
              </a:defRPr>
            </a:lvl4pPr>
            <a:lvl5pPr marL="1828800" indent="0">
              <a:buNone/>
              <a:defRPr sz="1400">
                <a:latin typeface="微软雅黑" panose="020B0503020204020204" pitchFamily="34" charset="-122"/>
                <a:ea typeface="微软雅黑" panose="020B0503020204020204" pitchFamily="34" charset="-122"/>
              </a:defRPr>
            </a:lvl5pPr>
          </a:lstStyle>
          <a:p>
            <a:pPr lvl="0"/>
            <a:r>
              <a:rPr lang="zh-CN" altLang="en-US" dirty="0"/>
              <a:t>第一部分标题</a:t>
            </a:r>
          </a:p>
        </p:txBody>
      </p:sp>
      <p:sp>
        <p:nvSpPr>
          <p:cNvPr id="9" name="文本占位符 23">
            <a:extLst>
              <a:ext uri="{FF2B5EF4-FFF2-40B4-BE49-F238E27FC236}">
                <a16:creationId xmlns:a16="http://schemas.microsoft.com/office/drawing/2014/main" id="{29D3BB01-83D2-4DB0-B29B-F95ED2646639}"/>
              </a:ext>
            </a:extLst>
          </p:cNvPr>
          <p:cNvSpPr>
            <a:spLocks noGrp="1"/>
          </p:cNvSpPr>
          <p:nvPr>
            <p:ph type="body" sz="quarter" idx="14" hasCustomPrompt="1"/>
          </p:nvPr>
        </p:nvSpPr>
        <p:spPr>
          <a:xfrm>
            <a:off x="925512" y="657769"/>
            <a:ext cx="1821497" cy="220345"/>
          </a:xfrm>
        </p:spPr>
        <p:txBody>
          <a:bodyPr lIns="0" tIns="0" rIns="0" bIns="0">
            <a:noAutofit/>
          </a:bodyPr>
          <a:lstStyle>
            <a:lvl1pPr marL="0" indent="0">
              <a:lnSpc>
                <a:spcPct val="100000"/>
              </a:lnSpc>
              <a:buNone/>
              <a:defRPr sz="1200">
                <a:solidFill>
                  <a:schemeClr val="bg1"/>
                </a:solidFill>
                <a:latin typeface="思源黑体 CN Regular" panose="020B0500000000000000" pitchFamily="34" charset="-122"/>
              </a:defRPr>
            </a:lvl1pPr>
            <a:lvl2pPr marL="457200" indent="0">
              <a:buNone/>
              <a:defRPr sz="1200">
                <a:latin typeface="Century Gothic" panose="020B0502020202020204" pitchFamily="34" charset="0"/>
              </a:defRPr>
            </a:lvl2pPr>
            <a:lvl3pPr marL="914400" indent="0">
              <a:buNone/>
              <a:defRPr sz="1200">
                <a:latin typeface="Century Gothic" panose="020B0502020202020204" pitchFamily="34" charset="0"/>
              </a:defRPr>
            </a:lvl3pPr>
            <a:lvl4pPr marL="1371600" indent="0">
              <a:buNone/>
              <a:defRPr sz="1200">
                <a:latin typeface="Century Gothic" panose="020B0502020202020204" pitchFamily="34" charset="0"/>
              </a:defRPr>
            </a:lvl4pPr>
            <a:lvl5pPr marL="1828800" indent="0">
              <a:buNone/>
              <a:defRPr sz="1200">
                <a:latin typeface="Century Gothic" panose="020B0502020202020204" pitchFamily="34" charset="0"/>
              </a:defRPr>
            </a:lvl5pPr>
          </a:lstStyle>
          <a:p>
            <a:pPr lvl="0"/>
            <a:r>
              <a:rPr lang="en-US" altLang="zh-CN" dirty="0"/>
              <a:t>WRITE YOUR TITLE HERE</a:t>
            </a:r>
            <a:endParaRPr lang="zh-CN" altLang="en-US" dirty="0"/>
          </a:p>
        </p:txBody>
      </p:sp>
      <p:sp>
        <p:nvSpPr>
          <p:cNvPr id="10" name="任意多边形: 形状 9">
            <a:extLst>
              <a:ext uri="{FF2B5EF4-FFF2-40B4-BE49-F238E27FC236}">
                <a16:creationId xmlns:a16="http://schemas.microsoft.com/office/drawing/2014/main" id="{5FC21B99-EC49-46A4-9BD4-C3878D69BF37}"/>
              </a:ext>
            </a:extLst>
          </p:cNvPr>
          <p:cNvSpPr/>
          <p:nvPr userDrawn="1"/>
        </p:nvSpPr>
        <p:spPr>
          <a:xfrm rot="8100000">
            <a:off x="11425575" y="5240621"/>
            <a:ext cx="1268581" cy="1268581"/>
          </a:xfrm>
          <a:custGeom>
            <a:avLst/>
            <a:gdLst>
              <a:gd name="connsiteX0" fmla="*/ 1 w 1268581"/>
              <a:gd name="connsiteY0" fmla="*/ 1050927 h 1268581"/>
              <a:gd name="connsiteX1" fmla="*/ 0 w 1268581"/>
              <a:gd name="connsiteY1" fmla="*/ 1050925 h 1268581"/>
              <a:gd name="connsiteX2" fmla="*/ 1050925 w 1268581"/>
              <a:gd name="connsiteY2" fmla="*/ 0 h 1268581"/>
              <a:gd name="connsiteX3" fmla="*/ 1050927 w 1268581"/>
              <a:gd name="connsiteY3" fmla="*/ 1 h 1268581"/>
              <a:gd name="connsiteX4" fmla="*/ 1268581 w 1268581"/>
              <a:gd name="connsiteY4" fmla="*/ 525464 h 1268581"/>
              <a:gd name="connsiteX5" fmla="*/ 525464 w 1268581"/>
              <a:gd name="connsiteY5" fmla="*/ 1268581 h 1268581"/>
              <a:gd name="connsiteX6" fmla="*/ 1 w 1268581"/>
              <a:gd name="connsiteY6" fmla="*/ 1050927 h 126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581" h="1268581">
                <a:moveTo>
                  <a:pt x="1" y="1050927"/>
                </a:moveTo>
                <a:lnTo>
                  <a:pt x="0" y="1050925"/>
                </a:lnTo>
                <a:lnTo>
                  <a:pt x="1050925" y="0"/>
                </a:lnTo>
                <a:lnTo>
                  <a:pt x="1050927" y="1"/>
                </a:lnTo>
                <a:cubicBezTo>
                  <a:pt x="1185404" y="134478"/>
                  <a:pt x="1268580" y="320258"/>
                  <a:pt x="1268581" y="525464"/>
                </a:cubicBezTo>
                <a:cubicBezTo>
                  <a:pt x="1268581" y="935876"/>
                  <a:pt x="935876" y="1268581"/>
                  <a:pt x="525464" y="1268581"/>
                </a:cubicBezTo>
                <a:cubicBezTo>
                  <a:pt x="320258" y="1268580"/>
                  <a:pt x="134479" y="1185404"/>
                  <a:pt x="1" y="1050927"/>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 name="椭圆 10">
            <a:extLst>
              <a:ext uri="{FF2B5EF4-FFF2-40B4-BE49-F238E27FC236}">
                <a16:creationId xmlns:a16="http://schemas.microsoft.com/office/drawing/2014/main" id="{CF5649A2-0828-423E-8262-0B271CCEA4AE}"/>
              </a:ext>
            </a:extLst>
          </p:cNvPr>
          <p:cNvSpPr/>
          <p:nvPr userDrawn="1"/>
        </p:nvSpPr>
        <p:spPr>
          <a:xfrm>
            <a:off x="11214632" y="6270692"/>
            <a:ext cx="287940" cy="287940"/>
          </a:xfrm>
          <a:prstGeom prst="ellipse">
            <a:avLst/>
          </a:pr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任意多边形: 形状 11">
            <a:extLst>
              <a:ext uri="{FF2B5EF4-FFF2-40B4-BE49-F238E27FC236}">
                <a16:creationId xmlns:a16="http://schemas.microsoft.com/office/drawing/2014/main" id="{8E5AEC0E-B188-4E0C-8D0D-F1AD392B2C9D}"/>
              </a:ext>
            </a:extLst>
          </p:cNvPr>
          <p:cNvSpPr/>
          <p:nvPr userDrawn="1"/>
        </p:nvSpPr>
        <p:spPr>
          <a:xfrm rot="8100000">
            <a:off x="8566142" y="-1644664"/>
            <a:ext cx="3155561" cy="3612273"/>
          </a:xfrm>
          <a:custGeom>
            <a:avLst/>
            <a:gdLst>
              <a:gd name="connsiteX0" fmla="*/ 3155561 w 3155561"/>
              <a:gd name="connsiteY0" fmla="*/ 3612273 h 3612273"/>
              <a:gd name="connsiteX1" fmla="*/ 0 w 3155561"/>
              <a:gd name="connsiteY1" fmla="*/ 456712 h 3612273"/>
              <a:gd name="connsiteX2" fmla="*/ 456712 w 3155561"/>
              <a:gd name="connsiteY2" fmla="*/ 0 h 3612273"/>
              <a:gd name="connsiteX3" fmla="*/ 584479 w 3155561"/>
              <a:gd name="connsiteY3" fmla="*/ 40823 h 3612273"/>
              <a:gd name="connsiteX4" fmla="*/ 3151590 w 3155561"/>
              <a:gd name="connsiteY4" fmla="*/ 3455195 h 361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561" h="3612273">
                <a:moveTo>
                  <a:pt x="3155561" y="3612273"/>
                </a:moveTo>
                <a:lnTo>
                  <a:pt x="0" y="456712"/>
                </a:lnTo>
                <a:lnTo>
                  <a:pt x="456712" y="0"/>
                </a:lnTo>
                <a:lnTo>
                  <a:pt x="584479" y="40823"/>
                </a:lnTo>
                <a:cubicBezTo>
                  <a:pt x="2022390" y="537333"/>
                  <a:pt x="3071161" y="1868524"/>
                  <a:pt x="3151590" y="3455195"/>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3" name="矩形 12">
            <a:extLst>
              <a:ext uri="{FF2B5EF4-FFF2-40B4-BE49-F238E27FC236}">
                <a16:creationId xmlns:a16="http://schemas.microsoft.com/office/drawing/2014/main" id="{8B1DE28C-562B-4CA1-A3F1-4D4FAA9B2144}"/>
              </a:ext>
            </a:extLst>
          </p:cNvPr>
          <p:cNvSpPr/>
          <p:nvPr userDrawn="1"/>
        </p:nvSpPr>
        <p:spPr>
          <a:xfrm>
            <a:off x="704932" y="6424396"/>
            <a:ext cx="180000" cy="671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4" name="矩形 13">
            <a:extLst>
              <a:ext uri="{FF2B5EF4-FFF2-40B4-BE49-F238E27FC236}">
                <a16:creationId xmlns:a16="http://schemas.microsoft.com/office/drawing/2014/main" id="{6A2351EF-CE6C-47BC-BE02-82580AFE09B0}"/>
              </a:ext>
            </a:extLst>
          </p:cNvPr>
          <p:cNvSpPr/>
          <p:nvPr userDrawn="1"/>
        </p:nvSpPr>
        <p:spPr>
          <a:xfrm>
            <a:off x="936721"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5" name="矩形 14">
            <a:extLst>
              <a:ext uri="{FF2B5EF4-FFF2-40B4-BE49-F238E27FC236}">
                <a16:creationId xmlns:a16="http://schemas.microsoft.com/office/drawing/2014/main" id="{B767FB1B-0446-42BA-B6E0-6E404123A164}"/>
              </a:ext>
            </a:extLst>
          </p:cNvPr>
          <p:cNvSpPr/>
          <p:nvPr userDrawn="1"/>
        </p:nvSpPr>
        <p:spPr>
          <a:xfrm>
            <a:off x="1168510"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372B3476-DEEF-4C48-84A5-60E98026FD66}"/>
              </a:ext>
            </a:extLst>
          </p:cNvPr>
          <p:cNvSpPr/>
          <p:nvPr userDrawn="1"/>
        </p:nvSpPr>
        <p:spPr>
          <a:xfrm>
            <a:off x="1400299"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文本框 16">
            <a:extLst>
              <a:ext uri="{FF2B5EF4-FFF2-40B4-BE49-F238E27FC236}">
                <a16:creationId xmlns:a16="http://schemas.microsoft.com/office/drawing/2014/main" id="{C813CC62-BA5F-4E91-994F-6C633D6EDDB8}"/>
              </a:ext>
            </a:extLst>
          </p:cNvPr>
          <p:cNvSpPr txBox="1"/>
          <p:nvPr userDrawn="1"/>
        </p:nvSpPr>
        <p:spPr>
          <a:xfrm>
            <a:off x="-53889" y="279177"/>
            <a:ext cx="758821" cy="646331"/>
          </a:xfrm>
          <a:prstGeom prst="rect">
            <a:avLst/>
          </a:prstGeom>
          <a:noFill/>
        </p:spPr>
        <p:txBody>
          <a:bodyPr wrap="square" rtlCol="0">
            <a:spAutoFit/>
          </a:bodyPr>
          <a:lstStyle/>
          <a:p>
            <a:r>
              <a:rPr lang="en-US" altLang="zh-CN" sz="3600" i="1" dirty="0">
                <a:solidFill>
                  <a:schemeClr val="bg1"/>
                </a:solidFill>
                <a:latin typeface="+mj-ea"/>
                <a:ea typeface="+mj-ea"/>
              </a:rPr>
              <a:t>01</a:t>
            </a:r>
            <a:endParaRPr lang="zh-CN" altLang="en-US" sz="3600" i="1" dirty="0">
              <a:solidFill>
                <a:schemeClr val="bg1"/>
              </a:solidFill>
              <a:latin typeface="+mj-ea"/>
              <a:ea typeface="+mj-ea"/>
            </a:endParaRPr>
          </a:p>
        </p:txBody>
      </p:sp>
    </p:spTree>
    <p:extLst>
      <p:ext uri="{BB962C8B-B14F-4D97-AF65-F5344CB8AC3E}">
        <p14:creationId xmlns:p14="http://schemas.microsoft.com/office/powerpoint/2010/main" val="2529309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62255358-060F-41C7-9DB2-74D892584870}"/>
              </a:ext>
            </a:extLst>
          </p:cNvPr>
          <p:cNvSpPr/>
          <p:nvPr userDrawn="1"/>
        </p:nvSpPr>
        <p:spPr>
          <a:xfrm>
            <a:off x="0" y="326572"/>
            <a:ext cx="3125788" cy="551542"/>
          </a:xfrm>
          <a:custGeom>
            <a:avLst/>
            <a:gdLst>
              <a:gd name="connsiteX0" fmla="*/ 0 w 3125788"/>
              <a:gd name="connsiteY0" fmla="*/ 0 h 551542"/>
              <a:gd name="connsiteX1" fmla="*/ 2850017 w 3125788"/>
              <a:gd name="connsiteY1" fmla="*/ 0 h 551542"/>
              <a:gd name="connsiteX2" fmla="*/ 3125788 w 3125788"/>
              <a:gd name="connsiteY2" fmla="*/ 275771 h 551542"/>
              <a:gd name="connsiteX3" fmla="*/ 2850017 w 3125788"/>
              <a:gd name="connsiteY3" fmla="*/ 551542 h 551542"/>
              <a:gd name="connsiteX4" fmla="*/ 0 w 3125788"/>
              <a:gd name="connsiteY4" fmla="*/ 551542 h 55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788" h="551542">
                <a:moveTo>
                  <a:pt x="0" y="0"/>
                </a:moveTo>
                <a:lnTo>
                  <a:pt x="2850017" y="0"/>
                </a:lnTo>
                <a:cubicBezTo>
                  <a:pt x="3002321" y="0"/>
                  <a:pt x="3125788" y="123467"/>
                  <a:pt x="3125788" y="275771"/>
                </a:cubicBezTo>
                <a:cubicBezTo>
                  <a:pt x="3125788" y="428075"/>
                  <a:pt x="3002321" y="551542"/>
                  <a:pt x="2850017" y="551542"/>
                </a:cubicBezTo>
                <a:lnTo>
                  <a:pt x="0" y="5515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8" name="文本占位符 21">
            <a:extLst>
              <a:ext uri="{FF2B5EF4-FFF2-40B4-BE49-F238E27FC236}">
                <a16:creationId xmlns:a16="http://schemas.microsoft.com/office/drawing/2014/main" id="{E29108C4-A523-4618-A439-41ACEF55EF11}"/>
              </a:ext>
            </a:extLst>
          </p:cNvPr>
          <p:cNvSpPr>
            <a:spLocks noGrp="1"/>
          </p:cNvSpPr>
          <p:nvPr>
            <p:ph type="body" sz="quarter" idx="13" hasCustomPrompt="1"/>
          </p:nvPr>
        </p:nvSpPr>
        <p:spPr>
          <a:xfrm>
            <a:off x="843280" y="351881"/>
            <a:ext cx="1713865" cy="305888"/>
          </a:xfrm>
        </p:spPr>
        <p:txBody>
          <a:bodyPr>
            <a:noAutofit/>
          </a:bodyPr>
          <a:lstStyle>
            <a:lvl1pPr marL="0" indent="0">
              <a:lnSpc>
                <a:spcPct val="100000"/>
              </a:lnSpc>
              <a:buNone/>
              <a:defRPr sz="1400">
                <a:solidFill>
                  <a:schemeClr val="bg1"/>
                </a:solidFill>
                <a:latin typeface="思源黑体 CN Bold" panose="020B0800000000000000" pitchFamily="34" charset="-122"/>
                <a:ea typeface="思源黑体 CN Bold" panose="020B0800000000000000" pitchFamily="34" charset="-122"/>
              </a:defRPr>
            </a:lvl1pPr>
            <a:lvl2pPr marL="457200" indent="0">
              <a:buNone/>
              <a:defRPr sz="1400">
                <a:latin typeface="微软雅黑" panose="020B0503020204020204" pitchFamily="34" charset="-122"/>
                <a:ea typeface="微软雅黑" panose="020B0503020204020204" pitchFamily="34" charset="-122"/>
              </a:defRPr>
            </a:lvl2pPr>
            <a:lvl3pPr marL="914400" indent="0">
              <a:buNone/>
              <a:defRPr sz="1400">
                <a:latin typeface="微软雅黑" panose="020B0503020204020204" pitchFamily="34" charset="-122"/>
                <a:ea typeface="微软雅黑" panose="020B0503020204020204" pitchFamily="34" charset="-122"/>
              </a:defRPr>
            </a:lvl3pPr>
            <a:lvl4pPr marL="1371600" indent="0">
              <a:buNone/>
              <a:defRPr sz="1400">
                <a:latin typeface="微软雅黑" panose="020B0503020204020204" pitchFamily="34" charset="-122"/>
                <a:ea typeface="微软雅黑" panose="020B0503020204020204" pitchFamily="34" charset="-122"/>
              </a:defRPr>
            </a:lvl4pPr>
            <a:lvl5pPr marL="1828800" indent="0">
              <a:buNone/>
              <a:defRPr sz="1400">
                <a:latin typeface="微软雅黑" panose="020B0503020204020204" pitchFamily="34" charset="-122"/>
                <a:ea typeface="微软雅黑" panose="020B0503020204020204" pitchFamily="34" charset="-122"/>
              </a:defRPr>
            </a:lvl5pPr>
          </a:lstStyle>
          <a:p>
            <a:pPr lvl="0"/>
            <a:r>
              <a:rPr lang="zh-CN" altLang="en-US" dirty="0"/>
              <a:t>第二部分标题</a:t>
            </a:r>
          </a:p>
        </p:txBody>
      </p:sp>
      <p:sp>
        <p:nvSpPr>
          <p:cNvPr id="9" name="文本占位符 23">
            <a:extLst>
              <a:ext uri="{FF2B5EF4-FFF2-40B4-BE49-F238E27FC236}">
                <a16:creationId xmlns:a16="http://schemas.microsoft.com/office/drawing/2014/main" id="{29D3BB01-83D2-4DB0-B29B-F95ED2646639}"/>
              </a:ext>
            </a:extLst>
          </p:cNvPr>
          <p:cNvSpPr>
            <a:spLocks noGrp="1"/>
          </p:cNvSpPr>
          <p:nvPr>
            <p:ph type="body" sz="quarter" idx="14" hasCustomPrompt="1"/>
          </p:nvPr>
        </p:nvSpPr>
        <p:spPr>
          <a:xfrm>
            <a:off x="925512" y="657769"/>
            <a:ext cx="1821497" cy="220345"/>
          </a:xfrm>
        </p:spPr>
        <p:txBody>
          <a:bodyPr lIns="0" tIns="0" rIns="0" bIns="0">
            <a:noAutofit/>
          </a:bodyPr>
          <a:lstStyle>
            <a:lvl1pPr marL="0" indent="0">
              <a:lnSpc>
                <a:spcPct val="100000"/>
              </a:lnSpc>
              <a:buNone/>
              <a:defRPr sz="1200">
                <a:solidFill>
                  <a:schemeClr val="bg1"/>
                </a:solidFill>
                <a:latin typeface="思源黑体 CN Regular" panose="020B0500000000000000" pitchFamily="34" charset="-122"/>
              </a:defRPr>
            </a:lvl1pPr>
            <a:lvl2pPr marL="457200" indent="0">
              <a:buNone/>
              <a:defRPr sz="1200">
                <a:latin typeface="Century Gothic" panose="020B0502020202020204" pitchFamily="34" charset="0"/>
              </a:defRPr>
            </a:lvl2pPr>
            <a:lvl3pPr marL="914400" indent="0">
              <a:buNone/>
              <a:defRPr sz="1200">
                <a:latin typeface="Century Gothic" panose="020B0502020202020204" pitchFamily="34" charset="0"/>
              </a:defRPr>
            </a:lvl3pPr>
            <a:lvl4pPr marL="1371600" indent="0">
              <a:buNone/>
              <a:defRPr sz="1200">
                <a:latin typeface="Century Gothic" panose="020B0502020202020204" pitchFamily="34" charset="0"/>
              </a:defRPr>
            </a:lvl4pPr>
            <a:lvl5pPr marL="1828800" indent="0">
              <a:buNone/>
              <a:defRPr sz="1200">
                <a:latin typeface="Century Gothic" panose="020B0502020202020204" pitchFamily="34" charset="0"/>
              </a:defRPr>
            </a:lvl5pPr>
          </a:lstStyle>
          <a:p>
            <a:pPr lvl="0"/>
            <a:r>
              <a:rPr lang="en-US" altLang="zh-CN" dirty="0"/>
              <a:t>WRITE YOUR TITLE HERE</a:t>
            </a:r>
            <a:endParaRPr lang="zh-CN" altLang="en-US" dirty="0"/>
          </a:p>
        </p:txBody>
      </p:sp>
      <p:sp>
        <p:nvSpPr>
          <p:cNvPr id="10" name="任意多边形: 形状 9">
            <a:extLst>
              <a:ext uri="{FF2B5EF4-FFF2-40B4-BE49-F238E27FC236}">
                <a16:creationId xmlns:a16="http://schemas.microsoft.com/office/drawing/2014/main" id="{5FC21B99-EC49-46A4-9BD4-C3878D69BF37}"/>
              </a:ext>
            </a:extLst>
          </p:cNvPr>
          <p:cNvSpPr/>
          <p:nvPr userDrawn="1"/>
        </p:nvSpPr>
        <p:spPr>
          <a:xfrm rot="8100000">
            <a:off x="11425575" y="5240621"/>
            <a:ext cx="1268581" cy="1268581"/>
          </a:xfrm>
          <a:custGeom>
            <a:avLst/>
            <a:gdLst>
              <a:gd name="connsiteX0" fmla="*/ 1 w 1268581"/>
              <a:gd name="connsiteY0" fmla="*/ 1050927 h 1268581"/>
              <a:gd name="connsiteX1" fmla="*/ 0 w 1268581"/>
              <a:gd name="connsiteY1" fmla="*/ 1050925 h 1268581"/>
              <a:gd name="connsiteX2" fmla="*/ 1050925 w 1268581"/>
              <a:gd name="connsiteY2" fmla="*/ 0 h 1268581"/>
              <a:gd name="connsiteX3" fmla="*/ 1050927 w 1268581"/>
              <a:gd name="connsiteY3" fmla="*/ 1 h 1268581"/>
              <a:gd name="connsiteX4" fmla="*/ 1268581 w 1268581"/>
              <a:gd name="connsiteY4" fmla="*/ 525464 h 1268581"/>
              <a:gd name="connsiteX5" fmla="*/ 525464 w 1268581"/>
              <a:gd name="connsiteY5" fmla="*/ 1268581 h 1268581"/>
              <a:gd name="connsiteX6" fmla="*/ 1 w 1268581"/>
              <a:gd name="connsiteY6" fmla="*/ 1050927 h 126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581" h="1268581">
                <a:moveTo>
                  <a:pt x="1" y="1050927"/>
                </a:moveTo>
                <a:lnTo>
                  <a:pt x="0" y="1050925"/>
                </a:lnTo>
                <a:lnTo>
                  <a:pt x="1050925" y="0"/>
                </a:lnTo>
                <a:lnTo>
                  <a:pt x="1050927" y="1"/>
                </a:lnTo>
                <a:cubicBezTo>
                  <a:pt x="1185404" y="134478"/>
                  <a:pt x="1268580" y="320258"/>
                  <a:pt x="1268581" y="525464"/>
                </a:cubicBezTo>
                <a:cubicBezTo>
                  <a:pt x="1268581" y="935876"/>
                  <a:pt x="935876" y="1268581"/>
                  <a:pt x="525464" y="1268581"/>
                </a:cubicBezTo>
                <a:cubicBezTo>
                  <a:pt x="320258" y="1268580"/>
                  <a:pt x="134479" y="1185404"/>
                  <a:pt x="1" y="1050927"/>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 name="椭圆 10">
            <a:extLst>
              <a:ext uri="{FF2B5EF4-FFF2-40B4-BE49-F238E27FC236}">
                <a16:creationId xmlns:a16="http://schemas.microsoft.com/office/drawing/2014/main" id="{CF5649A2-0828-423E-8262-0B271CCEA4AE}"/>
              </a:ext>
            </a:extLst>
          </p:cNvPr>
          <p:cNvSpPr/>
          <p:nvPr userDrawn="1"/>
        </p:nvSpPr>
        <p:spPr>
          <a:xfrm>
            <a:off x="11214632" y="6270692"/>
            <a:ext cx="287940" cy="287940"/>
          </a:xfrm>
          <a:prstGeom prst="ellipse">
            <a:avLst/>
          </a:pr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任意多边形: 形状 11">
            <a:extLst>
              <a:ext uri="{FF2B5EF4-FFF2-40B4-BE49-F238E27FC236}">
                <a16:creationId xmlns:a16="http://schemas.microsoft.com/office/drawing/2014/main" id="{8E5AEC0E-B188-4E0C-8D0D-F1AD392B2C9D}"/>
              </a:ext>
            </a:extLst>
          </p:cNvPr>
          <p:cNvSpPr/>
          <p:nvPr userDrawn="1"/>
        </p:nvSpPr>
        <p:spPr>
          <a:xfrm rot="8100000">
            <a:off x="8566142" y="-1644664"/>
            <a:ext cx="3155561" cy="3612273"/>
          </a:xfrm>
          <a:custGeom>
            <a:avLst/>
            <a:gdLst>
              <a:gd name="connsiteX0" fmla="*/ 3155561 w 3155561"/>
              <a:gd name="connsiteY0" fmla="*/ 3612273 h 3612273"/>
              <a:gd name="connsiteX1" fmla="*/ 0 w 3155561"/>
              <a:gd name="connsiteY1" fmla="*/ 456712 h 3612273"/>
              <a:gd name="connsiteX2" fmla="*/ 456712 w 3155561"/>
              <a:gd name="connsiteY2" fmla="*/ 0 h 3612273"/>
              <a:gd name="connsiteX3" fmla="*/ 584479 w 3155561"/>
              <a:gd name="connsiteY3" fmla="*/ 40823 h 3612273"/>
              <a:gd name="connsiteX4" fmla="*/ 3151590 w 3155561"/>
              <a:gd name="connsiteY4" fmla="*/ 3455195 h 361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561" h="3612273">
                <a:moveTo>
                  <a:pt x="3155561" y="3612273"/>
                </a:moveTo>
                <a:lnTo>
                  <a:pt x="0" y="456712"/>
                </a:lnTo>
                <a:lnTo>
                  <a:pt x="456712" y="0"/>
                </a:lnTo>
                <a:lnTo>
                  <a:pt x="584479" y="40823"/>
                </a:lnTo>
                <a:cubicBezTo>
                  <a:pt x="2022390" y="537333"/>
                  <a:pt x="3071161" y="1868524"/>
                  <a:pt x="3151590" y="3455195"/>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3" name="矩形 12">
            <a:extLst>
              <a:ext uri="{FF2B5EF4-FFF2-40B4-BE49-F238E27FC236}">
                <a16:creationId xmlns:a16="http://schemas.microsoft.com/office/drawing/2014/main" id="{8B1DE28C-562B-4CA1-A3F1-4D4FAA9B2144}"/>
              </a:ext>
            </a:extLst>
          </p:cNvPr>
          <p:cNvSpPr/>
          <p:nvPr userDrawn="1"/>
        </p:nvSpPr>
        <p:spPr>
          <a:xfrm>
            <a:off x="704932" y="6424396"/>
            <a:ext cx="180000" cy="671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4" name="矩形 13">
            <a:extLst>
              <a:ext uri="{FF2B5EF4-FFF2-40B4-BE49-F238E27FC236}">
                <a16:creationId xmlns:a16="http://schemas.microsoft.com/office/drawing/2014/main" id="{6A2351EF-CE6C-47BC-BE02-82580AFE09B0}"/>
              </a:ext>
            </a:extLst>
          </p:cNvPr>
          <p:cNvSpPr/>
          <p:nvPr userDrawn="1"/>
        </p:nvSpPr>
        <p:spPr>
          <a:xfrm>
            <a:off x="936721"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5" name="矩形 14">
            <a:extLst>
              <a:ext uri="{FF2B5EF4-FFF2-40B4-BE49-F238E27FC236}">
                <a16:creationId xmlns:a16="http://schemas.microsoft.com/office/drawing/2014/main" id="{B767FB1B-0446-42BA-B6E0-6E404123A164}"/>
              </a:ext>
            </a:extLst>
          </p:cNvPr>
          <p:cNvSpPr/>
          <p:nvPr userDrawn="1"/>
        </p:nvSpPr>
        <p:spPr>
          <a:xfrm>
            <a:off x="1168510"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372B3476-DEEF-4C48-84A5-60E98026FD66}"/>
              </a:ext>
            </a:extLst>
          </p:cNvPr>
          <p:cNvSpPr/>
          <p:nvPr userDrawn="1"/>
        </p:nvSpPr>
        <p:spPr>
          <a:xfrm>
            <a:off x="1400299"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文本框 16">
            <a:extLst>
              <a:ext uri="{FF2B5EF4-FFF2-40B4-BE49-F238E27FC236}">
                <a16:creationId xmlns:a16="http://schemas.microsoft.com/office/drawing/2014/main" id="{928195DD-F1EB-400B-93DD-714BCF661D35}"/>
              </a:ext>
            </a:extLst>
          </p:cNvPr>
          <p:cNvSpPr txBox="1"/>
          <p:nvPr userDrawn="1"/>
        </p:nvSpPr>
        <p:spPr>
          <a:xfrm>
            <a:off x="-53889" y="279177"/>
            <a:ext cx="758821" cy="646331"/>
          </a:xfrm>
          <a:prstGeom prst="rect">
            <a:avLst/>
          </a:prstGeom>
          <a:noFill/>
        </p:spPr>
        <p:txBody>
          <a:bodyPr wrap="square" rtlCol="0">
            <a:spAutoFit/>
          </a:bodyPr>
          <a:lstStyle/>
          <a:p>
            <a:r>
              <a:rPr lang="en-US" altLang="zh-CN" sz="3600" i="1" dirty="0">
                <a:solidFill>
                  <a:schemeClr val="bg1"/>
                </a:solidFill>
                <a:latin typeface="+mj-ea"/>
                <a:ea typeface="+mj-ea"/>
              </a:rPr>
              <a:t>02</a:t>
            </a:r>
            <a:endParaRPr lang="zh-CN" altLang="en-US" sz="3600" i="1" dirty="0">
              <a:solidFill>
                <a:schemeClr val="bg1"/>
              </a:solidFill>
              <a:latin typeface="+mj-ea"/>
              <a:ea typeface="+mj-ea"/>
            </a:endParaRPr>
          </a:p>
        </p:txBody>
      </p:sp>
    </p:spTree>
    <p:extLst>
      <p:ext uri="{BB962C8B-B14F-4D97-AF65-F5344CB8AC3E}">
        <p14:creationId xmlns:p14="http://schemas.microsoft.com/office/powerpoint/2010/main" val="220056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62255358-060F-41C7-9DB2-74D892584870}"/>
              </a:ext>
            </a:extLst>
          </p:cNvPr>
          <p:cNvSpPr/>
          <p:nvPr userDrawn="1"/>
        </p:nvSpPr>
        <p:spPr>
          <a:xfrm>
            <a:off x="0" y="326572"/>
            <a:ext cx="3125788" cy="551542"/>
          </a:xfrm>
          <a:custGeom>
            <a:avLst/>
            <a:gdLst>
              <a:gd name="connsiteX0" fmla="*/ 0 w 3125788"/>
              <a:gd name="connsiteY0" fmla="*/ 0 h 551542"/>
              <a:gd name="connsiteX1" fmla="*/ 2850017 w 3125788"/>
              <a:gd name="connsiteY1" fmla="*/ 0 h 551542"/>
              <a:gd name="connsiteX2" fmla="*/ 3125788 w 3125788"/>
              <a:gd name="connsiteY2" fmla="*/ 275771 h 551542"/>
              <a:gd name="connsiteX3" fmla="*/ 2850017 w 3125788"/>
              <a:gd name="connsiteY3" fmla="*/ 551542 h 551542"/>
              <a:gd name="connsiteX4" fmla="*/ 0 w 3125788"/>
              <a:gd name="connsiteY4" fmla="*/ 551542 h 55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788" h="551542">
                <a:moveTo>
                  <a:pt x="0" y="0"/>
                </a:moveTo>
                <a:lnTo>
                  <a:pt x="2850017" y="0"/>
                </a:lnTo>
                <a:cubicBezTo>
                  <a:pt x="3002321" y="0"/>
                  <a:pt x="3125788" y="123467"/>
                  <a:pt x="3125788" y="275771"/>
                </a:cubicBezTo>
                <a:cubicBezTo>
                  <a:pt x="3125788" y="428075"/>
                  <a:pt x="3002321" y="551542"/>
                  <a:pt x="2850017" y="551542"/>
                </a:cubicBezTo>
                <a:lnTo>
                  <a:pt x="0" y="5515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8" name="文本占位符 21">
            <a:extLst>
              <a:ext uri="{FF2B5EF4-FFF2-40B4-BE49-F238E27FC236}">
                <a16:creationId xmlns:a16="http://schemas.microsoft.com/office/drawing/2014/main" id="{E29108C4-A523-4618-A439-41ACEF55EF11}"/>
              </a:ext>
            </a:extLst>
          </p:cNvPr>
          <p:cNvSpPr>
            <a:spLocks noGrp="1"/>
          </p:cNvSpPr>
          <p:nvPr>
            <p:ph type="body" sz="quarter" idx="13" hasCustomPrompt="1"/>
          </p:nvPr>
        </p:nvSpPr>
        <p:spPr>
          <a:xfrm>
            <a:off x="843280" y="351881"/>
            <a:ext cx="1713865" cy="305888"/>
          </a:xfrm>
        </p:spPr>
        <p:txBody>
          <a:bodyPr>
            <a:noAutofit/>
          </a:bodyPr>
          <a:lstStyle>
            <a:lvl1pPr marL="0" indent="0">
              <a:lnSpc>
                <a:spcPct val="100000"/>
              </a:lnSpc>
              <a:buNone/>
              <a:defRPr sz="1400">
                <a:solidFill>
                  <a:schemeClr val="bg1"/>
                </a:solidFill>
                <a:latin typeface="思源黑体 CN Bold" panose="020B0800000000000000" pitchFamily="34" charset="-122"/>
                <a:ea typeface="思源黑体 CN Bold" panose="020B0800000000000000" pitchFamily="34" charset="-122"/>
              </a:defRPr>
            </a:lvl1pPr>
            <a:lvl2pPr marL="457200" indent="0">
              <a:buNone/>
              <a:defRPr sz="1400">
                <a:latin typeface="微软雅黑" panose="020B0503020204020204" pitchFamily="34" charset="-122"/>
                <a:ea typeface="微软雅黑" panose="020B0503020204020204" pitchFamily="34" charset="-122"/>
              </a:defRPr>
            </a:lvl2pPr>
            <a:lvl3pPr marL="914400" indent="0">
              <a:buNone/>
              <a:defRPr sz="1400">
                <a:latin typeface="微软雅黑" panose="020B0503020204020204" pitchFamily="34" charset="-122"/>
                <a:ea typeface="微软雅黑" panose="020B0503020204020204" pitchFamily="34" charset="-122"/>
              </a:defRPr>
            </a:lvl3pPr>
            <a:lvl4pPr marL="1371600" indent="0">
              <a:buNone/>
              <a:defRPr sz="1400">
                <a:latin typeface="微软雅黑" panose="020B0503020204020204" pitchFamily="34" charset="-122"/>
                <a:ea typeface="微软雅黑" panose="020B0503020204020204" pitchFamily="34" charset="-122"/>
              </a:defRPr>
            </a:lvl4pPr>
            <a:lvl5pPr marL="1828800" indent="0">
              <a:buNone/>
              <a:defRPr sz="1400">
                <a:latin typeface="微软雅黑" panose="020B0503020204020204" pitchFamily="34" charset="-122"/>
                <a:ea typeface="微软雅黑" panose="020B0503020204020204" pitchFamily="34" charset="-122"/>
              </a:defRPr>
            </a:lvl5pPr>
          </a:lstStyle>
          <a:p>
            <a:pPr lvl="0"/>
            <a:r>
              <a:rPr lang="zh-CN" altLang="en-US" dirty="0"/>
              <a:t>第三部分标题</a:t>
            </a:r>
          </a:p>
        </p:txBody>
      </p:sp>
      <p:sp>
        <p:nvSpPr>
          <p:cNvPr id="9" name="文本占位符 23">
            <a:extLst>
              <a:ext uri="{FF2B5EF4-FFF2-40B4-BE49-F238E27FC236}">
                <a16:creationId xmlns:a16="http://schemas.microsoft.com/office/drawing/2014/main" id="{29D3BB01-83D2-4DB0-B29B-F95ED2646639}"/>
              </a:ext>
            </a:extLst>
          </p:cNvPr>
          <p:cNvSpPr>
            <a:spLocks noGrp="1"/>
          </p:cNvSpPr>
          <p:nvPr>
            <p:ph type="body" sz="quarter" idx="14" hasCustomPrompt="1"/>
          </p:nvPr>
        </p:nvSpPr>
        <p:spPr>
          <a:xfrm>
            <a:off x="925512" y="657769"/>
            <a:ext cx="1821497" cy="220345"/>
          </a:xfrm>
        </p:spPr>
        <p:txBody>
          <a:bodyPr lIns="0" tIns="0" rIns="0" bIns="0">
            <a:noAutofit/>
          </a:bodyPr>
          <a:lstStyle>
            <a:lvl1pPr marL="0" indent="0">
              <a:lnSpc>
                <a:spcPct val="100000"/>
              </a:lnSpc>
              <a:buNone/>
              <a:defRPr sz="1200">
                <a:solidFill>
                  <a:schemeClr val="bg1"/>
                </a:solidFill>
                <a:latin typeface="思源黑体 CN Regular" panose="020B0500000000000000" pitchFamily="34" charset="-122"/>
              </a:defRPr>
            </a:lvl1pPr>
            <a:lvl2pPr marL="457200" indent="0">
              <a:buNone/>
              <a:defRPr sz="1200">
                <a:latin typeface="Century Gothic" panose="020B0502020202020204" pitchFamily="34" charset="0"/>
              </a:defRPr>
            </a:lvl2pPr>
            <a:lvl3pPr marL="914400" indent="0">
              <a:buNone/>
              <a:defRPr sz="1200">
                <a:latin typeface="Century Gothic" panose="020B0502020202020204" pitchFamily="34" charset="0"/>
              </a:defRPr>
            </a:lvl3pPr>
            <a:lvl4pPr marL="1371600" indent="0">
              <a:buNone/>
              <a:defRPr sz="1200">
                <a:latin typeface="Century Gothic" panose="020B0502020202020204" pitchFamily="34" charset="0"/>
              </a:defRPr>
            </a:lvl4pPr>
            <a:lvl5pPr marL="1828800" indent="0">
              <a:buNone/>
              <a:defRPr sz="1200">
                <a:latin typeface="Century Gothic" panose="020B0502020202020204" pitchFamily="34" charset="0"/>
              </a:defRPr>
            </a:lvl5pPr>
          </a:lstStyle>
          <a:p>
            <a:pPr lvl="0"/>
            <a:r>
              <a:rPr lang="en-US" altLang="zh-CN" dirty="0"/>
              <a:t>WRITE YOUR TITLE HERE</a:t>
            </a:r>
            <a:endParaRPr lang="zh-CN" altLang="en-US" dirty="0"/>
          </a:p>
        </p:txBody>
      </p:sp>
      <p:sp>
        <p:nvSpPr>
          <p:cNvPr id="10" name="任意多边形: 形状 9">
            <a:extLst>
              <a:ext uri="{FF2B5EF4-FFF2-40B4-BE49-F238E27FC236}">
                <a16:creationId xmlns:a16="http://schemas.microsoft.com/office/drawing/2014/main" id="{5FC21B99-EC49-46A4-9BD4-C3878D69BF37}"/>
              </a:ext>
            </a:extLst>
          </p:cNvPr>
          <p:cNvSpPr/>
          <p:nvPr userDrawn="1"/>
        </p:nvSpPr>
        <p:spPr>
          <a:xfrm rot="8100000">
            <a:off x="11425575" y="5240621"/>
            <a:ext cx="1268581" cy="1268581"/>
          </a:xfrm>
          <a:custGeom>
            <a:avLst/>
            <a:gdLst>
              <a:gd name="connsiteX0" fmla="*/ 1 w 1268581"/>
              <a:gd name="connsiteY0" fmla="*/ 1050927 h 1268581"/>
              <a:gd name="connsiteX1" fmla="*/ 0 w 1268581"/>
              <a:gd name="connsiteY1" fmla="*/ 1050925 h 1268581"/>
              <a:gd name="connsiteX2" fmla="*/ 1050925 w 1268581"/>
              <a:gd name="connsiteY2" fmla="*/ 0 h 1268581"/>
              <a:gd name="connsiteX3" fmla="*/ 1050927 w 1268581"/>
              <a:gd name="connsiteY3" fmla="*/ 1 h 1268581"/>
              <a:gd name="connsiteX4" fmla="*/ 1268581 w 1268581"/>
              <a:gd name="connsiteY4" fmla="*/ 525464 h 1268581"/>
              <a:gd name="connsiteX5" fmla="*/ 525464 w 1268581"/>
              <a:gd name="connsiteY5" fmla="*/ 1268581 h 1268581"/>
              <a:gd name="connsiteX6" fmla="*/ 1 w 1268581"/>
              <a:gd name="connsiteY6" fmla="*/ 1050927 h 126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581" h="1268581">
                <a:moveTo>
                  <a:pt x="1" y="1050927"/>
                </a:moveTo>
                <a:lnTo>
                  <a:pt x="0" y="1050925"/>
                </a:lnTo>
                <a:lnTo>
                  <a:pt x="1050925" y="0"/>
                </a:lnTo>
                <a:lnTo>
                  <a:pt x="1050927" y="1"/>
                </a:lnTo>
                <a:cubicBezTo>
                  <a:pt x="1185404" y="134478"/>
                  <a:pt x="1268580" y="320258"/>
                  <a:pt x="1268581" y="525464"/>
                </a:cubicBezTo>
                <a:cubicBezTo>
                  <a:pt x="1268581" y="935876"/>
                  <a:pt x="935876" y="1268581"/>
                  <a:pt x="525464" y="1268581"/>
                </a:cubicBezTo>
                <a:cubicBezTo>
                  <a:pt x="320258" y="1268580"/>
                  <a:pt x="134479" y="1185404"/>
                  <a:pt x="1" y="1050927"/>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 name="椭圆 10">
            <a:extLst>
              <a:ext uri="{FF2B5EF4-FFF2-40B4-BE49-F238E27FC236}">
                <a16:creationId xmlns:a16="http://schemas.microsoft.com/office/drawing/2014/main" id="{CF5649A2-0828-423E-8262-0B271CCEA4AE}"/>
              </a:ext>
            </a:extLst>
          </p:cNvPr>
          <p:cNvSpPr/>
          <p:nvPr userDrawn="1"/>
        </p:nvSpPr>
        <p:spPr>
          <a:xfrm>
            <a:off x="11214632" y="6270692"/>
            <a:ext cx="287940" cy="287940"/>
          </a:xfrm>
          <a:prstGeom prst="ellipse">
            <a:avLst/>
          </a:pr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任意多边形: 形状 11">
            <a:extLst>
              <a:ext uri="{FF2B5EF4-FFF2-40B4-BE49-F238E27FC236}">
                <a16:creationId xmlns:a16="http://schemas.microsoft.com/office/drawing/2014/main" id="{8E5AEC0E-B188-4E0C-8D0D-F1AD392B2C9D}"/>
              </a:ext>
            </a:extLst>
          </p:cNvPr>
          <p:cNvSpPr/>
          <p:nvPr userDrawn="1"/>
        </p:nvSpPr>
        <p:spPr>
          <a:xfrm rot="8100000">
            <a:off x="8566142" y="-1644664"/>
            <a:ext cx="3155561" cy="3612273"/>
          </a:xfrm>
          <a:custGeom>
            <a:avLst/>
            <a:gdLst>
              <a:gd name="connsiteX0" fmla="*/ 3155561 w 3155561"/>
              <a:gd name="connsiteY0" fmla="*/ 3612273 h 3612273"/>
              <a:gd name="connsiteX1" fmla="*/ 0 w 3155561"/>
              <a:gd name="connsiteY1" fmla="*/ 456712 h 3612273"/>
              <a:gd name="connsiteX2" fmla="*/ 456712 w 3155561"/>
              <a:gd name="connsiteY2" fmla="*/ 0 h 3612273"/>
              <a:gd name="connsiteX3" fmla="*/ 584479 w 3155561"/>
              <a:gd name="connsiteY3" fmla="*/ 40823 h 3612273"/>
              <a:gd name="connsiteX4" fmla="*/ 3151590 w 3155561"/>
              <a:gd name="connsiteY4" fmla="*/ 3455195 h 361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561" h="3612273">
                <a:moveTo>
                  <a:pt x="3155561" y="3612273"/>
                </a:moveTo>
                <a:lnTo>
                  <a:pt x="0" y="456712"/>
                </a:lnTo>
                <a:lnTo>
                  <a:pt x="456712" y="0"/>
                </a:lnTo>
                <a:lnTo>
                  <a:pt x="584479" y="40823"/>
                </a:lnTo>
                <a:cubicBezTo>
                  <a:pt x="2022390" y="537333"/>
                  <a:pt x="3071161" y="1868524"/>
                  <a:pt x="3151590" y="3455195"/>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3" name="矩形 12">
            <a:extLst>
              <a:ext uri="{FF2B5EF4-FFF2-40B4-BE49-F238E27FC236}">
                <a16:creationId xmlns:a16="http://schemas.microsoft.com/office/drawing/2014/main" id="{8B1DE28C-562B-4CA1-A3F1-4D4FAA9B2144}"/>
              </a:ext>
            </a:extLst>
          </p:cNvPr>
          <p:cNvSpPr/>
          <p:nvPr userDrawn="1"/>
        </p:nvSpPr>
        <p:spPr>
          <a:xfrm>
            <a:off x="704932" y="6424396"/>
            <a:ext cx="180000" cy="671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4" name="矩形 13">
            <a:extLst>
              <a:ext uri="{FF2B5EF4-FFF2-40B4-BE49-F238E27FC236}">
                <a16:creationId xmlns:a16="http://schemas.microsoft.com/office/drawing/2014/main" id="{6A2351EF-CE6C-47BC-BE02-82580AFE09B0}"/>
              </a:ext>
            </a:extLst>
          </p:cNvPr>
          <p:cNvSpPr/>
          <p:nvPr userDrawn="1"/>
        </p:nvSpPr>
        <p:spPr>
          <a:xfrm>
            <a:off x="936721"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5" name="矩形 14">
            <a:extLst>
              <a:ext uri="{FF2B5EF4-FFF2-40B4-BE49-F238E27FC236}">
                <a16:creationId xmlns:a16="http://schemas.microsoft.com/office/drawing/2014/main" id="{B767FB1B-0446-42BA-B6E0-6E404123A164}"/>
              </a:ext>
            </a:extLst>
          </p:cNvPr>
          <p:cNvSpPr/>
          <p:nvPr userDrawn="1"/>
        </p:nvSpPr>
        <p:spPr>
          <a:xfrm>
            <a:off x="1168510"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372B3476-DEEF-4C48-84A5-60E98026FD66}"/>
              </a:ext>
            </a:extLst>
          </p:cNvPr>
          <p:cNvSpPr/>
          <p:nvPr userDrawn="1"/>
        </p:nvSpPr>
        <p:spPr>
          <a:xfrm>
            <a:off x="1400299"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文本框 16">
            <a:extLst>
              <a:ext uri="{FF2B5EF4-FFF2-40B4-BE49-F238E27FC236}">
                <a16:creationId xmlns:a16="http://schemas.microsoft.com/office/drawing/2014/main" id="{B99988AB-374E-4D73-ADF2-F8F483AAEB41}"/>
              </a:ext>
            </a:extLst>
          </p:cNvPr>
          <p:cNvSpPr txBox="1"/>
          <p:nvPr userDrawn="1"/>
        </p:nvSpPr>
        <p:spPr>
          <a:xfrm>
            <a:off x="-53889" y="279177"/>
            <a:ext cx="758821" cy="646331"/>
          </a:xfrm>
          <a:prstGeom prst="rect">
            <a:avLst/>
          </a:prstGeom>
          <a:noFill/>
        </p:spPr>
        <p:txBody>
          <a:bodyPr wrap="square" rtlCol="0">
            <a:spAutoFit/>
          </a:bodyPr>
          <a:lstStyle/>
          <a:p>
            <a:r>
              <a:rPr lang="en-US" altLang="zh-CN" sz="3600" i="1" dirty="0">
                <a:solidFill>
                  <a:schemeClr val="bg1"/>
                </a:solidFill>
                <a:latin typeface="+mj-ea"/>
                <a:ea typeface="+mj-ea"/>
              </a:rPr>
              <a:t>03</a:t>
            </a:r>
            <a:endParaRPr lang="zh-CN" altLang="en-US" sz="3600" i="1" dirty="0">
              <a:solidFill>
                <a:schemeClr val="bg1"/>
              </a:solidFill>
              <a:latin typeface="+mj-ea"/>
              <a:ea typeface="+mj-ea"/>
            </a:endParaRPr>
          </a:p>
        </p:txBody>
      </p:sp>
    </p:spTree>
    <p:extLst>
      <p:ext uri="{BB962C8B-B14F-4D97-AF65-F5344CB8AC3E}">
        <p14:creationId xmlns:p14="http://schemas.microsoft.com/office/powerpoint/2010/main" val="11611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62255358-060F-41C7-9DB2-74D892584870}"/>
              </a:ext>
            </a:extLst>
          </p:cNvPr>
          <p:cNvSpPr/>
          <p:nvPr userDrawn="1"/>
        </p:nvSpPr>
        <p:spPr>
          <a:xfrm>
            <a:off x="0" y="326572"/>
            <a:ext cx="3125788" cy="551542"/>
          </a:xfrm>
          <a:custGeom>
            <a:avLst/>
            <a:gdLst>
              <a:gd name="connsiteX0" fmla="*/ 0 w 3125788"/>
              <a:gd name="connsiteY0" fmla="*/ 0 h 551542"/>
              <a:gd name="connsiteX1" fmla="*/ 2850017 w 3125788"/>
              <a:gd name="connsiteY1" fmla="*/ 0 h 551542"/>
              <a:gd name="connsiteX2" fmla="*/ 3125788 w 3125788"/>
              <a:gd name="connsiteY2" fmla="*/ 275771 h 551542"/>
              <a:gd name="connsiteX3" fmla="*/ 2850017 w 3125788"/>
              <a:gd name="connsiteY3" fmla="*/ 551542 h 551542"/>
              <a:gd name="connsiteX4" fmla="*/ 0 w 3125788"/>
              <a:gd name="connsiteY4" fmla="*/ 551542 h 55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788" h="551542">
                <a:moveTo>
                  <a:pt x="0" y="0"/>
                </a:moveTo>
                <a:lnTo>
                  <a:pt x="2850017" y="0"/>
                </a:lnTo>
                <a:cubicBezTo>
                  <a:pt x="3002321" y="0"/>
                  <a:pt x="3125788" y="123467"/>
                  <a:pt x="3125788" y="275771"/>
                </a:cubicBezTo>
                <a:cubicBezTo>
                  <a:pt x="3125788" y="428075"/>
                  <a:pt x="3002321" y="551542"/>
                  <a:pt x="2850017" y="551542"/>
                </a:cubicBezTo>
                <a:lnTo>
                  <a:pt x="0" y="5515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8" name="文本占位符 21">
            <a:extLst>
              <a:ext uri="{FF2B5EF4-FFF2-40B4-BE49-F238E27FC236}">
                <a16:creationId xmlns:a16="http://schemas.microsoft.com/office/drawing/2014/main" id="{E29108C4-A523-4618-A439-41ACEF55EF11}"/>
              </a:ext>
            </a:extLst>
          </p:cNvPr>
          <p:cNvSpPr>
            <a:spLocks noGrp="1"/>
          </p:cNvSpPr>
          <p:nvPr>
            <p:ph type="body" sz="quarter" idx="13" hasCustomPrompt="1"/>
          </p:nvPr>
        </p:nvSpPr>
        <p:spPr>
          <a:xfrm>
            <a:off x="843280" y="351881"/>
            <a:ext cx="1713865" cy="305888"/>
          </a:xfrm>
        </p:spPr>
        <p:txBody>
          <a:bodyPr>
            <a:noAutofit/>
          </a:bodyPr>
          <a:lstStyle>
            <a:lvl1pPr marL="0" indent="0">
              <a:lnSpc>
                <a:spcPct val="100000"/>
              </a:lnSpc>
              <a:buNone/>
              <a:defRPr sz="1400">
                <a:solidFill>
                  <a:schemeClr val="bg1"/>
                </a:solidFill>
                <a:latin typeface="思源黑体 CN Bold" panose="020B0800000000000000" pitchFamily="34" charset="-122"/>
                <a:ea typeface="思源黑体 CN Bold" panose="020B0800000000000000" pitchFamily="34" charset="-122"/>
              </a:defRPr>
            </a:lvl1pPr>
            <a:lvl2pPr marL="457200" indent="0">
              <a:buNone/>
              <a:defRPr sz="1400">
                <a:latin typeface="微软雅黑" panose="020B0503020204020204" pitchFamily="34" charset="-122"/>
                <a:ea typeface="微软雅黑" panose="020B0503020204020204" pitchFamily="34" charset="-122"/>
              </a:defRPr>
            </a:lvl2pPr>
            <a:lvl3pPr marL="914400" indent="0">
              <a:buNone/>
              <a:defRPr sz="1400">
                <a:latin typeface="微软雅黑" panose="020B0503020204020204" pitchFamily="34" charset="-122"/>
                <a:ea typeface="微软雅黑" panose="020B0503020204020204" pitchFamily="34" charset="-122"/>
              </a:defRPr>
            </a:lvl3pPr>
            <a:lvl4pPr marL="1371600" indent="0">
              <a:buNone/>
              <a:defRPr sz="1400">
                <a:latin typeface="微软雅黑" panose="020B0503020204020204" pitchFamily="34" charset="-122"/>
                <a:ea typeface="微软雅黑" panose="020B0503020204020204" pitchFamily="34" charset="-122"/>
              </a:defRPr>
            </a:lvl4pPr>
            <a:lvl5pPr marL="1828800" indent="0">
              <a:buNone/>
              <a:defRPr sz="1400">
                <a:latin typeface="微软雅黑" panose="020B0503020204020204" pitchFamily="34" charset="-122"/>
                <a:ea typeface="微软雅黑" panose="020B0503020204020204" pitchFamily="34" charset="-122"/>
              </a:defRPr>
            </a:lvl5pPr>
          </a:lstStyle>
          <a:p>
            <a:pPr lvl="0"/>
            <a:r>
              <a:rPr lang="zh-CN" altLang="en-US" dirty="0"/>
              <a:t>第四部分标题</a:t>
            </a:r>
          </a:p>
        </p:txBody>
      </p:sp>
      <p:sp>
        <p:nvSpPr>
          <p:cNvPr id="9" name="文本占位符 23">
            <a:extLst>
              <a:ext uri="{FF2B5EF4-FFF2-40B4-BE49-F238E27FC236}">
                <a16:creationId xmlns:a16="http://schemas.microsoft.com/office/drawing/2014/main" id="{29D3BB01-83D2-4DB0-B29B-F95ED2646639}"/>
              </a:ext>
            </a:extLst>
          </p:cNvPr>
          <p:cNvSpPr>
            <a:spLocks noGrp="1"/>
          </p:cNvSpPr>
          <p:nvPr>
            <p:ph type="body" sz="quarter" idx="14" hasCustomPrompt="1"/>
          </p:nvPr>
        </p:nvSpPr>
        <p:spPr>
          <a:xfrm>
            <a:off x="925512" y="657769"/>
            <a:ext cx="1821497" cy="220345"/>
          </a:xfrm>
        </p:spPr>
        <p:txBody>
          <a:bodyPr lIns="0" tIns="0" rIns="0" bIns="0">
            <a:noAutofit/>
          </a:bodyPr>
          <a:lstStyle>
            <a:lvl1pPr marL="0" indent="0">
              <a:lnSpc>
                <a:spcPct val="100000"/>
              </a:lnSpc>
              <a:buNone/>
              <a:defRPr sz="1200">
                <a:solidFill>
                  <a:schemeClr val="bg1"/>
                </a:solidFill>
                <a:latin typeface="思源黑体 CN Regular" panose="020B0500000000000000" pitchFamily="34" charset="-122"/>
              </a:defRPr>
            </a:lvl1pPr>
            <a:lvl2pPr marL="457200" indent="0">
              <a:buNone/>
              <a:defRPr sz="1200">
                <a:latin typeface="Century Gothic" panose="020B0502020202020204" pitchFamily="34" charset="0"/>
              </a:defRPr>
            </a:lvl2pPr>
            <a:lvl3pPr marL="914400" indent="0">
              <a:buNone/>
              <a:defRPr sz="1200">
                <a:latin typeface="Century Gothic" panose="020B0502020202020204" pitchFamily="34" charset="0"/>
              </a:defRPr>
            </a:lvl3pPr>
            <a:lvl4pPr marL="1371600" indent="0">
              <a:buNone/>
              <a:defRPr sz="1200">
                <a:latin typeface="Century Gothic" panose="020B0502020202020204" pitchFamily="34" charset="0"/>
              </a:defRPr>
            </a:lvl4pPr>
            <a:lvl5pPr marL="1828800" indent="0">
              <a:buNone/>
              <a:defRPr sz="1200">
                <a:latin typeface="Century Gothic" panose="020B0502020202020204" pitchFamily="34" charset="0"/>
              </a:defRPr>
            </a:lvl5pPr>
          </a:lstStyle>
          <a:p>
            <a:pPr lvl="0"/>
            <a:r>
              <a:rPr lang="en-US" altLang="zh-CN" dirty="0"/>
              <a:t>WRITE YOUR TITLE HERE</a:t>
            </a:r>
            <a:endParaRPr lang="zh-CN" altLang="en-US" dirty="0"/>
          </a:p>
        </p:txBody>
      </p:sp>
      <p:sp>
        <p:nvSpPr>
          <p:cNvPr id="10" name="任意多边形: 形状 9">
            <a:extLst>
              <a:ext uri="{FF2B5EF4-FFF2-40B4-BE49-F238E27FC236}">
                <a16:creationId xmlns:a16="http://schemas.microsoft.com/office/drawing/2014/main" id="{5FC21B99-EC49-46A4-9BD4-C3878D69BF37}"/>
              </a:ext>
            </a:extLst>
          </p:cNvPr>
          <p:cNvSpPr/>
          <p:nvPr userDrawn="1"/>
        </p:nvSpPr>
        <p:spPr>
          <a:xfrm rot="8100000">
            <a:off x="11425575" y="5240621"/>
            <a:ext cx="1268581" cy="1268581"/>
          </a:xfrm>
          <a:custGeom>
            <a:avLst/>
            <a:gdLst>
              <a:gd name="connsiteX0" fmla="*/ 1 w 1268581"/>
              <a:gd name="connsiteY0" fmla="*/ 1050927 h 1268581"/>
              <a:gd name="connsiteX1" fmla="*/ 0 w 1268581"/>
              <a:gd name="connsiteY1" fmla="*/ 1050925 h 1268581"/>
              <a:gd name="connsiteX2" fmla="*/ 1050925 w 1268581"/>
              <a:gd name="connsiteY2" fmla="*/ 0 h 1268581"/>
              <a:gd name="connsiteX3" fmla="*/ 1050927 w 1268581"/>
              <a:gd name="connsiteY3" fmla="*/ 1 h 1268581"/>
              <a:gd name="connsiteX4" fmla="*/ 1268581 w 1268581"/>
              <a:gd name="connsiteY4" fmla="*/ 525464 h 1268581"/>
              <a:gd name="connsiteX5" fmla="*/ 525464 w 1268581"/>
              <a:gd name="connsiteY5" fmla="*/ 1268581 h 1268581"/>
              <a:gd name="connsiteX6" fmla="*/ 1 w 1268581"/>
              <a:gd name="connsiteY6" fmla="*/ 1050927 h 126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581" h="1268581">
                <a:moveTo>
                  <a:pt x="1" y="1050927"/>
                </a:moveTo>
                <a:lnTo>
                  <a:pt x="0" y="1050925"/>
                </a:lnTo>
                <a:lnTo>
                  <a:pt x="1050925" y="0"/>
                </a:lnTo>
                <a:lnTo>
                  <a:pt x="1050927" y="1"/>
                </a:lnTo>
                <a:cubicBezTo>
                  <a:pt x="1185404" y="134478"/>
                  <a:pt x="1268580" y="320258"/>
                  <a:pt x="1268581" y="525464"/>
                </a:cubicBezTo>
                <a:cubicBezTo>
                  <a:pt x="1268581" y="935876"/>
                  <a:pt x="935876" y="1268581"/>
                  <a:pt x="525464" y="1268581"/>
                </a:cubicBezTo>
                <a:cubicBezTo>
                  <a:pt x="320258" y="1268580"/>
                  <a:pt x="134479" y="1185404"/>
                  <a:pt x="1" y="1050927"/>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 name="椭圆 10">
            <a:extLst>
              <a:ext uri="{FF2B5EF4-FFF2-40B4-BE49-F238E27FC236}">
                <a16:creationId xmlns:a16="http://schemas.microsoft.com/office/drawing/2014/main" id="{CF5649A2-0828-423E-8262-0B271CCEA4AE}"/>
              </a:ext>
            </a:extLst>
          </p:cNvPr>
          <p:cNvSpPr/>
          <p:nvPr userDrawn="1"/>
        </p:nvSpPr>
        <p:spPr>
          <a:xfrm>
            <a:off x="11214632" y="6270692"/>
            <a:ext cx="287940" cy="287940"/>
          </a:xfrm>
          <a:prstGeom prst="ellipse">
            <a:avLst/>
          </a:pr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任意多边形: 形状 11">
            <a:extLst>
              <a:ext uri="{FF2B5EF4-FFF2-40B4-BE49-F238E27FC236}">
                <a16:creationId xmlns:a16="http://schemas.microsoft.com/office/drawing/2014/main" id="{8E5AEC0E-B188-4E0C-8D0D-F1AD392B2C9D}"/>
              </a:ext>
            </a:extLst>
          </p:cNvPr>
          <p:cNvSpPr/>
          <p:nvPr userDrawn="1"/>
        </p:nvSpPr>
        <p:spPr>
          <a:xfrm rot="8100000">
            <a:off x="8566142" y="-1644664"/>
            <a:ext cx="3155561" cy="3612273"/>
          </a:xfrm>
          <a:custGeom>
            <a:avLst/>
            <a:gdLst>
              <a:gd name="connsiteX0" fmla="*/ 3155561 w 3155561"/>
              <a:gd name="connsiteY0" fmla="*/ 3612273 h 3612273"/>
              <a:gd name="connsiteX1" fmla="*/ 0 w 3155561"/>
              <a:gd name="connsiteY1" fmla="*/ 456712 h 3612273"/>
              <a:gd name="connsiteX2" fmla="*/ 456712 w 3155561"/>
              <a:gd name="connsiteY2" fmla="*/ 0 h 3612273"/>
              <a:gd name="connsiteX3" fmla="*/ 584479 w 3155561"/>
              <a:gd name="connsiteY3" fmla="*/ 40823 h 3612273"/>
              <a:gd name="connsiteX4" fmla="*/ 3151590 w 3155561"/>
              <a:gd name="connsiteY4" fmla="*/ 3455195 h 361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561" h="3612273">
                <a:moveTo>
                  <a:pt x="3155561" y="3612273"/>
                </a:moveTo>
                <a:lnTo>
                  <a:pt x="0" y="456712"/>
                </a:lnTo>
                <a:lnTo>
                  <a:pt x="456712" y="0"/>
                </a:lnTo>
                <a:lnTo>
                  <a:pt x="584479" y="40823"/>
                </a:lnTo>
                <a:cubicBezTo>
                  <a:pt x="2022390" y="537333"/>
                  <a:pt x="3071161" y="1868524"/>
                  <a:pt x="3151590" y="3455195"/>
                </a:cubicBezTo>
                <a:close/>
              </a:path>
            </a:pathLst>
          </a:cu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3" name="矩形 12">
            <a:extLst>
              <a:ext uri="{FF2B5EF4-FFF2-40B4-BE49-F238E27FC236}">
                <a16:creationId xmlns:a16="http://schemas.microsoft.com/office/drawing/2014/main" id="{8B1DE28C-562B-4CA1-A3F1-4D4FAA9B2144}"/>
              </a:ext>
            </a:extLst>
          </p:cNvPr>
          <p:cNvSpPr/>
          <p:nvPr userDrawn="1"/>
        </p:nvSpPr>
        <p:spPr>
          <a:xfrm>
            <a:off x="704932" y="6424396"/>
            <a:ext cx="180000" cy="671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4" name="矩形 13">
            <a:extLst>
              <a:ext uri="{FF2B5EF4-FFF2-40B4-BE49-F238E27FC236}">
                <a16:creationId xmlns:a16="http://schemas.microsoft.com/office/drawing/2014/main" id="{6A2351EF-CE6C-47BC-BE02-82580AFE09B0}"/>
              </a:ext>
            </a:extLst>
          </p:cNvPr>
          <p:cNvSpPr/>
          <p:nvPr userDrawn="1"/>
        </p:nvSpPr>
        <p:spPr>
          <a:xfrm>
            <a:off x="936721"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5" name="矩形 14">
            <a:extLst>
              <a:ext uri="{FF2B5EF4-FFF2-40B4-BE49-F238E27FC236}">
                <a16:creationId xmlns:a16="http://schemas.microsoft.com/office/drawing/2014/main" id="{B767FB1B-0446-42BA-B6E0-6E404123A164}"/>
              </a:ext>
            </a:extLst>
          </p:cNvPr>
          <p:cNvSpPr/>
          <p:nvPr userDrawn="1"/>
        </p:nvSpPr>
        <p:spPr>
          <a:xfrm>
            <a:off x="1168510"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372B3476-DEEF-4C48-84A5-60E98026FD66}"/>
              </a:ext>
            </a:extLst>
          </p:cNvPr>
          <p:cNvSpPr/>
          <p:nvPr userDrawn="1"/>
        </p:nvSpPr>
        <p:spPr>
          <a:xfrm>
            <a:off x="1400299" y="6439955"/>
            <a:ext cx="1800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文本框 16">
            <a:extLst>
              <a:ext uri="{FF2B5EF4-FFF2-40B4-BE49-F238E27FC236}">
                <a16:creationId xmlns:a16="http://schemas.microsoft.com/office/drawing/2014/main" id="{49BDA4BC-411E-432E-9D67-57F7C3E4F49B}"/>
              </a:ext>
            </a:extLst>
          </p:cNvPr>
          <p:cNvSpPr txBox="1"/>
          <p:nvPr userDrawn="1"/>
        </p:nvSpPr>
        <p:spPr>
          <a:xfrm>
            <a:off x="-53889" y="279177"/>
            <a:ext cx="758821" cy="646331"/>
          </a:xfrm>
          <a:prstGeom prst="rect">
            <a:avLst/>
          </a:prstGeom>
          <a:noFill/>
        </p:spPr>
        <p:txBody>
          <a:bodyPr wrap="square" rtlCol="0">
            <a:spAutoFit/>
          </a:bodyPr>
          <a:lstStyle/>
          <a:p>
            <a:r>
              <a:rPr lang="en-US" altLang="zh-CN" sz="3600" i="1" dirty="0">
                <a:solidFill>
                  <a:schemeClr val="bg1"/>
                </a:solidFill>
                <a:latin typeface="+mj-ea"/>
                <a:ea typeface="+mj-ea"/>
              </a:rPr>
              <a:t>04</a:t>
            </a:r>
            <a:endParaRPr lang="zh-CN" altLang="en-US" sz="3600" i="1" dirty="0">
              <a:solidFill>
                <a:schemeClr val="bg1"/>
              </a:solidFill>
              <a:latin typeface="+mj-ea"/>
              <a:ea typeface="+mj-ea"/>
            </a:endParaRPr>
          </a:p>
        </p:txBody>
      </p:sp>
    </p:spTree>
    <p:extLst>
      <p:ext uri="{BB962C8B-B14F-4D97-AF65-F5344CB8AC3E}">
        <p14:creationId xmlns:p14="http://schemas.microsoft.com/office/powerpoint/2010/main" val="315576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bg>
      <p:bgPr>
        <a:solidFill>
          <a:schemeClr val="bg1"/>
        </a:solidFill>
        <a:effectLst/>
      </p:bgPr>
    </p:bg>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425B12E9-57B9-47A2-8D3E-6B929E8BC15A}"/>
              </a:ext>
            </a:extLst>
          </p:cNvPr>
          <p:cNvSpPr/>
          <p:nvPr userDrawn="1"/>
        </p:nvSpPr>
        <p:spPr>
          <a:xfrm>
            <a:off x="0" y="0"/>
            <a:ext cx="12192000" cy="6850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7" name="图片 16" descr="图片包含 游戏机, 床&#10;&#10;描述已自动生成">
            <a:extLst>
              <a:ext uri="{FF2B5EF4-FFF2-40B4-BE49-F238E27FC236}">
                <a16:creationId xmlns:a16="http://schemas.microsoft.com/office/drawing/2014/main" id="{73ADB773-560D-4F9F-BC58-49DF0B51CAF9}"/>
              </a:ext>
            </a:extLst>
          </p:cNvPr>
          <p:cNvPicPr>
            <a:picLocks noChangeAspect="1"/>
          </p:cNvPicPr>
          <p:nvPr userDrawn="1"/>
        </p:nvPicPr>
        <p:blipFill>
          <a:blip r:embed="rId2">
            <a:alphaModFix amt="9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7938"/>
            <a:ext cx="12192000" cy="6858000"/>
          </a:xfrm>
          <a:prstGeom prst="rect">
            <a:avLst/>
          </a:prstGeom>
        </p:spPr>
      </p:pic>
      <p:sp>
        <p:nvSpPr>
          <p:cNvPr id="31" name="任意多边形: 形状 30">
            <a:extLst>
              <a:ext uri="{FF2B5EF4-FFF2-40B4-BE49-F238E27FC236}">
                <a16:creationId xmlns:a16="http://schemas.microsoft.com/office/drawing/2014/main" id="{9B337D91-81C7-412A-A68E-9AAEE90D1533}"/>
              </a:ext>
            </a:extLst>
          </p:cNvPr>
          <p:cNvSpPr/>
          <p:nvPr userDrawn="1"/>
        </p:nvSpPr>
        <p:spPr>
          <a:xfrm>
            <a:off x="2" y="4836455"/>
            <a:ext cx="12191998" cy="2013607"/>
          </a:xfrm>
          <a:custGeom>
            <a:avLst/>
            <a:gdLst>
              <a:gd name="connsiteX0" fmla="*/ 0 w 12180721"/>
              <a:gd name="connsiteY0" fmla="*/ 0 h 2013607"/>
              <a:gd name="connsiteX1" fmla="*/ 159197 w 12180721"/>
              <a:gd name="connsiteY1" fmla="*/ 51685 h 2013607"/>
              <a:gd name="connsiteX2" fmla="*/ 6096000 w 12180721"/>
              <a:gd name="connsiteY2" fmla="*/ 949245 h 2013607"/>
              <a:gd name="connsiteX3" fmla="*/ 12032801 w 12180721"/>
              <a:gd name="connsiteY3" fmla="*/ 51685 h 2013607"/>
              <a:gd name="connsiteX4" fmla="*/ 12180721 w 12180721"/>
              <a:gd name="connsiteY4" fmla="*/ 3662 h 2013607"/>
              <a:gd name="connsiteX5" fmla="*/ 12180721 w 12180721"/>
              <a:gd name="connsiteY5" fmla="*/ 2013607 h 2013607"/>
              <a:gd name="connsiteX6" fmla="*/ 0 w 12180721"/>
              <a:gd name="connsiteY6" fmla="*/ 2013607 h 201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0721" h="2013607">
                <a:moveTo>
                  <a:pt x="0" y="0"/>
                </a:moveTo>
                <a:lnTo>
                  <a:pt x="159197" y="51685"/>
                </a:lnTo>
                <a:cubicBezTo>
                  <a:pt x="2034631" y="635006"/>
                  <a:pt x="4028618" y="949245"/>
                  <a:pt x="6096000" y="949245"/>
                </a:cubicBezTo>
                <a:cubicBezTo>
                  <a:pt x="8163381" y="949245"/>
                  <a:pt x="10157367" y="635006"/>
                  <a:pt x="12032801" y="51685"/>
                </a:cubicBezTo>
                <a:lnTo>
                  <a:pt x="12180721" y="3662"/>
                </a:lnTo>
                <a:lnTo>
                  <a:pt x="12180721" y="2013607"/>
                </a:lnTo>
                <a:lnTo>
                  <a:pt x="0" y="2013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标题 1">
            <a:extLst>
              <a:ext uri="{FF2B5EF4-FFF2-40B4-BE49-F238E27FC236}">
                <a16:creationId xmlns:a16="http://schemas.microsoft.com/office/drawing/2014/main" id="{F3E3DC88-50C2-4AA6-B7D3-DF9E94C40BE9}"/>
              </a:ext>
            </a:extLst>
          </p:cNvPr>
          <p:cNvSpPr>
            <a:spLocks noGrp="1"/>
          </p:cNvSpPr>
          <p:nvPr>
            <p:ph type="ctrTitle"/>
          </p:nvPr>
        </p:nvSpPr>
        <p:spPr>
          <a:xfrm>
            <a:off x="1524000" y="2647556"/>
            <a:ext cx="9144000" cy="727239"/>
          </a:xfrm>
        </p:spPr>
        <p:txBody>
          <a:bodyPr anchor="b">
            <a:noAutofit/>
          </a:bodyPr>
          <a:lstStyle>
            <a:lvl1pPr algn="ctr">
              <a:lnSpc>
                <a:spcPct val="100000"/>
              </a:lnSpc>
              <a:defRPr sz="4800">
                <a:latin typeface="思源黑体 CN Bold" panose="020B0800000000000000" pitchFamily="34" charset="-122"/>
                <a:ea typeface="思源黑体 CN Bold" panose="020B0800000000000000" pitchFamily="34" charset="-122"/>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A75871FE-488A-478D-9E4A-28A6AC765211}"/>
              </a:ext>
            </a:extLst>
          </p:cNvPr>
          <p:cNvSpPr>
            <a:spLocks noGrp="1"/>
          </p:cNvSpPr>
          <p:nvPr>
            <p:ph type="subTitle" idx="1" hasCustomPrompt="1"/>
          </p:nvPr>
        </p:nvSpPr>
        <p:spPr>
          <a:xfrm>
            <a:off x="1524000" y="2055829"/>
            <a:ext cx="9144000" cy="461384"/>
          </a:xfrm>
        </p:spPr>
        <p:txBody>
          <a:bodyPr>
            <a:noAutofit/>
          </a:bodyPr>
          <a:lstStyle>
            <a:lvl1pPr marL="0" indent="0" algn="ctr">
              <a:lnSpc>
                <a:spcPct val="100000"/>
              </a:lnSpc>
              <a:buNone/>
              <a:defRPr sz="2400">
                <a:gradFill>
                  <a:gsLst>
                    <a:gs pos="0">
                      <a:schemeClr val="bg1"/>
                    </a:gs>
                    <a:gs pos="100000">
                      <a:schemeClr val="accent1"/>
                    </a:gs>
                  </a:gsLst>
                  <a:lin ang="5400000" scaled="0"/>
                </a:gradFill>
                <a:latin typeface="思源黑体 CN Regular" panose="020B0500000000000000" pitchFamily="34" charset="-122"/>
                <a:ea typeface="思源黑体 CN Bold" panose="020B0800000000000000"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单机此处编辑母版副标题样式</a:t>
            </a:r>
          </a:p>
        </p:txBody>
      </p:sp>
      <p:sp>
        <p:nvSpPr>
          <p:cNvPr id="11" name="文本占位符 10">
            <a:extLst>
              <a:ext uri="{FF2B5EF4-FFF2-40B4-BE49-F238E27FC236}">
                <a16:creationId xmlns:a16="http://schemas.microsoft.com/office/drawing/2014/main" id="{C7EC0D4E-7B6B-4302-9876-E0B77AF57015}"/>
              </a:ext>
            </a:extLst>
          </p:cNvPr>
          <p:cNvSpPr>
            <a:spLocks noGrp="1"/>
          </p:cNvSpPr>
          <p:nvPr>
            <p:ph type="body" sz="quarter" idx="14"/>
          </p:nvPr>
        </p:nvSpPr>
        <p:spPr>
          <a:xfrm>
            <a:off x="4149763" y="4232379"/>
            <a:ext cx="3892475" cy="365126"/>
          </a:xfrm>
        </p:spPr>
        <p:txBody>
          <a:bodyPr vert="horz" lIns="91440" tIns="45720" rIns="91440" bIns="45720" rtlCol="0">
            <a:noAutofit/>
          </a:bodyPr>
          <a:lstStyle>
            <a:lvl1pPr marL="0" indent="0" algn="ctr">
              <a:buNone/>
              <a:defRPr lang="zh-CN" altLang="en-US" sz="1600" dirty="0" smtClean="0">
                <a:latin typeface="思源黑体 CN Regular" panose="020B0500000000000000" pitchFamily="34" charset="-122"/>
                <a:ea typeface="思源黑体 CN Regular" panose="020B0500000000000000" pitchFamily="34" charset="-122"/>
              </a:defRPr>
            </a:lvl1pPr>
            <a:lvl2pPr>
              <a:defRPr lang="zh-CN" altLang="en-US" sz="2000" dirty="0" smtClean="0"/>
            </a:lvl2pPr>
            <a:lvl3pPr>
              <a:defRPr lang="zh-CN" altLang="en-US" sz="1800" dirty="0" smtClean="0"/>
            </a:lvl3pPr>
            <a:lvl4pPr>
              <a:defRPr lang="zh-CN" altLang="en-US" sz="1600" dirty="0" smtClean="0"/>
            </a:lvl4pPr>
            <a:lvl5pPr>
              <a:defRPr lang="zh-CN" altLang="en-US" sz="1600" dirty="0"/>
            </a:lvl5pPr>
          </a:lstStyle>
          <a:p>
            <a:pPr marL="228600" lvl="0" indent="-228600">
              <a:lnSpc>
                <a:spcPct val="100000"/>
              </a:lnSpc>
            </a:pPr>
            <a:r>
              <a:rPr lang="zh-CN" altLang="en-US" dirty="0"/>
              <a:t>单击此处编辑母版文本样式</a:t>
            </a:r>
          </a:p>
        </p:txBody>
      </p:sp>
      <p:sp>
        <p:nvSpPr>
          <p:cNvPr id="13" name="图片占位符 12">
            <a:extLst>
              <a:ext uri="{FF2B5EF4-FFF2-40B4-BE49-F238E27FC236}">
                <a16:creationId xmlns:a16="http://schemas.microsoft.com/office/drawing/2014/main" id="{05FFDADE-3FFF-41EB-8DDD-797E376E04F4}"/>
              </a:ext>
            </a:extLst>
          </p:cNvPr>
          <p:cNvSpPr>
            <a:spLocks noGrp="1"/>
          </p:cNvSpPr>
          <p:nvPr>
            <p:ph type="pic" sz="quarter" idx="15"/>
          </p:nvPr>
        </p:nvSpPr>
        <p:spPr>
          <a:xfrm>
            <a:off x="4806157" y="472739"/>
            <a:ext cx="2579687" cy="711200"/>
          </a:xfrm>
        </p:spPr>
        <p:txBody>
          <a:bodyPr>
            <a:noAutofit/>
          </a:bodyPr>
          <a:lstStyle>
            <a:lvl1pPr algn="ctr">
              <a:defRPr/>
            </a:lvl1pPr>
          </a:lstStyle>
          <a:p>
            <a:endParaRPr lang="zh-CN" altLang="en-US" dirty="0"/>
          </a:p>
        </p:txBody>
      </p:sp>
      <p:sp>
        <p:nvSpPr>
          <p:cNvPr id="9" name="矩形 8">
            <a:extLst>
              <a:ext uri="{FF2B5EF4-FFF2-40B4-BE49-F238E27FC236}">
                <a16:creationId xmlns:a16="http://schemas.microsoft.com/office/drawing/2014/main" id="{CFDF07B1-5229-4AA3-9101-D3FB4B0DEBD7}"/>
              </a:ext>
            </a:extLst>
          </p:cNvPr>
          <p:cNvSpPr/>
          <p:nvPr userDrawn="1"/>
        </p:nvSpPr>
        <p:spPr>
          <a:xfrm>
            <a:off x="5772000" y="4658583"/>
            <a:ext cx="648000" cy="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8" name="矩形: 圆角 17">
            <a:extLst>
              <a:ext uri="{FF2B5EF4-FFF2-40B4-BE49-F238E27FC236}">
                <a16:creationId xmlns:a16="http://schemas.microsoft.com/office/drawing/2014/main" id="{9C65C1FB-3475-476A-9987-2EC38540AE9B}"/>
              </a:ext>
            </a:extLst>
          </p:cNvPr>
          <p:cNvSpPr/>
          <p:nvPr userDrawn="1"/>
        </p:nvSpPr>
        <p:spPr>
          <a:xfrm>
            <a:off x="4979987" y="6136039"/>
            <a:ext cx="2232026" cy="326201"/>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9" name="文本占位符 10">
            <a:extLst>
              <a:ext uri="{FF2B5EF4-FFF2-40B4-BE49-F238E27FC236}">
                <a16:creationId xmlns:a16="http://schemas.microsoft.com/office/drawing/2014/main" id="{47A86B55-5442-4838-BE6C-C332E547966C}"/>
              </a:ext>
            </a:extLst>
          </p:cNvPr>
          <p:cNvSpPr>
            <a:spLocks noGrp="1"/>
          </p:cNvSpPr>
          <p:nvPr>
            <p:ph type="body" sz="quarter" idx="16"/>
          </p:nvPr>
        </p:nvSpPr>
        <p:spPr>
          <a:xfrm>
            <a:off x="4673600" y="6169729"/>
            <a:ext cx="2844800" cy="258820"/>
          </a:xfrm>
        </p:spPr>
        <p:txBody>
          <a:bodyPr vert="horz" lIns="91440" tIns="45720" rIns="91440" bIns="45720" rtlCol="0">
            <a:noAutofit/>
          </a:bodyPr>
          <a:lstStyle>
            <a:lvl1pPr marL="0" indent="0" algn="ctr">
              <a:buNone/>
              <a:defRPr lang="zh-CN" altLang="en-US" sz="1200" dirty="0" smtClean="0">
                <a:latin typeface="思源黑体 CN Regular" panose="020B0500000000000000" pitchFamily="34" charset="-122"/>
                <a:ea typeface="思源黑体 CN Regular" panose="020B0500000000000000" pitchFamily="34" charset="-122"/>
              </a:defRPr>
            </a:lvl1pPr>
            <a:lvl2pPr>
              <a:defRPr lang="zh-CN" altLang="en-US" sz="2000" dirty="0" smtClean="0"/>
            </a:lvl2pPr>
            <a:lvl3pPr>
              <a:defRPr lang="zh-CN" altLang="en-US" sz="1800" dirty="0" smtClean="0"/>
            </a:lvl3pPr>
            <a:lvl4pPr>
              <a:defRPr lang="zh-CN" altLang="en-US" sz="1600" dirty="0" smtClean="0"/>
            </a:lvl4pPr>
            <a:lvl5pPr>
              <a:defRPr lang="zh-CN" altLang="en-US" sz="1600" dirty="0"/>
            </a:lvl5pPr>
          </a:lstStyle>
          <a:p>
            <a:pPr marL="228600" lvl="0" indent="-228600">
              <a:lnSpc>
                <a:spcPct val="100000"/>
              </a:lnSpc>
            </a:pPr>
            <a:r>
              <a:rPr lang="zh-CN" altLang="en-US" dirty="0"/>
              <a:t>单击此处编辑母版文本样式</a:t>
            </a:r>
          </a:p>
        </p:txBody>
      </p:sp>
    </p:spTree>
    <p:extLst>
      <p:ext uri="{BB962C8B-B14F-4D97-AF65-F5344CB8AC3E}">
        <p14:creationId xmlns:p14="http://schemas.microsoft.com/office/powerpoint/2010/main" val="383610219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orient="horz" pos="5" userDrawn="1">
          <p15:clr>
            <a:srgbClr val="FBAE40"/>
          </p15:clr>
        </p15:guide>
        <p15:guide id="4" orient="horz" pos="4315" userDrawn="1">
          <p15:clr>
            <a:srgbClr val="FBAE40"/>
          </p15:clr>
        </p15:guide>
        <p15:guide id="5" pos="7" userDrawn="1">
          <p15:clr>
            <a:srgbClr val="FBAE40"/>
          </p15:clr>
        </p15:guide>
        <p15:guide id="6" pos="76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
    <p:bg>
      <p:bgPr>
        <a:solidFill>
          <a:schemeClr val="bg1"/>
        </a:solidFill>
        <a:effectLst/>
      </p:bgPr>
    </p:bg>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425B12E9-57B9-47A2-8D3E-6B929E8BC15A}"/>
              </a:ext>
            </a:extLst>
          </p:cNvPr>
          <p:cNvSpPr/>
          <p:nvPr userDrawn="1"/>
        </p:nvSpPr>
        <p:spPr>
          <a:xfrm>
            <a:off x="0" y="0"/>
            <a:ext cx="12192000" cy="6850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7" name="图片 16" descr="图片包含 游戏机, 床&#10;&#10;描述已自动生成">
            <a:extLst>
              <a:ext uri="{FF2B5EF4-FFF2-40B4-BE49-F238E27FC236}">
                <a16:creationId xmlns:a16="http://schemas.microsoft.com/office/drawing/2014/main" id="{73ADB773-560D-4F9F-BC58-49DF0B51CAF9}"/>
              </a:ext>
            </a:extLst>
          </p:cNvPr>
          <p:cNvPicPr>
            <a:picLocks noChangeAspect="1"/>
          </p:cNvPicPr>
          <p:nvPr userDrawn="1"/>
        </p:nvPicPr>
        <p:blipFill>
          <a:blip r:embed="rId2">
            <a:alphaModFix amt="9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7938"/>
            <a:ext cx="12192000" cy="6858000"/>
          </a:xfrm>
          <a:prstGeom prst="rect">
            <a:avLst/>
          </a:prstGeom>
        </p:spPr>
      </p:pic>
      <p:sp>
        <p:nvSpPr>
          <p:cNvPr id="31" name="任意多边形: 形状 30">
            <a:extLst>
              <a:ext uri="{FF2B5EF4-FFF2-40B4-BE49-F238E27FC236}">
                <a16:creationId xmlns:a16="http://schemas.microsoft.com/office/drawing/2014/main" id="{9B337D91-81C7-412A-A68E-9AAEE90D1533}"/>
              </a:ext>
            </a:extLst>
          </p:cNvPr>
          <p:cNvSpPr/>
          <p:nvPr userDrawn="1"/>
        </p:nvSpPr>
        <p:spPr>
          <a:xfrm>
            <a:off x="2" y="4836455"/>
            <a:ext cx="12191998" cy="2013607"/>
          </a:xfrm>
          <a:custGeom>
            <a:avLst/>
            <a:gdLst>
              <a:gd name="connsiteX0" fmla="*/ 0 w 12180721"/>
              <a:gd name="connsiteY0" fmla="*/ 0 h 2013607"/>
              <a:gd name="connsiteX1" fmla="*/ 159197 w 12180721"/>
              <a:gd name="connsiteY1" fmla="*/ 51685 h 2013607"/>
              <a:gd name="connsiteX2" fmla="*/ 6096000 w 12180721"/>
              <a:gd name="connsiteY2" fmla="*/ 949245 h 2013607"/>
              <a:gd name="connsiteX3" fmla="*/ 12032801 w 12180721"/>
              <a:gd name="connsiteY3" fmla="*/ 51685 h 2013607"/>
              <a:gd name="connsiteX4" fmla="*/ 12180721 w 12180721"/>
              <a:gd name="connsiteY4" fmla="*/ 3662 h 2013607"/>
              <a:gd name="connsiteX5" fmla="*/ 12180721 w 12180721"/>
              <a:gd name="connsiteY5" fmla="*/ 2013607 h 2013607"/>
              <a:gd name="connsiteX6" fmla="*/ 0 w 12180721"/>
              <a:gd name="connsiteY6" fmla="*/ 2013607 h 201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0721" h="2013607">
                <a:moveTo>
                  <a:pt x="0" y="0"/>
                </a:moveTo>
                <a:lnTo>
                  <a:pt x="159197" y="51685"/>
                </a:lnTo>
                <a:cubicBezTo>
                  <a:pt x="2034631" y="635006"/>
                  <a:pt x="4028618" y="949245"/>
                  <a:pt x="6096000" y="949245"/>
                </a:cubicBezTo>
                <a:cubicBezTo>
                  <a:pt x="8163381" y="949245"/>
                  <a:pt x="10157367" y="635006"/>
                  <a:pt x="12032801" y="51685"/>
                </a:cubicBezTo>
                <a:lnTo>
                  <a:pt x="12180721" y="3662"/>
                </a:lnTo>
                <a:lnTo>
                  <a:pt x="12180721" y="2013607"/>
                </a:lnTo>
                <a:lnTo>
                  <a:pt x="0" y="2013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标题 1">
            <a:extLst>
              <a:ext uri="{FF2B5EF4-FFF2-40B4-BE49-F238E27FC236}">
                <a16:creationId xmlns:a16="http://schemas.microsoft.com/office/drawing/2014/main" id="{F3E3DC88-50C2-4AA6-B7D3-DF9E94C40BE9}"/>
              </a:ext>
            </a:extLst>
          </p:cNvPr>
          <p:cNvSpPr>
            <a:spLocks noGrp="1"/>
          </p:cNvSpPr>
          <p:nvPr>
            <p:ph type="ctrTitle"/>
          </p:nvPr>
        </p:nvSpPr>
        <p:spPr>
          <a:xfrm>
            <a:off x="1524000" y="2647556"/>
            <a:ext cx="9144000" cy="727239"/>
          </a:xfrm>
        </p:spPr>
        <p:txBody>
          <a:bodyPr anchor="b">
            <a:noAutofit/>
          </a:bodyPr>
          <a:lstStyle>
            <a:lvl1pPr algn="ctr">
              <a:lnSpc>
                <a:spcPct val="100000"/>
              </a:lnSpc>
              <a:defRPr sz="4800">
                <a:latin typeface="思源黑体 CN Bold" panose="020B0800000000000000" pitchFamily="34" charset="-122"/>
                <a:ea typeface="思源黑体 CN Bold" panose="020B0800000000000000" pitchFamily="34" charset="-122"/>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A75871FE-488A-478D-9E4A-28A6AC765211}"/>
              </a:ext>
            </a:extLst>
          </p:cNvPr>
          <p:cNvSpPr>
            <a:spLocks noGrp="1"/>
          </p:cNvSpPr>
          <p:nvPr>
            <p:ph type="subTitle" idx="1" hasCustomPrompt="1"/>
          </p:nvPr>
        </p:nvSpPr>
        <p:spPr>
          <a:xfrm>
            <a:off x="1524000" y="2055829"/>
            <a:ext cx="9144000" cy="461384"/>
          </a:xfrm>
        </p:spPr>
        <p:txBody>
          <a:bodyPr>
            <a:noAutofit/>
          </a:bodyPr>
          <a:lstStyle>
            <a:lvl1pPr marL="0" indent="0" algn="ctr">
              <a:lnSpc>
                <a:spcPct val="100000"/>
              </a:lnSpc>
              <a:buNone/>
              <a:defRPr sz="2400">
                <a:gradFill>
                  <a:gsLst>
                    <a:gs pos="0">
                      <a:schemeClr val="bg1"/>
                    </a:gs>
                    <a:gs pos="100000">
                      <a:schemeClr val="accent1"/>
                    </a:gs>
                  </a:gsLst>
                  <a:lin ang="5400000" scaled="0"/>
                </a:gradFill>
                <a:latin typeface="思源黑体 CN Regular" panose="020B0500000000000000" pitchFamily="34" charset="-122"/>
                <a:ea typeface="思源黑体 CN Bold" panose="020B0800000000000000"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单机此处编辑母版副标题样式</a:t>
            </a:r>
          </a:p>
        </p:txBody>
      </p:sp>
      <p:sp>
        <p:nvSpPr>
          <p:cNvPr id="11" name="文本占位符 10">
            <a:extLst>
              <a:ext uri="{FF2B5EF4-FFF2-40B4-BE49-F238E27FC236}">
                <a16:creationId xmlns:a16="http://schemas.microsoft.com/office/drawing/2014/main" id="{C7EC0D4E-7B6B-4302-9876-E0B77AF57015}"/>
              </a:ext>
            </a:extLst>
          </p:cNvPr>
          <p:cNvSpPr>
            <a:spLocks noGrp="1"/>
          </p:cNvSpPr>
          <p:nvPr>
            <p:ph type="body" sz="quarter" idx="14"/>
          </p:nvPr>
        </p:nvSpPr>
        <p:spPr>
          <a:xfrm>
            <a:off x="4149763" y="4232379"/>
            <a:ext cx="3892475" cy="365126"/>
          </a:xfrm>
        </p:spPr>
        <p:txBody>
          <a:bodyPr vert="horz" lIns="91440" tIns="45720" rIns="91440" bIns="45720" rtlCol="0">
            <a:noAutofit/>
          </a:bodyPr>
          <a:lstStyle>
            <a:lvl1pPr marL="0" indent="0" algn="ctr">
              <a:buNone/>
              <a:defRPr lang="zh-CN" altLang="en-US" sz="1600" dirty="0" smtClean="0">
                <a:latin typeface="思源黑体 CN Regular" panose="020B0500000000000000" pitchFamily="34" charset="-122"/>
                <a:ea typeface="思源黑体 CN Regular" panose="020B0500000000000000" pitchFamily="34" charset="-122"/>
              </a:defRPr>
            </a:lvl1pPr>
            <a:lvl2pPr>
              <a:defRPr lang="zh-CN" altLang="en-US" sz="2000" dirty="0" smtClean="0"/>
            </a:lvl2pPr>
            <a:lvl3pPr>
              <a:defRPr lang="zh-CN" altLang="en-US" sz="1800" dirty="0" smtClean="0"/>
            </a:lvl3pPr>
            <a:lvl4pPr>
              <a:defRPr lang="zh-CN" altLang="en-US" sz="1600" dirty="0" smtClean="0"/>
            </a:lvl4pPr>
            <a:lvl5pPr>
              <a:defRPr lang="zh-CN" altLang="en-US" sz="1600" dirty="0"/>
            </a:lvl5pPr>
          </a:lstStyle>
          <a:p>
            <a:pPr marL="228600" lvl="0" indent="-228600">
              <a:lnSpc>
                <a:spcPct val="100000"/>
              </a:lnSpc>
            </a:pPr>
            <a:r>
              <a:rPr lang="zh-CN" altLang="en-US" dirty="0"/>
              <a:t>单击此处编辑母版文本样式</a:t>
            </a:r>
          </a:p>
        </p:txBody>
      </p:sp>
      <p:sp>
        <p:nvSpPr>
          <p:cNvPr id="13" name="图片占位符 12">
            <a:extLst>
              <a:ext uri="{FF2B5EF4-FFF2-40B4-BE49-F238E27FC236}">
                <a16:creationId xmlns:a16="http://schemas.microsoft.com/office/drawing/2014/main" id="{05FFDADE-3FFF-41EB-8DDD-797E376E04F4}"/>
              </a:ext>
            </a:extLst>
          </p:cNvPr>
          <p:cNvSpPr>
            <a:spLocks noGrp="1"/>
          </p:cNvSpPr>
          <p:nvPr>
            <p:ph type="pic" sz="quarter" idx="15"/>
          </p:nvPr>
        </p:nvSpPr>
        <p:spPr>
          <a:xfrm>
            <a:off x="4806157" y="472739"/>
            <a:ext cx="2579687" cy="711200"/>
          </a:xfrm>
        </p:spPr>
        <p:txBody>
          <a:bodyPr>
            <a:noAutofit/>
          </a:bodyPr>
          <a:lstStyle>
            <a:lvl1pPr algn="ctr">
              <a:defRPr/>
            </a:lvl1pPr>
          </a:lstStyle>
          <a:p>
            <a:endParaRPr lang="zh-CN" altLang="en-US" dirty="0"/>
          </a:p>
        </p:txBody>
      </p:sp>
      <p:sp>
        <p:nvSpPr>
          <p:cNvPr id="9" name="矩形 8">
            <a:extLst>
              <a:ext uri="{FF2B5EF4-FFF2-40B4-BE49-F238E27FC236}">
                <a16:creationId xmlns:a16="http://schemas.microsoft.com/office/drawing/2014/main" id="{CFDF07B1-5229-4AA3-9101-D3FB4B0DEBD7}"/>
              </a:ext>
            </a:extLst>
          </p:cNvPr>
          <p:cNvSpPr/>
          <p:nvPr userDrawn="1"/>
        </p:nvSpPr>
        <p:spPr>
          <a:xfrm>
            <a:off x="5772000" y="4658583"/>
            <a:ext cx="648000" cy="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8" name="矩形: 圆角 17">
            <a:extLst>
              <a:ext uri="{FF2B5EF4-FFF2-40B4-BE49-F238E27FC236}">
                <a16:creationId xmlns:a16="http://schemas.microsoft.com/office/drawing/2014/main" id="{9C65C1FB-3475-476A-9987-2EC38540AE9B}"/>
              </a:ext>
            </a:extLst>
          </p:cNvPr>
          <p:cNvSpPr/>
          <p:nvPr userDrawn="1"/>
        </p:nvSpPr>
        <p:spPr>
          <a:xfrm>
            <a:off x="4979987" y="6136039"/>
            <a:ext cx="2232026" cy="326201"/>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9" name="文本占位符 10">
            <a:extLst>
              <a:ext uri="{FF2B5EF4-FFF2-40B4-BE49-F238E27FC236}">
                <a16:creationId xmlns:a16="http://schemas.microsoft.com/office/drawing/2014/main" id="{47A86B55-5442-4838-BE6C-C332E547966C}"/>
              </a:ext>
            </a:extLst>
          </p:cNvPr>
          <p:cNvSpPr>
            <a:spLocks noGrp="1"/>
          </p:cNvSpPr>
          <p:nvPr>
            <p:ph type="body" sz="quarter" idx="16"/>
          </p:nvPr>
        </p:nvSpPr>
        <p:spPr>
          <a:xfrm>
            <a:off x="4673600" y="6169729"/>
            <a:ext cx="2844800" cy="258820"/>
          </a:xfrm>
        </p:spPr>
        <p:txBody>
          <a:bodyPr vert="horz" lIns="91440" tIns="45720" rIns="91440" bIns="45720" rtlCol="0">
            <a:noAutofit/>
          </a:bodyPr>
          <a:lstStyle>
            <a:lvl1pPr marL="0" indent="0" algn="ctr">
              <a:buNone/>
              <a:defRPr lang="zh-CN" altLang="en-US" sz="1200" dirty="0" smtClean="0">
                <a:latin typeface="思源黑体 CN Regular" panose="020B0500000000000000" pitchFamily="34" charset="-122"/>
                <a:ea typeface="思源黑体 CN Regular" panose="020B0500000000000000" pitchFamily="34" charset="-122"/>
              </a:defRPr>
            </a:lvl1pPr>
            <a:lvl2pPr>
              <a:defRPr lang="zh-CN" altLang="en-US" sz="2000" dirty="0" smtClean="0"/>
            </a:lvl2pPr>
            <a:lvl3pPr>
              <a:defRPr lang="zh-CN" altLang="en-US" sz="1800" dirty="0" smtClean="0"/>
            </a:lvl3pPr>
            <a:lvl4pPr>
              <a:defRPr lang="zh-CN" altLang="en-US" sz="1600" dirty="0" smtClean="0"/>
            </a:lvl4pPr>
            <a:lvl5pPr>
              <a:defRPr lang="zh-CN" altLang="en-US" sz="1600" dirty="0"/>
            </a:lvl5pPr>
          </a:lstStyle>
          <a:p>
            <a:pPr marL="228600" lvl="0" indent="-228600">
              <a:lnSpc>
                <a:spcPct val="100000"/>
              </a:lnSpc>
            </a:pPr>
            <a:r>
              <a:rPr lang="zh-CN" altLang="en-US" dirty="0"/>
              <a:t>单击此处编辑母版文本样式</a:t>
            </a:r>
          </a:p>
        </p:txBody>
      </p:sp>
    </p:spTree>
    <p:extLst>
      <p:ext uri="{BB962C8B-B14F-4D97-AF65-F5344CB8AC3E}">
        <p14:creationId xmlns:p14="http://schemas.microsoft.com/office/powerpoint/2010/main" val="80984071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orient="horz" pos="5" userDrawn="1">
          <p15:clr>
            <a:srgbClr val="FBAE40"/>
          </p15:clr>
        </p15:guide>
        <p15:guide id="4" orient="horz" pos="4315" userDrawn="1">
          <p15:clr>
            <a:srgbClr val="FBAE40"/>
          </p15:clr>
        </p15:guide>
        <p15:guide id="5" pos="7" userDrawn="1">
          <p15:clr>
            <a:srgbClr val="FBAE40"/>
          </p15:clr>
        </p15:guide>
        <p15:guide id="6" pos="76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136481-657A-44C5-8D6A-6EA23325A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A7DF9DC2-4AD3-4685-B8E2-9F1A43F5BB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E83A864A-722D-4ECC-A4FB-29E4261628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FF1DD9A2-A589-4E19-A469-CE55CB07CC21}" type="datetimeFigureOut">
              <a:rPr lang="zh-CN" altLang="en-US" smtClean="0"/>
              <a:pPr/>
              <a:t>2022/2/23</a:t>
            </a:fld>
            <a:endParaRPr lang="zh-CN" altLang="en-US" dirty="0"/>
          </a:p>
        </p:txBody>
      </p:sp>
      <p:sp>
        <p:nvSpPr>
          <p:cNvPr id="5" name="页脚占位符 4">
            <a:extLst>
              <a:ext uri="{FF2B5EF4-FFF2-40B4-BE49-F238E27FC236}">
                <a16:creationId xmlns:a16="http://schemas.microsoft.com/office/drawing/2014/main" id="{AA339567-1DE2-407F-BC36-15AC9BB009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D88346E6-FE96-4A26-B47E-DAD2D21A8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0D8207D0-676C-4475-95AD-0675793F4F6D}" type="slidenum">
              <a:rPr lang="zh-CN" altLang="en-US" smtClean="0"/>
              <a:pPr/>
              <a:t>‹#›</a:t>
            </a:fld>
            <a:endParaRPr lang="zh-CN" altLang="en-US" dirty="0"/>
          </a:p>
        </p:txBody>
      </p:sp>
    </p:spTree>
    <p:extLst>
      <p:ext uri="{BB962C8B-B14F-4D97-AF65-F5344CB8AC3E}">
        <p14:creationId xmlns:p14="http://schemas.microsoft.com/office/powerpoint/2010/main" val="2295655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8" r:id="rId4"/>
    <p:sldLayoutId id="2147483689" r:id="rId5"/>
    <p:sldLayoutId id="2147483690" r:id="rId6"/>
    <p:sldLayoutId id="2147483691"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Bold" panose="020B08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136481-657A-44C5-8D6A-6EA23325A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A7DF9DC2-4AD3-4685-B8E2-9F1A43F5BB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E83A864A-722D-4ECC-A4FB-29E4261628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FF1DD9A2-A589-4E19-A469-CE55CB07CC21}" type="datetimeFigureOut">
              <a:rPr lang="zh-CN" altLang="en-US" smtClean="0"/>
              <a:pPr/>
              <a:t>2022/2/23</a:t>
            </a:fld>
            <a:endParaRPr lang="zh-CN" altLang="en-US" dirty="0"/>
          </a:p>
        </p:txBody>
      </p:sp>
      <p:sp>
        <p:nvSpPr>
          <p:cNvPr id="5" name="页脚占位符 4">
            <a:extLst>
              <a:ext uri="{FF2B5EF4-FFF2-40B4-BE49-F238E27FC236}">
                <a16:creationId xmlns:a16="http://schemas.microsoft.com/office/drawing/2014/main" id="{AA339567-1DE2-407F-BC36-15AC9BB009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D88346E6-FE96-4A26-B47E-DAD2D21A8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0D8207D0-676C-4475-95AD-0675793F4F6D}" type="slidenum">
              <a:rPr lang="zh-CN" altLang="en-US" smtClean="0"/>
              <a:pPr/>
              <a:t>‹#›</a:t>
            </a:fld>
            <a:endParaRPr lang="zh-CN" altLang="en-US" dirty="0"/>
          </a:p>
        </p:txBody>
      </p:sp>
    </p:spTree>
    <p:extLst>
      <p:ext uri="{BB962C8B-B14F-4D97-AF65-F5344CB8AC3E}">
        <p14:creationId xmlns:p14="http://schemas.microsoft.com/office/powerpoint/2010/main" val="209160266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2" r:id="rId4"/>
    <p:sldLayoutId id="2147483693" r:id="rId5"/>
    <p:sldLayoutId id="2147483694" r:id="rId6"/>
    <p:sldLayoutId id="2147483695" r:id="rId7"/>
    <p:sldLayoutId id="2147483681" r:id="rId8"/>
    <p:sldLayoutId id="2147483687" r:id="rId9"/>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Bold" panose="020B08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s://www.coffeearticle.com/archives/4453"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5.wdp"/><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s://www.coffeearticle.com/archives/4453"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svg"/></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5.wdp"/><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5.xml"/><Relationship Id="rId4" Type="http://schemas.openxmlformats.org/officeDocument/2006/relationships/chart" Target="../charts/chart13.xml"/></Relationships>
</file>

<file path=ppt/slides/_rels/slide5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28" Type="http://schemas.openxmlformats.org/officeDocument/2006/relationships/tags" Target="../tags/tag128.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113" Type="http://schemas.openxmlformats.org/officeDocument/2006/relationships/tags" Target="../tags/tag113.xml"/><Relationship Id="rId118" Type="http://schemas.openxmlformats.org/officeDocument/2006/relationships/tags" Target="../tags/tag118.xml"/><Relationship Id="rId134" Type="http://schemas.openxmlformats.org/officeDocument/2006/relationships/tags" Target="../tags/tag134.xml"/><Relationship Id="rId139" Type="http://schemas.openxmlformats.org/officeDocument/2006/relationships/tags" Target="../tags/tag139.xml"/><Relationship Id="rId80" Type="http://schemas.openxmlformats.org/officeDocument/2006/relationships/tags" Target="../tags/tag80.xml"/><Relationship Id="rId85" Type="http://schemas.openxmlformats.org/officeDocument/2006/relationships/tags" Target="../tags/tag85.xml"/><Relationship Id="rId12" Type="http://schemas.openxmlformats.org/officeDocument/2006/relationships/tags" Target="../tags/tag12.xml"/><Relationship Id="rId17" Type="http://schemas.openxmlformats.org/officeDocument/2006/relationships/tags" Target="../tags/tag17.xml"/><Relationship Id="rId33" Type="http://schemas.openxmlformats.org/officeDocument/2006/relationships/tags" Target="../tags/tag33.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08" Type="http://schemas.openxmlformats.org/officeDocument/2006/relationships/tags" Target="../tags/tag108.xml"/><Relationship Id="rId124" Type="http://schemas.openxmlformats.org/officeDocument/2006/relationships/tags" Target="../tags/tag124.xml"/><Relationship Id="rId129" Type="http://schemas.openxmlformats.org/officeDocument/2006/relationships/tags" Target="../tags/tag129.xml"/><Relationship Id="rId54" Type="http://schemas.openxmlformats.org/officeDocument/2006/relationships/tags" Target="../tags/tag54.xml"/><Relationship Id="rId70" Type="http://schemas.openxmlformats.org/officeDocument/2006/relationships/tags" Target="../tags/tag70.xml"/><Relationship Id="rId75" Type="http://schemas.openxmlformats.org/officeDocument/2006/relationships/tags" Target="../tags/tag75.xml"/><Relationship Id="rId91" Type="http://schemas.openxmlformats.org/officeDocument/2006/relationships/tags" Target="../tags/tag91.xml"/><Relationship Id="rId96" Type="http://schemas.openxmlformats.org/officeDocument/2006/relationships/tags" Target="../tags/tag96.xml"/><Relationship Id="rId140" Type="http://schemas.openxmlformats.org/officeDocument/2006/relationships/tags" Target="../tags/tag140.xml"/><Relationship Id="rId1" Type="http://schemas.openxmlformats.org/officeDocument/2006/relationships/tags" Target="../tags/tag1.xml"/><Relationship Id="rId6" Type="http://schemas.openxmlformats.org/officeDocument/2006/relationships/tags" Target="../tags/tag6.xml"/><Relationship Id="rId23" Type="http://schemas.openxmlformats.org/officeDocument/2006/relationships/tags" Target="../tags/tag2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119" Type="http://schemas.openxmlformats.org/officeDocument/2006/relationships/tags" Target="../tags/tag119.xml"/><Relationship Id="rId44" Type="http://schemas.openxmlformats.org/officeDocument/2006/relationships/tags" Target="../tags/tag44.xml"/><Relationship Id="rId60" Type="http://schemas.openxmlformats.org/officeDocument/2006/relationships/tags" Target="../tags/tag60.xml"/><Relationship Id="rId65" Type="http://schemas.openxmlformats.org/officeDocument/2006/relationships/tags" Target="../tags/tag65.xml"/><Relationship Id="rId81" Type="http://schemas.openxmlformats.org/officeDocument/2006/relationships/tags" Target="../tags/tag81.xml"/><Relationship Id="rId86" Type="http://schemas.openxmlformats.org/officeDocument/2006/relationships/tags" Target="../tags/tag86.xml"/><Relationship Id="rId130" Type="http://schemas.openxmlformats.org/officeDocument/2006/relationships/tags" Target="../tags/tag130.xml"/><Relationship Id="rId135" Type="http://schemas.openxmlformats.org/officeDocument/2006/relationships/tags" Target="../tags/tag135.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141" Type="http://schemas.openxmlformats.org/officeDocument/2006/relationships/slideLayout" Target="../slideLayouts/slideLayout15.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tags" Target="../tags/tag131.xml"/><Relationship Id="rId136" Type="http://schemas.openxmlformats.org/officeDocument/2006/relationships/tags" Target="../tags/tag136.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3" Type="http://schemas.openxmlformats.org/officeDocument/2006/relationships/tags" Target="../tags/tag3.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137" Type="http://schemas.openxmlformats.org/officeDocument/2006/relationships/tags" Target="../tags/tag137.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4" Type="http://schemas.openxmlformats.org/officeDocument/2006/relationships/tags" Target="../tags/tag4.xml"/><Relationship Id="rId9" Type="http://schemas.openxmlformats.org/officeDocument/2006/relationships/tags" Target="../tags/tag9.xml"/><Relationship Id="rId26" Type="http://schemas.openxmlformats.org/officeDocument/2006/relationships/tags" Target="../tags/tag26.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6" Type="http://schemas.openxmlformats.org/officeDocument/2006/relationships/tags" Target="../tags/tag16.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FE5E0-D77B-4831-B175-8A3BE552F45C}"/>
              </a:ext>
            </a:extLst>
          </p:cNvPr>
          <p:cNvSpPr>
            <a:spLocks noGrp="1"/>
          </p:cNvSpPr>
          <p:nvPr>
            <p:ph type="ctrTitle"/>
          </p:nvPr>
        </p:nvSpPr>
        <p:spPr/>
        <p:txBody>
          <a:bodyPr>
            <a:noAutofit/>
          </a:bodyPr>
          <a:lstStyle/>
          <a:p>
            <a:r>
              <a:rPr lang="zh-CN" altLang="en-US" dirty="0">
                <a:solidFill>
                  <a:schemeClr val="bg1"/>
                </a:solidFill>
              </a:rPr>
              <a:t>金融行业商业计划书幻灯片模板</a:t>
            </a:r>
          </a:p>
        </p:txBody>
      </p:sp>
      <p:sp>
        <p:nvSpPr>
          <p:cNvPr id="3" name="副标题 2">
            <a:extLst>
              <a:ext uri="{FF2B5EF4-FFF2-40B4-BE49-F238E27FC236}">
                <a16:creationId xmlns:a16="http://schemas.microsoft.com/office/drawing/2014/main" id="{BF6DFA50-E095-4C36-8A93-04DB94F75D55}"/>
              </a:ext>
            </a:extLst>
          </p:cNvPr>
          <p:cNvSpPr>
            <a:spLocks noGrp="1"/>
          </p:cNvSpPr>
          <p:nvPr>
            <p:ph type="subTitle" idx="1"/>
          </p:nvPr>
        </p:nvSpPr>
        <p:spPr/>
        <p:txBody>
          <a:bodyPr>
            <a:noAutofit/>
          </a:bodyPr>
          <a:lstStyle/>
          <a:p>
            <a:r>
              <a:rPr lang="en-US" altLang="zh-CN" dirty="0"/>
              <a:t>FINANCIAL INDUSTRY BUSINESS PLAN SLIDE TEMPLATE</a:t>
            </a:r>
            <a:endParaRPr lang="zh-CN" altLang="en-US" dirty="0"/>
          </a:p>
        </p:txBody>
      </p:sp>
      <p:sp>
        <p:nvSpPr>
          <p:cNvPr id="6" name="文本占位符 5">
            <a:extLst>
              <a:ext uri="{FF2B5EF4-FFF2-40B4-BE49-F238E27FC236}">
                <a16:creationId xmlns:a16="http://schemas.microsoft.com/office/drawing/2014/main" id="{1A51FFE9-4717-4281-9F96-94D55B3A7225}"/>
              </a:ext>
            </a:extLst>
          </p:cNvPr>
          <p:cNvSpPr>
            <a:spLocks noGrp="1"/>
          </p:cNvSpPr>
          <p:nvPr>
            <p:ph type="body" sz="quarter" idx="14"/>
          </p:nvPr>
        </p:nvSpPr>
        <p:spPr/>
        <p:txBody>
          <a:bodyPr>
            <a:noAutofit/>
          </a:bodyPr>
          <a:lstStyle/>
          <a:p>
            <a:r>
              <a:rPr lang="zh-CN" altLang="en-US" dirty="0">
                <a:solidFill>
                  <a:schemeClr val="bg1"/>
                </a:solidFill>
              </a:rPr>
              <a:t>汇报人：</a:t>
            </a:r>
            <a:r>
              <a:rPr lang="en-US" altLang="zh-CN" dirty="0">
                <a:solidFill>
                  <a:schemeClr val="bg1"/>
                </a:solidFill>
              </a:rPr>
              <a:t>OfficePLUS</a:t>
            </a:r>
            <a:endParaRPr lang="zh-CN" altLang="en-US" dirty="0">
              <a:solidFill>
                <a:schemeClr val="bg1"/>
              </a:solidFill>
            </a:endParaRPr>
          </a:p>
        </p:txBody>
      </p:sp>
      <p:sp>
        <p:nvSpPr>
          <p:cNvPr id="7" name="文本占位符 6">
            <a:extLst>
              <a:ext uri="{FF2B5EF4-FFF2-40B4-BE49-F238E27FC236}">
                <a16:creationId xmlns:a16="http://schemas.microsoft.com/office/drawing/2014/main" id="{A58A39C8-3774-403F-8F55-013FE8057805}"/>
              </a:ext>
            </a:extLst>
          </p:cNvPr>
          <p:cNvSpPr>
            <a:spLocks noGrp="1"/>
          </p:cNvSpPr>
          <p:nvPr>
            <p:ph type="body" sz="quarter" idx="16"/>
          </p:nvPr>
        </p:nvSpPr>
        <p:spPr/>
        <p:txBody>
          <a:bodyPr>
            <a:noAutofit/>
          </a:bodyPr>
          <a:lstStyle/>
          <a:p>
            <a:r>
              <a:rPr lang="en-US" altLang="zh-CN" dirty="0"/>
              <a:t>www.OfficePLUS.cn</a:t>
            </a:r>
            <a:endParaRPr lang="zh-CN" altLang="en-US" dirty="0"/>
          </a:p>
        </p:txBody>
      </p:sp>
      <p:pic>
        <p:nvPicPr>
          <p:cNvPr id="9" name="图片占位符 8">
            <a:extLst>
              <a:ext uri="{FF2B5EF4-FFF2-40B4-BE49-F238E27FC236}">
                <a16:creationId xmlns:a16="http://schemas.microsoft.com/office/drawing/2014/main" id="{708CC3C3-AE64-4C24-B12F-80DEE39D9B12}"/>
              </a:ext>
            </a:extLst>
          </p:cNvPr>
          <p:cNvPicPr>
            <a:picLocks noGrp="1" noChangeAspect="1"/>
          </p:cNvPicPr>
          <p:nvPr>
            <p:ph type="pic" sz="quarter" idx="15"/>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348" t="-57059" r="40536" b="-53153"/>
          <a:stretch/>
        </p:blipFill>
        <p:spPr>
          <a:xfrm>
            <a:off x="4806157" y="456864"/>
            <a:ext cx="2579687" cy="711200"/>
          </a:xfrm>
        </p:spPr>
      </p:pic>
    </p:spTree>
    <p:extLst>
      <p:ext uri="{BB962C8B-B14F-4D97-AF65-F5344CB8AC3E}">
        <p14:creationId xmlns:p14="http://schemas.microsoft.com/office/powerpoint/2010/main" val="13026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椭圆 48">
            <a:extLst>
              <a:ext uri="{FF2B5EF4-FFF2-40B4-BE49-F238E27FC236}">
                <a16:creationId xmlns:a16="http://schemas.microsoft.com/office/drawing/2014/main" id="{985B8A34-2546-4AB5-BF09-449C22ED212D}"/>
              </a:ext>
            </a:extLst>
          </p:cNvPr>
          <p:cNvSpPr/>
          <p:nvPr/>
        </p:nvSpPr>
        <p:spPr>
          <a:xfrm>
            <a:off x="3987800" y="969372"/>
            <a:ext cx="4216400" cy="4216400"/>
          </a:xfrm>
          <a:prstGeom prst="ellipse">
            <a:avLst/>
          </a:prstGeom>
          <a:gradFill>
            <a:gsLst>
              <a:gs pos="33000">
                <a:schemeClr val="accent1">
                  <a:alpha val="0"/>
                </a:schemeClr>
              </a:gs>
              <a:gs pos="100000">
                <a:schemeClr val="accent1">
                  <a:alpha val="20000"/>
                </a:schemeClr>
              </a:gs>
            </a:gsLst>
            <a:lin ang="5400000" scaled="1"/>
          </a:gradFill>
          <a:ln>
            <a:gradFill>
              <a:gsLst>
                <a:gs pos="3000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9" name="文本占位符 8">
            <a:extLst>
              <a:ext uri="{FF2B5EF4-FFF2-40B4-BE49-F238E27FC236}">
                <a16:creationId xmlns:a16="http://schemas.microsoft.com/office/drawing/2014/main" id="{709660C4-C1B9-469E-8CE9-6BCDF988121D}"/>
              </a:ext>
            </a:extLst>
          </p:cNvPr>
          <p:cNvSpPr>
            <a:spLocks noGrp="1"/>
          </p:cNvSpPr>
          <p:nvPr>
            <p:ph type="body" sz="quarter" idx="13"/>
          </p:nvPr>
        </p:nvSpPr>
        <p:spPr/>
        <p:txBody>
          <a:bodyPr>
            <a:noAutofit/>
          </a:bodyPr>
          <a:lstStyle/>
          <a:p>
            <a:r>
              <a:rPr lang="zh-CN" altLang="en-US" dirty="0"/>
              <a:t>业务计划</a:t>
            </a:r>
          </a:p>
        </p:txBody>
      </p:sp>
      <p:sp>
        <p:nvSpPr>
          <p:cNvPr id="10" name="文本占位符 9">
            <a:extLst>
              <a:ext uri="{FF2B5EF4-FFF2-40B4-BE49-F238E27FC236}">
                <a16:creationId xmlns:a16="http://schemas.microsoft.com/office/drawing/2014/main" id="{E081B878-89B5-4FAF-BDC6-E34A83073308}"/>
              </a:ext>
            </a:extLst>
          </p:cNvPr>
          <p:cNvSpPr>
            <a:spLocks noGrp="1"/>
          </p:cNvSpPr>
          <p:nvPr>
            <p:ph type="body" sz="quarter" idx="14"/>
          </p:nvPr>
        </p:nvSpPr>
        <p:spPr/>
        <p:txBody>
          <a:bodyPr>
            <a:noAutofit/>
          </a:bodyPr>
          <a:lstStyle/>
          <a:p>
            <a:r>
              <a:rPr lang="en-US" altLang="zh-CN" dirty="0"/>
              <a:t>BUSINESS PLAN</a:t>
            </a:r>
          </a:p>
        </p:txBody>
      </p:sp>
      <p:grpSp>
        <p:nvGrpSpPr>
          <p:cNvPr id="2" name="组合 1">
            <a:extLst>
              <a:ext uri="{FF2B5EF4-FFF2-40B4-BE49-F238E27FC236}">
                <a16:creationId xmlns:a16="http://schemas.microsoft.com/office/drawing/2014/main" id="{BE962D7B-0300-4E1B-B8B6-3C4D628C34C1}"/>
              </a:ext>
            </a:extLst>
          </p:cNvPr>
          <p:cNvGrpSpPr/>
          <p:nvPr/>
        </p:nvGrpSpPr>
        <p:grpSpPr>
          <a:xfrm>
            <a:off x="4716528" y="969372"/>
            <a:ext cx="2751072" cy="484300"/>
            <a:chOff x="4716528" y="969372"/>
            <a:chExt cx="2751072" cy="484300"/>
          </a:xfrm>
        </p:grpSpPr>
        <p:sp>
          <p:nvSpPr>
            <p:cNvPr id="38" name="矩形 37">
              <a:extLst>
                <a:ext uri="{FF2B5EF4-FFF2-40B4-BE49-F238E27FC236}">
                  <a16:creationId xmlns:a16="http://schemas.microsoft.com/office/drawing/2014/main" id="{DA1466D1-D677-4B31-83AF-B1996ED36E87}"/>
                </a:ext>
              </a:extLst>
            </p:cNvPr>
            <p:cNvSpPr/>
            <p:nvPr/>
          </p:nvSpPr>
          <p:spPr>
            <a:xfrm>
              <a:off x="4716528" y="1123151"/>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9" name="标题 1">
              <a:extLst>
                <a:ext uri="{FF2B5EF4-FFF2-40B4-BE49-F238E27FC236}">
                  <a16:creationId xmlns:a16="http://schemas.microsoft.com/office/drawing/2014/main" id="{FBC15B95-B7A9-49D8-B8C9-BD3AB2DAF2D9}"/>
                </a:ext>
              </a:extLst>
            </p:cNvPr>
            <p:cNvSpPr txBox="1">
              <a:spLocks/>
            </p:cNvSpPr>
            <p:nvPr/>
          </p:nvSpPr>
          <p:spPr>
            <a:xfrm>
              <a:off x="4724400" y="969372"/>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业务经营范围</a:t>
              </a:r>
            </a:p>
          </p:txBody>
        </p:sp>
      </p:grpSp>
      <p:sp>
        <p:nvSpPr>
          <p:cNvPr id="40" name="标题 1">
            <a:extLst>
              <a:ext uri="{FF2B5EF4-FFF2-40B4-BE49-F238E27FC236}">
                <a16:creationId xmlns:a16="http://schemas.microsoft.com/office/drawing/2014/main" id="{DEC61FB7-EDF3-4F94-AF15-123F91684656}"/>
              </a:ext>
            </a:extLst>
          </p:cNvPr>
          <p:cNvSpPr txBox="1">
            <a:spLocks/>
          </p:cNvSpPr>
          <p:nvPr/>
        </p:nvSpPr>
        <p:spPr>
          <a:xfrm>
            <a:off x="4217504" y="1307975"/>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BUSINESS SCOPE</a:t>
            </a:r>
          </a:p>
        </p:txBody>
      </p:sp>
      <p:sp>
        <p:nvSpPr>
          <p:cNvPr id="45" name="椭圆 44">
            <a:extLst>
              <a:ext uri="{FF2B5EF4-FFF2-40B4-BE49-F238E27FC236}">
                <a16:creationId xmlns:a16="http://schemas.microsoft.com/office/drawing/2014/main" id="{8FBA722B-0899-41BC-8F14-81A1A5BDDFAD}"/>
              </a:ext>
            </a:extLst>
          </p:cNvPr>
          <p:cNvSpPr/>
          <p:nvPr/>
        </p:nvSpPr>
        <p:spPr>
          <a:xfrm>
            <a:off x="5121372" y="2092694"/>
            <a:ext cx="1973609" cy="1973609"/>
          </a:xfrm>
          <a:prstGeom prst="ellipse">
            <a:avLst/>
          </a:prstGeom>
          <a:gradFill>
            <a:gsLst>
              <a:gs pos="0">
                <a:schemeClr val="accent1">
                  <a:alpha val="0"/>
                </a:schemeClr>
              </a:gs>
              <a:gs pos="100000">
                <a:schemeClr val="accent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42" name="图片 41" descr="城市的高楼大厦&#10;&#10;描述已自动生成">
            <a:extLst>
              <a:ext uri="{FF2B5EF4-FFF2-40B4-BE49-F238E27FC236}">
                <a16:creationId xmlns:a16="http://schemas.microsoft.com/office/drawing/2014/main" id="{A42685BB-B654-4406-9A12-7AD016EFC649}"/>
              </a:ext>
            </a:extLst>
          </p:cNvPr>
          <p:cNvPicPr>
            <a:picLocks noChangeAspect="1"/>
          </p:cNvPicPr>
          <p:nvPr/>
        </p:nvPicPr>
        <p:blipFill rotWithShape="1">
          <a:blip r:embed="rId2">
            <a:extLst>
              <a:ext uri="{28A0092B-C50C-407E-A947-70E740481C1C}">
                <a14:useLocalDpi xmlns:a14="http://schemas.microsoft.com/office/drawing/2010/main" val="0"/>
              </a:ext>
            </a:extLst>
          </a:blip>
          <a:srcRect l="48205" t="52475" r="28380" b="8954"/>
          <a:stretch/>
        </p:blipFill>
        <p:spPr>
          <a:xfrm>
            <a:off x="5196594" y="2155724"/>
            <a:ext cx="1805597" cy="1805597"/>
          </a:xfrm>
          <a:prstGeom prst="ellipse">
            <a:avLst/>
          </a:prstGeom>
        </p:spPr>
      </p:pic>
      <p:pic>
        <p:nvPicPr>
          <p:cNvPr id="44" name="图片 43" descr="城市的高楼大厦&#10;&#10;描述已自动生成">
            <a:extLst>
              <a:ext uri="{FF2B5EF4-FFF2-40B4-BE49-F238E27FC236}">
                <a16:creationId xmlns:a16="http://schemas.microsoft.com/office/drawing/2014/main" id="{A55FFDB4-9001-433C-8A2C-28E7DF4BC607}"/>
              </a:ext>
            </a:extLst>
          </p:cNvPr>
          <p:cNvPicPr>
            <a:picLocks noChangeAspect="1"/>
          </p:cNvPicPr>
          <p:nvPr/>
        </p:nvPicPr>
        <p:blipFill rotWithShape="1">
          <a:blip r:embed="rId3">
            <a:extLst>
              <a:ext uri="{28A0092B-C50C-407E-A947-70E740481C1C}">
                <a14:useLocalDpi xmlns:a14="http://schemas.microsoft.com/office/drawing/2010/main" val="0"/>
              </a:ext>
            </a:extLst>
          </a:blip>
          <a:srcRect l="51277" t="42789" r="31948" b="36944"/>
          <a:stretch/>
        </p:blipFill>
        <p:spPr>
          <a:xfrm>
            <a:off x="5423379" y="1685996"/>
            <a:ext cx="1314179" cy="963840"/>
          </a:xfrm>
          <a:prstGeom prst="ellipse">
            <a:avLst/>
          </a:prstGeom>
        </p:spPr>
      </p:pic>
      <p:sp>
        <p:nvSpPr>
          <p:cNvPr id="46" name="椭圆 45">
            <a:extLst>
              <a:ext uri="{FF2B5EF4-FFF2-40B4-BE49-F238E27FC236}">
                <a16:creationId xmlns:a16="http://schemas.microsoft.com/office/drawing/2014/main" id="{F60E8FB9-F148-433C-B47A-6133D06012A1}"/>
              </a:ext>
            </a:extLst>
          </p:cNvPr>
          <p:cNvSpPr/>
          <p:nvPr/>
        </p:nvSpPr>
        <p:spPr>
          <a:xfrm>
            <a:off x="4977093" y="1957198"/>
            <a:ext cx="2244600" cy="2244600"/>
          </a:xfrm>
          <a:prstGeom prst="ellipse">
            <a:avLst/>
          </a:prstGeom>
          <a:gradFill>
            <a:gsLst>
              <a:gs pos="0">
                <a:schemeClr val="accent1">
                  <a:alpha val="0"/>
                </a:schemeClr>
              </a:gs>
              <a:gs pos="100000">
                <a:schemeClr val="accent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7" name="椭圆 46">
            <a:extLst>
              <a:ext uri="{FF2B5EF4-FFF2-40B4-BE49-F238E27FC236}">
                <a16:creationId xmlns:a16="http://schemas.microsoft.com/office/drawing/2014/main" id="{224B853E-7F5E-4EC7-B56E-14516AB8DD52}"/>
              </a:ext>
            </a:extLst>
          </p:cNvPr>
          <p:cNvSpPr/>
          <p:nvPr/>
        </p:nvSpPr>
        <p:spPr>
          <a:xfrm>
            <a:off x="4756624" y="1727946"/>
            <a:ext cx="2703104" cy="2703104"/>
          </a:xfrm>
          <a:prstGeom prst="ellipse">
            <a:avLst/>
          </a:prstGeom>
          <a:noFill/>
          <a:ln>
            <a:gradFill>
              <a:gsLst>
                <a:gs pos="3300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0" name="椭圆 49">
            <a:extLst>
              <a:ext uri="{FF2B5EF4-FFF2-40B4-BE49-F238E27FC236}">
                <a16:creationId xmlns:a16="http://schemas.microsoft.com/office/drawing/2014/main" id="{DF61BDA9-274B-47A7-A1FF-A45AAF800F8F}"/>
              </a:ext>
            </a:extLst>
          </p:cNvPr>
          <p:cNvSpPr/>
          <p:nvPr/>
        </p:nvSpPr>
        <p:spPr>
          <a:xfrm>
            <a:off x="3919464" y="2976621"/>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1" name="椭圆 50">
            <a:extLst>
              <a:ext uri="{FF2B5EF4-FFF2-40B4-BE49-F238E27FC236}">
                <a16:creationId xmlns:a16="http://schemas.microsoft.com/office/drawing/2014/main" id="{65FB25F5-D1D3-4219-B5C4-22B74ADF96AC}"/>
              </a:ext>
            </a:extLst>
          </p:cNvPr>
          <p:cNvSpPr/>
          <p:nvPr/>
        </p:nvSpPr>
        <p:spPr>
          <a:xfrm>
            <a:off x="4538028" y="4509586"/>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2" name="椭圆 51">
            <a:extLst>
              <a:ext uri="{FF2B5EF4-FFF2-40B4-BE49-F238E27FC236}">
                <a16:creationId xmlns:a16="http://schemas.microsoft.com/office/drawing/2014/main" id="{CCEF8A67-8170-4249-AD7F-B8F2B3A19041}"/>
              </a:ext>
            </a:extLst>
          </p:cNvPr>
          <p:cNvSpPr/>
          <p:nvPr/>
        </p:nvSpPr>
        <p:spPr>
          <a:xfrm>
            <a:off x="6039840" y="5112131"/>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3" name="椭圆 52">
            <a:extLst>
              <a:ext uri="{FF2B5EF4-FFF2-40B4-BE49-F238E27FC236}">
                <a16:creationId xmlns:a16="http://schemas.microsoft.com/office/drawing/2014/main" id="{47BDBC51-B403-459D-BD03-82CE8A94E52D}"/>
              </a:ext>
            </a:extLst>
          </p:cNvPr>
          <p:cNvSpPr/>
          <p:nvPr/>
        </p:nvSpPr>
        <p:spPr>
          <a:xfrm>
            <a:off x="7517303" y="4509585"/>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4" name="椭圆 53">
            <a:extLst>
              <a:ext uri="{FF2B5EF4-FFF2-40B4-BE49-F238E27FC236}">
                <a16:creationId xmlns:a16="http://schemas.microsoft.com/office/drawing/2014/main" id="{BE7B2AB2-D170-4DCC-96C6-E66FB72D808B}"/>
              </a:ext>
            </a:extLst>
          </p:cNvPr>
          <p:cNvSpPr/>
          <p:nvPr/>
        </p:nvSpPr>
        <p:spPr>
          <a:xfrm>
            <a:off x="8135865" y="2976620"/>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5" name="标题 1">
            <a:extLst>
              <a:ext uri="{FF2B5EF4-FFF2-40B4-BE49-F238E27FC236}">
                <a16:creationId xmlns:a16="http://schemas.microsoft.com/office/drawing/2014/main" id="{B522308A-E53B-45D4-9262-246ED4CA02DD}"/>
              </a:ext>
            </a:extLst>
          </p:cNvPr>
          <p:cNvSpPr txBox="1">
            <a:spLocks/>
          </p:cNvSpPr>
          <p:nvPr/>
        </p:nvSpPr>
        <p:spPr>
          <a:xfrm>
            <a:off x="968961" y="2870037"/>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电子产品</a:t>
            </a:r>
          </a:p>
        </p:txBody>
      </p:sp>
      <p:sp>
        <p:nvSpPr>
          <p:cNvPr id="56" name="标题 1">
            <a:extLst>
              <a:ext uri="{FF2B5EF4-FFF2-40B4-BE49-F238E27FC236}">
                <a16:creationId xmlns:a16="http://schemas.microsoft.com/office/drawing/2014/main" id="{F62D0CF2-0207-4CB1-A7B8-27CE8A60FD8D}"/>
              </a:ext>
            </a:extLst>
          </p:cNvPr>
          <p:cNvSpPr txBox="1">
            <a:spLocks/>
          </p:cNvSpPr>
          <p:nvPr/>
        </p:nvSpPr>
        <p:spPr>
          <a:xfrm>
            <a:off x="454845" y="3242383"/>
            <a:ext cx="3257316"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电子通信产品、广播电视产品、计算机产品、家用电子产品、电子专用产品</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57" name="标题 1">
            <a:extLst>
              <a:ext uri="{FF2B5EF4-FFF2-40B4-BE49-F238E27FC236}">
                <a16:creationId xmlns:a16="http://schemas.microsoft.com/office/drawing/2014/main" id="{2EEFDF67-69CE-4B3E-840A-251E4F7E2F38}"/>
              </a:ext>
            </a:extLst>
          </p:cNvPr>
          <p:cNvSpPr txBox="1">
            <a:spLocks/>
          </p:cNvSpPr>
          <p:nvPr/>
        </p:nvSpPr>
        <p:spPr>
          <a:xfrm>
            <a:off x="1618280" y="4386865"/>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办公器材</a:t>
            </a:r>
          </a:p>
        </p:txBody>
      </p:sp>
      <p:sp>
        <p:nvSpPr>
          <p:cNvPr id="58" name="标题 1">
            <a:extLst>
              <a:ext uri="{FF2B5EF4-FFF2-40B4-BE49-F238E27FC236}">
                <a16:creationId xmlns:a16="http://schemas.microsoft.com/office/drawing/2014/main" id="{A5978B79-E3EA-41E9-A868-502FBF93BC23}"/>
              </a:ext>
            </a:extLst>
          </p:cNvPr>
          <p:cNvSpPr txBox="1">
            <a:spLocks/>
          </p:cNvSpPr>
          <p:nvPr/>
        </p:nvSpPr>
        <p:spPr>
          <a:xfrm>
            <a:off x="1104164" y="4759211"/>
            <a:ext cx="318017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人们熟悉的传真机、打印机、复印机投影仪、碎纸机、扫描仪等</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59" name="标题 1">
            <a:extLst>
              <a:ext uri="{FF2B5EF4-FFF2-40B4-BE49-F238E27FC236}">
                <a16:creationId xmlns:a16="http://schemas.microsoft.com/office/drawing/2014/main" id="{EA7FF6E2-2672-4974-AC81-AF6AC4C09755}"/>
              </a:ext>
            </a:extLst>
          </p:cNvPr>
          <p:cNvSpPr txBox="1">
            <a:spLocks/>
          </p:cNvSpPr>
          <p:nvPr/>
        </p:nvSpPr>
        <p:spPr>
          <a:xfrm>
            <a:off x="4708868" y="5461263"/>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线上营销</a:t>
            </a:r>
          </a:p>
        </p:txBody>
      </p:sp>
      <p:sp>
        <p:nvSpPr>
          <p:cNvPr id="60" name="标题 1">
            <a:extLst>
              <a:ext uri="{FF2B5EF4-FFF2-40B4-BE49-F238E27FC236}">
                <a16:creationId xmlns:a16="http://schemas.microsoft.com/office/drawing/2014/main" id="{B7A107FB-51F5-438E-B4E7-C316C003DAFC}"/>
              </a:ext>
            </a:extLst>
          </p:cNvPr>
          <p:cNvSpPr txBox="1">
            <a:spLocks/>
          </p:cNvSpPr>
          <p:nvPr/>
        </p:nvSpPr>
        <p:spPr>
          <a:xfrm>
            <a:off x="4056135" y="5833609"/>
            <a:ext cx="4079730"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在线营销是以电子信息技术为基础，以计算机网络为媒介和手段而进行的各种营销活动的总称。</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61" name="标题 1">
            <a:extLst>
              <a:ext uri="{FF2B5EF4-FFF2-40B4-BE49-F238E27FC236}">
                <a16:creationId xmlns:a16="http://schemas.microsoft.com/office/drawing/2014/main" id="{53870521-3E64-4932-912B-E29D9CFFB703}"/>
              </a:ext>
            </a:extLst>
          </p:cNvPr>
          <p:cNvSpPr txBox="1">
            <a:spLocks/>
          </p:cNvSpPr>
          <p:nvPr/>
        </p:nvSpPr>
        <p:spPr>
          <a:xfrm>
            <a:off x="8461258" y="2870037"/>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系统开发</a:t>
            </a:r>
          </a:p>
        </p:txBody>
      </p:sp>
      <p:sp>
        <p:nvSpPr>
          <p:cNvPr id="62" name="标题 1">
            <a:extLst>
              <a:ext uri="{FF2B5EF4-FFF2-40B4-BE49-F238E27FC236}">
                <a16:creationId xmlns:a16="http://schemas.microsoft.com/office/drawing/2014/main" id="{9712AD8F-EFE5-44DB-A453-6D3A54F2EEEC}"/>
              </a:ext>
            </a:extLst>
          </p:cNvPr>
          <p:cNvSpPr txBox="1">
            <a:spLocks/>
          </p:cNvSpPr>
          <p:nvPr/>
        </p:nvSpPr>
        <p:spPr>
          <a:xfrm>
            <a:off x="8461258" y="3242383"/>
            <a:ext cx="3257316"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客户管理、办公系统，就是存数据取数据，简单的处理，后台配置等操作系统开发。</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63" name="标题 1">
            <a:extLst>
              <a:ext uri="{FF2B5EF4-FFF2-40B4-BE49-F238E27FC236}">
                <a16:creationId xmlns:a16="http://schemas.microsoft.com/office/drawing/2014/main" id="{4CBED710-BF43-45E6-AA73-C740680F61ED}"/>
              </a:ext>
            </a:extLst>
          </p:cNvPr>
          <p:cNvSpPr txBox="1">
            <a:spLocks/>
          </p:cNvSpPr>
          <p:nvPr/>
        </p:nvSpPr>
        <p:spPr>
          <a:xfrm>
            <a:off x="7932015" y="4386865"/>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商务辅助</a:t>
            </a:r>
          </a:p>
        </p:txBody>
      </p:sp>
      <p:sp>
        <p:nvSpPr>
          <p:cNvPr id="64" name="标题 1">
            <a:extLst>
              <a:ext uri="{FF2B5EF4-FFF2-40B4-BE49-F238E27FC236}">
                <a16:creationId xmlns:a16="http://schemas.microsoft.com/office/drawing/2014/main" id="{B7C51C0E-B098-4885-A5F9-0E876224302F}"/>
              </a:ext>
            </a:extLst>
          </p:cNvPr>
          <p:cNvSpPr txBox="1">
            <a:spLocks/>
          </p:cNvSpPr>
          <p:nvPr/>
        </p:nvSpPr>
        <p:spPr>
          <a:xfrm>
            <a:off x="7932015" y="4759211"/>
            <a:ext cx="3645836"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可以进行战略整合、技术整合、市场整合、资本整合、品牌整合、营销整合、文化整合、传播整合、资源整合和能力互补等。</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Tree>
    <p:extLst>
      <p:ext uri="{BB962C8B-B14F-4D97-AF65-F5344CB8AC3E}">
        <p14:creationId xmlns:p14="http://schemas.microsoft.com/office/powerpoint/2010/main" val="970285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709660C4-C1B9-469E-8CE9-6BCDF988121D}"/>
              </a:ext>
            </a:extLst>
          </p:cNvPr>
          <p:cNvSpPr>
            <a:spLocks noGrp="1"/>
          </p:cNvSpPr>
          <p:nvPr>
            <p:ph type="body" sz="quarter" idx="13"/>
          </p:nvPr>
        </p:nvSpPr>
        <p:spPr/>
        <p:txBody>
          <a:bodyPr>
            <a:noAutofit/>
          </a:bodyPr>
          <a:lstStyle/>
          <a:p>
            <a:r>
              <a:rPr lang="zh-CN" altLang="en-US" dirty="0"/>
              <a:t>业务计划</a:t>
            </a:r>
          </a:p>
        </p:txBody>
      </p:sp>
      <p:sp>
        <p:nvSpPr>
          <p:cNvPr id="10" name="文本占位符 9">
            <a:extLst>
              <a:ext uri="{FF2B5EF4-FFF2-40B4-BE49-F238E27FC236}">
                <a16:creationId xmlns:a16="http://schemas.microsoft.com/office/drawing/2014/main" id="{E081B878-89B5-4FAF-BDC6-E34A83073308}"/>
              </a:ext>
            </a:extLst>
          </p:cNvPr>
          <p:cNvSpPr>
            <a:spLocks noGrp="1"/>
          </p:cNvSpPr>
          <p:nvPr>
            <p:ph type="body" sz="quarter" idx="14"/>
          </p:nvPr>
        </p:nvSpPr>
        <p:spPr/>
        <p:txBody>
          <a:bodyPr>
            <a:noAutofit/>
          </a:bodyPr>
          <a:lstStyle/>
          <a:p>
            <a:r>
              <a:rPr lang="en-US" altLang="zh-CN" dirty="0"/>
              <a:t>BUSINESS PLAN</a:t>
            </a:r>
          </a:p>
        </p:txBody>
      </p:sp>
      <p:grpSp>
        <p:nvGrpSpPr>
          <p:cNvPr id="4" name="组合 3">
            <a:extLst>
              <a:ext uri="{FF2B5EF4-FFF2-40B4-BE49-F238E27FC236}">
                <a16:creationId xmlns:a16="http://schemas.microsoft.com/office/drawing/2014/main" id="{A01DB653-3CD8-4F42-8276-0EDAB799E3B7}"/>
              </a:ext>
            </a:extLst>
          </p:cNvPr>
          <p:cNvGrpSpPr/>
          <p:nvPr/>
        </p:nvGrpSpPr>
        <p:grpSpPr>
          <a:xfrm>
            <a:off x="4724400" y="1389893"/>
            <a:ext cx="2743200" cy="484300"/>
            <a:chOff x="4724400" y="1389893"/>
            <a:chExt cx="2743200" cy="484300"/>
          </a:xfrm>
        </p:grpSpPr>
        <p:sp>
          <p:nvSpPr>
            <p:cNvPr id="5" name="矩形 4">
              <a:extLst>
                <a:ext uri="{FF2B5EF4-FFF2-40B4-BE49-F238E27FC236}">
                  <a16:creationId xmlns:a16="http://schemas.microsoft.com/office/drawing/2014/main" id="{3FD9F71C-40FE-465F-8B3C-FD80181040C0}"/>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1C3BFACE-DE68-4E31-9928-BC9936A46638}"/>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行业阶段分析</a:t>
              </a:r>
            </a:p>
          </p:txBody>
        </p:sp>
      </p:grpSp>
      <p:sp>
        <p:nvSpPr>
          <p:cNvPr id="7" name="标题 1">
            <a:extLst>
              <a:ext uri="{FF2B5EF4-FFF2-40B4-BE49-F238E27FC236}">
                <a16:creationId xmlns:a16="http://schemas.microsoft.com/office/drawing/2014/main" id="{E84825B9-872C-4EE7-813C-65F22E5C1A6C}"/>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INDUSTRY STAGE ANALYSIS</a:t>
            </a:r>
          </a:p>
        </p:txBody>
      </p:sp>
      <p:sp>
        <p:nvSpPr>
          <p:cNvPr id="2" name="箭头: 右 1">
            <a:extLst>
              <a:ext uri="{FF2B5EF4-FFF2-40B4-BE49-F238E27FC236}">
                <a16:creationId xmlns:a16="http://schemas.microsoft.com/office/drawing/2014/main" id="{2AA37464-31E5-4385-80AB-FB4A1C04A00C}"/>
              </a:ext>
            </a:extLst>
          </p:cNvPr>
          <p:cNvSpPr/>
          <p:nvPr/>
        </p:nvSpPr>
        <p:spPr>
          <a:xfrm>
            <a:off x="1302272" y="3085653"/>
            <a:ext cx="9937069" cy="710005"/>
          </a:xfrm>
          <a:custGeom>
            <a:avLst/>
            <a:gdLst>
              <a:gd name="connsiteX0" fmla="*/ 0 w 9827111"/>
              <a:gd name="connsiteY0" fmla="*/ 177501 h 710005"/>
              <a:gd name="connsiteX1" fmla="*/ 9472109 w 9827111"/>
              <a:gd name="connsiteY1" fmla="*/ 177501 h 710005"/>
              <a:gd name="connsiteX2" fmla="*/ 9472109 w 9827111"/>
              <a:gd name="connsiteY2" fmla="*/ 0 h 710005"/>
              <a:gd name="connsiteX3" fmla="*/ 9827111 w 9827111"/>
              <a:gd name="connsiteY3" fmla="*/ 355003 h 710005"/>
              <a:gd name="connsiteX4" fmla="*/ 9472109 w 9827111"/>
              <a:gd name="connsiteY4" fmla="*/ 710005 h 710005"/>
              <a:gd name="connsiteX5" fmla="*/ 9472109 w 9827111"/>
              <a:gd name="connsiteY5" fmla="*/ 532504 h 710005"/>
              <a:gd name="connsiteX6" fmla="*/ 0 w 9827111"/>
              <a:gd name="connsiteY6" fmla="*/ 532504 h 710005"/>
              <a:gd name="connsiteX7" fmla="*/ 0 w 9827111"/>
              <a:gd name="connsiteY7" fmla="*/ 177501 h 710005"/>
              <a:gd name="connsiteX0" fmla="*/ 0 w 9827111"/>
              <a:gd name="connsiteY0" fmla="*/ 532504 h 710005"/>
              <a:gd name="connsiteX1" fmla="*/ 9472109 w 9827111"/>
              <a:gd name="connsiteY1" fmla="*/ 177501 h 710005"/>
              <a:gd name="connsiteX2" fmla="*/ 9472109 w 9827111"/>
              <a:gd name="connsiteY2" fmla="*/ 0 h 710005"/>
              <a:gd name="connsiteX3" fmla="*/ 9827111 w 9827111"/>
              <a:gd name="connsiteY3" fmla="*/ 355003 h 710005"/>
              <a:gd name="connsiteX4" fmla="*/ 9472109 w 9827111"/>
              <a:gd name="connsiteY4" fmla="*/ 710005 h 710005"/>
              <a:gd name="connsiteX5" fmla="*/ 9472109 w 9827111"/>
              <a:gd name="connsiteY5" fmla="*/ 532504 h 710005"/>
              <a:gd name="connsiteX6" fmla="*/ 0 w 9827111"/>
              <a:gd name="connsiteY6" fmla="*/ 532504 h 710005"/>
              <a:gd name="connsiteX0" fmla="*/ 0 w 9923930"/>
              <a:gd name="connsiteY0" fmla="*/ 371139 h 710005"/>
              <a:gd name="connsiteX1" fmla="*/ 9568928 w 9923930"/>
              <a:gd name="connsiteY1" fmla="*/ 177501 h 710005"/>
              <a:gd name="connsiteX2" fmla="*/ 9568928 w 9923930"/>
              <a:gd name="connsiteY2" fmla="*/ 0 h 710005"/>
              <a:gd name="connsiteX3" fmla="*/ 9923930 w 9923930"/>
              <a:gd name="connsiteY3" fmla="*/ 355003 h 710005"/>
              <a:gd name="connsiteX4" fmla="*/ 9568928 w 9923930"/>
              <a:gd name="connsiteY4" fmla="*/ 710005 h 710005"/>
              <a:gd name="connsiteX5" fmla="*/ 9568928 w 9923930"/>
              <a:gd name="connsiteY5" fmla="*/ 532504 h 710005"/>
              <a:gd name="connsiteX6" fmla="*/ 0 w 9923930"/>
              <a:gd name="connsiteY6" fmla="*/ 371139 h 710005"/>
              <a:gd name="connsiteX0" fmla="*/ 0 w 9934688"/>
              <a:gd name="connsiteY0" fmla="*/ 355003 h 710005"/>
              <a:gd name="connsiteX1" fmla="*/ 9579686 w 9934688"/>
              <a:gd name="connsiteY1" fmla="*/ 177501 h 710005"/>
              <a:gd name="connsiteX2" fmla="*/ 9579686 w 9934688"/>
              <a:gd name="connsiteY2" fmla="*/ 0 h 710005"/>
              <a:gd name="connsiteX3" fmla="*/ 9934688 w 9934688"/>
              <a:gd name="connsiteY3" fmla="*/ 355003 h 710005"/>
              <a:gd name="connsiteX4" fmla="*/ 9579686 w 9934688"/>
              <a:gd name="connsiteY4" fmla="*/ 710005 h 710005"/>
              <a:gd name="connsiteX5" fmla="*/ 9579686 w 9934688"/>
              <a:gd name="connsiteY5" fmla="*/ 532504 h 710005"/>
              <a:gd name="connsiteX6" fmla="*/ 0 w 9934688"/>
              <a:gd name="connsiteY6" fmla="*/ 355003 h 710005"/>
              <a:gd name="connsiteX0" fmla="*/ 0 w 9937069"/>
              <a:gd name="connsiteY0" fmla="*/ 349050 h 710005"/>
              <a:gd name="connsiteX1" fmla="*/ 9582067 w 9937069"/>
              <a:gd name="connsiteY1" fmla="*/ 177501 h 710005"/>
              <a:gd name="connsiteX2" fmla="*/ 9582067 w 9937069"/>
              <a:gd name="connsiteY2" fmla="*/ 0 h 710005"/>
              <a:gd name="connsiteX3" fmla="*/ 9937069 w 9937069"/>
              <a:gd name="connsiteY3" fmla="*/ 355003 h 710005"/>
              <a:gd name="connsiteX4" fmla="*/ 9582067 w 9937069"/>
              <a:gd name="connsiteY4" fmla="*/ 710005 h 710005"/>
              <a:gd name="connsiteX5" fmla="*/ 9582067 w 9937069"/>
              <a:gd name="connsiteY5" fmla="*/ 532504 h 710005"/>
              <a:gd name="connsiteX6" fmla="*/ 0 w 9937069"/>
              <a:gd name="connsiteY6" fmla="*/ 349050 h 71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7069" h="710005">
                <a:moveTo>
                  <a:pt x="0" y="349050"/>
                </a:moveTo>
                <a:lnTo>
                  <a:pt x="9582067" y="177501"/>
                </a:lnTo>
                <a:lnTo>
                  <a:pt x="9582067" y="0"/>
                </a:lnTo>
                <a:lnTo>
                  <a:pt x="9937069" y="355003"/>
                </a:lnTo>
                <a:lnTo>
                  <a:pt x="9582067" y="710005"/>
                </a:lnTo>
                <a:lnTo>
                  <a:pt x="9582067" y="532504"/>
                </a:lnTo>
                <a:lnTo>
                  <a:pt x="0" y="349050"/>
                </a:lnTo>
                <a:close/>
              </a:path>
            </a:pathLst>
          </a:custGeom>
          <a:gradFill>
            <a:gsLst>
              <a:gs pos="0">
                <a:schemeClr val="accent1"/>
              </a:gs>
              <a:gs pos="100000">
                <a:schemeClr val="accent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2" name="椭圆 11">
            <a:extLst>
              <a:ext uri="{FF2B5EF4-FFF2-40B4-BE49-F238E27FC236}">
                <a16:creationId xmlns:a16="http://schemas.microsoft.com/office/drawing/2014/main" id="{5629D85D-9290-4147-97D8-BA7D8068668A}"/>
              </a:ext>
            </a:extLst>
          </p:cNvPr>
          <p:cNvSpPr/>
          <p:nvPr/>
        </p:nvSpPr>
        <p:spPr>
          <a:xfrm>
            <a:off x="1800627" y="337231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3" name="椭圆 12">
            <a:extLst>
              <a:ext uri="{FF2B5EF4-FFF2-40B4-BE49-F238E27FC236}">
                <a16:creationId xmlns:a16="http://schemas.microsoft.com/office/drawing/2014/main" id="{F5F07FB3-F7E0-45EE-8553-C220BE1F3FF7}"/>
              </a:ext>
            </a:extLst>
          </p:cNvPr>
          <p:cNvSpPr/>
          <p:nvPr/>
        </p:nvSpPr>
        <p:spPr>
          <a:xfrm>
            <a:off x="3914146" y="337231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5" name="椭圆 14">
            <a:extLst>
              <a:ext uri="{FF2B5EF4-FFF2-40B4-BE49-F238E27FC236}">
                <a16:creationId xmlns:a16="http://schemas.microsoft.com/office/drawing/2014/main" id="{1B657CDF-BB31-436E-9FCD-2152253A39F9}"/>
              </a:ext>
            </a:extLst>
          </p:cNvPr>
          <p:cNvSpPr/>
          <p:nvPr/>
        </p:nvSpPr>
        <p:spPr>
          <a:xfrm>
            <a:off x="8141182" y="337231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6" name="椭圆 15">
            <a:extLst>
              <a:ext uri="{FF2B5EF4-FFF2-40B4-BE49-F238E27FC236}">
                <a16:creationId xmlns:a16="http://schemas.microsoft.com/office/drawing/2014/main" id="{49E291E2-353A-47E0-85BA-C372EDA83B93}"/>
              </a:ext>
            </a:extLst>
          </p:cNvPr>
          <p:cNvSpPr/>
          <p:nvPr/>
        </p:nvSpPr>
        <p:spPr>
          <a:xfrm>
            <a:off x="10254701" y="337231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 name="标题 1">
            <a:extLst>
              <a:ext uri="{FF2B5EF4-FFF2-40B4-BE49-F238E27FC236}">
                <a16:creationId xmlns:a16="http://schemas.microsoft.com/office/drawing/2014/main" id="{929E4912-FC71-47C5-8F3F-DECA6797EDB7}"/>
              </a:ext>
            </a:extLst>
          </p:cNvPr>
          <p:cNvSpPr txBox="1">
            <a:spLocks/>
          </p:cNvSpPr>
          <p:nvPr/>
        </p:nvSpPr>
        <p:spPr>
          <a:xfrm>
            <a:off x="814426" y="3795656"/>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第一阶段</a:t>
            </a:r>
          </a:p>
        </p:txBody>
      </p:sp>
      <p:sp>
        <p:nvSpPr>
          <p:cNvPr id="18" name="标题 1">
            <a:extLst>
              <a:ext uri="{FF2B5EF4-FFF2-40B4-BE49-F238E27FC236}">
                <a16:creationId xmlns:a16="http://schemas.microsoft.com/office/drawing/2014/main" id="{6E63F90A-01CA-4CE5-8425-03299927136B}"/>
              </a:ext>
            </a:extLst>
          </p:cNvPr>
          <p:cNvSpPr txBox="1">
            <a:spLocks/>
          </p:cNvSpPr>
          <p:nvPr/>
        </p:nvSpPr>
        <p:spPr>
          <a:xfrm>
            <a:off x="925512" y="4255088"/>
            <a:ext cx="1933099"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起步阶段，公司刚刚成立开始投入市场，参与社会经营。</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19" name="标题 1">
            <a:extLst>
              <a:ext uri="{FF2B5EF4-FFF2-40B4-BE49-F238E27FC236}">
                <a16:creationId xmlns:a16="http://schemas.microsoft.com/office/drawing/2014/main" id="{26039FE0-5357-40C4-A899-0F237377B050}"/>
              </a:ext>
            </a:extLst>
          </p:cNvPr>
          <p:cNvSpPr txBox="1">
            <a:spLocks/>
          </p:cNvSpPr>
          <p:nvPr/>
        </p:nvSpPr>
        <p:spPr>
          <a:xfrm>
            <a:off x="2971938" y="3795656"/>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第二阶段</a:t>
            </a:r>
          </a:p>
        </p:txBody>
      </p:sp>
      <p:sp>
        <p:nvSpPr>
          <p:cNvPr id="20" name="标题 1">
            <a:extLst>
              <a:ext uri="{FF2B5EF4-FFF2-40B4-BE49-F238E27FC236}">
                <a16:creationId xmlns:a16="http://schemas.microsoft.com/office/drawing/2014/main" id="{0B28614E-8864-4127-BC15-E849830540C5}"/>
              </a:ext>
            </a:extLst>
          </p:cNvPr>
          <p:cNvSpPr txBox="1">
            <a:spLocks/>
          </p:cNvSpPr>
          <p:nvPr/>
        </p:nvSpPr>
        <p:spPr>
          <a:xfrm>
            <a:off x="3008312" y="4255088"/>
            <a:ext cx="1933099"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扩大阶段，在起步稳定之后，针对业务的增加进行企业扩大</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21" name="标题 1">
            <a:extLst>
              <a:ext uri="{FF2B5EF4-FFF2-40B4-BE49-F238E27FC236}">
                <a16:creationId xmlns:a16="http://schemas.microsoft.com/office/drawing/2014/main" id="{96E81A3F-B43E-4DE6-8B7E-FFAB635C3D2A}"/>
              </a:ext>
            </a:extLst>
          </p:cNvPr>
          <p:cNvSpPr txBox="1">
            <a:spLocks/>
          </p:cNvSpPr>
          <p:nvPr/>
        </p:nvSpPr>
        <p:spPr>
          <a:xfrm>
            <a:off x="5129450" y="3795656"/>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第三阶段</a:t>
            </a:r>
          </a:p>
        </p:txBody>
      </p:sp>
      <p:sp>
        <p:nvSpPr>
          <p:cNvPr id="22" name="标题 1">
            <a:extLst>
              <a:ext uri="{FF2B5EF4-FFF2-40B4-BE49-F238E27FC236}">
                <a16:creationId xmlns:a16="http://schemas.microsoft.com/office/drawing/2014/main" id="{D69598DF-CC3B-443C-9900-6087E86B2664}"/>
              </a:ext>
            </a:extLst>
          </p:cNvPr>
          <p:cNvSpPr txBox="1">
            <a:spLocks/>
          </p:cNvSpPr>
          <p:nvPr/>
        </p:nvSpPr>
        <p:spPr>
          <a:xfrm>
            <a:off x="5190727" y="4255088"/>
            <a:ext cx="1933099"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稳步发展，在扩大到一定程度之后，公司会达到与业务量平衡的稳步发展阶段</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23" name="标题 1">
            <a:extLst>
              <a:ext uri="{FF2B5EF4-FFF2-40B4-BE49-F238E27FC236}">
                <a16:creationId xmlns:a16="http://schemas.microsoft.com/office/drawing/2014/main" id="{AB191ED8-295A-41E1-8374-9770799BABA9}"/>
              </a:ext>
            </a:extLst>
          </p:cNvPr>
          <p:cNvSpPr txBox="1">
            <a:spLocks/>
          </p:cNvSpPr>
          <p:nvPr/>
        </p:nvSpPr>
        <p:spPr>
          <a:xfrm>
            <a:off x="7286962" y="3795656"/>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第四阶段</a:t>
            </a:r>
          </a:p>
        </p:txBody>
      </p:sp>
      <p:sp>
        <p:nvSpPr>
          <p:cNvPr id="24" name="标题 1">
            <a:extLst>
              <a:ext uri="{FF2B5EF4-FFF2-40B4-BE49-F238E27FC236}">
                <a16:creationId xmlns:a16="http://schemas.microsoft.com/office/drawing/2014/main" id="{BD712469-6672-4690-ADBC-0D9F2E01B840}"/>
              </a:ext>
            </a:extLst>
          </p:cNvPr>
          <p:cNvSpPr txBox="1">
            <a:spLocks/>
          </p:cNvSpPr>
          <p:nvPr/>
        </p:nvSpPr>
        <p:spPr>
          <a:xfrm>
            <a:off x="7248484" y="4255088"/>
            <a:ext cx="1933099"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改革创新阶段，稳定即会带来落后，所以在一定的稳定之后要寻求创新</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25" name="标题 1">
            <a:extLst>
              <a:ext uri="{FF2B5EF4-FFF2-40B4-BE49-F238E27FC236}">
                <a16:creationId xmlns:a16="http://schemas.microsoft.com/office/drawing/2014/main" id="{3E94E4B7-DBA1-45BF-A684-3EB82BD0CF3B}"/>
              </a:ext>
            </a:extLst>
          </p:cNvPr>
          <p:cNvSpPr txBox="1">
            <a:spLocks/>
          </p:cNvSpPr>
          <p:nvPr/>
        </p:nvSpPr>
        <p:spPr>
          <a:xfrm>
            <a:off x="9444472" y="3795656"/>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第五阶段</a:t>
            </a:r>
          </a:p>
        </p:txBody>
      </p:sp>
      <p:sp>
        <p:nvSpPr>
          <p:cNvPr id="26" name="标题 1">
            <a:extLst>
              <a:ext uri="{FF2B5EF4-FFF2-40B4-BE49-F238E27FC236}">
                <a16:creationId xmlns:a16="http://schemas.microsoft.com/office/drawing/2014/main" id="{F297BBD2-251F-4FE2-9D81-9D50E4419844}"/>
              </a:ext>
            </a:extLst>
          </p:cNvPr>
          <p:cNvSpPr txBox="1">
            <a:spLocks/>
          </p:cNvSpPr>
          <p:nvPr/>
        </p:nvSpPr>
        <p:spPr>
          <a:xfrm>
            <a:off x="9555558" y="4255088"/>
            <a:ext cx="1933099"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融资上市阶段，企业针对上市的准备</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 name="椭圆 2">
            <a:extLst>
              <a:ext uri="{FF2B5EF4-FFF2-40B4-BE49-F238E27FC236}">
                <a16:creationId xmlns:a16="http://schemas.microsoft.com/office/drawing/2014/main" id="{B0001B23-FFDB-417E-970B-90558439EB75}"/>
              </a:ext>
            </a:extLst>
          </p:cNvPr>
          <p:cNvSpPr/>
          <p:nvPr/>
        </p:nvSpPr>
        <p:spPr>
          <a:xfrm>
            <a:off x="1495250" y="2309199"/>
            <a:ext cx="747424" cy="74742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7" name="椭圆 26">
            <a:extLst>
              <a:ext uri="{FF2B5EF4-FFF2-40B4-BE49-F238E27FC236}">
                <a16:creationId xmlns:a16="http://schemas.microsoft.com/office/drawing/2014/main" id="{B365E9EC-1E9E-4B10-93F1-B5D272C91B2C}"/>
              </a:ext>
            </a:extLst>
          </p:cNvPr>
          <p:cNvSpPr/>
          <p:nvPr/>
        </p:nvSpPr>
        <p:spPr>
          <a:xfrm>
            <a:off x="3608769" y="2309199"/>
            <a:ext cx="747424" cy="74742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8" name="椭圆 27">
            <a:extLst>
              <a:ext uri="{FF2B5EF4-FFF2-40B4-BE49-F238E27FC236}">
                <a16:creationId xmlns:a16="http://schemas.microsoft.com/office/drawing/2014/main" id="{DEC59A52-83BC-4C21-97DA-9514DF53C4CA}"/>
              </a:ext>
            </a:extLst>
          </p:cNvPr>
          <p:cNvSpPr/>
          <p:nvPr/>
        </p:nvSpPr>
        <p:spPr>
          <a:xfrm>
            <a:off x="5722288" y="2309199"/>
            <a:ext cx="747424" cy="74742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9" name="椭圆 28">
            <a:extLst>
              <a:ext uri="{FF2B5EF4-FFF2-40B4-BE49-F238E27FC236}">
                <a16:creationId xmlns:a16="http://schemas.microsoft.com/office/drawing/2014/main" id="{B1435008-9110-4247-89D6-7D8550600ECF}"/>
              </a:ext>
            </a:extLst>
          </p:cNvPr>
          <p:cNvSpPr/>
          <p:nvPr/>
        </p:nvSpPr>
        <p:spPr>
          <a:xfrm>
            <a:off x="7835805" y="2309199"/>
            <a:ext cx="747424" cy="74742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0" name="椭圆 29">
            <a:extLst>
              <a:ext uri="{FF2B5EF4-FFF2-40B4-BE49-F238E27FC236}">
                <a16:creationId xmlns:a16="http://schemas.microsoft.com/office/drawing/2014/main" id="{20FC8BF9-3DD8-4F0A-A254-E0B8A88A2E04}"/>
              </a:ext>
            </a:extLst>
          </p:cNvPr>
          <p:cNvSpPr/>
          <p:nvPr/>
        </p:nvSpPr>
        <p:spPr>
          <a:xfrm>
            <a:off x="9949322" y="2309199"/>
            <a:ext cx="747424" cy="74742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41" name="图形 40">
            <a:extLst>
              <a:ext uri="{FF2B5EF4-FFF2-40B4-BE49-F238E27FC236}">
                <a16:creationId xmlns:a16="http://schemas.microsoft.com/office/drawing/2014/main" id="{18DC469E-6F54-4731-A2ED-6A19834AB2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80294" y="2494243"/>
            <a:ext cx="377336" cy="377336"/>
          </a:xfrm>
          <a:prstGeom prst="rect">
            <a:avLst/>
          </a:prstGeom>
        </p:spPr>
      </p:pic>
      <p:pic>
        <p:nvPicPr>
          <p:cNvPr id="43" name="图形 42">
            <a:extLst>
              <a:ext uri="{FF2B5EF4-FFF2-40B4-BE49-F238E27FC236}">
                <a16:creationId xmlns:a16="http://schemas.microsoft.com/office/drawing/2014/main" id="{AA17ABC4-2286-472D-97F0-5A83A53559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3481" y="2493186"/>
            <a:ext cx="378000" cy="378000"/>
          </a:xfrm>
          <a:prstGeom prst="rect">
            <a:avLst/>
          </a:prstGeom>
        </p:spPr>
      </p:pic>
      <p:pic>
        <p:nvPicPr>
          <p:cNvPr id="47" name="图形 46">
            <a:extLst>
              <a:ext uri="{FF2B5EF4-FFF2-40B4-BE49-F238E27FC236}">
                <a16:creationId xmlns:a16="http://schemas.microsoft.com/office/drawing/2014/main" id="{B968EED8-7782-4208-82BC-BC7D25C8DD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7000" y="2488659"/>
            <a:ext cx="378000" cy="378000"/>
          </a:xfrm>
          <a:prstGeom prst="rect">
            <a:avLst/>
          </a:prstGeom>
        </p:spPr>
      </p:pic>
      <p:sp>
        <p:nvSpPr>
          <p:cNvPr id="48" name="椭圆 47">
            <a:extLst>
              <a:ext uri="{FF2B5EF4-FFF2-40B4-BE49-F238E27FC236}">
                <a16:creationId xmlns:a16="http://schemas.microsoft.com/office/drawing/2014/main" id="{BD0C39F5-233B-493C-A5D4-5D5E18F3DE81}"/>
              </a:ext>
            </a:extLst>
          </p:cNvPr>
          <p:cNvSpPr/>
          <p:nvPr/>
        </p:nvSpPr>
        <p:spPr>
          <a:xfrm>
            <a:off x="6025368" y="337231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59" name="组合 58">
            <a:extLst>
              <a:ext uri="{FF2B5EF4-FFF2-40B4-BE49-F238E27FC236}">
                <a16:creationId xmlns:a16="http://schemas.microsoft.com/office/drawing/2014/main" id="{E7E327D5-0A78-44F0-A67A-92B1549C22B4}"/>
              </a:ext>
            </a:extLst>
          </p:cNvPr>
          <p:cNvGrpSpPr/>
          <p:nvPr/>
        </p:nvGrpSpPr>
        <p:grpSpPr>
          <a:xfrm>
            <a:off x="8020517" y="2470251"/>
            <a:ext cx="378000" cy="378000"/>
            <a:chOff x="3133452" y="1503026"/>
            <a:chExt cx="632657" cy="632657"/>
          </a:xfrm>
        </p:grpSpPr>
        <p:sp>
          <p:nvSpPr>
            <p:cNvPr id="50" name="图形 38">
              <a:extLst>
                <a:ext uri="{FF2B5EF4-FFF2-40B4-BE49-F238E27FC236}">
                  <a16:creationId xmlns:a16="http://schemas.microsoft.com/office/drawing/2014/main" id="{EBEC8541-6B86-4940-96FF-72B489544373}"/>
                </a:ext>
              </a:extLst>
            </p:cNvPr>
            <p:cNvSpPr/>
            <p:nvPr/>
          </p:nvSpPr>
          <p:spPr>
            <a:xfrm>
              <a:off x="3449781" y="1503026"/>
              <a:ext cx="15816" cy="237246"/>
            </a:xfrm>
            <a:custGeom>
              <a:avLst/>
              <a:gdLst>
                <a:gd name="connsiteX0" fmla="*/ 0 w 15816"/>
                <a:gd name="connsiteY0" fmla="*/ 237246 h 237246"/>
                <a:gd name="connsiteX1" fmla="*/ 0 w 15816"/>
                <a:gd name="connsiteY1" fmla="*/ 0 h 237246"/>
              </a:gdLst>
              <a:ahLst/>
              <a:cxnLst>
                <a:cxn ang="0">
                  <a:pos x="connsiteX0" y="connsiteY0"/>
                </a:cxn>
                <a:cxn ang="0">
                  <a:pos x="connsiteX1" y="connsiteY1"/>
                </a:cxn>
              </a:cxnLst>
              <a:rect l="l" t="t" r="r" b="b"/>
              <a:pathLst>
                <a:path w="15816" h="237246">
                  <a:moveTo>
                    <a:pt x="0" y="237246"/>
                  </a:moveTo>
                  <a:lnTo>
                    <a:pt x="0"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 name="图形 38">
              <a:extLst>
                <a:ext uri="{FF2B5EF4-FFF2-40B4-BE49-F238E27FC236}">
                  <a16:creationId xmlns:a16="http://schemas.microsoft.com/office/drawing/2014/main" id="{EBEC8541-6B86-4940-96FF-72B489544373}"/>
                </a:ext>
              </a:extLst>
            </p:cNvPr>
            <p:cNvSpPr/>
            <p:nvPr/>
          </p:nvSpPr>
          <p:spPr>
            <a:xfrm>
              <a:off x="3259984" y="1692823"/>
              <a:ext cx="379594" cy="94898"/>
            </a:xfrm>
            <a:custGeom>
              <a:avLst/>
              <a:gdLst>
                <a:gd name="connsiteX0" fmla="*/ 0 w 379594"/>
                <a:gd name="connsiteY0" fmla="*/ 94899 h 94898"/>
                <a:gd name="connsiteX1" fmla="*/ 189797 w 379594"/>
                <a:gd name="connsiteY1" fmla="*/ 47449 h 94898"/>
                <a:gd name="connsiteX2" fmla="*/ 379594 w 379594"/>
                <a:gd name="connsiteY2" fmla="*/ 0 h 94898"/>
              </a:gdLst>
              <a:ahLst/>
              <a:cxnLst>
                <a:cxn ang="0">
                  <a:pos x="connsiteX0" y="connsiteY0"/>
                </a:cxn>
                <a:cxn ang="0">
                  <a:pos x="connsiteX1" y="connsiteY1"/>
                </a:cxn>
                <a:cxn ang="0">
                  <a:pos x="connsiteX2" y="connsiteY2"/>
                </a:cxn>
              </a:cxnLst>
              <a:rect l="l" t="t" r="r" b="b"/>
              <a:pathLst>
                <a:path w="379594" h="94898">
                  <a:moveTo>
                    <a:pt x="0" y="94899"/>
                  </a:moveTo>
                  <a:lnTo>
                    <a:pt x="189797" y="47449"/>
                  </a:lnTo>
                  <a:lnTo>
                    <a:pt x="379594"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 name="图形 38">
              <a:extLst>
                <a:ext uri="{FF2B5EF4-FFF2-40B4-BE49-F238E27FC236}">
                  <a16:creationId xmlns:a16="http://schemas.microsoft.com/office/drawing/2014/main" id="{EBEC8541-6B86-4940-96FF-72B489544373}"/>
                </a:ext>
              </a:extLst>
            </p:cNvPr>
            <p:cNvSpPr/>
            <p:nvPr/>
          </p:nvSpPr>
          <p:spPr>
            <a:xfrm>
              <a:off x="3513046" y="1692823"/>
              <a:ext cx="126531" cy="221429"/>
            </a:xfrm>
            <a:custGeom>
              <a:avLst/>
              <a:gdLst>
                <a:gd name="connsiteX0" fmla="*/ 0 w 126531"/>
                <a:gd name="connsiteY0" fmla="*/ 221430 h 221429"/>
                <a:gd name="connsiteX1" fmla="*/ 126531 w 126531"/>
                <a:gd name="connsiteY1" fmla="*/ 0 h 221429"/>
              </a:gdLst>
              <a:ahLst/>
              <a:cxnLst>
                <a:cxn ang="0">
                  <a:pos x="connsiteX0" y="connsiteY0"/>
                </a:cxn>
                <a:cxn ang="0">
                  <a:pos x="connsiteX1" y="connsiteY1"/>
                </a:cxn>
              </a:cxnLst>
              <a:rect l="l" t="t" r="r" b="b"/>
              <a:pathLst>
                <a:path w="126531" h="221429">
                  <a:moveTo>
                    <a:pt x="0" y="221430"/>
                  </a:moveTo>
                  <a:lnTo>
                    <a:pt x="126531"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 name="图形 38">
              <a:extLst>
                <a:ext uri="{FF2B5EF4-FFF2-40B4-BE49-F238E27FC236}">
                  <a16:creationId xmlns:a16="http://schemas.microsoft.com/office/drawing/2014/main" id="{EBEC8541-6B86-4940-96FF-72B489544373}"/>
                </a:ext>
              </a:extLst>
            </p:cNvPr>
            <p:cNvSpPr/>
            <p:nvPr/>
          </p:nvSpPr>
          <p:spPr>
            <a:xfrm>
              <a:off x="3639578" y="1692823"/>
              <a:ext cx="126531" cy="221429"/>
            </a:xfrm>
            <a:custGeom>
              <a:avLst/>
              <a:gdLst>
                <a:gd name="connsiteX0" fmla="*/ 126531 w 126531"/>
                <a:gd name="connsiteY0" fmla="*/ 221430 h 221429"/>
                <a:gd name="connsiteX1" fmla="*/ 0 w 126531"/>
                <a:gd name="connsiteY1" fmla="*/ 0 h 221429"/>
              </a:gdLst>
              <a:ahLst/>
              <a:cxnLst>
                <a:cxn ang="0">
                  <a:pos x="connsiteX0" y="connsiteY0"/>
                </a:cxn>
                <a:cxn ang="0">
                  <a:pos x="connsiteX1" y="connsiteY1"/>
                </a:cxn>
              </a:cxnLst>
              <a:rect l="l" t="t" r="r" b="b"/>
              <a:pathLst>
                <a:path w="126531" h="221429">
                  <a:moveTo>
                    <a:pt x="126531" y="221430"/>
                  </a:moveTo>
                  <a:lnTo>
                    <a:pt x="0"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 name="图形 38">
              <a:extLst>
                <a:ext uri="{FF2B5EF4-FFF2-40B4-BE49-F238E27FC236}">
                  <a16:creationId xmlns:a16="http://schemas.microsoft.com/office/drawing/2014/main" id="{EBEC8541-6B86-4940-96FF-72B489544373}"/>
                </a:ext>
              </a:extLst>
            </p:cNvPr>
            <p:cNvSpPr/>
            <p:nvPr/>
          </p:nvSpPr>
          <p:spPr>
            <a:xfrm>
              <a:off x="3259984" y="1787722"/>
              <a:ext cx="126531" cy="221429"/>
            </a:xfrm>
            <a:custGeom>
              <a:avLst/>
              <a:gdLst>
                <a:gd name="connsiteX0" fmla="*/ 126531 w 126531"/>
                <a:gd name="connsiteY0" fmla="*/ 221430 h 221429"/>
                <a:gd name="connsiteX1" fmla="*/ 0 w 126531"/>
                <a:gd name="connsiteY1" fmla="*/ 0 h 221429"/>
              </a:gdLst>
              <a:ahLst/>
              <a:cxnLst>
                <a:cxn ang="0">
                  <a:pos x="connsiteX0" y="connsiteY0"/>
                </a:cxn>
                <a:cxn ang="0">
                  <a:pos x="connsiteX1" y="connsiteY1"/>
                </a:cxn>
              </a:cxnLst>
              <a:rect l="l" t="t" r="r" b="b"/>
              <a:pathLst>
                <a:path w="126531" h="221429">
                  <a:moveTo>
                    <a:pt x="126531" y="221430"/>
                  </a:moveTo>
                  <a:lnTo>
                    <a:pt x="0"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 name="图形 38">
              <a:extLst>
                <a:ext uri="{FF2B5EF4-FFF2-40B4-BE49-F238E27FC236}">
                  <a16:creationId xmlns:a16="http://schemas.microsoft.com/office/drawing/2014/main" id="{EBEC8541-6B86-4940-96FF-72B489544373}"/>
                </a:ext>
              </a:extLst>
            </p:cNvPr>
            <p:cNvSpPr/>
            <p:nvPr/>
          </p:nvSpPr>
          <p:spPr>
            <a:xfrm>
              <a:off x="3133452" y="1787722"/>
              <a:ext cx="126531" cy="221429"/>
            </a:xfrm>
            <a:custGeom>
              <a:avLst/>
              <a:gdLst>
                <a:gd name="connsiteX0" fmla="*/ 0 w 126531"/>
                <a:gd name="connsiteY0" fmla="*/ 221430 h 221429"/>
                <a:gd name="connsiteX1" fmla="*/ 126531 w 126531"/>
                <a:gd name="connsiteY1" fmla="*/ 0 h 221429"/>
              </a:gdLst>
              <a:ahLst/>
              <a:cxnLst>
                <a:cxn ang="0">
                  <a:pos x="connsiteX0" y="connsiteY0"/>
                </a:cxn>
                <a:cxn ang="0">
                  <a:pos x="connsiteX1" y="connsiteY1"/>
                </a:cxn>
              </a:cxnLst>
              <a:rect l="l" t="t" r="r" b="b"/>
              <a:pathLst>
                <a:path w="126531" h="221429">
                  <a:moveTo>
                    <a:pt x="0" y="221430"/>
                  </a:moveTo>
                  <a:lnTo>
                    <a:pt x="126531"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 name="图形 38">
              <a:extLst>
                <a:ext uri="{FF2B5EF4-FFF2-40B4-BE49-F238E27FC236}">
                  <a16:creationId xmlns:a16="http://schemas.microsoft.com/office/drawing/2014/main" id="{EBEC8541-6B86-4940-96FF-72B489544373}"/>
                </a:ext>
              </a:extLst>
            </p:cNvPr>
            <p:cNvSpPr/>
            <p:nvPr/>
          </p:nvSpPr>
          <p:spPr>
            <a:xfrm>
              <a:off x="3133452" y="2009152"/>
              <a:ext cx="253062" cy="126531"/>
            </a:xfrm>
            <a:custGeom>
              <a:avLst/>
              <a:gdLst>
                <a:gd name="connsiteX0" fmla="*/ 126531 w 253062"/>
                <a:gd name="connsiteY0" fmla="*/ 126531 h 126531"/>
                <a:gd name="connsiteX1" fmla="*/ 253063 w 253062"/>
                <a:gd name="connsiteY1" fmla="*/ 0 h 126531"/>
                <a:gd name="connsiteX2" fmla="*/ 0 w 253062"/>
                <a:gd name="connsiteY2" fmla="*/ 0 h 126531"/>
                <a:gd name="connsiteX3" fmla="*/ 126531 w 253062"/>
                <a:gd name="connsiteY3" fmla="*/ 126531 h 126531"/>
              </a:gdLst>
              <a:ahLst/>
              <a:cxnLst>
                <a:cxn ang="0">
                  <a:pos x="connsiteX0" y="connsiteY0"/>
                </a:cxn>
                <a:cxn ang="0">
                  <a:pos x="connsiteX1" y="connsiteY1"/>
                </a:cxn>
                <a:cxn ang="0">
                  <a:pos x="connsiteX2" y="connsiteY2"/>
                </a:cxn>
                <a:cxn ang="0">
                  <a:pos x="connsiteX3" y="connsiteY3"/>
                </a:cxn>
              </a:cxnLst>
              <a:rect l="l" t="t" r="r" b="b"/>
              <a:pathLst>
                <a:path w="253062" h="126531">
                  <a:moveTo>
                    <a:pt x="126531" y="126531"/>
                  </a:moveTo>
                  <a:cubicBezTo>
                    <a:pt x="196413" y="126531"/>
                    <a:pt x="253063" y="69882"/>
                    <a:pt x="253063" y="0"/>
                  </a:cubicBezTo>
                  <a:lnTo>
                    <a:pt x="0" y="0"/>
                  </a:lnTo>
                  <a:cubicBezTo>
                    <a:pt x="0" y="69882"/>
                    <a:pt x="56650" y="126531"/>
                    <a:pt x="126531" y="126531"/>
                  </a:cubicBezTo>
                  <a:close/>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 name="图形 38">
              <a:extLst>
                <a:ext uri="{FF2B5EF4-FFF2-40B4-BE49-F238E27FC236}">
                  <a16:creationId xmlns:a16="http://schemas.microsoft.com/office/drawing/2014/main" id="{EBEC8541-6B86-4940-96FF-72B489544373}"/>
                </a:ext>
              </a:extLst>
            </p:cNvPr>
            <p:cNvSpPr/>
            <p:nvPr/>
          </p:nvSpPr>
          <p:spPr>
            <a:xfrm>
              <a:off x="3513046" y="1914253"/>
              <a:ext cx="253062" cy="126531"/>
            </a:xfrm>
            <a:custGeom>
              <a:avLst/>
              <a:gdLst>
                <a:gd name="connsiteX0" fmla="*/ 126531 w 253062"/>
                <a:gd name="connsiteY0" fmla="*/ 126531 h 126531"/>
                <a:gd name="connsiteX1" fmla="*/ 253063 w 253062"/>
                <a:gd name="connsiteY1" fmla="*/ 0 h 126531"/>
                <a:gd name="connsiteX2" fmla="*/ 0 w 253062"/>
                <a:gd name="connsiteY2" fmla="*/ 0 h 126531"/>
                <a:gd name="connsiteX3" fmla="*/ 126531 w 253062"/>
                <a:gd name="connsiteY3" fmla="*/ 126531 h 126531"/>
              </a:gdLst>
              <a:ahLst/>
              <a:cxnLst>
                <a:cxn ang="0">
                  <a:pos x="connsiteX0" y="connsiteY0"/>
                </a:cxn>
                <a:cxn ang="0">
                  <a:pos x="connsiteX1" y="connsiteY1"/>
                </a:cxn>
                <a:cxn ang="0">
                  <a:pos x="connsiteX2" y="connsiteY2"/>
                </a:cxn>
                <a:cxn ang="0">
                  <a:pos x="connsiteX3" y="connsiteY3"/>
                </a:cxn>
              </a:cxnLst>
              <a:rect l="l" t="t" r="r" b="b"/>
              <a:pathLst>
                <a:path w="253062" h="126531">
                  <a:moveTo>
                    <a:pt x="126531" y="126531"/>
                  </a:moveTo>
                  <a:cubicBezTo>
                    <a:pt x="196413" y="126531"/>
                    <a:pt x="253063" y="69882"/>
                    <a:pt x="253063" y="0"/>
                  </a:cubicBezTo>
                  <a:lnTo>
                    <a:pt x="0" y="0"/>
                  </a:lnTo>
                  <a:cubicBezTo>
                    <a:pt x="0" y="69882"/>
                    <a:pt x="56650" y="126531"/>
                    <a:pt x="126531" y="126531"/>
                  </a:cubicBezTo>
                  <a:close/>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64" name="组合 63">
            <a:extLst>
              <a:ext uri="{FF2B5EF4-FFF2-40B4-BE49-F238E27FC236}">
                <a16:creationId xmlns:a16="http://schemas.microsoft.com/office/drawing/2014/main" id="{CC9BCEC7-1B26-4DB9-944F-48DD31613D21}"/>
              </a:ext>
            </a:extLst>
          </p:cNvPr>
          <p:cNvGrpSpPr/>
          <p:nvPr/>
        </p:nvGrpSpPr>
        <p:grpSpPr>
          <a:xfrm>
            <a:off x="10170973" y="2513263"/>
            <a:ext cx="304123" cy="339297"/>
            <a:chOff x="7689800" y="779891"/>
            <a:chExt cx="569391" cy="635246"/>
          </a:xfrm>
        </p:grpSpPr>
        <p:sp>
          <p:nvSpPr>
            <p:cNvPr id="62" name="图形 32">
              <a:extLst>
                <a:ext uri="{FF2B5EF4-FFF2-40B4-BE49-F238E27FC236}">
                  <a16:creationId xmlns:a16="http://schemas.microsoft.com/office/drawing/2014/main" id="{B1085028-2BE1-4EEC-B64D-ADF1ECB8EC3F}"/>
                </a:ext>
              </a:extLst>
            </p:cNvPr>
            <p:cNvSpPr/>
            <p:nvPr/>
          </p:nvSpPr>
          <p:spPr>
            <a:xfrm>
              <a:off x="7689800" y="779891"/>
              <a:ext cx="569391" cy="635246"/>
            </a:xfrm>
            <a:custGeom>
              <a:avLst/>
              <a:gdLst>
                <a:gd name="connsiteX0" fmla="*/ 0 w 569391"/>
                <a:gd name="connsiteY0" fmla="*/ 81429 h 635246"/>
                <a:gd name="connsiteX1" fmla="*/ 284832 w 569391"/>
                <a:gd name="connsiteY1" fmla="*/ 0 h 635246"/>
                <a:gd name="connsiteX2" fmla="*/ 569391 w 569391"/>
                <a:gd name="connsiteY2" fmla="*/ 81429 h 635246"/>
                <a:gd name="connsiteX3" fmla="*/ 569391 w 569391"/>
                <a:gd name="connsiteY3" fmla="*/ 248420 h 635246"/>
                <a:gd name="connsiteX4" fmla="*/ 284737 w 569391"/>
                <a:gd name="connsiteY4" fmla="*/ 635247 h 635246"/>
                <a:gd name="connsiteX5" fmla="*/ 0 w 569391"/>
                <a:gd name="connsiteY5" fmla="*/ 248343 h 635246"/>
                <a:gd name="connsiteX6" fmla="*/ 0 w 569391"/>
                <a:gd name="connsiteY6" fmla="*/ 81429 h 63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391" h="635246">
                  <a:moveTo>
                    <a:pt x="0" y="81429"/>
                  </a:moveTo>
                  <a:lnTo>
                    <a:pt x="284832" y="0"/>
                  </a:lnTo>
                  <a:lnTo>
                    <a:pt x="569391" y="81429"/>
                  </a:lnTo>
                  <a:lnTo>
                    <a:pt x="569391" y="248420"/>
                  </a:lnTo>
                  <a:cubicBezTo>
                    <a:pt x="569391" y="423940"/>
                    <a:pt x="454725" y="579762"/>
                    <a:pt x="284737" y="635247"/>
                  </a:cubicBezTo>
                  <a:cubicBezTo>
                    <a:pt x="114702" y="579764"/>
                    <a:pt x="0" y="423906"/>
                    <a:pt x="0" y="248343"/>
                  </a:cubicBezTo>
                  <a:lnTo>
                    <a:pt x="0" y="81429"/>
                  </a:lnTo>
                  <a:close/>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63" name="图形 32">
              <a:extLst>
                <a:ext uri="{FF2B5EF4-FFF2-40B4-BE49-F238E27FC236}">
                  <a16:creationId xmlns:a16="http://schemas.microsoft.com/office/drawing/2014/main" id="{B1085028-2BE1-4EEC-B64D-ADF1ECB8EC3F}"/>
                </a:ext>
              </a:extLst>
            </p:cNvPr>
            <p:cNvSpPr/>
            <p:nvPr/>
          </p:nvSpPr>
          <p:spPr>
            <a:xfrm>
              <a:off x="7832148" y="996802"/>
              <a:ext cx="300511" cy="185923"/>
            </a:xfrm>
            <a:custGeom>
              <a:avLst/>
              <a:gdLst>
                <a:gd name="connsiteX0" fmla="*/ 0 w 300511"/>
                <a:gd name="connsiteY0" fmla="*/ 77468 h 185923"/>
                <a:gd name="connsiteX1" fmla="*/ 110715 w 300511"/>
                <a:gd name="connsiteY1" fmla="*/ 185924 h 185923"/>
                <a:gd name="connsiteX2" fmla="*/ 300512 w 300511"/>
                <a:gd name="connsiteY2" fmla="*/ 0 h 185923"/>
              </a:gdLst>
              <a:ahLst/>
              <a:cxnLst>
                <a:cxn ang="0">
                  <a:pos x="connsiteX0" y="connsiteY0"/>
                </a:cxn>
                <a:cxn ang="0">
                  <a:pos x="connsiteX1" y="connsiteY1"/>
                </a:cxn>
                <a:cxn ang="0">
                  <a:pos x="connsiteX2" y="connsiteY2"/>
                </a:cxn>
              </a:cxnLst>
              <a:rect l="l" t="t" r="r" b="b"/>
              <a:pathLst>
                <a:path w="300511" h="185923">
                  <a:moveTo>
                    <a:pt x="0" y="77468"/>
                  </a:moveTo>
                  <a:lnTo>
                    <a:pt x="110715" y="185924"/>
                  </a:lnTo>
                  <a:lnTo>
                    <a:pt x="300512" y="0"/>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767858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椭圆 30">
            <a:extLst>
              <a:ext uri="{FF2B5EF4-FFF2-40B4-BE49-F238E27FC236}">
                <a16:creationId xmlns:a16="http://schemas.microsoft.com/office/drawing/2014/main" id="{C1877A7E-A3EF-411E-97FC-6587A1438314}"/>
              </a:ext>
            </a:extLst>
          </p:cNvPr>
          <p:cNvSpPr/>
          <p:nvPr/>
        </p:nvSpPr>
        <p:spPr>
          <a:xfrm>
            <a:off x="1605278" y="-689444"/>
            <a:ext cx="8954096" cy="8981442"/>
          </a:xfrm>
          <a:prstGeom prst="ellipse">
            <a:avLst/>
          </a:prstGeom>
          <a:noFill/>
          <a:ln w="12700">
            <a:gradFill>
              <a:gsLst>
                <a:gs pos="13000">
                  <a:schemeClr val="accent1">
                    <a:alpha val="0"/>
                  </a:schemeClr>
                </a:gs>
                <a:gs pos="50000">
                  <a:schemeClr val="accent1"/>
                </a:gs>
                <a:gs pos="84000">
                  <a:schemeClr val="accent1">
                    <a:alpha val="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2" name="椭圆 31">
            <a:extLst>
              <a:ext uri="{FF2B5EF4-FFF2-40B4-BE49-F238E27FC236}">
                <a16:creationId xmlns:a16="http://schemas.microsoft.com/office/drawing/2014/main" id="{DAEE4309-CE4D-4435-ACF8-5ED7BB54203D}"/>
              </a:ext>
            </a:extLst>
          </p:cNvPr>
          <p:cNvSpPr/>
          <p:nvPr/>
        </p:nvSpPr>
        <p:spPr>
          <a:xfrm>
            <a:off x="2701553" y="406830"/>
            <a:ext cx="6768224" cy="6788894"/>
          </a:xfrm>
          <a:prstGeom prst="ellipse">
            <a:avLst/>
          </a:prstGeom>
          <a:noFill/>
          <a:ln w="12700">
            <a:gradFill>
              <a:gsLst>
                <a:gs pos="13000">
                  <a:schemeClr val="accent1">
                    <a:alpha val="0"/>
                  </a:schemeClr>
                </a:gs>
                <a:gs pos="50000">
                  <a:schemeClr val="accent1"/>
                </a:gs>
                <a:gs pos="84000">
                  <a:schemeClr val="accent1">
                    <a:alpha val="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3" name="椭圆 32">
            <a:extLst>
              <a:ext uri="{FF2B5EF4-FFF2-40B4-BE49-F238E27FC236}">
                <a16:creationId xmlns:a16="http://schemas.microsoft.com/office/drawing/2014/main" id="{83F837F8-29B5-4A33-A123-EDAB4FDFFCD9}"/>
              </a:ext>
            </a:extLst>
          </p:cNvPr>
          <p:cNvSpPr/>
          <p:nvPr/>
        </p:nvSpPr>
        <p:spPr>
          <a:xfrm>
            <a:off x="3872661" y="1586457"/>
            <a:ext cx="4433139" cy="4446678"/>
          </a:xfrm>
          <a:prstGeom prst="ellipse">
            <a:avLst/>
          </a:prstGeom>
          <a:noFill/>
          <a:ln w="12700">
            <a:gradFill>
              <a:gsLst>
                <a:gs pos="13000">
                  <a:schemeClr val="accent1">
                    <a:alpha val="0"/>
                  </a:schemeClr>
                </a:gs>
                <a:gs pos="50000">
                  <a:schemeClr val="accent1"/>
                </a:gs>
                <a:gs pos="84000">
                  <a:schemeClr val="accent1">
                    <a:alpha val="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34" name="组合 33">
            <a:extLst>
              <a:ext uri="{FF2B5EF4-FFF2-40B4-BE49-F238E27FC236}">
                <a16:creationId xmlns:a16="http://schemas.microsoft.com/office/drawing/2014/main" id="{C6FF661C-7FD7-45E8-94F1-283A74F3F016}"/>
              </a:ext>
            </a:extLst>
          </p:cNvPr>
          <p:cNvGrpSpPr/>
          <p:nvPr/>
        </p:nvGrpSpPr>
        <p:grpSpPr>
          <a:xfrm>
            <a:off x="4743450" y="2457246"/>
            <a:ext cx="2696864" cy="2705100"/>
            <a:chOff x="4229100" y="1758950"/>
            <a:chExt cx="3733800" cy="3733800"/>
          </a:xfrm>
        </p:grpSpPr>
        <p:sp>
          <p:nvSpPr>
            <p:cNvPr id="35" name="椭圆 34">
              <a:extLst>
                <a:ext uri="{FF2B5EF4-FFF2-40B4-BE49-F238E27FC236}">
                  <a16:creationId xmlns:a16="http://schemas.microsoft.com/office/drawing/2014/main" id="{E8DE747C-4D82-4969-81E0-5B413484EE88}"/>
                </a:ext>
              </a:extLst>
            </p:cNvPr>
            <p:cNvSpPr/>
            <p:nvPr/>
          </p:nvSpPr>
          <p:spPr>
            <a:xfrm>
              <a:off x="4229100" y="1758950"/>
              <a:ext cx="3733800" cy="3733800"/>
            </a:xfrm>
            <a:prstGeom prst="ellipse">
              <a:avLst/>
            </a:prstGeom>
            <a:solidFill>
              <a:schemeClr val="bg1"/>
            </a:solidFill>
            <a:ln w="25400">
              <a:solidFill>
                <a:schemeClr val="bg1"/>
              </a:solidFill>
            </a:ln>
            <a:effectLst>
              <a:outerShdw blurRad="1270000" dist="762000" dir="5400000" algn="t" rotWithShape="0">
                <a:srgbClr val="050C26">
                  <a:alpha val="9804"/>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endParaRPr lang="zh-CN" altLang="en-US" sz="1350" dirty="0">
                <a:solidFill>
                  <a:prstClr val="white"/>
                </a:solidFill>
                <a:latin typeface="思源黑体 CN Regular" panose="020B0500000000000000" pitchFamily="34" charset="-122"/>
                <a:ea typeface="思源黑体 CN Regular" panose="020B0500000000000000" pitchFamily="34" charset="-122"/>
              </a:endParaRPr>
            </a:p>
          </p:txBody>
        </p:sp>
        <p:sp>
          <p:nvSpPr>
            <p:cNvPr id="36" name="椭圆 35">
              <a:extLst>
                <a:ext uri="{FF2B5EF4-FFF2-40B4-BE49-F238E27FC236}">
                  <a16:creationId xmlns:a16="http://schemas.microsoft.com/office/drawing/2014/main" id="{605E0213-DF28-42AA-9B6C-99BAEB11EF4D}"/>
                </a:ext>
              </a:extLst>
            </p:cNvPr>
            <p:cNvSpPr/>
            <p:nvPr/>
          </p:nvSpPr>
          <p:spPr>
            <a:xfrm>
              <a:off x="4406900" y="1936750"/>
              <a:ext cx="3378200" cy="337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7" name="椭圆 36">
              <a:extLst>
                <a:ext uri="{FF2B5EF4-FFF2-40B4-BE49-F238E27FC236}">
                  <a16:creationId xmlns:a16="http://schemas.microsoft.com/office/drawing/2014/main" id="{FDE107F1-64AF-47E0-8E03-7FFF62189B0C}"/>
                </a:ext>
              </a:extLst>
            </p:cNvPr>
            <p:cNvSpPr/>
            <p:nvPr/>
          </p:nvSpPr>
          <p:spPr>
            <a:xfrm>
              <a:off x="4603750" y="2133600"/>
              <a:ext cx="2984500" cy="29845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39" name="椭圆 38">
            <a:extLst>
              <a:ext uri="{FF2B5EF4-FFF2-40B4-BE49-F238E27FC236}">
                <a16:creationId xmlns:a16="http://schemas.microsoft.com/office/drawing/2014/main" id="{970AC9DB-F17A-4997-A9F9-DF7434FF0233}"/>
              </a:ext>
            </a:extLst>
          </p:cNvPr>
          <p:cNvSpPr/>
          <p:nvPr/>
        </p:nvSpPr>
        <p:spPr>
          <a:xfrm>
            <a:off x="3308417" y="2643210"/>
            <a:ext cx="1278818" cy="1282724"/>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0" name="文本框 27">
            <a:extLst>
              <a:ext uri="{FF2B5EF4-FFF2-40B4-BE49-F238E27FC236}">
                <a16:creationId xmlns:a16="http://schemas.microsoft.com/office/drawing/2014/main" id="{30E23587-B515-434E-AC7E-E63C69527166}"/>
              </a:ext>
            </a:extLst>
          </p:cNvPr>
          <p:cNvSpPr txBox="1">
            <a:spLocks noChangeArrowheads="1"/>
          </p:cNvSpPr>
          <p:nvPr/>
        </p:nvSpPr>
        <p:spPr bwMode="auto">
          <a:xfrm>
            <a:off x="3334727" y="3099906"/>
            <a:ext cx="1226359" cy="369332"/>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rPr>
              <a:t>上班族</a:t>
            </a:r>
            <a:endParaRPr kumimoji="0" lang="en-US" altLang="zh-CN"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41" name="椭圆 40">
            <a:extLst>
              <a:ext uri="{FF2B5EF4-FFF2-40B4-BE49-F238E27FC236}">
                <a16:creationId xmlns:a16="http://schemas.microsoft.com/office/drawing/2014/main" id="{E83806F3-768D-406F-A984-CD38DA41054D}"/>
              </a:ext>
            </a:extLst>
          </p:cNvPr>
          <p:cNvSpPr/>
          <p:nvPr/>
        </p:nvSpPr>
        <p:spPr>
          <a:xfrm>
            <a:off x="2541136" y="4456081"/>
            <a:ext cx="918666" cy="921472"/>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2" name="文本框 27">
            <a:extLst>
              <a:ext uri="{FF2B5EF4-FFF2-40B4-BE49-F238E27FC236}">
                <a16:creationId xmlns:a16="http://schemas.microsoft.com/office/drawing/2014/main" id="{F01FC621-0366-47CC-AF8A-2E3D560D1BFA}"/>
              </a:ext>
            </a:extLst>
          </p:cNvPr>
          <p:cNvSpPr txBox="1">
            <a:spLocks noChangeArrowheads="1"/>
          </p:cNvSpPr>
          <p:nvPr/>
        </p:nvSpPr>
        <p:spPr bwMode="auto">
          <a:xfrm>
            <a:off x="2534771" y="4747540"/>
            <a:ext cx="931358" cy="338554"/>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男性</a:t>
            </a:r>
            <a:endParaRPr kumimoji="0" lang="en-US" altLang="zh-CN" sz="16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43" name="椭圆 42">
            <a:extLst>
              <a:ext uri="{FF2B5EF4-FFF2-40B4-BE49-F238E27FC236}">
                <a16:creationId xmlns:a16="http://schemas.microsoft.com/office/drawing/2014/main" id="{7762CAEF-8F4B-4755-A9C1-CF182717FE74}"/>
              </a:ext>
            </a:extLst>
          </p:cNvPr>
          <p:cNvSpPr/>
          <p:nvPr/>
        </p:nvSpPr>
        <p:spPr>
          <a:xfrm>
            <a:off x="4103748" y="5008027"/>
            <a:ext cx="1159232" cy="1162772"/>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4" name="文本框 27">
            <a:extLst>
              <a:ext uri="{FF2B5EF4-FFF2-40B4-BE49-F238E27FC236}">
                <a16:creationId xmlns:a16="http://schemas.microsoft.com/office/drawing/2014/main" id="{9763F80F-608C-4D54-B9EF-C9E64DC29D9F}"/>
              </a:ext>
            </a:extLst>
          </p:cNvPr>
          <p:cNvSpPr txBox="1">
            <a:spLocks noChangeArrowheads="1"/>
          </p:cNvSpPr>
          <p:nvPr/>
        </p:nvSpPr>
        <p:spPr bwMode="auto">
          <a:xfrm>
            <a:off x="4141988" y="5404747"/>
            <a:ext cx="1082985" cy="369332"/>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18-29</a:t>
            </a:r>
            <a:r>
              <a:rPr lang="zh-CN" altLang="en-US" sz="18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岁</a:t>
            </a:r>
            <a:endParaRPr kumimoji="0" lang="en-US" altLang="zh-CN"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45" name="椭圆 44">
            <a:extLst>
              <a:ext uri="{FF2B5EF4-FFF2-40B4-BE49-F238E27FC236}">
                <a16:creationId xmlns:a16="http://schemas.microsoft.com/office/drawing/2014/main" id="{3AD39E7E-D678-43F6-B53C-C5C6B12EBE71}"/>
              </a:ext>
            </a:extLst>
          </p:cNvPr>
          <p:cNvSpPr/>
          <p:nvPr/>
        </p:nvSpPr>
        <p:spPr>
          <a:xfrm>
            <a:off x="9039466" y="3763908"/>
            <a:ext cx="835997" cy="838550"/>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6" name="椭圆 45">
            <a:extLst>
              <a:ext uri="{FF2B5EF4-FFF2-40B4-BE49-F238E27FC236}">
                <a16:creationId xmlns:a16="http://schemas.microsoft.com/office/drawing/2014/main" id="{719D6E72-1BE1-407E-A484-B879DF42635E}"/>
              </a:ext>
            </a:extLst>
          </p:cNvPr>
          <p:cNvSpPr/>
          <p:nvPr/>
        </p:nvSpPr>
        <p:spPr>
          <a:xfrm>
            <a:off x="9894135" y="5131711"/>
            <a:ext cx="763809" cy="766142"/>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7" name="椭圆 46">
            <a:extLst>
              <a:ext uri="{FF2B5EF4-FFF2-40B4-BE49-F238E27FC236}">
                <a16:creationId xmlns:a16="http://schemas.microsoft.com/office/drawing/2014/main" id="{1F19BD65-A4D9-480F-B9D9-B71357684764}"/>
              </a:ext>
            </a:extLst>
          </p:cNvPr>
          <p:cNvSpPr/>
          <p:nvPr/>
        </p:nvSpPr>
        <p:spPr>
          <a:xfrm>
            <a:off x="7524306" y="2194394"/>
            <a:ext cx="1065310" cy="1068564"/>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8" name="椭圆 47">
            <a:extLst>
              <a:ext uri="{FF2B5EF4-FFF2-40B4-BE49-F238E27FC236}">
                <a16:creationId xmlns:a16="http://schemas.microsoft.com/office/drawing/2014/main" id="{00AE6CBE-4717-4571-92F2-25877BD6A324}"/>
              </a:ext>
            </a:extLst>
          </p:cNvPr>
          <p:cNvSpPr/>
          <p:nvPr/>
        </p:nvSpPr>
        <p:spPr>
          <a:xfrm>
            <a:off x="10021154" y="2021324"/>
            <a:ext cx="780307" cy="782690"/>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9" name="椭圆 48">
            <a:extLst>
              <a:ext uri="{FF2B5EF4-FFF2-40B4-BE49-F238E27FC236}">
                <a16:creationId xmlns:a16="http://schemas.microsoft.com/office/drawing/2014/main" id="{ACD8A962-491A-4142-B181-1288CD5670A4}"/>
              </a:ext>
            </a:extLst>
          </p:cNvPr>
          <p:cNvSpPr/>
          <p:nvPr/>
        </p:nvSpPr>
        <p:spPr>
          <a:xfrm>
            <a:off x="1229187" y="3243735"/>
            <a:ext cx="770288" cy="772640"/>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50" name="椭圆 49">
            <a:extLst>
              <a:ext uri="{FF2B5EF4-FFF2-40B4-BE49-F238E27FC236}">
                <a16:creationId xmlns:a16="http://schemas.microsoft.com/office/drawing/2014/main" id="{B578F285-6F47-4E34-94F8-5F78EC190A14}"/>
              </a:ext>
            </a:extLst>
          </p:cNvPr>
          <p:cNvSpPr/>
          <p:nvPr/>
        </p:nvSpPr>
        <p:spPr>
          <a:xfrm>
            <a:off x="7392249" y="4634000"/>
            <a:ext cx="1053293" cy="1056510"/>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51" name="文本框 27">
            <a:extLst>
              <a:ext uri="{FF2B5EF4-FFF2-40B4-BE49-F238E27FC236}">
                <a16:creationId xmlns:a16="http://schemas.microsoft.com/office/drawing/2014/main" id="{F6EDC467-1323-4B8C-814F-B0184A541146}"/>
              </a:ext>
            </a:extLst>
          </p:cNvPr>
          <p:cNvSpPr txBox="1">
            <a:spLocks noChangeArrowheads="1"/>
          </p:cNvSpPr>
          <p:nvPr/>
        </p:nvSpPr>
        <p:spPr bwMode="auto">
          <a:xfrm>
            <a:off x="1148406" y="3476167"/>
            <a:ext cx="931358" cy="307777"/>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学生</a:t>
            </a:r>
            <a:endParaRPr kumimoji="0" lang="en-US" altLang="zh-CN" sz="14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52" name="文本框 27">
            <a:extLst>
              <a:ext uri="{FF2B5EF4-FFF2-40B4-BE49-F238E27FC236}">
                <a16:creationId xmlns:a16="http://schemas.microsoft.com/office/drawing/2014/main" id="{C32DCB75-B58F-4358-97F0-E59B968CE995}"/>
              </a:ext>
            </a:extLst>
          </p:cNvPr>
          <p:cNvSpPr txBox="1">
            <a:spLocks noChangeArrowheads="1"/>
          </p:cNvSpPr>
          <p:nvPr/>
        </p:nvSpPr>
        <p:spPr bwMode="auto">
          <a:xfrm>
            <a:off x="9810105" y="5360894"/>
            <a:ext cx="931358" cy="307777"/>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rPr>
              <a:t>节假日</a:t>
            </a:r>
            <a:endParaRPr kumimoji="0" lang="en-US" altLang="zh-CN" sz="14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53" name="文本框 27">
            <a:extLst>
              <a:ext uri="{FF2B5EF4-FFF2-40B4-BE49-F238E27FC236}">
                <a16:creationId xmlns:a16="http://schemas.microsoft.com/office/drawing/2014/main" id="{71C8E7AB-FFCB-4181-A26A-F308BB4375A6}"/>
              </a:ext>
            </a:extLst>
          </p:cNvPr>
          <p:cNvSpPr txBox="1">
            <a:spLocks noChangeArrowheads="1"/>
          </p:cNvSpPr>
          <p:nvPr/>
        </p:nvSpPr>
        <p:spPr bwMode="auto">
          <a:xfrm>
            <a:off x="9945398" y="2151059"/>
            <a:ext cx="931358" cy="523220"/>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兴趣</a:t>
            </a:r>
            <a:endParaRPr lang="en-US" altLang="zh-CN" sz="14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社交</a:t>
            </a:r>
            <a:endParaRPr kumimoji="0" lang="en-US" altLang="zh-CN" sz="14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54" name="文本框 27">
            <a:extLst>
              <a:ext uri="{FF2B5EF4-FFF2-40B4-BE49-F238E27FC236}">
                <a16:creationId xmlns:a16="http://schemas.microsoft.com/office/drawing/2014/main" id="{5D1CBA47-5A48-43F8-AA7E-74396851FC3A}"/>
              </a:ext>
            </a:extLst>
          </p:cNvPr>
          <p:cNvSpPr txBox="1">
            <a:spLocks noChangeArrowheads="1"/>
          </p:cNvSpPr>
          <p:nvPr/>
        </p:nvSpPr>
        <p:spPr bwMode="auto">
          <a:xfrm>
            <a:off x="7591487" y="2405511"/>
            <a:ext cx="931358" cy="646331"/>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三四线城市</a:t>
            </a:r>
            <a:endParaRPr kumimoji="0" lang="en-US" altLang="zh-CN"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55" name="文本框 27">
            <a:extLst>
              <a:ext uri="{FF2B5EF4-FFF2-40B4-BE49-F238E27FC236}">
                <a16:creationId xmlns:a16="http://schemas.microsoft.com/office/drawing/2014/main" id="{F771273D-6862-4270-8287-27981DF85063}"/>
              </a:ext>
            </a:extLst>
          </p:cNvPr>
          <p:cNvSpPr txBox="1">
            <a:spLocks noChangeArrowheads="1"/>
          </p:cNvSpPr>
          <p:nvPr/>
        </p:nvSpPr>
        <p:spPr bwMode="auto">
          <a:xfrm>
            <a:off x="7487411" y="4839090"/>
            <a:ext cx="863549" cy="646331"/>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rPr>
              <a:t>闲暇</a:t>
            </a:r>
            <a:endParaRPr kumimoji="0" lang="en-US" altLang="zh-CN"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rPr>
              <a:t>时段</a:t>
            </a:r>
            <a:endParaRPr kumimoji="0" lang="en-US" altLang="zh-CN"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56" name="文本框 27">
            <a:extLst>
              <a:ext uri="{FF2B5EF4-FFF2-40B4-BE49-F238E27FC236}">
                <a16:creationId xmlns:a16="http://schemas.microsoft.com/office/drawing/2014/main" id="{686A7474-1F83-4729-A37C-4E76296FB2EC}"/>
              </a:ext>
            </a:extLst>
          </p:cNvPr>
          <p:cNvSpPr txBox="1">
            <a:spLocks noChangeArrowheads="1"/>
          </p:cNvSpPr>
          <p:nvPr/>
        </p:nvSpPr>
        <p:spPr bwMode="auto">
          <a:xfrm>
            <a:off x="8991640" y="3890796"/>
            <a:ext cx="931358" cy="584775"/>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熟人</a:t>
            </a:r>
            <a:endParaRPr lang="en-US" altLang="zh-CN" sz="16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社交</a:t>
            </a:r>
            <a:endParaRPr kumimoji="0" lang="en-US" altLang="zh-CN" sz="16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9" name="文本占位符 8">
            <a:extLst>
              <a:ext uri="{FF2B5EF4-FFF2-40B4-BE49-F238E27FC236}">
                <a16:creationId xmlns:a16="http://schemas.microsoft.com/office/drawing/2014/main" id="{709660C4-C1B9-469E-8CE9-6BCDF988121D}"/>
              </a:ext>
            </a:extLst>
          </p:cNvPr>
          <p:cNvSpPr>
            <a:spLocks noGrp="1"/>
          </p:cNvSpPr>
          <p:nvPr>
            <p:ph type="body" sz="quarter" idx="13"/>
          </p:nvPr>
        </p:nvSpPr>
        <p:spPr/>
        <p:txBody>
          <a:bodyPr>
            <a:noAutofit/>
          </a:bodyPr>
          <a:lstStyle/>
          <a:p>
            <a:r>
              <a:rPr lang="zh-CN" altLang="en-US" dirty="0"/>
              <a:t>业务计划</a:t>
            </a:r>
          </a:p>
        </p:txBody>
      </p:sp>
      <p:sp>
        <p:nvSpPr>
          <p:cNvPr id="10" name="文本占位符 9">
            <a:extLst>
              <a:ext uri="{FF2B5EF4-FFF2-40B4-BE49-F238E27FC236}">
                <a16:creationId xmlns:a16="http://schemas.microsoft.com/office/drawing/2014/main" id="{E081B878-89B5-4FAF-BDC6-E34A83073308}"/>
              </a:ext>
            </a:extLst>
          </p:cNvPr>
          <p:cNvSpPr>
            <a:spLocks noGrp="1"/>
          </p:cNvSpPr>
          <p:nvPr>
            <p:ph type="body" sz="quarter" idx="14"/>
          </p:nvPr>
        </p:nvSpPr>
        <p:spPr/>
        <p:txBody>
          <a:bodyPr>
            <a:noAutofit/>
          </a:bodyPr>
          <a:lstStyle/>
          <a:p>
            <a:r>
              <a:rPr lang="en-US" altLang="zh-CN" dirty="0"/>
              <a:t>BUSINESS PLAN</a:t>
            </a:r>
          </a:p>
        </p:txBody>
      </p:sp>
      <p:grpSp>
        <p:nvGrpSpPr>
          <p:cNvPr id="2" name="组合 1">
            <a:extLst>
              <a:ext uri="{FF2B5EF4-FFF2-40B4-BE49-F238E27FC236}">
                <a16:creationId xmlns:a16="http://schemas.microsoft.com/office/drawing/2014/main" id="{9992FACC-D959-4CFE-9D64-E1C92F4F6B79}"/>
              </a:ext>
            </a:extLst>
          </p:cNvPr>
          <p:cNvGrpSpPr/>
          <p:nvPr/>
        </p:nvGrpSpPr>
        <p:grpSpPr>
          <a:xfrm>
            <a:off x="4724400" y="1389893"/>
            <a:ext cx="2743200" cy="484300"/>
            <a:chOff x="4724400" y="1389893"/>
            <a:chExt cx="2743200" cy="484300"/>
          </a:xfrm>
        </p:grpSpPr>
        <p:sp>
          <p:nvSpPr>
            <p:cNvPr id="5" name="矩形 4">
              <a:extLst>
                <a:ext uri="{FF2B5EF4-FFF2-40B4-BE49-F238E27FC236}">
                  <a16:creationId xmlns:a16="http://schemas.microsoft.com/office/drawing/2014/main" id="{3FD9F71C-40FE-465F-8B3C-FD80181040C0}"/>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1C3BFACE-DE68-4E31-9928-BC9936A46638}"/>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核心用户画像</a:t>
              </a:r>
            </a:p>
          </p:txBody>
        </p:sp>
      </p:grpSp>
      <p:sp>
        <p:nvSpPr>
          <p:cNvPr id="7" name="标题 1">
            <a:extLst>
              <a:ext uri="{FF2B5EF4-FFF2-40B4-BE49-F238E27FC236}">
                <a16:creationId xmlns:a16="http://schemas.microsoft.com/office/drawing/2014/main" id="{E84825B9-872C-4EE7-813C-65F22E5C1A6C}"/>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CORE USER PORTRAIT</a:t>
            </a:r>
          </a:p>
        </p:txBody>
      </p:sp>
      <p:grpSp>
        <p:nvGrpSpPr>
          <p:cNvPr id="201" name="组合 200">
            <a:extLst>
              <a:ext uri="{FF2B5EF4-FFF2-40B4-BE49-F238E27FC236}">
                <a16:creationId xmlns:a16="http://schemas.microsoft.com/office/drawing/2014/main" id="{198BC320-5C4F-4AA0-A7B3-BEC21FE31260}"/>
              </a:ext>
            </a:extLst>
          </p:cNvPr>
          <p:cNvGrpSpPr/>
          <p:nvPr/>
        </p:nvGrpSpPr>
        <p:grpSpPr>
          <a:xfrm>
            <a:off x="5124335" y="3099906"/>
            <a:ext cx="1971545" cy="1470660"/>
            <a:chOff x="4457700" y="2209800"/>
            <a:chExt cx="3273742" cy="2434590"/>
          </a:xfrm>
        </p:grpSpPr>
        <p:sp>
          <p:nvSpPr>
            <p:cNvPr id="202" name="图形 11">
              <a:extLst>
                <a:ext uri="{FF2B5EF4-FFF2-40B4-BE49-F238E27FC236}">
                  <a16:creationId xmlns:a16="http://schemas.microsoft.com/office/drawing/2014/main" id="{85A7899C-2073-4642-8AA5-91D5B16AA7E4}"/>
                </a:ext>
              </a:extLst>
            </p:cNvPr>
            <p:cNvSpPr/>
            <p:nvPr/>
          </p:nvSpPr>
          <p:spPr>
            <a:xfrm>
              <a:off x="4828222" y="2214562"/>
              <a:ext cx="2674620" cy="1800225"/>
            </a:xfrm>
            <a:custGeom>
              <a:avLst/>
              <a:gdLst>
                <a:gd name="connsiteX0" fmla="*/ 98107 w 2674620"/>
                <a:gd name="connsiteY0" fmla="*/ 0 h 1800225"/>
                <a:gd name="connsiteX1" fmla="*/ 2576513 w 2674620"/>
                <a:gd name="connsiteY1" fmla="*/ 0 h 1800225"/>
                <a:gd name="connsiteX2" fmla="*/ 2674620 w 2674620"/>
                <a:gd name="connsiteY2" fmla="*/ 98108 h 1800225"/>
                <a:gd name="connsiteX3" fmla="*/ 2674620 w 2674620"/>
                <a:gd name="connsiteY3" fmla="*/ 1702118 h 1800225"/>
                <a:gd name="connsiteX4" fmla="*/ 2576513 w 2674620"/>
                <a:gd name="connsiteY4" fmla="*/ 1800225 h 1800225"/>
                <a:gd name="connsiteX5" fmla="*/ 98107 w 2674620"/>
                <a:gd name="connsiteY5" fmla="*/ 1800225 h 1800225"/>
                <a:gd name="connsiteX6" fmla="*/ 0 w 2674620"/>
                <a:gd name="connsiteY6" fmla="*/ 1702118 h 1800225"/>
                <a:gd name="connsiteX7" fmla="*/ 0 w 2674620"/>
                <a:gd name="connsiteY7" fmla="*/ 98108 h 1800225"/>
                <a:gd name="connsiteX8" fmla="*/ 98107 w 2674620"/>
                <a:gd name="connsiteY8"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620" h="1800225">
                  <a:moveTo>
                    <a:pt x="98107" y="0"/>
                  </a:moveTo>
                  <a:lnTo>
                    <a:pt x="2576513" y="0"/>
                  </a:lnTo>
                  <a:cubicBezTo>
                    <a:pt x="2630805" y="0"/>
                    <a:pt x="2674620" y="43815"/>
                    <a:pt x="2674620" y="98108"/>
                  </a:cubicBezTo>
                  <a:lnTo>
                    <a:pt x="2674620" y="1702118"/>
                  </a:lnTo>
                  <a:cubicBezTo>
                    <a:pt x="2674620" y="1756410"/>
                    <a:pt x="2630805" y="1800225"/>
                    <a:pt x="2576513" y="1800225"/>
                  </a:cubicBezTo>
                  <a:lnTo>
                    <a:pt x="98107" y="1800225"/>
                  </a:lnTo>
                  <a:cubicBezTo>
                    <a:pt x="43815" y="1800225"/>
                    <a:pt x="0" y="1756410"/>
                    <a:pt x="0" y="1702118"/>
                  </a:cubicBezTo>
                  <a:lnTo>
                    <a:pt x="0" y="98108"/>
                  </a:lnTo>
                  <a:cubicBezTo>
                    <a:pt x="0" y="43815"/>
                    <a:pt x="43815" y="0"/>
                    <a:pt x="98107" y="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3" name="图形 11">
              <a:extLst>
                <a:ext uri="{FF2B5EF4-FFF2-40B4-BE49-F238E27FC236}">
                  <a16:creationId xmlns:a16="http://schemas.microsoft.com/office/drawing/2014/main" id="{14D049BF-AD7C-4ADA-94E4-3E88809D069A}"/>
                </a:ext>
              </a:extLst>
            </p:cNvPr>
            <p:cNvSpPr/>
            <p:nvPr/>
          </p:nvSpPr>
          <p:spPr>
            <a:xfrm>
              <a:off x="4823460" y="2209800"/>
              <a:ext cx="2684145" cy="1810702"/>
            </a:xfrm>
            <a:custGeom>
              <a:avLst/>
              <a:gdLst>
                <a:gd name="connsiteX0" fmla="*/ 2581275 w 2684145"/>
                <a:gd name="connsiteY0" fmla="*/ 1810703 h 1810702"/>
                <a:gd name="connsiteX1" fmla="*/ 102870 w 2684145"/>
                <a:gd name="connsiteY1" fmla="*/ 1810703 h 1810702"/>
                <a:gd name="connsiteX2" fmla="*/ 0 w 2684145"/>
                <a:gd name="connsiteY2" fmla="*/ 1707833 h 1810702"/>
                <a:gd name="connsiteX3" fmla="*/ 0 w 2684145"/>
                <a:gd name="connsiteY3" fmla="*/ 102870 h 1810702"/>
                <a:gd name="connsiteX4" fmla="*/ 102870 w 2684145"/>
                <a:gd name="connsiteY4" fmla="*/ 0 h 1810702"/>
                <a:gd name="connsiteX5" fmla="*/ 2581275 w 2684145"/>
                <a:gd name="connsiteY5" fmla="*/ 0 h 1810702"/>
                <a:gd name="connsiteX6" fmla="*/ 2684145 w 2684145"/>
                <a:gd name="connsiteY6" fmla="*/ 102870 h 1810702"/>
                <a:gd name="connsiteX7" fmla="*/ 2684145 w 2684145"/>
                <a:gd name="connsiteY7" fmla="*/ 1707833 h 1810702"/>
                <a:gd name="connsiteX8" fmla="*/ 2581275 w 2684145"/>
                <a:gd name="connsiteY8" fmla="*/ 1810703 h 1810702"/>
                <a:gd name="connsiteX9" fmla="*/ 102870 w 2684145"/>
                <a:gd name="connsiteY9" fmla="*/ 9525 h 1810702"/>
                <a:gd name="connsiteX10" fmla="*/ 9525 w 2684145"/>
                <a:gd name="connsiteY10" fmla="*/ 102870 h 1810702"/>
                <a:gd name="connsiteX11" fmla="*/ 9525 w 2684145"/>
                <a:gd name="connsiteY11" fmla="*/ 1707833 h 1810702"/>
                <a:gd name="connsiteX12" fmla="*/ 102870 w 2684145"/>
                <a:gd name="connsiteY12" fmla="*/ 1801178 h 1810702"/>
                <a:gd name="connsiteX13" fmla="*/ 2581275 w 2684145"/>
                <a:gd name="connsiteY13" fmla="*/ 1801178 h 1810702"/>
                <a:gd name="connsiteX14" fmla="*/ 2674620 w 2684145"/>
                <a:gd name="connsiteY14" fmla="*/ 1707833 h 1810702"/>
                <a:gd name="connsiteX15" fmla="*/ 2674620 w 2684145"/>
                <a:gd name="connsiteY15" fmla="*/ 102870 h 1810702"/>
                <a:gd name="connsiteX16" fmla="*/ 2581275 w 2684145"/>
                <a:gd name="connsiteY16" fmla="*/ 9525 h 1810702"/>
                <a:gd name="connsiteX17" fmla="*/ 102870 w 2684145"/>
                <a:gd name="connsiteY17" fmla="*/ 9525 h 181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4145" h="1810702">
                  <a:moveTo>
                    <a:pt x="2581275" y="1810703"/>
                  </a:moveTo>
                  <a:lnTo>
                    <a:pt x="102870" y="1810703"/>
                  </a:lnTo>
                  <a:cubicBezTo>
                    <a:pt x="45720" y="1810703"/>
                    <a:pt x="0" y="1764983"/>
                    <a:pt x="0" y="1707833"/>
                  </a:cubicBezTo>
                  <a:lnTo>
                    <a:pt x="0" y="102870"/>
                  </a:lnTo>
                  <a:cubicBezTo>
                    <a:pt x="0" y="45720"/>
                    <a:pt x="46672" y="0"/>
                    <a:pt x="102870" y="0"/>
                  </a:cubicBezTo>
                  <a:lnTo>
                    <a:pt x="2581275" y="0"/>
                  </a:lnTo>
                  <a:cubicBezTo>
                    <a:pt x="2638425" y="0"/>
                    <a:pt x="2684145" y="45720"/>
                    <a:pt x="2684145" y="102870"/>
                  </a:cubicBezTo>
                  <a:lnTo>
                    <a:pt x="2684145" y="1707833"/>
                  </a:lnTo>
                  <a:cubicBezTo>
                    <a:pt x="2684145" y="1764030"/>
                    <a:pt x="2638425" y="1810703"/>
                    <a:pt x="2581275" y="1810703"/>
                  </a:cubicBezTo>
                  <a:close/>
                  <a:moveTo>
                    <a:pt x="102870" y="9525"/>
                  </a:moveTo>
                  <a:cubicBezTo>
                    <a:pt x="51435" y="9525"/>
                    <a:pt x="9525" y="51435"/>
                    <a:pt x="9525" y="102870"/>
                  </a:cubicBezTo>
                  <a:lnTo>
                    <a:pt x="9525" y="1707833"/>
                  </a:lnTo>
                  <a:cubicBezTo>
                    <a:pt x="9525" y="1759268"/>
                    <a:pt x="51435" y="1801178"/>
                    <a:pt x="102870" y="1801178"/>
                  </a:cubicBezTo>
                  <a:lnTo>
                    <a:pt x="2581275" y="1801178"/>
                  </a:lnTo>
                  <a:cubicBezTo>
                    <a:pt x="2632710" y="1801178"/>
                    <a:pt x="2674620" y="1759268"/>
                    <a:pt x="2674620" y="1707833"/>
                  </a:cubicBezTo>
                  <a:lnTo>
                    <a:pt x="2674620" y="102870"/>
                  </a:lnTo>
                  <a:cubicBezTo>
                    <a:pt x="2674620" y="51435"/>
                    <a:pt x="2632710" y="9525"/>
                    <a:pt x="2581275" y="9525"/>
                  </a:cubicBezTo>
                  <a:lnTo>
                    <a:pt x="102870" y="952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4" name="图形 11">
              <a:extLst>
                <a:ext uri="{FF2B5EF4-FFF2-40B4-BE49-F238E27FC236}">
                  <a16:creationId xmlns:a16="http://schemas.microsoft.com/office/drawing/2014/main" id="{42C8180F-1748-4535-8B5F-2BEF01E8537B}"/>
                </a:ext>
              </a:extLst>
            </p:cNvPr>
            <p:cNvSpPr/>
            <p:nvPr/>
          </p:nvSpPr>
          <p:spPr>
            <a:xfrm>
              <a:off x="5955982" y="4014787"/>
              <a:ext cx="351472" cy="359092"/>
            </a:xfrm>
            <a:custGeom>
              <a:avLst/>
              <a:gdLst>
                <a:gd name="connsiteX0" fmla="*/ 0 w 351472"/>
                <a:gd name="connsiteY0" fmla="*/ 0 h 359092"/>
                <a:gd name="connsiteX1" fmla="*/ 351472 w 351472"/>
                <a:gd name="connsiteY1" fmla="*/ 0 h 359092"/>
                <a:gd name="connsiteX2" fmla="*/ 351472 w 351472"/>
                <a:gd name="connsiteY2" fmla="*/ 359092 h 359092"/>
                <a:gd name="connsiteX3" fmla="*/ 0 w 351472"/>
                <a:gd name="connsiteY3" fmla="*/ 359092 h 359092"/>
              </a:gdLst>
              <a:ahLst/>
              <a:cxnLst>
                <a:cxn ang="0">
                  <a:pos x="connsiteX0" y="connsiteY0"/>
                </a:cxn>
                <a:cxn ang="0">
                  <a:pos x="connsiteX1" y="connsiteY1"/>
                </a:cxn>
                <a:cxn ang="0">
                  <a:pos x="connsiteX2" y="connsiteY2"/>
                </a:cxn>
                <a:cxn ang="0">
                  <a:pos x="connsiteX3" y="connsiteY3"/>
                </a:cxn>
              </a:cxnLst>
              <a:rect l="l" t="t" r="r" b="b"/>
              <a:pathLst>
                <a:path w="351472" h="359092">
                  <a:moveTo>
                    <a:pt x="0" y="0"/>
                  </a:moveTo>
                  <a:lnTo>
                    <a:pt x="351472" y="0"/>
                  </a:lnTo>
                  <a:lnTo>
                    <a:pt x="351472" y="359092"/>
                  </a:lnTo>
                  <a:lnTo>
                    <a:pt x="0" y="35909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5" name="图形 11">
              <a:extLst>
                <a:ext uri="{FF2B5EF4-FFF2-40B4-BE49-F238E27FC236}">
                  <a16:creationId xmlns:a16="http://schemas.microsoft.com/office/drawing/2014/main" id="{58481C1B-1268-4533-A342-98B73BA189B3}"/>
                </a:ext>
              </a:extLst>
            </p:cNvPr>
            <p:cNvSpPr/>
            <p:nvPr/>
          </p:nvSpPr>
          <p:spPr>
            <a:xfrm>
              <a:off x="5952172" y="4010977"/>
              <a:ext cx="360045" cy="368617"/>
            </a:xfrm>
            <a:custGeom>
              <a:avLst/>
              <a:gdLst>
                <a:gd name="connsiteX0" fmla="*/ 355283 w 360045"/>
                <a:gd name="connsiteY0" fmla="*/ 368617 h 368617"/>
                <a:gd name="connsiteX1" fmla="*/ 4763 w 360045"/>
                <a:gd name="connsiteY1" fmla="*/ 368617 h 368617"/>
                <a:gd name="connsiteX2" fmla="*/ 0 w 360045"/>
                <a:gd name="connsiteY2" fmla="*/ 363855 h 368617"/>
                <a:gd name="connsiteX3" fmla="*/ 0 w 360045"/>
                <a:gd name="connsiteY3" fmla="*/ 4763 h 368617"/>
                <a:gd name="connsiteX4" fmla="*/ 4763 w 360045"/>
                <a:gd name="connsiteY4" fmla="*/ 0 h 368617"/>
                <a:gd name="connsiteX5" fmla="*/ 4763 w 360045"/>
                <a:gd name="connsiteY5" fmla="*/ 0 h 368617"/>
                <a:gd name="connsiteX6" fmla="*/ 355283 w 360045"/>
                <a:gd name="connsiteY6" fmla="*/ 0 h 368617"/>
                <a:gd name="connsiteX7" fmla="*/ 360045 w 360045"/>
                <a:gd name="connsiteY7" fmla="*/ 4763 h 368617"/>
                <a:gd name="connsiteX8" fmla="*/ 360045 w 360045"/>
                <a:gd name="connsiteY8" fmla="*/ 4763 h 368617"/>
                <a:gd name="connsiteX9" fmla="*/ 360045 w 360045"/>
                <a:gd name="connsiteY9" fmla="*/ 363855 h 368617"/>
                <a:gd name="connsiteX10" fmla="*/ 355283 w 360045"/>
                <a:gd name="connsiteY10" fmla="*/ 368617 h 368617"/>
                <a:gd name="connsiteX11" fmla="*/ 8573 w 360045"/>
                <a:gd name="connsiteY11" fmla="*/ 359092 h 368617"/>
                <a:gd name="connsiteX12" fmla="*/ 349568 w 360045"/>
                <a:gd name="connsiteY12" fmla="*/ 359092 h 368617"/>
                <a:gd name="connsiteX13" fmla="*/ 349568 w 360045"/>
                <a:gd name="connsiteY13" fmla="*/ 8572 h 368617"/>
                <a:gd name="connsiteX14" fmla="*/ 8573 w 360045"/>
                <a:gd name="connsiteY14" fmla="*/ 8572 h 368617"/>
                <a:gd name="connsiteX15" fmla="*/ 8573 w 360045"/>
                <a:gd name="connsiteY15" fmla="*/ 359092 h 36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45" h="368617">
                  <a:moveTo>
                    <a:pt x="355283" y="368617"/>
                  </a:moveTo>
                  <a:lnTo>
                    <a:pt x="4763" y="368617"/>
                  </a:lnTo>
                  <a:cubicBezTo>
                    <a:pt x="1905" y="368617"/>
                    <a:pt x="0" y="366713"/>
                    <a:pt x="0" y="363855"/>
                  </a:cubicBezTo>
                  <a:lnTo>
                    <a:pt x="0" y="4763"/>
                  </a:lnTo>
                  <a:cubicBezTo>
                    <a:pt x="0" y="1905"/>
                    <a:pt x="1905" y="0"/>
                    <a:pt x="4763" y="0"/>
                  </a:cubicBezTo>
                  <a:cubicBezTo>
                    <a:pt x="4763" y="0"/>
                    <a:pt x="4763" y="0"/>
                    <a:pt x="4763" y="0"/>
                  </a:cubicBezTo>
                  <a:lnTo>
                    <a:pt x="355283" y="0"/>
                  </a:lnTo>
                  <a:cubicBezTo>
                    <a:pt x="358140" y="0"/>
                    <a:pt x="360045" y="1905"/>
                    <a:pt x="360045" y="4763"/>
                  </a:cubicBezTo>
                  <a:cubicBezTo>
                    <a:pt x="360045" y="4763"/>
                    <a:pt x="360045" y="4763"/>
                    <a:pt x="360045" y="4763"/>
                  </a:cubicBezTo>
                  <a:lnTo>
                    <a:pt x="360045" y="363855"/>
                  </a:lnTo>
                  <a:cubicBezTo>
                    <a:pt x="360045" y="365760"/>
                    <a:pt x="357188" y="368617"/>
                    <a:pt x="355283" y="368617"/>
                  </a:cubicBezTo>
                  <a:close/>
                  <a:moveTo>
                    <a:pt x="8573" y="359092"/>
                  </a:moveTo>
                  <a:lnTo>
                    <a:pt x="349568" y="359092"/>
                  </a:lnTo>
                  <a:lnTo>
                    <a:pt x="349568" y="8572"/>
                  </a:lnTo>
                  <a:lnTo>
                    <a:pt x="8573" y="8572"/>
                  </a:lnTo>
                  <a:lnTo>
                    <a:pt x="8573" y="35909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6" name="图形 11">
              <a:extLst>
                <a:ext uri="{FF2B5EF4-FFF2-40B4-BE49-F238E27FC236}">
                  <a16:creationId xmlns:a16="http://schemas.microsoft.com/office/drawing/2014/main" id="{5D9A8EBC-D2C5-4B99-839C-00D7A3940DF2}"/>
                </a:ext>
              </a:extLst>
            </p:cNvPr>
            <p:cNvSpPr/>
            <p:nvPr/>
          </p:nvSpPr>
          <p:spPr>
            <a:xfrm>
              <a:off x="5738812" y="4374832"/>
              <a:ext cx="785812" cy="70484"/>
            </a:xfrm>
            <a:custGeom>
              <a:avLst/>
              <a:gdLst>
                <a:gd name="connsiteX0" fmla="*/ 35242 w 785812"/>
                <a:gd name="connsiteY0" fmla="*/ 0 h 70484"/>
                <a:gd name="connsiteX1" fmla="*/ 750570 w 785812"/>
                <a:gd name="connsiteY1" fmla="*/ 0 h 70484"/>
                <a:gd name="connsiteX2" fmla="*/ 785813 w 785812"/>
                <a:gd name="connsiteY2" fmla="*/ 35242 h 70484"/>
                <a:gd name="connsiteX3" fmla="*/ 785813 w 785812"/>
                <a:gd name="connsiteY3" fmla="*/ 35242 h 70484"/>
                <a:gd name="connsiteX4" fmla="*/ 750570 w 785812"/>
                <a:gd name="connsiteY4" fmla="*/ 70485 h 70484"/>
                <a:gd name="connsiteX5" fmla="*/ 35242 w 785812"/>
                <a:gd name="connsiteY5" fmla="*/ 70485 h 70484"/>
                <a:gd name="connsiteX6" fmla="*/ 0 w 785812"/>
                <a:gd name="connsiteY6" fmla="*/ 35242 h 70484"/>
                <a:gd name="connsiteX7" fmla="*/ 0 w 785812"/>
                <a:gd name="connsiteY7" fmla="*/ 35242 h 70484"/>
                <a:gd name="connsiteX8" fmla="*/ 35242 w 785812"/>
                <a:gd name="connsiteY8" fmla="*/ 0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812" h="70484">
                  <a:moveTo>
                    <a:pt x="35242" y="0"/>
                  </a:moveTo>
                  <a:lnTo>
                    <a:pt x="750570" y="0"/>
                  </a:lnTo>
                  <a:cubicBezTo>
                    <a:pt x="769620" y="0"/>
                    <a:pt x="785813" y="16192"/>
                    <a:pt x="785813" y="35242"/>
                  </a:cubicBezTo>
                  <a:lnTo>
                    <a:pt x="785813" y="35242"/>
                  </a:lnTo>
                  <a:cubicBezTo>
                    <a:pt x="785813" y="54292"/>
                    <a:pt x="769620" y="70485"/>
                    <a:pt x="750570" y="70485"/>
                  </a:cubicBezTo>
                  <a:lnTo>
                    <a:pt x="35242" y="70485"/>
                  </a:lnTo>
                  <a:cubicBezTo>
                    <a:pt x="16192" y="70485"/>
                    <a:pt x="0" y="54292"/>
                    <a:pt x="0" y="35242"/>
                  </a:cubicBezTo>
                  <a:lnTo>
                    <a:pt x="0" y="35242"/>
                  </a:lnTo>
                  <a:cubicBezTo>
                    <a:pt x="0" y="15240"/>
                    <a:pt x="16192" y="0"/>
                    <a:pt x="35242" y="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7" name="图形 11">
              <a:extLst>
                <a:ext uri="{FF2B5EF4-FFF2-40B4-BE49-F238E27FC236}">
                  <a16:creationId xmlns:a16="http://schemas.microsoft.com/office/drawing/2014/main" id="{6E1E28F1-99D6-4AEF-8963-1790988B1390}"/>
                </a:ext>
              </a:extLst>
            </p:cNvPr>
            <p:cNvSpPr/>
            <p:nvPr/>
          </p:nvSpPr>
          <p:spPr>
            <a:xfrm>
              <a:off x="5734050" y="4370070"/>
              <a:ext cx="795337" cy="80009"/>
            </a:xfrm>
            <a:custGeom>
              <a:avLst/>
              <a:gdLst>
                <a:gd name="connsiteX0" fmla="*/ 755333 w 795337"/>
                <a:gd name="connsiteY0" fmla="*/ 80010 h 80009"/>
                <a:gd name="connsiteX1" fmla="*/ 40005 w 795337"/>
                <a:gd name="connsiteY1" fmla="*/ 80010 h 80009"/>
                <a:gd name="connsiteX2" fmla="*/ 0 w 795337"/>
                <a:gd name="connsiteY2" fmla="*/ 40005 h 80009"/>
                <a:gd name="connsiteX3" fmla="*/ 40005 w 795337"/>
                <a:gd name="connsiteY3" fmla="*/ 0 h 80009"/>
                <a:gd name="connsiteX4" fmla="*/ 755333 w 795337"/>
                <a:gd name="connsiteY4" fmla="*/ 0 h 80009"/>
                <a:gd name="connsiteX5" fmla="*/ 795338 w 795337"/>
                <a:gd name="connsiteY5" fmla="*/ 40005 h 80009"/>
                <a:gd name="connsiteX6" fmla="*/ 755333 w 795337"/>
                <a:gd name="connsiteY6" fmla="*/ 80010 h 80009"/>
                <a:gd name="connsiteX7" fmla="*/ 40005 w 795337"/>
                <a:gd name="connsiteY7" fmla="*/ 9525 h 80009"/>
                <a:gd name="connsiteX8" fmla="*/ 11430 w 795337"/>
                <a:gd name="connsiteY8" fmla="*/ 41910 h 80009"/>
                <a:gd name="connsiteX9" fmla="*/ 40005 w 795337"/>
                <a:gd name="connsiteY9" fmla="*/ 70485 h 80009"/>
                <a:gd name="connsiteX10" fmla="*/ 755333 w 795337"/>
                <a:gd name="connsiteY10" fmla="*/ 70485 h 80009"/>
                <a:gd name="connsiteX11" fmla="*/ 787718 w 795337"/>
                <a:gd name="connsiteY11" fmla="*/ 41910 h 80009"/>
                <a:gd name="connsiteX12" fmla="*/ 759143 w 795337"/>
                <a:gd name="connsiteY12" fmla="*/ 9525 h 80009"/>
                <a:gd name="connsiteX13" fmla="*/ 755333 w 795337"/>
                <a:gd name="connsiteY13" fmla="*/ 9525 h 80009"/>
                <a:gd name="connsiteX14" fmla="*/ 40005 w 795337"/>
                <a:gd name="connsiteY14" fmla="*/ 9525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0009">
                  <a:moveTo>
                    <a:pt x="755333" y="80010"/>
                  </a:moveTo>
                  <a:lnTo>
                    <a:pt x="40005" y="80010"/>
                  </a:lnTo>
                  <a:cubicBezTo>
                    <a:pt x="18097" y="80010"/>
                    <a:pt x="0" y="61913"/>
                    <a:pt x="0" y="40005"/>
                  </a:cubicBezTo>
                  <a:cubicBezTo>
                    <a:pt x="0" y="18097"/>
                    <a:pt x="18097" y="0"/>
                    <a:pt x="40005" y="0"/>
                  </a:cubicBezTo>
                  <a:lnTo>
                    <a:pt x="755333" y="0"/>
                  </a:lnTo>
                  <a:cubicBezTo>
                    <a:pt x="777240" y="0"/>
                    <a:pt x="795338" y="18097"/>
                    <a:pt x="795338" y="40005"/>
                  </a:cubicBezTo>
                  <a:cubicBezTo>
                    <a:pt x="795338" y="61913"/>
                    <a:pt x="777240" y="80010"/>
                    <a:pt x="755333" y="80010"/>
                  </a:cubicBezTo>
                  <a:close/>
                  <a:moveTo>
                    <a:pt x="40005" y="9525"/>
                  </a:moveTo>
                  <a:cubicBezTo>
                    <a:pt x="22860" y="10477"/>
                    <a:pt x="10478" y="24765"/>
                    <a:pt x="11430" y="41910"/>
                  </a:cubicBezTo>
                  <a:cubicBezTo>
                    <a:pt x="12383" y="57150"/>
                    <a:pt x="24765" y="69533"/>
                    <a:pt x="40005" y="70485"/>
                  </a:cubicBezTo>
                  <a:lnTo>
                    <a:pt x="755333" y="70485"/>
                  </a:lnTo>
                  <a:cubicBezTo>
                    <a:pt x="772478" y="71438"/>
                    <a:pt x="786765" y="58102"/>
                    <a:pt x="787718" y="41910"/>
                  </a:cubicBezTo>
                  <a:cubicBezTo>
                    <a:pt x="788670" y="24765"/>
                    <a:pt x="775335" y="10477"/>
                    <a:pt x="759143" y="9525"/>
                  </a:cubicBezTo>
                  <a:cubicBezTo>
                    <a:pt x="758190" y="9525"/>
                    <a:pt x="757238" y="9525"/>
                    <a:pt x="755333" y="9525"/>
                  </a:cubicBezTo>
                  <a:lnTo>
                    <a:pt x="40005" y="952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8" name="图形 11">
              <a:extLst>
                <a:ext uri="{FF2B5EF4-FFF2-40B4-BE49-F238E27FC236}">
                  <a16:creationId xmlns:a16="http://schemas.microsoft.com/office/drawing/2014/main" id="{AFF24C3C-4B1D-4F0A-B005-2BCB2477139E}"/>
                </a:ext>
              </a:extLst>
            </p:cNvPr>
            <p:cNvSpPr/>
            <p:nvPr/>
          </p:nvSpPr>
          <p:spPr>
            <a:xfrm>
              <a:off x="4828222" y="2301240"/>
              <a:ext cx="2674619" cy="1458277"/>
            </a:xfrm>
            <a:custGeom>
              <a:avLst/>
              <a:gdLst>
                <a:gd name="connsiteX0" fmla="*/ 0 w 2674619"/>
                <a:gd name="connsiteY0" fmla="*/ 0 h 1458277"/>
                <a:gd name="connsiteX1" fmla="*/ 2674620 w 2674619"/>
                <a:gd name="connsiteY1" fmla="*/ 0 h 1458277"/>
                <a:gd name="connsiteX2" fmla="*/ 2674620 w 2674619"/>
                <a:gd name="connsiteY2" fmla="*/ 1458278 h 1458277"/>
                <a:gd name="connsiteX3" fmla="*/ 0 w 2674619"/>
                <a:gd name="connsiteY3" fmla="*/ 1458278 h 1458277"/>
              </a:gdLst>
              <a:ahLst/>
              <a:cxnLst>
                <a:cxn ang="0">
                  <a:pos x="connsiteX0" y="connsiteY0"/>
                </a:cxn>
                <a:cxn ang="0">
                  <a:pos x="connsiteX1" y="connsiteY1"/>
                </a:cxn>
                <a:cxn ang="0">
                  <a:pos x="connsiteX2" y="connsiteY2"/>
                </a:cxn>
                <a:cxn ang="0">
                  <a:pos x="connsiteX3" y="connsiteY3"/>
                </a:cxn>
              </a:cxnLst>
              <a:rect l="l" t="t" r="r" b="b"/>
              <a:pathLst>
                <a:path w="2674619" h="1458277">
                  <a:moveTo>
                    <a:pt x="0" y="0"/>
                  </a:moveTo>
                  <a:lnTo>
                    <a:pt x="2674620" y="0"/>
                  </a:lnTo>
                  <a:lnTo>
                    <a:pt x="2674620" y="1458278"/>
                  </a:lnTo>
                  <a:lnTo>
                    <a:pt x="0" y="1458278"/>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9" name="图形 11">
              <a:extLst>
                <a:ext uri="{FF2B5EF4-FFF2-40B4-BE49-F238E27FC236}">
                  <a16:creationId xmlns:a16="http://schemas.microsoft.com/office/drawing/2014/main" id="{82750698-AD38-4432-BFFE-62B879D14758}"/>
                </a:ext>
              </a:extLst>
            </p:cNvPr>
            <p:cNvSpPr/>
            <p:nvPr/>
          </p:nvSpPr>
          <p:spPr>
            <a:xfrm>
              <a:off x="4823460" y="2295525"/>
              <a:ext cx="2684145" cy="1469707"/>
            </a:xfrm>
            <a:custGeom>
              <a:avLst/>
              <a:gdLst>
                <a:gd name="connsiteX0" fmla="*/ 2679383 w 2684145"/>
                <a:gd name="connsiteY0" fmla="*/ 1469708 h 1469707"/>
                <a:gd name="connsiteX1" fmla="*/ 4763 w 2684145"/>
                <a:gd name="connsiteY1" fmla="*/ 1469708 h 1469707"/>
                <a:gd name="connsiteX2" fmla="*/ 0 w 2684145"/>
                <a:gd name="connsiteY2" fmla="*/ 1464945 h 1469707"/>
                <a:gd name="connsiteX3" fmla="*/ 0 w 2684145"/>
                <a:gd name="connsiteY3" fmla="*/ 1464945 h 1469707"/>
                <a:gd name="connsiteX4" fmla="*/ 0 w 2684145"/>
                <a:gd name="connsiteY4" fmla="*/ 5715 h 1469707"/>
                <a:gd name="connsiteX5" fmla="*/ 4763 w 2684145"/>
                <a:gd name="connsiteY5" fmla="*/ 0 h 1469707"/>
                <a:gd name="connsiteX6" fmla="*/ 4763 w 2684145"/>
                <a:gd name="connsiteY6" fmla="*/ 0 h 1469707"/>
                <a:gd name="connsiteX7" fmla="*/ 2679383 w 2684145"/>
                <a:gd name="connsiteY7" fmla="*/ 0 h 1469707"/>
                <a:gd name="connsiteX8" fmla="*/ 2684145 w 2684145"/>
                <a:gd name="connsiteY8" fmla="*/ 4763 h 1469707"/>
                <a:gd name="connsiteX9" fmla="*/ 2684145 w 2684145"/>
                <a:gd name="connsiteY9" fmla="*/ 4763 h 1469707"/>
                <a:gd name="connsiteX10" fmla="*/ 2684145 w 2684145"/>
                <a:gd name="connsiteY10" fmla="*/ 1463993 h 1469707"/>
                <a:gd name="connsiteX11" fmla="*/ 2679383 w 2684145"/>
                <a:gd name="connsiteY11" fmla="*/ 1469708 h 1469707"/>
                <a:gd name="connsiteX12" fmla="*/ 2679383 w 2684145"/>
                <a:gd name="connsiteY12" fmla="*/ 1469708 h 1469707"/>
                <a:gd name="connsiteX13" fmla="*/ 9525 w 2684145"/>
                <a:gd name="connsiteY13" fmla="*/ 1459230 h 1469707"/>
                <a:gd name="connsiteX14" fmla="*/ 2673668 w 2684145"/>
                <a:gd name="connsiteY14" fmla="*/ 1459230 h 1469707"/>
                <a:gd name="connsiteX15" fmla="*/ 2673668 w 2684145"/>
                <a:gd name="connsiteY15" fmla="*/ 10478 h 1469707"/>
                <a:gd name="connsiteX16" fmla="*/ 9525 w 2684145"/>
                <a:gd name="connsiteY16" fmla="*/ 10478 h 1469707"/>
                <a:gd name="connsiteX17" fmla="*/ 9525 w 2684145"/>
                <a:gd name="connsiteY17" fmla="*/ 1459230 h 146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4145" h="1469707">
                  <a:moveTo>
                    <a:pt x="2679383" y="1469708"/>
                  </a:moveTo>
                  <a:lnTo>
                    <a:pt x="4763" y="1469708"/>
                  </a:lnTo>
                  <a:cubicBezTo>
                    <a:pt x="1905" y="1469708"/>
                    <a:pt x="0" y="1467803"/>
                    <a:pt x="0" y="1464945"/>
                  </a:cubicBezTo>
                  <a:cubicBezTo>
                    <a:pt x="0" y="1464945"/>
                    <a:pt x="0" y="1464945"/>
                    <a:pt x="0" y="1464945"/>
                  </a:cubicBezTo>
                  <a:lnTo>
                    <a:pt x="0" y="5715"/>
                  </a:lnTo>
                  <a:cubicBezTo>
                    <a:pt x="0" y="2858"/>
                    <a:pt x="1905" y="953"/>
                    <a:pt x="4763" y="0"/>
                  </a:cubicBezTo>
                  <a:cubicBezTo>
                    <a:pt x="4763" y="0"/>
                    <a:pt x="4763" y="0"/>
                    <a:pt x="4763" y="0"/>
                  </a:cubicBezTo>
                  <a:lnTo>
                    <a:pt x="2679383" y="0"/>
                  </a:lnTo>
                  <a:cubicBezTo>
                    <a:pt x="2682240" y="0"/>
                    <a:pt x="2684145" y="1905"/>
                    <a:pt x="2684145" y="4763"/>
                  </a:cubicBezTo>
                  <a:cubicBezTo>
                    <a:pt x="2684145" y="4763"/>
                    <a:pt x="2684145" y="4763"/>
                    <a:pt x="2684145" y="4763"/>
                  </a:cubicBezTo>
                  <a:lnTo>
                    <a:pt x="2684145" y="1463993"/>
                  </a:lnTo>
                  <a:cubicBezTo>
                    <a:pt x="2684145" y="1466850"/>
                    <a:pt x="2682240" y="1469708"/>
                    <a:pt x="2679383" y="1469708"/>
                  </a:cubicBezTo>
                  <a:lnTo>
                    <a:pt x="2679383" y="1469708"/>
                  </a:lnTo>
                  <a:close/>
                  <a:moveTo>
                    <a:pt x="9525" y="1459230"/>
                  </a:moveTo>
                  <a:lnTo>
                    <a:pt x="2673668" y="1459230"/>
                  </a:lnTo>
                  <a:lnTo>
                    <a:pt x="2673668" y="10478"/>
                  </a:lnTo>
                  <a:lnTo>
                    <a:pt x="9525" y="10478"/>
                  </a:lnTo>
                  <a:lnTo>
                    <a:pt x="9525" y="145923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0" name="图形 11">
              <a:extLst>
                <a:ext uri="{FF2B5EF4-FFF2-40B4-BE49-F238E27FC236}">
                  <a16:creationId xmlns:a16="http://schemas.microsoft.com/office/drawing/2014/main" id="{1AAD3F7D-AE0A-42BA-8B96-0484F8ABF18B}"/>
                </a:ext>
              </a:extLst>
            </p:cNvPr>
            <p:cNvSpPr/>
            <p:nvPr/>
          </p:nvSpPr>
          <p:spPr>
            <a:xfrm>
              <a:off x="5008244" y="2494597"/>
              <a:ext cx="1255395" cy="987742"/>
            </a:xfrm>
            <a:custGeom>
              <a:avLst/>
              <a:gdLst>
                <a:gd name="connsiteX0" fmla="*/ 1250633 w 1255395"/>
                <a:gd name="connsiteY0" fmla="*/ 987743 h 987742"/>
                <a:gd name="connsiteX1" fmla="*/ 4763 w 1255395"/>
                <a:gd name="connsiteY1" fmla="*/ 987743 h 987742"/>
                <a:gd name="connsiteX2" fmla="*/ 0 w 1255395"/>
                <a:gd name="connsiteY2" fmla="*/ 982980 h 987742"/>
                <a:gd name="connsiteX3" fmla="*/ 0 w 1255395"/>
                <a:gd name="connsiteY3" fmla="*/ 4763 h 987742"/>
                <a:gd name="connsiteX4" fmla="*/ 4763 w 1255395"/>
                <a:gd name="connsiteY4" fmla="*/ 0 h 987742"/>
                <a:gd name="connsiteX5" fmla="*/ 1250633 w 1255395"/>
                <a:gd name="connsiteY5" fmla="*/ 0 h 987742"/>
                <a:gd name="connsiteX6" fmla="*/ 1255395 w 1255395"/>
                <a:gd name="connsiteY6" fmla="*/ 4763 h 987742"/>
                <a:gd name="connsiteX7" fmla="*/ 1255395 w 1255395"/>
                <a:gd name="connsiteY7" fmla="*/ 983933 h 987742"/>
                <a:gd name="connsiteX8" fmla="*/ 1250633 w 1255395"/>
                <a:gd name="connsiteY8" fmla="*/ 987743 h 987742"/>
                <a:gd name="connsiteX9" fmla="*/ 9525 w 1255395"/>
                <a:gd name="connsiteY9" fmla="*/ 978218 h 987742"/>
                <a:gd name="connsiteX10" fmla="*/ 1245870 w 1255395"/>
                <a:gd name="connsiteY10" fmla="*/ 978218 h 987742"/>
                <a:gd name="connsiteX11" fmla="*/ 1245870 w 1255395"/>
                <a:gd name="connsiteY11" fmla="*/ 9525 h 987742"/>
                <a:gd name="connsiteX12" fmla="*/ 9525 w 1255395"/>
                <a:gd name="connsiteY12" fmla="*/ 9525 h 987742"/>
                <a:gd name="connsiteX13" fmla="*/ 9525 w 1255395"/>
                <a:gd name="connsiteY13" fmla="*/ 978218 h 98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5395" h="987742">
                  <a:moveTo>
                    <a:pt x="1250633" y="987743"/>
                  </a:moveTo>
                  <a:lnTo>
                    <a:pt x="4763" y="987743"/>
                  </a:lnTo>
                  <a:cubicBezTo>
                    <a:pt x="1905" y="987743"/>
                    <a:pt x="0" y="985837"/>
                    <a:pt x="0" y="982980"/>
                  </a:cubicBezTo>
                  <a:lnTo>
                    <a:pt x="0" y="4763"/>
                  </a:lnTo>
                  <a:cubicBezTo>
                    <a:pt x="0" y="1905"/>
                    <a:pt x="1905" y="0"/>
                    <a:pt x="4763" y="0"/>
                  </a:cubicBezTo>
                  <a:lnTo>
                    <a:pt x="1250633" y="0"/>
                  </a:lnTo>
                  <a:cubicBezTo>
                    <a:pt x="1253490" y="0"/>
                    <a:pt x="1255395" y="1905"/>
                    <a:pt x="1255395" y="4763"/>
                  </a:cubicBezTo>
                  <a:lnTo>
                    <a:pt x="1255395" y="983933"/>
                  </a:lnTo>
                  <a:cubicBezTo>
                    <a:pt x="1255395" y="985837"/>
                    <a:pt x="1253490" y="987743"/>
                    <a:pt x="1250633" y="987743"/>
                  </a:cubicBezTo>
                  <a:close/>
                  <a:moveTo>
                    <a:pt x="9525" y="978218"/>
                  </a:moveTo>
                  <a:lnTo>
                    <a:pt x="1245870" y="978218"/>
                  </a:lnTo>
                  <a:lnTo>
                    <a:pt x="1245870" y="9525"/>
                  </a:lnTo>
                  <a:lnTo>
                    <a:pt x="9525" y="9525"/>
                  </a:lnTo>
                  <a:lnTo>
                    <a:pt x="9525" y="97821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1" name="图形 11">
              <a:extLst>
                <a:ext uri="{FF2B5EF4-FFF2-40B4-BE49-F238E27FC236}">
                  <a16:creationId xmlns:a16="http://schemas.microsoft.com/office/drawing/2014/main" id="{8876BFE1-585D-4B1D-A58B-773A113AA9BE}"/>
                </a:ext>
              </a:extLst>
            </p:cNvPr>
            <p:cNvSpPr/>
            <p:nvPr/>
          </p:nvSpPr>
          <p:spPr>
            <a:xfrm>
              <a:off x="5315902" y="2704147"/>
              <a:ext cx="641985" cy="9525"/>
            </a:xfrm>
            <a:custGeom>
              <a:avLst/>
              <a:gdLst>
                <a:gd name="connsiteX0" fmla="*/ 637223 w 641985"/>
                <a:gd name="connsiteY0" fmla="*/ 9525 h 9525"/>
                <a:gd name="connsiteX1" fmla="*/ 4763 w 641985"/>
                <a:gd name="connsiteY1" fmla="*/ 9525 h 9525"/>
                <a:gd name="connsiteX2" fmla="*/ 0 w 641985"/>
                <a:gd name="connsiteY2" fmla="*/ 4763 h 9525"/>
                <a:gd name="connsiteX3" fmla="*/ 4763 w 641985"/>
                <a:gd name="connsiteY3" fmla="*/ 0 h 9525"/>
                <a:gd name="connsiteX4" fmla="*/ 637223 w 641985"/>
                <a:gd name="connsiteY4" fmla="*/ 0 h 9525"/>
                <a:gd name="connsiteX5" fmla="*/ 641985 w 641985"/>
                <a:gd name="connsiteY5" fmla="*/ 4763 h 9525"/>
                <a:gd name="connsiteX6" fmla="*/ 637223 w 6419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85" h="9525">
                  <a:moveTo>
                    <a:pt x="637223" y="9525"/>
                  </a:moveTo>
                  <a:lnTo>
                    <a:pt x="4763" y="9525"/>
                  </a:lnTo>
                  <a:cubicBezTo>
                    <a:pt x="1905" y="9525"/>
                    <a:pt x="0" y="7620"/>
                    <a:pt x="0" y="4763"/>
                  </a:cubicBezTo>
                  <a:cubicBezTo>
                    <a:pt x="0" y="1905"/>
                    <a:pt x="1905" y="0"/>
                    <a:pt x="4763" y="0"/>
                  </a:cubicBezTo>
                  <a:lnTo>
                    <a:pt x="637223" y="0"/>
                  </a:lnTo>
                  <a:cubicBezTo>
                    <a:pt x="640080" y="0"/>
                    <a:pt x="641985" y="1905"/>
                    <a:pt x="641985" y="4763"/>
                  </a:cubicBezTo>
                  <a:cubicBezTo>
                    <a:pt x="641985" y="7620"/>
                    <a:pt x="639128" y="9525"/>
                    <a:pt x="63722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2" name="图形 11">
              <a:extLst>
                <a:ext uri="{FF2B5EF4-FFF2-40B4-BE49-F238E27FC236}">
                  <a16:creationId xmlns:a16="http://schemas.microsoft.com/office/drawing/2014/main" id="{0645BCC9-2CFC-4C27-9E20-D4A180A08A4B}"/>
                </a:ext>
              </a:extLst>
            </p:cNvPr>
            <p:cNvSpPr/>
            <p:nvPr/>
          </p:nvSpPr>
          <p:spPr>
            <a:xfrm>
              <a:off x="5167312" y="2704147"/>
              <a:ext cx="60960" cy="9525"/>
            </a:xfrm>
            <a:custGeom>
              <a:avLst/>
              <a:gdLst>
                <a:gd name="connsiteX0" fmla="*/ 56198 w 60960"/>
                <a:gd name="connsiteY0" fmla="*/ 9525 h 9525"/>
                <a:gd name="connsiteX1" fmla="*/ 4763 w 60960"/>
                <a:gd name="connsiteY1" fmla="*/ 9525 h 9525"/>
                <a:gd name="connsiteX2" fmla="*/ 0 w 60960"/>
                <a:gd name="connsiteY2" fmla="*/ 4763 h 9525"/>
                <a:gd name="connsiteX3" fmla="*/ 4763 w 60960"/>
                <a:gd name="connsiteY3" fmla="*/ 0 h 9525"/>
                <a:gd name="connsiteX4" fmla="*/ 56198 w 60960"/>
                <a:gd name="connsiteY4" fmla="*/ 0 h 9525"/>
                <a:gd name="connsiteX5" fmla="*/ 60960 w 60960"/>
                <a:gd name="connsiteY5" fmla="*/ 4763 h 9525"/>
                <a:gd name="connsiteX6" fmla="*/ 56198 w 6096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9525">
                  <a:moveTo>
                    <a:pt x="56198" y="9525"/>
                  </a:moveTo>
                  <a:lnTo>
                    <a:pt x="4763" y="9525"/>
                  </a:lnTo>
                  <a:cubicBezTo>
                    <a:pt x="1905" y="9525"/>
                    <a:pt x="0" y="7620"/>
                    <a:pt x="0" y="4763"/>
                  </a:cubicBezTo>
                  <a:cubicBezTo>
                    <a:pt x="0" y="1905"/>
                    <a:pt x="1905" y="0"/>
                    <a:pt x="4763" y="0"/>
                  </a:cubicBezTo>
                  <a:lnTo>
                    <a:pt x="56198" y="0"/>
                  </a:lnTo>
                  <a:cubicBezTo>
                    <a:pt x="59055" y="0"/>
                    <a:pt x="60960" y="1905"/>
                    <a:pt x="60960" y="4763"/>
                  </a:cubicBezTo>
                  <a:cubicBezTo>
                    <a:pt x="60960" y="7620"/>
                    <a:pt x="59055" y="9525"/>
                    <a:pt x="5619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3" name="图形 11">
              <a:extLst>
                <a:ext uri="{FF2B5EF4-FFF2-40B4-BE49-F238E27FC236}">
                  <a16:creationId xmlns:a16="http://schemas.microsoft.com/office/drawing/2014/main" id="{235BAD44-01FD-458C-8596-C02022C8B75A}"/>
                </a:ext>
              </a:extLst>
            </p:cNvPr>
            <p:cNvSpPr/>
            <p:nvPr/>
          </p:nvSpPr>
          <p:spPr>
            <a:xfrm>
              <a:off x="5694997" y="2844164"/>
              <a:ext cx="432435" cy="9525"/>
            </a:xfrm>
            <a:custGeom>
              <a:avLst/>
              <a:gdLst>
                <a:gd name="connsiteX0" fmla="*/ 427673 w 432435"/>
                <a:gd name="connsiteY0" fmla="*/ 9525 h 9525"/>
                <a:gd name="connsiteX1" fmla="*/ 4763 w 432435"/>
                <a:gd name="connsiteY1" fmla="*/ 9525 h 9525"/>
                <a:gd name="connsiteX2" fmla="*/ 0 w 432435"/>
                <a:gd name="connsiteY2" fmla="*/ 4763 h 9525"/>
                <a:gd name="connsiteX3" fmla="*/ 4763 w 432435"/>
                <a:gd name="connsiteY3" fmla="*/ 0 h 9525"/>
                <a:gd name="connsiteX4" fmla="*/ 427673 w 432435"/>
                <a:gd name="connsiteY4" fmla="*/ 0 h 9525"/>
                <a:gd name="connsiteX5" fmla="*/ 432435 w 432435"/>
                <a:gd name="connsiteY5" fmla="*/ 4763 h 9525"/>
                <a:gd name="connsiteX6" fmla="*/ 427673 w 43243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435" h="9525">
                  <a:moveTo>
                    <a:pt x="427673" y="9525"/>
                  </a:moveTo>
                  <a:lnTo>
                    <a:pt x="4763" y="9525"/>
                  </a:lnTo>
                  <a:cubicBezTo>
                    <a:pt x="1905" y="9525"/>
                    <a:pt x="0" y="7620"/>
                    <a:pt x="0" y="4763"/>
                  </a:cubicBezTo>
                  <a:cubicBezTo>
                    <a:pt x="0" y="1905"/>
                    <a:pt x="1905" y="0"/>
                    <a:pt x="4763" y="0"/>
                  </a:cubicBezTo>
                  <a:lnTo>
                    <a:pt x="427673" y="0"/>
                  </a:lnTo>
                  <a:cubicBezTo>
                    <a:pt x="430530" y="0"/>
                    <a:pt x="432435" y="1905"/>
                    <a:pt x="432435" y="4763"/>
                  </a:cubicBezTo>
                  <a:cubicBezTo>
                    <a:pt x="432435" y="7620"/>
                    <a:pt x="429578" y="9525"/>
                    <a:pt x="42767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4" name="图形 11">
              <a:extLst>
                <a:ext uri="{FF2B5EF4-FFF2-40B4-BE49-F238E27FC236}">
                  <a16:creationId xmlns:a16="http://schemas.microsoft.com/office/drawing/2014/main" id="{58ACA2D1-168C-45FE-A12C-30E592D83353}"/>
                </a:ext>
              </a:extLst>
            </p:cNvPr>
            <p:cNvSpPr/>
            <p:nvPr/>
          </p:nvSpPr>
          <p:spPr>
            <a:xfrm>
              <a:off x="5315902" y="2844164"/>
              <a:ext cx="266700" cy="9525"/>
            </a:xfrm>
            <a:custGeom>
              <a:avLst/>
              <a:gdLst>
                <a:gd name="connsiteX0" fmla="*/ 261938 w 266700"/>
                <a:gd name="connsiteY0" fmla="*/ 9525 h 9525"/>
                <a:gd name="connsiteX1" fmla="*/ 4763 w 266700"/>
                <a:gd name="connsiteY1" fmla="*/ 9525 h 9525"/>
                <a:gd name="connsiteX2" fmla="*/ 0 w 266700"/>
                <a:gd name="connsiteY2" fmla="*/ 4763 h 9525"/>
                <a:gd name="connsiteX3" fmla="*/ 4763 w 266700"/>
                <a:gd name="connsiteY3" fmla="*/ 0 h 9525"/>
                <a:gd name="connsiteX4" fmla="*/ 261938 w 266700"/>
                <a:gd name="connsiteY4" fmla="*/ 0 h 9525"/>
                <a:gd name="connsiteX5" fmla="*/ 266700 w 266700"/>
                <a:gd name="connsiteY5" fmla="*/ 4763 h 9525"/>
                <a:gd name="connsiteX6" fmla="*/ 261938 w 266700"/>
                <a:gd name="connsiteY6" fmla="*/ 9525 h 9525"/>
                <a:gd name="connsiteX7" fmla="*/ 261938 w 266700"/>
                <a:gd name="connsiteY7"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9525">
                  <a:moveTo>
                    <a:pt x="261938" y="9525"/>
                  </a:moveTo>
                  <a:lnTo>
                    <a:pt x="4763" y="9525"/>
                  </a:lnTo>
                  <a:cubicBezTo>
                    <a:pt x="1905" y="9525"/>
                    <a:pt x="0" y="7620"/>
                    <a:pt x="0" y="4763"/>
                  </a:cubicBezTo>
                  <a:cubicBezTo>
                    <a:pt x="0" y="1905"/>
                    <a:pt x="1905" y="0"/>
                    <a:pt x="4763" y="0"/>
                  </a:cubicBezTo>
                  <a:lnTo>
                    <a:pt x="261938" y="0"/>
                  </a:lnTo>
                  <a:cubicBezTo>
                    <a:pt x="264795" y="0"/>
                    <a:pt x="266700" y="1905"/>
                    <a:pt x="266700" y="4763"/>
                  </a:cubicBezTo>
                  <a:cubicBezTo>
                    <a:pt x="266700" y="7620"/>
                    <a:pt x="264795" y="9525"/>
                    <a:pt x="261938" y="9525"/>
                  </a:cubicBezTo>
                  <a:lnTo>
                    <a:pt x="261938" y="9525"/>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5" name="图形 11">
              <a:extLst>
                <a:ext uri="{FF2B5EF4-FFF2-40B4-BE49-F238E27FC236}">
                  <a16:creationId xmlns:a16="http://schemas.microsoft.com/office/drawing/2014/main" id="{70F71C80-2C01-4874-8042-5AB702BF40A6}"/>
                </a:ext>
              </a:extLst>
            </p:cNvPr>
            <p:cNvSpPr/>
            <p:nvPr/>
          </p:nvSpPr>
          <p:spPr>
            <a:xfrm>
              <a:off x="5167312" y="2844164"/>
              <a:ext cx="60960" cy="9525"/>
            </a:xfrm>
            <a:custGeom>
              <a:avLst/>
              <a:gdLst>
                <a:gd name="connsiteX0" fmla="*/ 56198 w 60960"/>
                <a:gd name="connsiteY0" fmla="*/ 9525 h 9525"/>
                <a:gd name="connsiteX1" fmla="*/ 4763 w 60960"/>
                <a:gd name="connsiteY1" fmla="*/ 9525 h 9525"/>
                <a:gd name="connsiteX2" fmla="*/ 0 w 60960"/>
                <a:gd name="connsiteY2" fmla="*/ 4763 h 9525"/>
                <a:gd name="connsiteX3" fmla="*/ 4763 w 60960"/>
                <a:gd name="connsiteY3" fmla="*/ 0 h 9525"/>
                <a:gd name="connsiteX4" fmla="*/ 56198 w 60960"/>
                <a:gd name="connsiteY4" fmla="*/ 0 h 9525"/>
                <a:gd name="connsiteX5" fmla="*/ 60960 w 60960"/>
                <a:gd name="connsiteY5" fmla="*/ 4763 h 9525"/>
                <a:gd name="connsiteX6" fmla="*/ 56198 w 6096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9525">
                  <a:moveTo>
                    <a:pt x="56198" y="9525"/>
                  </a:moveTo>
                  <a:lnTo>
                    <a:pt x="4763" y="9525"/>
                  </a:lnTo>
                  <a:cubicBezTo>
                    <a:pt x="1905" y="9525"/>
                    <a:pt x="0" y="7620"/>
                    <a:pt x="0" y="4763"/>
                  </a:cubicBezTo>
                  <a:cubicBezTo>
                    <a:pt x="0" y="1905"/>
                    <a:pt x="1905" y="0"/>
                    <a:pt x="4763" y="0"/>
                  </a:cubicBezTo>
                  <a:lnTo>
                    <a:pt x="56198" y="0"/>
                  </a:lnTo>
                  <a:cubicBezTo>
                    <a:pt x="59055" y="0"/>
                    <a:pt x="60960" y="1905"/>
                    <a:pt x="60960" y="4763"/>
                  </a:cubicBezTo>
                  <a:cubicBezTo>
                    <a:pt x="60960" y="7620"/>
                    <a:pt x="59055" y="9525"/>
                    <a:pt x="5619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6" name="图形 11">
              <a:extLst>
                <a:ext uri="{FF2B5EF4-FFF2-40B4-BE49-F238E27FC236}">
                  <a16:creationId xmlns:a16="http://schemas.microsoft.com/office/drawing/2014/main" id="{DA48AA71-B9C0-45F2-81C4-5B46C9676B17}"/>
                </a:ext>
              </a:extLst>
            </p:cNvPr>
            <p:cNvSpPr/>
            <p:nvPr/>
          </p:nvSpPr>
          <p:spPr>
            <a:xfrm>
              <a:off x="5315902" y="2985135"/>
              <a:ext cx="612457" cy="9525"/>
            </a:xfrm>
            <a:custGeom>
              <a:avLst/>
              <a:gdLst>
                <a:gd name="connsiteX0" fmla="*/ 606743 w 612457"/>
                <a:gd name="connsiteY0" fmla="*/ 9525 h 9525"/>
                <a:gd name="connsiteX1" fmla="*/ 4763 w 612457"/>
                <a:gd name="connsiteY1" fmla="*/ 9525 h 9525"/>
                <a:gd name="connsiteX2" fmla="*/ 0 w 612457"/>
                <a:gd name="connsiteY2" fmla="*/ 4763 h 9525"/>
                <a:gd name="connsiteX3" fmla="*/ 4763 w 612457"/>
                <a:gd name="connsiteY3" fmla="*/ 0 h 9525"/>
                <a:gd name="connsiteX4" fmla="*/ 607695 w 612457"/>
                <a:gd name="connsiteY4" fmla="*/ 0 h 9525"/>
                <a:gd name="connsiteX5" fmla="*/ 612457 w 612457"/>
                <a:gd name="connsiteY5" fmla="*/ 4763 h 9525"/>
                <a:gd name="connsiteX6" fmla="*/ 606743 w 612457"/>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457" h="9525">
                  <a:moveTo>
                    <a:pt x="606743" y="9525"/>
                  </a:moveTo>
                  <a:lnTo>
                    <a:pt x="4763" y="9525"/>
                  </a:lnTo>
                  <a:cubicBezTo>
                    <a:pt x="1905" y="9525"/>
                    <a:pt x="0" y="7620"/>
                    <a:pt x="0" y="4763"/>
                  </a:cubicBezTo>
                  <a:cubicBezTo>
                    <a:pt x="0" y="1905"/>
                    <a:pt x="1905" y="0"/>
                    <a:pt x="4763" y="0"/>
                  </a:cubicBezTo>
                  <a:lnTo>
                    <a:pt x="607695" y="0"/>
                  </a:lnTo>
                  <a:cubicBezTo>
                    <a:pt x="610553" y="0"/>
                    <a:pt x="612457" y="1905"/>
                    <a:pt x="612457" y="4763"/>
                  </a:cubicBezTo>
                  <a:cubicBezTo>
                    <a:pt x="611505" y="7620"/>
                    <a:pt x="609600" y="9525"/>
                    <a:pt x="60674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7" name="图形 11">
              <a:extLst>
                <a:ext uri="{FF2B5EF4-FFF2-40B4-BE49-F238E27FC236}">
                  <a16:creationId xmlns:a16="http://schemas.microsoft.com/office/drawing/2014/main" id="{41BC3D2D-200B-4F91-8554-C716FA2BB497}"/>
                </a:ext>
              </a:extLst>
            </p:cNvPr>
            <p:cNvSpPr/>
            <p:nvPr/>
          </p:nvSpPr>
          <p:spPr>
            <a:xfrm>
              <a:off x="5167312" y="2985135"/>
              <a:ext cx="60960" cy="9525"/>
            </a:xfrm>
            <a:custGeom>
              <a:avLst/>
              <a:gdLst>
                <a:gd name="connsiteX0" fmla="*/ 56198 w 60960"/>
                <a:gd name="connsiteY0" fmla="*/ 9525 h 9525"/>
                <a:gd name="connsiteX1" fmla="*/ 4763 w 60960"/>
                <a:gd name="connsiteY1" fmla="*/ 9525 h 9525"/>
                <a:gd name="connsiteX2" fmla="*/ 0 w 60960"/>
                <a:gd name="connsiteY2" fmla="*/ 4763 h 9525"/>
                <a:gd name="connsiteX3" fmla="*/ 4763 w 60960"/>
                <a:gd name="connsiteY3" fmla="*/ 0 h 9525"/>
                <a:gd name="connsiteX4" fmla="*/ 56198 w 60960"/>
                <a:gd name="connsiteY4" fmla="*/ 0 h 9525"/>
                <a:gd name="connsiteX5" fmla="*/ 60960 w 60960"/>
                <a:gd name="connsiteY5" fmla="*/ 4763 h 9525"/>
                <a:gd name="connsiteX6" fmla="*/ 56198 w 6096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9525">
                  <a:moveTo>
                    <a:pt x="56198" y="9525"/>
                  </a:moveTo>
                  <a:lnTo>
                    <a:pt x="4763" y="9525"/>
                  </a:lnTo>
                  <a:cubicBezTo>
                    <a:pt x="1905" y="9525"/>
                    <a:pt x="0" y="7620"/>
                    <a:pt x="0" y="4763"/>
                  </a:cubicBezTo>
                  <a:cubicBezTo>
                    <a:pt x="0" y="1905"/>
                    <a:pt x="1905" y="0"/>
                    <a:pt x="4763" y="0"/>
                  </a:cubicBezTo>
                  <a:lnTo>
                    <a:pt x="56198" y="0"/>
                  </a:lnTo>
                  <a:cubicBezTo>
                    <a:pt x="59055" y="0"/>
                    <a:pt x="60960" y="1905"/>
                    <a:pt x="60960" y="4763"/>
                  </a:cubicBezTo>
                  <a:cubicBezTo>
                    <a:pt x="60960" y="7620"/>
                    <a:pt x="59055" y="9525"/>
                    <a:pt x="5619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8" name="图形 11">
              <a:extLst>
                <a:ext uri="{FF2B5EF4-FFF2-40B4-BE49-F238E27FC236}">
                  <a16:creationId xmlns:a16="http://schemas.microsoft.com/office/drawing/2014/main" id="{9537BE56-7BF2-4A09-8266-24E188AFEA40}"/>
                </a:ext>
              </a:extLst>
            </p:cNvPr>
            <p:cNvSpPr/>
            <p:nvPr/>
          </p:nvSpPr>
          <p:spPr>
            <a:xfrm>
              <a:off x="5581650" y="3125152"/>
              <a:ext cx="300037" cy="9525"/>
            </a:xfrm>
            <a:custGeom>
              <a:avLst/>
              <a:gdLst>
                <a:gd name="connsiteX0" fmla="*/ 295275 w 300037"/>
                <a:gd name="connsiteY0" fmla="*/ 9525 h 9525"/>
                <a:gd name="connsiteX1" fmla="*/ 4763 w 300037"/>
                <a:gd name="connsiteY1" fmla="*/ 9525 h 9525"/>
                <a:gd name="connsiteX2" fmla="*/ 0 w 300037"/>
                <a:gd name="connsiteY2" fmla="*/ 4763 h 9525"/>
                <a:gd name="connsiteX3" fmla="*/ 4763 w 300037"/>
                <a:gd name="connsiteY3" fmla="*/ 0 h 9525"/>
                <a:gd name="connsiteX4" fmla="*/ 295275 w 300037"/>
                <a:gd name="connsiteY4" fmla="*/ 0 h 9525"/>
                <a:gd name="connsiteX5" fmla="*/ 300038 w 300037"/>
                <a:gd name="connsiteY5" fmla="*/ 4763 h 9525"/>
                <a:gd name="connsiteX6" fmla="*/ 295275 w 300037"/>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037" h="9525">
                  <a:moveTo>
                    <a:pt x="295275" y="9525"/>
                  </a:moveTo>
                  <a:lnTo>
                    <a:pt x="4763" y="9525"/>
                  </a:lnTo>
                  <a:cubicBezTo>
                    <a:pt x="1905" y="9525"/>
                    <a:pt x="0" y="7620"/>
                    <a:pt x="0" y="4763"/>
                  </a:cubicBezTo>
                  <a:cubicBezTo>
                    <a:pt x="0" y="1905"/>
                    <a:pt x="1905" y="0"/>
                    <a:pt x="4763" y="0"/>
                  </a:cubicBezTo>
                  <a:lnTo>
                    <a:pt x="295275" y="0"/>
                  </a:lnTo>
                  <a:cubicBezTo>
                    <a:pt x="298133" y="0"/>
                    <a:pt x="300038" y="1905"/>
                    <a:pt x="300038" y="4763"/>
                  </a:cubicBezTo>
                  <a:cubicBezTo>
                    <a:pt x="300038" y="7620"/>
                    <a:pt x="297180" y="9525"/>
                    <a:pt x="295275"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9" name="图形 11">
              <a:extLst>
                <a:ext uri="{FF2B5EF4-FFF2-40B4-BE49-F238E27FC236}">
                  <a16:creationId xmlns:a16="http://schemas.microsoft.com/office/drawing/2014/main" id="{ECB6F957-95B8-43A6-9CFE-A1FF9BB3C588}"/>
                </a:ext>
              </a:extLst>
            </p:cNvPr>
            <p:cNvSpPr/>
            <p:nvPr/>
          </p:nvSpPr>
          <p:spPr>
            <a:xfrm>
              <a:off x="5315902" y="3125152"/>
              <a:ext cx="388619" cy="9525"/>
            </a:xfrm>
            <a:custGeom>
              <a:avLst/>
              <a:gdLst>
                <a:gd name="connsiteX0" fmla="*/ 383857 w 388619"/>
                <a:gd name="connsiteY0" fmla="*/ 9525 h 9525"/>
                <a:gd name="connsiteX1" fmla="*/ 4763 w 388619"/>
                <a:gd name="connsiteY1" fmla="*/ 9525 h 9525"/>
                <a:gd name="connsiteX2" fmla="*/ 0 w 388619"/>
                <a:gd name="connsiteY2" fmla="*/ 4763 h 9525"/>
                <a:gd name="connsiteX3" fmla="*/ 4763 w 388619"/>
                <a:gd name="connsiteY3" fmla="*/ 0 h 9525"/>
                <a:gd name="connsiteX4" fmla="*/ 383857 w 388619"/>
                <a:gd name="connsiteY4" fmla="*/ 0 h 9525"/>
                <a:gd name="connsiteX5" fmla="*/ 388620 w 388619"/>
                <a:gd name="connsiteY5" fmla="*/ 4763 h 9525"/>
                <a:gd name="connsiteX6" fmla="*/ 383857 w 388619"/>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619" h="9525">
                  <a:moveTo>
                    <a:pt x="383857" y="9525"/>
                  </a:moveTo>
                  <a:lnTo>
                    <a:pt x="4763" y="9525"/>
                  </a:lnTo>
                  <a:cubicBezTo>
                    <a:pt x="1905" y="9525"/>
                    <a:pt x="0" y="7620"/>
                    <a:pt x="0" y="4763"/>
                  </a:cubicBezTo>
                  <a:cubicBezTo>
                    <a:pt x="0" y="1905"/>
                    <a:pt x="1905" y="0"/>
                    <a:pt x="4763" y="0"/>
                  </a:cubicBezTo>
                  <a:lnTo>
                    <a:pt x="383857" y="0"/>
                  </a:lnTo>
                  <a:cubicBezTo>
                    <a:pt x="386715" y="0"/>
                    <a:pt x="388620" y="1905"/>
                    <a:pt x="388620" y="4763"/>
                  </a:cubicBezTo>
                  <a:cubicBezTo>
                    <a:pt x="388620" y="7620"/>
                    <a:pt x="386715" y="9525"/>
                    <a:pt x="383857"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0" name="图形 11">
              <a:extLst>
                <a:ext uri="{FF2B5EF4-FFF2-40B4-BE49-F238E27FC236}">
                  <a16:creationId xmlns:a16="http://schemas.microsoft.com/office/drawing/2014/main" id="{482E3B25-2790-4BD4-B10D-F7483EEF6854}"/>
                </a:ext>
              </a:extLst>
            </p:cNvPr>
            <p:cNvSpPr/>
            <p:nvPr/>
          </p:nvSpPr>
          <p:spPr>
            <a:xfrm>
              <a:off x="5167312" y="3125152"/>
              <a:ext cx="60960" cy="9525"/>
            </a:xfrm>
            <a:custGeom>
              <a:avLst/>
              <a:gdLst>
                <a:gd name="connsiteX0" fmla="*/ 56198 w 60960"/>
                <a:gd name="connsiteY0" fmla="*/ 9525 h 9525"/>
                <a:gd name="connsiteX1" fmla="*/ 4763 w 60960"/>
                <a:gd name="connsiteY1" fmla="*/ 9525 h 9525"/>
                <a:gd name="connsiteX2" fmla="*/ 0 w 60960"/>
                <a:gd name="connsiteY2" fmla="*/ 4763 h 9525"/>
                <a:gd name="connsiteX3" fmla="*/ 4763 w 60960"/>
                <a:gd name="connsiteY3" fmla="*/ 0 h 9525"/>
                <a:gd name="connsiteX4" fmla="*/ 56198 w 60960"/>
                <a:gd name="connsiteY4" fmla="*/ 0 h 9525"/>
                <a:gd name="connsiteX5" fmla="*/ 60960 w 60960"/>
                <a:gd name="connsiteY5" fmla="*/ 4763 h 9525"/>
                <a:gd name="connsiteX6" fmla="*/ 56198 w 6096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9525">
                  <a:moveTo>
                    <a:pt x="56198" y="9525"/>
                  </a:moveTo>
                  <a:lnTo>
                    <a:pt x="4763" y="9525"/>
                  </a:lnTo>
                  <a:cubicBezTo>
                    <a:pt x="1905" y="9525"/>
                    <a:pt x="0" y="7620"/>
                    <a:pt x="0" y="4763"/>
                  </a:cubicBezTo>
                  <a:cubicBezTo>
                    <a:pt x="0" y="1905"/>
                    <a:pt x="1905" y="0"/>
                    <a:pt x="4763" y="0"/>
                  </a:cubicBezTo>
                  <a:lnTo>
                    <a:pt x="56198" y="0"/>
                  </a:lnTo>
                  <a:cubicBezTo>
                    <a:pt x="59055" y="0"/>
                    <a:pt x="60960" y="1905"/>
                    <a:pt x="60960" y="4763"/>
                  </a:cubicBezTo>
                  <a:cubicBezTo>
                    <a:pt x="60960" y="7620"/>
                    <a:pt x="59055" y="9525"/>
                    <a:pt x="5619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1" name="图形 11">
              <a:extLst>
                <a:ext uri="{FF2B5EF4-FFF2-40B4-BE49-F238E27FC236}">
                  <a16:creationId xmlns:a16="http://schemas.microsoft.com/office/drawing/2014/main" id="{B4F767E8-5E39-49F1-95B5-2EC6C25FEA51}"/>
                </a:ext>
              </a:extLst>
            </p:cNvPr>
            <p:cNvSpPr/>
            <p:nvPr/>
          </p:nvSpPr>
          <p:spPr>
            <a:xfrm>
              <a:off x="5315902" y="3261360"/>
              <a:ext cx="421005" cy="9525"/>
            </a:xfrm>
            <a:custGeom>
              <a:avLst/>
              <a:gdLst>
                <a:gd name="connsiteX0" fmla="*/ 415290 w 421005"/>
                <a:gd name="connsiteY0" fmla="*/ 9525 h 9525"/>
                <a:gd name="connsiteX1" fmla="*/ 4763 w 421005"/>
                <a:gd name="connsiteY1" fmla="*/ 9525 h 9525"/>
                <a:gd name="connsiteX2" fmla="*/ 0 w 421005"/>
                <a:gd name="connsiteY2" fmla="*/ 4763 h 9525"/>
                <a:gd name="connsiteX3" fmla="*/ 4763 w 421005"/>
                <a:gd name="connsiteY3" fmla="*/ 0 h 9525"/>
                <a:gd name="connsiteX4" fmla="*/ 416243 w 421005"/>
                <a:gd name="connsiteY4" fmla="*/ 0 h 9525"/>
                <a:gd name="connsiteX5" fmla="*/ 421005 w 421005"/>
                <a:gd name="connsiteY5" fmla="*/ 4763 h 9525"/>
                <a:gd name="connsiteX6" fmla="*/ 415290 w 42100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005" h="9525">
                  <a:moveTo>
                    <a:pt x="415290" y="9525"/>
                  </a:moveTo>
                  <a:lnTo>
                    <a:pt x="4763" y="9525"/>
                  </a:lnTo>
                  <a:cubicBezTo>
                    <a:pt x="1905" y="9525"/>
                    <a:pt x="0" y="7620"/>
                    <a:pt x="0" y="4763"/>
                  </a:cubicBezTo>
                  <a:cubicBezTo>
                    <a:pt x="0" y="1905"/>
                    <a:pt x="1905" y="0"/>
                    <a:pt x="4763" y="0"/>
                  </a:cubicBezTo>
                  <a:lnTo>
                    <a:pt x="416243" y="0"/>
                  </a:lnTo>
                  <a:cubicBezTo>
                    <a:pt x="419100" y="0"/>
                    <a:pt x="421005" y="1905"/>
                    <a:pt x="421005" y="4763"/>
                  </a:cubicBezTo>
                  <a:cubicBezTo>
                    <a:pt x="421005" y="7620"/>
                    <a:pt x="418148" y="9525"/>
                    <a:pt x="415290"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2" name="图形 11">
              <a:extLst>
                <a:ext uri="{FF2B5EF4-FFF2-40B4-BE49-F238E27FC236}">
                  <a16:creationId xmlns:a16="http://schemas.microsoft.com/office/drawing/2014/main" id="{9178AF0B-EB94-48C3-8DDA-D543B2E7E7B6}"/>
                </a:ext>
              </a:extLst>
            </p:cNvPr>
            <p:cNvSpPr/>
            <p:nvPr/>
          </p:nvSpPr>
          <p:spPr>
            <a:xfrm>
              <a:off x="5167312" y="3261360"/>
              <a:ext cx="60960" cy="9525"/>
            </a:xfrm>
            <a:custGeom>
              <a:avLst/>
              <a:gdLst>
                <a:gd name="connsiteX0" fmla="*/ 56198 w 60960"/>
                <a:gd name="connsiteY0" fmla="*/ 9525 h 9525"/>
                <a:gd name="connsiteX1" fmla="*/ 4763 w 60960"/>
                <a:gd name="connsiteY1" fmla="*/ 9525 h 9525"/>
                <a:gd name="connsiteX2" fmla="*/ 0 w 60960"/>
                <a:gd name="connsiteY2" fmla="*/ 4763 h 9525"/>
                <a:gd name="connsiteX3" fmla="*/ 4763 w 60960"/>
                <a:gd name="connsiteY3" fmla="*/ 0 h 9525"/>
                <a:gd name="connsiteX4" fmla="*/ 56198 w 60960"/>
                <a:gd name="connsiteY4" fmla="*/ 0 h 9525"/>
                <a:gd name="connsiteX5" fmla="*/ 60960 w 60960"/>
                <a:gd name="connsiteY5" fmla="*/ 4763 h 9525"/>
                <a:gd name="connsiteX6" fmla="*/ 56198 w 6096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9525">
                  <a:moveTo>
                    <a:pt x="56198" y="9525"/>
                  </a:moveTo>
                  <a:lnTo>
                    <a:pt x="4763" y="9525"/>
                  </a:lnTo>
                  <a:cubicBezTo>
                    <a:pt x="1905" y="9525"/>
                    <a:pt x="0" y="7620"/>
                    <a:pt x="0" y="4763"/>
                  </a:cubicBezTo>
                  <a:cubicBezTo>
                    <a:pt x="0" y="1905"/>
                    <a:pt x="1905" y="0"/>
                    <a:pt x="4763" y="0"/>
                  </a:cubicBezTo>
                  <a:lnTo>
                    <a:pt x="56198" y="0"/>
                  </a:lnTo>
                  <a:cubicBezTo>
                    <a:pt x="59055" y="0"/>
                    <a:pt x="60960" y="1905"/>
                    <a:pt x="60960" y="4763"/>
                  </a:cubicBezTo>
                  <a:cubicBezTo>
                    <a:pt x="60960" y="7620"/>
                    <a:pt x="59055" y="9525"/>
                    <a:pt x="5619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3" name="图形 11">
              <a:extLst>
                <a:ext uri="{FF2B5EF4-FFF2-40B4-BE49-F238E27FC236}">
                  <a16:creationId xmlns:a16="http://schemas.microsoft.com/office/drawing/2014/main" id="{7E81D810-EDDF-4C93-BFFB-75F0BB73AC0C}"/>
                </a:ext>
              </a:extLst>
            </p:cNvPr>
            <p:cNvSpPr/>
            <p:nvPr/>
          </p:nvSpPr>
          <p:spPr>
            <a:xfrm>
              <a:off x="7230427" y="2840305"/>
              <a:ext cx="215285" cy="354379"/>
            </a:xfrm>
            <a:custGeom>
              <a:avLst/>
              <a:gdLst>
                <a:gd name="connsiteX0" fmla="*/ 0 w 215285"/>
                <a:gd name="connsiteY0" fmla="*/ 307707 h 354379"/>
                <a:gd name="connsiteX1" fmla="*/ 35242 w 215285"/>
                <a:gd name="connsiteY1" fmla="*/ 207694 h 354379"/>
                <a:gd name="connsiteX2" fmla="*/ 18097 w 215285"/>
                <a:gd name="connsiteY2" fmla="*/ 127684 h 354379"/>
                <a:gd name="connsiteX3" fmla="*/ 46672 w 215285"/>
                <a:gd name="connsiteY3" fmla="*/ 52437 h 354379"/>
                <a:gd name="connsiteX4" fmla="*/ 60007 w 215285"/>
                <a:gd name="connsiteY4" fmla="*/ 119112 h 354379"/>
                <a:gd name="connsiteX5" fmla="*/ 145732 w 215285"/>
                <a:gd name="connsiteY5" fmla="*/ 49 h 354379"/>
                <a:gd name="connsiteX6" fmla="*/ 155257 w 215285"/>
                <a:gd name="connsiteY6" fmla="*/ 26719 h 354379"/>
                <a:gd name="connsiteX7" fmla="*/ 181928 w 215285"/>
                <a:gd name="connsiteY7" fmla="*/ 21004 h 354379"/>
                <a:gd name="connsiteX8" fmla="*/ 181928 w 215285"/>
                <a:gd name="connsiteY8" fmla="*/ 44817 h 354379"/>
                <a:gd name="connsiteX9" fmla="*/ 200978 w 215285"/>
                <a:gd name="connsiteY9" fmla="*/ 40055 h 354379"/>
                <a:gd name="connsiteX10" fmla="*/ 197167 w 215285"/>
                <a:gd name="connsiteY10" fmla="*/ 63867 h 354379"/>
                <a:gd name="connsiteX11" fmla="*/ 215265 w 215285"/>
                <a:gd name="connsiteY11" fmla="*/ 61962 h 354379"/>
                <a:gd name="connsiteX12" fmla="*/ 87630 w 215285"/>
                <a:gd name="connsiteY12" fmla="*/ 354380 h 3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85" h="354379">
                  <a:moveTo>
                    <a:pt x="0" y="307707"/>
                  </a:moveTo>
                  <a:lnTo>
                    <a:pt x="35242" y="207694"/>
                  </a:lnTo>
                  <a:cubicBezTo>
                    <a:pt x="35242" y="207694"/>
                    <a:pt x="13335" y="156259"/>
                    <a:pt x="18097" y="127684"/>
                  </a:cubicBezTo>
                  <a:cubicBezTo>
                    <a:pt x="21907" y="99109"/>
                    <a:pt x="35242" y="46722"/>
                    <a:pt x="46672" y="52437"/>
                  </a:cubicBezTo>
                  <a:cubicBezTo>
                    <a:pt x="58103" y="57199"/>
                    <a:pt x="51435" y="81012"/>
                    <a:pt x="60007" y="119112"/>
                  </a:cubicBezTo>
                  <a:cubicBezTo>
                    <a:pt x="60007" y="119112"/>
                    <a:pt x="126682" y="-2808"/>
                    <a:pt x="145732" y="49"/>
                  </a:cubicBezTo>
                  <a:cubicBezTo>
                    <a:pt x="163830" y="3859"/>
                    <a:pt x="160972" y="17194"/>
                    <a:pt x="155257" y="26719"/>
                  </a:cubicBezTo>
                  <a:cubicBezTo>
                    <a:pt x="155257" y="26719"/>
                    <a:pt x="175260" y="9574"/>
                    <a:pt x="181928" y="21004"/>
                  </a:cubicBezTo>
                  <a:cubicBezTo>
                    <a:pt x="185738" y="28624"/>
                    <a:pt x="185738" y="37197"/>
                    <a:pt x="181928" y="44817"/>
                  </a:cubicBezTo>
                  <a:cubicBezTo>
                    <a:pt x="181928" y="44817"/>
                    <a:pt x="196215" y="28624"/>
                    <a:pt x="200978" y="40055"/>
                  </a:cubicBezTo>
                  <a:cubicBezTo>
                    <a:pt x="202882" y="48627"/>
                    <a:pt x="201930" y="57199"/>
                    <a:pt x="197167" y="63867"/>
                  </a:cubicBezTo>
                  <a:cubicBezTo>
                    <a:pt x="197167" y="63867"/>
                    <a:pt x="214313" y="47674"/>
                    <a:pt x="215265" y="61962"/>
                  </a:cubicBezTo>
                  <a:cubicBezTo>
                    <a:pt x="217170" y="76249"/>
                    <a:pt x="87630" y="354380"/>
                    <a:pt x="87630" y="35438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4" name="图形 11">
              <a:extLst>
                <a:ext uri="{FF2B5EF4-FFF2-40B4-BE49-F238E27FC236}">
                  <a16:creationId xmlns:a16="http://schemas.microsoft.com/office/drawing/2014/main" id="{0B4B8909-491F-491A-BF99-942B50FFDE05}"/>
                </a:ext>
              </a:extLst>
            </p:cNvPr>
            <p:cNvSpPr/>
            <p:nvPr/>
          </p:nvSpPr>
          <p:spPr>
            <a:xfrm>
              <a:off x="7225307" y="2835508"/>
              <a:ext cx="227078" cy="363939"/>
            </a:xfrm>
            <a:custGeom>
              <a:avLst/>
              <a:gdLst>
                <a:gd name="connsiteX0" fmla="*/ 93702 w 227078"/>
                <a:gd name="connsiteY0" fmla="*/ 363939 h 363939"/>
                <a:gd name="connsiteX1" fmla="*/ 91797 w 227078"/>
                <a:gd name="connsiteY1" fmla="*/ 363939 h 363939"/>
                <a:gd name="connsiteX2" fmla="*/ 88940 w 227078"/>
                <a:gd name="connsiteY2" fmla="*/ 357272 h 363939"/>
                <a:gd name="connsiteX3" fmla="*/ 216575 w 227078"/>
                <a:gd name="connsiteY3" fmla="*/ 67712 h 363939"/>
                <a:gd name="connsiteX4" fmla="*/ 216575 w 227078"/>
                <a:gd name="connsiteY4" fmla="*/ 65807 h 363939"/>
                <a:gd name="connsiteX5" fmla="*/ 207050 w 227078"/>
                <a:gd name="connsiteY5" fmla="*/ 72474 h 363939"/>
                <a:gd name="connsiteX6" fmla="*/ 200382 w 227078"/>
                <a:gd name="connsiteY6" fmla="*/ 72474 h 363939"/>
                <a:gd name="connsiteX7" fmla="*/ 199430 w 227078"/>
                <a:gd name="connsiteY7" fmla="*/ 65807 h 363939"/>
                <a:gd name="connsiteX8" fmla="*/ 203240 w 227078"/>
                <a:gd name="connsiteY8" fmla="*/ 46757 h 363939"/>
                <a:gd name="connsiteX9" fmla="*/ 202287 w 227078"/>
                <a:gd name="connsiteY9" fmla="*/ 45804 h 363939"/>
                <a:gd name="connsiteX10" fmla="*/ 191810 w 227078"/>
                <a:gd name="connsiteY10" fmla="*/ 53424 h 363939"/>
                <a:gd name="connsiteX11" fmla="*/ 185142 w 227078"/>
                <a:gd name="connsiteY11" fmla="*/ 54377 h 363939"/>
                <a:gd name="connsiteX12" fmla="*/ 183237 w 227078"/>
                <a:gd name="connsiteY12" fmla="*/ 47709 h 363939"/>
                <a:gd name="connsiteX13" fmla="*/ 183237 w 227078"/>
                <a:gd name="connsiteY13" fmla="*/ 29612 h 363939"/>
                <a:gd name="connsiteX14" fmla="*/ 181332 w 227078"/>
                <a:gd name="connsiteY14" fmla="*/ 27707 h 363939"/>
                <a:gd name="connsiteX15" fmla="*/ 164187 w 227078"/>
                <a:gd name="connsiteY15" fmla="*/ 36279 h 363939"/>
                <a:gd name="connsiteX16" fmla="*/ 157520 w 227078"/>
                <a:gd name="connsiteY16" fmla="*/ 36279 h 363939"/>
                <a:gd name="connsiteX17" fmla="*/ 156567 w 227078"/>
                <a:gd name="connsiteY17" fmla="*/ 29612 h 363939"/>
                <a:gd name="connsiteX18" fmla="*/ 159425 w 227078"/>
                <a:gd name="connsiteY18" fmla="*/ 16277 h 363939"/>
                <a:gd name="connsiteX19" fmla="*/ 149900 w 227078"/>
                <a:gd name="connsiteY19" fmla="*/ 11514 h 363939"/>
                <a:gd name="connsiteX20" fmla="*/ 69890 w 227078"/>
                <a:gd name="connsiteY20" fmla="*/ 127719 h 363939"/>
                <a:gd name="connsiteX21" fmla="*/ 65127 w 227078"/>
                <a:gd name="connsiteY21" fmla="*/ 130577 h 363939"/>
                <a:gd name="connsiteX22" fmla="*/ 61317 w 227078"/>
                <a:gd name="connsiteY22" fmla="*/ 126767 h 363939"/>
                <a:gd name="connsiteX23" fmla="*/ 56555 w 227078"/>
                <a:gd name="connsiteY23" fmla="*/ 85809 h 363939"/>
                <a:gd name="connsiteX24" fmla="*/ 50840 w 227078"/>
                <a:gd name="connsiteY24" fmla="*/ 62949 h 363939"/>
                <a:gd name="connsiteX25" fmla="*/ 27980 w 227078"/>
                <a:gd name="connsiteY25" fmla="*/ 134387 h 363939"/>
                <a:gd name="connsiteX26" fmla="*/ 45125 w 227078"/>
                <a:gd name="connsiteY26" fmla="*/ 211539 h 363939"/>
                <a:gd name="connsiteX27" fmla="*/ 45125 w 227078"/>
                <a:gd name="connsiteY27" fmla="*/ 215349 h 363939"/>
                <a:gd name="connsiteX28" fmla="*/ 9882 w 227078"/>
                <a:gd name="connsiteY28" fmla="*/ 315362 h 363939"/>
                <a:gd name="connsiteX29" fmla="*/ 3215 w 227078"/>
                <a:gd name="connsiteY29" fmla="*/ 318219 h 363939"/>
                <a:gd name="connsiteX30" fmla="*/ 3215 w 227078"/>
                <a:gd name="connsiteY30" fmla="*/ 318219 h 363939"/>
                <a:gd name="connsiteX31" fmla="*/ 357 w 227078"/>
                <a:gd name="connsiteY31" fmla="*/ 312504 h 363939"/>
                <a:gd name="connsiteX32" fmla="*/ 357 w 227078"/>
                <a:gd name="connsiteY32" fmla="*/ 312504 h 363939"/>
                <a:gd name="connsiteX33" fmla="*/ 34647 w 227078"/>
                <a:gd name="connsiteY33" fmla="*/ 213444 h 363939"/>
                <a:gd name="connsiteX34" fmla="*/ 17502 w 227078"/>
                <a:gd name="connsiteY34" fmla="*/ 132482 h 363939"/>
                <a:gd name="connsiteX35" fmla="*/ 45125 w 227078"/>
                <a:gd name="connsiteY35" fmla="*/ 53424 h 363939"/>
                <a:gd name="connsiteX36" fmla="*/ 53697 w 227078"/>
                <a:gd name="connsiteY36" fmla="*/ 52472 h 363939"/>
                <a:gd name="connsiteX37" fmla="*/ 65127 w 227078"/>
                <a:gd name="connsiteY37" fmla="*/ 83904 h 363939"/>
                <a:gd name="connsiteX38" fmla="*/ 67985 w 227078"/>
                <a:gd name="connsiteY38" fmla="*/ 109622 h 363939"/>
                <a:gd name="connsiteX39" fmla="*/ 151805 w 227078"/>
                <a:gd name="connsiteY39" fmla="*/ 84 h 363939"/>
                <a:gd name="connsiteX40" fmla="*/ 167997 w 227078"/>
                <a:gd name="connsiteY40" fmla="*/ 10562 h 363939"/>
                <a:gd name="connsiteX41" fmla="*/ 169902 w 227078"/>
                <a:gd name="connsiteY41" fmla="*/ 19134 h 363939"/>
                <a:gd name="connsiteX42" fmla="*/ 183237 w 227078"/>
                <a:gd name="connsiteY42" fmla="*/ 16277 h 363939"/>
                <a:gd name="connsiteX43" fmla="*/ 191810 w 227078"/>
                <a:gd name="connsiteY43" fmla="*/ 22944 h 363939"/>
                <a:gd name="connsiteX44" fmla="*/ 195620 w 227078"/>
                <a:gd name="connsiteY44" fmla="*/ 36279 h 363939"/>
                <a:gd name="connsiteX45" fmla="*/ 203240 w 227078"/>
                <a:gd name="connsiteY45" fmla="*/ 35327 h 363939"/>
                <a:gd name="connsiteX46" fmla="*/ 211812 w 227078"/>
                <a:gd name="connsiteY46" fmla="*/ 41994 h 363939"/>
                <a:gd name="connsiteX47" fmla="*/ 213717 w 227078"/>
                <a:gd name="connsiteY47" fmla="*/ 56282 h 363939"/>
                <a:gd name="connsiteX48" fmla="*/ 220385 w 227078"/>
                <a:gd name="connsiteY48" fmla="*/ 56282 h 363939"/>
                <a:gd name="connsiteX49" fmla="*/ 227052 w 227078"/>
                <a:gd name="connsiteY49" fmla="*/ 65807 h 363939"/>
                <a:gd name="connsiteX50" fmla="*/ 98465 w 227078"/>
                <a:gd name="connsiteY50" fmla="*/ 361082 h 363939"/>
                <a:gd name="connsiteX51" fmla="*/ 93702 w 227078"/>
                <a:gd name="connsiteY51" fmla="*/ 363939 h 3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7078" h="363939">
                  <a:moveTo>
                    <a:pt x="93702" y="363939"/>
                  </a:moveTo>
                  <a:cubicBezTo>
                    <a:pt x="92750" y="363939"/>
                    <a:pt x="92750" y="363939"/>
                    <a:pt x="91797" y="363939"/>
                  </a:cubicBezTo>
                  <a:cubicBezTo>
                    <a:pt x="88940" y="362987"/>
                    <a:pt x="87987" y="360129"/>
                    <a:pt x="88940" y="357272"/>
                  </a:cubicBezTo>
                  <a:cubicBezTo>
                    <a:pt x="139422" y="247734"/>
                    <a:pt x="215622" y="80094"/>
                    <a:pt x="216575" y="67712"/>
                  </a:cubicBezTo>
                  <a:cubicBezTo>
                    <a:pt x="216575" y="66759"/>
                    <a:pt x="216575" y="66759"/>
                    <a:pt x="216575" y="65807"/>
                  </a:cubicBezTo>
                  <a:cubicBezTo>
                    <a:pt x="212765" y="67712"/>
                    <a:pt x="209907" y="69617"/>
                    <a:pt x="207050" y="72474"/>
                  </a:cubicBezTo>
                  <a:cubicBezTo>
                    <a:pt x="205145" y="74379"/>
                    <a:pt x="202287" y="74379"/>
                    <a:pt x="200382" y="72474"/>
                  </a:cubicBezTo>
                  <a:cubicBezTo>
                    <a:pt x="198477" y="70569"/>
                    <a:pt x="198477" y="67712"/>
                    <a:pt x="199430" y="65807"/>
                  </a:cubicBezTo>
                  <a:cubicBezTo>
                    <a:pt x="203240" y="60092"/>
                    <a:pt x="205145" y="53424"/>
                    <a:pt x="203240" y="46757"/>
                  </a:cubicBezTo>
                  <a:cubicBezTo>
                    <a:pt x="203240" y="46757"/>
                    <a:pt x="203240" y="45804"/>
                    <a:pt x="202287" y="45804"/>
                  </a:cubicBezTo>
                  <a:cubicBezTo>
                    <a:pt x="198477" y="46757"/>
                    <a:pt x="194667" y="49614"/>
                    <a:pt x="191810" y="53424"/>
                  </a:cubicBezTo>
                  <a:cubicBezTo>
                    <a:pt x="189905" y="55329"/>
                    <a:pt x="187047" y="55329"/>
                    <a:pt x="185142" y="54377"/>
                  </a:cubicBezTo>
                  <a:cubicBezTo>
                    <a:pt x="183237" y="52472"/>
                    <a:pt x="182285" y="49614"/>
                    <a:pt x="183237" y="47709"/>
                  </a:cubicBezTo>
                  <a:cubicBezTo>
                    <a:pt x="186095" y="41994"/>
                    <a:pt x="186095" y="35327"/>
                    <a:pt x="183237" y="29612"/>
                  </a:cubicBezTo>
                  <a:cubicBezTo>
                    <a:pt x="183237" y="28659"/>
                    <a:pt x="182285" y="28659"/>
                    <a:pt x="181332" y="27707"/>
                  </a:cubicBezTo>
                  <a:cubicBezTo>
                    <a:pt x="174665" y="28659"/>
                    <a:pt x="168950" y="31517"/>
                    <a:pt x="164187" y="36279"/>
                  </a:cubicBezTo>
                  <a:cubicBezTo>
                    <a:pt x="162282" y="38184"/>
                    <a:pt x="159425" y="38184"/>
                    <a:pt x="157520" y="36279"/>
                  </a:cubicBezTo>
                  <a:cubicBezTo>
                    <a:pt x="155615" y="34374"/>
                    <a:pt x="155615" y="32469"/>
                    <a:pt x="156567" y="29612"/>
                  </a:cubicBezTo>
                  <a:cubicBezTo>
                    <a:pt x="159425" y="25802"/>
                    <a:pt x="160377" y="21039"/>
                    <a:pt x="159425" y="16277"/>
                  </a:cubicBezTo>
                  <a:cubicBezTo>
                    <a:pt x="158472" y="13419"/>
                    <a:pt x="155615" y="11514"/>
                    <a:pt x="149900" y="11514"/>
                  </a:cubicBezTo>
                  <a:cubicBezTo>
                    <a:pt x="139422" y="11514"/>
                    <a:pt x="100370" y="72474"/>
                    <a:pt x="69890" y="127719"/>
                  </a:cubicBezTo>
                  <a:cubicBezTo>
                    <a:pt x="68937" y="129624"/>
                    <a:pt x="67032" y="130577"/>
                    <a:pt x="65127" y="130577"/>
                  </a:cubicBezTo>
                  <a:cubicBezTo>
                    <a:pt x="63222" y="130577"/>
                    <a:pt x="61317" y="128672"/>
                    <a:pt x="61317" y="126767"/>
                  </a:cubicBezTo>
                  <a:cubicBezTo>
                    <a:pt x="58460" y="113432"/>
                    <a:pt x="56555" y="99144"/>
                    <a:pt x="56555" y="85809"/>
                  </a:cubicBezTo>
                  <a:cubicBezTo>
                    <a:pt x="55602" y="72474"/>
                    <a:pt x="54650" y="64854"/>
                    <a:pt x="50840" y="62949"/>
                  </a:cubicBezTo>
                  <a:cubicBezTo>
                    <a:pt x="45125" y="64854"/>
                    <a:pt x="33695" y="99144"/>
                    <a:pt x="27980" y="134387"/>
                  </a:cubicBezTo>
                  <a:cubicBezTo>
                    <a:pt x="24170" y="161057"/>
                    <a:pt x="45125" y="211539"/>
                    <a:pt x="45125" y="211539"/>
                  </a:cubicBezTo>
                  <a:cubicBezTo>
                    <a:pt x="45125" y="212492"/>
                    <a:pt x="45125" y="214397"/>
                    <a:pt x="45125" y="215349"/>
                  </a:cubicBezTo>
                  <a:lnTo>
                    <a:pt x="9882" y="315362"/>
                  </a:lnTo>
                  <a:cubicBezTo>
                    <a:pt x="8930" y="318219"/>
                    <a:pt x="6072" y="319172"/>
                    <a:pt x="3215" y="318219"/>
                  </a:cubicBezTo>
                  <a:cubicBezTo>
                    <a:pt x="3215" y="318219"/>
                    <a:pt x="3215" y="318219"/>
                    <a:pt x="3215" y="318219"/>
                  </a:cubicBezTo>
                  <a:cubicBezTo>
                    <a:pt x="357" y="317267"/>
                    <a:pt x="-595" y="314409"/>
                    <a:pt x="357" y="312504"/>
                  </a:cubicBezTo>
                  <a:cubicBezTo>
                    <a:pt x="357" y="312504"/>
                    <a:pt x="357" y="312504"/>
                    <a:pt x="357" y="312504"/>
                  </a:cubicBezTo>
                  <a:lnTo>
                    <a:pt x="34647" y="213444"/>
                  </a:lnTo>
                  <a:cubicBezTo>
                    <a:pt x="30837" y="203919"/>
                    <a:pt x="13692" y="159152"/>
                    <a:pt x="17502" y="132482"/>
                  </a:cubicBezTo>
                  <a:cubicBezTo>
                    <a:pt x="20360" y="114384"/>
                    <a:pt x="30837" y="61997"/>
                    <a:pt x="45125" y="53424"/>
                  </a:cubicBezTo>
                  <a:cubicBezTo>
                    <a:pt x="47982" y="51519"/>
                    <a:pt x="50840" y="51519"/>
                    <a:pt x="53697" y="52472"/>
                  </a:cubicBezTo>
                  <a:cubicBezTo>
                    <a:pt x="63222" y="56282"/>
                    <a:pt x="64175" y="67712"/>
                    <a:pt x="65127" y="83904"/>
                  </a:cubicBezTo>
                  <a:cubicBezTo>
                    <a:pt x="66080" y="91524"/>
                    <a:pt x="66080" y="100097"/>
                    <a:pt x="67985" y="109622"/>
                  </a:cubicBezTo>
                  <a:cubicBezTo>
                    <a:pt x="90845" y="67712"/>
                    <a:pt x="133707" y="-2773"/>
                    <a:pt x="151805" y="84"/>
                  </a:cubicBezTo>
                  <a:cubicBezTo>
                    <a:pt x="158472" y="1037"/>
                    <a:pt x="165140" y="4847"/>
                    <a:pt x="167997" y="10562"/>
                  </a:cubicBezTo>
                  <a:cubicBezTo>
                    <a:pt x="168950" y="13419"/>
                    <a:pt x="169902" y="16277"/>
                    <a:pt x="169902" y="19134"/>
                  </a:cubicBezTo>
                  <a:cubicBezTo>
                    <a:pt x="173712" y="17229"/>
                    <a:pt x="178475" y="16277"/>
                    <a:pt x="183237" y="16277"/>
                  </a:cubicBezTo>
                  <a:cubicBezTo>
                    <a:pt x="187047" y="17229"/>
                    <a:pt x="189905" y="19134"/>
                    <a:pt x="191810" y="22944"/>
                  </a:cubicBezTo>
                  <a:cubicBezTo>
                    <a:pt x="193715" y="26754"/>
                    <a:pt x="195620" y="31517"/>
                    <a:pt x="195620" y="36279"/>
                  </a:cubicBezTo>
                  <a:cubicBezTo>
                    <a:pt x="197525" y="35327"/>
                    <a:pt x="200382" y="34374"/>
                    <a:pt x="203240" y="35327"/>
                  </a:cubicBezTo>
                  <a:cubicBezTo>
                    <a:pt x="207050" y="36279"/>
                    <a:pt x="209907" y="38184"/>
                    <a:pt x="211812" y="41994"/>
                  </a:cubicBezTo>
                  <a:cubicBezTo>
                    <a:pt x="213717" y="46757"/>
                    <a:pt x="214670" y="51519"/>
                    <a:pt x="213717" y="56282"/>
                  </a:cubicBezTo>
                  <a:cubicBezTo>
                    <a:pt x="215622" y="55329"/>
                    <a:pt x="218480" y="55329"/>
                    <a:pt x="220385" y="56282"/>
                  </a:cubicBezTo>
                  <a:cubicBezTo>
                    <a:pt x="224195" y="58187"/>
                    <a:pt x="227052" y="61997"/>
                    <a:pt x="227052" y="65807"/>
                  </a:cubicBezTo>
                  <a:cubicBezTo>
                    <a:pt x="228957" y="80094"/>
                    <a:pt x="128945" y="295359"/>
                    <a:pt x="98465" y="361082"/>
                  </a:cubicBezTo>
                  <a:cubicBezTo>
                    <a:pt x="96560" y="362987"/>
                    <a:pt x="95607" y="363939"/>
                    <a:pt x="93702" y="36393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5" name="图形 11">
              <a:extLst>
                <a:ext uri="{FF2B5EF4-FFF2-40B4-BE49-F238E27FC236}">
                  <a16:creationId xmlns:a16="http://schemas.microsoft.com/office/drawing/2014/main" id="{841F3C92-9825-4A27-94C8-89DE518B50C6}"/>
                </a:ext>
              </a:extLst>
            </p:cNvPr>
            <p:cNvSpPr/>
            <p:nvPr/>
          </p:nvSpPr>
          <p:spPr>
            <a:xfrm>
              <a:off x="6488429" y="3539490"/>
              <a:ext cx="591502" cy="220979"/>
            </a:xfrm>
            <a:custGeom>
              <a:avLst/>
              <a:gdLst>
                <a:gd name="connsiteX0" fmla="*/ 95250 w 591502"/>
                <a:gd name="connsiteY0" fmla="*/ 0 h 220979"/>
                <a:gd name="connsiteX1" fmla="*/ 0 w 591502"/>
                <a:gd name="connsiteY1" fmla="*/ 220980 h 220979"/>
                <a:gd name="connsiteX2" fmla="*/ 591502 w 591502"/>
                <a:gd name="connsiteY2" fmla="*/ 220980 h 220979"/>
                <a:gd name="connsiteX3" fmla="*/ 509588 w 591502"/>
                <a:gd name="connsiteY3" fmla="*/ 11430 h 220979"/>
                <a:gd name="connsiteX4" fmla="*/ 95250 w 591502"/>
                <a:gd name="connsiteY4" fmla="*/ 0 h 220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02" h="220979">
                  <a:moveTo>
                    <a:pt x="95250" y="0"/>
                  </a:moveTo>
                  <a:cubicBezTo>
                    <a:pt x="95250" y="0"/>
                    <a:pt x="8573" y="153352"/>
                    <a:pt x="0" y="220980"/>
                  </a:cubicBezTo>
                  <a:lnTo>
                    <a:pt x="591502" y="220980"/>
                  </a:lnTo>
                  <a:cubicBezTo>
                    <a:pt x="591502" y="220980"/>
                    <a:pt x="539115" y="96202"/>
                    <a:pt x="509588" y="11430"/>
                  </a:cubicBezTo>
                  <a:lnTo>
                    <a:pt x="95250"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6" name="图形 11">
              <a:extLst>
                <a:ext uri="{FF2B5EF4-FFF2-40B4-BE49-F238E27FC236}">
                  <a16:creationId xmlns:a16="http://schemas.microsoft.com/office/drawing/2014/main" id="{DB7FBE6F-9A3C-48B4-9C3C-0FBCBB72013D}"/>
                </a:ext>
              </a:extLst>
            </p:cNvPr>
            <p:cNvSpPr/>
            <p:nvPr/>
          </p:nvSpPr>
          <p:spPr>
            <a:xfrm>
              <a:off x="6483667" y="3533775"/>
              <a:ext cx="600469" cy="230878"/>
            </a:xfrm>
            <a:custGeom>
              <a:avLst/>
              <a:gdLst>
                <a:gd name="connsiteX0" fmla="*/ 596265 w 600469"/>
                <a:gd name="connsiteY0" fmla="*/ 230505 h 230878"/>
                <a:gd name="connsiteX1" fmla="*/ 4763 w 600469"/>
                <a:gd name="connsiteY1" fmla="*/ 230505 h 230878"/>
                <a:gd name="connsiteX2" fmla="*/ 953 w 600469"/>
                <a:gd name="connsiteY2" fmla="*/ 228600 h 230878"/>
                <a:gd name="connsiteX3" fmla="*/ 0 w 600469"/>
                <a:gd name="connsiteY3" fmla="*/ 224790 h 230878"/>
                <a:gd name="connsiteX4" fmla="*/ 96203 w 600469"/>
                <a:gd name="connsiteY4" fmla="*/ 2858 h 230878"/>
                <a:gd name="connsiteX5" fmla="*/ 100013 w 600469"/>
                <a:gd name="connsiteY5" fmla="*/ 0 h 230878"/>
                <a:gd name="connsiteX6" fmla="*/ 513398 w 600469"/>
                <a:gd name="connsiteY6" fmla="*/ 11430 h 230878"/>
                <a:gd name="connsiteX7" fmla="*/ 518160 w 600469"/>
                <a:gd name="connsiteY7" fmla="*/ 14288 h 230878"/>
                <a:gd name="connsiteX8" fmla="*/ 600075 w 600469"/>
                <a:gd name="connsiteY8" fmla="*/ 223838 h 230878"/>
                <a:gd name="connsiteX9" fmla="*/ 599123 w 600469"/>
                <a:gd name="connsiteY9" fmla="*/ 228600 h 230878"/>
                <a:gd name="connsiteX10" fmla="*/ 596265 w 600469"/>
                <a:gd name="connsiteY10" fmla="*/ 230505 h 230878"/>
                <a:gd name="connsiteX11" fmla="*/ 10478 w 600469"/>
                <a:gd name="connsiteY11" fmla="*/ 220980 h 230878"/>
                <a:gd name="connsiteX12" fmla="*/ 588645 w 600469"/>
                <a:gd name="connsiteY12" fmla="*/ 220980 h 230878"/>
                <a:gd name="connsiteX13" fmla="*/ 510540 w 600469"/>
                <a:gd name="connsiteY13" fmla="*/ 20955 h 230878"/>
                <a:gd name="connsiteX14" fmla="*/ 102870 w 600469"/>
                <a:gd name="connsiteY14" fmla="*/ 10478 h 230878"/>
                <a:gd name="connsiteX15" fmla="*/ 10478 w 600469"/>
                <a:gd name="connsiteY15" fmla="*/ 220980 h 230878"/>
                <a:gd name="connsiteX16" fmla="*/ 10478 w 600469"/>
                <a:gd name="connsiteY16" fmla="*/ 220980 h 2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0469" h="230878">
                  <a:moveTo>
                    <a:pt x="596265" y="230505"/>
                  </a:moveTo>
                  <a:lnTo>
                    <a:pt x="4763" y="230505"/>
                  </a:lnTo>
                  <a:cubicBezTo>
                    <a:pt x="3810" y="230505"/>
                    <a:pt x="1905" y="229553"/>
                    <a:pt x="953" y="228600"/>
                  </a:cubicBezTo>
                  <a:cubicBezTo>
                    <a:pt x="0" y="227647"/>
                    <a:pt x="0" y="225742"/>
                    <a:pt x="0" y="224790"/>
                  </a:cubicBezTo>
                  <a:cubicBezTo>
                    <a:pt x="8573" y="157163"/>
                    <a:pt x="92392" y="8572"/>
                    <a:pt x="96203" y="2858"/>
                  </a:cubicBezTo>
                  <a:cubicBezTo>
                    <a:pt x="97155" y="953"/>
                    <a:pt x="99060" y="0"/>
                    <a:pt x="100013" y="0"/>
                  </a:cubicBezTo>
                  <a:lnTo>
                    <a:pt x="513398" y="11430"/>
                  </a:lnTo>
                  <a:cubicBezTo>
                    <a:pt x="515302" y="11430"/>
                    <a:pt x="517208" y="12383"/>
                    <a:pt x="518160" y="14288"/>
                  </a:cubicBezTo>
                  <a:cubicBezTo>
                    <a:pt x="546735" y="98108"/>
                    <a:pt x="600075" y="222885"/>
                    <a:pt x="600075" y="223838"/>
                  </a:cubicBezTo>
                  <a:cubicBezTo>
                    <a:pt x="601027" y="225742"/>
                    <a:pt x="600075" y="226695"/>
                    <a:pt x="599123" y="228600"/>
                  </a:cubicBezTo>
                  <a:cubicBezTo>
                    <a:pt x="599123" y="230505"/>
                    <a:pt x="597218" y="231458"/>
                    <a:pt x="596265" y="230505"/>
                  </a:cubicBezTo>
                  <a:close/>
                  <a:moveTo>
                    <a:pt x="10478" y="220980"/>
                  </a:moveTo>
                  <a:lnTo>
                    <a:pt x="588645" y="220980"/>
                  </a:lnTo>
                  <a:cubicBezTo>
                    <a:pt x="577215" y="194310"/>
                    <a:pt x="536258" y="93345"/>
                    <a:pt x="510540" y="20955"/>
                  </a:cubicBezTo>
                  <a:lnTo>
                    <a:pt x="102870" y="10478"/>
                  </a:lnTo>
                  <a:cubicBezTo>
                    <a:pt x="92392" y="29528"/>
                    <a:pt x="20955" y="158115"/>
                    <a:pt x="10478" y="220980"/>
                  </a:cubicBezTo>
                  <a:lnTo>
                    <a:pt x="10478" y="22098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7" name="图形 11">
              <a:extLst>
                <a:ext uri="{FF2B5EF4-FFF2-40B4-BE49-F238E27FC236}">
                  <a16:creationId xmlns:a16="http://schemas.microsoft.com/office/drawing/2014/main" id="{3BE52575-26A5-4180-8018-5568F9A10BF5}"/>
                </a:ext>
              </a:extLst>
            </p:cNvPr>
            <p:cNvSpPr/>
            <p:nvPr/>
          </p:nvSpPr>
          <p:spPr>
            <a:xfrm>
              <a:off x="5902642" y="3009185"/>
              <a:ext cx="270510" cy="275380"/>
            </a:xfrm>
            <a:custGeom>
              <a:avLst/>
              <a:gdLst>
                <a:gd name="connsiteX0" fmla="*/ 197167 w 270510"/>
                <a:gd name="connsiteY0" fmla="*/ 275034 h 275380"/>
                <a:gd name="connsiteX1" fmla="*/ 193358 w 270510"/>
                <a:gd name="connsiteY1" fmla="*/ 274082 h 275380"/>
                <a:gd name="connsiteX2" fmla="*/ 122873 w 270510"/>
                <a:gd name="connsiteY2" fmla="*/ 218837 h 275380"/>
                <a:gd name="connsiteX3" fmla="*/ 9525 w 270510"/>
                <a:gd name="connsiteY3" fmla="*/ 88344 h 275380"/>
                <a:gd name="connsiteX4" fmla="*/ 0 w 270510"/>
                <a:gd name="connsiteY4" fmla="*/ 66437 h 275380"/>
                <a:gd name="connsiteX5" fmla="*/ 5715 w 270510"/>
                <a:gd name="connsiteY5" fmla="*/ 47387 h 275380"/>
                <a:gd name="connsiteX6" fmla="*/ 77153 w 270510"/>
                <a:gd name="connsiteY6" fmla="*/ 3572 h 275380"/>
                <a:gd name="connsiteX7" fmla="*/ 160973 w 270510"/>
                <a:gd name="connsiteY7" fmla="*/ 78819 h 275380"/>
                <a:gd name="connsiteX8" fmla="*/ 160020 w 270510"/>
                <a:gd name="connsiteY8" fmla="*/ 23574 h 275380"/>
                <a:gd name="connsiteX9" fmla="*/ 178117 w 270510"/>
                <a:gd name="connsiteY9" fmla="*/ 26431 h 275380"/>
                <a:gd name="connsiteX10" fmla="*/ 187642 w 270510"/>
                <a:gd name="connsiteY10" fmla="*/ 43577 h 275380"/>
                <a:gd name="connsiteX11" fmla="*/ 270510 w 270510"/>
                <a:gd name="connsiteY11" fmla="*/ 236934 h 275380"/>
                <a:gd name="connsiteX12" fmla="*/ 197167 w 270510"/>
                <a:gd name="connsiteY12" fmla="*/ 275034 h 27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510" h="275380">
                  <a:moveTo>
                    <a:pt x="197167" y="275034"/>
                  </a:moveTo>
                  <a:cubicBezTo>
                    <a:pt x="195263" y="275034"/>
                    <a:pt x="194310" y="275034"/>
                    <a:pt x="193358" y="274082"/>
                  </a:cubicBezTo>
                  <a:cubicBezTo>
                    <a:pt x="170498" y="268367"/>
                    <a:pt x="140970" y="234077"/>
                    <a:pt x="122873" y="218837"/>
                  </a:cubicBezTo>
                  <a:cubicBezTo>
                    <a:pt x="79058" y="181689"/>
                    <a:pt x="40958" y="136922"/>
                    <a:pt x="9525" y="88344"/>
                  </a:cubicBezTo>
                  <a:cubicBezTo>
                    <a:pt x="4763" y="81677"/>
                    <a:pt x="1905" y="74056"/>
                    <a:pt x="0" y="66437"/>
                  </a:cubicBezTo>
                  <a:cubicBezTo>
                    <a:pt x="0" y="59769"/>
                    <a:pt x="1905" y="53102"/>
                    <a:pt x="5715" y="47387"/>
                  </a:cubicBezTo>
                  <a:cubicBezTo>
                    <a:pt x="20003" y="20717"/>
                    <a:pt x="45720" y="-10716"/>
                    <a:pt x="77153" y="3572"/>
                  </a:cubicBezTo>
                  <a:cubicBezTo>
                    <a:pt x="88583" y="8334"/>
                    <a:pt x="160973" y="68342"/>
                    <a:pt x="160973" y="78819"/>
                  </a:cubicBezTo>
                  <a:cubicBezTo>
                    <a:pt x="159067" y="60722"/>
                    <a:pt x="158115" y="41672"/>
                    <a:pt x="160020" y="23574"/>
                  </a:cubicBezTo>
                  <a:cubicBezTo>
                    <a:pt x="165735" y="20717"/>
                    <a:pt x="173355" y="21669"/>
                    <a:pt x="178117" y="26431"/>
                  </a:cubicBezTo>
                  <a:cubicBezTo>
                    <a:pt x="182880" y="31194"/>
                    <a:pt x="185738" y="36909"/>
                    <a:pt x="187642" y="43577"/>
                  </a:cubicBezTo>
                  <a:cubicBezTo>
                    <a:pt x="193358" y="57864"/>
                    <a:pt x="264795" y="240744"/>
                    <a:pt x="270510" y="236934"/>
                  </a:cubicBezTo>
                  <a:cubicBezTo>
                    <a:pt x="249555" y="250269"/>
                    <a:pt x="222885" y="278844"/>
                    <a:pt x="197167" y="275034"/>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8" name="图形 11">
              <a:extLst>
                <a:ext uri="{FF2B5EF4-FFF2-40B4-BE49-F238E27FC236}">
                  <a16:creationId xmlns:a16="http://schemas.microsoft.com/office/drawing/2014/main" id="{7E4FF793-440D-4DAB-81DE-48425B57519E}"/>
                </a:ext>
              </a:extLst>
            </p:cNvPr>
            <p:cNvSpPr/>
            <p:nvPr/>
          </p:nvSpPr>
          <p:spPr>
            <a:xfrm>
              <a:off x="5898832" y="3004071"/>
              <a:ext cx="279439" cy="285863"/>
            </a:xfrm>
            <a:custGeom>
              <a:avLst/>
              <a:gdLst>
                <a:gd name="connsiteX0" fmla="*/ 205740 w 279439"/>
                <a:gd name="connsiteY0" fmla="*/ 285863 h 285863"/>
                <a:gd name="connsiteX1" fmla="*/ 200977 w 279439"/>
                <a:gd name="connsiteY1" fmla="*/ 285863 h 285863"/>
                <a:gd name="connsiteX2" fmla="*/ 196215 w 279439"/>
                <a:gd name="connsiteY2" fmla="*/ 284911 h 285863"/>
                <a:gd name="connsiteX3" fmla="*/ 138113 w 279439"/>
                <a:gd name="connsiteY3" fmla="*/ 242048 h 285863"/>
                <a:gd name="connsiteX4" fmla="*/ 123825 w 279439"/>
                <a:gd name="connsiteY4" fmla="*/ 228713 h 285863"/>
                <a:gd name="connsiteX5" fmla="*/ 9525 w 279439"/>
                <a:gd name="connsiteY5" fmla="*/ 97268 h 285863"/>
                <a:gd name="connsiteX6" fmla="*/ 0 w 279439"/>
                <a:gd name="connsiteY6" fmla="*/ 72503 h 285863"/>
                <a:gd name="connsiteX7" fmla="*/ 5715 w 279439"/>
                <a:gd name="connsiteY7" fmla="*/ 50596 h 285863"/>
                <a:gd name="connsiteX8" fmla="*/ 82867 w 279439"/>
                <a:gd name="connsiteY8" fmla="*/ 3923 h 285863"/>
                <a:gd name="connsiteX9" fmla="*/ 158115 w 279439"/>
                <a:gd name="connsiteY9" fmla="*/ 65836 h 285863"/>
                <a:gd name="connsiteX10" fmla="*/ 159067 w 279439"/>
                <a:gd name="connsiteY10" fmla="*/ 26783 h 285863"/>
                <a:gd name="connsiteX11" fmla="*/ 161925 w 279439"/>
                <a:gd name="connsiteY11" fmla="*/ 22973 h 285863"/>
                <a:gd name="connsiteX12" fmla="*/ 185738 w 279439"/>
                <a:gd name="connsiteY12" fmla="*/ 26783 h 285863"/>
                <a:gd name="connsiteX13" fmla="*/ 196215 w 279439"/>
                <a:gd name="connsiteY13" fmla="*/ 44881 h 285863"/>
                <a:gd name="connsiteX14" fmla="*/ 198120 w 279439"/>
                <a:gd name="connsiteY14" fmla="*/ 49643 h 285863"/>
                <a:gd name="connsiteX15" fmla="*/ 276225 w 279439"/>
                <a:gd name="connsiteY15" fmla="*/ 234428 h 285863"/>
                <a:gd name="connsiteX16" fmla="*/ 279083 w 279439"/>
                <a:gd name="connsiteY16" fmla="*/ 241096 h 285863"/>
                <a:gd name="connsiteX17" fmla="*/ 277177 w 279439"/>
                <a:gd name="connsiteY17" fmla="*/ 243001 h 285863"/>
                <a:gd name="connsiteX18" fmla="*/ 260033 w 279439"/>
                <a:gd name="connsiteY18" fmla="*/ 255383 h 285863"/>
                <a:gd name="connsiteX19" fmla="*/ 205740 w 279439"/>
                <a:gd name="connsiteY19" fmla="*/ 285863 h 285863"/>
                <a:gd name="connsiteX20" fmla="*/ 65722 w 279439"/>
                <a:gd name="connsiteY20" fmla="*/ 10591 h 285863"/>
                <a:gd name="connsiteX21" fmla="*/ 14288 w 279439"/>
                <a:gd name="connsiteY21" fmla="*/ 55358 h 285863"/>
                <a:gd name="connsiteX22" fmla="*/ 9525 w 279439"/>
                <a:gd name="connsiteY22" fmla="*/ 72503 h 285863"/>
                <a:gd name="connsiteX23" fmla="*/ 18097 w 279439"/>
                <a:gd name="connsiteY23" fmla="*/ 91553 h 285863"/>
                <a:gd name="connsiteX24" fmla="*/ 130492 w 279439"/>
                <a:gd name="connsiteY24" fmla="*/ 220141 h 285863"/>
                <a:gd name="connsiteX25" fmla="*/ 145733 w 279439"/>
                <a:gd name="connsiteY25" fmla="*/ 234428 h 285863"/>
                <a:gd name="connsiteX26" fmla="*/ 199072 w 279439"/>
                <a:gd name="connsiteY26" fmla="*/ 274433 h 285863"/>
                <a:gd name="connsiteX27" fmla="*/ 202883 w 279439"/>
                <a:gd name="connsiteY27" fmla="*/ 275386 h 285863"/>
                <a:gd name="connsiteX28" fmla="*/ 202883 w 279439"/>
                <a:gd name="connsiteY28" fmla="*/ 275386 h 285863"/>
                <a:gd name="connsiteX29" fmla="*/ 255270 w 279439"/>
                <a:gd name="connsiteY29" fmla="*/ 250621 h 285863"/>
                <a:gd name="connsiteX30" fmla="*/ 267652 w 279439"/>
                <a:gd name="connsiteY30" fmla="*/ 241096 h 285863"/>
                <a:gd name="connsiteX31" fmla="*/ 189547 w 279439"/>
                <a:gd name="connsiteY31" fmla="*/ 56311 h 285863"/>
                <a:gd name="connsiteX32" fmla="*/ 187642 w 279439"/>
                <a:gd name="connsiteY32" fmla="*/ 51548 h 285863"/>
                <a:gd name="connsiteX33" fmla="*/ 179070 w 279439"/>
                <a:gd name="connsiteY33" fmla="*/ 36308 h 285863"/>
                <a:gd name="connsiteX34" fmla="*/ 169545 w 279439"/>
                <a:gd name="connsiteY34" fmla="*/ 32498 h 285863"/>
                <a:gd name="connsiteX35" fmla="*/ 170497 w 279439"/>
                <a:gd name="connsiteY35" fmla="*/ 82981 h 285863"/>
                <a:gd name="connsiteX36" fmla="*/ 170497 w 279439"/>
                <a:gd name="connsiteY36" fmla="*/ 82981 h 285863"/>
                <a:gd name="connsiteX37" fmla="*/ 170497 w 279439"/>
                <a:gd name="connsiteY37" fmla="*/ 83933 h 285863"/>
                <a:gd name="connsiteX38" fmla="*/ 164783 w 279439"/>
                <a:gd name="connsiteY38" fmla="*/ 87743 h 285863"/>
                <a:gd name="connsiteX39" fmla="*/ 160972 w 279439"/>
                <a:gd name="connsiteY39" fmla="*/ 83933 h 285863"/>
                <a:gd name="connsiteX40" fmla="*/ 160972 w 279439"/>
                <a:gd name="connsiteY40" fmla="*/ 82981 h 285863"/>
                <a:gd name="connsiteX41" fmla="*/ 80010 w 279439"/>
                <a:gd name="connsiteY41" fmla="*/ 12496 h 285863"/>
                <a:gd name="connsiteX42" fmla="*/ 65722 w 279439"/>
                <a:gd name="connsiteY42" fmla="*/ 10591 h 285863"/>
                <a:gd name="connsiteX43" fmla="*/ 65722 w 279439"/>
                <a:gd name="connsiteY43" fmla="*/ 10591 h 2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439" h="285863">
                  <a:moveTo>
                    <a:pt x="205740" y="285863"/>
                  </a:moveTo>
                  <a:cubicBezTo>
                    <a:pt x="203835" y="285863"/>
                    <a:pt x="202883" y="285863"/>
                    <a:pt x="200977" y="285863"/>
                  </a:cubicBezTo>
                  <a:cubicBezTo>
                    <a:pt x="199072" y="285863"/>
                    <a:pt x="198120" y="284911"/>
                    <a:pt x="196215" y="284911"/>
                  </a:cubicBezTo>
                  <a:cubicBezTo>
                    <a:pt x="177165" y="280148"/>
                    <a:pt x="155258" y="259193"/>
                    <a:pt x="138113" y="242048"/>
                  </a:cubicBezTo>
                  <a:cubicBezTo>
                    <a:pt x="132397" y="237286"/>
                    <a:pt x="127635" y="232523"/>
                    <a:pt x="123825" y="228713"/>
                  </a:cubicBezTo>
                  <a:cubicBezTo>
                    <a:pt x="79058" y="190613"/>
                    <a:pt x="40958" y="146798"/>
                    <a:pt x="9525" y="97268"/>
                  </a:cubicBezTo>
                  <a:cubicBezTo>
                    <a:pt x="4763" y="89648"/>
                    <a:pt x="952" y="82028"/>
                    <a:pt x="0" y="72503"/>
                  </a:cubicBezTo>
                  <a:cubicBezTo>
                    <a:pt x="0" y="64883"/>
                    <a:pt x="1905" y="57263"/>
                    <a:pt x="5715" y="50596"/>
                  </a:cubicBezTo>
                  <a:cubicBezTo>
                    <a:pt x="13335" y="35356"/>
                    <a:pt x="42863" y="-14174"/>
                    <a:pt x="82867" y="3923"/>
                  </a:cubicBezTo>
                  <a:cubicBezTo>
                    <a:pt x="109538" y="22021"/>
                    <a:pt x="134302" y="42976"/>
                    <a:pt x="158115" y="65836"/>
                  </a:cubicBezTo>
                  <a:cubicBezTo>
                    <a:pt x="157163" y="52501"/>
                    <a:pt x="158115" y="40118"/>
                    <a:pt x="159067" y="26783"/>
                  </a:cubicBezTo>
                  <a:cubicBezTo>
                    <a:pt x="159067" y="24878"/>
                    <a:pt x="160020" y="23926"/>
                    <a:pt x="161925" y="22973"/>
                  </a:cubicBezTo>
                  <a:cubicBezTo>
                    <a:pt x="169545" y="19163"/>
                    <a:pt x="179070" y="21068"/>
                    <a:pt x="185738" y="26783"/>
                  </a:cubicBezTo>
                  <a:cubicBezTo>
                    <a:pt x="190500" y="32498"/>
                    <a:pt x="194310" y="38213"/>
                    <a:pt x="196215" y="44881"/>
                  </a:cubicBezTo>
                  <a:lnTo>
                    <a:pt x="198120" y="49643"/>
                  </a:lnTo>
                  <a:cubicBezTo>
                    <a:pt x="259080" y="203948"/>
                    <a:pt x="273367" y="230618"/>
                    <a:pt x="276225" y="234428"/>
                  </a:cubicBezTo>
                  <a:cubicBezTo>
                    <a:pt x="279083" y="235381"/>
                    <a:pt x="280035" y="238238"/>
                    <a:pt x="279083" y="241096"/>
                  </a:cubicBezTo>
                  <a:cubicBezTo>
                    <a:pt x="279083" y="242048"/>
                    <a:pt x="278130" y="243001"/>
                    <a:pt x="277177" y="243001"/>
                  </a:cubicBezTo>
                  <a:cubicBezTo>
                    <a:pt x="272415" y="245858"/>
                    <a:pt x="266700" y="250621"/>
                    <a:pt x="260033" y="255383"/>
                  </a:cubicBezTo>
                  <a:cubicBezTo>
                    <a:pt x="242888" y="271576"/>
                    <a:pt x="224790" y="285863"/>
                    <a:pt x="205740" y="285863"/>
                  </a:cubicBezTo>
                  <a:close/>
                  <a:moveTo>
                    <a:pt x="65722" y="10591"/>
                  </a:moveTo>
                  <a:cubicBezTo>
                    <a:pt x="40005" y="10591"/>
                    <a:pt x="20002" y="43928"/>
                    <a:pt x="14288" y="55358"/>
                  </a:cubicBezTo>
                  <a:cubicBezTo>
                    <a:pt x="11430" y="60121"/>
                    <a:pt x="9525" y="66788"/>
                    <a:pt x="9525" y="72503"/>
                  </a:cubicBezTo>
                  <a:cubicBezTo>
                    <a:pt x="10477" y="79171"/>
                    <a:pt x="13335" y="85838"/>
                    <a:pt x="18097" y="91553"/>
                  </a:cubicBezTo>
                  <a:cubicBezTo>
                    <a:pt x="49530" y="140131"/>
                    <a:pt x="87630" y="182993"/>
                    <a:pt x="130492" y="220141"/>
                  </a:cubicBezTo>
                  <a:cubicBezTo>
                    <a:pt x="135255" y="223951"/>
                    <a:pt x="140017" y="228713"/>
                    <a:pt x="145733" y="234428"/>
                  </a:cubicBezTo>
                  <a:cubicBezTo>
                    <a:pt x="161925" y="250621"/>
                    <a:pt x="182880" y="270623"/>
                    <a:pt x="199072" y="274433"/>
                  </a:cubicBezTo>
                  <a:cubicBezTo>
                    <a:pt x="200025" y="274433"/>
                    <a:pt x="200977" y="275386"/>
                    <a:pt x="202883" y="275386"/>
                  </a:cubicBezTo>
                  <a:lnTo>
                    <a:pt x="202883" y="275386"/>
                  </a:lnTo>
                  <a:cubicBezTo>
                    <a:pt x="220027" y="277291"/>
                    <a:pt x="239077" y="263003"/>
                    <a:pt x="255270" y="250621"/>
                  </a:cubicBezTo>
                  <a:cubicBezTo>
                    <a:pt x="260033" y="246811"/>
                    <a:pt x="263842" y="243953"/>
                    <a:pt x="267652" y="241096"/>
                  </a:cubicBezTo>
                  <a:cubicBezTo>
                    <a:pt x="260033" y="228713"/>
                    <a:pt x="241935" y="188708"/>
                    <a:pt x="189547" y="56311"/>
                  </a:cubicBezTo>
                  <a:lnTo>
                    <a:pt x="187642" y="51548"/>
                  </a:lnTo>
                  <a:cubicBezTo>
                    <a:pt x="185738" y="45833"/>
                    <a:pt x="182880" y="41071"/>
                    <a:pt x="179070" y="36308"/>
                  </a:cubicBezTo>
                  <a:cubicBezTo>
                    <a:pt x="176213" y="33451"/>
                    <a:pt x="173355" y="32498"/>
                    <a:pt x="169545" y="32498"/>
                  </a:cubicBezTo>
                  <a:cubicBezTo>
                    <a:pt x="167640" y="49643"/>
                    <a:pt x="168592" y="66788"/>
                    <a:pt x="170497" y="82981"/>
                  </a:cubicBezTo>
                  <a:lnTo>
                    <a:pt x="170497" y="82981"/>
                  </a:lnTo>
                  <a:lnTo>
                    <a:pt x="170497" y="83933"/>
                  </a:lnTo>
                  <a:cubicBezTo>
                    <a:pt x="170497" y="86791"/>
                    <a:pt x="167640" y="88696"/>
                    <a:pt x="164783" y="87743"/>
                  </a:cubicBezTo>
                  <a:cubicBezTo>
                    <a:pt x="162877" y="87743"/>
                    <a:pt x="160972" y="85838"/>
                    <a:pt x="160972" y="83933"/>
                  </a:cubicBezTo>
                  <a:cubicBezTo>
                    <a:pt x="160972" y="83933"/>
                    <a:pt x="160972" y="82981"/>
                    <a:pt x="160972" y="82981"/>
                  </a:cubicBezTo>
                  <a:cubicBezTo>
                    <a:pt x="157163" y="72503"/>
                    <a:pt x="91440" y="17258"/>
                    <a:pt x="80010" y="12496"/>
                  </a:cubicBezTo>
                  <a:cubicBezTo>
                    <a:pt x="74295" y="11543"/>
                    <a:pt x="69533" y="10591"/>
                    <a:pt x="65722" y="10591"/>
                  </a:cubicBezTo>
                  <a:lnTo>
                    <a:pt x="65722" y="10591"/>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9" name="图形 11">
              <a:extLst>
                <a:ext uri="{FF2B5EF4-FFF2-40B4-BE49-F238E27FC236}">
                  <a16:creationId xmlns:a16="http://schemas.microsoft.com/office/drawing/2014/main" id="{3A75C1DD-9F17-4F20-BFBC-CC0C1CDF0D99}"/>
                </a:ext>
              </a:extLst>
            </p:cNvPr>
            <p:cNvSpPr/>
            <p:nvPr/>
          </p:nvSpPr>
          <p:spPr>
            <a:xfrm>
              <a:off x="6942772" y="2964179"/>
              <a:ext cx="401002" cy="604227"/>
            </a:xfrm>
            <a:custGeom>
              <a:avLst/>
              <a:gdLst>
                <a:gd name="connsiteX0" fmla="*/ 108585 w 401002"/>
                <a:gd name="connsiteY0" fmla="*/ 0 h 604227"/>
                <a:gd name="connsiteX1" fmla="*/ 172403 w 401002"/>
                <a:gd name="connsiteY1" fmla="*/ 67628 h 604227"/>
                <a:gd name="connsiteX2" fmla="*/ 198120 w 401002"/>
                <a:gd name="connsiteY2" fmla="*/ 332423 h 604227"/>
                <a:gd name="connsiteX3" fmla="*/ 274320 w 401002"/>
                <a:gd name="connsiteY3" fmla="*/ 148590 h 604227"/>
                <a:gd name="connsiteX4" fmla="*/ 401003 w 401002"/>
                <a:gd name="connsiteY4" fmla="*/ 198120 h 604227"/>
                <a:gd name="connsiteX5" fmla="*/ 240983 w 401002"/>
                <a:gd name="connsiteY5" fmla="*/ 603885 h 604227"/>
                <a:gd name="connsiteX6" fmla="*/ 0 w 401002"/>
                <a:gd name="connsiteY6" fmla="*/ 457200 h 604227"/>
                <a:gd name="connsiteX7" fmla="*/ 108585 w 401002"/>
                <a:gd name="connsiteY7" fmla="*/ 0 h 60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002" h="604227">
                  <a:moveTo>
                    <a:pt x="108585" y="0"/>
                  </a:moveTo>
                  <a:cubicBezTo>
                    <a:pt x="108585" y="0"/>
                    <a:pt x="159068" y="48578"/>
                    <a:pt x="172403" y="67628"/>
                  </a:cubicBezTo>
                  <a:cubicBezTo>
                    <a:pt x="185738" y="86678"/>
                    <a:pt x="198120" y="332423"/>
                    <a:pt x="198120" y="332423"/>
                  </a:cubicBezTo>
                  <a:lnTo>
                    <a:pt x="274320" y="148590"/>
                  </a:lnTo>
                  <a:lnTo>
                    <a:pt x="401003" y="198120"/>
                  </a:lnTo>
                  <a:cubicBezTo>
                    <a:pt x="401003" y="198120"/>
                    <a:pt x="322897" y="596265"/>
                    <a:pt x="240983" y="603885"/>
                  </a:cubicBezTo>
                  <a:cubicBezTo>
                    <a:pt x="159068" y="612458"/>
                    <a:pt x="0" y="457200"/>
                    <a:pt x="0" y="457200"/>
                  </a:cubicBezTo>
                  <a:lnTo>
                    <a:pt x="108585" y="0"/>
                  </a:ln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0" name="图形 11">
              <a:extLst>
                <a:ext uri="{FF2B5EF4-FFF2-40B4-BE49-F238E27FC236}">
                  <a16:creationId xmlns:a16="http://schemas.microsoft.com/office/drawing/2014/main" id="{ACABB585-09A0-4EE9-AA9B-77BF2F65024D}"/>
                </a:ext>
              </a:extLst>
            </p:cNvPr>
            <p:cNvSpPr/>
            <p:nvPr/>
          </p:nvSpPr>
          <p:spPr>
            <a:xfrm>
              <a:off x="6488721" y="2924175"/>
              <a:ext cx="591316" cy="651526"/>
            </a:xfrm>
            <a:custGeom>
              <a:avLst/>
              <a:gdLst>
                <a:gd name="connsiteX0" fmla="*/ 190209 w 591316"/>
                <a:gd name="connsiteY0" fmla="*/ 0 h 651526"/>
                <a:gd name="connsiteX1" fmla="*/ 7329 w 591316"/>
                <a:gd name="connsiteY1" fmla="*/ 73342 h 651526"/>
                <a:gd name="connsiteX2" fmla="*/ 82576 w 591316"/>
                <a:gd name="connsiteY2" fmla="*/ 634365 h 651526"/>
                <a:gd name="connsiteX3" fmla="*/ 509297 w 591316"/>
                <a:gd name="connsiteY3" fmla="*/ 625793 h 651526"/>
                <a:gd name="connsiteX4" fmla="*/ 585497 w 591316"/>
                <a:gd name="connsiteY4" fmla="*/ 289560 h 651526"/>
                <a:gd name="connsiteX5" fmla="*/ 563589 w 591316"/>
                <a:gd name="connsiteY5" fmla="*/ 40005 h 651526"/>
                <a:gd name="connsiteX6" fmla="*/ 476911 w 591316"/>
                <a:gd name="connsiteY6" fmla="*/ 6667 h 651526"/>
                <a:gd name="connsiteX7" fmla="*/ 190209 w 591316"/>
                <a:gd name="connsiteY7" fmla="*/ 0 h 65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316" h="651526">
                  <a:moveTo>
                    <a:pt x="190209" y="0"/>
                  </a:moveTo>
                  <a:cubicBezTo>
                    <a:pt x="190209" y="0"/>
                    <a:pt x="43524" y="28575"/>
                    <a:pt x="7329" y="73342"/>
                  </a:cubicBezTo>
                  <a:cubicBezTo>
                    <a:pt x="-28866" y="118110"/>
                    <a:pt x="80671" y="522922"/>
                    <a:pt x="82576" y="634365"/>
                  </a:cubicBezTo>
                  <a:cubicBezTo>
                    <a:pt x="82576" y="634365"/>
                    <a:pt x="335941" y="678180"/>
                    <a:pt x="509297" y="625793"/>
                  </a:cubicBezTo>
                  <a:cubicBezTo>
                    <a:pt x="509297" y="625793"/>
                    <a:pt x="569304" y="412433"/>
                    <a:pt x="585497" y="289560"/>
                  </a:cubicBezTo>
                  <a:cubicBezTo>
                    <a:pt x="601689" y="166688"/>
                    <a:pt x="580734" y="60008"/>
                    <a:pt x="563589" y="40005"/>
                  </a:cubicBezTo>
                  <a:cubicBezTo>
                    <a:pt x="545491" y="20002"/>
                    <a:pt x="476911" y="6667"/>
                    <a:pt x="476911" y="6667"/>
                  </a:cubicBezTo>
                  <a:cubicBezTo>
                    <a:pt x="476911" y="6667"/>
                    <a:pt x="223546" y="6667"/>
                    <a:pt x="190209" y="0"/>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1" name="图形 11">
              <a:extLst>
                <a:ext uri="{FF2B5EF4-FFF2-40B4-BE49-F238E27FC236}">
                  <a16:creationId xmlns:a16="http://schemas.microsoft.com/office/drawing/2014/main" id="{55D04BEB-D892-4844-8086-91F26E174BF3}"/>
                </a:ext>
              </a:extLst>
            </p:cNvPr>
            <p:cNvSpPr/>
            <p:nvPr/>
          </p:nvSpPr>
          <p:spPr>
            <a:xfrm>
              <a:off x="6497002" y="2401753"/>
              <a:ext cx="592454" cy="518611"/>
            </a:xfrm>
            <a:custGeom>
              <a:avLst/>
              <a:gdLst>
                <a:gd name="connsiteX0" fmla="*/ 587692 w 592454"/>
                <a:gd name="connsiteY0" fmla="*/ 518611 h 518611"/>
                <a:gd name="connsiteX1" fmla="*/ 592455 w 592454"/>
                <a:gd name="connsiteY1" fmla="*/ 474796 h 518611"/>
                <a:gd name="connsiteX2" fmla="*/ 588645 w 592454"/>
                <a:gd name="connsiteY2" fmla="*/ 449079 h 518611"/>
                <a:gd name="connsiteX3" fmla="*/ 536257 w 592454"/>
                <a:gd name="connsiteY3" fmla="*/ 381451 h 518611"/>
                <a:gd name="connsiteX4" fmla="*/ 534353 w 592454"/>
                <a:gd name="connsiteY4" fmla="*/ 313824 h 518611"/>
                <a:gd name="connsiteX5" fmla="*/ 524828 w 592454"/>
                <a:gd name="connsiteY5" fmla="*/ 254769 h 518611"/>
                <a:gd name="connsiteX6" fmla="*/ 502920 w 592454"/>
                <a:gd name="connsiteY6" fmla="*/ 117609 h 518611"/>
                <a:gd name="connsiteX7" fmla="*/ 431482 w 592454"/>
                <a:gd name="connsiteY7" fmla="*/ 28074 h 518611"/>
                <a:gd name="connsiteX8" fmla="*/ 406717 w 592454"/>
                <a:gd name="connsiteY8" fmla="*/ 12834 h 518611"/>
                <a:gd name="connsiteX9" fmla="*/ 202882 w 592454"/>
                <a:gd name="connsiteY9" fmla="*/ 84271 h 518611"/>
                <a:gd name="connsiteX10" fmla="*/ 145732 w 592454"/>
                <a:gd name="connsiteY10" fmla="*/ 217621 h 518611"/>
                <a:gd name="connsiteX11" fmla="*/ 95250 w 592454"/>
                <a:gd name="connsiteY11" fmla="*/ 305251 h 518611"/>
                <a:gd name="connsiteX12" fmla="*/ 93345 w 592454"/>
                <a:gd name="connsiteY12" fmla="*/ 391929 h 518611"/>
                <a:gd name="connsiteX13" fmla="*/ 81915 w 592454"/>
                <a:gd name="connsiteY13" fmla="*/ 420504 h 518611"/>
                <a:gd name="connsiteX14" fmla="*/ 60007 w 592454"/>
                <a:gd name="connsiteY14" fmla="*/ 443364 h 518611"/>
                <a:gd name="connsiteX15" fmla="*/ 11430 w 592454"/>
                <a:gd name="connsiteY15" fmla="*/ 496704 h 518611"/>
                <a:gd name="connsiteX16" fmla="*/ 0 w 592454"/>
                <a:gd name="connsiteY16" fmla="*/ 518611 h 518611"/>
                <a:gd name="connsiteX17" fmla="*/ 587692 w 592454"/>
                <a:gd name="connsiteY17" fmla="*/ 518611 h 51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2454" h="518611">
                  <a:moveTo>
                    <a:pt x="587692" y="518611"/>
                  </a:moveTo>
                  <a:cubicBezTo>
                    <a:pt x="590550" y="504324"/>
                    <a:pt x="592455" y="490036"/>
                    <a:pt x="592455" y="474796"/>
                  </a:cubicBezTo>
                  <a:cubicBezTo>
                    <a:pt x="592455" y="466224"/>
                    <a:pt x="591503" y="457651"/>
                    <a:pt x="588645" y="449079"/>
                  </a:cubicBezTo>
                  <a:cubicBezTo>
                    <a:pt x="578167" y="422409"/>
                    <a:pt x="541972" y="410026"/>
                    <a:pt x="536257" y="381451"/>
                  </a:cubicBezTo>
                  <a:cubicBezTo>
                    <a:pt x="531495" y="357639"/>
                    <a:pt x="540067" y="336684"/>
                    <a:pt x="534353" y="313824"/>
                  </a:cubicBezTo>
                  <a:cubicBezTo>
                    <a:pt x="527685" y="290964"/>
                    <a:pt x="521970" y="281439"/>
                    <a:pt x="524828" y="254769"/>
                  </a:cubicBezTo>
                  <a:cubicBezTo>
                    <a:pt x="528638" y="208096"/>
                    <a:pt x="521017" y="160471"/>
                    <a:pt x="502920" y="117609"/>
                  </a:cubicBezTo>
                  <a:cubicBezTo>
                    <a:pt x="485775" y="76651"/>
                    <a:pt x="461010" y="58554"/>
                    <a:pt x="431482" y="28074"/>
                  </a:cubicBezTo>
                  <a:cubicBezTo>
                    <a:pt x="424815" y="21406"/>
                    <a:pt x="416242" y="15691"/>
                    <a:pt x="406717" y="12834"/>
                  </a:cubicBezTo>
                  <a:cubicBezTo>
                    <a:pt x="328613" y="-17646"/>
                    <a:pt x="241935" y="6166"/>
                    <a:pt x="202882" y="84271"/>
                  </a:cubicBezTo>
                  <a:cubicBezTo>
                    <a:pt x="180975" y="127134"/>
                    <a:pt x="171450" y="176664"/>
                    <a:pt x="145732" y="217621"/>
                  </a:cubicBezTo>
                  <a:cubicBezTo>
                    <a:pt x="127635" y="246196"/>
                    <a:pt x="101917" y="271914"/>
                    <a:pt x="95250" y="305251"/>
                  </a:cubicBezTo>
                  <a:cubicBezTo>
                    <a:pt x="89535" y="333826"/>
                    <a:pt x="100013" y="362401"/>
                    <a:pt x="93345" y="391929"/>
                  </a:cubicBezTo>
                  <a:cubicBezTo>
                    <a:pt x="91440" y="401454"/>
                    <a:pt x="87630" y="410979"/>
                    <a:pt x="81915" y="420504"/>
                  </a:cubicBezTo>
                  <a:cubicBezTo>
                    <a:pt x="75247" y="429076"/>
                    <a:pt x="68580" y="436696"/>
                    <a:pt x="60007" y="443364"/>
                  </a:cubicBezTo>
                  <a:cubicBezTo>
                    <a:pt x="41910" y="458604"/>
                    <a:pt x="25717" y="476701"/>
                    <a:pt x="11430" y="496704"/>
                  </a:cubicBezTo>
                  <a:cubicBezTo>
                    <a:pt x="6667" y="503371"/>
                    <a:pt x="3810" y="510991"/>
                    <a:pt x="0" y="518611"/>
                  </a:cubicBezTo>
                  <a:lnTo>
                    <a:pt x="587692" y="518611"/>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2" name="图形 11">
              <a:extLst>
                <a:ext uri="{FF2B5EF4-FFF2-40B4-BE49-F238E27FC236}">
                  <a16:creationId xmlns:a16="http://schemas.microsoft.com/office/drawing/2014/main" id="{50495C12-0900-4EA7-AE67-19571CEAF85F}"/>
                </a:ext>
              </a:extLst>
            </p:cNvPr>
            <p:cNvSpPr/>
            <p:nvPr/>
          </p:nvSpPr>
          <p:spPr>
            <a:xfrm>
              <a:off x="6491525" y="2397374"/>
              <a:ext cx="604847" cy="528705"/>
            </a:xfrm>
            <a:custGeom>
              <a:avLst/>
              <a:gdLst>
                <a:gd name="connsiteX0" fmla="*/ 593169 w 604847"/>
                <a:gd name="connsiteY0" fmla="*/ 528706 h 528705"/>
                <a:gd name="connsiteX1" fmla="*/ 4524 w 604847"/>
                <a:gd name="connsiteY1" fmla="*/ 528706 h 528705"/>
                <a:gd name="connsiteX2" fmla="*/ 714 w 604847"/>
                <a:gd name="connsiteY2" fmla="*/ 526801 h 528705"/>
                <a:gd name="connsiteX3" fmla="*/ 714 w 604847"/>
                <a:gd name="connsiteY3" fmla="*/ 522038 h 528705"/>
                <a:gd name="connsiteX4" fmla="*/ 12144 w 604847"/>
                <a:gd name="connsiteY4" fmla="*/ 499178 h 528705"/>
                <a:gd name="connsiteX5" fmla="*/ 61674 w 604847"/>
                <a:gd name="connsiteY5" fmla="*/ 444886 h 528705"/>
                <a:gd name="connsiteX6" fmla="*/ 62627 w 604847"/>
                <a:gd name="connsiteY6" fmla="*/ 443933 h 528705"/>
                <a:gd name="connsiteX7" fmla="*/ 82629 w 604847"/>
                <a:gd name="connsiteY7" fmla="*/ 422978 h 528705"/>
                <a:gd name="connsiteX8" fmla="*/ 93107 w 604847"/>
                <a:gd name="connsiteY8" fmla="*/ 396308 h 528705"/>
                <a:gd name="connsiteX9" fmla="*/ 94059 w 604847"/>
                <a:gd name="connsiteY9" fmla="*/ 353446 h 528705"/>
                <a:gd name="connsiteX10" fmla="*/ 95012 w 604847"/>
                <a:gd name="connsiteY10" fmla="*/ 309631 h 528705"/>
                <a:gd name="connsiteX11" fmla="*/ 129302 w 604847"/>
                <a:gd name="connsiteY11" fmla="*/ 244861 h 528705"/>
                <a:gd name="connsiteX12" fmla="*/ 146447 w 604847"/>
                <a:gd name="connsiteY12" fmla="*/ 220096 h 528705"/>
                <a:gd name="connsiteX13" fmla="*/ 178832 w 604847"/>
                <a:gd name="connsiteY13" fmla="*/ 146753 h 528705"/>
                <a:gd name="connsiteX14" fmla="*/ 203597 w 604847"/>
                <a:gd name="connsiteY14" fmla="*/ 86746 h 528705"/>
                <a:gd name="connsiteX15" fmla="*/ 414099 w 604847"/>
                <a:gd name="connsiteY15" fmla="*/ 13403 h 528705"/>
                <a:gd name="connsiteX16" fmla="*/ 440769 w 604847"/>
                <a:gd name="connsiteY16" fmla="*/ 29596 h 528705"/>
                <a:gd name="connsiteX17" fmla="*/ 456962 w 604847"/>
                <a:gd name="connsiteY17" fmla="*/ 45788 h 528705"/>
                <a:gd name="connsiteX18" fmla="*/ 513159 w 604847"/>
                <a:gd name="connsiteY18" fmla="*/ 121036 h 528705"/>
                <a:gd name="connsiteX19" fmla="*/ 536019 w 604847"/>
                <a:gd name="connsiteY19" fmla="*/ 260101 h 528705"/>
                <a:gd name="connsiteX20" fmla="*/ 541734 w 604847"/>
                <a:gd name="connsiteY20" fmla="*/ 302963 h 528705"/>
                <a:gd name="connsiteX21" fmla="*/ 545544 w 604847"/>
                <a:gd name="connsiteY21" fmla="*/ 317251 h 528705"/>
                <a:gd name="connsiteX22" fmla="*/ 547449 w 604847"/>
                <a:gd name="connsiteY22" fmla="*/ 354398 h 528705"/>
                <a:gd name="connsiteX23" fmla="*/ 548402 w 604847"/>
                <a:gd name="connsiteY23" fmla="*/ 385831 h 528705"/>
                <a:gd name="connsiteX24" fmla="*/ 574119 w 604847"/>
                <a:gd name="connsiteY24" fmla="*/ 419168 h 528705"/>
                <a:gd name="connsiteX25" fmla="*/ 600789 w 604847"/>
                <a:gd name="connsiteY25" fmla="*/ 451553 h 528705"/>
                <a:gd name="connsiteX26" fmla="*/ 604599 w 604847"/>
                <a:gd name="connsiteY26" fmla="*/ 479176 h 528705"/>
                <a:gd name="connsiteX27" fmla="*/ 599837 w 604847"/>
                <a:gd name="connsiteY27" fmla="*/ 523943 h 528705"/>
                <a:gd name="connsiteX28" fmla="*/ 593169 w 604847"/>
                <a:gd name="connsiteY28" fmla="*/ 528706 h 528705"/>
                <a:gd name="connsiteX29" fmla="*/ 12144 w 604847"/>
                <a:gd name="connsiteY29" fmla="*/ 519181 h 528705"/>
                <a:gd name="connsiteX30" fmla="*/ 589359 w 604847"/>
                <a:gd name="connsiteY30" fmla="*/ 519181 h 528705"/>
                <a:gd name="connsiteX31" fmla="*/ 593169 w 604847"/>
                <a:gd name="connsiteY31" fmla="*/ 480128 h 528705"/>
                <a:gd name="connsiteX32" fmla="*/ 589359 w 604847"/>
                <a:gd name="connsiteY32" fmla="*/ 456316 h 528705"/>
                <a:gd name="connsiteX33" fmla="*/ 564594 w 604847"/>
                <a:gd name="connsiteY33" fmla="*/ 427741 h 528705"/>
                <a:gd name="connsiteX34" fmla="*/ 536019 w 604847"/>
                <a:gd name="connsiteY34" fmla="*/ 388688 h 528705"/>
                <a:gd name="connsiteX35" fmla="*/ 535067 w 604847"/>
                <a:gd name="connsiteY35" fmla="*/ 354398 h 528705"/>
                <a:gd name="connsiteX36" fmla="*/ 534114 w 604847"/>
                <a:gd name="connsiteY36" fmla="*/ 321061 h 528705"/>
                <a:gd name="connsiteX37" fmla="*/ 530305 w 604847"/>
                <a:gd name="connsiteY37" fmla="*/ 307726 h 528705"/>
                <a:gd name="connsiteX38" fmla="*/ 524589 w 604847"/>
                <a:gd name="connsiteY38" fmla="*/ 261053 h 528705"/>
                <a:gd name="connsiteX39" fmla="*/ 502682 w 604847"/>
                <a:gd name="connsiteY39" fmla="*/ 125798 h 528705"/>
                <a:gd name="connsiteX40" fmla="*/ 449342 w 604847"/>
                <a:gd name="connsiteY40" fmla="*/ 54361 h 528705"/>
                <a:gd name="connsiteX41" fmla="*/ 433149 w 604847"/>
                <a:gd name="connsiteY41" fmla="*/ 37216 h 528705"/>
                <a:gd name="connsiteX42" fmla="*/ 410289 w 604847"/>
                <a:gd name="connsiteY42" fmla="*/ 22928 h 528705"/>
                <a:gd name="connsiteX43" fmla="*/ 212169 w 604847"/>
                <a:gd name="connsiteY43" fmla="*/ 91508 h 528705"/>
                <a:gd name="connsiteX44" fmla="*/ 188357 w 604847"/>
                <a:gd name="connsiteY44" fmla="*/ 149611 h 528705"/>
                <a:gd name="connsiteX45" fmla="*/ 155019 w 604847"/>
                <a:gd name="connsiteY45" fmla="*/ 224858 h 528705"/>
                <a:gd name="connsiteX46" fmla="*/ 137874 w 604847"/>
                <a:gd name="connsiteY46" fmla="*/ 250576 h 528705"/>
                <a:gd name="connsiteX47" fmla="*/ 105489 w 604847"/>
                <a:gd name="connsiteY47" fmla="*/ 311536 h 528705"/>
                <a:gd name="connsiteX48" fmla="*/ 104537 w 604847"/>
                <a:gd name="connsiteY48" fmla="*/ 352493 h 528705"/>
                <a:gd name="connsiteX49" fmla="*/ 103584 w 604847"/>
                <a:gd name="connsiteY49" fmla="*/ 399166 h 528705"/>
                <a:gd name="connsiteX50" fmla="*/ 91202 w 604847"/>
                <a:gd name="connsiteY50" fmla="*/ 428693 h 528705"/>
                <a:gd name="connsiteX51" fmla="*/ 69294 w 604847"/>
                <a:gd name="connsiteY51" fmla="*/ 451553 h 528705"/>
                <a:gd name="connsiteX52" fmla="*/ 68342 w 604847"/>
                <a:gd name="connsiteY52" fmla="*/ 452506 h 528705"/>
                <a:gd name="connsiteX53" fmla="*/ 20717 w 604847"/>
                <a:gd name="connsiteY53" fmla="*/ 504893 h 528705"/>
                <a:gd name="connsiteX54" fmla="*/ 12144 w 604847"/>
                <a:gd name="connsiteY54" fmla="*/ 519181 h 528705"/>
                <a:gd name="connsiteX55" fmla="*/ 12144 w 604847"/>
                <a:gd name="connsiteY55" fmla="*/ 519181 h 5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04847" h="528705">
                  <a:moveTo>
                    <a:pt x="593169" y="528706"/>
                  </a:moveTo>
                  <a:lnTo>
                    <a:pt x="4524" y="528706"/>
                  </a:lnTo>
                  <a:cubicBezTo>
                    <a:pt x="2619" y="528706"/>
                    <a:pt x="1667" y="527753"/>
                    <a:pt x="714" y="526801"/>
                  </a:cubicBezTo>
                  <a:cubicBezTo>
                    <a:pt x="-238" y="524896"/>
                    <a:pt x="-238" y="523943"/>
                    <a:pt x="714" y="522038"/>
                  </a:cubicBezTo>
                  <a:cubicBezTo>
                    <a:pt x="3572" y="514418"/>
                    <a:pt x="7382" y="506798"/>
                    <a:pt x="12144" y="499178"/>
                  </a:cubicBezTo>
                  <a:cubicBezTo>
                    <a:pt x="26432" y="479176"/>
                    <a:pt x="42624" y="461078"/>
                    <a:pt x="61674" y="444886"/>
                  </a:cubicBezTo>
                  <a:lnTo>
                    <a:pt x="62627" y="443933"/>
                  </a:lnTo>
                  <a:cubicBezTo>
                    <a:pt x="70247" y="437266"/>
                    <a:pt x="76914" y="430598"/>
                    <a:pt x="82629" y="422978"/>
                  </a:cubicBezTo>
                  <a:cubicBezTo>
                    <a:pt x="87392" y="414406"/>
                    <a:pt x="91202" y="405833"/>
                    <a:pt x="93107" y="396308"/>
                  </a:cubicBezTo>
                  <a:cubicBezTo>
                    <a:pt x="95964" y="382021"/>
                    <a:pt x="95964" y="367733"/>
                    <a:pt x="94059" y="353446"/>
                  </a:cubicBezTo>
                  <a:cubicBezTo>
                    <a:pt x="92154" y="339158"/>
                    <a:pt x="92154" y="323918"/>
                    <a:pt x="95012" y="309631"/>
                  </a:cubicBezTo>
                  <a:cubicBezTo>
                    <a:pt x="99774" y="284866"/>
                    <a:pt x="115014" y="264863"/>
                    <a:pt x="129302" y="244861"/>
                  </a:cubicBezTo>
                  <a:cubicBezTo>
                    <a:pt x="135017" y="236288"/>
                    <a:pt x="141684" y="228668"/>
                    <a:pt x="146447" y="220096"/>
                  </a:cubicBezTo>
                  <a:cubicBezTo>
                    <a:pt x="159782" y="196283"/>
                    <a:pt x="171212" y="172471"/>
                    <a:pt x="178832" y="146753"/>
                  </a:cubicBezTo>
                  <a:cubicBezTo>
                    <a:pt x="185499" y="126751"/>
                    <a:pt x="194072" y="106748"/>
                    <a:pt x="203597" y="86746"/>
                  </a:cubicBezTo>
                  <a:cubicBezTo>
                    <a:pt x="242649" y="10546"/>
                    <a:pt x="329327" y="-19934"/>
                    <a:pt x="414099" y="13403"/>
                  </a:cubicBezTo>
                  <a:cubicBezTo>
                    <a:pt x="423624" y="17213"/>
                    <a:pt x="433149" y="22928"/>
                    <a:pt x="440769" y="29596"/>
                  </a:cubicBezTo>
                  <a:cubicBezTo>
                    <a:pt x="446484" y="35311"/>
                    <a:pt x="452199" y="41026"/>
                    <a:pt x="456962" y="45788"/>
                  </a:cubicBezTo>
                  <a:cubicBezTo>
                    <a:pt x="478869" y="67696"/>
                    <a:pt x="498872" y="86746"/>
                    <a:pt x="513159" y="121036"/>
                  </a:cubicBezTo>
                  <a:cubicBezTo>
                    <a:pt x="532209" y="164851"/>
                    <a:pt x="539830" y="212476"/>
                    <a:pt x="536019" y="260101"/>
                  </a:cubicBezTo>
                  <a:cubicBezTo>
                    <a:pt x="534114" y="274388"/>
                    <a:pt x="536019" y="289628"/>
                    <a:pt x="541734" y="302963"/>
                  </a:cubicBezTo>
                  <a:cubicBezTo>
                    <a:pt x="542687" y="306773"/>
                    <a:pt x="544592" y="311536"/>
                    <a:pt x="545544" y="317251"/>
                  </a:cubicBezTo>
                  <a:cubicBezTo>
                    <a:pt x="548402" y="329633"/>
                    <a:pt x="548402" y="342016"/>
                    <a:pt x="547449" y="354398"/>
                  </a:cubicBezTo>
                  <a:cubicBezTo>
                    <a:pt x="546497" y="364876"/>
                    <a:pt x="546497" y="375353"/>
                    <a:pt x="548402" y="385831"/>
                  </a:cubicBezTo>
                  <a:cubicBezTo>
                    <a:pt x="551259" y="399166"/>
                    <a:pt x="561737" y="409643"/>
                    <a:pt x="574119" y="419168"/>
                  </a:cubicBezTo>
                  <a:cubicBezTo>
                    <a:pt x="585549" y="427741"/>
                    <a:pt x="595074" y="439171"/>
                    <a:pt x="600789" y="451553"/>
                  </a:cubicBezTo>
                  <a:cubicBezTo>
                    <a:pt x="603647" y="460126"/>
                    <a:pt x="605552" y="469651"/>
                    <a:pt x="604599" y="479176"/>
                  </a:cubicBezTo>
                  <a:cubicBezTo>
                    <a:pt x="604599" y="494416"/>
                    <a:pt x="602694" y="508703"/>
                    <a:pt x="599837" y="523943"/>
                  </a:cubicBezTo>
                  <a:cubicBezTo>
                    <a:pt x="596980" y="526801"/>
                    <a:pt x="595074" y="528706"/>
                    <a:pt x="593169" y="528706"/>
                  </a:cubicBezTo>
                  <a:close/>
                  <a:moveTo>
                    <a:pt x="12144" y="519181"/>
                  </a:moveTo>
                  <a:lnTo>
                    <a:pt x="589359" y="519181"/>
                  </a:lnTo>
                  <a:cubicBezTo>
                    <a:pt x="592217" y="506798"/>
                    <a:pt x="593169" y="493463"/>
                    <a:pt x="593169" y="480128"/>
                  </a:cubicBezTo>
                  <a:cubicBezTo>
                    <a:pt x="593169" y="471556"/>
                    <a:pt x="592217" y="463936"/>
                    <a:pt x="589359" y="456316"/>
                  </a:cubicBezTo>
                  <a:cubicBezTo>
                    <a:pt x="583644" y="444886"/>
                    <a:pt x="575072" y="435361"/>
                    <a:pt x="564594" y="427741"/>
                  </a:cubicBezTo>
                  <a:cubicBezTo>
                    <a:pt x="552212" y="416311"/>
                    <a:pt x="539830" y="405833"/>
                    <a:pt x="536019" y="388688"/>
                  </a:cubicBezTo>
                  <a:cubicBezTo>
                    <a:pt x="534114" y="377258"/>
                    <a:pt x="534114" y="365828"/>
                    <a:pt x="535067" y="354398"/>
                  </a:cubicBezTo>
                  <a:cubicBezTo>
                    <a:pt x="536972" y="342968"/>
                    <a:pt x="536019" y="331538"/>
                    <a:pt x="534114" y="321061"/>
                  </a:cubicBezTo>
                  <a:cubicBezTo>
                    <a:pt x="533162" y="316298"/>
                    <a:pt x="531257" y="311536"/>
                    <a:pt x="530305" y="307726"/>
                  </a:cubicBezTo>
                  <a:cubicBezTo>
                    <a:pt x="524589" y="292486"/>
                    <a:pt x="522684" y="276293"/>
                    <a:pt x="524589" y="261053"/>
                  </a:cubicBezTo>
                  <a:cubicBezTo>
                    <a:pt x="528399" y="215333"/>
                    <a:pt x="520779" y="168661"/>
                    <a:pt x="502682" y="125798"/>
                  </a:cubicBezTo>
                  <a:cubicBezTo>
                    <a:pt x="489347" y="94366"/>
                    <a:pt x="471249" y="76268"/>
                    <a:pt x="449342" y="54361"/>
                  </a:cubicBezTo>
                  <a:cubicBezTo>
                    <a:pt x="443627" y="48646"/>
                    <a:pt x="438864" y="43883"/>
                    <a:pt x="433149" y="37216"/>
                  </a:cubicBezTo>
                  <a:cubicBezTo>
                    <a:pt x="426482" y="30548"/>
                    <a:pt x="418862" y="25786"/>
                    <a:pt x="410289" y="22928"/>
                  </a:cubicBezTo>
                  <a:cubicBezTo>
                    <a:pt x="330279" y="-8504"/>
                    <a:pt x="249317" y="20071"/>
                    <a:pt x="212169" y="91508"/>
                  </a:cubicBezTo>
                  <a:cubicBezTo>
                    <a:pt x="202644" y="110558"/>
                    <a:pt x="195024" y="129608"/>
                    <a:pt x="188357" y="149611"/>
                  </a:cubicBezTo>
                  <a:cubicBezTo>
                    <a:pt x="179784" y="176281"/>
                    <a:pt x="168354" y="201046"/>
                    <a:pt x="155019" y="224858"/>
                  </a:cubicBezTo>
                  <a:cubicBezTo>
                    <a:pt x="149304" y="233431"/>
                    <a:pt x="143589" y="242003"/>
                    <a:pt x="137874" y="250576"/>
                  </a:cubicBezTo>
                  <a:cubicBezTo>
                    <a:pt x="123587" y="269626"/>
                    <a:pt x="110252" y="289628"/>
                    <a:pt x="105489" y="311536"/>
                  </a:cubicBezTo>
                  <a:cubicBezTo>
                    <a:pt x="103584" y="324871"/>
                    <a:pt x="102632" y="339158"/>
                    <a:pt x="104537" y="352493"/>
                  </a:cubicBezTo>
                  <a:cubicBezTo>
                    <a:pt x="106442" y="367733"/>
                    <a:pt x="106442" y="383926"/>
                    <a:pt x="103584" y="399166"/>
                  </a:cubicBezTo>
                  <a:cubicBezTo>
                    <a:pt x="101679" y="409643"/>
                    <a:pt x="96917" y="420121"/>
                    <a:pt x="91202" y="428693"/>
                  </a:cubicBezTo>
                  <a:cubicBezTo>
                    <a:pt x="84534" y="437266"/>
                    <a:pt x="77867" y="444886"/>
                    <a:pt x="69294" y="451553"/>
                  </a:cubicBezTo>
                  <a:lnTo>
                    <a:pt x="68342" y="452506"/>
                  </a:lnTo>
                  <a:cubicBezTo>
                    <a:pt x="50244" y="467746"/>
                    <a:pt x="34052" y="484891"/>
                    <a:pt x="20717" y="504893"/>
                  </a:cubicBezTo>
                  <a:cubicBezTo>
                    <a:pt x="16907" y="508703"/>
                    <a:pt x="14049" y="513466"/>
                    <a:pt x="12144" y="519181"/>
                  </a:cubicBezTo>
                  <a:lnTo>
                    <a:pt x="12144" y="519181"/>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3" name="图形 11">
              <a:extLst>
                <a:ext uri="{FF2B5EF4-FFF2-40B4-BE49-F238E27FC236}">
                  <a16:creationId xmlns:a16="http://schemas.microsoft.com/office/drawing/2014/main" id="{4C0FC11B-2762-4198-9BB6-CB7383F304AB}"/>
                </a:ext>
              </a:extLst>
            </p:cNvPr>
            <p:cNvSpPr/>
            <p:nvPr/>
          </p:nvSpPr>
          <p:spPr>
            <a:xfrm>
              <a:off x="6732888" y="2733675"/>
              <a:ext cx="170831" cy="433355"/>
            </a:xfrm>
            <a:custGeom>
              <a:avLst/>
              <a:gdLst>
                <a:gd name="connsiteX0" fmla="*/ 164164 w 170831"/>
                <a:gd name="connsiteY0" fmla="*/ 168592 h 433355"/>
                <a:gd name="connsiteX1" fmla="*/ 85107 w 170831"/>
                <a:gd name="connsiteY1" fmla="*/ 432435 h 433355"/>
                <a:gd name="connsiteX2" fmla="*/ 13669 w 170831"/>
                <a:gd name="connsiteY2" fmla="*/ 205740 h 433355"/>
                <a:gd name="connsiteX3" fmla="*/ 15574 w 170831"/>
                <a:gd name="connsiteY3" fmla="*/ 168592 h 433355"/>
                <a:gd name="connsiteX4" fmla="*/ 20337 w 170831"/>
                <a:gd name="connsiteY4" fmla="*/ 81915 h 433355"/>
                <a:gd name="connsiteX5" fmla="*/ 25099 w 170831"/>
                <a:gd name="connsiteY5" fmla="*/ 952 h 433355"/>
                <a:gd name="connsiteX6" fmla="*/ 163212 w 170831"/>
                <a:gd name="connsiteY6" fmla="*/ 0 h 433355"/>
                <a:gd name="connsiteX7" fmla="*/ 168927 w 170831"/>
                <a:gd name="connsiteY7" fmla="*/ 65723 h 433355"/>
                <a:gd name="connsiteX8" fmla="*/ 170831 w 170831"/>
                <a:gd name="connsiteY8" fmla="*/ 86677 h 433355"/>
                <a:gd name="connsiteX9" fmla="*/ 164164 w 170831"/>
                <a:gd name="connsiteY9" fmla="*/ 168592 h 43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831" h="433355">
                  <a:moveTo>
                    <a:pt x="164164" y="168592"/>
                  </a:moveTo>
                  <a:cubicBezTo>
                    <a:pt x="164164" y="168592"/>
                    <a:pt x="183214" y="451485"/>
                    <a:pt x="85107" y="432435"/>
                  </a:cubicBezTo>
                  <a:cubicBezTo>
                    <a:pt x="-46338" y="404813"/>
                    <a:pt x="13669" y="205740"/>
                    <a:pt x="13669" y="205740"/>
                  </a:cubicBezTo>
                  <a:lnTo>
                    <a:pt x="15574" y="168592"/>
                  </a:lnTo>
                  <a:lnTo>
                    <a:pt x="20337" y="81915"/>
                  </a:lnTo>
                  <a:lnTo>
                    <a:pt x="25099" y="952"/>
                  </a:lnTo>
                  <a:lnTo>
                    <a:pt x="163212" y="0"/>
                  </a:lnTo>
                  <a:lnTo>
                    <a:pt x="168927" y="65723"/>
                  </a:lnTo>
                  <a:lnTo>
                    <a:pt x="170831" y="86677"/>
                  </a:lnTo>
                  <a:lnTo>
                    <a:pt x="164164" y="168592"/>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4" name="图形 11">
              <a:extLst>
                <a:ext uri="{FF2B5EF4-FFF2-40B4-BE49-F238E27FC236}">
                  <a16:creationId xmlns:a16="http://schemas.microsoft.com/office/drawing/2014/main" id="{C09065DA-8FB7-403B-AE38-EB651A49A3AA}"/>
                </a:ext>
              </a:extLst>
            </p:cNvPr>
            <p:cNvSpPr/>
            <p:nvPr/>
          </p:nvSpPr>
          <p:spPr>
            <a:xfrm>
              <a:off x="6726094" y="2727960"/>
              <a:ext cx="179530" cy="443864"/>
            </a:xfrm>
            <a:custGeom>
              <a:avLst/>
              <a:gdLst>
                <a:gd name="connsiteX0" fmla="*/ 100473 w 179530"/>
                <a:gd name="connsiteY0" fmla="*/ 443865 h 443864"/>
                <a:gd name="connsiteX1" fmla="*/ 89996 w 179530"/>
                <a:gd name="connsiteY1" fmla="*/ 442913 h 443864"/>
                <a:gd name="connsiteX2" fmla="*/ 20463 w 179530"/>
                <a:gd name="connsiteY2" fmla="*/ 394335 h 443864"/>
                <a:gd name="connsiteX3" fmla="*/ 13796 w 179530"/>
                <a:gd name="connsiteY3" fmla="*/ 210502 h 443864"/>
                <a:gd name="connsiteX4" fmla="*/ 25226 w 179530"/>
                <a:gd name="connsiteY4" fmla="*/ 6667 h 443864"/>
                <a:gd name="connsiteX5" fmla="*/ 29988 w 179530"/>
                <a:gd name="connsiteY5" fmla="*/ 1905 h 443864"/>
                <a:gd name="connsiteX6" fmla="*/ 168101 w 179530"/>
                <a:gd name="connsiteY6" fmla="*/ 0 h 443864"/>
                <a:gd name="connsiteX7" fmla="*/ 172863 w 179530"/>
                <a:gd name="connsiteY7" fmla="*/ 4763 h 443864"/>
                <a:gd name="connsiteX8" fmla="*/ 179531 w 179530"/>
                <a:gd name="connsiteY8" fmla="*/ 91440 h 443864"/>
                <a:gd name="connsiteX9" fmla="*/ 172863 w 179530"/>
                <a:gd name="connsiteY9" fmla="*/ 173355 h 443864"/>
                <a:gd name="connsiteX10" fmla="*/ 129048 w 179530"/>
                <a:gd name="connsiteY10" fmla="*/ 430530 h 443864"/>
                <a:gd name="connsiteX11" fmla="*/ 100473 w 179530"/>
                <a:gd name="connsiteY11" fmla="*/ 443865 h 443864"/>
                <a:gd name="connsiteX12" fmla="*/ 35703 w 179530"/>
                <a:gd name="connsiteY12" fmla="*/ 12382 h 443864"/>
                <a:gd name="connsiteX13" fmla="*/ 24273 w 179530"/>
                <a:gd name="connsiteY13" fmla="*/ 211455 h 443864"/>
                <a:gd name="connsiteX14" fmla="*/ 24273 w 179530"/>
                <a:gd name="connsiteY14" fmla="*/ 212407 h 443864"/>
                <a:gd name="connsiteX15" fmla="*/ 29988 w 179530"/>
                <a:gd name="connsiteY15" fmla="*/ 389573 h 443864"/>
                <a:gd name="connsiteX16" fmla="*/ 92853 w 179530"/>
                <a:gd name="connsiteY16" fmla="*/ 433388 h 443864"/>
                <a:gd name="connsiteX17" fmla="*/ 126191 w 179530"/>
                <a:gd name="connsiteY17" fmla="*/ 424815 h 443864"/>
                <a:gd name="connsiteX18" fmla="*/ 166196 w 179530"/>
                <a:gd name="connsiteY18" fmla="*/ 175260 h 443864"/>
                <a:gd name="connsiteX19" fmla="*/ 166196 w 179530"/>
                <a:gd name="connsiteY19" fmla="*/ 174307 h 443864"/>
                <a:gd name="connsiteX20" fmla="*/ 172863 w 179530"/>
                <a:gd name="connsiteY20" fmla="*/ 93345 h 443864"/>
                <a:gd name="connsiteX21" fmla="*/ 166196 w 179530"/>
                <a:gd name="connsiteY21" fmla="*/ 11430 h 443864"/>
                <a:gd name="connsiteX22" fmla="*/ 35703 w 179530"/>
                <a:gd name="connsiteY22" fmla="*/ 12382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9530" h="443864">
                  <a:moveTo>
                    <a:pt x="100473" y="443865"/>
                  </a:moveTo>
                  <a:cubicBezTo>
                    <a:pt x="96663" y="443865"/>
                    <a:pt x="93806" y="443865"/>
                    <a:pt x="89996" y="442913"/>
                  </a:cubicBezTo>
                  <a:cubicBezTo>
                    <a:pt x="60468" y="438150"/>
                    <a:pt x="35703" y="420053"/>
                    <a:pt x="20463" y="394335"/>
                  </a:cubicBezTo>
                  <a:cubicBezTo>
                    <a:pt x="-19542" y="327660"/>
                    <a:pt x="10938" y="220027"/>
                    <a:pt x="13796" y="210502"/>
                  </a:cubicBezTo>
                  <a:lnTo>
                    <a:pt x="25226" y="6667"/>
                  </a:lnTo>
                  <a:cubicBezTo>
                    <a:pt x="25226" y="3810"/>
                    <a:pt x="27131" y="1905"/>
                    <a:pt x="29988" y="1905"/>
                  </a:cubicBezTo>
                  <a:lnTo>
                    <a:pt x="168101" y="0"/>
                  </a:lnTo>
                  <a:cubicBezTo>
                    <a:pt x="170958" y="0"/>
                    <a:pt x="172863" y="1905"/>
                    <a:pt x="172863" y="4763"/>
                  </a:cubicBezTo>
                  <a:lnTo>
                    <a:pt x="179531" y="91440"/>
                  </a:lnTo>
                  <a:lnTo>
                    <a:pt x="172863" y="173355"/>
                  </a:lnTo>
                  <a:cubicBezTo>
                    <a:pt x="173816" y="185738"/>
                    <a:pt x="186198" y="380048"/>
                    <a:pt x="129048" y="430530"/>
                  </a:cubicBezTo>
                  <a:cubicBezTo>
                    <a:pt x="123333" y="440055"/>
                    <a:pt x="111903" y="443865"/>
                    <a:pt x="100473" y="443865"/>
                  </a:cubicBezTo>
                  <a:close/>
                  <a:moveTo>
                    <a:pt x="35703" y="12382"/>
                  </a:moveTo>
                  <a:lnTo>
                    <a:pt x="24273" y="211455"/>
                  </a:lnTo>
                  <a:cubicBezTo>
                    <a:pt x="24273" y="211455"/>
                    <a:pt x="24273" y="212407"/>
                    <a:pt x="24273" y="212407"/>
                  </a:cubicBezTo>
                  <a:cubicBezTo>
                    <a:pt x="24273" y="213360"/>
                    <a:pt x="-9064" y="324803"/>
                    <a:pt x="29988" y="389573"/>
                  </a:cubicBezTo>
                  <a:cubicBezTo>
                    <a:pt x="43323" y="412432"/>
                    <a:pt x="66183" y="428625"/>
                    <a:pt x="92853" y="433388"/>
                  </a:cubicBezTo>
                  <a:cubicBezTo>
                    <a:pt x="104283" y="436245"/>
                    <a:pt x="116666" y="432435"/>
                    <a:pt x="126191" y="424815"/>
                  </a:cubicBezTo>
                  <a:cubicBezTo>
                    <a:pt x="180483" y="377190"/>
                    <a:pt x="167148" y="177165"/>
                    <a:pt x="166196" y="175260"/>
                  </a:cubicBezTo>
                  <a:lnTo>
                    <a:pt x="166196" y="174307"/>
                  </a:lnTo>
                  <a:lnTo>
                    <a:pt x="172863" y="93345"/>
                  </a:lnTo>
                  <a:lnTo>
                    <a:pt x="166196" y="11430"/>
                  </a:lnTo>
                  <a:lnTo>
                    <a:pt x="35703" y="1238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5" name="图形 11">
              <a:extLst>
                <a:ext uri="{FF2B5EF4-FFF2-40B4-BE49-F238E27FC236}">
                  <a16:creationId xmlns:a16="http://schemas.microsoft.com/office/drawing/2014/main" id="{5F638DD1-C13E-4B03-B8D8-7D075DEDE748}"/>
                </a:ext>
              </a:extLst>
            </p:cNvPr>
            <p:cNvSpPr/>
            <p:nvPr/>
          </p:nvSpPr>
          <p:spPr>
            <a:xfrm>
              <a:off x="6750367" y="2800350"/>
              <a:ext cx="152400" cy="99223"/>
            </a:xfrm>
            <a:custGeom>
              <a:avLst/>
              <a:gdLst>
                <a:gd name="connsiteX0" fmla="*/ 152400 w 152400"/>
                <a:gd name="connsiteY0" fmla="*/ 20955 h 99223"/>
                <a:gd name="connsiteX1" fmla="*/ 107633 w 152400"/>
                <a:gd name="connsiteY1" fmla="*/ 67627 h 99223"/>
                <a:gd name="connsiteX2" fmla="*/ 0 w 152400"/>
                <a:gd name="connsiteY2" fmla="*/ 98108 h 99223"/>
                <a:gd name="connsiteX3" fmla="*/ 2858 w 152400"/>
                <a:gd name="connsiteY3" fmla="*/ 16193 h 99223"/>
                <a:gd name="connsiteX4" fmla="*/ 82867 w 152400"/>
                <a:gd name="connsiteY4" fmla="*/ 16193 h 99223"/>
                <a:gd name="connsiteX5" fmla="*/ 151448 w 152400"/>
                <a:gd name="connsiteY5" fmla="*/ 0 h 99223"/>
                <a:gd name="connsiteX6" fmla="*/ 152400 w 152400"/>
                <a:gd name="connsiteY6" fmla="*/ 20955 h 9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99223">
                  <a:moveTo>
                    <a:pt x="152400" y="20955"/>
                  </a:moveTo>
                  <a:cubicBezTo>
                    <a:pt x="141923" y="40005"/>
                    <a:pt x="126683" y="55245"/>
                    <a:pt x="107633" y="67627"/>
                  </a:cubicBezTo>
                  <a:cubicBezTo>
                    <a:pt x="78105" y="86677"/>
                    <a:pt x="36195" y="103823"/>
                    <a:pt x="0" y="98108"/>
                  </a:cubicBezTo>
                  <a:lnTo>
                    <a:pt x="2858" y="16193"/>
                  </a:lnTo>
                  <a:cubicBezTo>
                    <a:pt x="29528" y="20002"/>
                    <a:pt x="56198" y="20002"/>
                    <a:pt x="82867" y="16193"/>
                  </a:cubicBezTo>
                  <a:cubicBezTo>
                    <a:pt x="106680" y="15240"/>
                    <a:pt x="129540" y="9525"/>
                    <a:pt x="151448" y="0"/>
                  </a:cubicBezTo>
                  <a:lnTo>
                    <a:pt x="152400" y="2095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6" name="图形 11">
              <a:extLst>
                <a:ext uri="{FF2B5EF4-FFF2-40B4-BE49-F238E27FC236}">
                  <a16:creationId xmlns:a16="http://schemas.microsoft.com/office/drawing/2014/main" id="{FA45D2E5-6C96-44B7-8BD1-4369E55A719E}"/>
                </a:ext>
              </a:extLst>
            </p:cNvPr>
            <p:cNvSpPr/>
            <p:nvPr/>
          </p:nvSpPr>
          <p:spPr>
            <a:xfrm>
              <a:off x="6745604" y="2795825"/>
              <a:ext cx="162877" cy="108346"/>
            </a:xfrm>
            <a:custGeom>
              <a:avLst/>
              <a:gdLst>
                <a:gd name="connsiteX0" fmla="*/ 19050 w 162877"/>
                <a:gd name="connsiteY0" fmla="*/ 108347 h 108346"/>
                <a:gd name="connsiteX1" fmla="*/ 3810 w 162877"/>
                <a:gd name="connsiteY1" fmla="*/ 107394 h 108346"/>
                <a:gd name="connsiteX2" fmla="*/ 0 w 162877"/>
                <a:gd name="connsiteY2" fmla="*/ 102632 h 108346"/>
                <a:gd name="connsiteX3" fmla="*/ 2858 w 162877"/>
                <a:gd name="connsiteY3" fmla="*/ 20717 h 108346"/>
                <a:gd name="connsiteX4" fmla="*/ 4763 w 162877"/>
                <a:gd name="connsiteY4" fmla="*/ 16907 h 108346"/>
                <a:gd name="connsiteX5" fmla="*/ 8573 w 162877"/>
                <a:gd name="connsiteY5" fmla="*/ 15954 h 108346"/>
                <a:gd name="connsiteX6" fmla="*/ 86678 w 162877"/>
                <a:gd name="connsiteY6" fmla="*/ 15954 h 108346"/>
                <a:gd name="connsiteX7" fmla="*/ 153352 w 162877"/>
                <a:gd name="connsiteY7" fmla="*/ 714 h 108346"/>
                <a:gd name="connsiteX8" fmla="*/ 158115 w 162877"/>
                <a:gd name="connsiteY8" fmla="*/ 714 h 108346"/>
                <a:gd name="connsiteX9" fmla="*/ 160973 w 162877"/>
                <a:gd name="connsiteY9" fmla="*/ 4524 h 108346"/>
                <a:gd name="connsiteX10" fmla="*/ 162877 w 162877"/>
                <a:gd name="connsiteY10" fmla="*/ 25479 h 108346"/>
                <a:gd name="connsiteX11" fmla="*/ 161925 w 162877"/>
                <a:gd name="connsiteY11" fmla="*/ 28337 h 108346"/>
                <a:gd name="connsiteX12" fmla="*/ 115253 w 162877"/>
                <a:gd name="connsiteY12" fmla="*/ 76914 h 108346"/>
                <a:gd name="connsiteX13" fmla="*/ 19050 w 162877"/>
                <a:gd name="connsiteY13" fmla="*/ 108347 h 108346"/>
                <a:gd name="connsiteX14" fmla="*/ 9525 w 162877"/>
                <a:gd name="connsiteY14" fmla="*/ 97869 h 108346"/>
                <a:gd name="connsiteX15" fmla="*/ 109538 w 162877"/>
                <a:gd name="connsiteY15" fmla="*/ 67389 h 108346"/>
                <a:gd name="connsiteX16" fmla="*/ 152400 w 162877"/>
                <a:gd name="connsiteY16" fmla="*/ 24527 h 108346"/>
                <a:gd name="connsiteX17" fmla="*/ 151448 w 162877"/>
                <a:gd name="connsiteY17" fmla="*/ 11192 h 108346"/>
                <a:gd name="connsiteX18" fmla="*/ 87630 w 162877"/>
                <a:gd name="connsiteY18" fmla="*/ 24527 h 108346"/>
                <a:gd name="connsiteX19" fmla="*/ 12383 w 162877"/>
                <a:gd name="connsiteY19" fmla="*/ 25479 h 108346"/>
                <a:gd name="connsiteX20" fmla="*/ 9525 w 162877"/>
                <a:gd name="connsiteY20" fmla="*/ 97869 h 10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877" h="108346">
                  <a:moveTo>
                    <a:pt x="19050" y="108347"/>
                  </a:moveTo>
                  <a:cubicBezTo>
                    <a:pt x="14288" y="108347"/>
                    <a:pt x="8573" y="108347"/>
                    <a:pt x="3810" y="107394"/>
                  </a:cubicBezTo>
                  <a:cubicBezTo>
                    <a:pt x="1905" y="107394"/>
                    <a:pt x="0" y="104537"/>
                    <a:pt x="0" y="102632"/>
                  </a:cubicBezTo>
                  <a:lnTo>
                    <a:pt x="2858" y="20717"/>
                  </a:lnTo>
                  <a:cubicBezTo>
                    <a:pt x="2858" y="19764"/>
                    <a:pt x="3810" y="17859"/>
                    <a:pt x="4763" y="16907"/>
                  </a:cubicBezTo>
                  <a:cubicBezTo>
                    <a:pt x="5715" y="15954"/>
                    <a:pt x="7620" y="15954"/>
                    <a:pt x="8573" y="15954"/>
                  </a:cubicBezTo>
                  <a:cubicBezTo>
                    <a:pt x="34290" y="19764"/>
                    <a:pt x="60960" y="19764"/>
                    <a:pt x="86678" y="15954"/>
                  </a:cubicBezTo>
                  <a:cubicBezTo>
                    <a:pt x="109538" y="15002"/>
                    <a:pt x="132398" y="9287"/>
                    <a:pt x="153352" y="714"/>
                  </a:cubicBezTo>
                  <a:cubicBezTo>
                    <a:pt x="154305" y="-238"/>
                    <a:pt x="156210" y="-238"/>
                    <a:pt x="158115" y="714"/>
                  </a:cubicBezTo>
                  <a:cubicBezTo>
                    <a:pt x="159067" y="1667"/>
                    <a:pt x="160020" y="2619"/>
                    <a:pt x="160973" y="4524"/>
                  </a:cubicBezTo>
                  <a:lnTo>
                    <a:pt x="162877" y="25479"/>
                  </a:lnTo>
                  <a:cubicBezTo>
                    <a:pt x="162877" y="26432"/>
                    <a:pt x="162877" y="27384"/>
                    <a:pt x="161925" y="28337"/>
                  </a:cubicBezTo>
                  <a:cubicBezTo>
                    <a:pt x="150495" y="48339"/>
                    <a:pt x="134303" y="64532"/>
                    <a:pt x="115253" y="76914"/>
                  </a:cubicBezTo>
                  <a:cubicBezTo>
                    <a:pt x="86678" y="95012"/>
                    <a:pt x="53340" y="106442"/>
                    <a:pt x="19050" y="108347"/>
                  </a:cubicBezTo>
                  <a:close/>
                  <a:moveTo>
                    <a:pt x="9525" y="97869"/>
                  </a:moveTo>
                  <a:cubicBezTo>
                    <a:pt x="38100" y="100727"/>
                    <a:pt x="75248" y="90249"/>
                    <a:pt x="109538" y="67389"/>
                  </a:cubicBezTo>
                  <a:cubicBezTo>
                    <a:pt x="126683" y="56912"/>
                    <a:pt x="141923" y="41672"/>
                    <a:pt x="152400" y="24527"/>
                  </a:cubicBezTo>
                  <a:lnTo>
                    <a:pt x="151448" y="11192"/>
                  </a:lnTo>
                  <a:cubicBezTo>
                    <a:pt x="130492" y="18812"/>
                    <a:pt x="109538" y="23574"/>
                    <a:pt x="87630" y="24527"/>
                  </a:cubicBezTo>
                  <a:cubicBezTo>
                    <a:pt x="62865" y="28337"/>
                    <a:pt x="37148" y="28337"/>
                    <a:pt x="12383" y="25479"/>
                  </a:cubicBezTo>
                  <a:lnTo>
                    <a:pt x="9525" y="97869"/>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7" name="图形 11">
              <a:extLst>
                <a:ext uri="{FF2B5EF4-FFF2-40B4-BE49-F238E27FC236}">
                  <a16:creationId xmlns:a16="http://schemas.microsoft.com/office/drawing/2014/main" id="{F546A867-4280-4337-A748-0F024811B76B}"/>
                </a:ext>
              </a:extLst>
            </p:cNvPr>
            <p:cNvSpPr/>
            <p:nvPr/>
          </p:nvSpPr>
          <p:spPr>
            <a:xfrm>
              <a:off x="6695122" y="2499359"/>
              <a:ext cx="258127" cy="336244"/>
            </a:xfrm>
            <a:custGeom>
              <a:avLst/>
              <a:gdLst>
                <a:gd name="connsiteX0" fmla="*/ 137160 w 258127"/>
                <a:gd name="connsiteY0" fmla="*/ 336232 h 336244"/>
                <a:gd name="connsiteX1" fmla="*/ 122873 w 258127"/>
                <a:gd name="connsiteY1" fmla="*/ 336232 h 336244"/>
                <a:gd name="connsiteX2" fmla="*/ 0 w 258127"/>
                <a:gd name="connsiteY2" fmla="*/ 216217 h 336244"/>
                <a:gd name="connsiteX3" fmla="*/ 10478 w 258127"/>
                <a:gd name="connsiteY3" fmla="*/ 104775 h 336244"/>
                <a:gd name="connsiteX4" fmla="*/ 110490 w 258127"/>
                <a:gd name="connsiteY4" fmla="*/ 67628 h 336244"/>
                <a:gd name="connsiteX5" fmla="*/ 204788 w 258127"/>
                <a:gd name="connsiteY5" fmla="*/ 0 h 336244"/>
                <a:gd name="connsiteX6" fmla="*/ 221933 w 258127"/>
                <a:gd name="connsiteY6" fmla="*/ 77153 h 336244"/>
                <a:gd name="connsiteX7" fmla="*/ 255270 w 258127"/>
                <a:gd name="connsiteY7" fmla="*/ 127635 h 336244"/>
                <a:gd name="connsiteX8" fmla="*/ 258128 w 258127"/>
                <a:gd name="connsiteY8" fmla="*/ 212408 h 336244"/>
                <a:gd name="connsiteX9" fmla="*/ 137160 w 258127"/>
                <a:gd name="connsiteY9" fmla="*/ 336232 h 336244"/>
                <a:gd name="connsiteX10" fmla="*/ 137160 w 258127"/>
                <a:gd name="connsiteY10" fmla="*/ 336232 h 33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27" h="336244">
                  <a:moveTo>
                    <a:pt x="137160" y="336232"/>
                  </a:moveTo>
                  <a:lnTo>
                    <a:pt x="122873" y="336232"/>
                  </a:lnTo>
                  <a:cubicBezTo>
                    <a:pt x="55245" y="337185"/>
                    <a:pt x="953" y="282893"/>
                    <a:pt x="0" y="216217"/>
                  </a:cubicBezTo>
                  <a:cubicBezTo>
                    <a:pt x="953" y="179070"/>
                    <a:pt x="4763" y="141923"/>
                    <a:pt x="10478" y="104775"/>
                  </a:cubicBezTo>
                  <a:cubicBezTo>
                    <a:pt x="10478" y="104775"/>
                    <a:pt x="66675" y="84773"/>
                    <a:pt x="110490" y="67628"/>
                  </a:cubicBezTo>
                  <a:cubicBezTo>
                    <a:pt x="184785" y="40005"/>
                    <a:pt x="204788" y="0"/>
                    <a:pt x="204788" y="0"/>
                  </a:cubicBezTo>
                  <a:cubicBezTo>
                    <a:pt x="206693" y="26670"/>
                    <a:pt x="213360" y="52388"/>
                    <a:pt x="221933" y="77153"/>
                  </a:cubicBezTo>
                  <a:cubicBezTo>
                    <a:pt x="231458" y="95250"/>
                    <a:pt x="242888" y="112395"/>
                    <a:pt x="255270" y="127635"/>
                  </a:cubicBezTo>
                  <a:cubicBezTo>
                    <a:pt x="255270" y="127635"/>
                    <a:pt x="257175" y="187642"/>
                    <a:pt x="258128" y="212408"/>
                  </a:cubicBezTo>
                  <a:cubicBezTo>
                    <a:pt x="258128" y="280035"/>
                    <a:pt x="204788" y="335280"/>
                    <a:pt x="137160" y="336232"/>
                  </a:cubicBezTo>
                  <a:cubicBezTo>
                    <a:pt x="137160" y="336232"/>
                    <a:pt x="137160" y="336232"/>
                    <a:pt x="137160" y="336232"/>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8" name="图形 11">
              <a:extLst>
                <a:ext uri="{FF2B5EF4-FFF2-40B4-BE49-F238E27FC236}">
                  <a16:creationId xmlns:a16="http://schemas.microsoft.com/office/drawing/2014/main" id="{1F7F6B30-160A-4939-82F6-490068CEC4C3}"/>
                </a:ext>
              </a:extLst>
            </p:cNvPr>
            <p:cNvSpPr/>
            <p:nvPr/>
          </p:nvSpPr>
          <p:spPr>
            <a:xfrm>
              <a:off x="6690359" y="2491492"/>
              <a:ext cx="267664" cy="348862"/>
            </a:xfrm>
            <a:custGeom>
              <a:avLst/>
              <a:gdLst>
                <a:gd name="connsiteX0" fmla="*/ 126683 w 267664"/>
                <a:gd name="connsiteY0" fmla="*/ 348863 h 348862"/>
                <a:gd name="connsiteX1" fmla="*/ 0 w 267664"/>
                <a:gd name="connsiteY1" fmla="*/ 223133 h 348862"/>
                <a:gd name="connsiteX2" fmla="*/ 10478 w 267664"/>
                <a:gd name="connsiteY2" fmla="*/ 110738 h 348862"/>
                <a:gd name="connsiteX3" fmla="*/ 13335 w 267664"/>
                <a:gd name="connsiteY3" fmla="*/ 106928 h 348862"/>
                <a:gd name="connsiteX4" fmla="*/ 113348 w 267664"/>
                <a:gd name="connsiteY4" fmla="*/ 69780 h 348862"/>
                <a:gd name="connsiteX5" fmla="*/ 204788 w 267664"/>
                <a:gd name="connsiteY5" fmla="*/ 4058 h 348862"/>
                <a:gd name="connsiteX6" fmla="*/ 210503 w 267664"/>
                <a:gd name="connsiteY6" fmla="*/ 248 h 348862"/>
                <a:gd name="connsiteX7" fmla="*/ 214313 w 267664"/>
                <a:gd name="connsiteY7" fmla="*/ 5963 h 348862"/>
                <a:gd name="connsiteX8" fmla="*/ 231458 w 267664"/>
                <a:gd name="connsiteY8" fmla="*/ 82163 h 348862"/>
                <a:gd name="connsiteX9" fmla="*/ 263843 w 267664"/>
                <a:gd name="connsiteY9" fmla="*/ 132645 h 348862"/>
                <a:gd name="connsiteX10" fmla="*/ 264795 w 267664"/>
                <a:gd name="connsiteY10" fmla="*/ 135503 h 348862"/>
                <a:gd name="connsiteX11" fmla="*/ 267653 w 267664"/>
                <a:gd name="connsiteY11" fmla="*/ 220275 h 348862"/>
                <a:gd name="connsiteX12" fmla="*/ 141923 w 267664"/>
                <a:gd name="connsiteY12" fmla="*/ 347910 h 348862"/>
                <a:gd name="connsiteX13" fmla="*/ 141923 w 267664"/>
                <a:gd name="connsiteY13" fmla="*/ 347910 h 348862"/>
                <a:gd name="connsiteX14" fmla="*/ 126683 w 267664"/>
                <a:gd name="connsiteY14" fmla="*/ 348863 h 348862"/>
                <a:gd name="connsiteX15" fmla="*/ 126683 w 267664"/>
                <a:gd name="connsiteY15" fmla="*/ 348863 h 348862"/>
                <a:gd name="connsiteX16" fmla="*/ 20003 w 267664"/>
                <a:gd name="connsiteY16" fmla="*/ 115500 h 348862"/>
                <a:gd name="connsiteX17" fmla="*/ 10478 w 267664"/>
                <a:gd name="connsiteY17" fmla="*/ 223133 h 348862"/>
                <a:gd name="connsiteX18" fmla="*/ 126683 w 267664"/>
                <a:gd name="connsiteY18" fmla="*/ 338385 h 348862"/>
                <a:gd name="connsiteX19" fmla="*/ 127635 w 267664"/>
                <a:gd name="connsiteY19" fmla="*/ 338385 h 348862"/>
                <a:gd name="connsiteX20" fmla="*/ 141923 w 267664"/>
                <a:gd name="connsiteY20" fmla="*/ 338385 h 348862"/>
                <a:gd name="connsiteX21" fmla="*/ 141923 w 267664"/>
                <a:gd name="connsiteY21" fmla="*/ 338385 h 348862"/>
                <a:gd name="connsiteX22" fmla="*/ 257175 w 267664"/>
                <a:gd name="connsiteY22" fmla="*/ 220275 h 348862"/>
                <a:gd name="connsiteX23" fmla="*/ 254318 w 267664"/>
                <a:gd name="connsiteY23" fmla="*/ 137408 h 348862"/>
                <a:gd name="connsiteX24" fmla="*/ 221933 w 267664"/>
                <a:gd name="connsiteY24" fmla="*/ 86925 h 348862"/>
                <a:gd name="connsiteX25" fmla="*/ 205740 w 267664"/>
                <a:gd name="connsiteY25" fmla="*/ 21203 h 348862"/>
                <a:gd name="connsiteX26" fmla="*/ 117158 w 267664"/>
                <a:gd name="connsiteY26" fmla="*/ 80258 h 348862"/>
                <a:gd name="connsiteX27" fmla="*/ 20003 w 267664"/>
                <a:gd name="connsiteY27" fmla="*/ 115500 h 348862"/>
                <a:gd name="connsiteX28" fmla="*/ 20003 w 267664"/>
                <a:gd name="connsiteY28" fmla="*/ 115500 h 34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7664" h="348862">
                  <a:moveTo>
                    <a:pt x="126683" y="348863"/>
                  </a:moveTo>
                  <a:cubicBezTo>
                    <a:pt x="57150" y="348863"/>
                    <a:pt x="953" y="292665"/>
                    <a:pt x="0" y="223133"/>
                  </a:cubicBezTo>
                  <a:cubicBezTo>
                    <a:pt x="953" y="185033"/>
                    <a:pt x="4763" y="147885"/>
                    <a:pt x="10478" y="110738"/>
                  </a:cubicBezTo>
                  <a:cubicBezTo>
                    <a:pt x="10478" y="108833"/>
                    <a:pt x="12383" y="106928"/>
                    <a:pt x="13335" y="106928"/>
                  </a:cubicBezTo>
                  <a:cubicBezTo>
                    <a:pt x="14288" y="106928"/>
                    <a:pt x="69533" y="86925"/>
                    <a:pt x="113348" y="69780"/>
                  </a:cubicBezTo>
                  <a:cubicBezTo>
                    <a:pt x="184785" y="43110"/>
                    <a:pt x="204788" y="5010"/>
                    <a:pt x="204788" y="4058"/>
                  </a:cubicBezTo>
                  <a:cubicBezTo>
                    <a:pt x="205740" y="1200"/>
                    <a:pt x="207645" y="-705"/>
                    <a:pt x="210503" y="248"/>
                  </a:cubicBezTo>
                  <a:cubicBezTo>
                    <a:pt x="213360" y="1200"/>
                    <a:pt x="214313" y="3105"/>
                    <a:pt x="214313" y="5963"/>
                  </a:cubicBezTo>
                  <a:cubicBezTo>
                    <a:pt x="216218" y="31680"/>
                    <a:pt x="221933" y="57398"/>
                    <a:pt x="231458" y="82163"/>
                  </a:cubicBezTo>
                  <a:cubicBezTo>
                    <a:pt x="240983" y="100260"/>
                    <a:pt x="251460" y="116453"/>
                    <a:pt x="263843" y="132645"/>
                  </a:cubicBezTo>
                  <a:cubicBezTo>
                    <a:pt x="264795" y="133598"/>
                    <a:pt x="264795" y="134550"/>
                    <a:pt x="264795" y="135503"/>
                  </a:cubicBezTo>
                  <a:cubicBezTo>
                    <a:pt x="264795" y="136455"/>
                    <a:pt x="266700" y="195510"/>
                    <a:pt x="267653" y="220275"/>
                  </a:cubicBezTo>
                  <a:cubicBezTo>
                    <a:pt x="268605" y="290760"/>
                    <a:pt x="212408" y="347910"/>
                    <a:pt x="141923" y="347910"/>
                  </a:cubicBezTo>
                  <a:cubicBezTo>
                    <a:pt x="141923" y="347910"/>
                    <a:pt x="141923" y="347910"/>
                    <a:pt x="141923" y="347910"/>
                  </a:cubicBezTo>
                  <a:lnTo>
                    <a:pt x="126683" y="348863"/>
                  </a:lnTo>
                  <a:lnTo>
                    <a:pt x="126683" y="348863"/>
                  </a:lnTo>
                  <a:close/>
                  <a:moveTo>
                    <a:pt x="20003" y="115500"/>
                  </a:moveTo>
                  <a:cubicBezTo>
                    <a:pt x="14288" y="150743"/>
                    <a:pt x="11430" y="186938"/>
                    <a:pt x="10478" y="223133"/>
                  </a:cubicBezTo>
                  <a:cubicBezTo>
                    <a:pt x="11430" y="286950"/>
                    <a:pt x="62865" y="338385"/>
                    <a:pt x="126683" y="338385"/>
                  </a:cubicBezTo>
                  <a:lnTo>
                    <a:pt x="127635" y="338385"/>
                  </a:lnTo>
                  <a:lnTo>
                    <a:pt x="141923" y="338385"/>
                  </a:lnTo>
                  <a:lnTo>
                    <a:pt x="141923" y="338385"/>
                  </a:lnTo>
                  <a:cubicBezTo>
                    <a:pt x="206693" y="337433"/>
                    <a:pt x="258128" y="285045"/>
                    <a:pt x="257175" y="220275"/>
                  </a:cubicBezTo>
                  <a:cubicBezTo>
                    <a:pt x="257175" y="197415"/>
                    <a:pt x="255270" y="146933"/>
                    <a:pt x="254318" y="137408"/>
                  </a:cubicBezTo>
                  <a:cubicBezTo>
                    <a:pt x="241935" y="121215"/>
                    <a:pt x="231458" y="105023"/>
                    <a:pt x="221933" y="86925"/>
                  </a:cubicBezTo>
                  <a:cubicBezTo>
                    <a:pt x="214313" y="65970"/>
                    <a:pt x="208597" y="44063"/>
                    <a:pt x="205740" y="21203"/>
                  </a:cubicBezTo>
                  <a:cubicBezTo>
                    <a:pt x="194310" y="35490"/>
                    <a:pt x="168593" y="60255"/>
                    <a:pt x="117158" y="80258"/>
                  </a:cubicBezTo>
                  <a:cubicBezTo>
                    <a:pt x="79058" y="94545"/>
                    <a:pt x="32385" y="111690"/>
                    <a:pt x="20003" y="115500"/>
                  </a:cubicBezTo>
                  <a:lnTo>
                    <a:pt x="20003" y="11550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9" name="图形 11">
              <a:extLst>
                <a:ext uri="{FF2B5EF4-FFF2-40B4-BE49-F238E27FC236}">
                  <a16:creationId xmlns:a16="http://schemas.microsoft.com/office/drawing/2014/main" id="{D052DB01-DD5C-44B9-83ED-FB3C889157F0}"/>
                </a:ext>
              </a:extLst>
            </p:cNvPr>
            <p:cNvSpPr/>
            <p:nvPr/>
          </p:nvSpPr>
          <p:spPr>
            <a:xfrm>
              <a:off x="6791740" y="2611397"/>
              <a:ext cx="49114" cy="102274"/>
            </a:xfrm>
            <a:custGeom>
              <a:avLst/>
              <a:gdLst>
                <a:gd name="connsiteX0" fmla="*/ 26254 w 49114"/>
                <a:gd name="connsiteY0" fmla="*/ 102275 h 102274"/>
                <a:gd name="connsiteX1" fmla="*/ 10062 w 49114"/>
                <a:gd name="connsiteY1" fmla="*/ 101322 h 102274"/>
                <a:gd name="connsiteX2" fmla="*/ 2442 w 49114"/>
                <a:gd name="connsiteY2" fmla="*/ 96560 h 102274"/>
                <a:gd name="connsiteX3" fmla="*/ 20539 w 49114"/>
                <a:gd name="connsiteY3" fmla="*/ 3215 h 102274"/>
                <a:gd name="connsiteX4" fmla="*/ 27207 w 49114"/>
                <a:gd name="connsiteY4" fmla="*/ 357 h 102274"/>
                <a:gd name="connsiteX5" fmla="*/ 30064 w 49114"/>
                <a:gd name="connsiteY5" fmla="*/ 7025 h 102274"/>
                <a:gd name="connsiteX6" fmla="*/ 11014 w 49114"/>
                <a:gd name="connsiteY6" fmla="*/ 91797 h 102274"/>
                <a:gd name="connsiteX7" fmla="*/ 44352 w 49114"/>
                <a:gd name="connsiteY7" fmla="*/ 90845 h 102274"/>
                <a:gd name="connsiteX8" fmla="*/ 49114 w 49114"/>
                <a:gd name="connsiteY8" fmla="*/ 96560 h 102274"/>
                <a:gd name="connsiteX9" fmla="*/ 46257 w 49114"/>
                <a:gd name="connsiteY9" fmla="*/ 100370 h 102274"/>
                <a:gd name="connsiteX10" fmla="*/ 26254 w 49114"/>
                <a:gd name="connsiteY10" fmla="*/ 102275 h 1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14" h="102274">
                  <a:moveTo>
                    <a:pt x="26254" y="102275"/>
                  </a:moveTo>
                  <a:cubicBezTo>
                    <a:pt x="20539" y="102275"/>
                    <a:pt x="15777" y="102275"/>
                    <a:pt x="10062" y="101322"/>
                  </a:cubicBezTo>
                  <a:cubicBezTo>
                    <a:pt x="7204" y="101322"/>
                    <a:pt x="4347" y="99417"/>
                    <a:pt x="2442" y="96560"/>
                  </a:cubicBezTo>
                  <a:cubicBezTo>
                    <a:pt x="-7083" y="81320"/>
                    <a:pt x="13872" y="21312"/>
                    <a:pt x="20539" y="3215"/>
                  </a:cubicBezTo>
                  <a:cubicBezTo>
                    <a:pt x="21492" y="357"/>
                    <a:pt x="24349" y="-595"/>
                    <a:pt x="27207" y="357"/>
                  </a:cubicBezTo>
                  <a:cubicBezTo>
                    <a:pt x="30064" y="1310"/>
                    <a:pt x="31017" y="4167"/>
                    <a:pt x="30064" y="7025"/>
                  </a:cubicBezTo>
                  <a:cubicBezTo>
                    <a:pt x="14824" y="47030"/>
                    <a:pt x="6252" y="87035"/>
                    <a:pt x="11014" y="91797"/>
                  </a:cubicBezTo>
                  <a:cubicBezTo>
                    <a:pt x="22444" y="92750"/>
                    <a:pt x="33874" y="92750"/>
                    <a:pt x="44352" y="90845"/>
                  </a:cubicBezTo>
                  <a:cubicBezTo>
                    <a:pt x="47209" y="90845"/>
                    <a:pt x="49114" y="93702"/>
                    <a:pt x="49114" y="96560"/>
                  </a:cubicBezTo>
                  <a:cubicBezTo>
                    <a:pt x="49114" y="98465"/>
                    <a:pt x="48162" y="100370"/>
                    <a:pt x="46257" y="100370"/>
                  </a:cubicBezTo>
                  <a:cubicBezTo>
                    <a:pt x="39589" y="102275"/>
                    <a:pt x="32922" y="102275"/>
                    <a:pt x="26254" y="10227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0" name="图形 11">
              <a:extLst>
                <a:ext uri="{FF2B5EF4-FFF2-40B4-BE49-F238E27FC236}">
                  <a16:creationId xmlns:a16="http://schemas.microsoft.com/office/drawing/2014/main" id="{6AFB5EC2-FBD4-4EC3-836E-0B4CCFF1177C}"/>
                </a:ext>
              </a:extLst>
            </p:cNvPr>
            <p:cNvSpPr/>
            <p:nvPr/>
          </p:nvSpPr>
          <p:spPr>
            <a:xfrm rot="-37801">
              <a:off x="6871242" y="2617450"/>
              <a:ext cx="17144" cy="41908"/>
            </a:xfrm>
            <a:custGeom>
              <a:avLst/>
              <a:gdLst>
                <a:gd name="connsiteX0" fmla="*/ 17144 w 17144"/>
                <a:gd name="connsiteY0" fmla="*/ 20954 h 41908"/>
                <a:gd name="connsiteX1" fmla="*/ 8572 w 17144"/>
                <a:gd name="connsiteY1" fmla="*/ 41908 h 41908"/>
                <a:gd name="connsiteX2" fmla="*/ 0 w 17144"/>
                <a:gd name="connsiteY2" fmla="*/ 20954 h 41908"/>
                <a:gd name="connsiteX3" fmla="*/ 8572 w 17144"/>
                <a:gd name="connsiteY3" fmla="*/ 0 h 41908"/>
                <a:gd name="connsiteX4" fmla="*/ 17144 w 17144"/>
                <a:gd name="connsiteY4" fmla="*/ 20954 h 4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41908">
                  <a:moveTo>
                    <a:pt x="17144" y="20954"/>
                  </a:moveTo>
                  <a:cubicBezTo>
                    <a:pt x="17144" y="32527"/>
                    <a:pt x="13306" y="41908"/>
                    <a:pt x="8572" y="41908"/>
                  </a:cubicBezTo>
                  <a:cubicBezTo>
                    <a:pt x="3838" y="41908"/>
                    <a:pt x="0" y="32527"/>
                    <a:pt x="0" y="20954"/>
                  </a:cubicBezTo>
                  <a:cubicBezTo>
                    <a:pt x="0" y="9381"/>
                    <a:pt x="3838" y="0"/>
                    <a:pt x="8572" y="0"/>
                  </a:cubicBezTo>
                  <a:cubicBezTo>
                    <a:pt x="13306" y="0"/>
                    <a:pt x="17144" y="9381"/>
                    <a:pt x="17144" y="2095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1" name="图形 11">
              <a:extLst>
                <a:ext uri="{FF2B5EF4-FFF2-40B4-BE49-F238E27FC236}">
                  <a16:creationId xmlns:a16="http://schemas.microsoft.com/office/drawing/2014/main" id="{77C85ADC-B629-4857-921B-4D5E6BDFEC23}"/>
                </a:ext>
              </a:extLst>
            </p:cNvPr>
            <p:cNvSpPr/>
            <p:nvPr/>
          </p:nvSpPr>
          <p:spPr>
            <a:xfrm rot="-37801">
              <a:off x="6759802" y="2614599"/>
              <a:ext cx="17144" cy="41908"/>
            </a:xfrm>
            <a:custGeom>
              <a:avLst/>
              <a:gdLst>
                <a:gd name="connsiteX0" fmla="*/ 17144 w 17144"/>
                <a:gd name="connsiteY0" fmla="*/ 20954 h 41908"/>
                <a:gd name="connsiteX1" fmla="*/ 8572 w 17144"/>
                <a:gd name="connsiteY1" fmla="*/ 41908 h 41908"/>
                <a:gd name="connsiteX2" fmla="*/ 0 w 17144"/>
                <a:gd name="connsiteY2" fmla="*/ 20954 h 41908"/>
                <a:gd name="connsiteX3" fmla="*/ 8572 w 17144"/>
                <a:gd name="connsiteY3" fmla="*/ 0 h 41908"/>
                <a:gd name="connsiteX4" fmla="*/ 17144 w 17144"/>
                <a:gd name="connsiteY4" fmla="*/ 20954 h 4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41908">
                  <a:moveTo>
                    <a:pt x="17144" y="20954"/>
                  </a:moveTo>
                  <a:cubicBezTo>
                    <a:pt x="17144" y="32527"/>
                    <a:pt x="13306" y="41908"/>
                    <a:pt x="8572" y="41908"/>
                  </a:cubicBezTo>
                  <a:cubicBezTo>
                    <a:pt x="3838" y="41908"/>
                    <a:pt x="0" y="32527"/>
                    <a:pt x="0" y="20954"/>
                  </a:cubicBezTo>
                  <a:cubicBezTo>
                    <a:pt x="0" y="9382"/>
                    <a:pt x="3838" y="0"/>
                    <a:pt x="8572" y="0"/>
                  </a:cubicBezTo>
                  <a:cubicBezTo>
                    <a:pt x="13306" y="0"/>
                    <a:pt x="17144" y="9382"/>
                    <a:pt x="17144" y="2095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2" name="图形 11">
              <a:extLst>
                <a:ext uri="{FF2B5EF4-FFF2-40B4-BE49-F238E27FC236}">
                  <a16:creationId xmlns:a16="http://schemas.microsoft.com/office/drawing/2014/main" id="{53E84004-D479-46BC-AF21-09200D5A411E}"/>
                </a:ext>
              </a:extLst>
            </p:cNvPr>
            <p:cNvSpPr/>
            <p:nvPr/>
          </p:nvSpPr>
          <p:spPr>
            <a:xfrm>
              <a:off x="6678403" y="2897502"/>
              <a:ext cx="144353" cy="311271"/>
            </a:xfrm>
            <a:custGeom>
              <a:avLst/>
              <a:gdLst>
                <a:gd name="connsiteX0" fmla="*/ 71963 w 144353"/>
                <a:gd name="connsiteY0" fmla="*/ 4765 h 311271"/>
                <a:gd name="connsiteX1" fmla="*/ 526 w 144353"/>
                <a:gd name="connsiteY1" fmla="*/ 26673 h 311271"/>
                <a:gd name="connsiteX2" fmla="*/ 71963 w 144353"/>
                <a:gd name="connsiteY2" fmla="*/ 308613 h 311271"/>
                <a:gd name="connsiteX3" fmla="*/ 144354 w 144353"/>
                <a:gd name="connsiteY3" fmla="*/ 268608 h 311271"/>
                <a:gd name="connsiteX4" fmla="*/ 71963 w 144353"/>
                <a:gd name="connsiteY4" fmla="*/ 4765 h 311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53" h="311271">
                  <a:moveTo>
                    <a:pt x="71963" y="4765"/>
                  </a:moveTo>
                  <a:cubicBezTo>
                    <a:pt x="45293" y="-9522"/>
                    <a:pt x="4336" y="11433"/>
                    <a:pt x="526" y="26673"/>
                  </a:cubicBezTo>
                  <a:cubicBezTo>
                    <a:pt x="-3284" y="40960"/>
                    <a:pt x="12909" y="273370"/>
                    <a:pt x="71963" y="308613"/>
                  </a:cubicBezTo>
                  <a:cubicBezTo>
                    <a:pt x="97681" y="323853"/>
                    <a:pt x="144354" y="268608"/>
                    <a:pt x="144354" y="268608"/>
                  </a:cubicBezTo>
                  <a:cubicBezTo>
                    <a:pt x="144354" y="268608"/>
                    <a:pt x="77679" y="240033"/>
                    <a:pt x="71963" y="476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3" name="图形 11">
              <a:extLst>
                <a:ext uri="{FF2B5EF4-FFF2-40B4-BE49-F238E27FC236}">
                  <a16:creationId xmlns:a16="http://schemas.microsoft.com/office/drawing/2014/main" id="{9B3818E1-2F7B-424F-9AB7-65624EC6A61E}"/>
                </a:ext>
              </a:extLst>
            </p:cNvPr>
            <p:cNvSpPr/>
            <p:nvPr/>
          </p:nvSpPr>
          <p:spPr>
            <a:xfrm>
              <a:off x="6673621" y="2892243"/>
              <a:ext cx="154850" cy="321491"/>
            </a:xfrm>
            <a:custGeom>
              <a:avLst/>
              <a:gdLst>
                <a:gd name="connsiteX0" fmla="*/ 87223 w 154850"/>
                <a:gd name="connsiteY0" fmla="*/ 321491 h 321491"/>
                <a:gd name="connsiteX1" fmla="*/ 74841 w 154850"/>
                <a:gd name="connsiteY1" fmla="*/ 317681 h 321491"/>
                <a:gd name="connsiteX2" fmla="*/ 546 w 154850"/>
                <a:gd name="connsiteY2" fmla="*/ 30026 h 321491"/>
                <a:gd name="connsiteX3" fmla="*/ 27216 w 154850"/>
                <a:gd name="connsiteY3" fmla="*/ 6214 h 321491"/>
                <a:gd name="connsiteX4" fmla="*/ 79603 w 154850"/>
                <a:gd name="connsiteY4" fmla="*/ 5261 h 321491"/>
                <a:gd name="connsiteX5" fmla="*/ 82461 w 154850"/>
                <a:gd name="connsiteY5" fmla="*/ 10023 h 321491"/>
                <a:gd name="connsiteX6" fmla="*/ 151993 w 154850"/>
                <a:gd name="connsiteY6" fmla="*/ 269104 h 321491"/>
                <a:gd name="connsiteX7" fmla="*/ 154851 w 154850"/>
                <a:gd name="connsiteY7" fmla="*/ 272914 h 321491"/>
                <a:gd name="connsiteX8" fmla="*/ 153898 w 154850"/>
                <a:gd name="connsiteY8" fmla="*/ 277676 h 321491"/>
                <a:gd name="connsiteX9" fmla="*/ 87223 w 154850"/>
                <a:gd name="connsiteY9" fmla="*/ 321491 h 321491"/>
                <a:gd name="connsiteX10" fmla="*/ 56743 w 154850"/>
                <a:gd name="connsiteY10" fmla="*/ 10976 h 321491"/>
                <a:gd name="connsiteX11" fmla="*/ 31026 w 154850"/>
                <a:gd name="connsiteY11" fmla="*/ 16691 h 321491"/>
                <a:gd name="connsiteX12" fmla="*/ 10071 w 154850"/>
                <a:gd name="connsiteY12" fmla="*/ 33836 h 321491"/>
                <a:gd name="connsiteX13" fmla="*/ 22453 w 154850"/>
                <a:gd name="connsiteY13" fmla="*/ 165281 h 321491"/>
                <a:gd name="connsiteX14" fmla="*/ 79603 w 154850"/>
                <a:gd name="connsiteY14" fmla="*/ 310061 h 321491"/>
                <a:gd name="connsiteX15" fmla="*/ 141516 w 154850"/>
                <a:gd name="connsiteY15" fmla="*/ 275771 h 321491"/>
                <a:gd name="connsiteX16" fmla="*/ 71983 w 154850"/>
                <a:gd name="connsiteY16" fmla="*/ 13833 h 321491"/>
                <a:gd name="connsiteX17" fmla="*/ 56743 w 154850"/>
                <a:gd name="connsiteY17" fmla="*/ 10976 h 32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850" h="321491">
                  <a:moveTo>
                    <a:pt x="87223" y="321491"/>
                  </a:moveTo>
                  <a:cubicBezTo>
                    <a:pt x="82461" y="321491"/>
                    <a:pt x="78651" y="320539"/>
                    <a:pt x="74841" y="317681"/>
                  </a:cubicBezTo>
                  <a:cubicBezTo>
                    <a:pt x="11976" y="279581"/>
                    <a:pt x="-3264" y="46219"/>
                    <a:pt x="546" y="30026"/>
                  </a:cubicBezTo>
                  <a:cubicBezTo>
                    <a:pt x="3403" y="20501"/>
                    <a:pt x="16738" y="10976"/>
                    <a:pt x="27216" y="6214"/>
                  </a:cubicBezTo>
                  <a:cubicBezTo>
                    <a:pt x="43408" y="-1406"/>
                    <a:pt x="62458" y="-2359"/>
                    <a:pt x="79603" y="5261"/>
                  </a:cubicBezTo>
                  <a:cubicBezTo>
                    <a:pt x="81508" y="6214"/>
                    <a:pt x="82461" y="8119"/>
                    <a:pt x="82461" y="10023"/>
                  </a:cubicBezTo>
                  <a:cubicBezTo>
                    <a:pt x="88176" y="236719"/>
                    <a:pt x="151041" y="269104"/>
                    <a:pt x="151993" y="269104"/>
                  </a:cubicBezTo>
                  <a:cubicBezTo>
                    <a:pt x="152946" y="270056"/>
                    <a:pt x="154851" y="271009"/>
                    <a:pt x="154851" y="272914"/>
                  </a:cubicBezTo>
                  <a:cubicBezTo>
                    <a:pt x="154851" y="274819"/>
                    <a:pt x="154851" y="275771"/>
                    <a:pt x="153898" y="277676"/>
                  </a:cubicBezTo>
                  <a:cubicBezTo>
                    <a:pt x="148183" y="282439"/>
                    <a:pt x="114846" y="321491"/>
                    <a:pt x="87223" y="321491"/>
                  </a:cubicBezTo>
                  <a:close/>
                  <a:moveTo>
                    <a:pt x="56743" y="10976"/>
                  </a:moveTo>
                  <a:cubicBezTo>
                    <a:pt x="48171" y="10976"/>
                    <a:pt x="39598" y="12881"/>
                    <a:pt x="31026" y="16691"/>
                  </a:cubicBezTo>
                  <a:cubicBezTo>
                    <a:pt x="22453" y="19548"/>
                    <a:pt x="14833" y="25264"/>
                    <a:pt x="10071" y="33836"/>
                  </a:cubicBezTo>
                  <a:cubicBezTo>
                    <a:pt x="8166" y="39551"/>
                    <a:pt x="11023" y="99559"/>
                    <a:pt x="22453" y="165281"/>
                  </a:cubicBezTo>
                  <a:cubicBezTo>
                    <a:pt x="35788" y="245291"/>
                    <a:pt x="56743" y="296726"/>
                    <a:pt x="79603" y="310061"/>
                  </a:cubicBezTo>
                  <a:cubicBezTo>
                    <a:pt x="95796" y="319586"/>
                    <a:pt x="128181" y="291011"/>
                    <a:pt x="141516" y="275771"/>
                  </a:cubicBezTo>
                  <a:cubicBezTo>
                    <a:pt x="125323" y="263389"/>
                    <a:pt x="77698" y="210048"/>
                    <a:pt x="71983" y="13833"/>
                  </a:cubicBezTo>
                  <a:cubicBezTo>
                    <a:pt x="67221" y="10976"/>
                    <a:pt x="61506" y="10023"/>
                    <a:pt x="56743" y="1097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4" name="图形 11">
              <a:extLst>
                <a:ext uri="{FF2B5EF4-FFF2-40B4-BE49-F238E27FC236}">
                  <a16:creationId xmlns:a16="http://schemas.microsoft.com/office/drawing/2014/main" id="{9F957F9E-D331-415B-BE31-6A8AD2EA52D3}"/>
                </a:ext>
              </a:extLst>
            </p:cNvPr>
            <p:cNvSpPr/>
            <p:nvPr/>
          </p:nvSpPr>
          <p:spPr>
            <a:xfrm>
              <a:off x="6824662" y="2897502"/>
              <a:ext cx="144353" cy="311271"/>
            </a:xfrm>
            <a:custGeom>
              <a:avLst/>
              <a:gdLst>
                <a:gd name="connsiteX0" fmla="*/ 72390 w 144353"/>
                <a:gd name="connsiteY0" fmla="*/ 4765 h 311271"/>
                <a:gd name="connsiteX1" fmla="*/ 143828 w 144353"/>
                <a:gd name="connsiteY1" fmla="*/ 26673 h 311271"/>
                <a:gd name="connsiteX2" fmla="*/ 72390 w 144353"/>
                <a:gd name="connsiteY2" fmla="*/ 308613 h 311271"/>
                <a:gd name="connsiteX3" fmla="*/ 0 w 144353"/>
                <a:gd name="connsiteY3" fmla="*/ 268608 h 311271"/>
                <a:gd name="connsiteX4" fmla="*/ 72390 w 144353"/>
                <a:gd name="connsiteY4" fmla="*/ 4765 h 311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53" h="311271">
                  <a:moveTo>
                    <a:pt x="72390" y="4765"/>
                  </a:moveTo>
                  <a:cubicBezTo>
                    <a:pt x="99060" y="-9522"/>
                    <a:pt x="140018" y="11433"/>
                    <a:pt x="143828" y="26673"/>
                  </a:cubicBezTo>
                  <a:cubicBezTo>
                    <a:pt x="147638" y="40960"/>
                    <a:pt x="131445" y="273370"/>
                    <a:pt x="72390" y="308613"/>
                  </a:cubicBezTo>
                  <a:cubicBezTo>
                    <a:pt x="46672" y="323853"/>
                    <a:pt x="0" y="268608"/>
                    <a:pt x="0" y="268608"/>
                  </a:cubicBezTo>
                  <a:cubicBezTo>
                    <a:pt x="0" y="268608"/>
                    <a:pt x="66675" y="240033"/>
                    <a:pt x="72390" y="476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5" name="图形 11">
              <a:extLst>
                <a:ext uri="{FF2B5EF4-FFF2-40B4-BE49-F238E27FC236}">
                  <a16:creationId xmlns:a16="http://schemas.microsoft.com/office/drawing/2014/main" id="{5E9F39F6-8C45-4317-916B-B2AF6D78676B}"/>
                </a:ext>
              </a:extLst>
            </p:cNvPr>
            <p:cNvSpPr/>
            <p:nvPr/>
          </p:nvSpPr>
          <p:spPr>
            <a:xfrm>
              <a:off x="6819900" y="2891291"/>
              <a:ext cx="155082" cy="322443"/>
            </a:xfrm>
            <a:custGeom>
              <a:avLst/>
              <a:gdLst>
                <a:gd name="connsiteX0" fmla="*/ 66675 w 155082"/>
                <a:gd name="connsiteY0" fmla="*/ 322444 h 322443"/>
                <a:gd name="connsiteX1" fmla="*/ 953 w 155082"/>
                <a:gd name="connsiteY1" fmla="*/ 277676 h 322443"/>
                <a:gd name="connsiteX2" fmla="*/ 0 w 155082"/>
                <a:gd name="connsiteY2" fmla="*/ 272913 h 322443"/>
                <a:gd name="connsiteX3" fmla="*/ 2858 w 155082"/>
                <a:gd name="connsiteY3" fmla="*/ 269104 h 322443"/>
                <a:gd name="connsiteX4" fmla="*/ 72390 w 155082"/>
                <a:gd name="connsiteY4" fmla="*/ 10023 h 322443"/>
                <a:gd name="connsiteX5" fmla="*/ 75247 w 155082"/>
                <a:gd name="connsiteY5" fmla="*/ 5261 h 322443"/>
                <a:gd name="connsiteX6" fmla="*/ 127635 w 155082"/>
                <a:gd name="connsiteY6" fmla="*/ 6213 h 322443"/>
                <a:gd name="connsiteX7" fmla="*/ 154305 w 155082"/>
                <a:gd name="connsiteY7" fmla="*/ 30026 h 322443"/>
                <a:gd name="connsiteX8" fmla="*/ 80010 w 155082"/>
                <a:gd name="connsiteY8" fmla="*/ 317681 h 322443"/>
                <a:gd name="connsiteX9" fmla="*/ 66675 w 155082"/>
                <a:gd name="connsiteY9" fmla="*/ 322444 h 322443"/>
                <a:gd name="connsiteX10" fmla="*/ 12383 w 155082"/>
                <a:gd name="connsiteY10" fmla="*/ 275771 h 322443"/>
                <a:gd name="connsiteX11" fmla="*/ 74295 w 155082"/>
                <a:gd name="connsiteY11" fmla="*/ 310061 h 322443"/>
                <a:gd name="connsiteX12" fmla="*/ 131445 w 155082"/>
                <a:gd name="connsiteY12" fmla="*/ 165281 h 322443"/>
                <a:gd name="connsiteX13" fmla="*/ 143828 w 155082"/>
                <a:gd name="connsiteY13" fmla="*/ 33836 h 322443"/>
                <a:gd name="connsiteX14" fmla="*/ 121920 w 155082"/>
                <a:gd name="connsiteY14" fmla="*/ 16691 h 322443"/>
                <a:gd name="connsiteX15" fmla="*/ 80963 w 155082"/>
                <a:gd name="connsiteY15" fmla="*/ 13834 h 322443"/>
                <a:gd name="connsiteX16" fmla="*/ 12383 w 155082"/>
                <a:gd name="connsiteY16" fmla="*/ 275771 h 3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082" h="322443">
                  <a:moveTo>
                    <a:pt x="66675" y="322444"/>
                  </a:moveTo>
                  <a:cubicBezTo>
                    <a:pt x="39053" y="322444"/>
                    <a:pt x="5715" y="283391"/>
                    <a:pt x="953" y="277676"/>
                  </a:cubicBezTo>
                  <a:cubicBezTo>
                    <a:pt x="0" y="276724"/>
                    <a:pt x="0" y="274819"/>
                    <a:pt x="0" y="272913"/>
                  </a:cubicBezTo>
                  <a:cubicBezTo>
                    <a:pt x="0" y="271009"/>
                    <a:pt x="1905" y="270056"/>
                    <a:pt x="2858" y="269104"/>
                  </a:cubicBezTo>
                  <a:cubicBezTo>
                    <a:pt x="3810" y="269104"/>
                    <a:pt x="66675" y="236719"/>
                    <a:pt x="72390" y="10023"/>
                  </a:cubicBezTo>
                  <a:cubicBezTo>
                    <a:pt x="72390" y="8119"/>
                    <a:pt x="73342" y="6213"/>
                    <a:pt x="75247" y="5261"/>
                  </a:cubicBezTo>
                  <a:cubicBezTo>
                    <a:pt x="91440" y="-2359"/>
                    <a:pt x="110490" y="-1406"/>
                    <a:pt x="127635" y="6213"/>
                  </a:cubicBezTo>
                  <a:cubicBezTo>
                    <a:pt x="139065" y="10976"/>
                    <a:pt x="152400" y="19548"/>
                    <a:pt x="154305" y="30026"/>
                  </a:cubicBezTo>
                  <a:cubicBezTo>
                    <a:pt x="159068" y="46219"/>
                    <a:pt x="142875" y="279581"/>
                    <a:pt x="80010" y="317681"/>
                  </a:cubicBezTo>
                  <a:cubicBezTo>
                    <a:pt x="75247" y="321491"/>
                    <a:pt x="70485" y="322444"/>
                    <a:pt x="66675" y="322444"/>
                  </a:cubicBezTo>
                  <a:close/>
                  <a:moveTo>
                    <a:pt x="12383" y="275771"/>
                  </a:moveTo>
                  <a:cubicBezTo>
                    <a:pt x="26670" y="291963"/>
                    <a:pt x="58103" y="320538"/>
                    <a:pt x="74295" y="310061"/>
                  </a:cubicBezTo>
                  <a:cubicBezTo>
                    <a:pt x="97155" y="295774"/>
                    <a:pt x="118110" y="244338"/>
                    <a:pt x="131445" y="165281"/>
                  </a:cubicBezTo>
                  <a:cubicBezTo>
                    <a:pt x="140018" y="122419"/>
                    <a:pt x="143828" y="77651"/>
                    <a:pt x="143828" y="33836"/>
                  </a:cubicBezTo>
                  <a:cubicBezTo>
                    <a:pt x="139065" y="25263"/>
                    <a:pt x="131445" y="19548"/>
                    <a:pt x="121920" y="16691"/>
                  </a:cubicBezTo>
                  <a:cubicBezTo>
                    <a:pt x="109538" y="10023"/>
                    <a:pt x="94297" y="9071"/>
                    <a:pt x="80963" y="13834"/>
                  </a:cubicBezTo>
                  <a:cubicBezTo>
                    <a:pt x="76200" y="210048"/>
                    <a:pt x="28575" y="263388"/>
                    <a:pt x="12383" y="27577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6" name="图形 11">
              <a:extLst>
                <a:ext uri="{FF2B5EF4-FFF2-40B4-BE49-F238E27FC236}">
                  <a16:creationId xmlns:a16="http://schemas.microsoft.com/office/drawing/2014/main" id="{EA4F5908-96B9-4C76-8303-4C430DACC9FA}"/>
                </a:ext>
              </a:extLst>
            </p:cNvPr>
            <p:cNvSpPr/>
            <p:nvPr/>
          </p:nvSpPr>
          <p:spPr>
            <a:xfrm>
              <a:off x="6757034" y="2733675"/>
              <a:ext cx="139065" cy="66277"/>
            </a:xfrm>
            <a:custGeom>
              <a:avLst/>
              <a:gdLst>
                <a:gd name="connsiteX0" fmla="*/ 0 w 139065"/>
                <a:gd name="connsiteY0" fmla="*/ 1905 h 66277"/>
                <a:gd name="connsiteX1" fmla="*/ 139065 w 139065"/>
                <a:gd name="connsiteY1" fmla="*/ 0 h 66277"/>
                <a:gd name="connsiteX2" fmla="*/ 64770 w 139065"/>
                <a:gd name="connsiteY2" fmla="*/ 65723 h 66277"/>
                <a:gd name="connsiteX3" fmla="*/ 0 w 139065"/>
                <a:gd name="connsiteY3" fmla="*/ 1905 h 66277"/>
              </a:gdLst>
              <a:ahLst/>
              <a:cxnLst>
                <a:cxn ang="0">
                  <a:pos x="connsiteX0" y="connsiteY0"/>
                </a:cxn>
                <a:cxn ang="0">
                  <a:pos x="connsiteX1" y="connsiteY1"/>
                </a:cxn>
                <a:cxn ang="0">
                  <a:pos x="connsiteX2" y="connsiteY2"/>
                </a:cxn>
                <a:cxn ang="0">
                  <a:pos x="connsiteX3" y="connsiteY3"/>
                </a:cxn>
              </a:cxnLst>
              <a:rect l="l" t="t" r="r" b="b"/>
              <a:pathLst>
                <a:path w="139065" h="66277">
                  <a:moveTo>
                    <a:pt x="0" y="1905"/>
                  </a:moveTo>
                  <a:lnTo>
                    <a:pt x="139065" y="0"/>
                  </a:lnTo>
                  <a:cubicBezTo>
                    <a:pt x="139065" y="0"/>
                    <a:pt x="118110" y="73343"/>
                    <a:pt x="64770" y="65723"/>
                  </a:cubicBezTo>
                  <a:cubicBezTo>
                    <a:pt x="11430" y="59055"/>
                    <a:pt x="0" y="1905"/>
                    <a:pt x="0" y="190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7" name="图形 11">
              <a:extLst>
                <a:ext uri="{FF2B5EF4-FFF2-40B4-BE49-F238E27FC236}">
                  <a16:creationId xmlns:a16="http://schemas.microsoft.com/office/drawing/2014/main" id="{BDE1BF33-001F-4668-8EDF-8CAD35F00305}"/>
                </a:ext>
              </a:extLst>
            </p:cNvPr>
            <p:cNvSpPr/>
            <p:nvPr/>
          </p:nvSpPr>
          <p:spPr>
            <a:xfrm>
              <a:off x="6752977" y="2727960"/>
              <a:ext cx="147885" cy="77152"/>
            </a:xfrm>
            <a:custGeom>
              <a:avLst/>
              <a:gdLst>
                <a:gd name="connsiteX0" fmla="*/ 76448 w 147885"/>
                <a:gd name="connsiteY0" fmla="*/ 77152 h 77152"/>
                <a:gd name="connsiteX1" fmla="*/ 68828 w 147885"/>
                <a:gd name="connsiteY1" fmla="*/ 76200 h 77152"/>
                <a:gd name="connsiteX2" fmla="*/ 248 w 147885"/>
                <a:gd name="connsiteY2" fmla="*/ 7620 h 77152"/>
                <a:gd name="connsiteX3" fmla="*/ 4058 w 147885"/>
                <a:gd name="connsiteY3" fmla="*/ 1905 h 77152"/>
                <a:gd name="connsiteX4" fmla="*/ 5010 w 147885"/>
                <a:gd name="connsiteY4" fmla="*/ 1905 h 77152"/>
                <a:gd name="connsiteX5" fmla="*/ 143123 w 147885"/>
                <a:gd name="connsiteY5" fmla="*/ 0 h 77152"/>
                <a:gd name="connsiteX6" fmla="*/ 146933 w 147885"/>
                <a:gd name="connsiteY6" fmla="*/ 1905 h 77152"/>
                <a:gd name="connsiteX7" fmla="*/ 147885 w 147885"/>
                <a:gd name="connsiteY7" fmla="*/ 6667 h 77152"/>
                <a:gd name="connsiteX8" fmla="*/ 76448 w 147885"/>
                <a:gd name="connsiteY8" fmla="*/ 77152 h 77152"/>
                <a:gd name="connsiteX9" fmla="*/ 10725 w 147885"/>
                <a:gd name="connsiteY9" fmla="*/ 12382 h 77152"/>
                <a:gd name="connsiteX10" fmla="*/ 69780 w 147885"/>
                <a:gd name="connsiteY10" fmla="*/ 66675 h 77152"/>
                <a:gd name="connsiteX11" fmla="*/ 136455 w 147885"/>
                <a:gd name="connsiteY11" fmla="*/ 10477 h 77152"/>
                <a:gd name="connsiteX12" fmla="*/ 10725 w 147885"/>
                <a:gd name="connsiteY12" fmla="*/ 1238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885" h="77152">
                  <a:moveTo>
                    <a:pt x="76448" y="77152"/>
                  </a:moveTo>
                  <a:cubicBezTo>
                    <a:pt x="73590" y="77152"/>
                    <a:pt x="70733" y="77152"/>
                    <a:pt x="68828" y="76200"/>
                  </a:cubicBezTo>
                  <a:cubicBezTo>
                    <a:pt x="12630" y="68580"/>
                    <a:pt x="248" y="8572"/>
                    <a:pt x="248" y="7620"/>
                  </a:cubicBezTo>
                  <a:cubicBezTo>
                    <a:pt x="-705" y="4763"/>
                    <a:pt x="1200" y="1905"/>
                    <a:pt x="4058" y="1905"/>
                  </a:cubicBezTo>
                  <a:cubicBezTo>
                    <a:pt x="4058" y="1905"/>
                    <a:pt x="5010" y="1905"/>
                    <a:pt x="5010" y="1905"/>
                  </a:cubicBezTo>
                  <a:lnTo>
                    <a:pt x="143123" y="0"/>
                  </a:lnTo>
                  <a:cubicBezTo>
                    <a:pt x="145028" y="0"/>
                    <a:pt x="145980" y="952"/>
                    <a:pt x="146933" y="1905"/>
                  </a:cubicBezTo>
                  <a:cubicBezTo>
                    <a:pt x="147885" y="2857"/>
                    <a:pt x="147885" y="4763"/>
                    <a:pt x="147885" y="6667"/>
                  </a:cubicBezTo>
                  <a:cubicBezTo>
                    <a:pt x="146933" y="10477"/>
                    <a:pt x="126930" y="77152"/>
                    <a:pt x="76448" y="77152"/>
                  </a:cubicBezTo>
                  <a:close/>
                  <a:moveTo>
                    <a:pt x="10725" y="12382"/>
                  </a:moveTo>
                  <a:cubicBezTo>
                    <a:pt x="15488" y="26670"/>
                    <a:pt x="29775" y="61913"/>
                    <a:pt x="69780" y="66675"/>
                  </a:cubicBezTo>
                  <a:cubicBezTo>
                    <a:pt x="109785" y="71438"/>
                    <a:pt x="129788" y="27622"/>
                    <a:pt x="136455" y="10477"/>
                  </a:cubicBezTo>
                  <a:lnTo>
                    <a:pt x="10725" y="1238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8" name="图形 11">
              <a:extLst>
                <a:ext uri="{FF2B5EF4-FFF2-40B4-BE49-F238E27FC236}">
                  <a16:creationId xmlns:a16="http://schemas.microsoft.com/office/drawing/2014/main" id="{033C48E7-E2FE-4D15-974B-72AC13371203}"/>
                </a:ext>
              </a:extLst>
            </p:cNvPr>
            <p:cNvSpPr/>
            <p:nvPr/>
          </p:nvSpPr>
          <p:spPr>
            <a:xfrm>
              <a:off x="6038850" y="2997517"/>
              <a:ext cx="616267" cy="538034"/>
            </a:xfrm>
            <a:custGeom>
              <a:avLst/>
              <a:gdLst>
                <a:gd name="connsiteX0" fmla="*/ 457200 w 616267"/>
                <a:gd name="connsiteY0" fmla="*/ 0 h 538034"/>
                <a:gd name="connsiteX1" fmla="*/ 279083 w 616267"/>
                <a:gd name="connsiteY1" fmla="*/ 290513 h 538034"/>
                <a:gd name="connsiteX2" fmla="*/ 103822 w 616267"/>
                <a:gd name="connsiteY2" fmla="*/ 188595 h 538034"/>
                <a:gd name="connsiteX3" fmla="*/ 0 w 616267"/>
                <a:gd name="connsiteY3" fmla="*/ 252413 h 538034"/>
                <a:gd name="connsiteX4" fmla="*/ 375285 w 616267"/>
                <a:gd name="connsiteY4" fmla="*/ 531495 h 538034"/>
                <a:gd name="connsiteX5" fmla="*/ 616268 w 616267"/>
                <a:gd name="connsiteY5" fmla="*/ 222885 h 538034"/>
                <a:gd name="connsiteX6" fmla="*/ 457200 w 616267"/>
                <a:gd name="connsiteY6" fmla="*/ 0 h 5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267" h="538034">
                  <a:moveTo>
                    <a:pt x="457200" y="0"/>
                  </a:moveTo>
                  <a:lnTo>
                    <a:pt x="279083" y="290513"/>
                  </a:lnTo>
                  <a:lnTo>
                    <a:pt x="103822" y="188595"/>
                  </a:lnTo>
                  <a:lnTo>
                    <a:pt x="0" y="252413"/>
                  </a:lnTo>
                  <a:cubicBezTo>
                    <a:pt x="0" y="252413"/>
                    <a:pt x="252413" y="588645"/>
                    <a:pt x="375285" y="531495"/>
                  </a:cubicBezTo>
                  <a:cubicBezTo>
                    <a:pt x="432435" y="504825"/>
                    <a:pt x="616268" y="222885"/>
                    <a:pt x="616268" y="222885"/>
                  </a:cubicBezTo>
                  <a:lnTo>
                    <a:pt x="457200" y="0"/>
                  </a:ln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9" name="图形 11">
              <a:extLst>
                <a:ext uri="{FF2B5EF4-FFF2-40B4-BE49-F238E27FC236}">
                  <a16:creationId xmlns:a16="http://schemas.microsoft.com/office/drawing/2014/main" id="{87C4EC4B-C66F-4474-B009-0B180BFDC227}"/>
                </a:ext>
              </a:extLst>
            </p:cNvPr>
            <p:cNvSpPr/>
            <p:nvPr/>
          </p:nvSpPr>
          <p:spPr>
            <a:xfrm>
              <a:off x="7002422" y="3001922"/>
              <a:ext cx="83877" cy="514954"/>
            </a:xfrm>
            <a:custGeom>
              <a:avLst/>
              <a:gdLst>
                <a:gd name="connsiteX0" fmla="*/ 5120 w 83877"/>
                <a:gd name="connsiteY0" fmla="*/ 514707 h 514954"/>
                <a:gd name="connsiteX1" fmla="*/ 3215 w 83877"/>
                <a:gd name="connsiteY1" fmla="*/ 514707 h 514954"/>
                <a:gd name="connsiteX2" fmla="*/ 357 w 83877"/>
                <a:gd name="connsiteY2" fmla="*/ 508992 h 514954"/>
                <a:gd name="connsiteX3" fmla="*/ 357 w 83877"/>
                <a:gd name="connsiteY3" fmla="*/ 508992 h 514954"/>
                <a:gd name="connsiteX4" fmla="*/ 60365 w 83877"/>
                <a:gd name="connsiteY4" fmla="*/ 7025 h 514954"/>
                <a:gd name="connsiteX5" fmla="*/ 63222 w 83877"/>
                <a:gd name="connsiteY5" fmla="*/ 357 h 514954"/>
                <a:gd name="connsiteX6" fmla="*/ 69890 w 83877"/>
                <a:gd name="connsiteY6" fmla="*/ 3215 h 514954"/>
                <a:gd name="connsiteX7" fmla="*/ 10834 w 83877"/>
                <a:gd name="connsiteY7" fmla="*/ 510897 h 514954"/>
                <a:gd name="connsiteX8" fmla="*/ 5120 w 83877"/>
                <a:gd name="connsiteY8" fmla="*/ 514707 h 5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7" h="514954">
                  <a:moveTo>
                    <a:pt x="5120" y="514707"/>
                  </a:moveTo>
                  <a:lnTo>
                    <a:pt x="3215" y="514707"/>
                  </a:lnTo>
                  <a:cubicBezTo>
                    <a:pt x="357" y="513755"/>
                    <a:pt x="-595" y="510897"/>
                    <a:pt x="357" y="508992"/>
                  </a:cubicBezTo>
                  <a:cubicBezTo>
                    <a:pt x="357" y="508992"/>
                    <a:pt x="357" y="508992"/>
                    <a:pt x="357" y="508992"/>
                  </a:cubicBezTo>
                  <a:cubicBezTo>
                    <a:pt x="1309" y="505182"/>
                    <a:pt x="109895" y="139422"/>
                    <a:pt x="60365" y="7025"/>
                  </a:cubicBezTo>
                  <a:cubicBezTo>
                    <a:pt x="59412" y="4167"/>
                    <a:pt x="60365" y="1310"/>
                    <a:pt x="63222" y="357"/>
                  </a:cubicBezTo>
                  <a:cubicBezTo>
                    <a:pt x="66080" y="-595"/>
                    <a:pt x="68937" y="357"/>
                    <a:pt x="69890" y="3215"/>
                  </a:cubicBezTo>
                  <a:cubicBezTo>
                    <a:pt x="121325" y="138470"/>
                    <a:pt x="14645" y="496610"/>
                    <a:pt x="10834" y="510897"/>
                  </a:cubicBezTo>
                  <a:cubicBezTo>
                    <a:pt x="9882" y="513755"/>
                    <a:pt x="7977" y="515660"/>
                    <a:pt x="5120" y="51470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0" name="图形 11">
              <a:extLst>
                <a:ext uri="{FF2B5EF4-FFF2-40B4-BE49-F238E27FC236}">
                  <a16:creationId xmlns:a16="http://schemas.microsoft.com/office/drawing/2014/main" id="{CE60766B-DAE7-46D4-BBF6-854CC6BE4507}"/>
                </a:ext>
              </a:extLst>
            </p:cNvPr>
            <p:cNvSpPr/>
            <p:nvPr/>
          </p:nvSpPr>
          <p:spPr>
            <a:xfrm>
              <a:off x="6503422" y="3125857"/>
              <a:ext cx="69780" cy="408870"/>
            </a:xfrm>
            <a:custGeom>
              <a:avLst/>
              <a:gdLst>
                <a:gd name="connsiteX0" fmla="*/ 65018 w 69780"/>
                <a:gd name="connsiteY0" fmla="*/ 408870 h 408870"/>
                <a:gd name="connsiteX1" fmla="*/ 60255 w 69780"/>
                <a:gd name="connsiteY1" fmla="*/ 404108 h 408870"/>
                <a:gd name="connsiteX2" fmla="*/ 248 w 69780"/>
                <a:gd name="connsiteY2" fmla="*/ 5963 h 408870"/>
                <a:gd name="connsiteX3" fmla="*/ 4058 w 69780"/>
                <a:gd name="connsiteY3" fmla="*/ 248 h 408870"/>
                <a:gd name="connsiteX4" fmla="*/ 9773 w 69780"/>
                <a:gd name="connsiteY4" fmla="*/ 4058 h 408870"/>
                <a:gd name="connsiteX5" fmla="*/ 69780 w 69780"/>
                <a:gd name="connsiteY5" fmla="*/ 403155 h 408870"/>
                <a:gd name="connsiteX6" fmla="*/ 65018 w 69780"/>
                <a:gd name="connsiteY6" fmla="*/ 408870 h 408870"/>
                <a:gd name="connsiteX7" fmla="*/ 65018 w 69780"/>
                <a:gd name="connsiteY7" fmla="*/ 408870 h 40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80" h="408870">
                  <a:moveTo>
                    <a:pt x="65018" y="408870"/>
                  </a:moveTo>
                  <a:cubicBezTo>
                    <a:pt x="62160" y="408870"/>
                    <a:pt x="60255" y="406965"/>
                    <a:pt x="60255" y="404108"/>
                  </a:cubicBezTo>
                  <a:cubicBezTo>
                    <a:pt x="59303" y="401250"/>
                    <a:pt x="15488" y="78353"/>
                    <a:pt x="248" y="5963"/>
                  </a:cubicBezTo>
                  <a:cubicBezTo>
                    <a:pt x="-705" y="3105"/>
                    <a:pt x="1200" y="248"/>
                    <a:pt x="4058" y="248"/>
                  </a:cubicBezTo>
                  <a:cubicBezTo>
                    <a:pt x="6915" y="-705"/>
                    <a:pt x="9773" y="1200"/>
                    <a:pt x="9773" y="4058"/>
                  </a:cubicBezTo>
                  <a:cubicBezTo>
                    <a:pt x="25013" y="77400"/>
                    <a:pt x="68828" y="399345"/>
                    <a:pt x="69780" y="403155"/>
                  </a:cubicBezTo>
                  <a:cubicBezTo>
                    <a:pt x="69780" y="406013"/>
                    <a:pt x="67875" y="407918"/>
                    <a:pt x="65018" y="408870"/>
                  </a:cubicBezTo>
                  <a:lnTo>
                    <a:pt x="65018" y="40887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1" name="图形 11">
              <a:extLst>
                <a:ext uri="{FF2B5EF4-FFF2-40B4-BE49-F238E27FC236}">
                  <a16:creationId xmlns:a16="http://schemas.microsoft.com/office/drawing/2014/main" id="{F01C2C76-B23D-41EE-BB05-C00714AF16A8}"/>
                </a:ext>
              </a:extLst>
            </p:cNvPr>
            <p:cNvSpPr/>
            <p:nvPr/>
          </p:nvSpPr>
          <p:spPr>
            <a:xfrm>
              <a:off x="7098625" y="3125747"/>
              <a:ext cx="115014" cy="264199"/>
            </a:xfrm>
            <a:custGeom>
              <a:avLst/>
              <a:gdLst>
                <a:gd name="connsiteX0" fmla="*/ 5120 w 115014"/>
                <a:gd name="connsiteY0" fmla="*/ 264200 h 264199"/>
                <a:gd name="connsiteX1" fmla="*/ 3215 w 115014"/>
                <a:gd name="connsiteY1" fmla="*/ 264200 h 264199"/>
                <a:gd name="connsiteX2" fmla="*/ 357 w 115014"/>
                <a:gd name="connsiteY2" fmla="*/ 257532 h 264199"/>
                <a:gd name="connsiteX3" fmla="*/ 105132 w 115014"/>
                <a:gd name="connsiteY3" fmla="*/ 3215 h 264199"/>
                <a:gd name="connsiteX4" fmla="*/ 111800 w 115014"/>
                <a:gd name="connsiteY4" fmla="*/ 357 h 264199"/>
                <a:gd name="connsiteX5" fmla="*/ 114657 w 115014"/>
                <a:gd name="connsiteY5" fmla="*/ 7025 h 264199"/>
                <a:gd name="connsiteX6" fmla="*/ 114657 w 115014"/>
                <a:gd name="connsiteY6" fmla="*/ 7025 h 264199"/>
                <a:gd name="connsiteX7" fmla="*/ 9882 w 115014"/>
                <a:gd name="connsiteY7" fmla="*/ 261342 h 264199"/>
                <a:gd name="connsiteX8" fmla="*/ 5120 w 115014"/>
                <a:gd name="connsiteY8" fmla="*/ 264200 h 26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14" h="264199">
                  <a:moveTo>
                    <a:pt x="5120" y="264200"/>
                  </a:moveTo>
                  <a:cubicBezTo>
                    <a:pt x="4167" y="264200"/>
                    <a:pt x="4167" y="264200"/>
                    <a:pt x="3215" y="264200"/>
                  </a:cubicBezTo>
                  <a:cubicBezTo>
                    <a:pt x="357" y="263247"/>
                    <a:pt x="-595" y="260390"/>
                    <a:pt x="357" y="257532"/>
                  </a:cubicBezTo>
                  <a:lnTo>
                    <a:pt x="105132" y="3215"/>
                  </a:lnTo>
                  <a:cubicBezTo>
                    <a:pt x="106085" y="357"/>
                    <a:pt x="108942" y="-595"/>
                    <a:pt x="111800" y="357"/>
                  </a:cubicBezTo>
                  <a:cubicBezTo>
                    <a:pt x="114657" y="1310"/>
                    <a:pt x="115610" y="4167"/>
                    <a:pt x="114657" y="7025"/>
                  </a:cubicBezTo>
                  <a:cubicBezTo>
                    <a:pt x="114657" y="7025"/>
                    <a:pt x="114657" y="7025"/>
                    <a:pt x="114657" y="7025"/>
                  </a:cubicBezTo>
                  <a:lnTo>
                    <a:pt x="9882" y="261342"/>
                  </a:lnTo>
                  <a:cubicBezTo>
                    <a:pt x="8930" y="263247"/>
                    <a:pt x="7025" y="264200"/>
                    <a:pt x="5120" y="26420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2" name="图形 11">
              <a:extLst>
                <a:ext uri="{FF2B5EF4-FFF2-40B4-BE49-F238E27FC236}">
                  <a16:creationId xmlns:a16="http://schemas.microsoft.com/office/drawing/2014/main" id="{4A3EA1DA-7755-41E9-80FE-F1354B9497B7}"/>
                </a:ext>
              </a:extLst>
            </p:cNvPr>
            <p:cNvSpPr/>
            <p:nvPr/>
          </p:nvSpPr>
          <p:spPr>
            <a:xfrm>
              <a:off x="7286267" y="2954297"/>
              <a:ext cx="62626" cy="58459"/>
            </a:xfrm>
            <a:custGeom>
              <a:avLst/>
              <a:gdLst>
                <a:gd name="connsiteX0" fmla="*/ 57507 w 62626"/>
                <a:gd name="connsiteY0" fmla="*/ 58460 h 58459"/>
                <a:gd name="connsiteX1" fmla="*/ 52745 w 62626"/>
                <a:gd name="connsiteY1" fmla="*/ 55602 h 58459"/>
                <a:gd name="connsiteX2" fmla="*/ 3215 w 62626"/>
                <a:gd name="connsiteY2" fmla="*/ 9882 h 58459"/>
                <a:gd name="connsiteX3" fmla="*/ 357 w 62626"/>
                <a:gd name="connsiteY3" fmla="*/ 3215 h 58459"/>
                <a:gd name="connsiteX4" fmla="*/ 7025 w 62626"/>
                <a:gd name="connsiteY4" fmla="*/ 357 h 58459"/>
                <a:gd name="connsiteX5" fmla="*/ 7025 w 62626"/>
                <a:gd name="connsiteY5" fmla="*/ 357 h 58459"/>
                <a:gd name="connsiteX6" fmla="*/ 62270 w 62626"/>
                <a:gd name="connsiteY6" fmla="*/ 51792 h 58459"/>
                <a:gd name="connsiteX7" fmla="*/ 59412 w 62626"/>
                <a:gd name="connsiteY7" fmla="*/ 58460 h 58459"/>
                <a:gd name="connsiteX8" fmla="*/ 59412 w 62626"/>
                <a:gd name="connsiteY8" fmla="*/ 58460 h 58459"/>
                <a:gd name="connsiteX9" fmla="*/ 57507 w 62626"/>
                <a:gd name="connsiteY9" fmla="*/ 58460 h 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26" h="58459">
                  <a:moveTo>
                    <a:pt x="57507" y="58460"/>
                  </a:moveTo>
                  <a:cubicBezTo>
                    <a:pt x="55602" y="58460"/>
                    <a:pt x="53697" y="57507"/>
                    <a:pt x="52745" y="55602"/>
                  </a:cubicBezTo>
                  <a:cubicBezTo>
                    <a:pt x="40362" y="25122"/>
                    <a:pt x="3215" y="9882"/>
                    <a:pt x="3215" y="9882"/>
                  </a:cubicBezTo>
                  <a:cubicBezTo>
                    <a:pt x="357" y="8930"/>
                    <a:pt x="-595" y="6072"/>
                    <a:pt x="357" y="3215"/>
                  </a:cubicBezTo>
                  <a:cubicBezTo>
                    <a:pt x="1310" y="357"/>
                    <a:pt x="4167" y="-595"/>
                    <a:pt x="7025" y="357"/>
                  </a:cubicBezTo>
                  <a:lnTo>
                    <a:pt x="7025" y="357"/>
                  </a:lnTo>
                  <a:cubicBezTo>
                    <a:pt x="8930" y="1310"/>
                    <a:pt x="48935" y="17502"/>
                    <a:pt x="62270" y="51792"/>
                  </a:cubicBezTo>
                  <a:cubicBezTo>
                    <a:pt x="63222" y="54650"/>
                    <a:pt x="62270" y="57507"/>
                    <a:pt x="59412" y="58460"/>
                  </a:cubicBezTo>
                  <a:cubicBezTo>
                    <a:pt x="59412" y="58460"/>
                    <a:pt x="59412" y="58460"/>
                    <a:pt x="59412" y="58460"/>
                  </a:cubicBezTo>
                  <a:cubicBezTo>
                    <a:pt x="59412" y="57507"/>
                    <a:pt x="58460" y="57507"/>
                    <a:pt x="57507" y="5846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3" name="图形 11">
              <a:extLst>
                <a:ext uri="{FF2B5EF4-FFF2-40B4-BE49-F238E27FC236}">
                  <a16:creationId xmlns:a16="http://schemas.microsoft.com/office/drawing/2014/main" id="{652F764D-4C54-4749-BF09-6D67B4FA602A}"/>
                </a:ext>
              </a:extLst>
            </p:cNvPr>
            <p:cNvSpPr/>
            <p:nvPr/>
          </p:nvSpPr>
          <p:spPr>
            <a:xfrm>
              <a:off x="7339591" y="2860936"/>
              <a:ext cx="52182" cy="83241"/>
            </a:xfrm>
            <a:custGeom>
              <a:avLst/>
              <a:gdLst>
                <a:gd name="connsiteX0" fmla="*/ 4184 w 52182"/>
                <a:gd name="connsiteY0" fmla="*/ 83241 h 83241"/>
                <a:gd name="connsiteX1" fmla="*/ 2279 w 52182"/>
                <a:gd name="connsiteY1" fmla="*/ 82289 h 83241"/>
                <a:gd name="connsiteX2" fmla="*/ 374 w 52182"/>
                <a:gd name="connsiteY2" fmla="*/ 75621 h 83241"/>
                <a:gd name="connsiteX3" fmla="*/ 43236 w 52182"/>
                <a:gd name="connsiteY3" fmla="*/ 2279 h 83241"/>
                <a:gd name="connsiteX4" fmla="*/ 49904 w 52182"/>
                <a:gd name="connsiteY4" fmla="*/ 374 h 83241"/>
                <a:gd name="connsiteX5" fmla="*/ 51809 w 52182"/>
                <a:gd name="connsiteY5" fmla="*/ 7041 h 83241"/>
                <a:gd name="connsiteX6" fmla="*/ 8946 w 52182"/>
                <a:gd name="connsiteY6" fmla="*/ 80384 h 83241"/>
                <a:gd name="connsiteX7" fmla="*/ 4184 w 52182"/>
                <a:gd name="connsiteY7" fmla="*/ 83241 h 8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2" h="83241">
                  <a:moveTo>
                    <a:pt x="4184" y="83241"/>
                  </a:moveTo>
                  <a:cubicBezTo>
                    <a:pt x="3231" y="83241"/>
                    <a:pt x="2279" y="83241"/>
                    <a:pt x="2279" y="82289"/>
                  </a:cubicBezTo>
                  <a:cubicBezTo>
                    <a:pt x="374" y="81336"/>
                    <a:pt x="-579" y="77526"/>
                    <a:pt x="374" y="75621"/>
                  </a:cubicBezTo>
                  <a:lnTo>
                    <a:pt x="43236" y="2279"/>
                  </a:lnTo>
                  <a:cubicBezTo>
                    <a:pt x="45141" y="374"/>
                    <a:pt x="47999" y="-579"/>
                    <a:pt x="49904" y="374"/>
                  </a:cubicBezTo>
                  <a:cubicBezTo>
                    <a:pt x="51809" y="1326"/>
                    <a:pt x="52761" y="5136"/>
                    <a:pt x="51809" y="7041"/>
                  </a:cubicBezTo>
                  <a:lnTo>
                    <a:pt x="8946" y="80384"/>
                  </a:lnTo>
                  <a:cubicBezTo>
                    <a:pt x="7994" y="82289"/>
                    <a:pt x="6089" y="83241"/>
                    <a:pt x="4184" y="8324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4" name="图形 11">
              <a:extLst>
                <a:ext uri="{FF2B5EF4-FFF2-40B4-BE49-F238E27FC236}">
                  <a16:creationId xmlns:a16="http://schemas.microsoft.com/office/drawing/2014/main" id="{A545EB60-F100-4F73-9B34-DCCC8E14863A}"/>
                </a:ext>
              </a:extLst>
            </p:cNvPr>
            <p:cNvSpPr/>
            <p:nvPr/>
          </p:nvSpPr>
          <p:spPr>
            <a:xfrm>
              <a:off x="7375168" y="2879368"/>
              <a:ext cx="42939" cy="76238"/>
            </a:xfrm>
            <a:custGeom>
              <a:avLst/>
              <a:gdLst>
                <a:gd name="connsiteX0" fmla="*/ 4801 w 42939"/>
                <a:gd name="connsiteY0" fmla="*/ 76239 h 76238"/>
                <a:gd name="connsiteX1" fmla="*/ 2896 w 42939"/>
                <a:gd name="connsiteY1" fmla="*/ 76239 h 76238"/>
                <a:gd name="connsiteX2" fmla="*/ 991 w 42939"/>
                <a:gd name="connsiteY2" fmla="*/ 69571 h 76238"/>
                <a:gd name="connsiteX3" fmla="*/ 991 w 42939"/>
                <a:gd name="connsiteY3" fmla="*/ 69571 h 76238"/>
                <a:gd name="connsiteX4" fmla="*/ 33376 w 42939"/>
                <a:gd name="connsiteY4" fmla="*/ 2896 h 76238"/>
                <a:gd name="connsiteX5" fmla="*/ 40044 w 42939"/>
                <a:gd name="connsiteY5" fmla="*/ 991 h 76238"/>
                <a:gd name="connsiteX6" fmla="*/ 41949 w 42939"/>
                <a:gd name="connsiteY6" fmla="*/ 7659 h 76238"/>
                <a:gd name="connsiteX7" fmla="*/ 41949 w 42939"/>
                <a:gd name="connsiteY7" fmla="*/ 7659 h 76238"/>
                <a:gd name="connsiteX8" fmla="*/ 9563 w 42939"/>
                <a:gd name="connsiteY8" fmla="*/ 74334 h 76238"/>
                <a:gd name="connsiteX9" fmla="*/ 4801 w 42939"/>
                <a:gd name="connsiteY9" fmla="*/ 76239 h 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39" h="76238">
                  <a:moveTo>
                    <a:pt x="4801" y="76239"/>
                  </a:moveTo>
                  <a:cubicBezTo>
                    <a:pt x="3849" y="76239"/>
                    <a:pt x="3849" y="76239"/>
                    <a:pt x="2896" y="76239"/>
                  </a:cubicBezTo>
                  <a:cubicBezTo>
                    <a:pt x="38" y="75286"/>
                    <a:pt x="-914" y="72429"/>
                    <a:pt x="991" y="69571"/>
                  </a:cubicBezTo>
                  <a:cubicBezTo>
                    <a:pt x="991" y="69571"/>
                    <a:pt x="991" y="69571"/>
                    <a:pt x="991" y="69571"/>
                  </a:cubicBezTo>
                  <a:lnTo>
                    <a:pt x="33376" y="2896"/>
                  </a:lnTo>
                  <a:cubicBezTo>
                    <a:pt x="34329" y="39"/>
                    <a:pt x="37186" y="-914"/>
                    <a:pt x="40044" y="991"/>
                  </a:cubicBezTo>
                  <a:cubicBezTo>
                    <a:pt x="42901" y="1944"/>
                    <a:pt x="43854" y="4801"/>
                    <a:pt x="41949" y="7659"/>
                  </a:cubicBezTo>
                  <a:lnTo>
                    <a:pt x="41949" y="7659"/>
                  </a:lnTo>
                  <a:lnTo>
                    <a:pt x="9563" y="74334"/>
                  </a:lnTo>
                  <a:cubicBezTo>
                    <a:pt x="8611" y="75286"/>
                    <a:pt x="6706" y="76239"/>
                    <a:pt x="4801" y="7623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5" name="图形 11">
              <a:extLst>
                <a:ext uri="{FF2B5EF4-FFF2-40B4-BE49-F238E27FC236}">
                  <a16:creationId xmlns:a16="http://schemas.microsoft.com/office/drawing/2014/main" id="{9AB2CE1E-2CEF-4753-857D-3B738271A950}"/>
                </a:ext>
              </a:extLst>
            </p:cNvPr>
            <p:cNvSpPr/>
            <p:nvPr/>
          </p:nvSpPr>
          <p:spPr>
            <a:xfrm>
              <a:off x="7391995" y="2898100"/>
              <a:ext cx="41671" cy="81319"/>
            </a:xfrm>
            <a:custGeom>
              <a:avLst/>
              <a:gdLst>
                <a:gd name="connsiteX0" fmla="*/ 5120 w 41671"/>
                <a:gd name="connsiteY0" fmla="*/ 81320 h 81319"/>
                <a:gd name="connsiteX1" fmla="*/ 3215 w 41671"/>
                <a:gd name="connsiteY1" fmla="*/ 81320 h 81319"/>
                <a:gd name="connsiteX2" fmla="*/ 357 w 41671"/>
                <a:gd name="connsiteY2" fmla="*/ 74652 h 81319"/>
                <a:gd name="connsiteX3" fmla="*/ 357 w 41671"/>
                <a:gd name="connsiteY3" fmla="*/ 74652 h 81319"/>
                <a:gd name="connsiteX4" fmla="*/ 31790 w 41671"/>
                <a:gd name="connsiteY4" fmla="*/ 3215 h 81319"/>
                <a:gd name="connsiteX5" fmla="*/ 38457 w 41671"/>
                <a:gd name="connsiteY5" fmla="*/ 357 h 81319"/>
                <a:gd name="connsiteX6" fmla="*/ 41315 w 41671"/>
                <a:gd name="connsiteY6" fmla="*/ 7025 h 81319"/>
                <a:gd name="connsiteX7" fmla="*/ 9882 w 41671"/>
                <a:gd name="connsiteY7" fmla="*/ 78462 h 81319"/>
                <a:gd name="connsiteX8" fmla="*/ 5120 w 41671"/>
                <a:gd name="connsiteY8" fmla="*/ 81320 h 8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71" h="81319">
                  <a:moveTo>
                    <a:pt x="5120" y="81320"/>
                  </a:moveTo>
                  <a:cubicBezTo>
                    <a:pt x="4167" y="81320"/>
                    <a:pt x="4167" y="81320"/>
                    <a:pt x="3215" y="81320"/>
                  </a:cubicBezTo>
                  <a:cubicBezTo>
                    <a:pt x="357" y="80367"/>
                    <a:pt x="-595" y="77510"/>
                    <a:pt x="357" y="74652"/>
                  </a:cubicBezTo>
                  <a:cubicBezTo>
                    <a:pt x="357" y="74652"/>
                    <a:pt x="357" y="74652"/>
                    <a:pt x="357" y="74652"/>
                  </a:cubicBezTo>
                  <a:lnTo>
                    <a:pt x="31790" y="3215"/>
                  </a:lnTo>
                  <a:cubicBezTo>
                    <a:pt x="32742" y="357"/>
                    <a:pt x="35600" y="-595"/>
                    <a:pt x="38457" y="357"/>
                  </a:cubicBezTo>
                  <a:cubicBezTo>
                    <a:pt x="41315" y="1310"/>
                    <a:pt x="42267" y="4167"/>
                    <a:pt x="41315" y="7025"/>
                  </a:cubicBezTo>
                  <a:lnTo>
                    <a:pt x="9882" y="78462"/>
                  </a:lnTo>
                  <a:cubicBezTo>
                    <a:pt x="8930" y="80367"/>
                    <a:pt x="7025" y="81320"/>
                    <a:pt x="5120" y="8132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6" name="图形 11">
              <a:extLst>
                <a:ext uri="{FF2B5EF4-FFF2-40B4-BE49-F238E27FC236}">
                  <a16:creationId xmlns:a16="http://schemas.microsoft.com/office/drawing/2014/main" id="{EB8F8B49-D5FA-498E-8D61-35B843315488}"/>
                </a:ext>
              </a:extLst>
            </p:cNvPr>
            <p:cNvSpPr/>
            <p:nvPr/>
          </p:nvSpPr>
          <p:spPr>
            <a:xfrm>
              <a:off x="6034051" y="3083203"/>
              <a:ext cx="33459" cy="93383"/>
            </a:xfrm>
            <a:custGeom>
              <a:avLst/>
              <a:gdLst>
                <a:gd name="connsiteX0" fmla="*/ 13371 w 33459"/>
                <a:gd name="connsiteY0" fmla="*/ 93384 h 93383"/>
                <a:gd name="connsiteX1" fmla="*/ 8608 w 33459"/>
                <a:gd name="connsiteY1" fmla="*/ 90526 h 93383"/>
                <a:gd name="connsiteX2" fmla="*/ 25753 w 33459"/>
                <a:gd name="connsiteY2" fmla="*/ 991 h 93383"/>
                <a:gd name="connsiteX3" fmla="*/ 32421 w 33459"/>
                <a:gd name="connsiteY3" fmla="*/ 2896 h 93383"/>
                <a:gd name="connsiteX4" fmla="*/ 31469 w 33459"/>
                <a:gd name="connsiteY4" fmla="*/ 9564 h 93383"/>
                <a:gd name="connsiteX5" fmla="*/ 31469 w 33459"/>
                <a:gd name="connsiteY5" fmla="*/ 9564 h 93383"/>
                <a:gd name="connsiteX6" fmla="*/ 18133 w 33459"/>
                <a:gd name="connsiteY6" fmla="*/ 86716 h 93383"/>
                <a:gd name="connsiteX7" fmla="*/ 15276 w 33459"/>
                <a:gd name="connsiteY7" fmla="*/ 93384 h 93383"/>
                <a:gd name="connsiteX8" fmla="*/ 13371 w 33459"/>
                <a:gd name="connsiteY8" fmla="*/ 93384 h 9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59" h="93383">
                  <a:moveTo>
                    <a:pt x="13371" y="93384"/>
                  </a:moveTo>
                  <a:cubicBezTo>
                    <a:pt x="11466" y="93384"/>
                    <a:pt x="9561" y="92431"/>
                    <a:pt x="8608" y="90526"/>
                  </a:cubicBezTo>
                  <a:cubicBezTo>
                    <a:pt x="-18061" y="29566"/>
                    <a:pt x="25753" y="1944"/>
                    <a:pt x="25753" y="991"/>
                  </a:cubicBezTo>
                  <a:cubicBezTo>
                    <a:pt x="27658" y="-914"/>
                    <a:pt x="31469" y="39"/>
                    <a:pt x="32421" y="2896"/>
                  </a:cubicBezTo>
                  <a:cubicBezTo>
                    <a:pt x="34326" y="4801"/>
                    <a:pt x="33373" y="8611"/>
                    <a:pt x="31469" y="9564"/>
                  </a:cubicBezTo>
                  <a:cubicBezTo>
                    <a:pt x="31469" y="9564"/>
                    <a:pt x="31469" y="9564"/>
                    <a:pt x="31469" y="9564"/>
                  </a:cubicBezTo>
                  <a:cubicBezTo>
                    <a:pt x="29564" y="10516"/>
                    <a:pt x="-4727" y="33376"/>
                    <a:pt x="18133" y="86716"/>
                  </a:cubicBezTo>
                  <a:cubicBezTo>
                    <a:pt x="19086" y="89574"/>
                    <a:pt x="18133" y="92431"/>
                    <a:pt x="15276" y="93384"/>
                  </a:cubicBezTo>
                  <a:cubicBezTo>
                    <a:pt x="14323" y="93384"/>
                    <a:pt x="14323" y="93384"/>
                    <a:pt x="13371" y="9338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7" name="图形 11">
              <a:extLst>
                <a:ext uri="{FF2B5EF4-FFF2-40B4-BE49-F238E27FC236}">
                  <a16:creationId xmlns:a16="http://schemas.microsoft.com/office/drawing/2014/main" id="{0C18F363-020A-46F2-8DA7-60D3BDFE8F2D}"/>
                </a:ext>
              </a:extLst>
            </p:cNvPr>
            <p:cNvSpPr/>
            <p:nvPr/>
          </p:nvSpPr>
          <p:spPr>
            <a:xfrm>
              <a:off x="4920138" y="4530090"/>
              <a:ext cx="166285" cy="79827"/>
            </a:xfrm>
            <a:custGeom>
              <a:avLst/>
              <a:gdLst>
                <a:gd name="connsiteX0" fmla="*/ 3334 w 166285"/>
                <a:gd name="connsiteY0" fmla="*/ 13335 h 79827"/>
                <a:gd name="connsiteX1" fmla="*/ 9049 w 166285"/>
                <a:gd name="connsiteY1" fmla="*/ 78105 h 79827"/>
                <a:gd name="connsiteX2" fmla="*/ 166212 w 166285"/>
                <a:gd name="connsiteY2" fmla="*/ 24765 h 79827"/>
                <a:gd name="connsiteX3" fmla="*/ 80487 w 166285"/>
                <a:gd name="connsiteY3" fmla="*/ 0 h 79827"/>
                <a:gd name="connsiteX4" fmla="*/ 3334 w 166285"/>
                <a:gd name="connsiteY4" fmla="*/ 13335 h 79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85" h="79827">
                  <a:moveTo>
                    <a:pt x="3334" y="13335"/>
                  </a:moveTo>
                  <a:cubicBezTo>
                    <a:pt x="3334" y="13335"/>
                    <a:pt x="-7143" y="66675"/>
                    <a:pt x="9049" y="78105"/>
                  </a:cubicBezTo>
                  <a:cubicBezTo>
                    <a:pt x="26194" y="89535"/>
                    <a:pt x="170022" y="40957"/>
                    <a:pt x="166212" y="24765"/>
                  </a:cubicBezTo>
                  <a:cubicBezTo>
                    <a:pt x="162402" y="8572"/>
                    <a:pt x="80487" y="0"/>
                    <a:pt x="80487" y="0"/>
                  </a:cubicBezTo>
                  <a:cubicBezTo>
                    <a:pt x="80487" y="0"/>
                    <a:pt x="15717" y="18097"/>
                    <a:pt x="3334" y="1333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8" name="图形 11">
              <a:extLst>
                <a:ext uri="{FF2B5EF4-FFF2-40B4-BE49-F238E27FC236}">
                  <a16:creationId xmlns:a16="http://schemas.microsoft.com/office/drawing/2014/main" id="{7CBFF04C-9B46-4BD0-B6AD-CBE8EE139E9A}"/>
                </a:ext>
              </a:extLst>
            </p:cNvPr>
            <p:cNvSpPr/>
            <p:nvPr/>
          </p:nvSpPr>
          <p:spPr>
            <a:xfrm>
              <a:off x="4914982" y="4524375"/>
              <a:ext cx="176463" cy="90487"/>
            </a:xfrm>
            <a:custGeom>
              <a:avLst/>
              <a:gdLst>
                <a:gd name="connsiteX0" fmla="*/ 23730 w 176463"/>
                <a:gd name="connsiteY0" fmla="*/ 90488 h 90487"/>
                <a:gd name="connsiteX1" fmla="*/ 11348 w 176463"/>
                <a:gd name="connsiteY1" fmla="*/ 87630 h 90487"/>
                <a:gd name="connsiteX2" fmla="*/ 3728 w 176463"/>
                <a:gd name="connsiteY2" fmla="*/ 18097 h 90487"/>
                <a:gd name="connsiteX3" fmla="*/ 6585 w 176463"/>
                <a:gd name="connsiteY3" fmla="*/ 14288 h 90487"/>
                <a:gd name="connsiteX4" fmla="*/ 10395 w 176463"/>
                <a:gd name="connsiteY4" fmla="*/ 14288 h 90487"/>
                <a:gd name="connsiteX5" fmla="*/ 83738 w 176463"/>
                <a:gd name="connsiteY5" fmla="*/ 0 h 90487"/>
                <a:gd name="connsiteX6" fmla="*/ 85643 w 176463"/>
                <a:gd name="connsiteY6" fmla="*/ 0 h 90487"/>
                <a:gd name="connsiteX7" fmla="*/ 176130 w 176463"/>
                <a:gd name="connsiteY7" fmla="*/ 28575 h 90487"/>
                <a:gd name="connsiteX8" fmla="*/ 166605 w 176463"/>
                <a:gd name="connsiteY8" fmla="*/ 43815 h 90487"/>
                <a:gd name="connsiteX9" fmla="*/ 23730 w 176463"/>
                <a:gd name="connsiteY9" fmla="*/ 90488 h 90487"/>
                <a:gd name="connsiteX10" fmla="*/ 12300 w 176463"/>
                <a:gd name="connsiteY10" fmla="*/ 24765 h 90487"/>
                <a:gd name="connsiteX11" fmla="*/ 17063 w 176463"/>
                <a:gd name="connsiteY11" fmla="*/ 80010 h 90487"/>
                <a:gd name="connsiteX12" fmla="*/ 92310 w 176463"/>
                <a:gd name="connsiteY12" fmla="*/ 65722 h 90487"/>
                <a:gd name="connsiteX13" fmla="*/ 166605 w 176463"/>
                <a:gd name="connsiteY13" fmla="*/ 31433 h 90487"/>
                <a:gd name="connsiteX14" fmla="*/ 85643 w 176463"/>
                <a:gd name="connsiteY14" fmla="*/ 11430 h 90487"/>
                <a:gd name="connsiteX15" fmla="*/ 12300 w 176463"/>
                <a:gd name="connsiteY15" fmla="*/ 2476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463" h="90487">
                  <a:moveTo>
                    <a:pt x="23730" y="90488"/>
                  </a:moveTo>
                  <a:cubicBezTo>
                    <a:pt x="19920" y="90488"/>
                    <a:pt x="15158" y="89535"/>
                    <a:pt x="11348" y="87630"/>
                  </a:cubicBezTo>
                  <a:cubicBezTo>
                    <a:pt x="-7702" y="74295"/>
                    <a:pt x="2775" y="23813"/>
                    <a:pt x="3728" y="18097"/>
                  </a:cubicBezTo>
                  <a:cubicBezTo>
                    <a:pt x="3728" y="16192"/>
                    <a:pt x="4680" y="15240"/>
                    <a:pt x="6585" y="14288"/>
                  </a:cubicBezTo>
                  <a:cubicBezTo>
                    <a:pt x="7538" y="13335"/>
                    <a:pt x="9443" y="13335"/>
                    <a:pt x="10395" y="14288"/>
                  </a:cubicBezTo>
                  <a:cubicBezTo>
                    <a:pt x="17063" y="17145"/>
                    <a:pt x="53258" y="9525"/>
                    <a:pt x="83738" y="0"/>
                  </a:cubicBezTo>
                  <a:cubicBezTo>
                    <a:pt x="84690" y="0"/>
                    <a:pt x="84690" y="0"/>
                    <a:pt x="85643" y="0"/>
                  </a:cubicBezTo>
                  <a:cubicBezTo>
                    <a:pt x="105645" y="1905"/>
                    <a:pt x="171368" y="10478"/>
                    <a:pt x="176130" y="28575"/>
                  </a:cubicBezTo>
                  <a:cubicBezTo>
                    <a:pt x="178035" y="35242"/>
                    <a:pt x="171368" y="40005"/>
                    <a:pt x="166605" y="43815"/>
                  </a:cubicBezTo>
                  <a:cubicBezTo>
                    <a:pt x="140888" y="61913"/>
                    <a:pt x="57068" y="90488"/>
                    <a:pt x="23730" y="90488"/>
                  </a:cubicBezTo>
                  <a:close/>
                  <a:moveTo>
                    <a:pt x="12300" y="24765"/>
                  </a:moveTo>
                  <a:cubicBezTo>
                    <a:pt x="8490" y="43815"/>
                    <a:pt x="7538" y="73342"/>
                    <a:pt x="17063" y="80010"/>
                  </a:cubicBezTo>
                  <a:cubicBezTo>
                    <a:pt x="20873" y="82867"/>
                    <a:pt x="47543" y="80010"/>
                    <a:pt x="92310" y="65722"/>
                  </a:cubicBezTo>
                  <a:cubicBezTo>
                    <a:pt x="137078" y="51435"/>
                    <a:pt x="164700" y="36195"/>
                    <a:pt x="166605" y="31433"/>
                  </a:cubicBezTo>
                  <a:cubicBezTo>
                    <a:pt x="164700" y="24765"/>
                    <a:pt x="127553" y="15240"/>
                    <a:pt x="85643" y="11430"/>
                  </a:cubicBezTo>
                  <a:cubicBezTo>
                    <a:pt x="74213" y="14288"/>
                    <a:pt x="31350" y="25717"/>
                    <a:pt x="12300" y="2476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9" name="图形 11">
              <a:extLst>
                <a:ext uri="{FF2B5EF4-FFF2-40B4-BE49-F238E27FC236}">
                  <a16:creationId xmlns:a16="http://schemas.microsoft.com/office/drawing/2014/main" id="{C23C6759-FDE9-4E6F-B00C-747E572E8393}"/>
                </a:ext>
              </a:extLst>
            </p:cNvPr>
            <p:cNvSpPr/>
            <p:nvPr/>
          </p:nvSpPr>
          <p:spPr>
            <a:xfrm>
              <a:off x="4713670" y="4542472"/>
              <a:ext cx="152871" cy="71452"/>
            </a:xfrm>
            <a:custGeom>
              <a:avLst/>
              <a:gdLst>
                <a:gd name="connsiteX0" fmla="*/ 252 w 152871"/>
                <a:gd name="connsiteY0" fmla="*/ 953 h 71452"/>
                <a:gd name="connsiteX1" fmla="*/ 5014 w 152871"/>
                <a:gd name="connsiteY1" fmla="*/ 69533 h 71452"/>
                <a:gd name="connsiteX2" fmla="*/ 152652 w 152871"/>
                <a:gd name="connsiteY2" fmla="*/ 40958 h 71452"/>
                <a:gd name="connsiteX3" fmla="*/ 85977 w 152871"/>
                <a:gd name="connsiteY3" fmla="*/ 0 h 71452"/>
                <a:gd name="connsiteX4" fmla="*/ 252 w 152871"/>
                <a:gd name="connsiteY4" fmla="*/ 0 h 7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71" h="71452">
                  <a:moveTo>
                    <a:pt x="252" y="953"/>
                  </a:moveTo>
                  <a:cubicBezTo>
                    <a:pt x="252" y="953"/>
                    <a:pt x="-1653" y="61913"/>
                    <a:pt x="5014" y="69533"/>
                  </a:cubicBezTo>
                  <a:cubicBezTo>
                    <a:pt x="11682" y="77153"/>
                    <a:pt x="159319" y="60960"/>
                    <a:pt x="152652" y="40958"/>
                  </a:cubicBezTo>
                  <a:cubicBezTo>
                    <a:pt x="145984" y="20955"/>
                    <a:pt x="85977" y="0"/>
                    <a:pt x="85977" y="0"/>
                  </a:cubicBezTo>
                  <a:lnTo>
                    <a:pt x="252"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0" name="图形 11">
              <a:extLst>
                <a:ext uri="{FF2B5EF4-FFF2-40B4-BE49-F238E27FC236}">
                  <a16:creationId xmlns:a16="http://schemas.microsoft.com/office/drawing/2014/main" id="{9FE7A646-1BDD-4CFF-AD27-68C8ED430CB6}"/>
                </a:ext>
              </a:extLst>
            </p:cNvPr>
            <p:cNvSpPr/>
            <p:nvPr/>
          </p:nvSpPr>
          <p:spPr>
            <a:xfrm>
              <a:off x="4709477" y="4537709"/>
              <a:ext cx="163134" cy="81306"/>
            </a:xfrm>
            <a:custGeom>
              <a:avLst/>
              <a:gdLst>
                <a:gd name="connsiteX0" fmla="*/ 27305 w 163134"/>
                <a:gd name="connsiteY0" fmla="*/ 80963 h 81306"/>
                <a:gd name="connsiteX1" fmla="*/ 6350 w 163134"/>
                <a:gd name="connsiteY1" fmla="*/ 77153 h 81306"/>
                <a:gd name="connsiteX2" fmla="*/ 635 w 163134"/>
                <a:gd name="connsiteY2" fmla="*/ 4763 h 81306"/>
                <a:gd name="connsiteX3" fmla="*/ 5398 w 163134"/>
                <a:gd name="connsiteY3" fmla="*/ 0 h 81306"/>
                <a:gd name="connsiteX4" fmla="*/ 91123 w 163134"/>
                <a:gd name="connsiteY4" fmla="*/ 0 h 81306"/>
                <a:gd name="connsiteX5" fmla="*/ 93028 w 163134"/>
                <a:gd name="connsiteY5" fmla="*/ 0 h 81306"/>
                <a:gd name="connsiteX6" fmla="*/ 162560 w 163134"/>
                <a:gd name="connsiteY6" fmla="*/ 43815 h 81306"/>
                <a:gd name="connsiteX7" fmla="*/ 154940 w 163134"/>
                <a:gd name="connsiteY7" fmla="*/ 58103 h 81306"/>
                <a:gd name="connsiteX8" fmla="*/ 27305 w 163134"/>
                <a:gd name="connsiteY8" fmla="*/ 80963 h 81306"/>
                <a:gd name="connsiteX9" fmla="*/ 13017 w 163134"/>
                <a:gd name="connsiteY9" fmla="*/ 71438 h 81306"/>
                <a:gd name="connsiteX10" fmla="*/ 144462 w 163134"/>
                <a:gd name="connsiteY10" fmla="*/ 53340 h 81306"/>
                <a:gd name="connsiteX11" fmla="*/ 153035 w 163134"/>
                <a:gd name="connsiteY11" fmla="*/ 48578 h 81306"/>
                <a:gd name="connsiteX12" fmla="*/ 90170 w 163134"/>
                <a:gd name="connsiteY12" fmla="*/ 11430 h 81306"/>
                <a:gd name="connsiteX13" fmla="*/ 10160 w 163134"/>
                <a:gd name="connsiteY13" fmla="*/ 11430 h 81306"/>
                <a:gd name="connsiteX14" fmla="*/ 13017 w 163134"/>
                <a:gd name="connsiteY14" fmla="*/ 71438 h 81306"/>
                <a:gd name="connsiteX15" fmla="*/ 13017 w 163134"/>
                <a:gd name="connsiteY15" fmla="*/ 71438 h 81306"/>
                <a:gd name="connsiteX16" fmla="*/ 13017 w 163134"/>
                <a:gd name="connsiteY16" fmla="*/ 71438 h 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134" h="81306">
                  <a:moveTo>
                    <a:pt x="27305" y="80963"/>
                  </a:moveTo>
                  <a:cubicBezTo>
                    <a:pt x="20638" y="81915"/>
                    <a:pt x="13017" y="80963"/>
                    <a:pt x="6350" y="77153"/>
                  </a:cubicBezTo>
                  <a:cubicBezTo>
                    <a:pt x="-1270" y="69533"/>
                    <a:pt x="-318" y="23813"/>
                    <a:pt x="635" y="4763"/>
                  </a:cubicBezTo>
                  <a:cubicBezTo>
                    <a:pt x="635" y="1905"/>
                    <a:pt x="2540" y="0"/>
                    <a:pt x="5398" y="0"/>
                  </a:cubicBezTo>
                  <a:lnTo>
                    <a:pt x="91123" y="0"/>
                  </a:lnTo>
                  <a:lnTo>
                    <a:pt x="93028" y="0"/>
                  </a:lnTo>
                  <a:cubicBezTo>
                    <a:pt x="99695" y="1905"/>
                    <a:pt x="154940" y="21908"/>
                    <a:pt x="162560" y="43815"/>
                  </a:cubicBezTo>
                  <a:cubicBezTo>
                    <a:pt x="163512" y="46673"/>
                    <a:pt x="164465" y="52388"/>
                    <a:pt x="154940" y="58103"/>
                  </a:cubicBezTo>
                  <a:cubicBezTo>
                    <a:pt x="135890" y="70485"/>
                    <a:pt x="63500" y="80963"/>
                    <a:pt x="27305" y="80963"/>
                  </a:cubicBezTo>
                  <a:close/>
                  <a:moveTo>
                    <a:pt x="13017" y="71438"/>
                  </a:moveTo>
                  <a:cubicBezTo>
                    <a:pt x="24448" y="75248"/>
                    <a:pt x="113030" y="66675"/>
                    <a:pt x="144462" y="53340"/>
                  </a:cubicBezTo>
                  <a:cubicBezTo>
                    <a:pt x="152083" y="50483"/>
                    <a:pt x="153035" y="48578"/>
                    <a:pt x="153035" y="48578"/>
                  </a:cubicBezTo>
                  <a:cubicBezTo>
                    <a:pt x="148273" y="36195"/>
                    <a:pt x="112078" y="20003"/>
                    <a:pt x="90170" y="11430"/>
                  </a:cubicBezTo>
                  <a:lnTo>
                    <a:pt x="10160" y="11430"/>
                  </a:lnTo>
                  <a:cubicBezTo>
                    <a:pt x="9207" y="37148"/>
                    <a:pt x="10160" y="65723"/>
                    <a:pt x="13017" y="71438"/>
                  </a:cubicBezTo>
                  <a:close/>
                  <a:moveTo>
                    <a:pt x="13017" y="71438"/>
                  </a:moveTo>
                  <a:lnTo>
                    <a:pt x="13017" y="7143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1" name="图形 11">
              <a:extLst>
                <a:ext uri="{FF2B5EF4-FFF2-40B4-BE49-F238E27FC236}">
                  <a16:creationId xmlns:a16="http://schemas.microsoft.com/office/drawing/2014/main" id="{DCDA680B-B45C-4957-A0DB-671E9C39C6BB}"/>
                </a:ext>
              </a:extLst>
            </p:cNvPr>
            <p:cNvSpPr/>
            <p:nvPr/>
          </p:nvSpPr>
          <p:spPr>
            <a:xfrm>
              <a:off x="4707255" y="4321492"/>
              <a:ext cx="109537" cy="232939"/>
            </a:xfrm>
            <a:custGeom>
              <a:avLst/>
              <a:gdLst>
                <a:gd name="connsiteX0" fmla="*/ 0 w 109537"/>
                <a:gd name="connsiteY0" fmla="*/ 20003 h 232939"/>
                <a:gd name="connsiteX1" fmla="*/ 6667 w 109537"/>
                <a:gd name="connsiteY1" fmla="*/ 221933 h 232939"/>
                <a:gd name="connsiteX2" fmla="*/ 92393 w 109537"/>
                <a:gd name="connsiteY2" fmla="*/ 221933 h 232939"/>
                <a:gd name="connsiteX3" fmla="*/ 109538 w 109537"/>
                <a:gd name="connsiteY3" fmla="*/ 0 h 232939"/>
                <a:gd name="connsiteX4" fmla="*/ 0 w 109537"/>
                <a:gd name="connsiteY4" fmla="*/ 20003 h 23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 h="232939">
                  <a:moveTo>
                    <a:pt x="0" y="20003"/>
                  </a:moveTo>
                  <a:lnTo>
                    <a:pt x="6667" y="221933"/>
                  </a:lnTo>
                  <a:cubicBezTo>
                    <a:pt x="6667" y="221933"/>
                    <a:pt x="69532" y="246698"/>
                    <a:pt x="92393" y="221933"/>
                  </a:cubicBezTo>
                  <a:lnTo>
                    <a:pt x="109538" y="0"/>
                  </a:lnTo>
                  <a:lnTo>
                    <a:pt x="0" y="20003"/>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2" name="图形 11">
              <a:extLst>
                <a:ext uri="{FF2B5EF4-FFF2-40B4-BE49-F238E27FC236}">
                  <a16:creationId xmlns:a16="http://schemas.microsoft.com/office/drawing/2014/main" id="{CEA7DDDC-ABE7-429F-B4A0-F017F4FE46C6}"/>
                </a:ext>
              </a:extLst>
            </p:cNvPr>
            <p:cNvSpPr/>
            <p:nvPr/>
          </p:nvSpPr>
          <p:spPr>
            <a:xfrm>
              <a:off x="4702492" y="4316729"/>
              <a:ext cx="120014" cy="243007"/>
            </a:xfrm>
            <a:custGeom>
              <a:avLst/>
              <a:gdLst>
                <a:gd name="connsiteX0" fmla="*/ 65722 w 120014"/>
                <a:gd name="connsiteY0" fmla="*/ 242888 h 243007"/>
                <a:gd name="connsiteX1" fmla="*/ 10477 w 120014"/>
                <a:gd name="connsiteY1" fmla="*/ 232410 h 243007"/>
                <a:gd name="connsiteX2" fmla="*/ 7620 w 120014"/>
                <a:gd name="connsiteY2" fmla="*/ 227648 h 243007"/>
                <a:gd name="connsiteX3" fmla="*/ 0 w 120014"/>
                <a:gd name="connsiteY3" fmla="*/ 24765 h 243007"/>
                <a:gd name="connsiteX4" fmla="*/ 3810 w 120014"/>
                <a:gd name="connsiteY4" fmla="*/ 20003 h 243007"/>
                <a:gd name="connsiteX5" fmla="*/ 114300 w 120014"/>
                <a:gd name="connsiteY5" fmla="*/ 0 h 243007"/>
                <a:gd name="connsiteX6" fmla="*/ 118110 w 120014"/>
                <a:gd name="connsiteY6" fmla="*/ 953 h 243007"/>
                <a:gd name="connsiteX7" fmla="*/ 120015 w 120014"/>
                <a:gd name="connsiteY7" fmla="*/ 4763 h 243007"/>
                <a:gd name="connsiteX8" fmla="*/ 102870 w 120014"/>
                <a:gd name="connsiteY8" fmla="*/ 226695 h 243007"/>
                <a:gd name="connsiteX9" fmla="*/ 101918 w 120014"/>
                <a:gd name="connsiteY9" fmla="*/ 229553 h 243007"/>
                <a:gd name="connsiteX10" fmla="*/ 65722 w 120014"/>
                <a:gd name="connsiteY10" fmla="*/ 242888 h 243007"/>
                <a:gd name="connsiteX11" fmla="*/ 17145 w 120014"/>
                <a:gd name="connsiteY11" fmla="*/ 223838 h 243007"/>
                <a:gd name="connsiteX12" fmla="*/ 93345 w 120014"/>
                <a:gd name="connsiteY12" fmla="*/ 224790 h 243007"/>
                <a:gd name="connsiteX13" fmla="*/ 110490 w 120014"/>
                <a:gd name="connsiteY13" fmla="*/ 10478 h 243007"/>
                <a:gd name="connsiteX14" fmla="*/ 10477 w 120014"/>
                <a:gd name="connsiteY14" fmla="*/ 28575 h 243007"/>
                <a:gd name="connsiteX15" fmla="*/ 17145 w 120014"/>
                <a:gd name="connsiteY15" fmla="*/ 223838 h 24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014" h="243007">
                  <a:moveTo>
                    <a:pt x="65722" y="242888"/>
                  </a:moveTo>
                  <a:cubicBezTo>
                    <a:pt x="46672" y="241935"/>
                    <a:pt x="28575" y="238125"/>
                    <a:pt x="10477" y="232410"/>
                  </a:cubicBezTo>
                  <a:cubicBezTo>
                    <a:pt x="8572" y="231458"/>
                    <a:pt x="7620" y="229553"/>
                    <a:pt x="7620" y="227648"/>
                  </a:cubicBezTo>
                  <a:lnTo>
                    <a:pt x="0" y="24765"/>
                  </a:lnTo>
                  <a:cubicBezTo>
                    <a:pt x="0" y="21908"/>
                    <a:pt x="1905" y="20003"/>
                    <a:pt x="3810" y="20003"/>
                  </a:cubicBezTo>
                  <a:lnTo>
                    <a:pt x="114300" y="0"/>
                  </a:lnTo>
                  <a:cubicBezTo>
                    <a:pt x="116205" y="0"/>
                    <a:pt x="117157" y="0"/>
                    <a:pt x="118110" y="953"/>
                  </a:cubicBezTo>
                  <a:cubicBezTo>
                    <a:pt x="119063" y="1905"/>
                    <a:pt x="120015" y="3810"/>
                    <a:pt x="120015" y="4763"/>
                  </a:cubicBezTo>
                  <a:lnTo>
                    <a:pt x="102870" y="226695"/>
                  </a:lnTo>
                  <a:cubicBezTo>
                    <a:pt x="102870" y="227648"/>
                    <a:pt x="101918" y="228600"/>
                    <a:pt x="101918" y="229553"/>
                  </a:cubicBezTo>
                  <a:cubicBezTo>
                    <a:pt x="91440" y="239078"/>
                    <a:pt x="79057" y="243840"/>
                    <a:pt x="65722" y="242888"/>
                  </a:cubicBezTo>
                  <a:close/>
                  <a:moveTo>
                    <a:pt x="17145" y="223838"/>
                  </a:moveTo>
                  <a:cubicBezTo>
                    <a:pt x="35242" y="230505"/>
                    <a:pt x="77152" y="240983"/>
                    <a:pt x="93345" y="224790"/>
                  </a:cubicBezTo>
                  <a:lnTo>
                    <a:pt x="110490" y="10478"/>
                  </a:lnTo>
                  <a:lnTo>
                    <a:pt x="10477" y="28575"/>
                  </a:lnTo>
                  <a:lnTo>
                    <a:pt x="17145" y="22383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3" name="图形 11">
              <a:extLst>
                <a:ext uri="{FF2B5EF4-FFF2-40B4-BE49-F238E27FC236}">
                  <a16:creationId xmlns:a16="http://schemas.microsoft.com/office/drawing/2014/main" id="{17FE5301-1F3B-4854-97CB-335D8CE40057}"/>
                </a:ext>
              </a:extLst>
            </p:cNvPr>
            <p:cNvSpPr/>
            <p:nvPr/>
          </p:nvSpPr>
          <p:spPr>
            <a:xfrm>
              <a:off x="4875847" y="4282440"/>
              <a:ext cx="124777" cy="264530"/>
            </a:xfrm>
            <a:custGeom>
              <a:avLst/>
              <a:gdLst>
                <a:gd name="connsiteX0" fmla="*/ 124777 w 124777"/>
                <a:gd name="connsiteY0" fmla="*/ 30480 h 264530"/>
                <a:gd name="connsiteX1" fmla="*/ 124777 w 124777"/>
                <a:gd name="connsiteY1" fmla="*/ 247650 h 264530"/>
                <a:gd name="connsiteX2" fmla="*/ 47625 w 124777"/>
                <a:gd name="connsiteY2" fmla="*/ 260985 h 264530"/>
                <a:gd name="connsiteX3" fmla="*/ 0 w 124777"/>
                <a:gd name="connsiteY3" fmla="*/ 0 h 264530"/>
                <a:gd name="connsiteX4" fmla="*/ 124777 w 124777"/>
                <a:gd name="connsiteY4" fmla="*/ 30480 h 26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7" h="264530">
                  <a:moveTo>
                    <a:pt x="124777" y="30480"/>
                  </a:moveTo>
                  <a:lnTo>
                    <a:pt x="124777" y="247650"/>
                  </a:lnTo>
                  <a:cubicBezTo>
                    <a:pt x="102870" y="263842"/>
                    <a:pt x="74295" y="268605"/>
                    <a:pt x="47625" y="260985"/>
                  </a:cubicBezTo>
                  <a:lnTo>
                    <a:pt x="0" y="0"/>
                  </a:lnTo>
                  <a:lnTo>
                    <a:pt x="124777" y="3048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4" name="图形 11">
              <a:extLst>
                <a:ext uri="{FF2B5EF4-FFF2-40B4-BE49-F238E27FC236}">
                  <a16:creationId xmlns:a16="http://schemas.microsoft.com/office/drawing/2014/main" id="{BF60683A-A0CA-49A7-B297-A37146EEA971}"/>
                </a:ext>
              </a:extLst>
            </p:cNvPr>
            <p:cNvSpPr/>
            <p:nvPr/>
          </p:nvSpPr>
          <p:spPr>
            <a:xfrm>
              <a:off x="4871085" y="4277282"/>
              <a:ext cx="135254" cy="274714"/>
            </a:xfrm>
            <a:custGeom>
              <a:avLst/>
              <a:gdLst>
                <a:gd name="connsiteX0" fmla="*/ 76200 w 135254"/>
                <a:gd name="connsiteY0" fmla="*/ 274714 h 274714"/>
                <a:gd name="connsiteX1" fmla="*/ 51435 w 135254"/>
                <a:gd name="connsiteY1" fmla="*/ 270905 h 274714"/>
                <a:gd name="connsiteX2" fmla="*/ 47625 w 135254"/>
                <a:gd name="connsiteY2" fmla="*/ 267095 h 274714"/>
                <a:gd name="connsiteX3" fmla="*/ 0 w 135254"/>
                <a:gd name="connsiteY3" fmla="*/ 6109 h 274714"/>
                <a:gd name="connsiteX4" fmla="*/ 1905 w 135254"/>
                <a:gd name="connsiteY4" fmla="*/ 1347 h 274714"/>
                <a:gd name="connsiteX5" fmla="*/ 6667 w 135254"/>
                <a:gd name="connsiteY5" fmla="*/ 395 h 274714"/>
                <a:gd name="connsiteX6" fmla="*/ 131445 w 135254"/>
                <a:gd name="connsiteY6" fmla="*/ 30875 h 274714"/>
                <a:gd name="connsiteX7" fmla="*/ 135255 w 135254"/>
                <a:gd name="connsiteY7" fmla="*/ 35637 h 274714"/>
                <a:gd name="connsiteX8" fmla="*/ 135255 w 135254"/>
                <a:gd name="connsiteY8" fmla="*/ 252807 h 274714"/>
                <a:gd name="connsiteX9" fmla="*/ 133350 w 135254"/>
                <a:gd name="connsiteY9" fmla="*/ 256617 h 274714"/>
                <a:gd name="connsiteX10" fmla="*/ 76200 w 135254"/>
                <a:gd name="connsiteY10" fmla="*/ 274714 h 274714"/>
                <a:gd name="connsiteX11" fmla="*/ 57150 w 135254"/>
                <a:gd name="connsiteY11" fmla="*/ 262332 h 274714"/>
                <a:gd name="connsiteX12" fmla="*/ 124777 w 135254"/>
                <a:gd name="connsiteY12" fmla="*/ 249950 h 274714"/>
                <a:gd name="connsiteX13" fmla="*/ 124777 w 135254"/>
                <a:gd name="connsiteY13" fmla="*/ 39447 h 274714"/>
                <a:gd name="connsiteX14" fmla="*/ 11430 w 135254"/>
                <a:gd name="connsiteY14" fmla="*/ 11825 h 274714"/>
                <a:gd name="connsiteX15" fmla="*/ 57150 w 135254"/>
                <a:gd name="connsiteY15" fmla="*/ 262332 h 2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254" h="274714">
                  <a:moveTo>
                    <a:pt x="76200" y="274714"/>
                  </a:moveTo>
                  <a:cubicBezTo>
                    <a:pt x="67627" y="274714"/>
                    <a:pt x="59055" y="273762"/>
                    <a:pt x="51435" y="270905"/>
                  </a:cubicBezTo>
                  <a:cubicBezTo>
                    <a:pt x="49530" y="270905"/>
                    <a:pt x="48577" y="269000"/>
                    <a:pt x="47625" y="267095"/>
                  </a:cubicBezTo>
                  <a:lnTo>
                    <a:pt x="0" y="6109"/>
                  </a:lnTo>
                  <a:cubicBezTo>
                    <a:pt x="0" y="4205"/>
                    <a:pt x="0" y="3252"/>
                    <a:pt x="1905" y="1347"/>
                  </a:cubicBezTo>
                  <a:cubicBezTo>
                    <a:pt x="2857" y="395"/>
                    <a:pt x="4763" y="-558"/>
                    <a:pt x="6667" y="395"/>
                  </a:cubicBezTo>
                  <a:lnTo>
                    <a:pt x="131445" y="30875"/>
                  </a:lnTo>
                  <a:cubicBezTo>
                    <a:pt x="133350" y="30875"/>
                    <a:pt x="135255" y="33732"/>
                    <a:pt x="135255" y="35637"/>
                  </a:cubicBezTo>
                  <a:lnTo>
                    <a:pt x="135255" y="252807"/>
                  </a:lnTo>
                  <a:cubicBezTo>
                    <a:pt x="135255" y="254712"/>
                    <a:pt x="134302" y="255664"/>
                    <a:pt x="133350" y="256617"/>
                  </a:cubicBezTo>
                  <a:cubicBezTo>
                    <a:pt x="116205" y="268047"/>
                    <a:pt x="97155" y="274714"/>
                    <a:pt x="76200" y="274714"/>
                  </a:cubicBezTo>
                  <a:close/>
                  <a:moveTo>
                    <a:pt x="57150" y="262332"/>
                  </a:moveTo>
                  <a:cubicBezTo>
                    <a:pt x="80010" y="268047"/>
                    <a:pt x="104775" y="263284"/>
                    <a:pt x="124777" y="249950"/>
                  </a:cubicBezTo>
                  <a:lnTo>
                    <a:pt x="124777" y="39447"/>
                  </a:lnTo>
                  <a:lnTo>
                    <a:pt x="11430" y="11825"/>
                  </a:lnTo>
                  <a:lnTo>
                    <a:pt x="57150" y="26233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5" name="图形 11">
              <a:extLst>
                <a:ext uri="{FF2B5EF4-FFF2-40B4-BE49-F238E27FC236}">
                  <a16:creationId xmlns:a16="http://schemas.microsoft.com/office/drawing/2014/main" id="{71D2CDF0-969C-405E-B36F-9DE1FA24858D}"/>
                </a:ext>
              </a:extLst>
            </p:cNvPr>
            <p:cNvSpPr/>
            <p:nvPr/>
          </p:nvSpPr>
          <p:spPr>
            <a:xfrm>
              <a:off x="4659630" y="3777615"/>
              <a:ext cx="395287" cy="618616"/>
            </a:xfrm>
            <a:custGeom>
              <a:avLst/>
              <a:gdLst>
                <a:gd name="connsiteX0" fmla="*/ 15240 w 395287"/>
                <a:gd name="connsiteY0" fmla="*/ 0 h 618616"/>
                <a:gd name="connsiteX1" fmla="*/ 0 w 395287"/>
                <a:gd name="connsiteY1" fmla="*/ 596265 h 618616"/>
                <a:gd name="connsiteX2" fmla="*/ 395288 w 395287"/>
                <a:gd name="connsiteY2" fmla="*/ 563880 h 618616"/>
                <a:gd name="connsiteX3" fmla="*/ 284797 w 395287"/>
                <a:gd name="connsiteY3" fmla="*/ 58102 h 618616"/>
                <a:gd name="connsiteX4" fmla="*/ 15240 w 395287"/>
                <a:gd name="connsiteY4" fmla="*/ 0 h 61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7" h="618616">
                  <a:moveTo>
                    <a:pt x="15240" y="0"/>
                  </a:moveTo>
                  <a:lnTo>
                    <a:pt x="0" y="596265"/>
                  </a:lnTo>
                  <a:cubicBezTo>
                    <a:pt x="0" y="596265"/>
                    <a:pt x="240030" y="663893"/>
                    <a:pt x="395288" y="563880"/>
                  </a:cubicBezTo>
                  <a:lnTo>
                    <a:pt x="284797" y="58102"/>
                  </a:lnTo>
                  <a:lnTo>
                    <a:pt x="15240"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6" name="图形 11">
              <a:extLst>
                <a:ext uri="{FF2B5EF4-FFF2-40B4-BE49-F238E27FC236}">
                  <a16:creationId xmlns:a16="http://schemas.microsoft.com/office/drawing/2014/main" id="{2DC3DBE3-BF98-4488-ABCE-E8458CAD07DE}"/>
                </a:ext>
              </a:extLst>
            </p:cNvPr>
            <p:cNvSpPr/>
            <p:nvPr/>
          </p:nvSpPr>
          <p:spPr>
            <a:xfrm>
              <a:off x="4654867" y="3772852"/>
              <a:ext cx="404812" cy="627697"/>
            </a:xfrm>
            <a:custGeom>
              <a:avLst/>
              <a:gdLst>
                <a:gd name="connsiteX0" fmla="*/ 180975 w 404812"/>
                <a:gd name="connsiteY0" fmla="*/ 627697 h 627697"/>
                <a:gd name="connsiteX1" fmla="*/ 3810 w 404812"/>
                <a:gd name="connsiteY1" fmla="*/ 605790 h 627697"/>
                <a:gd name="connsiteX2" fmla="*/ 0 w 404812"/>
                <a:gd name="connsiteY2" fmla="*/ 601027 h 627697"/>
                <a:gd name="connsiteX3" fmla="*/ 15240 w 404812"/>
                <a:gd name="connsiteY3" fmla="*/ 4763 h 627697"/>
                <a:gd name="connsiteX4" fmla="*/ 17145 w 404812"/>
                <a:gd name="connsiteY4" fmla="*/ 952 h 627697"/>
                <a:gd name="connsiteX5" fmla="*/ 20955 w 404812"/>
                <a:gd name="connsiteY5" fmla="*/ 0 h 627697"/>
                <a:gd name="connsiteX6" fmla="*/ 290513 w 404812"/>
                <a:gd name="connsiteY6" fmla="*/ 58102 h 627697"/>
                <a:gd name="connsiteX7" fmla="*/ 294322 w 404812"/>
                <a:gd name="connsiteY7" fmla="*/ 61913 h 627697"/>
                <a:gd name="connsiteX8" fmla="*/ 404813 w 404812"/>
                <a:gd name="connsiteY8" fmla="*/ 567690 h 627697"/>
                <a:gd name="connsiteX9" fmla="*/ 402908 w 404812"/>
                <a:gd name="connsiteY9" fmla="*/ 572452 h 627697"/>
                <a:gd name="connsiteX10" fmla="*/ 180975 w 404812"/>
                <a:gd name="connsiteY10" fmla="*/ 627697 h 627697"/>
                <a:gd name="connsiteX11" fmla="*/ 9525 w 404812"/>
                <a:gd name="connsiteY11" fmla="*/ 597218 h 627697"/>
                <a:gd name="connsiteX12" fmla="*/ 394335 w 404812"/>
                <a:gd name="connsiteY12" fmla="*/ 565785 h 627697"/>
                <a:gd name="connsiteX13" fmla="*/ 285750 w 404812"/>
                <a:gd name="connsiteY13" fmla="*/ 66675 h 627697"/>
                <a:gd name="connsiteX14" fmla="*/ 24765 w 404812"/>
                <a:gd name="connsiteY14" fmla="*/ 10477 h 627697"/>
                <a:gd name="connsiteX15" fmla="*/ 9525 w 404812"/>
                <a:gd name="connsiteY15" fmla="*/ 597218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812" h="627697">
                  <a:moveTo>
                    <a:pt x="180975" y="627697"/>
                  </a:moveTo>
                  <a:cubicBezTo>
                    <a:pt x="120968" y="627697"/>
                    <a:pt x="61913" y="620077"/>
                    <a:pt x="3810" y="605790"/>
                  </a:cubicBezTo>
                  <a:cubicBezTo>
                    <a:pt x="1905" y="604838"/>
                    <a:pt x="0" y="602932"/>
                    <a:pt x="0" y="601027"/>
                  </a:cubicBezTo>
                  <a:lnTo>
                    <a:pt x="15240" y="4763"/>
                  </a:lnTo>
                  <a:cubicBezTo>
                    <a:pt x="15240" y="2857"/>
                    <a:pt x="16192" y="1905"/>
                    <a:pt x="17145" y="952"/>
                  </a:cubicBezTo>
                  <a:cubicBezTo>
                    <a:pt x="18097" y="0"/>
                    <a:pt x="20002" y="0"/>
                    <a:pt x="20955" y="0"/>
                  </a:cubicBezTo>
                  <a:lnTo>
                    <a:pt x="290513" y="58102"/>
                  </a:lnTo>
                  <a:cubicBezTo>
                    <a:pt x="292418" y="58102"/>
                    <a:pt x="293370" y="60007"/>
                    <a:pt x="294322" y="61913"/>
                  </a:cubicBezTo>
                  <a:lnTo>
                    <a:pt x="404813" y="567690"/>
                  </a:lnTo>
                  <a:cubicBezTo>
                    <a:pt x="404813" y="569595"/>
                    <a:pt x="404813" y="571500"/>
                    <a:pt x="402908" y="572452"/>
                  </a:cubicBezTo>
                  <a:cubicBezTo>
                    <a:pt x="336233" y="615315"/>
                    <a:pt x="253365" y="627697"/>
                    <a:pt x="180975" y="627697"/>
                  </a:cubicBezTo>
                  <a:close/>
                  <a:moveTo>
                    <a:pt x="9525" y="597218"/>
                  </a:moveTo>
                  <a:cubicBezTo>
                    <a:pt x="40005" y="604838"/>
                    <a:pt x="253365" y="654368"/>
                    <a:pt x="394335" y="565785"/>
                  </a:cubicBezTo>
                  <a:lnTo>
                    <a:pt x="285750" y="66675"/>
                  </a:lnTo>
                  <a:lnTo>
                    <a:pt x="24765" y="10477"/>
                  </a:lnTo>
                  <a:lnTo>
                    <a:pt x="9525" y="59721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7" name="图形 11">
              <a:extLst>
                <a:ext uri="{FF2B5EF4-FFF2-40B4-BE49-F238E27FC236}">
                  <a16:creationId xmlns:a16="http://schemas.microsoft.com/office/drawing/2014/main" id="{A9C9E035-8FDF-464A-A20E-3C8477D6F016}"/>
                </a:ext>
              </a:extLst>
            </p:cNvPr>
            <p:cNvSpPr/>
            <p:nvPr/>
          </p:nvSpPr>
          <p:spPr>
            <a:xfrm>
              <a:off x="4965382" y="3481807"/>
              <a:ext cx="120015" cy="184468"/>
            </a:xfrm>
            <a:custGeom>
              <a:avLst/>
              <a:gdLst>
                <a:gd name="connsiteX0" fmla="*/ 0 w 120015"/>
                <a:gd name="connsiteY0" fmla="*/ 184365 h 184468"/>
                <a:gd name="connsiteX1" fmla="*/ 60960 w 120015"/>
                <a:gd name="connsiteY1" fmla="*/ 20535 h 184468"/>
                <a:gd name="connsiteX2" fmla="*/ 120015 w 120015"/>
                <a:gd name="connsiteY2" fmla="*/ 9105 h 184468"/>
                <a:gd name="connsiteX3" fmla="*/ 45720 w 120015"/>
                <a:gd name="connsiteY3" fmla="*/ 184365 h 184468"/>
                <a:gd name="connsiteX4" fmla="*/ 0 w 120015"/>
                <a:gd name="connsiteY4" fmla="*/ 184365 h 18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184468">
                  <a:moveTo>
                    <a:pt x="0" y="184365"/>
                  </a:moveTo>
                  <a:cubicBezTo>
                    <a:pt x="0" y="184365"/>
                    <a:pt x="40957" y="34822"/>
                    <a:pt x="60960" y="20535"/>
                  </a:cubicBezTo>
                  <a:cubicBezTo>
                    <a:pt x="80963" y="6247"/>
                    <a:pt x="120015" y="-10898"/>
                    <a:pt x="120015" y="9105"/>
                  </a:cubicBezTo>
                  <a:cubicBezTo>
                    <a:pt x="120015" y="29107"/>
                    <a:pt x="91440" y="189127"/>
                    <a:pt x="45720" y="184365"/>
                  </a:cubicBezTo>
                  <a:cubicBezTo>
                    <a:pt x="0" y="179602"/>
                    <a:pt x="0" y="184365"/>
                    <a:pt x="0" y="18436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8" name="图形 11">
              <a:extLst>
                <a:ext uri="{FF2B5EF4-FFF2-40B4-BE49-F238E27FC236}">
                  <a16:creationId xmlns:a16="http://schemas.microsoft.com/office/drawing/2014/main" id="{25F12E37-13A9-461D-9C0C-F28F491173C8}"/>
                </a:ext>
              </a:extLst>
            </p:cNvPr>
            <p:cNvSpPr/>
            <p:nvPr/>
          </p:nvSpPr>
          <p:spPr>
            <a:xfrm>
              <a:off x="4960619" y="3477386"/>
              <a:ext cx="129540" cy="193942"/>
            </a:xfrm>
            <a:custGeom>
              <a:avLst/>
              <a:gdLst>
                <a:gd name="connsiteX0" fmla="*/ 53340 w 129540"/>
                <a:gd name="connsiteY0" fmla="*/ 193548 h 193942"/>
                <a:gd name="connsiteX1" fmla="*/ 50482 w 129540"/>
                <a:gd name="connsiteY1" fmla="*/ 193548 h 193942"/>
                <a:gd name="connsiteX2" fmla="*/ 8573 w 129540"/>
                <a:gd name="connsiteY2" fmla="*/ 192596 h 193942"/>
                <a:gd name="connsiteX3" fmla="*/ 3810 w 129540"/>
                <a:gd name="connsiteY3" fmla="*/ 193548 h 193942"/>
                <a:gd name="connsiteX4" fmla="*/ 0 w 129540"/>
                <a:gd name="connsiteY4" fmla="*/ 187833 h 193942"/>
                <a:gd name="connsiteX5" fmla="*/ 0 w 129540"/>
                <a:gd name="connsiteY5" fmla="*/ 186881 h 193942"/>
                <a:gd name="connsiteX6" fmla="*/ 62865 w 129540"/>
                <a:gd name="connsiteY6" fmla="*/ 21146 h 193942"/>
                <a:gd name="connsiteX7" fmla="*/ 122872 w 129540"/>
                <a:gd name="connsiteY7" fmla="*/ 2096 h 193942"/>
                <a:gd name="connsiteX8" fmla="*/ 129540 w 129540"/>
                <a:gd name="connsiteY8" fmla="*/ 14478 h 193942"/>
                <a:gd name="connsiteX9" fmla="*/ 72390 w 129540"/>
                <a:gd name="connsiteY9" fmla="*/ 185928 h 193942"/>
                <a:gd name="connsiteX10" fmla="*/ 53340 w 129540"/>
                <a:gd name="connsiteY10" fmla="*/ 193548 h 193942"/>
                <a:gd name="connsiteX11" fmla="*/ 20003 w 129540"/>
                <a:gd name="connsiteY11" fmla="*/ 182118 h 193942"/>
                <a:gd name="connsiteX12" fmla="*/ 52388 w 129540"/>
                <a:gd name="connsiteY12" fmla="*/ 184023 h 193942"/>
                <a:gd name="connsiteX13" fmla="*/ 66675 w 129540"/>
                <a:gd name="connsiteY13" fmla="*/ 178308 h 193942"/>
                <a:gd name="connsiteX14" fmla="*/ 120968 w 129540"/>
                <a:gd name="connsiteY14" fmla="*/ 13526 h 193942"/>
                <a:gd name="connsiteX15" fmla="*/ 119063 w 129540"/>
                <a:gd name="connsiteY15" fmla="*/ 9716 h 193942"/>
                <a:gd name="connsiteX16" fmla="*/ 69532 w 129540"/>
                <a:gd name="connsiteY16" fmla="*/ 28766 h 193942"/>
                <a:gd name="connsiteX17" fmla="*/ 12382 w 129540"/>
                <a:gd name="connsiteY17" fmla="*/ 181166 h 193942"/>
                <a:gd name="connsiteX18" fmla="*/ 20003 w 129540"/>
                <a:gd name="connsiteY18" fmla="*/ 182118 h 19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540" h="193942">
                  <a:moveTo>
                    <a:pt x="53340" y="193548"/>
                  </a:moveTo>
                  <a:lnTo>
                    <a:pt x="50482" y="193548"/>
                  </a:lnTo>
                  <a:cubicBezTo>
                    <a:pt x="18098" y="189738"/>
                    <a:pt x="9525" y="191643"/>
                    <a:pt x="8573" y="192596"/>
                  </a:cubicBezTo>
                  <a:cubicBezTo>
                    <a:pt x="7620" y="193548"/>
                    <a:pt x="5715" y="194501"/>
                    <a:pt x="3810" y="193548"/>
                  </a:cubicBezTo>
                  <a:cubicBezTo>
                    <a:pt x="953" y="192596"/>
                    <a:pt x="0" y="190691"/>
                    <a:pt x="0" y="187833"/>
                  </a:cubicBezTo>
                  <a:lnTo>
                    <a:pt x="0" y="186881"/>
                  </a:lnTo>
                  <a:cubicBezTo>
                    <a:pt x="4763" y="168783"/>
                    <a:pt x="42863" y="35433"/>
                    <a:pt x="62865" y="21146"/>
                  </a:cubicBezTo>
                  <a:cubicBezTo>
                    <a:pt x="73343" y="13526"/>
                    <a:pt x="107632" y="-6477"/>
                    <a:pt x="122872" y="2096"/>
                  </a:cubicBezTo>
                  <a:cubicBezTo>
                    <a:pt x="127635" y="4001"/>
                    <a:pt x="129540" y="8763"/>
                    <a:pt x="129540" y="14478"/>
                  </a:cubicBezTo>
                  <a:cubicBezTo>
                    <a:pt x="129540" y="32576"/>
                    <a:pt x="108585" y="154496"/>
                    <a:pt x="72390" y="185928"/>
                  </a:cubicBezTo>
                  <a:cubicBezTo>
                    <a:pt x="66675" y="190691"/>
                    <a:pt x="60007" y="193548"/>
                    <a:pt x="53340" y="193548"/>
                  </a:cubicBezTo>
                  <a:close/>
                  <a:moveTo>
                    <a:pt x="20003" y="182118"/>
                  </a:moveTo>
                  <a:cubicBezTo>
                    <a:pt x="30480" y="182118"/>
                    <a:pt x="40957" y="183071"/>
                    <a:pt x="52388" y="184023"/>
                  </a:cubicBezTo>
                  <a:cubicBezTo>
                    <a:pt x="58103" y="184023"/>
                    <a:pt x="62865" y="182118"/>
                    <a:pt x="66675" y="178308"/>
                  </a:cubicBezTo>
                  <a:cubicBezTo>
                    <a:pt x="98107" y="149733"/>
                    <a:pt x="120968" y="33528"/>
                    <a:pt x="120968" y="13526"/>
                  </a:cubicBezTo>
                  <a:cubicBezTo>
                    <a:pt x="120968" y="10668"/>
                    <a:pt x="120015" y="10668"/>
                    <a:pt x="119063" y="9716"/>
                  </a:cubicBezTo>
                  <a:cubicBezTo>
                    <a:pt x="112395" y="5906"/>
                    <a:pt x="88582" y="15431"/>
                    <a:pt x="69532" y="28766"/>
                  </a:cubicBezTo>
                  <a:cubicBezTo>
                    <a:pt x="56198" y="38291"/>
                    <a:pt x="28575" y="124016"/>
                    <a:pt x="12382" y="181166"/>
                  </a:cubicBezTo>
                  <a:cubicBezTo>
                    <a:pt x="14288" y="182118"/>
                    <a:pt x="16193" y="182118"/>
                    <a:pt x="20003" y="18211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9" name="图形 11">
              <a:extLst>
                <a:ext uri="{FF2B5EF4-FFF2-40B4-BE49-F238E27FC236}">
                  <a16:creationId xmlns:a16="http://schemas.microsoft.com/office/drawing/2014/main" id="{F36E0D82-1A96-490C-BF30-59227472BDBD}"/>
                </a:ext>
              </a:extLst>
            </p:cNvPr>
            <p:cNvSpPr/>
            <p:nvPr/>
          </p:nvSpPr>
          <p:spPr>
            <a:xfrm>
              <a:off x="5016817" y="3371850"/>
              <a:ext cx="268605" cy="258127"/>
            </a:xfrm>
            <a:custGeom>
              <a:avLst/>
              <a:gdLst>
                <a:gd name="connsiteX0" fmla="*/ 164783 w 268605"/>
                <a:gd name="connsiteY0" fmla="*/ 258128 h 258127"/>
                <a:gd name="connsiteX1" fmla="*/ 0 w 268605"/>
                <a:gd name="connsiteY1" fmla="*/ 233363 h 258127"/>
                <a:gd name="connsiteX2" fmla="*/ 90487 w 268605"/>
                <a:gd name="connsiteY2" fmla="*/ 0 h 258127"/>
                <a:gd name="connsiteX3" fmla="*/ 268605 w 268605"/>
                <a:gd name="connsiteY3" fmla="*/ 18098 h 258127"/>
                <a:gd name="connsiteX4" fmla="*/ 164783 w 268605"/>
                <a:gd name="connsiteY4" fmla="*/ 258128 h 2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05" h="258127">
                  <a:moveTo>
                    <a:pt x="164783" y="258128"/>
                  </a:moveTo>
                  <a:cubicBezTo>
                    <a:pt x="160972" y="258128"/>
                    <a:pt x="0" y="233363"/>
                    <a:pt x="0" y="233363"/>
                  </a:cubicBezTo>
                  <a:lnTo>
                    <a:pt x="90487" y="0"/>
                  </a:lnTo>
                  <a:lnTo>
                    <a:pt x="268605" y="18098"/>
                  </a:lnTo>
                  <a:lnTo>
                    <a:pt x="164783" y="258128"/>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0" name="图形 11">
              <a:extLst>
                <a:ext uri="{FF2B5EF4-FFF2-40B4-BE49-F238E27FC236}">
                  <a16:creationId xmlns:a16="http://schemas.microsoft.com/office/drawing/2014/main" id="{56E92F83-F836-4DAA-B5FF-2339448DB122}"/>
                </a:ext>
              </a:extLst>
            </p:cNvPr>
            <p:cNvSpPr/>
            <p:nvPr/>
          </p:nvSpPr>
          <p:spPr>
            <a:xfrm>
              <a:off x="5011340" y="3368992"/>
              <a:ext cx="279558" cy="266700"/>
            </a:xfrm>
            <a:custGeom>
              <a:avLst/>
              <a:gdLst>
                <a:gd name="connsiteX0" fmla="*/ 170259 w 279558"/>
                <a:gd name="connsiteY0" fmla="*/ 266700 h 266700"/>
                <a:gd name="connsiteX1" fmla="*/ 4524 w 279558"/>
                <a:gd name="connsiteY1" fmla="*/ 241935 h 266700"/>
                <a:gd name="connsiteX2" fmla="*/ 714 w 279558"/>
                <a:gd name="connsiteY2" fmla="*/ 240030 h 266700"/>
                <a:gd name="connsiteX3" fmla="*/ 714 w 279558"/>
                <a:gd name="connsiteY3" fmla="*/ 236220 h 266700"/>
                <a:gd name="connsiteX4" fmla="*/ 92154 w 279558"/>
                <a:gd name="connsiteY4" fmla="*/ 2858 h 266700"/>
                <a:gd name="connsiteX5" fmla="*/ 96917 w 279558"/>
                <a:gd name="connsiteY5" fmla="*/ 0 h 266700"/>
                <a:gd name="connsiteX6" fmla="*/ 275034 w 279558"/>
                <a:gd name="connsiteY6" fmla="*/ 18098 h 266700"/>
                <a:gd name="connsiteX7" fmla="*/ 278844 w 279558"/>
                <a:gd name="connsiteY7" fmla="*/ 20955 h 266700"/>
                <a:gd name="connsiteX8" fmla="*/ 278844 w 279558"/>
                <a:gd name="connsiteY8" fmla="*/ 25718 h 266700"/>
                <a:gd name="connsiteX9" fmla="*/ 175022 w 279558"/>
                <a:gd name="connsiteY9" fmla="*/ 266700 h 266700"/>
                <a:gd name="connsiteX10" fmla="*/ 170259 w 279558"/>
                <a:gd name="connsiteY10" fmla="*/ 266700 h 266700"/>
                <a:gd name="connsiteX11" fmla="*/ 12144 w 279558"/>
                <a:gd name="connsiteY11" fmla="*/ 232410 h 266700"/>
                <a:gd name="connsiteX12" fmla="*/ 167402 w 279558"/>
                <a:gd name="connsiteY12" fmla="*/ 256223 h 266700"/>
                <a:gd name="connsiteX13" fmla="*/ 267414 w 279558"/>
                <a:gd name="connsiteY13" fmla="*/ 24765 h 266700"/>
                <a:gd name="connsiteX14" fmla="*/ 99774 w 279558"/>
                <a:gd name="connsiteY14" fmla="*/ 7620 h 266700"/>
                <a:gd name="connsiteX15" fmla="*/ 12144 w 279558"/>
                <a:gd name="connsiteY15" fmla="*/ 23241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558" h="266700">
                  <a:moveTo>
                    <a:pt x="170259" y="266700"/>
                  </a:moveTo>
                  <a:cubicBezTo>
                    <a:pt x="166449" y="266700"/>
                    <a:pt x="42624" y="247650"/>
                    <a:pt x="4524" y="241935"/>
                  </a:cubicBezTo>
                  <a:cubicBezTo>
                    <a:pt x="2619" y="241935"/>
                    <a:pt x="1667" y="240983"/>
                    <a:pt x="714" y="240030"/>
                  </a:cubicBezTo>
                  <a:cubicBezTo>
                    <a:pt x="-238" y="239078"/>
                    <a:pt x="-238" y="237173"/>
                    <a:pt x="714" y="236220"/>
                  </a:cubicBezTo>
                  <a:lnTo>
                    <a:pt x="92154" y="2858"/>
                  </a:lnTo>
                  <a:cubicBezTo>
                    <a:pt x="93107" y="953"/>
                    <a:pt x="95012" y="0"/>
                    <a:pt x="96917" y="0"/>
                  </a:cubicBezTo>
                  <a:lnTo>
                    <a:pt x="275034" y="18098"/>
                  </a:lnTo>
                  <a:cubicBezTo>
                    <a:pt x="276939" y="18098"/>
                    <a:pt x="277892" y="19050"/>
                    <a:pt x="278844" y="20955"/>
                  </a:cubicBezTo>
                  <a:cubicBezTo>
                    <a:pt x="279797" y="21908"/>
                    <a:pt x="279797" y="23813"/>
                    <a:pt x="278844" y="25718"/>
                  </a:cubicBezTo>
                  <a:lnTo>
                    <a:pt x="175022" y="266700"/>
                  </a:lnTo>
                  <a:cubicBezTo>
                    <a:pt x="174069" y="265748"/>
                    <a:pt x="172164" y="266700"/>
                    <a:pt x="170259" y="266700"/>
                  </a:cubicBezTo>
                  <a:close/>
                  <a:moveTo>
                    <a:pt x="12144" y="232410"/>
                  </a:moveTo>
                  <a:cubicBezTo>
                    <a:pt x="70247" y="240983"/>
                    <a:pt x="150257" y="253365"/>
                    <a:pt x="167402" y="256223"/>
                  </a:cubicBezTo>
                  <a:lnTo>
                    <a:pt x="267414" y="24765"/>
                  </a:lnTo>
                  <a:lnTo>
                    <a:pt x="99774" y="7620"/>
                  </a:lnTo>
                  <a:lnTo>
                    <a:pt x="12144" y="23241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1" name="图形 11">
              <a:extLst>
                <a:ext uri="{FF2B5EF4-FFF2-40B4-BE49-F238E27FC236}">
                  <a16:creationId xmlns:a16="http://schemas.microsoft.com/office/drawing/2014/main" id="{61363CAC-B873-43D4-8DD2-24052A50C5C3}"/>
                </a:ext>
              </a:extLst>
            </p:cNvPr>
            <p:cNvSpPr/>
            <p:nvPr/>
          </p:nvSpPr>
          <p:spPr>
            <a:xfrm>
              <a:off x="4542408" y="3245167"/>
              <a:ext cx="165213" cy="251460"/>
            </a:xfrm>
            <a:custGeom>
              <a:avLst/>
              <a:gdLst>
                <a:gd name="connsiteX0" fmla="*/ 104839 w 165213"/>
                <a:gd name="connsiteY0" fmla="*/ 0 h 251460"/>
                <a:gd name="connsiteX1" fmla="*/ 59119 w 165213"/>
                <a:gd name="connsiteY1" fmla="*/ 10478 h 251460"/>
                <a:gd name="connsiteX2" fmla="*/ 1969 w 165213"/>
                <a:gd name="connsiteY2" fmla="*/ 65723 h 251460"/>
                <a:gd name="connsiteX3" fmla="*/ 13399 w 165213"/>
                <a:gd name="connsiteY3" fmla="*/ 129540 h 251460"/>
                <a:gd name="connsiteX4" fmla="*/ 39116 w 165213"/>
                <a:gd name="connsiteY4" fmla="*/ 190500 h 251460"/>
                <a:gd name="connsiteX5" fmla="*/ 21971 w 165213"/>
                <a:gd name="connsiteY5" fmla="*/ 251460 h 251460"/>
                <a:gd name="connsiteX6" fmla="*/ 86741 w 165213"/>
                <a:gd name="connsiteY6" fmla="*/ 218123 h 251460"/>
                <a:gd name="connsiteX7" fmla="*/ 109601 w 165213"/>
                <a:gd name="connsiteY7" fmla="*/ 182880 h 251460"/>
                <a:gd name="connsiteX8" fmla="*/ 102934 w 165213"/>
                <a:gd name="connsiteY8" fmla="*/ 148590 h 251460"/>
                <a:gd name="connsiteX9" fmla="*/ 90551 w 165213"/>
                <a:gd name="connsiteY9" fmla="*/ 98108 h 251460"/>
                <a:gd name="connsiteX10" fmla="*/ 113411 w 165213"/>
                <a:gd name="connsiteY10" fmla="*/ 54293 h 251460"/>
                <a:gd name="connsiteX11" fmla="*/ 164846 w 165213"/>
                <a:gd name="connsiteY11" fmla="*/ 25718 h 251460"/>
                <a:gd name="connsiteX12" fmla="*/ 104839 w 165213"/>
                <a:gd name="connsiteY12" fmla="*/ 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213" h="251460">
                  <a:moveTo>
                    <a:pt x="104839" y="0"/>
                  </a:moveTo>
                  <a:cubicBezTo>
                    <a:pt x="88646" y="0"/>
                    <a:pt x="73406" y="3810"/>
                    <a:pt x="59119" y="10478"/>
                  </a:cubicBezTo>
                  <a:cubicBezTo>
                    <a:pt x="34354" y="20955"/>
                    <a:pt x="9589" y="39053"/>
                    <a:pt x="1969" y="65723"/>
                  </a:cubicBezTo>
                  <a:cubicBezTo>
                    <a:pt x="-3746" y="87630"/>
                    <a:pt x="3874" y="109538"/>
                    <a:pt x="13399" y="129540"/>
                  </a:cubicBezTo>
                  <a:cubicBezTo>
                    <a:pt x="22924" y="149543"/>
                    <a:pt x="34354" y="168593"/>
                    <a:pt x="39116" y="190500"/>
                  </a:cubicBezTo>
                  <a:cubicBezTo>
                    <a:pt x="43879" y="212408"/>
                    <a:pt x="40069" y="238125"/>
                    <a:pt x="21971" y="251460"/>
                  </a:cubicBezTo>
                  <a:cubicBezTo>
                    <a:pt x="44831" y="243840"/>
                    <a:pt x="67691" y="232410"/>
                    <a:pt x="86741" y="218123"/>
                  </a:cubicBezTo>
                  <a:cubicBezTo>
                    <a:pt x="98171" y="209550"/>
                    <a:pt x="106744" y="197167"/>
                    <a:pt x="109601" y="182880"/>
                  </a:cubicBezTo>
                  <a:cubicBezTo>
                    <a:pt x="110554" y="171450"/>
                    <a:pt x="107696" y="159068"/>
                    <a:pt x="102934" y="148590"/>
                  </a:cubicBezTo>
                  <a:cubicBezTo>
                    <a:pt x="96266" y="132398"/>
                    <a:pt x="91504" y="115253"/>
                    <a:pt x="90551" y="98108"/>
                  </a:cubicBezTo>
                  <a:cubicBezTo>
                    <a:pt x="89599" y="80010"/>
                    <a:pt x="98171" y="62865"/>
                    <a:pt x="113411" y="54293"/>
                  </a:cubicBezTo>
                  <a:cubicBezTo>
                    <a:pt x="126746" y="47625"/>
                    <a:pt x="169609" y="50483"/>
                    <a:pt x="164846" y="25718"/>
                  </a:cubicBezTo>
                  <a:cubicBezTo>
                    <a:pt x="160084" y="5715"/>
                    <a:pt x="120079" y="0"/>
                    <a:pt x="104839" y="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2" name="图形 11">
              <a:extLst>
                <a:ext uri="{FF2B5EF4-FFF2-40B4-BE49-F238E27FC236}">
                  <a16:creationId xmlns:a16="http://schemas.microsoft.com/office/drawing/2014/main" id="{DA5E5867-4284-4A1F-94AC-E51156983653}"/>
                </a:ext>
              </a:extLst>
            </p:cNvPr>
            <p:cNvSpPr/>
            <p:nvPr/>
          </p:nvSpPr>
          <p:spPr>
            <a:xfrm>
              <a:off x="4537630" y="3239452"/>
              <a:ext cx="174956" cy="261937"/>
            </a:xfrm>
            <a:custGeom>
              <a:avLst/>
              <a:gdLst>
                <a:gd name="connsiteX0" fmla="*/ 26749 w 174956"/>
                <a:gd name="connsiteY0" fmla="*/ 261938 h 261937"/>
                <a:gd name="connsiteX1" fmla="*/ 22939 w 174956"/>
                <a:gd name="connsiteY1" fmla="*/ 259080 h 261937"/>
                <a:gd name="connsiteX2" fmla="*/ 23892 w 174956"/>
                <a:gd name="connsiteY2" fmla="*/ 252413 h 261937"/>
                <a:gd name="connsiteX3" fmla="*/ 39132 w 174956"/>
                <a:gd name="connsiteY3" fmla="*/ 196215 h 261937"/>
                <a:gd name="connsiteX4" fmla="*/ 21034 w 174956"/>
                <a:gd name="connsiteY4" fmla="*/ 151448 h 261937"/>
                <a:gd name="connsiteX5" fmla="*/ 13414 w 174956"/>
                <a:gd name="connsiteY5" fmla="*/ 136208 h 261937"/>
                <a:gd name="connsiteX6" fmla="*/ 1984 w 174956"/>
                <a:gd name="connsiteY6" fmla="*/ 68580 h 261937"/>
                <a:gd name="connsiteX7" fmla="*/ 61992 w 174956"/>
                <a:gd name="connsiteY7" fmla="*/ 10477 h 261937"/>
                <a:gd name="connsiteX8" fmla="*/ 110569 w 174956"/>
                <a:gd name="connsiteY8" fmla="*/ 0 h 261937"/>
                <a:gd name="connsiteX9" fmla="*/ 174387 w 174956"/>
                <a:gd name="connsiteY9" fmla="*/ 28575 h 261937"/>
                <a:gd name="connsiteX10" fmla="*/ 172482 w 174956"/>
                <a:gd name="connsiteY10" fmla="*/ 43815 h 261937"/>
                <a:gd name="connsiteX11" fmla="*/ 137239 w 174956"/>
                <a:gd name="connsiteY11" fmla="*/ 59055 h 261937"/>
                <a:gd name="connsiteX12" fmla="*/ 121047 w 174956"/>
                <a:gd name="connsiteY12" fmla="*/ 62865 h 261937"/>
                <a:gd name="connsiteX13" fmla="*/ 101044 w 174956"/>
                <a:gd name="connsiteY13" fmla="*/ 102870 h 261937"/>
                <a:gd name="connsiteX14" fmla="*/ 112474 w 174956"/>
                <a:gd name="connsiteY14" fmla="*/ 149543 h 261937"/>
                <a:gd name="connsiteX15" fmla="*/ 113427 w 174956"/>
                <a:gd name="connsiteY15" fmla="*/ 151448 h 261937"/>
                <a:gd name="connsiteX16" fmla="*/ 120094 w 174956"/>
                <a:gd name="connsiteY16" fmla="*/ 187643 h 261937"/>
                <a:gd name="connsiteX17" fmla="*/ 96282 w 174956"/>
                <a:gd name="connsiteY17" fmla="*/ 226695 h 261937"/>
                <a:gd name="connsiteX18" fmla="*/ 29607 w 174956"/>
                <a:gd name="connsiteY18" fmla="*/ 260985 h 261937"/>
                <a:gd name="connsiteX19" fmla="*/ 26749 w 174956"/>
                <a:gd name="connsiteY19" fmla="*/ 261938 h 261937"/>
                <a:gd name="connsiteX20" fmla="*/ 107712 w 174956"/>
                <a:gd name="connsiteY20" fmla="*/ 10477 h 261937"/>
                <a:gd name="connsiteX21" fmla="*/ 64849 w 174956"/>
                <a:gd name="connsiteY21" fmla="*/ 20002 h 261937"/>
                <a:gd name="connsiteX22" fmla="*/ 10557 w 174956"/>
                <a:gd name="connsiteY22" fmla="*/ 72390 h 261937"/>
                <a:gd name="connsiteX23" fmla="*/ 21034 w 174956"/>
                <a:gd name="connsiteY23" fmla="*/ 133350 h 261937"/>
                <a:gd name="connsiteX24" fmla="*/ 28654 w 174956"/>
                <a:gd name="connsiteY24" fmla="*/ 148590 h 261937"/>
                <a:gd name="connsiteX25" fmla="*/ 47704 w 174956"/>
                <a:gd name="connsiteY25" fmla="*/ 195263 h 261937"/>
                <a:gd name="connsiteX26" fmla="*/ 41989 w 174956"/>
                <a:gd name="connsiteY26" fmla="*/ 245745 h 261937"/>
                <a:gd name="connsiteX27" fmla="*/ 87709 w 174956"/>
                <a:gd name="connsiteY27" fmla="*/ 220027 h 261937"/>
                <a:gd name="connsiteX28" fmla="*/ 107712 w 174956"/>
                <a:gd name="connsiteY28" fmla="*/ 187643 h 261937"/>
                <a:gd name="connsiteX29" fmla="*/ 101044 w 174956"/>
                <a:gd name="connsiteY29" fmla="*/ 155258 h 261937"/>
                <a:gd name="connsiteX30" fmla="*/ 100092 w 174956"/>
                <a:gd name="connsiteY30" fmla="*/ 153352 h 261937"/>
                <a:gd name="connsiteX31" fmla="*/ 87709 w 174956"/>
                <a:gd name="connsiteY31" fmla="*/ 102870 h 261937"/>
                <a:gd name="connsiteX32" fmla="*/ 113427 w 174956"/>
                <a:gd name="connsiteY32" fmla="*/ 54293 h 261937"/>
                <a:gd name="connsiteX33" fmla="*/ 132477 w 174956"/>
                <a:gd name="connsiteY33" fmla="*/ 49530 h 261937"/>
                <a:gd name="connsiteX34" fmla="*/ 161052 w 174956"/>
                <a:gd name="connsiteY34" fmla="*/ 39052 h 261937"/>
                <a:gd name="connsiteX35" fmla="*/ 162004 w 174956"/>
                <a:gd name="connsiteY35" fmla="*/ 31433 h 261937"/>
                <a:gd name="connsiteX36" fmla="*/ 107712 w 174956"/>
                <a:gd name="connsiteY36" fmla="*/ 10477 h 261937"/>
                <a:gd name="connsiteX37" fmla="*/ 107712 w 174956"/>
                <a:gd name="connsiteY37" fmla="*/ 10477 h 261937"/>
                <a:gd name="connsiteX38" fmla="*/ 107712 w 174956"/>
                <a:gd name="connsiteY38" fmla="*/ 1047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4956" h="261937">
                  <a:moveTo>
                    <a:pt x="26749" y="261938"/>
                  </a:moveTo>
                  <a:cubicBezTo>
                    <a:pt x="24844" y="261938"/>
                    <a:pt x="22939" y="260985"/>
                    <a:pt x="22939" y="259080"/>
                  </a:cubicBezTo>
                  <a:cubicBezTo>
                    <a:pt x="21987" y="257175"/>
                    <a:pt x="21987" y="254318"/>
                    <a:pt x="23892" y="252413"/>
                  </a:cubicBezTo>
                  <a:cubicBezTo>
                    <a:pt x="41037" y="239077"/>
                    <a:pt x="42942" y="213360"/>
                    <a:pt x="39132" y="196215"/>
                  </a:cubicBezTo>
                  <a:cubicBezTo>
                    <a:pt x="35322" y="180975"/>
                    <a:pt x="28654" y="165735"/>
                    <a:pt x="21034" y="151448"/>
                  </a:cubicBezTo>
                  <a:cubicBezTo>
                    <a:pt x="18177" y="146685"/>
                    <a:pt x="16272" y="140970"/>
                    <a:pt x="13414" y="136208"/>
                  </a:cubicBezTo>
                  <a:cubicBezTo>
                    <a:pt x="1032" y="109538"/>
                    <a:pt x="-2778" y="87630"/>
                    <a:pt x="1984" y="68580"/>
                  </a:cubicBezTo>
                  <a:cubicBezTo>
                    <a:pt x="10557" y="36195"/>
                    <a:pt x="42942" y="18098"/>
                    <a:pt x="61992" y="10477"/>
                  </a:cubicBezTo>
                  <a:cubicBezTo>
                    <a:pt x="77232" y="3810"/>
                    <a:pt x="93424" y="0"/>
                    <a:pt x="110569" y="0"/>
                  </a:cubicBezTo>
                  <a:cubicBezTo>
                    <a:pt x="126762" y="0"/>
                    <a:pt x="169624" y="5715"/>
                    <a:pt x="174387" y="28575"/>
                  </a:cubicBezTo>
                  <a:cubicBezTo>
                    <a:pt x="175339" y="33338"/>
                    <a:pt x="175339" y="39052"/>
                    <a:pt x="172482" y="43815"/>
                  </a:cubicBezTo>
                  <a:cubicBezTo>
                    <a:pt x="165814" y="53340"/>
                    <a:pt x="150574" y="56198"/>
                    <a:pt x="137239" y="59055"/>
                  </a:cubicBezTo>
                  <a:cubicBezTo>
                    <a:pt x="131524" y="60008"/>
                    <a:pt x="125809" y="60960"/>
                    <a:pt x="121047" y="62865"/>
                  </a:cubicBezTo>
                  <a:cubicBezTo>
                    <a:pt x="107712" y="71438"/>
                    <a:pt x="100092" y="86677"/>
                    <a:pt x="101044" y="102870"/>
                  </a:cubicBezTo>
                  <a:cubicBezTo>
                    <a:pt x="101997" y="119063"/>
                    <a:pt x="105807" y="135255"/>
                    <a:pt x="112474" y="149543"/>
                  </a:cubicBezTo>
                  <a:lnTo>
                    <a:pt x="113427" y="151448"/>
                  </a:lnTo>
                  <a:cubicBezTo>
                    <a:pt x="118189" y="162877"/>
                    <a:pt x="121047" y="175260"/>
                    <a:pt x="120094" y="187643"/>
                  </a:cubicBezTo>
                  <a:cubicBezTo>
                    <a:pt x="117237" y="202882"/>
                    <a:pt x="108664" y="217170"/>
                    <a:pt x="96282" y="226695"/>
                  </a:cubicBezTo>
                  <a:cubicBezTo>
                    <a:pt x="76279" y="241935"/>
                    <a:pt x="53419" y="253365"/>
                    <a:pt x="29607" y="260985"/>
                  </a:cubicBezTo>
                  <a:cubicBezTo>
                    <a:pt x="27702" y="261938"/>
                    <a:pt x="27702" y="261938"/>
                    <a:pt x="26749" y="261938"/>
                  </a:cubicBezTo>
                  <a:close/>
                  <a:moveTo>
                    <a:pt x="107712" y="10477"/>
                  </a:moveTo>
                  <a:cubicBezTo>
                    <a:pt x="92472" y="10477"/>
                    <a:pt x="78184" y="14288"/>
                    <a:pt x="64849" y="20002"/>
                  </a:cubicBezTo>
                  <a:cubicBezTo>
                    <a:pt x="47704" y="26670"/>
                    <a:pt x="18177" y="42863"/>
                    <a:pt x="10557" y="72390"/>
                  </a:cubicBezTo>
                  <a:cubicBezTo>
                    <a:pt x="5794" y="89535"/>
                    <a:pt x="9604" y="108585"/>
                    <a:pt x="21034" y="133350"/>
                  </a:cubicBezTo>
                  <a:cubicBezTo>
                    <a:pt x="23892" y="138113"/>
                    <a:pt x="25797" y="143827"/>
                    <a:pt x="28654" y="148590"/>
                  </a:cubicBezTo>
                  <a:cubicBezTo>
                    <a:pt x="37227" y="162877"/>
                    <a:pt x="43894" y="179070"/>
                    <a:pt x="47704" y="195263"/>
                  </a:cubicBezTo>
                  <a:cubicBezTo>
                    <a:pt x="51514" y="212407"/>
                    <a:pt x="49609" y="229552"/>
                    <a:pt x="41989" y="245745"/>
                  </a:cubicBezTo>
                  <a:cubicBezTo>
                    <a:pt x="58182" y="240030"/>
                    <a:pt x="74374" y="230505"/>
                    <a:pt x="87709" y="220027"/>
                  </a:cubicBezTo>
                  <a:cubicBezTo>
                    <a:pt x="98187" y="212407"/>
                    <a:pt x="105807" y="200977"/>
                    <a:pt x="107712" y="187643"/>
                  </a:cubicBezTo>
                  <a:cubicBezTo>
                    <a:pt x="107712" y="176213"/>
                    <a:pt x="105807" y="165735"/>
                    <a:pt x="101044" y="155258"/>
                  </a:cubicBezTo>
                  <a:lnTo>
                    <a:pt x="100092" y="153352"/>
                  </a:lnTo>
                  <a:cubicBezTo>
                    <a:pt x="93424" y="137160"/>
                    <a:pt x="88662" y="120968"/>
                    <a:pt x="87709" y="102870"/>
                  </a:cubicBezTo>
                  <a:cubicBezTo>
                    <a:pt x="86757" y="82868"/>
                    <a:pt x="96282" y="64770"/>
                    <a:pt x="113427" y="54293"/>
                  </a:cubicBezTo>
                  <a:cubicBezTo>
                    <a:pt x="119142" y="51435"/>
                    <a:pt x="125809" y="50483"/>
                    <a:pt x="132477" y="49530"/>
                  </a:cubicBezTo>
                  <a:cubicBezTo>
                    <a:pt x="142954" y="47625"/>
                    <a:pt x="157242" y="44768"/>
                    <a:pt x="161052" y="39052"/>
                  </a:cubicBezTo>
                  <a:cubicBezTo>
                    <a:pt x="162957" y="37148"/>
                    <a:pt x="162957" y="34290"/>
                    <a:pt x="162004" y="31433"/>
                  </a:cubicBezTo>
                  <a:cubicBezTo>
                    <a:pt x="158194" y="16193"/>
                    <a:pt x="122952" y="10477"/>
                    <a:pt x="107712" y="10477"/>
                  </a:cubicBezTo>
                  <a:lnTo>
                    <a:pt x="107712" y="10477"/>
                  </a:lnTo>
                  <a:lnTo>
                    <a:pt x="107712" y="1047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3" name="图形 11">
              <a:extLst>
                <a:ext uri="{FF2B5EF4-FFF2-40B4-BE49-F238E27FC236}">
                  <a16:creationId xmlns:a16="http://schemas.microsoft.com/office/drawing/2014/main" id="{5EEAB255-5CD6-4346-998A-5E9C26FE4DC7}"/>
                </a:ext>
              </a:extLst>
            </p:cNvPr>
            <p:cNvSpPr/>
            <p:nvPr/>
          </p:nvSpPr>
          <p:spPr>
            <a:xfrm>
              <a:off x="4658497" y="3238787"/>
              <a:ext cx="44404" cy="72102"/>
            </a:xfrm>
            <a:custGeom>
              <a:avLst/>
              <a:gdLst>
                <a:gd name="connsiteX0" fmla="*/ 7800 w 44404"/>
                <a:gd name="connsiteY0" fmla="*/ 13047 h 72102"/>
                <a:gd name="connsiteX1" fmla="*/ 181 w 44404"/>
                <a:gd name="connsiteY1" fmla="*/ 42575 h 72102"/>
                <a:gd name="connsiteX2" fmla="*/ 6848 w 44404"/>
                <a:gd name="connsiteY2" fmla="*/ 61625 h 72102"/>
                <a:gd name="connsiteX3" fmla="*/ 28756 w 44404"/>
                <a:gd name="connsiteY3" fmla="*/ 72102 h 72102"/>
                <a:gd name="connsiteX4" fmla="*/ 39233 w 44404"/>
                <a:gd name="connsiteY4" fmla="*/ 68292 h 72102"/>
                <a:gd name="connsiteX5" fmla="*/ 43043 w 44404"/>
                <a:gd name="connsiteY5" fmla="*/ 59720 h 72102"/>
                <a:gd name="connsiteX6" fmla="*/ 7800 w 44404"/>
                <a:gd name="connsiteY6" fmla="*/ 13047 h 7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4" h="72102">
                  <a:moveTo>
                    <a:pt x="7800" y="13047"/>
                  </a:moveTo>
                  <a:cubicBezTo>
                    <a:pt x="2085" y="21620"/>
                    <a:pt x="-772" y="32097"/>
                    <a:pt x="181" y="42575"/>
                  </a:cubicBezTo>
                  <a:cubicBezTo>
                    <a:pt x="181" y="49242"/>
                    <a:pt x="2085" y="55910"/>
                    <a:pt x="6848" y="61625"/>
                  </a:cubicBezTo>
                  <a:cubicBezTo>
                    <a:pt x="12563" y="68292"/>
                    <a:pt x="20183" y="72102"/>
                    <a:pt x="28756" y="72102"/>
                  </a:cubicBezTo>
                  <a:cubicBezTo>
                    <a:pt x="32565" y="72102"/>
                    <a:pt x="36375" y="71150"/>
                    <a:pt x="39233" y="68292"/>
                  </a:cubicBezTo>
                  <a:cubicBezTo>
                    <a:pt x="41138" y="66387"/>
                    <a:pt x="43043" y="63530"/>
                    <a:pt x="43043" y="59720"/>
                  </a:cubicBezTo>
                  <a:cubicBezTo>
                    <a:pt x="48758" y="38765"/>
                    <a:pt x="36375" y="-27910"/>
                    <a:pt x="7800" y="1304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4" name="图形 11">
              <a:extLst>
                <a:ext uri="{FF2B5EF4-FFF2-40B4-BE49-F238E27FC236}">
                  <a16:creationId xmlns:a16="http://schemas.microsoft.com/office/drawing/2014/main" id="{25D8CB0D-4E67-42FA-A207-030A293EC80E}"/>
                </a:ext>
              </a:extLst>
            </p:cNvPr>
            <p:cNvSpPr/>
            <p:nvPr/>
          </p:nvSpPr>
          <p:spPr>
            <a:xfrm>
              <a:off x="4652783" y="3234201"/>
              <a:ext cx="55142" cy="81450"/>
            </a:xfrm>
            <a:custGeom>
              <a:avLst/>
              <a:gdLst>
                <a:gd name="connsiteX0" fmla="*/ 33516 w 55142"/>
                <a:gd name="connsiteY0" fmla="*/ 81451 h 81450"/>
                <a:gd name="connsiteX1" fmla="*/ 7799 w 55142"/>
                <a:gd name="connsiteY1" fmla="*/ 69068 h 81450"/>
                <a:gd name="connsiteX2" fmla="*/ 179 w 55142"/>
                <a:gd name="connsiteY2" fmla="*/ 47161 h 81450"/>
                <a:gd name="connsiteX3" fmla="*/ 8751 w 55142"/>
                <a:gd name="connsiteY3" fmla="*/ 14776 h 81450"/>
                <a:gd name="connsiteX4" fmla="*/ 36374 w 55142"/>
                <a:gd name="connsiteY4" fmla="*/ 1441 h 81450"/>
                <a:gd name="connsiteX5" fmla="*/ 53519 w 55142"/>
                <a:gd name="connsiteY5" fmla="*/ 66211 h 81450"/>
                <a:gd name="connsiteX6" fmla="*/ 47804 w 55142"/>
                <a:gd name="connsiteY6" fmla="*/ 76688 h 81450"/>
                <a:gd name="connsiteX7" fmla="*/ 33516 w 55142"/>
                <a:gd name="connsiteY7" fmla="*/ 81451 h 81450"/>
                <a:gd name="connsiteX8" fmla="*/ 33516 w 55142"/>
                <a:gd name="connsiteY8" fmla="*/ 81451 h 81450"/>
                <a:gd name="connsiteX9" fmla="*/ 30659 w 55142"/>
                <a:gd name="connsiteY9" fmla="*/ 9061 h 81450"/>
                <a:gd name="connsiteX10" fmla="*/ 17324 w 55142"/>
                <a:gd name="connsiteY10" fmla="*/ 19538 h 81450"/>
                <a:gd name="connsiteX11" fmla="*/ 17324 w 55142"/>
                <a:gd name="connsiteY11" fmla="*/ 19538 h 81450"/>
                <a:gd name="connsiteX12" fmla="*/ 10656 w 55142"/>
                <a:gd name="connsiteY12" fmla="*/ 46208 h 81450"/>
                <a:gd name="connsiteX13" fmla="*/ 15419 w 55142"/>
                <a:gd name="connsiteY13" fmla="*/ 63353 h 81450"/>
                <a:gd name="connsiteX14" fmla="*/ 33516 w 55142"/>
                <a:gd name="connsiteY14" fmla="*/ 71926 h 81450"/>
                <a:gd name="connsiteX15" fmla="*/ 41136 w 55142"/>
                <a:gd name="connsiteY15" fmla="*/ 70021 h 81450"/>
                <a:gd name="connsiteX16" fmla="*/ 43994 w 55142"/>
                <a:gd name="connsiteY16" fmla="*/ 64306 h 81450"/>
                <a:gd name="connsiteX17" fmla="*/ 32564 w 55142"/>
                <a:gd name="connsiteY17" fmla="*/ 10966 h 81450"/>
                <a:gd name="connsiteX18" fmla="*/ 30659 w 55142"/>
                <a:gd name="connsiteY18" fmla="*/ 9061 h 81450"/>
                <a:gd name="connsiteX19" fmla="*/ 13514 w 55142"/>
                <a:gd name="connsiteY19" fmla="*/ 17633 h 81450"/>
                <a:gd name="connsiteX20" fmla="*/ 13514 w 55142"/>
                <a:gd name="connsiteY20" fmla="*/ 17633 h 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142" h="81450">
                  <a:moveTo>
                    <a:pt x="33516" y="81451"/>
                  </a:moveTo>
                  <a:cubicBezTo>
                    <a:pt x="23991" y="81451"/>
                    <a:pt x="14466" y="76688"/>
                    <a:pt x="7799" y="69068"/>
                  </a:cubicBezTo>
                  <a:cubicBezTo>
                    <a:pt x="3036" y="62401"/>
                    <a:pt x="1131" y="54781"/>
                    <a:pt x="179" y="47161"/>
                  </a:cubicBezTo>
                  <a:cubicBezTo>
                    <a:pt x="-774" y="35731"/>
                    <a:pt x="2084" y="24301"/>
                    <a:pt x="8751" y="14776"/>
                  </a:cubicBezTo>
                  <a:cubicBezTo>
                    <a:pt x="20181" y="-1417"/>
                    <a:pt x="29706" y="-1417"/>
                    <a:pt x="36374" y="1441"/>
                  </a:cubicBezTo>
                  <a:cubicBezTo>
                    <a:pt x="52566" y="9061"/>
                    <a:pt x="58281" y="50018"/>
                    <a:pt x="53519" y="66211"/>
                  </a:cubicBezTo>
                  <a:cubicBezTo>
                    <a:pt x="52566" y="70021"/>
                    <a:pt x="50661" y="73831"/>
                    <a:pt x="47804" y="76688"/>
                  </a:cubicBezTo>
                  <a:cubicBezTo>
                    <a:pt x="43994" y="79546"/>
                    <a:pt x="39231" y="81451"/>
                    <a:pt x="33516" y="81451"/>
                  </a:cubicBezTo>
                  <a:lnTo>
                    <a:pt x="33516" y="81451"/>
                  </a:lnTo>
                  <a:close/>
                  <a:moveTo>
                    <a:pt x="30659" y="9061"/>
                  </a:moveTo>
                  <a:cubicBezTo>
                    <a:pt x="25896" y="9061"/>
                    <a:pt x="21134" y="15728"/>
                    <a:pt x="17324" y="19538"/>
                  </a:cubicBezTo>
                  <a:lnTo>
                    <a:pt x="17324" y="19538"/>
                  </a:lnTo>
                  <a:cubicBezTo>
                    <a:pt x="12561" y="27158"/>
                    <a:pt x="9704" y="36683"/>
                    <a:pt x="10656" y="46208"/>
                  </a:cubicBezTo>
                  <a:cubicBezTo>
                    <a:pt x="10656" y="51923"/>
                    <a:pt x="12561" y="57638"/>
                    <a:pt x="15419" y="63353"/>
                  </a:cubicBezTo>
                  <a:cubicBezTo>
                    <a:pt x="20181" y="69068"/>
                    <a:pt x="26849" y="71926"/>
                    <a:pt x="33516" y="71926"/>
                  </a:cubicBezTo>
                  <a:cubicBezTo>
                    <a:pt x="36374" y="71926"/>
                    <a:pt x="38279" y="70973"/>
                    <a:pt x="41136" y="70021"/>
                  </a:cubicBezTo>
                  <a:cubicBezTo>
                    <a:pt x="42089" y="68116"/>
                    <a:pt x="43994" y="66211"/>
                    <a:pt x="43994" y="64306"/>
                  </a:cubicBezTo>
                  <a:cubicBezTo>
                    <a:pt x="47804" y="50018"/>
                    <a:pt x="43041" y="15728"/>
                    <a:pt x="32564" y="10966"/>
                  </a:cubicBezTo>
                  <a:cubicBezTo>
                    <a:pt x="31611" y="9061"/>
                    <a:pt x="30659" y="9061"/>
                    <a:pt x="30659" y="9061"/>
                  </a:cubicBezTo>
                  <a:close/>
                  <a:moveTo>
                    <a:pt x="13514" y="17633"/>
                  </a:moveTo>
                  <a:lnTo>
                    <a:pt x="13514" y="1763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5" name="图形 11">
              <a:extLst>
                <a:ext uri="{FF2B5EF4-FFF2-40B4-BE49-F238E27FC236}">
                  <a16:creationId xmlns:a16="http://schemas.microsoft.com/office/drawing/2014/main" id="{520C527A-3CD0-4BBC-A3AB-70109EB03FBB}"/>
                </a:ext>
              </a:extLst>
            </p:cNvPr>
            <p:cNvSpPr/>
            <p:nvPr/>
          </p:nvSpPr>
          <p:spPr>
            <a:xfrm>
              <a:off x="4677758" y="3171734"/>
              <a:ext cx="193004" cy="239287"/>
            </a:xfrm>
            <a:custGeom>
              <a:avLst/>
              <a:gdLst>
                <a:gd name="connsiteX0" fmla="*/ 121889 w 193004"/>
                <a:gd name="connsiteY0" fmla="*/ 229643 h 239287"/>
                <a:gd name="connsiteX1" fmla="*/ 89504 w 193004"/>
                <a:gd name="connsiteY1" fmla="*/ 238216 h 239287"/>
                <a:gd name="connsiteX2" fmla="*/ 53309 w 193004"/>
                <a:gd name="connsiteY2" fmla="*/ 221071 h 239287"/>
                <a:gd name="connsiteX3" fmla="*/ 2827 w 193004"/>
                <a:gd name="connsiteY3" fmla="*/ 82958 h 239287"/>
                <a:gd name="connsiteX4" fmla="*/ 122842 w 193004"/>
                <a:gd name="connsiteY4" fmla="*/ 5806 h 239287"/>
                <a:gd name="connsiteX5" fmla="*/ 161894 w 193004"/>
                <a:gd name="connsiteY5" fmla="*/ 48668 h 239287"/>
                <a:gd name="connsiteX6" fmla="*/ 182849 w 193004"/>
                <a:gd name="connsiteY6" fmla="*/ 55336 h 239287"/>
                <a:gd name="connsiteX7" fmla="*/ 186659 w 193004"/>
                <a:gd name="connsiteY7" fmla="*/ 102008 h 239287"/>
                <a:gd name="connsiteX8" fmla="*/ 142844 w 193004"/>
                <a:gd name="connsiteY8" fmla="*/ 183923 h 239287"/>
                <a:gd name="connsiteX9" fmla="*/ 121889 w 193004"/>
                <a:gd name="connsiteY9" fmla="*/ 229643 h 23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004" h="239287">
                  <a:moveTo>
                    <a:pt x="121889" y="229643"/>
                  </a:moveTo>
                  <a:cubicBezTo>
                    <a:pt x="113317" y="238216"/>
                    <a:pt x="100934" y="241073"/>
                    <a:pt x="89504" y="238216"/>
                  </a:cubicBezTo>
                  <a:cubicBezTo>
                    <a:pt x="76169" y="235358"/>
                    <a:pt x="63787" y="229643"/>
                    <a:pt x="53309" y="221071"/>
                  </a:cubicBezTo>
                  <a:cubicBezTo>
                    <a:pt x="11399" y="188686"/>
                    <a:pt x="-7651" y="135346"/>
                    <a:pt x="2827" y="82958"/>
                  </a:cubicBezTo>
                  <a:cubicBezTo>
                    <a:pt x="14257" y="31523"/>
                    <a:pt x="68549" y="-17054"/>
                    <a:pt x="122842" y="5806"/>
                  </a:cubicBezTo>
                  <a:cubicBezTo>
                    <a:pt x="141892" y="13426"/>
                    <a:pt x="155227" y="29618"/>
                    <a:pt x="161894" y="48668"/>
                  </a:cubicBezTo>
                  <a:cubicBezTo>
                    <a:pt x="169514" y="46763"/>
                    <a:pt x="178087" y="48668"/>
                    <a:pt x="182849" y="55336"/>
                  </a:cubicBezTo>
                  <a:cubicBezTo>
                    <a:pt x="196184" y="70576"/>
                    <a:pt x="195232" y="85816"/>
                    <a:pt x="186659" y="102008"/>
                  </a:cubicBezTo>
                  <a:cubicBezTo>
                    <a:pt x="172372" y="129631"/>
                    <a:pt x="155227" y="155348"/>
                    <a:pt x="142844" y="183923"/>
                  </a:cubicBezTo>
                  <a:cubicBezTo>
                    <a:pt x="135224" y="201068"/>
                    <a:pt x="132367" y="219166"/>
                    <a:pt x="121889" y="229643"/>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6" name="图形 11">
              <a:extLst>
                <a:ext uri="{FF2B5EF4-FFF2-40B4-BE49-F238E27FC236}">
                  <a16:creationId xmlns:a16="http://schemas.microsoft.com/office/drawing/2014/main" id="{95DAA4AB-1DD1-405A-B6BF-76C7F5413FC7}"/>
                </a:ext>
              </a:extLst>
            </p:cNvPr>
            <p:cNvSpPr/>
            <p:nvPr/>
          </p:nvSpPr>
          <p:spPr>
            <a:xfrm>
              <a:off x="4673689" y="3166122"/>
              <a:ext cx="204314" cy="248733"/>
            </a:xfrm>
            <a:custGeom>
              <a:avLst/>
              <a:gdLst>
                <a:gd name="connsiteX0" fmla="*/ 103098 w 204314"/>
                <a:gd name="connsiteY0" fmla="*/ 248590 h 248733"/>
                <a:gd name="connsiteX1" fmla="*/ 93573 w 204314"/>
                <a:gd name="connsiteY1" fmla="*/ 247637 h 248733"/>
                <a:gd name="connsiteX2" fmla="*/ 55473 w 204314"/>
                <a:gd name="connsiteY2" fmla="*/ 229540 h 248733"/>
                <a:gd name="connsiteX3" fmla="*/ 3086 w 204314"/>
                <a:gd name="connsiteY3" fmla="*/ 86665 h 248733"/>
                <a:gd name="connsiteX4" fmla="*/ 62141 w 204314"/>
                <a:gd name="connsiteY4" fmla="*/ 9512 h 248733"/>
                <a:gd name="connsiteX5" fmla="*/ 130721 w 204314"/>
                <a:gd name="connsiteY5" fmla="*/ 5702 h 248733"/>
                <a:gd name="connsiteX6" fmla="*/ 170726 w 204314"/>
                <a:gd name="connsiteY6" fmla="*/ 47612 h 248733"/>
                <a:gd name="connsiteX7" fmla="*/ 192633 w 204314"/>
                <a:gd name="connsiteY7" fmla="*/ 57137 h 248733"/>
                <a:gd name="connsiteX8" fmla="*/ 197396 w 204314"/>
                <a:gd name="connsiteY8" fmla="*/ 109525 h 248733"/>
                <a:gd name="connsiteX9" fmla="*/ 179298 w 204314"/>
                <a:gd name="connsiteY9" fmla="*/ 142862 h 248733"/>
                <a:gd name="connsiteX10" fmla="*/ 153581 w 204314"/>
                <a:gd name="connsiteY10" fmla="*/ 191440 h 248733"/>
                <a:gd name="connsiteX11" fmla="*/ 146913 w 204314"/>
                <a:gd name="connsiteY11" fmla="*/ 207632 h 248733"/>
                <a:gd name="connsiteX12" fmla="*/ 131673 w 204314"/>
                <a:gd name="connsiteY12" fmla="*/ 238112 h 248733"/>
                <a:gd name="connsiteX13" fmla="*/ 131673 w 204314"/>
                <a:gd name="connsiteY13" fmla="*/ 238112 h 248733"/>
                <a:gd name="connsiteX14" fmla="*/ 103098 w 204314"/>
                <a:gd name="connsiteY14" fmla="*/ 248590 h 248733"/>
                <a:gd name="connsiteX15" fmla="*/ 99288 w 204314"/>
                <a:gd name="connsiteY15" fmla="*/ 10465 h 248733"/>
                <a:gd name="connsiteX16" fmla="*/ 64998 w 204314"/>
                <a:gd name="connsiteY16" fmla="*/ 19037 h 248733"/>
                <a:gd name="connsiteX17" fmla="*/ 11658 w 204314"/>
                <a:gd name="connsiteY17" fmla="*/ 89522 h 248733"/>
                <a:gd name="connsiteX18" fmla="*/ 60236 w 204314"/>
                <a:gd name="connsiteY18" fmla="*/ 222872 h 248733"/>
                <a:gd name="connsiteX19" fmla="*/ 93573 w 204314"/>
                <a:gd name="connsiteY19" fmla="*/ 239065 h 248733"/>
                <a:gd name="connsiteX20" fmla="*/ 122148 w 204314"/>
                <a:gd name="connsiteY20" fmla="*/ 232397 h 248733"/>
                <a:gd name="connsiteX21" fmla="*/ 122148 w 204314"/>
                <a:gd name="connsiteY21" fmla="*/ 232397 h 248733"/>
                <a:gd name="connsiteX22" fmla="*/ 135483 w 204314"/>
                <a:gd name="connsiteY22" fmla="*/ 205727 h 248733"/>
                <a:gd name="connsiteX23" fmla="*/ 142151 w 204314"/>
                <a:gd name="connsiteY23" fmla="*/ 188582 h 248733"/>
                <a:gd name="connsiteX24" fmla="*/ 167868 w 204314"/>
                <a:gd name="connsiteY24" fmla="*/ 140005 h 248733"/>
                <a:gd name="connsiteX25" fmla="*/ 185966 w 204314"/>
                <a:gd name="connsiteY25" fmla="*/ 106667 h 248733"/>
                <a:gd name="connsiteX26" fmla="*/ 183108 w 204314"/>
                <a:gd name="connsiteY26" fmla="*/ 64757 h 248733"/>
                <a:gd name="connsiteX27" fmla="*/ 166916 w 204314"/>
                <a:gd name="connsiteY27" fmla="*/ 59042 h 248733"/>
                <a:gd name="connsiteX28" fmla="*/ 163106 w 204314"/>
                <a:gd name="connsiteY28" fmla="*/ 59042 h 248733"/>
                <a:gd name="connsiteX29" fmla="*/ 160248 w 204314"/>
                <a:gd name="connsiteY29" fmla="*/ 56185 h 248733"/>
                <a:gd name="connsiteX30" fmla="*/ 124053 w 204314"/>
                <a:gd name="connsiteY30" fmla="*/ 15227 h 248733"/>
                <a:gd name="connsiteX31" fmla="*/ 99288 w 204314"/>
                <a:gd name="connsiteY31" fmla="*/ 10465 h 2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4314" h="248733">
                  <a:moveTo>
                    <a:pt x="103098" y="248590"/>
                  </a:moveTo>
                  <a:cubicBezTo>
                    <a:pt x="100241" y="248590"/>
                    <a:pt x="96431" y="248590"/>
                    <a:pt x="93573" y="247637"/>
                  </a:cubicBezTo>
                  <a:cubicBezTo>
                    <a:pt x="79286" y="244780"/>
                    <a:pt x="66903" y="239065"/>
                    <a:pt x="55473" y="229540"/>
                  </a:cubicBezTo>
                  <a:cubicBezTo>
                    <a:pt x="12611" y="196202"/>
                    <a:pt x="-8344" y="140957"/>
                    <a:pt x="3086" y="86665"/>
                  </a:cubicBezTo>
                  <a:cubicBezTo>
                    <a:pt x="10706" y="53327"/>
                    <a:pt x="31661" y="25705"/>
                    <a:pt x="62141" y="9512"/>
                  </a:cubicBezTo>
                  <a:cubicBezTo>
                    <a:pt x="83096" y="-1918"/>
                    <a:pt x="107861" y="-2870"/>
                    <a:pt x="130721" y="5702"/>
                  </a:cubicBezTo>
                  <a:cubicBezTo>
                    <a:pt x="148818" y="13322"/>
                    <a:pt x="163106" y="28562"/>
                    <a:pt x="170726" y="47612"/>
                  </a:cubicBezTo>
                  <a:cubicBezTo>
                    <a:pt x="179298" y="46660"/>
                    <a:pt x="186918" y="50470"/>
                    <a:pt x="192633" y="57137"/>
                  </a:cubicBezTo>
                  <a:cubicBezTo>
                    <a:pt x="210731" y="77140"/>
                    <a:pt x="204063" y="96190"/>
                    <a:pt x="197396" y="109525"/>
                  </a:cubicBezTo>
                  <a:cubicBezTo>
                    <a:pt x="191681" y="120955"/>
                    <a:pt x="185013" y="132385"/>
                    <a:pt x="179298" y="142862"/>
                  </a:cubicBezTo>
                  <a:cubicBezTo>
                    <a:pt x="170726" y="158102"/>
                    <a:pt x="161201" y="174295"/>
                    <a:pt x="153581" y="191440"/>
                  </a:cubicBezTo>
                  <a:cubicBezTo>
                    <a:pt x="150723" y="197155"/>
                    <a:pt x="148818" y="201917"/>
                    <a:pt x="146913" y="207632"/>
                  </a:cubicBezTo>
                  <a:cubicBezTo>
                    <a:pt x="144056" y="219062"/>
                    <a:pt x="138341" y="228587"/>
                    <a:pt x="131673" y="238112"/>
                  </a:cubicBezTo>
                  <a:lnTo>
                    <a:pt x="131673" y="238112"/>
                  </a:lnTo>
                  <a:cubicBezTo>
                    <a:pt x="123101" y="245732"/>
                    <a:pt x="112623" y="249542"/>
                    <a:pt x="103098" y="248590"/>
                  </a:cubicBezTo>
                  <a:close/>
                  <a:moveTo>
                    <a:pt x="99288" y="10465"/>
                  </a:moveTo>
                  <a:cubicBezTo>
                    <a:pt x="87858" y="10465"/>
                    <a:pt x="75476" y="13322"/>
                    <a:pt x="64998" y="19037"/>
                  </a:cubicBezTo>
                  <a:cubicBezTo>
                    <a:pt x="38328" y="34277"/>
                    <a:pt x="18326" y="59995"/>
                    <a:pt x="11658" y="89522"/>
                  </a:cubicBezTo>
                  <a:cubicBezTo>
                    <a:pt x="1181" y="139052"/>
                    <a:pt x="20231" y="190487"/>
                    <a:pt x="60236" y="222872"/>
                  </a:cubicBezTo>
                  <a:cubicBezTo>
                    <a:pt x="69761" y="230492"/>
                    <a:pt x="81191" y="236207"/>
                    <a:pt x="93573" y="239065"/>
                  </a:cubicBezTo>
                  <a:cubicBezTo>
                    <a:pt x="110718" y="241922"/>
                    <a:pt x="118338" y="236207"/>
                    <a:pt x="122148" y="232397"/>
                  </a:cubicBezTo>
                  <a:lnTo>
                    <a:pt x="122148" y="232397"/>
                  </a:lnTo>
                  <a:cubicBezTo>
                    <a:pt x="127863" y="224777"/>
                    <a:pt x="132626" y="215252"/>
                    <a:pt x="135483" y="205727"/>
                  </a:cubicBezTo>
                  <a:cubicBezTo>
                    <a:pt x="137388" y="200012"/>
                    <a:pt x="139293" y="194297"/>
                    <a:pt x="142151" y="188582"/>
                  </a:cubicBezTo>
                  <a:cubicBezTo>
                    <a:pt x="149771" y="171437"/>
                    <a:pt x="159296" y="155245"/>
                    <a:pt x="167868" y="140005"/>
                  </a:cubicBezTo>
                  <a:cubicBezTo>
                    <a:pt x="173583" y="129527"/>
                    <a:pt x="180251" y="118097"/>
                    <a:pt x="185966" y="106667"/>
                  </a:cubicBezTo>
                  <a:cubicBezTo>
                    <a:pt x="194538" y="89522"/>
                    <a:pt x="193586" y="77140"/>
                    <a:pt x="183108" y="64757"/>
                  </a:cubicBezTo>
                  <a:cubicBezTo>
                    <a:pt x="179298" y="59995"/>
                    <a:pt x="172631" y="58090"/>
                    <a:pt x="166916" y="59042"/>
                  </a:cubicBezTo>
                  <a:cubicBezTo>
                    <a:pt x="165963" y="59995"/>
                    <a:pt x="164058" y="59995"/>
                    <a:pt x="163106" y="59042"/>
                  </a:cubicBezTo>
                  <a:cubicBezTo>
                    <a:pt x="162153" y="58090"/>
                    <a:pt x="161201" y="57137"/>
                    <a:pt x="160248" y="56185"/>
                  </a:cubicBezTo>
                  <a:cubicBezTo>
                    <a:pt x="154533" y="38087"/>
                    <a:pt x="142151" y="22847"/>
                    <a:pt x="124053" y="15227"/>
                  </a:cubicBezTo>
                  <a:cubicBezTo>
                    <a:pt x="117386" y="12370"/>
                    <a:pt x="108813" y="10465"/>
                    <a:pt x="99288" y="1046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7" name="图形 11">
              <a:extLst>
                <a:ext uri="{FF2B5EF4-FFF2-40B4-BE49-F238E27FC236}">
                  <a16:creationId xmlns:a16="http://schemas.microsoft.com/office/drawing/2014/main" id="{5EF2CE20-43F9-4BD2-84BA-EE05544D1EE0}"/>
                </a:ext>
              </a:extLst>
            </p:cNvPr>
            <p:cNvSpPr/>
            <p:nvPr/>
          </p:nvSpPr>
          <p:spPr>
            <a:xfrm>
              <a:off x="4847272" y="3284220"/>
              <a:ext cx="28886" cy="46703"/>
            </a:xfrm>
            <a:custGeom>
              <a:avLst/>
              <a:gdLst>
                <a:gd name="connsiteX0" fmla="*/ 0 w 28886"/>
                <a:gd name="connsiteY0" fmla="*/ 0 h 46703"/>
                <a:gd name="connsiteX1" fmla="*/ 28575 w 28886"/>
                <a:gd name="connsiteY1" fmla="*/ 39052 h 46703"/>
                <a:gd name="connsiteX2" fmla="*/ 7620 w 28886"/>
                <a:gd name="connsiteY2" fmla="*/ 46672 h 46703"/>
              </a:gdLst>
              <a:ahLst/>
              <a:cxnLst>
                <a:cxn ang="0">
                  <a:pos x="connsiteX0" y="connsiteY0"/>
                </a:cxn>
                <a:cxn ang="0">
                  <a:pos x="connsiteX1" y="connsiteY1"/>
                </a:cxn>
                <a:cxn ang="0">
                  <a:pos x="connsiteX2" y="connsiteY2"/>
                </a:cxn>
              </a:cxnLst>
              <a:rect l="l" t="t" r="r" b="b"/>
              <a:pathLst>
                <a:path w="28886" h="46703">
                  <a:moveTo>
                    <a:pt x="0" y="0"/>
                  </a:moveTo>
                  <a:cubicBezTo>
                    <a:pt x="0" y="0"/>
                    <a:pt x="32385" y="30480"/>
                    <a:pt x="28575" y="39052"/>
                  </a:cubicBezTo>
                  <a:cubicBezTo>
                    <a:pt x="25717" y="47625"/>
                    <a:pt x="7620" y="46672"/>
                    <a:pt x="7620" y="46672"/>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8" name="图形 11">
              <a:extLst>
                <a:ext uri="{FF2B5EF4-FFF2-40B4-BE49-F238E27FC236}">
                  <a16:creationId xmlns:a16="http://schemas.microsoft.com/office/drawing/2014/main" id="{7BE9312C-17C6-4BF8-BD1A-0D21791DD6EB}"/>
                </a:ext>
              </a:extLst>
            </p:cNvPr>
            <p:cNvSpPr/>
            <p:nvPr/>
          </p:nvSpPr>
          <p:spPr>
            <a:xfrm>
              <a:off x="4842033" y="3278981"/>
              <a:ext cx="38890" cy="55721"/>
            </a:xfrm>
            <a:custGeom>
              <a:avLst/>
              <a:gdLst>
                <a:gd name="connsiteX0" fmla="*/ 15716 w 38890"/>
                <a:gd name="connsiteY0" fmla="*/ 55721 h 55721"/>
                <a:gd name="connsiteX1" fmla="*/ 12859 w 38890"/>
                <a:gd name="connsiteY1" fmla="*/ 55721 h 55721"/>
                <a:gd name="connsiteX2" fmla="*/ 8096 w 38890"/>
                <a:gd name="connsiteY2" fmla="*/ 50959 h 55721"/>
                <a:gd name="connsiteX3" fmla="*/ 8096 w 38890"/>
                <a:gd name="connsiteY3" fmla="*/ 50959 h 55721"/>
                <a:gd name="connsiteX4" fmla="*/ 12859 w 38890"/>
                <a:gd name="connsiteY4" fmla="*/ 46196 h 55721"/>
                <a:gd name="connsiteX5" fmla="*/ 29051 w 38890"/>
                <a:gd name="connsiteY5" fmla="*/ 42386 h 55721"/>
                <a:gd name="connsiteX6" fmla="*/ 1429 w 38890"/>
                <a:gd name="connsiteY6" fmla="*/ 8096 h 55721"/>
                <a:gd name="connsiteX7" fmla="*/ 1429 w 38890"/>
                <a:gd name="connsiteY7" fmla="*/ 1429 h 55721"/>
                <a:gd name="connsiteX8" fmla="*/ 8096 w 38890"/>
                <a:gd name="connsiteY8" fmla="*/ 1429 h 55721"/>
                <a:gd name="connsiteX9" fmla="*/ 8096 w 38890"/>
                <a:gd name="connsiteY9" fmla="*/ 1429 h 55721"/>
                <a:gd name="connsiteX10" fmla="*/ 38576 w 38890"/>
                <a:gd name="connsiteY10" fmla="*/ 45244 h 55721"/>
                <a:gd name="connsiteX11" fmla="*/ 15716 w 38890"/>
                <a:gd name="connsiteY11" fmla="*/ 55721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90" h="55721">
                  <a:moveTo>
                    <a:pt x="15716" y="55721"/>
                  </a:moveTo>
                  <a:lnTo>
                    <a:pt x="12859" y="55721"/>
                  </a:lnTo>
                  <a:cubicBezTo>
                    <a:pt x="10001" y="55721"/>
                    <a:pt x="8096" y="52864"/>
                    <a:pt x="8096" y="50959"/>
                  </a:cubicBezTo>
                  <a:cubicBezTo>
                    <a:pt x="8096" y="50959"/>
                    <a:pt x="8096" y="50959"/>
                    <a:pt x="8096" y="50959"/>
                  </a:cubicBezTo>
                  <a:cubicBezTo>
                    <a:pt x="8096" y="48101"/>
                    <a:pt x="10954" y="46196"/>
                    <a:pt x="12859" y="46196"/>
                  </a:cubicBezTo>
                  <a:cubicBezTo>
                    <a:pt x="18574" y="46196"/>
                    <a:pt x="27146" y="45244"/>
                    <a:pt x="29051" y="42386"/>
                  </a:cubicBezTo>
                  <a:cubicBezTo>
                    <a:pt x="30004" y="38576"/>
                    <a:pt x="16669" y="23336"/>
                    <a:pt x="1429" y="8096"/>
                  </a:cubicBezTo>
                  <a:cubicBezTo>
                    <a:pt x="-476" y="6191"/>
                    <a:pt x="-476" y="3334"/>
                    <a:pt x="1429" y="1429"/>
                  </a:cubicBezTo>
                  <a:cubicBezTo>
                    <a:pt x="3334" y="-476"/>
                    <a:pt x="6191" y="-476"/>
                    <a:pt x="8096" y="1429"/>
                  </a:cubicBezTo>
                  <a:cubicBezTo>
                    <a:pt x="8096" y="1429"/>
                    <a:pt x="8096" y="1429"/>
                    <a:pt x="8096" y="1429"/>
                  </a:cubicBezTo>
                  <a:cubicBezTo>
                    <a:pt x="24289" y="16669"/>
                    <a:pt x="41434" y="35719"/>
                    <a:pt x="38576" y="45244"/>
                  </a:cubicBezTo>
                  <a:cubicBezTo>
                    <a:pt x="35719" y="54769"/>
                    <a:pt x="21431" y="55721"/>
                    <a:pt x="15716" y="5572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9" name="图形 11">
              <a:extLst>
                <a:ext uri="{FF2B5EF4-FFF2-40B4-BE49-F238E27FC236}">
                  <a16:creationId xmlns:a16="http://schemas.microsoft.com/office/drawing/2014/main" id="{582CC4FF-A7A0-4AF6-9819-94D1424FB7CF}"/>
                </a:ext>
              </a:extLst>
            </p:cNvPr>
            <p:cNvSpPr/>
            <p:nvPr/>
          </p:nvSpPr>
          <p:spPr>
            <a:xfrm>
              <a:off x="4741544" y="3237547"/>
              <a:ext cx="127784" cy="240046"/>
            </a:xfrm>
            <a:custGeom>
              <a:avLst/>
              <a:gdLst>
                <a:gd name="connsiteX0" fmla="*/ 114300 w 127784"/>
                <a:gd name="connsiteY0" fmla="*/ 240030 h 240046"/>
                <a:gd name="connsiteX1" fmla="*/ 13335 w 127784"/>
                <a:gd name="connsiteY1" fmla="*/ 198120 h 240046"/>
                <a:gd name="connsiteX2" fmla="*/ 0 w 127784"/>
                <a:gd name="connsiteY2" fmla="*/ 122873 h 240046"/>
                <a:gd name="connsiteX3" fmla="*/ 34290 w 127784"/>
                <a:gd name="connsiteY3" fmla="*/ 82867 h 240046"/>
                <a:gd name="connsiteX4" fmla="*/ 89535 w 127784"/>
                <a:gd name="connsiteY4" fmla="*/ 0 h 240046"/>
                <a:gd name="connsiteX5" fmla="*/ 113348 w 127784"/>
                <a:gd name="connsiteY5" fmla="*/ 53340 h 240046"/>
                <a:gd name="connsiteX6" fmla="*/ 127635 w 127784"/>
                <a:gd name="connsiteY6" fmla="*/ 125730 h 240046"/>
                <a:gd name="connsiteX7" fmla="*/ 82868 w 127784"/>
                <a:gd name="connsiteY7" fmla="*/ 147638 h 240046"/>
                <a:gd name="connsiteX8" fmla="*/ 114300 w 127784"/>
                <a:gd name="connsiteY8" fmla="*/ 240030 h 2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84" h="240046">
                  <a:moveTo>
                    <a:pt x="114300" y="240030"/>
                  </a:moveTo>
                  <a:cubicBezTo>
                    <a:pt x="76200" y="240982"/>
                    <a:pt x="13335" y="199073"/>
                    <a:pt x="13335" y="198120"/>
                  </a:cubicBezTo>
                  <a:cubicBezTo>
                    <a:pt x="7620" y="173355"/>
                    <a:pt x="3810" y="148590"/>
                    <a:pt x="0" y="122873"/>
                  </a:cubicBezTo>
                  <a:cubicBezTo>
                    <a:pt x="18098" y="117157"/>
                    <a:pt x="31432" y="101917"/>
                    <a:pt x="34290" y="82867"/>
                  </a:cubicBezTo>
                  <a:cubicBezTo>
                    <a:pt x="42863" y="48577"/>
                    <a:pt x="74295" y="44767"/>
                    <a:pt x="89535" y="0"/>
                  </a:cubicBezTo>
                  <a:cubicBezTo>
                    <a:pt x="107632" y="8573"/>
                    <a:pt x="108585" y="36195"/>
                    <a:pt x="113348" y="53340"/>
                  </a:cubicBezTo>
                  <a:cubicBezTo>
                    <a:pt x="119063" y="77152"/>
                    <a:pt x="122873" y="101917"/>
                    <a:pt x="127635" y="125730"/>
                  </a:cubicBezTo>
                  <a:cubicBezTo>
                    <a:pt x="130493" y="140970"/>
                    <a:pt x="91440" y="150495"/>
                    <a:pt x="82868" y="147638"/>
                  </a:cubicBezTo>
                  <a:cubicBezTo>
                    <a:pt x="90488" y="169545"/>
                    <a:pt x="90488" y="169545"/>
                    <a:pt x="114300" y="24003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0" name="图形 11">
              <a:extLst>
                <a:ext uri="{FF2B5EF4-FFF2-40B4-BE49-F238E27FC236}">
                  <a16:creationId xmlns:a16="http://schemas.microsoft.com/office/drawing/2014/main" id="{F73C0407-349A-4C73-AE04-6CE000A5FA8F}"/>
                </a:ext>
              </a:extLst>
            </p:cNvPr>
            <p:cNvSpPr/>
            <p:nvPr/>
          </p:nvSpPr>
          <p:spPr>
            <a:xfrm>
              <a:off x="4736782" y="3231118"/>
              <a:ext cx="137342" cy="251221"/>
            </a:xfrm>
            <a:custGeom>
              <a:avLst/>
              <a:gdLst>
                <a:gd name="connsiteX0" fmla="*/ 118110 w 137342"/>
                <a:gd name="connsiteY0" fmla="*/ 251222 h 251221"/>
                <a:gd name="connsiteX1" fmla="*/ 13335 w 137342"/>
                <a:gd name="connsiteY1" fmla="*/ 205502 h 251221"/>
                <a:gd name="connsiteX2" fmla="*/ 0 w 137342"/>
                <a:gd name="connsiteY2" fmla="*/ 129302 h 251221"/>
                <a:gd name="connsiteX3" fmla="*/ 3810 w 137342"/>
                <a:gd name="connsiteY3" fmla="*/ 123587 h 251221"/>
                <a:gd name="connsiteX4" fmla="*/ 34290 w 137342"/>
                <a:gd name="connsiteY4" fmla="*/ 87392 h 251221"/>
                <a:gd name="connsiteX5" fmla="*/ 60007 w 137342"/>
                <a:gd name="connsiteY5" fmla="*/ 48339 h 251221"/>
                <a:gd name="connsiteX6" fmla="*/ 90488 w 137342"/>
                <a:gd name="connsiteY6" fmla="*/ 3572 h 251221"/>
                <a:gd name="connsiteX7" fmla="*/ 93345 w 137342"/>
                <a:gd name="connsiteY7" fmla="*/ 714 h 251221"/>
                <a:gd name="connsiteX8" fmla="*/ 97155 w 137342"/>
                <a:gd name="connsiteY8" fmla="*/ 714 h 251221"/>
                <a:gd name="connsiteX9" fmla="*/ 120968 w 137342"/>
                <a:gd name="connsiteY9" fmla="*/ 47387 h 251221"/>
                <a:gd name="connsiteX10" fmla="*/ 122873 w 137342"/>
                <a:gd name="connsiteY10" fmla="*/ 56912 h 251221"/>
                <a:gd name="connsiteX11" fmla="*/ 137160 w 137342"/>
                <a:gd name="connsiteY11" fmla="*/ 129302 h 251221"/>
                <a:gd name="connsiteX12" fmla="*/ 130493 w 137342"/>
                <a:gd name="connsiteY12" fmla="*/ 144542 h 251221"/>
                <a:gd name="connsiteX13" fmla="*/ 95250 w 137342"/>
                <a:gd name="connsiteY13" fmla="*/ 156924 h 251221"/>
                <a:gd name="connsiteX14" fmla="*/ 123825 w 137342"/>
                <a:gd name="connsiteY14" fmla="*/ 243602 h 251221"/>
                <a:gd name="connsiteX15" fmla="*/ 122873 w 137342"/>
                <a:gd name="connsiteY15" fmla="*/ 248364 h 251221"/>
                <a:gd name="connsiteX16" fmla="*/ 119063 w 137342"/>
                <a:gd name="connsiteY16" fmla="*/ 250269 h 251221"/>
                <a:gd name="connsiteX17" fmla="*/ 118110 w 137342"/>
                <a:gd name="connsiteY17" fmla="*/ 251222 h 251221"/>
                <a:gd name="connsiteX18" fmla="*/ 22860 w 137342"/>
                <a:gd name="connsiteY18" fmla="*/ 202644 h 251221"/>
                <a:gd name="connsiteX19" fmla="*/ 112395 w 137342"/>
                <a:gd name="connsiteY19" fmla="*/ 241697 h 251221"/>
                <a:gd name="connsiteX20" fmla="*/ 83820 w 137342"/>
                <a:gd name="connsiteY20" fmla="*/ 155019 h 251221"/>
                <a:gd name="connsiteX21" fmla="*/ 84773 w 137342"/>
                <a:gd name="connsiteY21" fmla="*/ 150257 h 251221"/>
                <a:gd name="connsiteX22" fmla="*/ 89535 w 137342"/>
                <a:gd name="connsiteY22" fmla="*/ 149304 h 251221"/>
                <a:gd name="connsiteX23" fmla="*/ 124778 w 137342"/>
                <a:gd name="connsiteY23" fmla="*/ 138827 h 251221"/>
                <a:gd name="connsiteX24" fmla="*/ 128588 w 137342"/>
                <a:gd name="connsiteY24" fmla="*/ 133112 h 251221"/>
                <a:gd name="connsiteX25" fmla="*/ 114300 w 137342"/>
                <a:gd name="connsiteY25" fmla="*/ 60722 h 251221"/>
                <a:gd name="connsiteX26" fmla="*/ 112395 w 137342"/>
                <a:gd name="connsiteY26" fmla="*/ 51197 h 251221"/>
                <a:gd name="connsiteX27" fmla="*/ 98107 w 137342"/>
                <a:gd name="connsiteY27" fmla="*/ 14049 h 251221"/>
                <a:gd name="connsiteX28" fmla="*/ 67628 w 137342"/>
                <a:gd name="connsiteY28" fmla="*/ 56912 h 251221"/>
                <a:gd name="connsiteX29" fmla="*/ 44768 w 137342"/>
                <a:gd name="connsiteY29" fmla="*/ 91202 h 251221"/>
                <a:gd name="connsiteX30" fmla="*/ 11430 w 137342"/>
                <a:gd name="connsiteY30" fmla="*/ 134064 h 251221"/>
                <a:gd name="connsiteX31" fmla="*/ 22860 w 137342"/>
                <a:gd name="connsiteY31" fmla="*/ 202644 h 25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7342" h="251221">
                  <a:moveTo>
                    <a:pt x="118110" y="251222"/>
                  </a:moveTo>
                  <a:cubicBezTo>
                    <a:pt x="81915" y="251222"/>
                    <a:pt x="15240" y="212169"/>
                    <a:pt x="13335" y="205502"/>
                  </a:cubicBezTo>
                  <a:cubicBezTo>
                    <a:pt x="7620" y="180737"/>
                    <a:pt x="2858" y="155019"/>
                    <a:pt x="0" y="129302"/>
                  </a:cubicBezTo>
                  <a:cubicBezTo>
                    <a:pt x="0" y="126444"/>
                    <a:pt x="953" y="124539"/>
                    <a:pt x="3810" y="123587"/>
                  </a:cubicBezTo>
                  <a:cubicBezTo>
                    <a:pt x="4763" y="123587"/>
                    <a:pt x="26670" y="117872"/>
                    <a:pt x="34290" y="87392"/>
                  </a:cubicBezTo>
                  <a:cubicBezTo>
                    <a:pt x="39053" y="72152"/>
                    <a:pt x="47625" y="58817"/>
                    <a:pt x="60007" y="48339"/>
                  </a:cubicBezTo>
                  <a:cubicBezTo>
                    <a:pt x="73343" y="35957"/>
                    <a:pt x="83820" y="20717"/>
                    <a:pt x="90488" y="3572"/>
                  </a:cubicBezTo>
                  <a:cubicBezTo>
                    <a:pt x="90488" y="2619"/>
                    <a:pt x="91440" y="714"/>
                    <a:pt x="93345" y="714"/>
                  </a:cubicBezTo>
                  <a:cubicBezTo>
                    <a:pt x="94298" y="-238"/>
                    <a:pt x="96203" y="-238"/>
                    <a:pt x="97155" y="714"/>
                  </a:cubicBezTo>
                  <a:cubicBezTo>
                    <a:pt x="114300" y="9287"/>
                    <a:pt x="118110" y="30242"/>
                    <a:pt x="120968" y="47387"/>
                  </a:cubicBezTo>
                  <a:cubicBezTo>
                    <a:pt x="121920" y="50244"/>
                    <a:pt x="121920" y="54054"/>
                    <a:pt x="122873" y="56912"/>
                  </a:cubicBezTo>
                  <a:cubicBezTo>
                    <a:pt x="128588" y="80724"/>
                    <a:pt x="132398" y="105489"/>
                    <a:pt x="137160" y="129302"/>
                  </a:cubicBezTo>
                  <a:cubicBezTo>
                    <a:pt x="138113" y="135017"/>
                    <a:pt x="135255" y="140732"/>
                    <a:pt x="130493" y="144542"/>
                  </a:cubicBezTo>
                  <a:cubicBezTo>
                    <a:pt x="120015" y="152162"/>
                    <a:pt x="107632" y="155972"/>
                    <a:pt x="95250" y="156924"/>
                  </a:cubicBezTo>
                  <a:cubicBezTo>
                    <a:pt x="100965" y="174069"/>
                    <a:pt x="102870" y="180737"/>
                    <a:pt x="123825" y="243602"/>
                  </a:cubicBezTo>
                  <a:cubicBezTo>
                    <a:pt x="124778" y="245507"/>
                    <a:pt x="123825" y="246459"/>
                    <a:pt x="122873" y="248364"/>
                  </a:cubicBezTo>
                  <a:cubicBezTo>
                    <a:pt x="121920" y="249317"/>
                    <a:pt x="120968" y="250269"/>
                    <a:pt x="119063" y="250269"/>
                  </a:cubicBezTo>
                  <a:lnTo>
                    <a:pt x="118110" y="251222"/>
                  </a:lnTo>
                  <a:close/>
                  <a:moveTo>
                    <a:pt x="22860" y="202644"/>
                  </a:moveTo>
                  <a:cubicBezTo>
                    <a:pt x="31432" y="209312"/>
                    <a:pt x="80010" y="238839"/>
                    <a:pt x="112395" y="241697"/>
                  </a:cubicBezTo>
                  <a:cubicBezTo>
                    <a:pt x="91440" y="177879"/>
                    <a:pt x="90488" y="176927"/>
                    <a:pt x="83820" y="155019"/>
                  </a:cubicBezTo>
                  <a:cubicBezTo>
                    <a:pt x="82868" y="153114"/>
                    <a:pt x="83820" y="151209"/>
                    <a:pt x="84773" y="150257"/>
                  </a:cubicBezTo>
                  <a:cubicBezTo>
                    <a:pt x="85725" y="149304"/>
                    <a:pt x="87630" y="148352"/>
                    <a:pt x="89535" y="149304"/>
                  </a:cubicBezTo>
                  <a:cubicBezTo>
                    <a:pt x="101918" y="149304"/>
                    <a:pt x="114300" y="145494"/>
                    <a:pt x="124778" y="138827"/>
                  </a:cubicBezTo>
                  <a:cubicBezTo>
                    <a:pt x="127635" y="136922"/>
                    <a:pt x="128588" y="135017"/>
                    <a:pt x="128588" y="133112"/>
                  </a:cubicBezTo>
                  <a:cubicBezTo>
                    <a:pt x="124778" y="109299"/>
                    <a:pt x="119063" y="84534"/>
                    <a:pt x="114300" y="60722"/>
                  </a:cubicBezTo>
                  <a:cubicBezTo>
                    <a:pt x="113348" y="57864"/>
                    <a:pt x="113348" y="55007"/>
                    <a:pt x="112395" y="51197"/>
                  </a:cubicBezTo>
                  <a:cubicBezTo>
                    <a:pt x="109538" y="37862"/>
                    <a:pt x="106680" y="22622"/>
                    <a:pt x="98107" y="14049"/>
                  </a:cubicBezTo>
                  <a:cubicBezTo>
                    <a:pt x="91440" y="30242"/>
                    <a:pt x="80963" y="44529"/>
                    <a:pt x="67628" y="56912"/>
                  </a:cubicBezTo>
                  <a:cubicBezTo>
                    <a:pt x="57150" y="65484"/>
                    <a:pt x="48578" y="77867"/>
                    <a:pt x="44768" y="91202"/>
                  </a:cubicBezTo>
                  <a:cubicBezTo>
                    <a:pt x="41910" y="110252"/>
                    <a:pt x="28575" y="126444"/>
                    <a:pt x="11430" y="134064"/>
                  </a:cubicBezTo>
                  <a:cubicBezTo>
                    <a:pt x="12383" y="144542"/>
                    <a:pt x="17145" y="181689"/>
                    <a:pt x="22860" y="20264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1" name="图形 11">
              <a:extLst>
                <a:ext uri="{FF2B5EF4-FFF2-40B4-BE49-F238E27FC236}">
                  <a16:creationId xmlns:a16="http://schemas.microsoft.com/office/drawing/2014/main" id="{E864C646-1F05-46E8-BE4C-3B83E2DE3DE2}"/>
                </a:ext>
              </a:extLst>
            </p:cNvPr>
            <p:cNvSpPr/>
            <p:nvPr/>
          </p:nvSpPr>
          <p:spPr>
            <a:xfrm>
              <a:off x="4833937" y="3344227"/>
              <a:ext cx="30480" cy="7166"/>
            </a:xfrm>
            <a:custGeom>
              <a:avLst/>
              <a:gdLst>
                <a:gd name="connsiteX0" fmla="*/ 30480 w 30480"/>
                <a:gd name="connsiteY0" fmla="*/ 952 h 7166"/>
                <a:gd name="connsiteX1" fmla="*/ 1905 w 30480"/>
                <a:gd name="connsiteY1" fmla="*/ 1905 h 7166"/>
                <a:gd name="connsiteX2" fmla="*/ 0 w 30480"/>
                <a:gd name="connsiteY2" fmla="*/ 0 h 7166"/>
              </a:gdLst>
              <a:ahLst/>
              <a:cxnLst>
                <a:cxn ang="0">
                  <a:pos x="connsiteX0" y="connsiteY0"/>
                </a:cxn>
                <a:cxn ang="0">
                  <a:pos x="connsiteX1" y="connsiteY1"/>
                </a:cxn>
                <a:cxn ang="0">
                  <a:pos x="connsiteX2" y="connsiteY2"/>
                </a:cxn>
              </a:cxnLst>
              <a:rect l="l" t="t" r="r" b="b"/>
              <a:pathLst>
                <a:path w="30480" h="7166">
                  <a:moveTo>
                    <a:pt x="30480" y="952"/>
                  </a:moveTo>
                  <a:cubicBezTo>
                    <a:pt x="22860" y="8573"/>
                    <a:pt x="10477" y="9525"/>
                    <a:pt x="1905" y="1905"/>
                  </a:cubicBezTo>
                  <a:cubicBezTo>
                    <a:pt x="952" y="952"/>
                    <a:pt x="952" y="952"/>
                    <a:pt x="0"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2" name="图形 11">
              <a:extLst>
                <a:ext uri="{FF2B5EF4-FFF2-40B4-BE49-F238E27FC236}">
                  <a16:creationId xmlns:a16="http://schemas.microsoft.com/office/drawing/2014/main" id="{A3EE9040-C754-4AB5-B727-F71F12D901C5}"/>
                </a:ext>
              </a:extLst>
            </p:cNvPr>
            <p:cNvSpPr/>
            <p:nvPr/>
          </p:nvSpPr>
          <p:spPr>
            <a:xfrm>
              <a:off x="4829089" y="3338426"/>
              <a:ext cx="39614" cy="18183"/>
            </a:xfrm>
            <a:custGeom>
              <a:avLst/>
              <a:gdLst>
                <a:gd name="connsiteX0" fmla="*/ 20088 w 39614"/>
                <a:gd name="connsiteY0" fmla="*/ 18183 h 18183"/>
                <a:gd name="connsiteX1" fmla="*/ 20088 w 39614"/>
                <a:gd name="connsiteY1" fmla="*/ 18183 h 18183"/>
                <a:gd name="connsiteX2" fmla="*/ 1991 w 39614"/>
                <a:gd name="connsiteY2" fmla="*/ 8658 h 18183"/>
                <a:gd name="connsiteX3" fmla="*/ 1038 w 39614"/>
                <a:gd name="connsiteY3" fmla="*/ 1991 h 18183"/>
                <a:gd name="connsiteX4" fmla="*/ 7706 w 39614"/>
                <a:gd name="connsiteY4" fmla="*/ 1038 h 18183"/>
                <a:gd name="connsiteX5" fmla="*/ 8658 w 39614"/>
                <a:gd name="connsiteY5" fmla="*/ 1991 h 18183"/>
                <a:gd name="connsiteX6" fmla="*/ 19136 w 39614"/>
                <a:gd name="connsiteY6" fmla="*/ 7706 h 18183"/>
                <a:gd name="connsiteX7" fmla="*/ 31518 w 39614"/>
                <a:gd name="connsiteY7" fmla="*/ 1991 h 18183"/>
                <a:gd name="connsiteX8" fmla="*/ 38186 w 39614"/>
                <a:gd name="connsiteY8" fmla="*/ 1991 h 18183"/>
                <a:gd name="connsiteX9" fmla="*/ 38186 w 39614"/>
                <a:gd name="connsiteY9" fmla="*/ 8658 h 18183"/>
                <a:gd name="connsiteX10" fmla="*/ 38186 w 39614"/>
                <a:gd name="connsiteY10" fmla="*/ 8658 h 18183"/>
                <a:gd name="connsiteX11" fmla="*/ 20088 w 39614"/>
                <a:gd name="connsiteY11" fmla="*/ 18183 h 1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14" h="18183">
                  <a:moveTo>
                    <a:pt x="20088" y="18183"/>
                  </a:moveTo>
                  <a:lnTo>
                    <a:pt x="20088" y="18183"/>
                  </a:lnTo>
                  <a:cubicBezTo>
                    <a:pt x="12468" y="17231"/>
                    <a:pt x="5801" y="14373"/>
                    <a:pt x="1991" y="8658"/>
                  </a:cubicBezTo>
                  <a:cubicBezTo>
                    <a:pt x="86" y="6753"/>
                    <a:pt x="-867" y="3896"/>
                    <a:pt x="1038" y="1991"/>
                  </a:cubicBezTo>
                  <a:cubicBezTo>
                    <a:pt x="2943" y="86"/>
                    <a:pt x="5801" y="-867"/>
                    <a:pt x="7706" y="1038"/>
                  </a:cubicBezTo>
                  <a:cubicBezTo>
                    <a:pt x="7706" y="1038"/>
                    <a:pt x="8658" y="1991"/>
                    <a:pt x="8658" y="1991"/>
                  </a:cubicBezTo>
                  <a:cubicBezTo>
                    <a:pt x="11516" y="5801"/>
                    <a:pt x="15326" y="7706"/>
                    <a:pt x="19136" y="7706"/>
                  </a:cubicBezTo>
                  <a:cubicBezTo>
                    <a:pt x="23898" y="7706"/>
                    <a:pt x="28661" y="5801"/>
                    <a:pt x="31518" y="1991"/>
                  </a:cubicBezTo>
                  <a:cubicBezTo>
                    <a:pt x="33423" y="86"/>
                    <a:pt x="36281" y="86"/>
                    <a:pt x="38186" y="1991"/>
                  </a:cubicBezTo>
                  <a:cubicBezTo>
                    <a:pt x="40091" y="3896"/>
                    <a:pt x="40091" y="6753"/>
                    <a:pt x="38186" y="8658"/>
                  </a:cubicBezTo>
                  <a:cubicBezTo>
                    <a:pt x="38186" y="8658"/>
                    <a:pt x="38186" y="8658"/>
                    <a:pt x="38186" y="8658"/>
                  </a:cubicBezTo>
                  <a:cubicBezTo>
                    <a:pt x="33423" y="14373"/>
                    <a:pt x="26756" y="17231"/>
                    <a:pt x="20088" y="1818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3" name="图形 11">
              <a:extLst>
                <a:ext uri="{FF2B5EF4-FFF2-40B4-BE49-F238E27FC236}">
                  <a16:creationId xmlns:a16="http://schemas.microsoft.com/office/drawing/2014/main" id="{36A4C0DA-9EA1-47ED-8D89-CCCB51657657}"/>
                </a:ext>
              </a:extLst>
            </p:cNvPr>
            <p:cNvSpPr/>
            <p:nvPr/>
          </p:nvSpPr>
          <p:spPr>
            <a:xfrm>
              <a:off x="4792027" y="3376612"/>
              <a:ext cx="43815" cy="40004"/>
            </a:xfrm>
            <a:custGeom>
              <a:avLst/>
              <a:gdLst>
                <a:gd name="connsiteX0" fmla="*/ 33338 w 43815"/>
                <a:gd name="connsiteY0" fmla="*/ 7620 h 40004"/>
                <a:gd name="connsiteX1" fmla="*/ 0 w 43815"/>
                <a:gd name="connsiteY1" fmla="*/ 0 h 40004"/>
                <a:gd name="connsiteX2" fmla="*/ 43815 w 43815"/>
                <a:gd name="connsiteY2" fmla="*/ 40005 h 40004"/>
                <a:gd name="connsiteX3" fmla="*/ 33338 w 43815"/>
                <a:gd name="connsiteY3" fmla="*/ 7620 h 40004"/>
              </a:gdLst>
              <a:ahLst/>
              <a:cxnLst>
                <a:cxn ang="0">
                  <a:pos x="connsiteX0" y="connsiteY0"/>
                </a:cxn>
                <a:cxn ang="0">
                  <a:pos x="connsiteX1" y="connsiteY1"/>
                </a:cxn>
                <a:cxn ang="0">
                  <a:pos x="connsiteX2" y="connsiteY2"/>
                </a:cxn>
                <a:cxn ang="0">
                  <a:pos x="connsiteX3" y="connsiteY3"/>
                </a:cxn>
              </a:cxnLst>
              <a:rect l="l" t="t" r="r" b="b"/>
              <a:pathLst>
                <a:path w="43815" h="40004">
                  <a:moveTo>
                    <a:pt x="33338" y="7620"/>
                  </a:moveTo>
                  <a:cubicBezTo>
                    <a:pt x="21908" y="9525"/>
                    <a:pt x="9525" y="6667"/>
                    <a:pt x="0" y="0"/>
                  </a:cubicBezTo>
                  <a:cubicBezTo>
                    <a:pt x="0" y="0"/>
                    <a:pt x="9525" y="36195"/>
                    <a:pt x="43815" y="40005"/>
                  </a:cubicBezTo>
                  <a:lnTo>
                    <a:pt x="33338" y="762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4" name="图形 11">
              <a:extLst>
                <a:ext uri="{FF2B5EF4-FFF2-40B4-BE49-F238E27FC236}">
                  <a16:creationId xmlns:a16="http://schemas.microsoft.com/office/drawing/2014/main" id="{46432BD4-F0C3-40B2-B2E7-31AFC6019EE2}"/>
                </a:ext>
              </a:extLst>
            </p:cNvPr>
            <p:cNvSpPr/>
            <p:nvPr/>
          </p:nvSpPr>
          <p:spPr>
            <a:xfrm>
              <a:off x="4786891" y="3371224"/>
              <a:ext cx="53155" cy="49203"/>
            </a:xfrm>
            <a:custGeom>
              <a:avLst/>
              <a:gdLst>
                <a:gd name="connsiteX0" fmla="*/ 47999 w 53155"/>
                <a:gd name="connsiteY0" fmla="*/ 49203 h 49203"/>
                <a:gd name="connsiteX1" fmla="*/ 47999 w 53155"/>
                <a:gd name="connsiteY1" fmla="*/ 49203 h 49203"/>
                <a:gd name="connsiteX2" fmla="*/ 374 w 53155"/>
                <a:gd name="connsiteY2" fmla="*/ 6341 h 49203"/>
                <a:gd name="connsiteX3" fmla="*/ 2279 w 53155"/>
                <a:gd name="connsiteY3" fmla="*/ 626 h 49203"/>
                <a:gd name="connsiteX4" fmla="*/ 7994 w 53155"/>
                <a:gd name="connsiteY4" fmla="*/ 1578 h 49203"/>
                <a:gd name="connsiteX5" fmla="*/ 36569 w 53155"/>
                <a:gd name="connsiteY5" fmla="*/ 8246 h 49203"/>
                <a:gd name="connsiteX6" fmla="*/ 42284 w 53155"/>
                <a:gd name="connsiteY6" fmla="*/ 11103 h 49203"/>
                <a:gd name="connsiteX7" fmla="*/ 52761 w 53155"/>
                <a:gd name="connsiteY7" fmla="*/ 42536 h 49203"/>
                <a:gd name="connsiteX8" fmla="*/ 51809 w 53155"/>
                <a:gd name="connsiteY8" fmla="*/ 47298 h 49203"/>
                <a:gd name="connsiteX9" fmla="*/ 47999 w 53155"/>
                <a:gd name="connsiteY9" fmla="*/ 49203 h 49203"/>
                <a:gd name="connsiteX10" fmla="*/ 14661 w 53155"/>
                <a:gd name="connsiteY10" fmla="*/ 15866 h 49203"/>
                <a:gd name="connsiteX11" fmla="*/ 40379 w 53155"/>
                <a:gd name="connsiteY11" fmla="*/ 37773 h 49203"/>
                <a:gd name="connsiteX12" fmla="*/ 33711 w 53155"/>
                <a:gd name="connsiteY12" fmla="*/ 17771 h 49203"/>
                <a:gd name="connsiteX13" fmla="*/ 14661 w 53155"/>
                <a:gd name="connsiteY13" fmla="*/ 15866 h 4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55" h="49203">
                  <a:moveTo>
                    <a:pt x="47999" y="49203"/>
                  </a:moveTo>
                  <a:lnTo>
                    <a:pt x="47999" y="49203"/>
                  </a:lnTo>
                  <a:cubicBezTo>
                    <a:pt x="11804" y="45393"/>
                    <a:pt x="374" y="7293"/>
                    <a:pt x="374" y="6341"/>
                  </a:cubicBezTo>
                  <a:cubicBezTo>
                    <a:pt x="-579" y="4436"/>
                    <a:pt x="374" y="2531"/>
                    <a:pt x="2279" y="626"/>
                  </a:cubicBezTo>
                  <a:cubicBezTo>
                    <a:pt x="4184" y="-327"/>
                    <a:pt x="6089" y="-327"/>
                    <a:pt x="7994" y="1578"/>
                  </a:cubicBezTo>
                  <a:cubicBezTo>
                    <a:pt x="16566" y="7293"/>
                    <a:pt x="27044" y="10151"/>
                    <a:pt x="36569" y="8246"/>
                  </a:cubicBezTo>
                  <a:cubicBezTo>
                    <a:pt x="38474" y="8246"/>
                    <a:pt x="41331" y="9198"/>
                    <a:pt x="42284" y="11103"/>
                  </a:cubicBezTo>
                  <a:lnTo>
                    <a:pt x="52761" y="42536"/>
                  </a:lnTo>
                  <a:cubicBezTo>
                    <a:pt x="53714" y="44441"/>
                    <a:pt x="52761" y="45393"/>
                    <a:pt x="51809" y="47298"/>
                  </a:cubicBezTo>
                  <a:cubicBezTo>
                    <a:pt x="51809" y="49203"/>
                    <a:pt x="49904" y="49203"/>
                    <a:pt x="47999" y="49203"/>
                  </a:cubicBezTo>
                  <a:close/>
                  <a:moveTo>
                    <a:pt x="14661" y="15866"/>
                  </a:moveTo>
                  <a:cubicBezTo>
                    <a:pt x="20376" y="26343"/>
                    <a:pt x="29901" y="33963"/>
                    <a:pt x="40379" y="37773"/>
                  </a:cubicBezTo>
                  <a:lnTo>
                    <a:pt x="33711" y="17771"/>
                  </a:lnTo>
                  <a:cubicBezTo>
                    <a:pt x="27996" y="18723"/>
                    <a:pt x="21329" y="17771"/>
                    <a:pt x="14661" y="1586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5" name="图形 11">
              <a:extLst>
                <a:ext uri="{FF2B5EF4-FFF2-40B4-BE49-F238E27FC236}">
                  <a16:creationId xmlns:a16="http://schemas.microsoft.com/office/drawing/2014/main" id="{C5C92FE1-0927-4250-A330-11348E212719}"/>
                </a:ext>
              </a:extLst>
            </p:cNvPr>
            <p:cNvSpPr/>
            <p:nvPr/>
          </p:nvSpPr>
          <p:spPr>
            <a:xfrm rot="-545471">
              <a:off x="4832927" y="3265108"/>
              <a:ext cx="7619" cy="17144"/>
            </a:xfrm>
            <a:custGeom>
              <a:avLst/>
              <a:gdLst>
                <a:gd name="connsiteX0" fmla="*/ 7620 w 7619"/>
                <a:gd name="connsiteY0" fmla="*/ 8572 h 17144"/>
                <a:gd name="connsiteX1" fmla="*/ 3810 w 7619"/>
                <a:gd name="connsiteY1" fmla="*/ 17144 h 17144"/>
                <a:gd name="connsiteX2" fmla="*/ 0 w 7619"/>
                <a:gd name="connsiteY2" fmla="*/ 8572 h 17144"/>
                <a:gd name="connsiteX3" fmla="*/ 3810 w 7619"/>
                <a:gd name="connsiteY3" fmla="*/ 0 h 17144"/>
                <a:gd name="connsiteX4" fmla="*/ 7620 w 7619"/>
                <a:gd name="connsiteY4" fmla="*/ 8572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17144">
                  <a:moveTo>
                    <a:pt x="7620" y="8572"/>
                  </a:moveTo>
                  <a:cubicBezTo>
                    <a:pt x="7620" y="13306"/>
                    <a:pt x="5914" y="17144"/>
                    <a:pt x="3810" y="17144"/>
                  </a:cubicBezTo>
                  <a:cubicBezTo>
                    <a:pt x="1706" y="17144"/>
                    <a:pt x="0" y="13306"/>
                    <a:pt x="0" y="8572"/>
                  </a:cubicBezTo>
                  <a:cubicBezTo>
                    <a:pt x="0" y="3838"/>
                    <a:pt x="1706" y="0"/>
                    <a:pt x="3810" y="0"/>
                  </a:cubicBezTo>
                  <a:cubicBezTo>
                    <a:pt x="5914" y="0"/>
                    <a:pt x="7620" y="3838"/>
                    <a:pt x="7620" y="8572"/>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6" name="图形 11">
              <a:extLst>
                <a:ext uri="{FF2B5EF4-FFF2-40B4-BE49-F238E27FC236}">
                  <a16:creationId xmlns:a16="http://schemas.microsoft.com/office/drawing/2014/main" id="{1FF01D20-35A5-4675-8C3A-ABAB91677763}"/>
                </a:ext>
              </a:extLst>
            </p:cNvPr>
            <p:cNvSpPr/>
            <p:nvPr/>
          </p:nvSpPr>
          <p:spPr>
            <a:xfrm>
              <a:off x="4757023" y="3280987"/>
              <a:ext cx="44529" cy="63240"/>
            </a:xfrm>
            <a:custGeom>
              <a:avLst/>
              <a:gdLst>
                <a:gd name="connsiteX0" fmla="*/ 44529 w 44529"/>
                <a:gd name="connsiteY0" fmla="*/ 26093 h 63240"/>
                <a:gd name="connsiteX1" fmla="*/ 34052 w 44529"/>
                <a:gd name="connsiteY1" fmla="*/ 10853 h 63240"/>
                <a:gd name="connsiteX2" fmla="*/ 22622 w 44529"/>
                <a:gd name="connsiteY2" fmla="*/ 2280 h 63240"/>
                <a:gd name="connsiteX3" fmla="*/ 8334 w 44529"/>
                <a:gd name="connsiteY3" fmla="*/ 1328 h 63240"/>
                <a:gd name="connsiteX4" fmla="*/ 714 w 44529"/>
                <a:gd name="connsiteY4" fmla="*/ 10853 h 63240"/>
                <a:gd name="connsiteX5" fmla="*/ 714 w 44529"/>
                <a:gd name="connsiteY5" fmla="*/ 23235 h 63240"/>
                <a:gd name="connsiteX6" fmla="*/ 35004 w 44529"/>
                <a:gd name="connsiteY6" fmla="*/ 63240 h 63240"/>
                <a:gd name="connsiteX7" fmla="*/ 34052 w 44529"/>
                <a:gd name="connsiteY7" fmla="*/ 62288 h 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9" h="63240">
                  <a:moveTo>
                    <a:pt x="44529" y="26093"/>
                  </a:moveTo>
                  <a:cubicBezTo>
                    <a:pt x="42624" y="20378"/>
                    <a:pt x="38814" y="15615"/>
                    <a:pt x="34052" y="10853"/>
                  </a:cubicBezTo>
                  <a:cubicBezTo>
                    <a:pt x="31194" y="7043"/>
                    <a:pt x="27384" y="4185"/>
                    <a:pt x="22622" y="2280"/>
                  </a:cubicBezTo>
                  <a:cubicBezTo>
                    <a:pt x="18812" y="-577"/>
                    <a:pt x="13097" y="-577"/>
                    <a:pt x="8334" y="1328"/>
                  </a:cubicBezTo>
                  <a:cubicBezTo>
                    <a:pt x="4524" y="3233"/>
                    <a:pt x="1667" y="7043"/>
                    <a:pt x="714" y="10853"/>
                  </a:cubicBezTo>
                  <a:cubicBezTo>
                    <a:pt x="-238" y="14663"/>
                    <a:pt x="-238" y="19425"/>
                    <a:pt x="714" y="23235"/>
                  </a:cubicBezTo>
                  <a:cubicBezTo>
                    <a:pt x="4524" y="41333"/>
                    <a:pt x="16907" y="56573"/>
                    <a:pt x="35004" y="63240"/>
                  </a:cubicBezTo>
                  <a:lnTo>
                    <a:pt x="34052" y="62288"/>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7" name="图形 11">
              <a:extLst>
                <a:ext uri="{FF2B5EF4-FFF2-40B4-BE49-F238E27FC236}">
                  <a16:creationId xmlns:a16="http://schemas.microsoft.com/office/drawing/2014/main" id="{02AB78B2-120B-4D70-9C84-2B9B0D60B692}"/>
                </a:ext>
              </a:extLst>
            </p:cNvPr>
            <p:cNvSpPr/>
            <p:nvPr/>
          </p:nvSpPr>
          <p:spPr>
            <a:xfrm>
              <a:off x="4753213" y="3277732"/>
              <a:ext cx="53349" cy="72210"/>
            </a:xfrm>
            <a:custGeom>
              <a:avLst/>
              <a:gdLst>
                <a:gd name="connsiteX0" fmla="*/ 38814 w 53349"/>
                <a:gd name="connsiteY0" fmla="*/ 72210 h 72210"/>
                <a:gd name="connsiteX1" fmla="*/ 37862 w 53349"/>
                <a:gd name="connsiteY1" fmla="*/ 72210 h 72210"/>
                <a:gd name="connsiteX2" fmla="*/ 714 w 53349"/>
                <a:gd name="connsiteY2" fmla="*/ 28395 h 72210"/>
                <a:gd name="connsiteX3" fmla="*/ 714 w 53349"/>
                <a:gd name="connsiteY3" fmla="*/ 14108 h 72210"/>
                <a:gd name="connsiteX4" fmla="*/ 11192 w 53349"/>
                <a:gd name="connsiteY4" fmla="*/ 1725 h 72210"/>
                <a:gd name="connsiteX5" fmla="*/ 29289 w 53349"/>
                <a:gd name="connsiteY5" fmla="*/ 2678 h 72210"/>
                <a:gd name="connsiteX6" fmla="*/ 41672 w 53349"/>
                <a:gd name="connsiteY6" fmla="*/ 12203 h 72210"/>
                <a:gd name="connsiteX7" fmla="*/ 53102 w 53349"/>
                <a:gd name="connsiteY7" fmla="*/ 29348 h 72210"/>
                <a:gd name="connsiteX8" fmla="*/ 49292 w 53349"/>
                <a:gd name="connsiteY8" fmla="*/ 35063 h 72210"/>
                <a:gd name="connsiteX9" fmla="*/ 49292 w 53349"/>
                <a:gd name="connsiteY9" fmla="*/ 35063 h 72210"/>
                <a:gd name="connsiteX10" fmla="*/ 43577 w 53349"/>
                <a:gd name="connsiteY10" fmla="*/ 31253 h 72210"/>
                <a:gd name="connsiteX11" fmla="*/ 34052 w 53349"/>
                <a:gd name="connsiteY11" fmla="*/ 18870 h 72210"/>
                <a:gd name="connsiteX12" fmla="*/ 24527 w 53349"/>
                <a:gd name="connsiteY12" fmla="*/ 11250 h 72210"/>
                <a:gd name="connsiteX13" fmla="*/ 15002 w 53349"/>
                <a:gd name="connsiteY13" fmla="*/ 10298 h 72210"/>
                <a:gd name="connsiteX14" fmla="*/ 10239 w 53349"/>
                <a:gd name="connsiteY14" fmla="*/ 16965 h 72210"/>
                <a:gd name="connsiteX15" fmla="*/ 10239 w 53349"/>
                <a:gd name="connsiteY15" fmla="*/ 27443 h 72210"/>
                <a:gd name="connsiteX16" fmla="*/ 37862 w 53349"/>
                <a:gd name="connsiteY16" fmla="*/ 62685 h 72210"/>
                <a:gd name="connsiteX17" fmla="*/ 40719 w 53349"/>
                <a:gd name="connsiteY17" fmla="*/ 63638 h 72210"/>
                <a:gd name="connsiteX18" fmla="*/ 41672 w 53349"/>
                <a:gd name="connsiteY18" fmla="*/ 64590 h 72210"/>
                <a:gd name="connsiteX19" fmla="*/ 43577 w 53349"/>
                <a:gd name="connsiteY19" fmla="*/ 71258 h 72210"/>
                <a:gd name="connsiteX20" fmla="*/ 38814 w 53349"/>
                <a:gd name="connsiteY20" fmla="*/ 72210 h 7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9" h="72210">
                  <a:moveTo>
                    <a:pt x="38814" y="72210"/>
                  </a:moveTo>
                  <a:cubicBezTo>
                    <a:pt x="38814" y="72210"/>
                    <a:pt x="37862" y="72210"/>
                    <a:pt x="37862" y="72210"/>
                  </a:cubicBezTo>
                  <a:cubicBezTo>
                    <a:pt x="18812" y="65543"/>
                    <a:pt x="4524" y="48398"/>
                    <a:pt x="714" y="28395"/>
                  </a:cubicBezTo>
                  <a:cubicBezTo>
                    <a:pt x="-238" y="23633"/>
                    <a:pt x="-238" y="18870"/>
                    <a:pt x="714" y="14108"/>
                  </a:cubicBezTo>
                  <a:cubicBezTo>
                    <a:pt x="1667" y="8393"/>
                    <a:pt x="5477" y="3630"/>
                    <a:pt x="11192" y="1725"/>
                  </a:cubicBezTo>
                  <a:cubicBezTo>
                    <a:pt x="16907" y="-1132"/>
                    <a:pt x="23574" y="-180"/>
                    <a:pt x="29289" y="2678"/>
                  </a:cubicBezTo>
                  <a:cubicBezTo>
                    <a:pt x="34052" y="5535"/>
                    <a:pt x="37862" y="8393"/>
                    <a:pt x="41672" y="12203"/>
                  </a:cubicBezTo>
                  <a:cubicBezTo>
                    <a:pt x="47387" y="16965"/>
                    <a:pt x="51197" y="22680"/>
                    <a:pt x="53102" y="29348"/>
                  </a:cubicBezTo>
                  <a:cubicBezTo>
                    <a:pt x="54054" y="32205"/>
                    <a:pt x="52149" y="34110"/>
                    <a:pt x="49292" y="35063"/>
                  </a:cubicBezTo>
                  <a:cubicBezTo>
                    <a:pt x="49292" y="35063"/>
                    <a:pt x="49292" y="35063"/>
                    <a:pt x="49292" y="35063"/>
                  </a:cubicBezTo>
                  <a:cubicBezTo>
                    <a:pt x="46434" y="36015"/>
                    <a:pt x="44529" y="34110"/>
                    <a:pt x="43577" y="31253"/>
                  </a:cubicBezTo>
                  <a:cubicBezTo>
                    <a:pt x="41672" y="26490"/>
                    <a:pt x="37862" y="21728"/>
                    <a:pt x="34052" y="18870"/>
                  </a:cubicBezTo>
                  <a:cubicBezTo>
                    <a:pt x="31194" y="16013"/>
                    <a:pt x="28337" y="13155"/>
                    <a:pt x="24527" y="11250"/>
                  </a:cubicBezTo>
                  <a:cubicBezTo>
                    <a:pt x="21669" y="9345"/>
                    <a:pt x="17859" y="9345"/>
                    <a:pt x="15002" y="10298"/>
                  </a:cubicBezTo>
                  <a:cubicBezTo>
                    <a:pt x="12144" y="11250"/>
                    <a:pt x="10239" y="14108"/>
                    <a:pt x="10239" y="16965"/>
                  </a:cubicBezTo>
                  <a:cubicBezTo>
                    <a:pt x="9287" y="20775"/>
                    <a:pt x="9287" y="23633"/>
                    <a:pt x="10239" y="27443"/>
                  </a:cubicBezTo>
                  <a:cubicBezTo>
                    <a:pt x="13097" y="42683"/>
                    <a:pt x="23574" y="56018"/>
                    <a:pt x="37862" y="62685"/>
                  </a:cubicBezTo>
                  <a:cubicBezTo>
                    <a:pt x="38814" y="62685"/>
                    <a:pt x="39767" y="62685"/>
                    <a:pt x="40719" y="63638"/>
                  </a:cubicBezTo>
                  <a:lnTo>
                    <a:pt x="41672" y="64590"/>
                  </a:lnTo>
                  <a:cubicBezTo>
                    <a:pt x="43577" y="65543"/>
                    <a:pt x="44529" y="68400"/>
                    <a:pt x="43577" y="71258"/>
                  </a:cubicBezTo>
                  <a:cubicBezTo>
                    <a:pt x="42624" y="71258"/>
                    <a:pt x="40719" y="72210"/>
                    <a:pt x="38814" y="7221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8" name="图形 11">
              <a:extLst>
                <a:ext uri="{FF2B5EF4-FFF2-40B4-BE49-F238E27FC236}">
                  <a16:creationId xmlns:a16="http://schemas.microsoft.com/office/drawing/2014/main" id="{CF0F0233-0A23-46C5-839E-F79380241AC1}"/>
                </a:ext>
              </a:extLst>
            </p:cNvPr>
            <p:cNvSpPr/>
            <p:nvPr/>
          </p:nvSpPr>
          <p:spPr>
            <a:xfrm>
              <a:off x="4648847" y="3419800"/>
              <a:ext cx="321297" cy="483305"/>
            </a:xfrm>
            <a:custGeom>
              <a:avLst/>
              <a:gdLst>
                <a:gd name="connsiteX0" fmla="*/ 227953 w 321297"/>
                <a:gd name="connsiteY0" fmla="*/ 25392 h 483305"/>
                <a:gd name="connsiteX1" fmla="*/ 57456 w 321297"/>
                <a:gd name="connsiteY1" fmla="*/ 18725 h 483305"/>
                <a:gd name="connsiteX2" fmla="*/ 5068 w 321297"/>
                <a:gd name="connsiteY2" fmla="*/ 471162 h 483305"/>
                <a:gd name="connsiteX3" fmla="*/ 321298 w 321297"/>
                <a:gd name="connsiteY3" fmla="*/ 418775 h 483305"/>
                <a:gd name="connsiteX4" fmla="*/ 227953 w 321297"/>
                <a:gd name="connsiteY4" fmla="*/ 25392 h 48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97" h="483305">
                  <a:moveTo>
                    <a:pt x="227953" y="25392"/>
                  </a:moveTo>
                  <a:cubicBezTo>
                    <a:pt x="227953" y="25392"/>
                    <a:pt x="98413" y="-26995"/>
                    <a:pt x="57456" y="18725"/>
                  </a:cubicBezTo>
                  <a:cubicBezTo>
                    <a:pt x="16498" y="64445"/>
                    <a:pt x="-12077" y="241610"/>
                    <a:pt x="5068" y="471162"/>
                  </a:cubicBezTo>
                  <a:cubicBezTo>
                    <a:pt x="148896" y="516882"/>
                    <a:pt x="321298" y="418775"/>
                    <a:pt x="321298" y="418775"/>
                  </a:cubicBezTo>
                  <a:cubicBezTo>
                    <a:pt x="321298" y="418775"/>
                    <a:pt x="289866" y="53967"/>
                    <a:pt x="227953" y="25392"/>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9" name="图形 11">
              <a:extLst>
                <a:ext uri="{FF2B5EF4-FFF2-40B4-BE49-F238E27FC236}">
                  <a16:creationId xmlns:a16="http://schemas.microsoft.com/office/drawing/2014/main" id="{39D166BE-37AB-412F-95A4-77CDCB94EA0D}"/>
                </a:ext>
              </a:extLst>
            </p:cNvPr>
            <p:cNvSpPr/>
            <p:nvPr/>
          </p:nvSpPr>
          <p:spPr>
            <a:xfrm>
              <a:off x="5148262" y="3514433"/>
              <a:ext cx="93392" cy="151738"/>
            </a:xfrm>
            <a:custGeom>
              <a:avLst/>
              <a:gdLst>
                <a:gd name="connsiteX0" fmla="*/ 0 w 93392"/>
                <a:gd name="connsiteY0" fmla="*/ 81254 h 151738"/>
                <a:gd name="connsiteX1" fmla="*/ 47625 w 93392"/>
                <a:gd name="connsiteY1" fmla="*/ 1244 h 151738"/>
                <a:gd name="connsiteX2" fmla="*/ 40958 w 93392"/>
                <a:gd name="connsiteY2" fmla="*/ 50774 h 151738"/>
                <a:gd name="connsiteX3" fmla="*/ 89535 w 93392"/>
                <a:gd name="connsiteY3" fmla="*/ 291 h 151738"/>
                <a:gd name="connsiteX4" fmla="*/ 72390 w 93392"/>
                <a:gd name="connsiteY4" fmla="*/ 81254 h 151738"/>
                <a:gd name="connsiteX5" fmla="*/ 27623 w 93392"/>
                <a:gd name="connsiteY5" fmla="*/ 151739 h 151738"/>
                <a:gd name="connsiteX6" fmla="*/ 0 w 93392"/>
                <a:gd name="connsiteY6" fmla="*/ 81254 h 15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92" h="151738">
                  <a:moveTo>
                    <a:pt x="0" y="81254"/>
                  </a:moveTo>
                  <a:cubicBezTo>
                    <a:pt x="0" y="81254"/>
                    <a:pt x="40005" y="-7329"/>
                    <a:pt x="47625" y="1244"/>
                  </a:cubicBezTo>
                  <a:cubicBezTo>
                    <a:pt x="55245" y="9816"/>
                    <a:pt x="40958" y="50774"/>
                    <a:pt x="40958" y="50774"/>
                  </a:cubicBezTo>
                  <a:cubicBezTo>
                    <a:pt x="40958" y="50774"/>
                    <a:pt x="80963" y="-4471"/>
                    <a:pt x="89535" y="291"/>
                  </a:cubicBezTo>
                  <a:cubicBezTo>
                    <a:pt x="98108" y="5054"/>
                    <a:pt x="92392" y="48869"/>
                    <a:pt x="72390" y="81254"/>
                  </a:cubicBezTo>
                  <a:cubicBezTo>
                    <a:pt x="52388" y="113639"/>
                    <a:pt x="27623" y="151739"/>
                    <a:pt x="27623" y="151739"/>
                  </a:cubicBezTo>
                  <a:lnTo>
                    <a:pt x="0" y="81254"/>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0" name="图形 11">
              <a:extLst>
                <a:ext uri="{FF2B5EF4-FFF2-40B4-BE49-F238E27FC236}">
                  <a16:creationId xmlns:a16="http://schemas.microsoft.com/office/drawing/2014/main" id="{5C4A7DE7-3518-40F6-9EAD-8F2C4D2126AB}"/>
                </a:ext>
              </a:extLst>
            </p:cNvPr>
            <p:cNvSpPr/>
            <p:nvPr/>
          </p:nvSpPr>
          <p:spPr>
            <a:xfrm>
              <a:off x="5142785" y="3510337"/>
              <a:ext cx="103593" cy="160597"/>
            </a:xfrm>
            <a:custGeom>
              <a:avLst/>
              <a:gdLst>
                <a:gd name="connsiteX0" fmla="*/ 33099 w 103593"/>
                <a:gd name="connsiteY0" fmla="*/ 160598 h 160597"/>
                <a:gd name="connsiteX1" fmla="*/ 33099 w 103593"/>
                <a:gd name="connsiteY1" fmla="*/ 160598 h 160597"/>
                <a:gd name="connsiteX2" fmla="*/ 28337 w 103593"/>
                <a:gd name="connsiteY2" fmla="*/ 157740 h 160597"/>
                <a:gd name="connsiteX3" fmla="*/ 714 w 103593"/>
                <a:gd name="connsiteY3" fmla="*/ 87255 h 160597"/>
                <a:gd name="connsiteX4" fmla="*/ 714 w 103593"/>
                <a:gd name="connsiteY4" fmla="*/ 83445 h 160597"/>
                <a:gd name="connsiteX5" fmla="*/ 50244 w 103593"/>
                <a:gd name="connsiteY5" fmla="*/ 578 h 160597"/>
                <a:gd name="connsiteX6" fmla="*/ 55959 w 103593"/>
                <a:gd name="connsiteY6" fmla="*/ 2483 h 160597"/>
                <a:gd name="connsiteX7" fmla="*/ 56912 w 103593"/>
                <a:gd name="connsiteY7" fmla="*/ 32963 h 160597"/>
                <a:gd name="connsiteX8" fmla="*/ 96917 w 103593"/>
                <a:gd name="connsiteY8" fmla="*/ 578 h 160597"/>
                <a:gd name="connsiteX9" fmla="*/ 102632 w 103593"/>
                <a:gd name="connsiteY9" fmla="*/ 8198 h 160597"/>
                <a:gd name="connsiteX10" fmla="*/ 81677 w 103593"/>
                <a:gd name="connsiteY10" fmla="*/ 88208 h 160597"/>
                <a:gd name="connsiteX11" fmla="*/ 36909 w 103593"/>
                <a:gd name="connsiteY11" fmla="*/ 158693 h 160597"/>
                <a:gd name="connsiteX12" fmla="*/ 33099 w 103593"/>
                <a:gd name="connsiteY12" fmla="*/ 160598 h 160597"/>
                <a:gd name="connsiteX13" fmla="*/ 11192 w 103593"/>
                <a:gd name="connsiteY13" fmla="*/ 85350 h 160597"/>
                <a:gd name="connsiteX14" fmla="*/ 35004 w 103593"/>
                <a:gd name="connsiteY14" fmla="*/ 145358 h 160597"/>
                <a:gd name="connsiteX15" fmla="*/ 75009 w 103593"/>
                <a:gd name="connsiteY15" fmla="*/ 82493 h 160597"/>
                <a:gd name="connsiteX16" fmla="*/ 94059 w 103593"/>
                <a:gd name="connsiteY16" fmla="*/ 9150 h 160597"/>
                <a:gd name="connsiteX17" fmla="*/ 51197 w 103593"/>
                <a:gd name="connsiteY17" fmla="*/ 57728 h 160597"/>
                <a:gd name="connsiteX18" fmla="*/ 45482 w 103593"/>
                <a:gd name="connsiteY18" fmla="*/ 59633 h 160597"/>
                <a:gd name="connsiteX19" fmla="*/ 42624 w 103593"/>
                <a:gd name="connsiteY19" fmla="*/ 53918 h 160597"/>
                <a:gd name="connsiteX20" fmla="*/ 51197 w 103593"/>
                <a:gd name="connsiteY20" fmla="*/ 11055 h 160597"/>
                <a:gd name="connsiteX21" fmla="*/ 11192 w 103593"/>
                <a:gd name="connsiteY21" fmla="*/ 85350 h 160597"/>
                <a:gd name="connsiteX22" fmla="*/ 11192 w 103593"/>
                <a:gd name="connsiteY22" fmla="*/ 85350 h 16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593" h="160597">
                  <a:moveTo>
                    <a:pt x="33099" y="160598"/>
                  </a:moveTo>
                  <a:lnTo>
                    <a:pt x="33099" y="160598"/>
                  </a:lnTo>
                  <a:cubicBezTo>
                    <a:pt x="31194" y="160598"/>
                    <a:pt x="29289" y="159645"/>
                    <a:pt x="28337" y="157740"/>
                  </a:cubicBezTo>
                  <a:lnTo>
                    <a:pt x="714" y="87255"/>
                  </a:lnTo>
                  <a:cubicBezTo>
                    <a:pt x="-238" y="86303"/>
                    <a:pt x="-238" y="84398"/>
                    <a:pt x="714" y="83445"/>
                  </a:cubicBezTo>
                  <a:cubicBezTo>
                    <a:pt x="17859" y="46298"/>
                    <a:pt x="39767" y="1530"/>
                    <a:pt x="50244" y="578"/>
                  </a:cubicBezTo>
                  <a:cubicBezTo>
                    <a:pt x="52149" y="578"/>
                    <a:pt x="55007" y="1530"/>
                    <a:pt x="55959" y="2483"/>
                  </a:cubicBezTo>
                  <a:cubicBezTo>
                    <a:pt x="60722" y="8198"/>
                    <a:pt x="59769" y="20580"/>
                    <a:pt x="56912" y="32963"/>
                  </a:cubicBezTo>
                  <a:cubicBezTo>
                    <a:pt x="86439" y="-4185"/>
                    <a:pt x="94059" y="-375"/>
                    <a:pt x="96917" y="578"/>
                  </a:cubicBezTo>
                  <a:cubicBezTo>
                    <a:pt x="99774" y="2483"/>
                    <a:pt x="101679" y="4388"/>
                    <a:pt x="102632" y="8198"/>
                  </a:cubicBezTo>
                  <a:cubicBezTo>
                    <a:pt x="106442" y="22485"/>
                    <a:pt x="98822" y="60585"/>
                    <a:pt x="81677" y="88208"/>
                  </a:cubicBezTo>
                  <a:cubicBezTo>
                    <a:pt x="61674" y="120593"/>
                    <a:pt x="36909" y="158693"/>
                    <a:pt x="36909" y="158693"/>
                  </a:cubicBezTo>
                  <a:cubicBezTo>
                    <a:pt x="35957" y="159645"/>
                    <a:pt x="35004" y="160598"/>
                    <a:pt x="33099" y="160598"/>
                  </a:cubicBezTo>
                  <a:close/>
                  <a:moveTo>
                    <a:pt x="11192" y="85350"/>
                  </a:moveTo>
                  <a:lnTo>
                    <a:pt x="35004" y="145358"/>
                  </a:lnTo>
                  <a:cubicBezTo>
                    <a:pt x="43577" y="132975"/>
                    <a:pt x="60722" y="106305"/>
                    <a:pt x="75009" y="82493"/>
                  </a:cubicBezTo>
                  <a:cubicBezTo>
                    <a:pt x="93107" y="52965"/>
                    <a:pt x="97869" y="16770"/>
                    <a:pt x="94059" y="9150"/>
                  </a:cubicBezTo>
                  <a:cubicBezTo>
                    <a:pt x="87392" y="12008"/>
                    <a:pt x="66437" y="35820"/>
                    <a:pt x="51197" y="57728"/>
                  </a:cubicBezTo>
                  <a:cubicBezTo>
                    <a:pt x="50244" y="59633"/>
                    <a:pt x="47387" y="60585"/>
                    <a:pt x="45482" y="59633"/>
                  </a:cubicBezTo>
                  <a:cubicBezTo>
                    <a:pt x="43577" y="58680"/>
                    <a:pt x="42624" y="55823"/>
                    <a:pt x="42624" y="53918"/>
                  </a:cubicBezTo>
                  <a:cubicBezTo>
                    <a:pt x="47387" y="40583"/>
                    <a:pt x="50244" y="26295"/>
                    <a:pt x="51197" y="11055"/>
                  </a:cubicBezTo>
                  <a:cubicBezTo>
                    <a:pt x="35004" y="34868"/>
                    <a:pt x="21669" y="59633"/>
                    <a:pt x="11192" y="85350"/>
                  </a:cubicBezTo>
                  <a:lnTo>
                    <a:pt x="11192" y="8535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1" name="图形 11">
              <a:extLst>
                <a:ext uri="{FF2B5EF4-FFF2-40B4-BE49-F238E27FC236}">
                  <a16:creationId xmlns:a16="http://schemas.microsoft.com/office/drawing/2014/main" id="{82E74553-507B-4C24-BE97-9FCD10B67FAF}"/>
                </a:ext>
              </a:extLst>
            </p:cNvPr>
            <p:cNvSpPr/>
            <p:nvPr/>
          </p:nvSpPr>
          <p:spPr>
            <a:xfrm>
              <a:off x="4820215" y="3448710"/>
              <a:ext cx="374719" cy="313831"/>
            </a:xfrm>
            <a:custGeom>
              <a:avLst/>
              <a:gdLst>
                <a:gd name="connsiteX0" fmla="*/ 1339 w 374719"/>
                <a:gd name="connsiteY0" fmla="*/ 66014 h 313831"/>
                <a:gd name="connsiteX1" fmla="*/ 177552 w 374719"/>
                <a:gd name="connsiteY1" fmla="*/ 313664 h 313831"/>
                <a:gd name="connsiteX2" fmla="*/ 374719 w 374719"/>
                <a:gd name="connsiteY2" fmla="*/ 212699 h 313831"/>
                <a:gd name="connsiteX3" fmla="*/ 322332 w 374719"/>
                <a:gd name="connsiteY3" fmla="*/ 134594 h 313831"/>
                <a:gd name="connsiteX4" fmla="*/ 164217 w 374719"/>
                <a:gd name="connsiteY4" fmla="*/ 185077 h 313831"/>
                <a:gd name="connsiteX5" fmla="*/ 82302 w 374719"/>
                <a:gd name="connsiteY5" fmla="*/ 32677 h 313831"/>
                <a:gd name="connsiteX6" fmla="*/ 1339 w 374719"/>
                <a:gd name="connsiteY6" fmla="*/ 66014 h 3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719" h="313831">
                  <a:moveTo>
                    <a:pt x="1339" y="66014"/>
                  </a:moveTo>
                  <a:cubicBezTo>
                    <a:pt x="1339" y="66014"/>
                    <a:pt x="88017" y="321284"/>
                    <a:pt x="177552" y="313664"/>
                  </a:cubicBezTo>
                  <a:cubicBezTo>
                    <a:pt x="267087" y="306044"/>
                    <a:pt x="374719" y="212699"/>
                    <a:pt x="374719" y="212699"/>
                  </a:cubicBezTo>
                  <a:lnTo>
                    <a:pt x="322332" y="134594"/>
                  </a:lnTo>
                  <a:cubicBezTo>
                    <a:pt x="322332" y="134594"/>
                    <a:pt x="190887" y="217462"/>
                    <a:pt x="164217" y="185077"/>
                  </a:cubicBezTo>
                  <a:cubicBezTo>
                    <a:pt x="129927" y="138404"/>
                    <a:pt x="102304" y="86969"/>
                    <a:pt x="82302" y="32677"/>
                  </a:cubicBezTo>
                  <a:cubicBezTo>
                    <a:pt x="66109" y="-14948"/>
                    <a:pt x="-11043" y="-15901"/>
                    <a:pt x="1339" y="66014"/>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2" name="图形 11">
              <a:extLst>
                <a:ext uri="{FF2B5EF4-FFF2-40B4-BE49-F238E27FC236}">
                  <a16:creationId xmlns:a16="http://schemas.microsoft.com/office/drawing/2014/main" id="{C3937139-AEEE-4544-816A-B7A820FDC009}"/>
                </a:ext>
              </a:extLst>
            </p:cNvPr>
            <p:cNvSpPr/>
            <p:nvPr/>
          </p:nvSpPr>
          <p:spPr>
            <a:xfrm>
              <a:off x="5010150" y="3500903"/>
              <a:ext cx="69160" cy="77638"/>
            </a:xfrm>
            <a:custGeom>
              <a:avLst/>
              <a:gdLst>
                <a:gd name="connsiteX0" fmla="*/ 0 w 69160"/>
                <a:gd name="connsiteY0" fmla="*/ 56684 h 77638"/>
                <a:gd name="connsiteX1" fmla="*/ 23813 w 69160"/>
                <a:gd name="connsiteY1" fmla="*/ 21441 h 77638"/>
                <a:gd name="connsiteX2" fmla="*/ 68580 w 69160"/>
                <a:gd name="connsiteY2" fmla="*/ 8106 h 77638"/>
                <a:gd name="connsiteX3" fmla="*/ 34290 w 69160"/>
                <a:gd name="connsiteY3" fmla="*/ 47159 h 77638"/>
                <a:gd name="connsiteX4" fmla="*/ 16193 w 69160"/>
                <a:gd name="connsiteY4" fmla="*/ 77639 h 7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60" h="77638">
                  <a:moveTo>
                    <a:pt x="0" y="56684"/>
                  </a:moveTo>
                  <a:cubicBezTo>
                    <a:pt x="5715" y="44301"/>
                    <a:pt x="14288" y="31919"/>
                    <a:pt x="23813" y="21441"/>
                  </a:cubicBezTo>
                  <a:cubicBezTo>
                    <a:pt x="36195" y="10011"/>
                    <a:pt x="74295" y="-11896"/>
                    <a:pt x="68580" y="8106"/>
                  </a:cubicBezTo>
                  <a:cubicBezTo>
                    <a:pt x="63817" y="28109"/>
                    <a:pt x="34290" y="47159"/>
                    <a:pt x="34290" y="47159"/>
                  </a:cubicBezTo>
                  <a:cubicBezTo>
                    <a:pt x="34290" y="47159"/>
                    <a:pt x="27623" y="59541"/>
                    <a:pt x="16193" y="77639"/>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3" name="图形 11">
              <a:extLst>
                <a:ext uri="{FF2B5EF4-FFF2-40B4-BE49-F238E27FC236}">
                  <a16:creationId xmlns:a16="http://schemas.microsoft.com/office/drawing/2014/main" id="{4BEB8B36-47B5-4753-94B2-A830E1794E92}"/>
                </a:ext>
              </a:extLst>
            </p:cNvPr>
            <p:cNvSpPr/>
            <p:nvPr/>
          </p:nvSpPr>
          <p:spPr>
            <a:xfrm>
              <a:off x="5005030" y="3496943"/>
              <a:ext cx="78981" cy="85408"/>
            </a:xfrm>
            <a:custGeom>
              <a:avLst/>
              <a:gdLst>
                <a:gd name="connsiteX0" fmla="*/ 22265 w 78981"/>
                <a:gd name="connsiteY0" fmla="*/ 85409 h 85408"/>
                <a:gd name="connsiteX1" fmla="*/ 19407 w 78981"/>
                <a:gd name="connsiteY1" fmla="*/ 84456 h 85408"/>
                <a:gd name="connsiteX2" fmla="*/ 17502 w 78981"/>
                <a:gd name="connsiteY2" fmla="*/ 77789 h 85408"/>
                <a:gd name="connsiteX3" fmla="*/ 17502 w 78981"/>
                <a:gd name="connsiteY3" fmla="*/ 77789 h 85408"/>
                <a:gd name="connsiteX4" fmla="*/ 35600 w 78981"/>
                <a:gd name="connsiteY4" fmla="*/ 48261 h 85408"/>
                <a:gd name="connsiteX5" fmla="*/ 37505 w 78981"/>
                <a:gd name="connsiteY5" fmla="*/ 46356 h 85408"/>
                <a:gd name="connsiteX6" fmla="*/ 69890 w 78981"/>
                <a:gd name="connsiteY6" fmla="*/ 11114 h 85408"/>
                <a:gd name="connsiteX7" fmla="*/ 69890 w 78981"/>
                <a:gd name="connsiteY7" fmla="*/ 9209 h 85408"/>
                <a:gd name="connsiteX8" fmla="*/ 32742 w 78981"/>
                <a:gd name="connsiteY8" fmla="*/ 30164 h 85408"/>
                <a:gd name="connsiteX9" fmla="*/ 9882 w 78981"/>
                <a:gd name="connsiteY9" fmla="*/ 63501 h 85408"/>
                <a:gd name="connsiteX10" fmla="*/ 3215 w 78981"/>
                <a:gd name="connsiteY10" fmla="*/ 66359 h 85408"/>
                <a:gd name="connsiteX11" fmla="*/ 357 w 78981"/>
                <a:gd name="connsiteY11" fmla="*/ 59691 h 85408"/>
                <a:gd name="connsiteX12" fmla="*/ 357 w 78981"/>
                <a:gd name="connsiteY12" fmla="*/ 58739 h 85408"/>
                <a:gd name="connsiteX13" fmla="*/ 25122 w 78981"/>
                <a:gd name="connsiteY13" fmla="*/ 22544 h 85408"/>
                <a:gd name="connsiteX14" fmla="*/ 74652 w 78981"/>
                <a:gd name="connsiteY14" fmla="*/ 1589 h 85408"/>
                <a:gd name="connsiteX15" fmla="*/ 78462 w 78981"/>
                <a:gd name="connsiteY15" fmla="*/ 13971 h 85408"/>
                <a:gd name="connsiteX16" fmla="*/ 43220 w 78981"/>
                <a:gd name="connsiteY16" fmla="*/ 54929 h 85408"/>
                <a:gd name="connsiteX17" fmla="*/ 25122 w 78981"/>
                <a:gd name="connsiteY17" fmla="*/ 83504 h 85408"/>
                <a:gd name="connsiteX18" fmla="*/ 22265 w 78981"/>
                <a:gd name="connsiteY18" fmla="*/ 85409 h 8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981" h="85408">
                  <a:moveTo>
                    <a:pt x="22265" y="85409"/>
                  </a:moveTo>
                  <a:cubicBezTo>
                    <a:pt x="21312" y="85409"/>
                    <a:pt x="20360" y="85409"/>
                    <a:pt x="19407" y="84456"/>
                  </a:cubicBezTo>
                  <a:cubicBezTo>
                    <a:pt x="17502" y="83504"/>
                    <a:pt x="16550" y="79694"/>
                    <a:pt x="17502" y="77789"/>
                  </a:cubicBezTo>
                  <a:cubicBezTo>
                    <a:pt x="17502" y="77789"/>
                    <a:pt x="17502" y="77789"/>
                    <a:pt x="17502" y="77789"/>
                  </a:cubicBezTo>
                  <a:cubicBezTo>
                    <a:pt x="28932" y="60644"/>
                    <a:pt x="35600" y="48261"/>
                    <a:pt x="35600" y="48261"/>
                  </a:cubicBezTo>
                  <a:cubicBezTo>
                    <a:pt x="35600" y="47309"/>
                    <a:pt x="36552" y="47309"/>
                    <a:pt x="37505" y="46356"/>
                  </a:cubicBezTo>
                  <a:cubicBezTo>
                    <a:pt x="37505" y="46356"/>
                    <a:pt x="65127" y="28259"/>
                    <a:pt x="69890" y="11114"/>
                  </a:cubicBezTo>
                  <a:cubicBezTo>
                    <a:pt x="69890" y="10161"/>
                    <a:pt x="69890" y="9209"/>
                    <a:pt x="69890" y="9209"/>
                  </a:cubicBezTo>
                  <a:cubicBezTo>
                    <a:pt x="66080" y="8256"/>
                    <a:pt x="43220" y="19686"/>
                    <a:pt x="32742" y="30164"/>
                  </a:cubicBezTo>
                  <a:cubicBezTo>
                    <a:pt x="23217" y="39689"/>
                    <a:pt x="15597" y="51119"/>
                    <a:pt x="9882" y="63501"/>
                  </a:cubicBezTo>
                  <a:cubicBezTo>
                    <a:pt x="8930" y="66359"/>
                    <a:pt x="6072" y="67311"/>
                    <a:pt x="3215" y="66359"/>
                  </a:cubicBezTo>
                  <a:cubicBezTo>
                    <a:pt x="357" y="65406"/>
                    <a:pt x="-595" y="62549"/>
                    <a:pt x="357" y="59691"/>
                  </a:cubicBezTo>
                  <a:cubicBezTo>
                    <a:pt x="357" y="59691"/>
                    <a:pt x="357" y="59691"/>
                    <a:pt x="357" y="58739"/>
                  </a:cubicBezTo>
                  <a:cubicBezTo>
                    <a:pt x="7025" y="45404"/>
                    <a:pt x="15597" y="33021"/>
                    <a:pt x="25122" y="22544"/>
                  </a:cubicBezTo>
                  <a:cubicBezTo>
                    <a:pt x="32742" y="15876"/>
                    <a:pt x="63222" y="-6031"/>
                    <a:pt x="74652" y="1589"/>
                  </a:cubicBezTo>
                  <a:cubicBezTo>
                    <a:pt x="76557" y="2541"/>
                    <a:pt x="80367" y="6351"/>
                    <a:pt x="78462" y="13971"/>
                  </a:cubicBezTo>
                  <a:cubicBezTo>
                    <a:pt x="73700" y="33021"/>
                    <a:pt x="48935" y="51119"/>
                    <a:pt x="43220" y="54929"/>
                  </a:cubicBezTo>
                  <a:cubicBezTo>
                    <a:pt x="41315" y="58739"/>
                    <a:pt x="35600" y="69216"/>
                    <a:pt x="25122" y="83504"/>
                  </a:cubicBezTo>
                  <a:cubicBezTo>
                    <a:pt x="25122" y="84456"/>
                    <a:pt x="23217" y="85409"/>
                    <a:pt x="22265" y="8540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4" name="图形 11">
              <a:extLst>
                <a:ext uri="{FF2B5EF4-FFF2-40B4-BE49-F238E27FC236}">
                  <a16:creationId xmlns:a16="http://schemas.microsoft.com/office/drawing/2014/main" id="{3157CE0F-7A30-42E6-9FF4-A72FEC792750}"/>
                </a:ext>
              </a:extLst>
            </p:cNvPr>
            <p:cNvSpPr/>
            <p:nvPr/>
          </p:nvSpPr>
          <p:spPr>
            <a:xfrm>
              <a:off x="4807846" y="3523876"/>
              <a:ext cx="328119" cy="237546"/>
            </a:xfrm>
            <a:custGeom>
              <a:avLst/>
              <a:gdLst>
                <a:gd name="connsiteX0" fmla="*/ 191826 w 328119"/>
                <a:gd name="connsiteY0" fmla="*/ 237546 h 237546"/>
                <a:gd name="connsiteX1" fmla="*/ 137534 w 328119"/>
                <a:gd name="connsiteY1" fmla="*/ 222306 h 237546"/>
                <a:gd name="connsiteX2" fmla="*/ 374 w 328119"/>
                <a:gd name="connsiteY2" fmla="*/ 7041 h 237546"/>
                <a:gd name="connsiteX3" fmla="*/ 2279 w 328119"/>
                <a:gd name="connsiteY3" fmla="*/ 374 h 237546"/>
                <a:gd name="connsiteX4" fmla="*/ 8946 w 328119"/>
                <a:gd name="connsiteY4" fmla="*/ 2279 h 237546"/>
                <a:gd name="connsiteX5" fmla="*/ 8946 w 328119"/>
                <a:gd name="connsiteY5" fmla="*/ 3231 h 237546"/>
                <a:gd name="connsiteX6" fmla="*/ 142296 w 328119"/>
                <a:gd name="connsiteY6" fmla="*/ 214686 h 237546"/>
                <a:gd name="connsiteX7" fmla="*/ 320414 w 328119"/>
                <a:gd name="connsiteY7" fmla="*/ 175634 h 237546"/>
                <a:gd name="connsiteX8" fmla="*/ 327081 w 328119"/>
                <a:gd name="connsiteY8" fmla="*/ 176586 h 237546"/>
                <a:gd name="connsiteX9" fmla="*/ 327081 w 328119"/>
                <a:gd name="connsiteY9" fmla="*/ 176586 h 237546"/>
                <a:gd name="connsiteX10" fmla="*/ 326129 w 328119"/>
                <a:gd name="connsiteY10" fmla="*/ 183254 h 237546"/>
                <a:gd name="connsiteX11" fmla="*/ 191826 w 328119"/>
                <a:gd name="connsiteY11" fmla="*/ 237546 h 23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119" h="237546">
                  <a:moveTo>
                    <a:pt x="191826" y="237546"/>
                  </a:moveTo>
                  <a:cubicBezTo>
                    <a:pt x="172776" y="237546"/>
                    <a:pt x="153726" y="232784"/>
                    <a:pt x="137534" y="222306"/>
                  </a:cubicBezTo>
                  <a:cubicBezTo>
                    <a:pt x="81336" y="188016"/>
                    <a:pt x="3231" y="13709"/>
                    <a:pt x="374" y="7041"/>
                  </a:cubicBezTo>
                  <a:cubicBezTo>
                    <a:pt x="-579" y="5136"/>
                    <a:pt x="374" y="1326"/>
                    <a:pt x="2279" y="374"/>
                  </a:cubicBezTo>
                  <a:cubicBezTo>
                    <a:pt x="4184" y="-579"/>
                    <a:pt x="7994" y="374"/>
                    <a:pt x="8946" y="2279"/>
                  </a:cubicBezTo>
                  <a:cubicBezTo>
                    <a:pt x="8946" y="2279"/>
                    <a:pt x="8946" y="2279"/>
                    <a:pt x="8946" y="3231"/>
                  </a:cubicBezTo>
                  <a:cubicBezTo>
                    <a:pt x="9899" y="5136"/>
                    <a:pt x="88956" y="182301"/>
                    <a:pt x="142296" y="214686"/>
                  </a:cubicBezTo>
                  <a:cubicBezTo>
                    <a:pt x="195636" y="247071"/>
                    <a:pt x="260406" y="215639"/>
                    <a:pt x="320414" y="175634"/>
                  </a:cubicBezTo>
                  <a:cubicBezTo>
                    <a:pt x="322319" y="173729"/>
                    <a:pt x="325176" y="174681"/>
                    <a:pt x="327081" y="176586"/>
                  </a:cubicBezTo>
                  <a:cubicBezTo>
                    <a:pt x="327081" y="176586"/>
                    <a:pt x="327081" y="176586"/>
                    <a:pt x="327081" y="176586"/>
                  </a:cubicBezTo>
                  <a:cubicBezTo>
                    <a:pt x="328986" y="178491"/>
                    <a:pt x="328034" y="181349"/>
                    <a:pt x="326129" y="183254"/>
                  </a:cubicBezTo>
                  <a:cubicBezTo>
                    <a:pt x="283266" y="211829"/>
                    <a:pt x="236594" y="237546"/>
                    <a:pt x="191826" y="23754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5" name="图形 11">
              <a:extLst>
                <a:ext uri="{FF2B5EF4-FFF2-40B4-BE49-F238E27FC236}">
                  <a16:creationId xmlns:a16="http://schemas.microsoft.com/office/drawing/2014/main" id="{3AD039D8-6E86-4DD9-83A2-96437C48D54B}"/>
                </a:ext>
              </a:extLst>
            </p:cNvPr>
            <p:cNvSpPr/>
            <p:nvPr/>
          </p:nvSpPr>
          <p:spPr>
            <a:xfrm>
              <a:off x="4457700" y="4189095"/>
              <a:ext cx="3273742" cy="10477"/>
            </a:xfrm>
            <a:custGeom>
              <a:avLst/>
              <a:gdLst>
                <a:gd name="connsiteX0" fmla="*/ 3269933 w 3273742"/>
                <a:gd name="connsiteY0" fmla="*/ 10477 h 10477"/>
                <a:gd name="connsiteX1" fmla="*/ 3810 w 3273742"/>
                <a:gd name="connsiteY1" fmla="*/ 10477 h 10477"/>
                <a:gd name="connsiteX2" fmla="*/ 0 w 3273742"/>
                <a:gd name="connsiteY2" fmla="*/ 3810 h 10477"/>
                <a:gd name="connsiteX3" fmla="*/ 3810 w 3273742"/>
                <a:gd name="connsiteY3" fmla="*/ 0 h 10477"/>
                <a:gd name="connsiteX4" fmla="*/ 3269933 w 3273742"/>
                <a:gd name="connsiteY4" fmla="*/ 0 h 10477"/>
                <a:gd name="connsiteX5" fmla="*/ 3273743 w 3273742"/>
                <a:gd name="connsiteY5" fmla="*/ 6667 h 10477"/>
                <a:gd name="connsiteX6" fmla="*/ 3269933 w 3273742"/>
                <a:gd name="connsiteY6" fmla="*/ 10477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742" h="10477">
                  <a:moveTo>
                    <a:pt x="3269933" y="10477"/>
                  </a:moveTo>
                  <a:lnTo>
                    <a:pt x="3810" y="10477"/>
                  </a:lnTo>
                  <a:cubicBezTo>
                    <a:pt x="953" y="9525"/>
                    <a:pt x="0" y="6667"/>
                    <a:pt x="0" y="3810"/>
                  </a:cubicBezTo>
                  <a:cubicBezTo>
                    <a:pt x="953" y="1905"/>
                    <a:pt x="1905" y="952"/>
                    <a:pt x="3810" y="0"/>
                  </a:cubicBezTo>
                  <a:lnTo>
                    <a:pt x="3269933" y="0"/>
                  </a:lnTo>
                  <a:cubicBezTo>
                    <a:pt x="3272790" y="952"/>
                    <a:pt x="3273743" y="3810"/>
                    <a:pt x="3273743" y="6667"/>
                  </a:cubicBezTo>
                  <a:cubicBezTo>
                    <a:pt x="3272790" y="8572"/>
                    <a:pt x="3271838" y="10477"/>
                    <a:pt x="3269933" y="1047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6" name="图形 11">
              <a:extLst>
                <a:ext uri="{FF2B5EF4-FFF2-40B4-BE49-F238E27FC236}">
                  <a16:creationId xmlns:a16="http://schemas.microsoft.com/office/drawing/2014/main" id="{CD8F63A0-E8A1-4D39-8185-FF891056455B}"/>
                </a:ext>
              </a:extLst>
            </p:cNvPr>
            <p:cNvSpPr/>
            <p:nvPr/>
          </p:nvSpPr>
          <p:spPr>
            <a:xfrm>
              <a:off x="5292089" y="4551997"/>
              <a:ext cx="166750" cy="74295"/>
            </a:xfrm>
            <a:custGeom>
              <a:avLst/>
              <a:gdLst>
                <a:gd name="connsiteX0" fmla="*/ 0 w 166750"/>
                <a:gd name="connsiteY0" fmla="*/ 0 h 74295"/>
                <a:gd name="connsiteX1" fmla="*/ 0 w 166750"/>
                <a:gd name="connsiteY1" fmla="*/ 74295 h 74295"/>
                <a:gd name="connsiteX2" fmla="*/ 166688 w 166750"/>
                <a:gd name="connsiteY2" fmla="*/ 51435 h 74295"/>
                <a:gd name="connsiteX3" fmla="*/ 77152 w 166750"/>
                <a:gd name="connsiteY3" fmla="*/ 11430 h 74295"/>
                <a:gd name="connsiteX4" fmla="*/ 0 w 166750"/>
                <a:gd name="connsiteY4" fmla="*/ 0 h 7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50" h="74295">
                  <a:moveTo>
                    <a:pt x="0" y="0"/>
                  </a:moveTo>
                  <a:lnTo>
                    <a:pt x="0" y="74295"/>
                  </a:lnTo>
                  <a:cubicBezTo>
                    <a:pt x="0" y="74295"/>
                    <a:pt x="170498" y="59055"/>
                    <a:pt x="166688" y="51435"/>
                  </a:cubicBezTo>
                  <a:cubicBezTo>
                    <a:pt x="162877" y="43815"/>
                    <a:pt x="77152" y="11430"/>
                    <a:pt x="77152" y="11430"/>
                  </a:cubicBezTo>
                  <a:lnTo>
                    <a:pt x="0"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7" name="图形 11">
              <a:extLst>
                <a:ext uri="{FF2B5EF4-FFF2-40B4-BE49-F238E27FC236}">
                  <a16:creationId xmlns:a16="http://schemas.microsoft.com/office/drawing/2014/main" id="{CBD53622-B8CC-4732-A031-255749419554}"/>
                </a:ext>
              </a:extLst>
            </p:cNvPr>
            <p:cNvSpPr/>
            <p:nvPr/>
          </p:nvSpPr>
          <p:spPr>
            <a:xfrm>
              <a:off x="5287327" y="4546282"/>
              <a:ext cx="176926" cy="83820"/>
            </a:xfrm>
            <a:custGeom>
              <a:avLst/>
              <a:gdLst>
                <a:gd name="connsiteX0" fmla="*/ 4763 w 176926"/>
                <a:gd name="connsiteY0" fmla="*/ 83820 h 83820"/>
                <a:gd name="connsiteX1" fmla="*/ 1905 w 176926"/>
                <a:gd name="connsiteY1" fmla="*/ 82867 h 83820"/>
                <a:gd name="connsiteX2" fmla="*/ 0 w 176926"/>
                <a:gd name="connsiteY2" fmla="*/ 79058 h 83820"/>
                <a:gd name="connsiteX3" fmla="*/ 0 w 176926"/>
                <a:gd name="connsiteY3" fmla="*/ 4763 h 83820"/>
                <a:gd name="connsiteX4" fmla="*/ 1905 w 176926"/>
                <a:gd name="connsiteY4" fmla="*/ 952 h 83820"/>
                <a:gd name="connsiteX5" fmla="*/ 5715 w 176926"/>
                <a:gd name="connsiteY5" fmla="*/ 0 h 83820"/>
                <a:gd name="connsiteX6" fmla="*/ 82868 w 176926"/>
                <a:gd name="connsiteY6" fmla="*/ 11430 h 83820"/>
                <a:gd name="connsiteX7" fmla="*/ 83820 w 176926"/>
                <a:gd name="connsiteY7" fmla="*/ 11430 h 83820"/>
                <a:gd name="connsiteX8" fmla="*/ 176213 w 176926"/>
                <a:gd name="connsiteY8" fmla="*/ 53340 h 83820"/>
                <a:gd name="connsiteX9" fmla="*/ 176213 w 176926"/>
                <a:gd name="connsiteY9" fmla="*/ 58102 h 83820"/>
                <a:gd name="connsiteX10" fmla="*/ 4763 w 176926"/>
                <a:gd name="connsiteY10" fmla="*/ 83820 h 83820"/>
                <a:gd name="connsiteX11" fmla="*/ 4763 w 176926"/>
                <a:gd name="connsiteY11" fmla="*/ 83820 h 83820"/>
                <a:gd name="connsiteX12" fmla="*/ 9525 w 176926"/>
                <a:gd name="connsiteY12" fmla="*/ 10477 h 83820"/>
                <a:gd name="connsiteX13" fmla="*/ 9525 w 176926"/>
                <a:gd name="connsiteY13" fmla="*/ 73342 h 83820"/>
                <a:gd name="connsiteX14" fmla="*/ 161925 w 176926"/>
                <a:gd name="connsiteY14" fmla="*/ 55245 h 83820"/>
                <a:gd name="connsiteX15" fmla="*/ 80010 w 176926"/>
                <a:gd name="connsiteY15" fmla="*/ 20955 h 83820"/>
                <a:gd name="connsiteX16" fmla="*/ 9525 w 176926"/>
                <a:gd name="connsiteY16" fmla="*/ 10477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926" h="83820">
                  <a:moveTo>
                    <a:pt x="4763" y="83820"/>
                  </a:moveTo>
                  <a:cubicBezTo>
                    <a:pt x="3810" y="83820"/>
                    <a:pt x="2858" y="82867"/>
                    <a:pt x="1905" y="82867"/>
                  </a:cubicBezTo>
                  <a:cubicBezTo>
                    <a:pt x="952" y="81915"/>
                    <a:pt x="0" y="80963"/>
                    <a:pt x="0" y="79058"/>
                  </a:cubicBezTo>
                  <a:lnTo>
                    <a:pt x="0" y="4763"/>
                  </a:lnTo>
                  <a:cubicBezTo>
                    <a:pt x="0" y="3810"/>
                    <a:pt x="952" y="1905"/>
                    <a:pt x="1905" y="952"/>
                  </a:cubicBezTo>
                  <a:cubicBezTo>
                    <a:pt x="2858" y="0"/>
                    <a:pt x="4763" y="0"/>
                    <a:pt x="5715" y="0"/>
                  </a:cubicBezTo>
                  <a:lnTo>
                    <a:pt x="82868" y="11430"/>
                  </a:lnTo>
                  <a:cubicBezTo>
                    <a:pt x="82868" y="11430"/>
                    <a:pt x="83820" y="11430"/>
                    <a:pt x="83820" y="11430"/>
                  </a:cubicBezTo>
                  <a:cubicBezTo>
                    <a:pt x="123825" y="26670"/>
                    <a:pt x="172402" y="45720"/>
                    <a:pt x="176213" y="53340"/>
                  </a:cubicBezTo>
                  <a:cubicBezTo>
                    <a:pt x="177165" y="55245"/>
                    <a:pt x="177165" y="57150"/>
                    <a:pt x="176213" y="58102"/>
                  </a:cubicBezTo>
                  <a:cubicBezTo>
                    <a:pt x="174308" y="61913"/>
                    <a:pt x="170498" y="69533"/>
                    <a:pt x="4763" y="83820"/>
                  </a:cubicBezTo>
                  <a:lnTo>
                    <a:pt x="4763" y="83820"/>
                  </a:lnTo>
                  <a:close/>
                  <a:moveTo>
                    <a:pt x="9525" y="10477"/>
                  </a:moveTo>
                  <a:lnTo>
                    <a:pt x="9525" y="73342"/>
                  </a:lnTo>
                  <a:cubicBezTo>
                    <a:pt x="73343" y="67627"/>
                    <a:pt x="140970" y="60008"/>
                    <a:pt x="161925" y="55245"/>
                  </a:cubicBezTo>
                  <a:cubicBezTo>
                    <a:pt x="148590" y="48577"/>
                    <a:pt x="113348" y="33338"/>
                    <a:pt x="80010" y="20955"/>
                  </a:cubicBezTo>
                  <a:lnTo>
                    <a:pt x="9525" y="1047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8" name="图形 11">
              <a:extLst>
                <a:ext uri="{FF2B5EF4-FFF2-40B4-BE49-F238E27FC236}">
                  <a16:creationId xmlns:a16="http://schemas.microsoft.com/office/drawing/2014/main" id="{2EBA39DA-78CF-4849-8974-63287D9EAF84}"/>
                </a:ext>
              </a:extLst>
            </p:cNvPr>
            <p:cNvSpPr/>
            <p:nvPr/>
          </p:nvSpPr>
          <p:spPr>
            <a:xfrm>
              <a:off x="5292089" y="4486275"/>
              <a:ext cx="80010" cy="77152"/>
            </a:xfrm>
            <a:custGeom>
              <a:avLst/>
              <a:gdLst>
                <a:gd name="connsiteX0" fmla="*/ 0 w 80010"/>
                <a:gd name="connsiteY0" fmla="*/ 0 h 77152"/>
                <a:gd name="connsiteX1" fmla="*/ 0 w 80010"/>
                <a:gd name="connsiteY1" fmla="*/ 65722 h 77152"/>
                <a:gd name="connsiteX2" fmla="*/ 77152 w 80010"/>
                <a:gd name="connsiteY2" fmla="*/ 77153 h 77152"/>
                <a:gd name="connsiteX3" fmla="*/ 80010 w 80010"/>
                <a:gd name="connsiteY3" fmla="*/ 0 h 77152"/>
              </a:gdLst>
              <a:ahLst/>
              <a:cxnLst>
                <a:cxn ang="0">
                  <a:pos x="connsiteX0" y="connsiteY0"/>
                </a:cxn>
                <a:cxn ang="0">
                  <a:pos x="connsiteX1" y="connsiteY1"/>
                </a:cxn>
                <a:cxn ang="0">
                  <a:pos x="connsiteX2" y="connsiteY2"/>
                </a:cxn>
                <a:cxn ang="0">
                  <a:pos x="connsiteX3" y="connsiteY3"/>
                </a:cxn>
              </a:cxnLst>
              <a:rect l="l" t="t" r="r" b="b"/>
              <a:pathLst>
                <a:path w="80010" h="77152">
                  <a:moveTo>
                    <a:pt x="0" y="0"/>
                  </a:moveTo>
                  <a:lnTo>
                    <a:pt x="0" y="65722"/>
                  </a:lnTo>
                  <a:lnTo>
                    <a:pt x="77152" y="77153"/>
                  </a:lnTo>
                  <a:lnTo>
                    <a:pt x="80010"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9" name="图形 11">
              <a:extLst>
                <a:ext uri="{FF2B5EF4-FFF2-40B4-BE49-F238E27FC236}">
                  <a16:creationId xmlns:a16="http://schemas.microsoft.com/office/drawing/2014/main" id="{3F3CE508-5D41-4C96-83D4-531985239B6E}"/>
                </a:ext>
              </a:extLst>
            </p:cNvPr>
            <p:cNvSpPr/>
            <p:nvPr/>
          </p:nvSpPr>
          <p:spPr>
            <a:xfrm>
              <a:off x="5287327" y="4481512"/>
              <a:ext cx="89535" cy="86677"/>
            </a:xfrm>
            <a:custGeom>
              <a:avLst/>
              <a:gdLst>
                <a:gd name="connsiteX0" fmla="*/ 81915 w 89535"/>
                <a:gd name="connsiteY0" fmla="*/ 86678 h 86677"/>
                <a:gd name="connsiteX1" fmla="*/ 81915 w 89535"/>
                <a:gd name="connsiteY1" fmla="*/ 86678 h 86677"/>
                <a:gd name="connsiteX2" fmla="*/ 3810 w 89535"/>
                <a:gd name="connsiteY2" fmla="*/ 75247 h 86677"/>
                <a:gd name="connsiteX3" fmla="*/ 0 w 89535"/>
                <a:gd name="connsiteY3" fmla="*/ 70485 h 86677"/>
                <a:gd name="connsiteX4" fmla="*/ 0 w 89535"/>
                <a:gd name="connsiteY4" fmla="*/ 4763 h 86677"/>
                <a:gd name="connsiteX5" fmla="*/ 4763 w 89535"/>
                <a:gd name="connsiteY5" fmla="*/ 0 h 86677"/>
                <a:gd name="connsiteX6" fmla="*/ 84773 w 89535"/>
                <a:gd name="connsiteY6" fmla="*/ 0 h 86677"/>
                <a:gd name="connsiteX7" fmla="*/ 89535 w 89535"/>
                <a:gd name="connsiteY7" fmla="*/ 4763 h 86677"/>
                <a:gd name="connsiteX8" fmla="*/ 89535 w 89535"/>
                <a:gd name="connsiteY8" fmla="*/ 4763 h 86677"/>
                <a:gd name="connsiteX9" fmla="*/ 86677 w 89535"/>
                <a:gd name="connsiteY9" fmla="*/ 80963 h 86677"/>
                <a:gd name="connsiteX10" fmla="*/ 84773 w 89535"/>
                <a:gd name="connsiteY10" fmla="*/ 84772 h 86677"/>
                <a:gd name="connsiteX11" fmla="*/ 81915 w 89535"/>
                <a:gd name="connsiteY11" fmla="*/ 86678 h 86677"/>
                <a:gd name="connsiteX12" fmla="*/ 9525 w 89535"/>
                <a:gd name="connsiteY12" fmla="*/ 65722 h 86677"/>
                <a:gd name="connsiteX13" fmla="*/ 77152 w 89535"/>
                <a:gd name="connsiteY13" fmla="*/ 75247 h 86677"/>
                <a:gd name="connsiteX14" fmla="*/ 80010 w 89535"/>
                <a:gd name="connsiteY14" fmla="*/ 8572 h 86677"/>
                <a:gd name="connsiteX15" fmla="*/ 8573 w 89535"/>
                <a:gd name="connsiteY15" fmla="*/ 8572 h 86677"/>
                <a:gd name="connsiteX16" fmla="*/ 9525 w 89535"/>
                <a:gd name="connsiteY16" fmla="*/ 65722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535" h="86677">
                  <a:moveTo>
                    <a:pt x="81915" y="86678"/>
                  </a:moveTo>
                  <a:lnTo>
                    <a:pt x="81915" y="86678"/>
                  </a:lnTo>
                  <a:lnTo>
                    <a:pt x="3810" y="75247"/>
                  </a:lnTo>
                  <a:cubicBezTo>
                    <a:pt x="952" y="75247"/>
                    <a:pt x="0" y="73342"/>
                    <a:pt x="0" y="70485"/>
                  </a:cubicBezTo>
                  <a:lnTo>
                    <a:pt x="0" y="4763"/>
                  </a:lnTo>
                  <a:cubicBezTo>
                    <a:pt x="0" y="1905"/>
                    <a:pt x="1905" y="0"/>
                    <a:pt x="4763" y="0"/>
                  </a:cubicBezTo>
                  <a:lnTo>
                    <a:pt x="84773" y="0"/>
                  </a:lnTo>
                  <a:cubicBezTo>
                    <a:pt x="87630" y="0"/>
                    <a:pt x="89535" y="1905"/>
                    <a:pt x="89535" y="4763"/>
                  </a:cubicBezTo>
                  <a:cubicBezTo>
                    <a:pt x="89535" y="4763"/>
                    <a:pt x="89535" y="4763"/>
                    <a:pt x="89535" y="4763"/>
                  </a:cubicBezTo>
                  <a:lnTo>
                    <a:pt x="86677" y="80963"/>
                  </a:lnTo>
                  <a:cubicBezTo>
                    <a:pt x="86677" y="81915"/>
                    <a:pt x="85725" y="83820"/>
                    <a:pt x="84773" y="84772"/>
                  </a:cubicBezTo>
                  <a:cubicBezTo>
                    <a:pt x="83820" y="85725"/>
                    <a:pt x="82868" y="86678"/>
                    <a:pt x="81915" y="86678"/>
                  </a:cubicBezTo>
                  <a:close/>
                  <a:moveTo>
                    <a:pt x="9525" y="65722"/>
                  </a:moveTo>
                  <a:lnTo>
                    <a:pt x="77152" y="75247"/>
                  </a:lnTo>
                  <a:lnTo>
                    <a:pt x="80010" y="8572"/>
                  </a:lnTo>
                  <a:lnTo>
                    <a:pt x="8573" y="8572"/>
                  </a:lnTo>
                  <a:lnTo>
                    <a:pt x="9525" y="6572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0" name="图形 11">
              <a:extLst>
                <a:ext uri="{FF2B5EF4-FFF2-40B4-BE49-F238E27FC236}">
                  <a16:creationId xmlns:a16="http://schemas.microsoft.com/office/drawing/2014/main" id="{0FC9AB6C-A732-4D8E-8295-80E8F4FE0392}"/>
                </a:ext>
              </a:extLst>
            </p:cNvPr>
            <p:cNvSpPr/>
            <p:nvPr/>
          </p:nvSpPr>
          <p:spPr>
            <a:xfrm>
              <a:off x="5519737" y="4488179"/>
              <a:ext cx="86677" cy="87629"/>
            </a:xfrm>
            <a:custGeom>
              <a:avLst/>
              <a:gdLst>
                <a:gd name="connsiteX0" fmla="*/ 0 w 86677"/>
                <a:gd name="connsiteY0" fmla="*/ 0 h 87629"/>
                <a:gd name="connsiteX1" fmla="*/ 8573 w 86677"/>
                <a:gd name="connsiteY1" fmla="*/ 87630 h 87629"/>
                <a:gd name="connsiteX2" fmla="*/ 86677 w 86677"/>
                <a:gd name="connsiteY2" fmla="*/ 84773 h 87629"/>
                <a:gd name="connsiteX3" fmla="*/ 81915 w 86677"/>
                <a:gd name="connsiteY3" fmla="*/ 0 h 87629"/>
              </a:gdLst>
              <a:ahLst/>
              <a:cxnLst>
                <a:cxn ang="0">
                  <a:pos x="connsiteX0" y="connsiteY0"/>
                </a:cxn>
                <a:cxn ang="0">
                  <a:pos x="connsiteX1" y="connsiteY1"/>
                </a:cxn>
                <a:cxn ang="0">
                  <a:pos x="connsiteX2" y="connsiteY2"/>
                </a:cxn>
                <a:cxn ang="0">
                  <a:pos x="connsiteX3" y="connsiteY3"/>
                </a:cxn>
              </a:cxnLst>
              <a:rect l="l" t="t" r="r" b="b"/>
              <a:pathLst>
                <a:path w="86677" h="87629">
                  <a:moveTo>
                    <a:pt x="0" y="0"/>
                  </a:moveTo>
                  <a:lnTo>
                    <a:pt x="8573" y="87630"/>
                  </a:lnTo>
                  <a:lnTo>
                    <a:pt x="86677" y="84773"/>
                  </a:lnTo>
                  <a:lnTo>
                    <a:pt x="81915"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1" name="图形 11">
              <a:extLst>
                <a:ext uri="{FF2B5EF4-FFF2-40B4-BE49-F238E27FC236}">
                  <a16:creationId xmlns:a16="http://schemas.microsoft.com/office/drawing/2014/main" id="{2259188F-9A59-426E-AB8D-42E7C7590DDD}"/>
                </a:ext>
              </a:extLst>
            </p:cNvPr>
            <p:cNvSpPr/>
            <p:nvPr/>
          </p:nvSpPr>
          <p:spPr>
            <a:xfrm>
              <a:off x="5514975" y="4483417"/>
              <a:ext cx="95250" cy="97154"/>
            </a:xfrm>
            <a:custGeom>
              <a:avLst/>
              <a:gdLst>
                <a:gd name="connsiteX0" fmla="*/ 13335 w 95250"/>
                <a:gd name="connsiteY0" fmla="*/ 97155 h 97154"/>
                <a:gd name="connsiteX1" fmla="*/ 8573 w 95250"/>
                <a:gd name="connsiteY1" fmla="*/ 92392 h 97154"/>
                <a:gd name="connsiteX2" fmla="*/ 0 w 95250"/>
                <a:gd name="connsiteY2" fmla="*/ 5715 h 97154"/>
                <a:gd name="connsiteX3" fmla="*/ 952 w 95250"/>
                <a:gd name="connsiteY3" fmla="*/ 1905 h 97154"/>
                <a:gd name="connsiteX4" fmla="*/ 4763 w 95250"/>
                <a:gd name="connsiteY4" fmla="*/ 0 h 97154"/>
                <a:gd name="connsiteX5" fmla="*/ 86677 w 95250"/>
                <a:gd name="connsiteY5" fmla="*/ 0 h 97154"/>
                <a:gd name="connsiteX6" fmla="*/ 91440 w 95250"/>
                <a:gd name="connsiteY6" fmla="*/ 4763 h 97154"/>
                <a:gd name="connsiteX7" fmla="*/ 95250 w 95250"/>
                <a:gd name="connsiteY7" fmla="*/ 88583 h 97154"/>
                <a:gd name="connsiteX8" fmla="*/ 94298 w 95250"/>
                <a:gd name="connsiteY8" fmla="*/ 92392 h 97154"/>
                <a:gd name="connsiteX9" fmla="*/ 90488 w 95250"/>
                <a:gd name="connsiteY9" fmla="*/ 94298 h 97154"/>
                <a:gd name="connsiteX10" fmla="*/ 13335 w 95250"/>
                <a:gd name="connsiteY10" fmla="*/ 97155 h 97154"/>
                <a:gd name="connsiteX11" fmla="*/ 13335 w 95250"/>
                <a:gd name="connsiteY11" fmla="*/ 97155 h 97154"/>
                <a:gd name="connsiteX12" fmla="*/ 10477 w 95250"/>
                <a:gd name="connsiteY12" fmla="*/ 9525 h 97154"/>
                <a:gd name="connsiteX13" fmla="*/ 18098 w 95250"/>
                <a:gd name="connsiteY13" fmla="*/ 86678 h 97154"/>
                <a:gd name="connsiteX14" fmla="*/ 86677 w 95250"/>
                <a:gd name="connsiteY14" fmla="*/ 83820 h 97154"/>
                <a:gd name="connsiteX15" fmla="*/ 82867 w 95250"/>
                <a:gd name="connsiteY15" fmla="*/ 9525 h 97154"/>
                <a:gd name="connsiteX16" fmla="*/ 10477 w 95250"/>
                <a:gd name="connsiteY16" fmla="*/ 9525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97154">
                  <a:moveTo>
                    <a:pt x="13335" y="97155"/>
                  </a:moveTo>
                  <a:cubicBezTo>
                    <a:pt x="10477" y="97155"/>
                    <a:pt x="8573" y="95250"/>
                    <a:pt x="8573" y="92392"/>
                  </a:cubicBezTo>
                  <a:lnTo>
                    <a:pt x="0" y="5715"/>
                  </a:lnTo>
                  <a:cubicBezTo>
                    <a:pt x="0" y="4763"/>
                    <a:pt x="0" y="2858"/>
                    <a:pt x="952" y="1905"/>
                  </a:cubicBezTo>
                  <a:cubicBezTo>
                    <a:pt x="1905" y="953"/>
                    <a:pt x="2858" y="0"/>
                    <a:pt x="4763" y="0"/>
                  </a:cubicBezTo>
                  <a:lnTo>
                    <a:pt x="86677" y="0"/>
                  </a:lnTo>
                  <a:cubicBezTo>
                    <a:pt x="89535" y="0"/>
                    <a:pt x="91440" y="1905"/>
                    <a:pt x="91440" y="4763"/>
                  </a:cubicBezTo>
                  <a:lnTo>
                    <a:pt x="95250" y="88583"/>
                  </a:lnTo>
                  <a:cubicBezTo>
                    <a:pt x="95250" y="89535"/>
                    <a:pt x="95250" y="91440"/>
                    <a:pt x="94298" y="92392"/>
                  </a:cubicBezTo>
                  <a:cubicBezTo>
                    <a:pt x="93345" y="93345"/>
                    <a:pt x="92392" y="94298"/>
                    <a:pt x="90488" y="94298"/>
                  </a:cubicBezTo>
                  <a:lnTo>
                    <a:pt x="13335" y="97155"/>
                  </a:lnTo>
                  <a:lnTo>
                    <a:pt x="13335" y="97155"/>
                  </a:lnTo>
                  <a:close/>
                  <a:moveTo>
                    <a:pt x="10477" y="9525"/>
                  </a:moveTo>
                  <a:lnTo>
                    <a:pt x="18098" y="86678"/>
                  </a:lnTo>
                  <a:lnTo>
                    <a:pt x="86677" y="83820"/>
                  </a:lnTo>
                  <a:lnTo>
                    <a:pt x="82867" y="9525"/>
                  </a:lnTo>
                  <a:lnTo>
                    <a:pt x="10477" y="952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2" name="图形 11">
              <a:extLst>
                <a:ext uri="{FF2B5EF4-FFF2-40B4-BE49-F238E27FC236}">
                  <a16:creationId xmlns:a16="http://schemas.microsoft.com/office/drawing/2014/main" id="{DB27DBDC-C01F-4854-B1FF-65C69314B0E5}"/>
                </a:ext>
              </a:extLst>
            </p:cNvPr>
            <p:cNvSpPr/>
            <p:nvPr/>
          </p:nvSpPr>
          <p:spPr>
            <a:xfrm>
              <a:off x="5282564" y="3790950"/>
              <a:ext cx="326707" cy="720090"/>
            </a:xfrm>
            <a:custGeom>
              <a:avLst/>
              <a:gdLst>
                <a:gd name="connsiteX0" fmla="*/ 310515 w 326707"/>
                <a:gd name="connsiteY0" fmla="*/ 0 h 720090"/>
                <a:gd name="connsiteX1" fmla="*/ 326708 w 326707"/>
                <a:gd name="connsiteY1" fmla="*/ 712470 h 720090"/>
                <a:gd name="connsiteX2" fmla="*/ 225743 w 326707"/>
                <a:gd name="connsiteY2" fmla="*/ 712470 h 720090"/>
                <a:gd name="connsiteX3" fmla="*/ 180975 w 326707"/>
                <a:gd name="connsiteY3" fmla="*/ 218122 h 720090"/>
                <a:gd name="connsiteX4" fmla="*/ 97155 w 326707"/>
                <a:gd name="connsiteY4" fmla="*/ 720090 h 720090"/>
                <a:gd name="connsiteX5" fmla="*/ 0 w 326707"/>
                <a:gd name="connsiteY5" fmla="*/ 715328 h 720090"/>
                <a:gd name="connsiteX6" fmla="*/ 20002 w 326707"/>
                <a:gd name="connsiteY6" fmla="*/ 61913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7" h="720090">
                  <a:moveTo>
                    <a:pt x="310515" y="0"/>
                  </a:moveTo>
                  <a:lnTo>
                    <a:pt x="326708" y="712470"/>
                  </a:lnTo>
                  <a:lnTo>
                    <a:pt x="225743" y="712470"/>
                  </a:lnTo>
                  <a:lnTo>
                    <a:pt x="180975" y="218122"/>
                  </a:lnTo>
                  <a:lnTo>
                    <a:pt x="97155" y="720090"/>
                  </a:lnTo>
                  <a:lnTo>
                    <a:pt x="0" y="715328"/>
                  </a:lnTo>
                  <a:lnTo>
                    <a:pt x="20002" y="6191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3" name="图形 11">
              <a:extLst>
                <a:ext uri="{FF2B5EF4-FFF2-40B4-BE49-F238E27FC236}">
                  <a16:creationId xmlns:a16="http://schemas.microsoft.com/office/drawing/2014/main" id="{9FB08F92-0EB1-4118-A28B-89EF20BBE2E3}"/>
                </a:ext>
              </a:extLst>
            </p:cNvPr>
            <p:cNvSpPr/>
            <p:nvPr/>
          </p:nvSpPr>
          <p:spPr>
            <a:xfrm>
              <a:off x="5277802" y="3785234"/>
              <a:ext cx="336232" cy="730567"/>
            </a:xfrm>
            <a:custGeom>
              <a:avLst/>
              <a:gdLst>
                <a:gd name="connsiteX0" fmla="*/ 101918 w 336232"/>
                <a:gd name="connsiteY0" fmla="*/ 730568 h 730567"/>
                <a:gd name="connsiteX1" fmla="*/ 101918 w 336232"/>
                <a:gd name="connsiteY1" fmla="*/ 730568 h 730567"/>
                <a:gd name="connsiteX2" fmla="*/ 4763 w 336232"/>
                <a:gd name="connsiteY2" fmla="*/ 724853 h 730567"/>
                <a:gd name="connsiteX3" fmla="*/ 0 w 336232"/>
                <a:gd name="connsiteY3" fmla="*/ 720090 h 730567"/>
                <a:gd name="connsiteX4" fmla="*/ 0 w 336232"/>
                <a:gd name="connsiteY4" fmla="*/ 720090 h 730567"/>
                <a:gd name="connsiteX5" fmla="*/ 20002 w 336232"/>
                <a:gd name="connsiteY5" fmla="*/ 67628 h 730567"/>
                <a:gd name="connsiteX6" fmla="*/ 23813 w 336232"/>
                <a:gd name="connsiteY6" fmla="*/ 62865 h 730567"/>
                <a:gd name="connsiteX7" fmla="*/ 314325 w 336232"/>
                <a:gd name="connsiteY7" fmla="*/ 0 h 730567"/>
                <a:gd name="connsiteX8" fmla="*/ 318135 w 336232"/>
                <a:gd name="connsiteY8" fmla="*/ 953 h 730567"/>
                <a:gd name="connsiteX9" fmla="*/ 320040 w 336232"/>
                <a:gd name="connsiteY9" fmla="*/ 4763 h 730567"/>
                <a:gd name="connsiteX10" fmla="*/ 336233 w 336232"/>
                <a:gd name="connsiteY10" fmla="*/ 717233 h 730567"/>
                <a:gd name="connsiteX11" fmla="*/ 335280 w 336232"/>
                <a:gd name="connsiteY11" fmla="*/ 721043 h 730567"/>
                <a:gd name="connsiteX12" fmla="*/ 331470 w 336232"/>
                <a:gd name="connsiteY12" fmla="*/ 722948 h 730567"/>
                <a:gd name="connsiteX13" fmla="*/ 230505 w 336232"/>
                <a:gd name="connsiteY13" fmla="*/ 722948 h 730567"/>
                <a:gd name="connsiteX14" fmla="*/ 225743 w 336232"/>
                <a:gd name="connsiteY14" fmla="*/ 718185 h 730567"/>
                <a:gd name="connsiteX15" fmla="*/ 184785 w 336232"/>
                <a:gd name="connsiteY15" fmla="*/ 261938 h 730567"/>
                <a:gd name="connsiteX16" fmla="*/ 106680 w 336232"/>
                <a:gd name="connsiteY16" fmla="*/ 726758 h 730567"/>
                <a:gd name="connsiteX17" fmla="*/ 101918 w 336232"/>
                <a:gd name="connsiteY17" fmla="*/ 730568 h 730567"/>
                <a:gd name="connsiteX18" fmla="*/ 9525 w 336232"/>
                <a:gd name="connsiteY18" fmla="*/ 716280 h 730567"/>
                <a:gd name="connsiteX19" fmla="*/ 98108 w 336232"/>
                <a:gd name="connsiteY19" fmla="*/ 721043 h 730567"/>
                <a:gd name="connsiteX20" fmla="*/ 181927 w 336232"/>
                <a:gd name="connsiteY20" fmla="*/ 223838 h 730567"/>
                <a:gd name="connsiteX21" fmla="*/ 186690 w 336232"/>
                <a:gd name="connsiteY21" fmla="*/ 220028 h 730567"/>
                <a:gd name="connsiteX22" fmla="*/ 186690 w 336232"/>
                <a:gd name="connsiteY22" fmla="*/ 220028 h 730567"/>
                <a:gd name="connsiteX23" fmla="*/ 191452 w 336232"/>
                <a:gd name="connsiteY23" fmla="*/ 224790 h 730567"/>
                <a:gd name="connsiteX24" fmla="*/ 235268 w 336232"/>
                <a:gd name="connsiteY24" fmla="*/ 714375 h 730567"/>
                <a:gd name="connsiteX25" fmla="*/ 327660 w 336232"/>
                <a:gd name="connsiteY25" fmla="*/ 714375 h 730567"/>
                <a:gd name="connsiteX26" fmla="*/ 311468 w 336232"/>
                <a:gd name="connsiteY26" fmla="*/ 12383 h 730567"/>
                <a:gd name="connsiteX27" fmla="*/ 29527 w 336232"/>
                <a:gd name="connsiteY27" fmla="*/ 72390 h 730567"/>
                <a:gd name="connsiteX28" fmla="*/ 9525 w 336232"/>
                <a:gd name="connsiteY28" fmla="*/ 716280 h 73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232" h="730567">
                  <a:moveTo>
                    <a:pt x="101918" y="730568"/>
                  </a:moveTo>
                  <a:lnTo>
                    <a:pt x="101918" y="730568"/>
                  </a:lnTo>
                  <a:lnTo>
                    <a:pt x="4763" y="724853"/>
                  </a:lnTo>
                  <a:cubicBezTo>
                    <a:pt x="1905" y="724853"/>
                    <a:pt x="0" y="722948"/>
                    <a:pt x="0" y="720090"/>
                  </a:cubicBezTo>
                  <a:cubicBezTo>
                    <a:pt x="0" y="720090"/>
                    <a:pt x="0" y="720090"/>
                    <a:pt x="0" y="720090"/>
                  </a:cubicBezTo>
                  <a:lnTo>
                    <a:pt x="20002" y="67628"/>
                  </a:lnTo>
                  <a:cubicBezTo>
                    <a:pt x="20002" y="65723"/>
                    <a:pt x="21908" y="63818"/>
                    <a:pt x="23813" y="62865"/>
                  </a:cubicBezTo>
                  <a:lnTo>
                    <a:pt x="314325" y="0"/>
                  </a:lnTo>
                  <a:cubicBezTo>
                    <a:pt x="316230" y="0"/>
                    <a:pt x="317183" y="0"/>
                    <a:pt x="318135" y="953"/>
                  </a:cubicBezTo>
                  <a:cubicBezTo>
                    <a:pt x="319088" y="1905"/>
                    <a:pt x="320040" y="2858"/>
                    <a:pt x="320040" y="4763"/>
                  </a:cubicBezTo>
                  <a:lnTo>
                    <a:pt x="336233" y="717233"/>
                  </a:lnTo>
                  <a:cubicBezTo>
                    <a:pt x="336233" y="718185"/>
                    <a:pt x="335280" y="720090"/>
                    <a:pt x="335280" y="721043"/>
                  </a:cubicBezTo>
                  <a:cubicBezTo>
                    <a:pt x="334328" y="721995"/>
                    <a:pt x="333375" y="721995"/>
                    <a:pt x="331470" y="722948"/>
                  </a:cubicBezTo>
                  <a:lnTo>
                    <a:pt x="230505" y="722948"/>
                  </a:lnTo>
                  <a:cubicBezTo>
                    <a:pt x="227648" y="722948"/>
                    <a:pt x="225743" y="721043"/>
                    <a:pt x="225743" y="718185"/>
                  </a:cubicBezTo>
                  <a:lnTo>
                    <a:pt x="184785" y="261938"/>
                  </a:lnTo>
                  <a:lnTo>
                    <a:pt x="106680" y="726758"/>
                  </a:lnTo>
                  <a:cubicBezTo>
                    <a:pt x="106680" y="728663"/>
                    <a:pt x="103823" y="730568"/>
                    <a:pt x="101918" y="730568"/>
                  </a:cubicBezTo>
                  <a:close/>
                  <a:moveTo>
                    <a:pt x="9525" y="716280"/>
                  </a:moveTo>
                  <a:lnTo>
                    <a:pt x="98108" y="721043"/>
                  </a:lnTo>
                  <a:lnTo>
                    <a:pt x="181927" y="223838"/>
                  </a:lnTo>
                  <a:cubicBezTo>
                    <a:pt x="181927" y="221933"/>
                    <a:pt x="183833" y="220028"/>
                    <a:pt x="186690" y="220028"/>
                  </a:cubicBezTo>
                  <a:lnTo>
                    <a:pt x="186690" y="220028"/>
                  </a:lnTo>
                  <a:cubicBezTo>
                    <a:pt x="189548" y="220028"/>
                    <a:pt x="191452" y="221933"/>
                    <a:pt x="191452" y="224790"/>
                  </a:cubicBezTo>
                  <a:lnTo>
                    <a:pt x="235268" y="714375"/>
                  </a:lnTo>
                  <a:lnTo>
                    <a:pt x="327660" y="714375"/>
                  </a:lnTo>
                  <a:lnTo>
                    <a:pt x="311468" y="12383"/>
                  </a:lnTo>
                  <a:lnTo>
                    <a:pt x="29527" y="72390"/>
                  </a:lnTo>
                  <a:lnTo>
                    <a:pt x="9525" y="71628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4" name="图形 11">
              <a:extLst>
                <a:ext uri="{FF2B5EF4-FFF2-40B4-BE49-F238E27FC236}">
                  <a16:creationId xmlns:a16="http://schemas.microsoft.com/office/drawing/2014/main" id="{BF7FEF57-8550-49AC-8669-93FDA3A44127}"/>
                </a:ext>
              </a:extLst>
            </p:cNvPr>
            <p:cNvSpPr/>
            <p:nvPr/>
          </p:nvSpPr>
          <p:spPr>
            <a:xfrm>
              <a:off x="5729179" y="3428523"/>
              <a:ext cx="125838" cy="113823"/>
            </a:xfrm>
            <a:custGeom>
              <a:avLst/>
              <a:gdLst>
                <a:gd name="connsiteX0" fmla="*/ 27731 w 125838"/>
                <a:gd name="connsiteY0" fmla="*/ 113824 h 113823"/>
                <a:gd name="connsiteX1" fmla="*/ 83928 w 125838"/>
                <a:gd name="connsiteY1" fmla="*/ 86201 h 113823"/>
                <a:gd name="connsiteX2" fmla="*/ 125838 w 125838"/>
                <a:gd name="connsiteY2" fmla="*/ 41434 h 113823"/>
                <a:gd name="connsiteX3" fmla="*/ 124886 w 125838"/>
                <a:gd name="connsiteY3" fmla="*/ 31909 h 113823"/>
                <a:gd name="connsiteX4" fmla="*/ 111551 w 125838"/>
                <a:gd name="connsiteY4" fmla="*/ 3334 h 113823"/>
                <a:gd name="connsiteX5" fmla="*/ 109646 w 125838"/>
                <a:gd name="connsiteY5" fmla="*/ 1429 h 113823"/>
                <a:gd name="connsiteX6" fmla="*/ 103931 w 125838"/>
                <a:gd name="connsiteY6" fmla="*/ 3334 h 113823"/>
                <a:gd name="connsiteX7" fmla="*/ 74403 w 125838"/>
                <a:gd name="connsiteY7" fmla="*/ 26194 h 113823"/>
                <a:gd name="connsiteX8" fmla="*/ 73451 w 125838"/>
                <a:gd name="connsiteY8" fmla="*/ 7144 h 113823"/>
                <a:gd name="connsiteX9" fmla="*/ 70593 w 125838"/>
                <a:gd name="connsiteY9" fmla="*/ 1429 h 113823"/>
                <a:gd name="connsiteX10" fmla="*/ 62021 w 125838"/>
                <a:gd name="connsiteY10" fmla="*/ 1429 h 113823"/>
                <a:gd name="connsiteX11" fmla="*/ 56306 w 125838"/>
                <a:gd name="connsiteY11" fmla="*/ 7144 h 113823"/>
                <a:gd name="connsiteX12" fmla="*/ 24873 w 125838"/>
                <a:gd name="connsiteY12" fmla="*/ 59531 h 113823"/>
                <a:gd name="connsiteX13" fmla="*/ 108 w 125838"/>
                <a:gd name="connsiteY13" fmla="*/ 82391 h 113823"/>
                <a:gd name="connsiteX14" fmla="*/ 27731 w 125838"/>
                <a:gd name="connsiteY14" fmla="*/ 11382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838" h="113823">
                  <a:moveTo>
                    <a:pt x="27731" y="113824"/>
                  </a:moveTo>
                  <a:cubicBezTo>
                    <a:pt x="44876" y="101441"/>
                    <a:pt x="63926" y="92869"/>
                    <a:pt x="83928" y="86201"/>
                  </a:cubicBezTo>
                  <a:cubicBezTo>
                    <a:pt x="102026" y="80486"/>
                    <a:pt x="123933" y="61436"/>
                    <a:pt x="125838" y="41434"/>
                  </a:cubicBezTo>
                  <a:cubicBezTo>
                    <a:pt x="125838" y="38576"/>
                    <a:pt x="125838" y="34766"/>
                    <a:pt x="124886" y="31909"/>
                  </a:cubicBezTo>
                  <a:cubicBezTo>
                    <a:pt x="122028" y="21431"/>
                    <a:pt x="117266" y="11906"/>
                    <a:pt x="111551" y="3334"/>
                  </a:cubicBezTo>
                  <a:cubicBezTo>
                    <a:pt x="110598" y="2381"/>
                    <a:pt x="110598" y="1429"/>
                    <a:pt x="109646" y="1429"/>
                  </a:cubicBezTo>
                  <a:cubicBezTo>
                    <a:pt x="107741" y="476"/>
                    <a:pt x="105836" y="2381"/>
                    <a:pt x="103931" y="3334"/>
                  </a:cubicBezTo>
                  <a:lnTo>
                    <a:pt x="74403" y="26194"/>
                  </a:lnTo>
                  <a:cubicBezTo>
                    <a:pt x="74403" y="19526"/>
                    <a:pt x="74403" y="12859"/>
                    <a:pt x="73451" y="7144"/>
                  </a:cubicBezTo>
                  <a:cubicBezTo>
                    <a:pt x="73451" y="5239"/>
                    <a:pt x="72498" y="2381"/>
                    <a:pt x="70593" y="1429"/>
                  </a:cubicBezTo>
                  <a:cubicBezTo>
                    <a:pt x="67736" y="-476"/>
                    <a:pt x="64878" y="-476"/>
                    <a:pt x="62021" y="1429"/>
                  </a:cubicBezTo>
                  <a:cubicBezTo>
                    <a:pt x="59163" y="3334"/>
                    <a:pt x="57258" y="5239"/>
                    <a:pt x="56306" y="7144"/>
                  </a:cubicBezTo>
                  <a:cubicBezTo>
                    <a:pt x="44876" y="23336"/>
                    <a:pt x="37256" y="44291"/>
                    <a:pt x="24873" y="59531"/>
                  </a:cubicBezTo>
                  <a:cubicBezTo>
                    <a:pt x="22016" y="62389"/>
                    <a:pt x="-1797" y="81439"/>
                    <a:pt x="108" y="82391"/>
                  </a:cubicBezTo>
                  <a:lnTo>
                    <a:pt x="27731" y="113824"/>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5" name="图形 11">
              <a:extLst>
                <a:ext uri="{FF2B5EF4-FFF2-40B4-BE49-F238E27FC236}">
                  <a16:creationId xmlns:a16="http://schemas.microsoft.com/office/drawing/2014/main" id="{94C73550-DAFD-4658-A79C-F3AB8BEA2F0E}"/>
                </a:ext>
              </a:extLst>
            </p:cNvPr>
            <p:cNvSpPr/>
            <p:nvPr/>
          </p:nvSpPr>
          <p:spPr>
            <a:xfrm>
              <a:off x="5723572" y="3422512"/>
              <a:ext cx="136207" cy="124597"/>
            </a:xfrm>
            <a:custGeom>
              <a:avLst/>
              <a:gdLst>
                <a:gd name="connsiteX0" fmla="*/ 33338 w 136207"/>
                <a:gd name="connsiteY0" fmla="*/ 124598 h 124597"/>
                <a:gd name="connsiteX1" fmla="*/ 29528 w 136207"/>
                <a:gd name="connsiteY1" fmla="*/ 122693 h 124597"/>
                <a:gd name="connsiteX2" fmla="*/ 953 w 136207"/>
                <a:gd name="connsiteY2" fmla="*/ 90308 h 124597"/>
                <a:gd name="connsiteX3" fmla="*/ 0 w 136207"/>
                <a:gd name="connsiteY3" fmla="*/ 86498 h 124597"/>
                <a:gd name="connsiteX4" fmla="*/ 18098 w 136207"/>
                <a:gd name="connsiteY4" fmla="*/ 67448 h 124597"/>
                <a:gd name="connsiteX5" fmla="*/ 25718 w 136207"/>
                <a:gd name="connsiteY5" fmla="*/ 60780 h 124597"/>
                <a:gd name="connsiteX6" fmla="*/ 42863 w 136207"/>
                <a:gd name="connsiteY6" fmla="*/ 33158 h 124597"/>
                <a:gd name="connsiteX7" fmla="*/ 57150 w 136207"/>
                <a:gd name="connsiteY7" fmla="*/ 9345 h 124597"/>
                <a:gd name="connsiteX8" fmla="*/ 64770 w 136207"/>
                <a:gd name="connsiteY8" fmla="*/ 1725 h 124597"/>
                <a:gd name="connsiteX9" fmla="*/ 78105 w 136207"/>
                <a:gd name="connsiteY9" fmla="*/ 2678 h 124597"/>
                <a:gd name="connsiteX10" fmla="*/ 81915 w 136207"/>
                <a:gd name="connsiteY10" fmla="*/ 11250 h 124597"/>
                <a:gd name="connsiteX11" fmla="*/ 82868 w 136207"/>
                <a:gd name="connsiteY11" fmla="*/ 21728 h 124597"/>
                <a:gd name="connsiteX12" fmla="*/ 104775 w 136207"/>
                <a:gd name="connsiteY12" fmla="*/ 4583 h 124597"/>
                <a:gd name="connsiteX13" fmla="*/ 115253 w 136207"/>
                <a:gd name="connsiteY13" fmla="*/ 1725 h 124597"/>
                <a:gd name="connsiteX14" fmla="*/ 120015 w 136207"/>
                <a:gd name="connsiteY14" fmla="*/ 5535 h 124597"/>
                <a:gd name="connsiteX15" fmla="*/ 134303 w 136207"/>
                <a:gd name="connsiteY15" fmla="*/ 35063 h 124597"/>
                <a:gd name="connsiteX16" fmla="*/ 136208 w 136207"/>
                <a:gd name="connsiteY16" fmla="*/ 46493 h 124597"/>
                <a:gd name="connsiteX17" fmla="*/ 90488 w 136207"/>
                <a:gd name="connsiteY17" fmla="*/ 96023 h 124597"/>
                <a:gd name="connsiteX18" fmla="*/ 35243 w 136207"/>
                <a:gd name="connsiteY18" fmla="*/ 122693 h 124597"/>
                <a:gd name="connsiteX19" fmla="*/ 33338 w 136207"/>
                <a:gd name="connsiteY19" fmla="*/ 124598 h 124597"/>
                <a:gd name="connsiteX20" fmla="*/ 10478 w 136207"/>
                <a:gd name="connsiteY20" fmla="*/ 87450 h 124597"/>
                <a:gd name="connsiteX21" fmla="*/ 34290 w 136207"/>
                <a:gd name="connsiteY21" fmla="*/ 114120 h 124597"/>
                <a:gd name="connsiteX22" fmla="*/ 88583 w 136207"/>
                <a:gd name="connsiteY22" fmla="*/ 88403 h 124597"/>
                <a:gd name="connsiteX23" fmla="*/ 127635 w 136207"/>
                <a:gd name="connsiteY23" fmla="*/ 47445 h 124597"/>
                <a:gd name="connsiteX24" fmla="*/ 126683 w 136207"/>
                <a:gd name="connsiteY24" fmla="*/ 39825 h 124597"/>
                <a:gd name="connsiteX25" fmla="*/ 113348 w 136207"/>
                <a:gd name="connsiteY25" fmla="*/ 13155 h 124597"/>
                <a:gd name="connsiteX26" fmla="*/ 113348 w 136207"/>
                <a:gd name="connsiteY26" fmla="*/ 13155 h 124597"/>
                <a:gd name="connsiteX27" fmla="*/ 112395 w 136207"/>
                <a:gd name="connsiteY27" fmla="*/ 14108 h 124597"/>
                <a:gd name="connsiteX28" fmla="*/ 82868 w 136207"/>
                <a:gd name="connsiteY28" fmla="*/ 36968 h 124597"/>
                <a:gd name="connsiteX29" fmla="*/ 78105 w 136207"/>
                <a:gd name="connsiteY29" fmla="*/ 36968 h 124597"/>
                <a:gd name="connsiteX30" fmla="*/ 75248 w 136207"/>
                <a:gd name="connsiteY30" fmla="*/ 32205 h 124597"/>
                <a:gd name="connsiteX31" fmla="*/ 74295 w 136207"/>
                <a:gd name="connsiteY31" fmla="*/ 14108 h 124597"/>
                <a:gd name="connsiteX32" fmla="*/ 73343 w 136207"/>
                <a:gd name="connsiteY32" fmla="*/ 11250 h 124597"/>
                <a:gd name="connsiteX33" fmla="*/ 70485 w 136207"/>
                <a:gd name="connsiteY33" fmla="*/ 11250 h 124597"/>
                <a:gd name="connsiteX34" fmla="*/ 65723 w 136207"/>
                <a:gd name="connsiteY34" fmla="*/ 16013 h 124597"/>
                <a:gd name="connsiteX35" fmla="*/ 52388 w 136207"/>
                <a:gd name="connsiteY35" fmla="*/ 38873 h 124597"/>
                <a:gd name="connsiteX36" fmla="*/ 34290 w 136207"/>
                <a:gd name="connsiteY36" fmla="*/ 68400 h 124597"/>
                <a:gd name="connsiteX37" fmla="*/ 25718 w 136207"/>
                <a:gd name="connsiteY37" fmla="*/ 76020 h 124597"/>
                <a:gd name="connsiteX38" fmla="*/ 10478 w 136207"/>
                <a:gd name="connsiteY38" fmla="*/ 87450 h 124597"/>
                <a:gd name="connsiteX39" fmla="*/ 8573 w 136207"/>
                <a:gd name="connsiteY39" fmla="*/ 84593 h 124597"/>
                <a:gd name="connsiteX40" fmla="*/ 8573 w 136207"/>
                <a:gd name="connsiteY40" fmla="*/ 84593 h 12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6207" h="124597">
                  <a:moveTo>
                    <a:pt x="33338" y="124598"/>
                  </a:moveTo>
                  <a:cubicBezTo>
                    <a:pt x="32385" y="124598"/>
                    <a:pt x="30480" y="123645"/>
                    <a:pt x="29528" y="122693"/>
                  </a:cubicBezTo>
                  <a:lnTo>
                    <a:pt x="953" y="90308"/>
                  </a:lnTo>
                  <a:cubicBezTo>
                    <a:pt x="0" y="89355"/>
                    <a:pt x="0" y="88403"/>
                    <a:pt x="0" y="86498"/>
                  </a:cubicBezTo>
                  <a:cubicBezTo>
                    <a:pt x="0" y="82688"/>
                    <a:pt x="2858" y="80783"/>
                    <a:pt x="18098" y="67448"/>
                  </a:cubicBezTo>
                  <a:cubicBezTo>
                    <a:pt x="20955" y="64590"/>
                    <a:pt x="24765" y="61733"/>
                    <a:pt x="25718" y="60780"/>
                  </a:cubicBezTo>
                  <a:cubicBezTo>
                    <a:pt x="32385" y="52208"/>
                    <a:pt x="38100" y="42683"/>
                    <a:pt x="42863" y="33158"/>
                  </a:cubicBezTo>
                  <a:cubicBezTo>
                    <a:pt x="46673" y="24585"/>
                    <a:pt x="51435" y="16965"/>
                    <a:pt x="57150" y="9345"/>
                  </a:cubicBezTo>
                  <a:cubicBezTo>
                    <a:pt x="59055" y="6488"/>
                    <a:pt x="61913" y="3630"/>
                    <a:pt x="64770" y="1725"/>
                  </a:cubicBezTo>
                  <a:cubicBezTo>
                    <a:pt x="68580" y="-1132"/>
                    <a:pt x="74295" y="-180"/>
                    <a:pt x="78105" y="2678"/>
                  </a:cubicBezTo>
                  <a:cubicBezTo>
                    <a:pt x="80010" y="5535"/>
                    <a:pt x="81915" y="8393"/>
                    <a:pt x="81915" y="11250"/>
                  </a:cubicBezTo>
                  <a:cubicBezTo>
                    <a:pt x="82868" y="15060"/>
                    <a:pt x="82868" y="17918"/>
                    <a:pt x="82868" y="21728"/>
                  </a:cubicBezTo>
                  <a:lnTo>
                    <a:pt x="104775" y="4583"/>
                  </a:lnTo>
                  <a:cubicBezTo>
                    <a:pt x="107633" y="1725"/>
                    <a:pt x="111443" y="773"/>
                    <a:pt x="115253" y="1725"/>
                  </a:cubicBezTo>
                  <a:cubicBezTo>
                    <a:pt x="117158" y="2678"/>
                    <a:pt x="118110" y="3630"/>
                    <a:pt x="120015" y="5535"/>
                  </a:cubicBezTo>
                  <a:cubicBezTo>
                    <a:pt x="126683" y="15060"/>
                    <a:pt x="131445" y="24585"/>
                    <a:pt x="134303" y="35063"/>
                  </a:cubicBezTo>
                  <a:cubicBezTo>
                    <a:pt x="135255" y="38873"/>
                    <a:pt x="136208" y="42683"/>
                    <a:pt x="136208" y="46493"/>
                  </a:cubicBezTo>
                  <a:cubicBezTo>
                    <a:pt x="133350" y="69353"/>
                    <a:pt x="110490" y="90308"/>
                    <a:pt x="90488" y="96023"/>
                  </a:cubicBezTo>
                  <a:cubicBezTo>
                    <a:pt x="70485" y="101738"/>
                    <a:pt x="52388" y="111263"/>
                    <a:pt x="35243" y="122693"/>
                  </a:cubicBezTo>
                  <a:cubicBezTo>
                    <a:pt x="35243" y="124598"/>
                    <a:pt x="34290" y="124598"/>
                    <a:pt x="33338" y="124598"/>
                  </a:cubicBezTo>
                  <a:close/>
                  <a:moveTo>
                    <a:pt x="10478" y="87450"/>
                  </a:moveTo>
                  <a:lnTo>
                    <a:pt x="34290" y="114120"/>
                  </a:lnTo>
                  <a:cubicBezTo>
                    <a:pt x="51435" y="102690"/>
                    <a:pt x="69533" y="94118"/>
                    <a:pt x="88583" y="88403"/>
                  </a:cubicBezTo>
                  <a:cubicBezTo>
                    <a:pt x="105728" y="83640"/>
                    <a:pt x="124778" y="65543"/>
                    <a:pt x="127635" y="47445"/>
                  </a:cubicBezTo>
                  <a:cubicBezTo>
                    <a:pt x="127635" y="44588"/>
                    <a:pt x="127635" y="41730"/>
                    <a:pt x="126683" y="39825"/>
                  </a:cubicBezTo>
                  <a:cubicBezTo>
                    <a:pt x="123825" y="30300"/>
                    <a:pt x="119063" y="20775"/>
                    <a:pt x="113348" y="13155"/>
                  </a:cubicBezTo>
                  <a:lnTo>
                    <a:pt x="113348" y="13155"/>
                  </a:lnTo>
                  <a:lnTo>
                    <a:pt x="112395" y="14108"/>
                  </a:lnTo>
                  <a:lnTo>
                    <a:pt x="82868" y="36968"/>
                  </a:lnTo>
                  <a:cubicBezTo>
                    <a:pt x="80963" y="37920"/>
                    <a:pt x="79058" y="37920"/>
                    <a:pt x="78105" y="36968"/>
                  </a:cubicBezTo>
                  <a:cubicBezTo>
                    <a:pt x="76200" y="36015"/>
                    <a:pt x="75248" y="34110"/>
                    <a:pt x="75248" y="32205"/>
                  </a:cubicBezTo>
                  <a:cubicBezTo>
                    <a:pt x="75248" y="26490"/>
                    <a:pt x="75248" y="19823"/>
                    <a:pt x="74295" y="14108"/>
                  </a:cubicBezTo>
                  <a:cubicBezTo>
                    <a:pt x="74295" y="13155"/>
                    <a:pt x="74295" y="12203"/>
                    <a:pt x="73343" y="11250"/>
                  </a:cubicBezTo>
                  <a:cubicBezTo>
                    <a:pt x="72390" y="11250"/>
                    <a:pt x="71438" y="11250"/>
                    <a:pt x="70485" y="11250"/>
                  </a:cubicBezTo>
                  <a:cubicBezTo>
                    <a:pt x="68580" y="12203"/>
                    <a:pt x="67628" y="14108"/>
                    <a:pt x="65723" y="16013"/>
                  </a:cubicBezTo>
                  <a:cubicBezTo>
                    <a:pt x="60960" y="23633"/>
                    <a:pt x="56198" y="31253"/>
                    <a:pt x="52388" y="38873"/>
                  </a:cubicBezTo>
                  <a:cubicBezTo>
                    <a:pt x="47625" y="49350"/>
                    <a:pt x="40958" y="58875"/>
                    <a:pt x="34290" y="68400"/>
                  </a:cubicBezTo>
                  <a:cubicBezTo>
                    <a:pt x="31433" y="71258"/>
                    <a:pt x="28575" y="74115"/>
                    <a:pt x="25718" y="76020"/>
                  </a:cubicBezTo>
                  <a:cubicBezTo>
                    <a:pt x="20955" y="78878"/>
                    <a:pt x="14288" y="83640"/>
                    <a:pt x="10478" y="87450"/>
                  </a:cubicBezTo>
                  <a:close/>
                  <a:moveTo>
                    <a:pt x="8573" y="84593"/>
                  </a:moveTo>
                  <a:lnTo>
                    <a:pt x="8573" y="8459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6" name="图形 11">
              <a:extLst>
                <a:ext uri="{FF2B5EF4-FFF2-40B4-BE49-F238E27FC236}">
                  <a16:creationId xmlns:a16="http://schemas.microsoft.com/office/drawing/2014/main" id="{96C7BAA7-99CB-4668-96F7-45CC2C9E6F79}"/>
                </a:ext>
              </a:extLst>
            </p:cNvPr>
            <p:cNvSpPr/>
            <p:nvPr/>
          </p:nvSpPr>
          <p:spPr>
            <a:xfrm>
              <a:off x="5381625" y="3365182"/>
              <a:ext cx="382904" cy="275822"/>
            </a:xfrm>
            <a:custGeom>
              <a:avLst/>
              <a:gdLst>
                <a:gd name="connsiteX0" fmla="*/ 101917 w 382904"/>
                <a:gd name="connsiteY0" fmla="*/ 0 h 275822"/>
                <a:gd name="connsiteX1" fmla="*/ 240030 w 382904"/>
                <a:gd name="connsiteY1" fmla="*/ 173355 h 275822"/>
                <a:gd name="connsiteX2" fmla="*/ 363855 w 382904"/>
                <a:gd name="connsiteY2" fmla="*/ 113347 h 275822"/>
                <a:gd name="connsiteX3" fmla="*/ 382905 w 382904"/>
                <a:gd name="connsiteY3" fmla="*/ 183833 h 275822"/>
                <a:gd name="connsiteX4" fmla="*/ 223838 w 382904"/>
                <a:gd name="connsiteY4" fmla="*/ 274320 h 275822"/>
                <a:gd name="connsiteX5" fmla="*/ 0 w 382904"/>
                <a:gd name="connsiteY5" fmla="*/ 154305 h 275822"/>
                <a:gd name="connsiteX6" fmla="*/ 101917 w 382904"/>
                <a:gd name="connsiteY6" fmla="*/ 0 h 27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04" h="275822">
                  <a:moveTo>
                    <a:pt x="101917" y="0"/>
                  </a:moveTo>
                  <a:cubicBezTo>
                    <a:pt x="101917" y="0"/>
                    <a:pt x="223838" y="173355"/>
                    <a:pt x="240030" y="173355"/>
                  </a:cubicBezTo>
                  <a:cubicBezTo>
                    <a:pt x="256223" y="173355"/>
                    <a:pt x="363855" y="113347"/>
                    <a:pt x="363855" y="113347"/>
                  </a:cubicBezTo>
                  <a:lnTo>
                    <a:pt x="382905" y="183833"/>
                  </a:lnTo>
                  <a:cubicBezTo>
                    <a:pt x="382905" y="183833"/>
                    <a:pt x="277178" y="289560"/>
                    <a:pt x="223838" y="274320"/>
                  </a:cubicBezTo>
                  <a:cubicBezTo>
                    <a:pt x="170498" y="259080"/>
                    <a:pt x="0" y="154305"/>
                    <a:pt x="0" y="154305"/>
                  </a:cubicBezTo>
                  <a:lnTo>
                    <a:pt x="101917" y="0"/>
                  </a:ln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7" name="图形 11">
              <a:extLst>
                <a:ext uri="{FF2B5EF4-FFF2-40B4-BE49-F238E27FC236}">
                  <a16:creationId xmlns:a16="http://schemas.microsoft.com/office/drawing/2014/main" id="{5C7FCF88-610D-49D6-B955-962134739677}"/>
                </a:ext>
              </a:extLst>
            </p:cNvPr>
            <p:cNvSpPr/>
            <p:nvPr/>
          </p:nvSpPr>
          <p:spPr>
            <a:xfrm>
              <a:off x="5315813" y="3115885"/>
              <a:ext cx="185929" cy="197132"/>
            </a:xfrm>
            <a:custGeom>
              <a:avLst/>
              <a:gdLst>
                <a:gd name="connsiteX0" fmla="*/ 76289 w 185929"/>
                <a:gd name="connsiteY0" fmla="*/ 195004 h 197132"/>
                <a:gd name="connsiteX1" fmla="*/ 49619 w 185929"/>
                <a:gd name="connsiteY1" fmla="*/ 196909 h 197132"/>
                <a:gd name="connsiteX2" fmla="*/ 26759 w 185929"/>
                <a:gd name="connsiteY2" fmla="*/ 187384 h 197132"/>
                <a:gd name="connsiteX3" fmla="*/ 29617 w 185929"/>
                <a:gd name="connsiteY3" fmla="*/ 165477 h 197132"/>
                <a:gd name="connsiteX4" fmla="*/ 25807 w 185929"/>
                <a:gd name="connsiteY4" fmla="*/ 160714 h 197132"/>
                <a:gd name="connsiteX5" fmla="*/ 89 w 185929"/>
                <a:gd name="connsiteY5" fmla="*/ 104517 h 197132"/>
                <a:gd name="connsiteX6" fmla="*/ 20092 w 185929"/>
                <a:gd name="connsiteY6" fmla="*/ 46414 h 197132"/>
                <a:gd name="connsiteX7" fmla="*/ 14377 w 185929"/>
                <a:gd name="connsiteY7" fmla="*/ 43557 h 197132"/>
                <a:gd name="connsiteX8" fmla="*/ 16282 w 185929"/>
                <a:gd name="connsiteY8" fmla="*/ 35937 h 197132"/>
                <a:gd name="connsiteX9" fmla="*/ 38189 w 185929"/>
                <a:gd name="connsiteY9" fmla="*/ 16887 h 197132"/>
                <a:gd name="connsiteX10" fmla="*/ 129629 w 185929"/>
                <a:gd name="connsiteY10" fmla="*/ 1647 h 197132"/>
                <a:gd name="connsiteX11" fmla="*/ 185827 w 185929"/>
                <a:gd name="connsiteY11" fmla="*/ 46414 h 197132"/>
                <a:gd name="connsiteX12" fmla="*/ 170587 w 185929"/>
                <a:gd name="connsiteY12" fmla="*/ 69274 h 197132"/>
                <a:gd name="connsiteX13" fmla="*/ 142964 w 185929"/>
                <a:gd name="connsiteY13" fmla="*/ 147379 h 197132"/>
                <a:gd name="connsiteX14" fmla="*/ 101054 w 185929"/>
                <a:gd name="connsiteY14" fmla="*/ 188337 h 197132"/>
                <a:gd name="connsiteX15" fmla="*/ 76289 w 185929"/>
                <a:gd name="connsiteY15" fmla="*/ 195004 h 1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929" h="197132">
                  <a:moveTo>
                    <a:pt x="76289" y="195004"/>
                  </a:moveTo>
                  <a:cubicBezTo>
                    <a:pt x="67717" y="195957"/>
                    <a:pt x="60097" y="195957"/>
                    <a:pt x="49619" y="196909"/>
                  </a:cubicBezTo>
                  <a:cubicBezTo>
                    <a:pt x="40094" y="197862"/>
                    <a:pt x="28664" y="195957"/>
                    <a:pt x="26759" y="187384"/>
                  </a:cubicBezTo>
                  <a:cubicBezTo>
                    <a:pt x="24854" y="178812"/>
                    <a:pt x="33427" y="172144"/>
                    <a:pt x="29617" y="165477"/>
                  </a:cubicBezTo>
                  <a:cubicBezTo>
                    <a:pt x="28664" y="163572"/>
                    <a:pt x="26759" y="161667"/>
                    <a:pt x="25807" y="160714"/>
                  </a:cubicBezTo>
                  <a:cubicBezTo>
                    <a:pt x="10567" y="145474"/>
                    <a:pt x="1042" y="125472"/>
                    <a:pt x="89" y="104517"/>
                  </a:cubicBezTo>
                  <a:cubicBezTo>
                    <a:pt x="-863" y="83562"/>
                    <a:pt x="5804" y="62607"/>
                    <a:pt x="20092" y="46414"/>
                  </a:cubicBezTo>
                  <a:cubicBezTo>
                    <a:pt x="18187" y="47367"/>
                    <a:pt x="14377" y="45462"/>
                    <a:pt x="14377" y="43557"/>
                  </a:cubicBezTo>
                  <a:cubicBezTo>
                    <a:pt x="14377" y="40699"/>
                    <a:pt x="14377" y="37842"/>
                    <a:pt x="16282" y="35937"/>
                  </a:cubicBezTo>
                  <a:cubicBezTo>
                    <a:pt x="21997" y="27364"/>
                    <a:pt x="28664" y="20697"/>
                    <a:pt x="38189" y="16887"/>
                  </a:cubicBezTo>
                  <a:cubicBezTo>
                    <a:pt x="66764" y="2599"/>
                    <a:pt x="98197" y="-3116"/>
                    <a:pt x="129629" y="1647"/>
                  </a:cubicBezTo>
                  <a:cubicBezTo>
                    <a:pt x="153442" y="4504"/>
                    <a:pt x="183922" y="17839"/>
                    <a:pt x="185827" y="46414"/>
                  </a:cubicBezTo>
                  <a:cubicBezTo>
                    <a:pt x="186779" y="56892"/>
                    <a:pt x="181064" y="66417"/>
                    <a:pt x="170587" y="69274"/>
                  </a:cubicBezTo>
                  <a:cubicBezTo>
                    <a:pt x="170587" y="99754"/>
                    <a:pt x="159157" y="122614"/>
                    <a:pt x="142964" y="147379"/>
                  </a:cubicBezTo>
                  <a:cubicBezTo>
                    <a:pt x="132487" y="164524"/>
                    <a:pt x="118199" y="178812"/>
                    <a:pt x="101054" y="188337"/>
                  </a:cubicBezTo>
                  <a:cubicBezTo>
                    <a:pt x="93434" y="191194"/>
                    <a:pt x="84862" y="194052"/>
                    <a:pt x="76289" y="195004"/>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8" name="图形 11">
              <a:extLst>
                <a:ext uri="{FF2B5EF4-FFF2-40B4-BE49-F238E27FC236}">
                  <a16:creationId xmlns:a16="http://schemas.microsoft.com/office/drawing/2014/main" id="{0F5D4AEB-A4B6-4EA0-9C5B-965B21AFFF92}"/>
                </a:ext>
              </a:extLst>
            </p:cNvPr>
            <p:cNvSpPr/>
            <p:nvPr/>
          </p:nvSpPr>
          <p:spPr>
            <a:xfrm>
              <a:off x="5311990" y="3111619"/>
              <a:ext cx="194515" cy="208795"/>
            </a:xfrm>
            <a:custGeom>
              <a:avLst/>
              <a:gdLst>
                <a:gd name="connsiteX0" fmla="*/ 49632 w 194515"/>
                <a:gd name="connsiteY0" fmla="*/ 206891 h 208795"/>
                <a:gd name="connsiteX1" fmla="*/ 26772 w 194515"/>
                <a:gd name="connsiteY1" fmla="*/ 193556 h 208795"/>
                <a:gd name="connsiteX2" fmla="*/ 28677 w 194515"/>
                <a:gd name="connsiteY2" fmla="*/ 181173 h 208795"/>
                <a:gd name="connsiteX3" fmla="*/ 30582 w 194515"/>
                <a:gd name="connsiteY3" fmla="*/ 173553 h 208795"/>
                <a:gd name="connsiteX4" fmla="*/ 27725 w 194515"/>
                <a:gd name="connsiteY4" fmla="*/ 170696 h 208795"/>
                <a:gd name="connsiteX5" fmla="*/ 102 w 194515"/>
                <a:gd name="connsiteY5" fmla="*/ 110688 h 208795"/>
                <a:gd name="connsiteX6" fmla="*/ 16295 w 194515"/>
                <a:gd name="connsiteY6" fmla="*/ 54491 h 208795"/>
                <a:gd name="connsiteX7" fmla="*/ 13437 w 194515"/>
                <a:gd name="connsiteY7" fmla="*/ 49728 h 208795"/>
                <a:gd name="connsiteX8" fmla="*/ 15342 w 194515"/>
                <a:gd name="connsiteY8" fmla="*/ 38298 h 208795"/>
                <a:gd name="connsiteX9" fmla="*/ 39155 w 194515"/>
                <a:gd name="connsiteY9" fmla="*/ 17343 h 208795"/>
                <a:gd name="connsiteX10" fmla="*/ 133452 w 194515"/>
                <a:gd name="connsiteY10" fmla="*/ 1151 h 208795"/>
                <a:gd name="connsiteX11" fmla="*/ 194412 w 194515"/>
                <a:gd name="connsiteY11" fmla="*/ 50681 h 208795"/>
                <a:gd name="connsiteX12" fmla="*/ 179172 w 194515"/>
                <a:gd name="connsiteY12" fmla="*/ 78303 h 208795"/>
                <a:gd name="connsiteX13" fmla="*/ 151550 w 194515"/>
                <a:gd name="connsiteY13" fmla="*/ 155456 h 208795"/>
                <a:gd name="connsiteX14" fmla="*/ 107735 w 194515"/>
                <a:gd name="connsiteY14" fmla="*/ 198318 h 208795"/>
                <a:gd name="connsiteX15" fmla="*/ 81065 w 194515"/>
                <a:gd name="connsiteY15" fmla="*/ 206891 h 208795"/>
                <a:gd name="connsiteX16" fmla="*/ 81065 w 194515"/>
                <a:gd name="connsiteY16" fmla="*/ 206891 h 208795"/>
                <a:gd name="connsiteX17" fmla="*/ 65825 w 194515"/>
                <a:gd name="connsiteY17" fmla="*/ 207843 h 208795"/>
                <a:gd name="connsiteX18" fmla="*/ 54395 w 194515"/>
                <a:gd name="connsiteY18" fmla="*/ 208796 h 208795"/>
                <a:gd name="connsiteX19" fmla="*/ 49632 w 194515"/>
                <a:gd name="connsiteY19" fmla="*/ 206891 h 208795"/>
                <a:gd name="connsiteX20" fmla="*/ 24867 w 194515"/>
                <a:gd name="connsiteY20" fmla="*/ 44966 h 208795"/>
                <a:gd name="connsiteX21" fmla="*/ 28677 w 194515"/>
                <a:gd name="connsiteY21" fmla="*/ 46871 h 208795"/>
                <a:gd name="connsiteX22" fmla="*/ 28677 w 194515"/>
                <a:gd name="connsiteY22" fmla="*/ 52586 h 208795"/>
                <a:gd name="connsiteX23" fmla="*/ 34392 w 194515"/>
                <a:gd name="connsiteY23" fmla="*/ 160218 h 208795"/>
                <a:gd name="connsiteX24" fmla="*/ 39155 w 194515"/>
                <a:gd name="connsiteY24" fmla="*/ 166886 h 208795"/>
                <a:gd name="connsiteX25" fmla="*/ 38202 w 194515"/>
                <a:gd name="connsiteY25" fmla="*/ 182126 h 208795"/>
                <a:gd name="connsiteX26" fmla="*/ 36297 w 194515"/>
                <a:gd name="connsiteY26" fmla="*/ 189746 h 208795"/>
                <a:gd name="connsiteX27" fmla="*/ 53442 w 194515"/>
                <a:gd name="connsiteY27" fmla="*/ 195461 h 208795"/>
                <a:gd name="connsiteX28" fmla="*/ 64872 w 194515"/>
                <a:gd name="connsiteY28" fmla="*/ 194508 h 208795"/>
                <a:gd name="connsiteX29" fmla="*/ 79160 w 194515"/>
                <a:gd name="connsiteY29" fmla="*/ 193556 h 208795"/>
                <a:gd name="connsiteX30" fmla="*/ 79160 w 194515"/>
                <a:gd name="connsiteY30" fmla="*/ 193556 h 208795"/>
                <a:gd name="connsiteX31" fmla="*/ 102020 w 194515"/>
                <a:gd name="connsiteY31" fmla="*/ 185936 h 208795"/>
                <a:gd name="connsiteX32" fmla="*/ 142025 w 194515"/>
                <a:gd name="connsiteY32" fmla="*/ 146883 h 208795"/>
                <a:gd name="connsiteX33" fmla="*/ 168695 w 194515"/>
                <a:gd name="connsiteY33" fmla="*/ 71636 h 208795"/>
                <a:gd name="connsiteX34" fmla="*/ 172505 w 194515"/>
                <a:gd name="connsiteY34" fmla="*/ 66873 h 208795"/>
                <a:gd name="connsiteX35" fmla="*/ 183935 w 194515"/>
                <a:gd name="connsiteY35" fmla="*/ 48776 h 208795"/>
                <a:gd name="connsiteX36" fmla="*/ 131547 w 194515"/>
                <a:gd name="connsiteY36" fmla="*/ 8771 h 208795"/>
                <a:gd name="connsiteX37" fmla="*/ 42965 w 194515"/>
                <a:gd name="connsiteY37" fmla="*/ 24011 h 208795"/>
                <a:gd name="connsiteX38" fmla="*/ 23915 w 194515"/>
                <a:gd name="connsiteY38" fmla="*/ 41156 h 208795"/>
                <a:gd name="connsiteX39" fmla="*/ 24867 w 194515"/>
                <a:gd name="connsiteY39" fmla="*/ 44966 h 208795"/>
                <a:gd name="connsiteX40" fmla="*/ 24867 w 194515"/>
                <a:gd name="connsiteY40" fmla="*/ 44966 h 2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4515" h="208795">
                  <a:moveTo>
                    <a:pt x="49632" y="206891"/>
                  </a:moveTo>
                  <a:cubicBezTo>
                    <a:pt x="37250" y="206891"/>
                    <a:pt x="28677" y="202128"/>
                    <a:pt x="26772" y="193556"/>
                  </a:cubicBezTo>
                  <a:cubicBezTo>
                    <a:pt x="25820" y="188793"/>
                    <a:pt x="26772" y="184983"/>
                    <a:pt x="28677" y="181173"/>
                  </a:cubicBezTo>
                  <a:cubicBezTo>
                    <a:pt x="30582" y="177363"/>
                    <a:pt x="30582" y="174506"/>
                    <a:pt x="30582" y="173553"/>
                  </a:cubicBezTo>
                  <a:cubicBezTo>
                    <a:pt x="29630" y="172601"/>
                    <a:pt x="28677" y="171648"/>
                    <a:pt x="27725" y="170696"/>
                  </a:cubicBezTo>
                  <a:cubicBezTo>
                    <a:pt x="11532" y="155456"/>
                    <a:pt x="1055" y="133548"/>
                    <a:pt x="102" y="110688"/>
                  </a:cubicBezTo>
                  <a:cubicBezTo>
                    <a:pt x="-850" y="90686"/>
                    <a:pt x="4865" y="70683"/>
                    <a:pt x="16295" y="54491"/>
                  </a:cubicBezTo>
                  <a:cubicBezTo>
                    <a:pt x="15342" y="53538"/>
                    <a:pt x="14390" y="51633"/>
                    <a:pt x="13437" y="49728"/>
                  </a:cubicBezTo>
                  <a:cubicBezTo>
                    <a:pt x="12485" y="45918"/>
                    <a:pt x="13437" y="42108"/>
                    <a:pt x="15342" y="38298"/>
                  </a:cubicBezTo>
                  <a:cubicBezTo>
                    <a:pt x="21057" y="28773"/>
                    <a:pt x="29630" y="22106"/>
                    <a:pt x="39155" y="17343"/>
                  </a:cubicBezTo>
                  <a:cubicBezTo>
                    <a:pt x="67730" y="3056"/>
                    <a:pt x="101067" y="-2659"/>
                    <a:pt x="133452" y="1151"/>
                  </a:cubicBezTo>
                  <a:cubicBezTo>
                    <a:pt x="162027" y="4961"/>
                    <a:pt x="192507" y="21153"/>
                    <a:pt x="194412" y="50681"/>
                  </a:cubicBezTo>
                  <a:cubicBezTo>
                    <a:pt x="195365" y="62111"/>
                    <a:pt x="189650" y="72588"/>
                    <a:pt x="179172" y="78303"/>
                  </a:cubicBezTo>
                  <a:cubicBezTo>
                    <a:pt x="178220" y="109736"/>
                    <a:pt x="164885" y="133548"/>
                    <a:pt x="151550" y="155456"/>
                  </a:cubicBezTo>
                  <a:cubicBezTo>
                    <a:pt x="141072" y="173553"/>
                    <a:pt x="125832" y="187841"/>
                    <a:pt x="107735" y="198318"/>
                  </a:cubicBezTo>
                  <a:cubicBezTo>
                    <a:pt x="99162" y="203081"/>
                    <a:pt x="90590" y="205938"/>
                    <a:pt x="81065" y="206891"/>
                  </a:cubicBezTo>
                  <a:lnTo>
                    <a:pt x="81065" y="206891"/>
                  </a:lnTo>
                  <a:cubicBezTo>
                    <a:pt x="76302" y="207843"/>
                    <a:pt x="71540" y="207843"/>
                    <a:pt x="65825" y="207843"/>
                  </a:cubicBezTo>
                  <a:cubicBezTo>
                    <a:pt x="62015" y="207843"/>
                    <a:pt x="58205" y="207843"/>
                    <a:pt x="54395" y="208796"/>
                  </a:cubicBezTo>
                  <a:lnTo>
                    <a:pt x="49632" y="206891"/>
                  </a:lnTo>
                  <a:close/>
                  <a:moveTo>
                    <a:pt x="24867" y="44966"/>
                  </a:moveTo>
                  <a:cubicBezTo>
                    <a:pt x="26772" y="44966"/>
                    <a:pt x="27725" y="45918"/>
                    <a:pt x="28677" y="46871"/>
                  </a:cubicBezTo>
                  <a:cubicBezTo>
                    <a:pt x="30582" y="48776"/>
                    <a:pt x="30582" y="51633"/>
                    <a:pt x="28677" y="52586"/>
                  </a:cubicBezTo>
                  <a:cubicBezTo>
                    <a:pt x="1055" y="84018"/>
                    <a:pt x="3912" y="131643"/>
                    <a:pt x="34392" y="160218"/>
                  </a:cubicBezTo>
                  <a:cubicBezTo>
                    <a:pt x="36297" y="162123"/>
                    <a:pt x="38202" y="164028"/>
                    <a:pt x="39155" y="166886"/>
                  </a:cubicBezTo>
                  <a:cubicBezTo>
                    <a:pt x="41060" y="171648"/>
                    <a:pt x="41060" y="177363"/>
                    <a:pt x="38202" y="182126"/>
                  </a:cubicBezTo>
                  <a:cubicBezTo>
                    <a:pt x="37250" y="184983"/>
                    <a:pt x="36297" y="186888"/>
                    <a:pt x="36297" y="189746"/>
                  </a:cubicBezTo>
                  <a:cubicBezTo>
                    <a:pt x="37250" y="194508"/>
                    <a:pt x="45822" y="195461"/>
                    <a:pt x="53442" y="195461"/>
                  </a:cubicBezTo>
                  <a:lnTo>
                    <a:pt x="64872" y="194508"/>
                  </a:lnTo>
                  <a:cubicBezTo>
                    <a:pt x="69635" y="194508"/>
                    <a:pt x="74397" y="194508"/>
                    <a:pt x="79160" y="193556"/>
                  </a:cubicBezTo>
                  <a:lnTo>
                    <a:pt x="79160" y="193556"/>
                  </a:lnTo>
                  <a:cubicBezTo>
                    <a:pt x="87732" y="192603"/>
                    <a:pt x="95352" y="189746"/>
                    <a:pt x="102020" y="185936"/>
                  </a:cubicBezTo>
                  <a:cubicBezTo>
                    <a:pt x="118212" y="176411"/>
                    <a:pt x="132500" y="163076"/>
                    <a:pt x="142025" y="146883"/>
                  </a:cubicBezTo>
                  <a:cubicBezTo>
                    <a:pt x="159170" y="120213"/>
                    <a:pt x="168695" y="98306"/>
                    <a:pt x="168695" y="71636"/>
                  </a:cubicBezTo>
                  <a:cubicBezTo>
                    <a:pt x="168695" y="69731"/>
                    <a:pt x="170600" y="67826"/>
                    <a:pt x="172505" y="66873"/>
                  </a:cubicBezTo>
                  <a:cubicBezTo>
                    <a:pt x="180125" y="64016"/>
                    <a:pt x="184887" y="56396"/>
                    <a:pt x="183935" y="48776"/>
                  </a:cubicBezTo>
                  <a:cubicBezTo>
                    <a:pt x="182030" y="22106"/>
                    <a:pt x="150597" y="10676"/>
                    <a:pt x="131547" y="8771"/>
                  </a:cubicBezTo>
                  <a:cubicBezTo>
                    <a:pt x="101067" y="4961"/>
                    <a:pt x="70587" y="9723"/>
                    <a:pt x="42965" y="24011"/>
                  </a:cubicBezTo>
                  <a:cubicBezTo>
                    <a:pt x="35345" y="27821"/>
                    <a:pt x="28677" y="33536"/>
                    <a:pt x="23915" y="41156"/>
                  </a:cubicBezTo>
                  <a:cubicBezTo>
                    <a:pt x="22962" y="44013"/>
                    <a:pt x="22962" y="44966"/>
                    <a:pt x="24867" y="44966"/>
                  </a:cubicBezTo>
                  <a:lnTo>
                    <a:pt x="24867" y="4496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9" name="图形 11">
              <a:extLst>
                <a:ext uri="{FF2B5EF4-FFF2-40B4-BE49-F238E27FC236}">
                  <a16:creationId xmlns:a16="http://schemas.microsoft.com/office/drawing/2014/main" id="{69F94D18-2334-4097-B55A-B6C893D7D2DF}"/>
                </a:ext>
              </a:extLst>
            </p:cNvPr>
            <p:cNvSpPr/>
            <p:nvPr/>
          </p:nvSpPr>
          <p:spPr>
            <a:xfrm>
              <a:off x="5501639" y="3226117"/>
              <a:ext cx="24173" cy="44339"/>
            </a:xfrm>
            <a:custGeom>
              <a:avLst/>
              <a:gdLst>
                <a:gd name="connsiteX0" fmla="*/ 0 w 24173"/>
                <a:gd name="connsiteY0" fmla="*/ 0 h 44339"/>
                <a:gd name="connsiteX1" fmla="*/ 23813 w 24173"/>
                <a:gd name="connsiteY1" fmla="*/ 39053 h 44339"/>
                <a:gd name="connsiteX2" fmla="*/ 3810 w 24173"/>
                <a:gd name="connsiteY2" fmla="*/ 43815 h 44339"/>
              </a:gdLst>
              <a:ahLst/>
              <a:cxnLst>
                <a:cxn ang="0">
                  <a:pos x="connsiteX0" y="connsiteY0"/>
                </a:cxn>
                <a:cxn ang="0">
                  <a:pos x="connsiteX1" y="connsiteY1"/>
                </a:cxn>
                <a:cxn ang="0">
                  <a:pos x="connsiteX2" y="connsiteY2"/>
                </a:cxn>
              </a:cxnLst>
              <a:rect l="l" t="t" r="r" b="b"/>
              <a:pathLst>
                <a:path w="24173" h="44339">
                  <a:moveTo>
                    <a:pt x="0" y="0"/>
                  </a:moveTo>
                  <a:cubicBezTo>
                    <a:pt x="0" y="0"/>
                    <a:pt x="27623" y="31433"/>
                    <a:pt x="23813" y="39053"/>
                  </a:cubicBezTo>
                  <a:cubicBezTo>
                    <a:pt x="20002" y="46673"/>
                    <a:pt x="3810" y="43815"/>
                    <a:pt x="3810" y="43815"/>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0" name="图形 11">
              <a:extLst>
                <a:ext uri="{FF2B5EF4-FFF2-40B4-BE49-F238E27FC236}">
                  <a16:creationId xmlns:a16="http://schemas.microsoft.com/office/drawing/2014/main" id="{31DCEB7D-8507-4050-A909-09C44605982E}"/>
                </a:ext>
              </a:extLst>
            </p:cNvPr>
            <p:cNvSpPr/>
            <p:nvPr/>
          </p:nvSpPr>
          <p:spPr>
            <a:xfrm>
              <a:off x="5496502" y="3220979"/>
              <a:ext cx="33651" cy="53895"/>
            </a:xfrm>
            <a:custGeom>
              <a:avLst/>
              <a:gdLst>
                <a:gd name="connsiteX0" fmla="*/ 14663 w 33651"/>
                <a:gd name="connsiteY0" fmla="*/ 53715 h 53895"/>
                <a:gd name="connsiteX1" fmla="*/ 7995 w 33651"/>
                <a:gd name="connsiteY1" fmla="*/ 52763 h 53895"/>
                <a:gd name="connsiteX2" fmla="*/ 4185 w 33651"/>
                <a:gd name="connsiteY2" fmla="*/ 47048 h 53895"/>
                <a:gd name="connsiteX3" fmla="*/ 9900 w 33651"/>
                <a:gd name="connsiteY3" fmla="*/ 43238 h 53895"/>
                <a:gd name="connsiteX4" fmla="*/ 24188 w 33651"/>
                <a:gd name="connsiteY4" fmla="*/ 41333 h 53895"/>
                <a:gd name="connsiteX5" fmla="*/ 1328 w 33651"/>
                <a:gd name="connsiteY5" fmla="*/ 7995 h 53895"/>
                <a:gd name="connsiteX6" fmla="*/ 2280 w 33651"/>
                <a:gd name="connsiteY6" fmla="*/ 1328 h 53895"/>
                <a:gd name="connsiteX7" fmla="*/ 8948 w 33651"/>
                <a:gd name="connsiteY7" fmla="*/ 2280 h 53895"/>
                <a:gd name="connsiteX8" fmla="*/ 32760 w 33651"/>
                <a:gd name="connsiteY8" fmla="*/ 46095 h 53895"/>
                <a:gd name="connsiteX9" fmla="*/ 14663 w 33651"/>
                <a:gd name="connsiteY9" fmla="*/ 53715 h 5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51" h="53895">
                  <a:moveTo>
                    <a:pt x="14663" y="53715"/>
                  </a:moveTo>
                  <a:cubicBezTo>
                    <a:pt x="12758" y="53715"/>
                    <a:pt x="9900" y="53715"/>
                    <a:pt x="7995" y="52763"/>
                  </a:cubicBezTo>
                  <a:cubicBezTo>
                    <a:pt x="5138" y="51810"/>
                    <a:pt x="3233" y="49905"/>
                    <a:pt x="4185" y="47048"/>
                  </a:cubicBezTo>
                  <a:cubicBezTo>
                    <a:pt x="4185" y="44190"/>
                    <a:pt x="7043" y="42285"/>
                    <a:pt x="9900" y="43238"/>
                  </a:cubicBezTo>
                  <a:cubicBezTo>
                    <a:pt x="14663" y="44190"/>
                    <a:pt x="23235" y="44190"/>
                    <a:pt x="24188" y="41333"/>
                  </a:cubicBezTo>
                  <a:cubicBezTo>
                    <a:pt x="18473" y="28950"/>
                    <a:pt x="10853" y="17520"/>
                    <a:pt x="1328" y="7995"/>
                  </a:cubicBezTo>
                  <a:cubicBezTo>
                    <a:pt x="-577" y="6090"/>
                    <a:pt x="-577" y="3233"/>
                    <a:pt x="2280" y="1328"/>
                  </a:cubicBezTo>
                  <a:cubicBezTo>
                    <a:pt x="4185" y="-577"/>
                    <a:pt x="7043" y="-577"/>
                    <a:pt x="8948" y="2280"/>
                  </a:cubicBezTo>
                  <a:cubicBezTo>
                    <a:pt x="22283" y="17520"/>
                    <a:pt x="37523" y="37523"/>
                    <a:pt x="32760" y="46095"/>
                  </a:cubicBezTo>
                  <a:cubicBezTo>
                    <a:pt x="28950" y="51810"/>
                    <a:pt x="22283" y="54668"/>
                    <a:pt x="14663" y="5371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1" name="图形 11">
              <a:extLst>
                <a:ext uri="{FF2B5EF4-FFF2-40B4-BE49-F238E27FC236}">
                  <a16:creationId xmlns:a16="http://schemas.microsoft.com/office/drawing/2014/main" id="{12DDA422-480A-4606-8478-102DAA9B2A13}"/>
                </a:ext>
              </a:extLst>
            </p:cNvPr>
            <p:cNvSpPr/>
            <p:nvPr/>
          </p:nvSpPr>
          <p:spPr>
            <a:xfrm>
              <a:off x="5399722" y="3175839"/>
              <a:ext cx="115270" cy="197915"/>
            </a:xfrm>
            <a:custGeom>
              <a:avLst/>
              <a:gdLst>
                <a:gd name="connsiteX0" fmla="*/ 90488 w 115270"/>
                <a:gd name="connsiteY0" fmla="*/ 5510 h 197915"/>
                <a:gd name="connsiteX1" fmla="*/ 107632 w 115270"/>
                <a:gd name="connsiteY1" fmla="*/ 56945 h 197915"/>
                <a:gd name="connsiteX2" fmla="*/ 115252 w 115270"/>
                <a:gd name="connsiteY2" fmla="*/ 125525 h 197915"/>
                <a:gd name="connsiteX3" fmla="*/ 72390 w 115270"/>
                <a:gd name="connsiteY3" fmla="*/ 141718 h 197915"/>
                <a:gd name="connsiteX4" fmla="*/ 85725 w 115270"/>
                <a:gd name="connsiteY4" fmla="*/ 197915 h 197915"/>
                <a:gd name="connsiteX5" fmla="*/ 3810 w 115270"/>
                <a:gd name="connsiteY5" fmla="*/ 177913 h 197915"/>
                <a:gd name="connsiteX6" fmla="*/ 0 w 115270"/>
                <a:gd name="connsiteY6" fmla="*/ 130288 h 197915"/>
                <a:gd name="connsiteX7" fmla="*/ 35242 w 115270"/>
                <a:gd name="connsiteY7" fmla="*/ 95998 h 197915"/>
                <a:gd name="connsiteX8" fmla="*/ 35242 w 115270"/>
                <a:gd name="connsiteY8" fmla="*/ 1700 h 197915"/>
                <a:gd name="connsiteX9" fmla="*/ 90488 w 115270"/>
                <a:gd name="connsiteY9" fmla="*/ 5510 h 19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70" h="197915">
                  <a:moveTo>
                    <a:pt x="90488" y="5510"/>
                  </a:moveTo>
                  <a:cubicBezTo>
                    <a:pt x="106680" y="15035"/>
                    <a:pt x="105727" y="40753"/>
                    <a:pt x="107632" y="56945"/>
                  </a:cubicBezTo>
                  <a:cubicBezTo>
                    <a:pt x="110490" y="79805"/>
                    <a:pt x="113348" y="102665"/>
                    <a:pt x="115252" y="125525"/>
                  </a:cubicBezTo>
                  <a:cubicBezTo>
                    <a:pt x="116205" y="139813"/>
                    <a:pt x="79057" y="144575"/>
                    <a:pt x="72390" y="141718"/>
                  </a:cubicBezTo>
                  <a:lnTo>
                    <a:pt x="85725" y="197915"/>
                  </a:lnTo>
                  <a:lnTo>
                    <a:pt x="3810" y="177913"/>
                  </a:lnTo>
                  <a:lnTo>
                    <a:pt x="0" y="130288"/>
                  </a:lnTo>
                  <a:cubicBezTo>
                    <a:pt x="17145" y="126478"/>
                    <a:pt x="31432" y="113143"/>
                    <a:pt x="35242" y="95998"/>
                  </a:cubicBezTo>
                  <a:cubicBezTo>
                    <a:pt x="45720" y="64565"/>
                    <a:pt x="35242" y="1700"/>
                    <a:pt x="35242" y="1700"/>
                  </a:cubicBezTo>
                  <a:cubicBezTo>
                    <a:pt x="35242" y="1700"/>
                    <a:pt x="75248" y="-4015"/>
                    <a:pt x="90488" y="551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2" name="图形 11">
              <a:extLst>
                <a:ext uri="{FF2B5EF4-FFF2-40B4-BE49-F238E27FC236}">
                  <a16:creationId xmlns:a16="http://schemas.microsoft.com/office/drawing/2014/main" id="{2AB425D2-DCCB-4C01-91DE-413965EAA230}"/>
                </a:ext>
              </a:extLst>
            </p:cNvPr>
            <p:cNvSpPr/>
            <p:nvPr/>
          </p:nvSpPr>
          <p:spPr>
            <a:xfrm>
              <a:off x="5396864" y="3169920"/>
              <a:ext cx="123825" cy="208597"/>
            </a:xfrm>
            <a:custGeom>
              <a:avLst/>
              <a:gdLst>
                <a:gd name="connsiteX0" fmla="*/ 89535 w 123825"/>
                <a:gd name="connsiteY0" fmla="*/ 208597 h 208597"/>
                <a:gd name="connsiteX1" fmla="*/ 89535 w 123825"/>
                <a:gd name="connsiteY1" fmla="*/ 208597 h 208597"/>
                <a:gd name="connsiteX2" fmla="*/ 6668 w 123825"/>
                <a:gd name="connsiteY2" fmla="*/ 188595 h 208597"/>
                <a:gd name="connsiteX3" fmla="*/ 2858 w 123825"/>
                <a:gd name="connsiteY3" fmla="*/ 183832 h 208597"/>
                <a:gd name="connsiteX4" fmla="*/ 0 w 123825"/>
                <a:gd name="connsiteY4" fmla="*/ 136207 h 208597"/>
                <a:gd name="connsiteX5" fmla="*/ 3810 w 123825"/>
                <a:gd name="connsiteY5" fmla="*/ 131445 h 208597"/>
                <a:gd name="connsiteX6" fmla="*/ 35243 w 123825"/>
                <a:gd name="connsiteY6" fmla="*/ 100013 h 208597"/>
                <a:gd name="connsiteX7" fmla="*/ 34290 w 123825"/>
                <a:gd name="connsiteY7" fmla="*/ 7620 h 208597"/>
                <a:gd name="connsiteX8" fmla="*/ 35243 w 123825"/>
                <a:gd name="connsiteY8" fmla="*/ 3810 h 208597"/>
                <a:gd name="connsiteX9" fmla="*/ 38100 w 123825"/>
                <a:gd name="connsiteY9" fmla="*/ 1905 h 208597"/>
                <a:gd name="connsiteX10" fmla="*/ 96202 w 123825"/>
                <a:gd name="connsiteY10" fmla="*/ 6667 h 208597"/>
                <a:gd name="connsiteX11" fmla="*/ 115252 w 123825"/>
                <a:gd name="connsiteY11" fmla="*/ 53340 h 208597"/>
                <a:gd name="connsiteX12" fmla="*/ 116205 w 123825"/>
                <a:gd name="connsiteY12" fmla="*/ 61913 h 208597"/>
                <a:gd name="connsiteX13" fmla="*/ 123825 w 123825"/>
                <a:gd name="connsiteY13" fmla="*/ 130492 h 208597"/>
                <a:gd name="connsiteX14" fmla="*/ 116205 w 123825"/>
                <a:gd name="connsiteY14" fmla="*/ 144780 h 208597"/>
                <a:gd name="connsiteX15" fmla="*/ 82868 w 123825"/>
                <a:gd name="connsiteY15" fmla="*/ 153353 h 208597"/>
                <a:gd name="connsiteX16" fmla="*/ 95250 w 123825"/>
                <a:gd name="connsiteY16" fmla="*/ 202882 h 208597"/>
                <a:gd name="connsiteX17" fmla="*/ 91440 w 123825"/>
                <a:gd name="connsiteY17" fmla="*/ 208597 h 208597"/>
                <a:gd name="connsiteX18" fmla="*/ 89535 w 123825"/>
                <a:gd name="connsiteY18" fmla="*/ 208597 h 208597"/>
                <a:gd name="connsiteX19" fmla="*/ 89535 w 123825"/>
                <a:gd name="connsiteY19" fmla="*/ 208597 h 208597"/>
                <a:gd name="connsiteX20" fmla="*/ 11430 w 123825"/>
                <a:gd name="connsiteY20" fmla="*/ 180022 h 208597"/>
                <a:gd name="connsiteX21" fmla="*/ 81915 w 123825"/>
                <a:gd name="connsiteY21" fmla="*/ 197167 h 208597"/>
                <a:gd name="connsiteX22" fmla="*/ 70485 w 123825"/>
                <a:gd name="connsiteY22" fmla="*/ 148590 h 208597"/>
                <a:gd name="connsiteX23" fmla="*/ 72390 w 123825"/>
                <a:gd name="connsiteY23" fmla="*/ 143828 h 208597"/>
                <a:gd name="connsiteX24" fmla="*/ 77152 w 123825"/>
                <a:gd name="connsiteY24" fmla="*/ 142875 h 208597"/>
                <a:gd name="connsiteX25" fmla="*/ 109538 w 123825"/>
                <a:gd name="connsiteY25" fmla="*/ 136207 h 208597"/>
                <a:gd name="connsiteX26" fmla="*/ 113348 w 123825"/>
                <a:gd name="connsiteY26" fmla="*/ 131445 h 208597"/>
                <a:gd name="connsiteX27" fmla="*/ 105727 w 123825"/>
                <a:gd name="connsiteY27" fmla="*/ 62865 h 208597"/>
                <a:gd name="connsiteX28" fmla="*/ 104775 w 123825"/>
                <a:gd name="connsiteY28" fmla="*/ 53340 h 208597"/>
                <a:gd name="connsiteX29" fmla="*/ 90488 w 123825"/>
                <a:gd name="connsiteY29" fmla="*/ 14288 h 208597"/>
                <a:gd name="connsiteX30" fmla="*/ 90488 w 123825"/>
                <a:gd name="connsiteY30" fmla="*/ 14288 h 208597"/>
                <a:gd name="connsiteX31" fmla="*/ 43815 w 123825"/>
                <a:gd name="connsiteY31" fmla="*/ 10478 h 208597"/>
                <a:gd name="connsiteX32" fmla="*/ 42863 w 123825"/>
                <a:gd name="connsiteY32" fmla="*/ 102870 h 208597"/>
                <a:gd name="connsiteX33" fmla="*/ 7620 w 123825"/>
                <a:gd name="connsiteY33" fmla="*/ 139065 h 208597"/>
                <a:gd name="connsiteX34" fmla="*/ 11430 w 123825"/>
                <a:gd name="connsiteY34" fmla="*/ 180022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3825" h="208597">
                  <a:moveTo>
                    <a:pt x="89535" y="208597"/>
                  </a:moveTo>
                  <a:lnTo>
                    <a:pt x="89535" y="208597"/>
                  </a:lnTo>
                  <a:lnTo>
                    <a:pt x="6668" y="188595"/>
                  </a:lnTo>
                  <a:cubicBezTo>
                    <a:pt x="4763" y="187642"/>
                    <a:pt x="2858" y="186690"/>
                    <a:pt x="2858" y="183832"/>
                  </a:cubicBezTo>
                  <a:lnTo>
                    <a:pt x="0" y="136207"/>
                  </a:lnTo>
                  <a:cubicBezTo>
                    <a:pt x="0" y="133350"/>
                    <a:pt x="1905" y="131445"/>
                    <a:pt x="3810" y="131445"/>
                  </a:cubicBezTo>
                  <a:cubicBezTo>
                    <a:pt x="19050" y="127635"/>
                    <a:pt x="31433" y="116205"/>
                    <a:pt x="35243" y="100013"/>
                  </a:cubicBezTo>
                  <a:cubicBezTo>
                    <a:pt x="44768" y="70485"/>
                    <a:pt x="34290" y="8572"/>
                    <a:pt x="34290" y="7620"/>
                  </a:cubicBezTo>
                  <a:cubicBezTo>
                    <a:pt x="34290" y="6667"/>
                    <a:pt x="34290" y="4763"/>
                    <a:pt x="35243" y="3810"/>
                  </a:cubicBezTo>
                  <a:cubicBezTo>
                    <a:pt x="36195" y="2857"/>
                    <a:pt x="37148" y="1905"/>
                    <a:pt x="38100" y="1905"/>
                  </a:cubicBezTo>
                  <a:cubicBezTo>
                    <a:pt x="41910" y="953"/>
                    <a:pt x="79058" y="-3810"/>
                    <a:pt x="96202" y="6667"/>
                  </a:cubicBezTo>
                  <a:cubicBezTo>
                    <a:pt x="113348" y="17145"/>
                    <a:pt x="113348" y="36195"/>
                    <a:pt x="115252" y="53340"/>
                  </a:cubicBezTo>
                  <a:cubicBezTo>
                    <a:pt x="115252" y="56197"/>
                    <a:pt x="116205" y="59055"/>
                    <a:pt x="116205" y="61913"/>
                  </a:cubicBezTo>
                  <a:cubicBezTo>
                    <a:pt x="119063" y="84772"/>
                    <a:pt x="121920" y="107632"/>
                    <a:pt x="123825" y="130492"/>
                  </a:cubicBezTo>
                  <a:cubicBezTo>
                    <a:pt x="123825" y="136207"/>
                    <a:pt x="120968" y="141922"/>
                    <a:pt x="116205" y="144780"/>
                  </a:cubicBezTo>
                  <a:cubicBezTo>
                    <a:pt x="105727" y="150495"/>
                    <a:pt x="94298" y="153353"/>
                    <a:pt x="82868" y="153353"/>
                  </a:cubicBezTo>
                  <a:lnTo>
                    <a:pt x="95250" y="202882"/>
                  </a:lnTo>
                  <a:cubicBezTo>
                    <a:pt x="96202" y="205740"/>
                    <a:pt x="94298" y="207645"/>
                    <a:pt x="91440" y="208597"/>
                  </a:cubicBezTo>
                  <a:cubicBezTo>
                    <a:pt x="90488" y="208597"/>
                    <a:pt x="90488" y="208597"/>
                    <a:pt x="89535" y="208597"/>
                  </a:cubicBezTo>
                  <a:lnTo>
                    <a:pt x="89535" y="208597"/>
                  </a:lnTo>
                  <a:close/>
                  <a:moveTo>
                    <a:pt x="11430" y="180022"/>
                  </a:moveTo>
                  <a:lnTo>
                    <a:pt x="81915" y="197167"/>
                  </a:lnTo>
                  <a:lnTo>
                    <a:pt x="70485" y="148590"/>
                  </a:lnTo>
                  <a:cubicBezTo>
                    <a:pt x="70485" y="146685"/>
                    <a:pt x="70485" y="144780"/>
                    <a:pt x="72390" y="143828"/>
                  </a:cubicBezTo>
                  <a:cubicBezTo>
                    <a:pt x="74295" y="142875"/>
                    <a:pt x="76200" y="142875"/>
                    <a:pt x="77152" y="142875"/>
                  </a:cubicBezTo>
                  <a:cubicBezTo>
                    <a:pt x="88583" y="143828"/>
                    <a:pt x="100013" y="141922"/>
                    <a:pt x="109538" y="136207"/>
                  </a:cubicBezTo>
                  <a:cubicBezTo>
                    <a:pt x="112395" y="134303"/>
                    <a:pt x="113348" y="132397"/>
                    <a:pt x="113348" y="131445"/>
                  </a:cubicBezTo>
                  <a:cubicBezTo>
                    <a:pt x="111443" y="108585"/>
                    <a:pt x="108585" y="85725"/>
                    <a:pt x="105727" y="62865"/>
                  </a:cubicBezTo>
                  <a:cubicBezTo>
                    <a:pt x="105727" y="60007"/>
                    <a:pt x="104775" y="57150"/>
                    <a:pt x="104775" y="53340"/>
                  </a:cubicBezTo>
                  <a:cubicBezTo>
                    <a:pt x="103823" y="39053"/>
                    <a:pt x="101918" y="21907"/>
                    <a:pt x="90488" y="14288"/>
                  </a:cubicBezTo>
                  <a:lnTo>
                    <a:pt x="90488" y="14288"/>
                  </a:lnTo>
                  <a:cubicBezTo>
                    <a:pt x="80963" y="8572"/>
                    <a:pt x="57150" y="8572"/>
                    <a:pt x="43815" y="10478"/>
                  </a:cubicBezTo>
                  <a:cubicBezTo>
                    <a:pt x="46673" y="26670"/>
                    <a:pt x="52388" y="75247"/>
                    <a:pt x="42863" y="102870"/>
                  </a:cubicBezTo>
                  <a:cubicBezTo>
                    <a:pt x="38100" y="120015"/>
                    <a:pt x="24765" y="134303"/>
                    <a:pt x="7620" y="139065"/>
                  </a:cubicBezTo>
                  <a:lnTo>
                    <a:pt x="11430" y="18002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3" name="图形 11">
              <a:extLst>
                <a:ext uri="{FF2B5EF4-FFF2-40B4-BE49-F238E27FC236}">
                  <a16:creationId xmlns:a16="http://schemas.microsoft.com/office/drawing/2014/main" id="{57BF8176-C856-4094-9BF9-6717D43E516B}"/>
                </a:ext>
              </a:extLst>
            </p:cNvPr>
            <p:cNvSpPr/>
            <p:nvPr/>
          </p:nvSpPr>
          <p:spPr>
            <a:xfrm>
              <a:off x="5484495" y="3279457"/>
              <a:ext cx="27622" cy="9221"/>
            </a:xfrm>
            <a:custGeom>
              <a:avLst/>
              <a:gdLst>
                <a:gd name="connsiteX0" fmla="*/ 27622 w 27622"/>
                <a:gd name="connsiteY0" fmla="*/ 4763 h 9221"/>
                <a:gd name="connsiteX1" fmla="*/ 1905 w 27622"/>
                <a:gd name="connsiteY1" fmla="*/ 2857 h 9221"/>
                <a:gd name="connsiteX2" fmla="*/ 0 w 27622"/>
                <a:gd name="connsiteY2" fmla="*/ 0 h 9221"/>
              </a:gdLst>
              <a:ahLst/>
              <a:cxnLst>
                <a:cxn ang="0">
                  <a:pos x="connsiteX0" y="connsiteY0"/>
                </a:cxn>
                <a:cxn ang="0">
                  <a:pos x="connsiteX1" y="connsiteY1"/>
                </a:cxn>
                <a:cxn ang="0">
                  <a:pos x="connsiteX2" y="connsiteY2"/>
                </a:cxn>
              </a:cxnLst>
              <a:rect l="l" t="t" r="r" b="b"/>
              <a:pathLst>
                <a:path w="27622" h="9221">
                  <a:moveTo>
                    <a:pt x="27622" y="4763"/>
                  </a:moveTo>
                  <a:cubicBezTo>
                    <a:pt x="20002" y="11430"/>
                    <a:pt x="8572" y="10477"/>
                    <a:pt x="1905" y="2857"/>
                  </a:cubicBezTo>
                  <a:cubicBezTo>
                    <a:pt x="952" y="1905"/>
                    <a:pt x="952" y="952"/>
                    <a:pt x="0"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4" name="图形 11">
              <a:extLst>
                <a:ext uri="{FF2B5EF4-FFF2-40B4-BE49-F238E27FC236}">
                  <a16:creationId xmlns:a16="http://schemas.microsoft.com/office/drawing/2014/main" id="{7B54754B-ABBC-41A5-99C9-79D356202B08}"/>
                </a:ext>
              </a:extLst>
            </p:cNvPr>
            <p:cNvSpPr/>
            <p:nvPr/>
          </p:nvSpPr>
          <p:spPr>
            <a:xfrm>
              <a:off x="5478694" y="3275561"/>
              <a:ext cx="37319" cy="18183"/>
            </a:xfrm>
            <a:custGeom>
              <a:avLst/>
              <a:gdLst>
                <a:gd name="connsiteX0" fmla="*/ 20088 w 37319"/>
                <a:gd name="connsiteY0" fmla="*/ 18183 h 18183"/>
                <a:gd name="connsiteX1" fmla="*/ 17231 w 37319"/>
                <a:gd name="connsiteY1" fmla="*/ 18183 h 18183"/>
                <a:gd name="connsiteX2" fmla="*/ 1038 w 37319"/>
                <a:gd name="connsiteY2" fmla="*/ 7706 h 18183"/>
                <a:gd name="connsiteX3" fmla="*/ 1991 w 37319"/>
                <a:gd name="connsiteY3" fmla="*/ 1038 h 18183"/>
                <a:gd name="connsiteX4" fmla="*/ 1991 w 37319"/>
                <a:gd name="connsiteY4" fmla="*/ 1038 h 18183"/>
                <a:gd name="connsiteX5" fmla="*/ 8658 w 37319"/>
                <a:gd name="connsiteY5" fmla="*/ 1991 h 18183"/>
                <a:gd name="connsiteX6" fmla="*/ 18183 w 37319"/>
                <a:gd name="connsiteY6" fmla="*/ 8658 h 18183"/>
                <a:gd name="connsiteX7" fmla="*/ 29613 w 37319"/>
                <a:gd name="connsiteY7" fmla="*/ 4848 h 18183"/>
                <a:gd name="connsiteX8" fmla="*/ 36281 w 37319"/>
                <a:gd name="connsiteY8" fmla="*/ 5801 h 18183"/>
                <a:gd name="connsiteX9" fmla="*/ 35328 w 37319"/>
                <a:gd name="connsiteY9" fmla="*/ 12468 h 18183"/>
                <a:gd name="connsiteX10" fmla="*/ 20088 w 37319"/>
                <a:gd name="connsiteY10" fmla="*/ 18183 h 1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19" h="18183">
                  <a:moveTo>
                    <a:pt x="20088" y="18183"/>
                  </a:moveTo>
                  <a:cubicBezTo>
                    <a:pt x="19136" y="18183"/>
                    <a:pt x="18183" y="18183"/>
                    <a:pt x="17231" y="18183"/>
                  </a:cubicBezTo>
                  <a:cubicBezTo>
                    <a:pt x="10563" y="17231"/>
                    <a:pt x="4848" y="13421"/>
                    <a:pt x="1038" y="7706"/>
                  </a:cubicBezTo>
                  <a:cubicBezTo>
                    <a:pt x="-867" y="5801"/>
                    <a:pt x="86" y="2943"/>
                    <a:pt x="1991" y="1038"/>
                  </a:cubicBezTo>
                  <a:cubicBezTo>
                    <a:pt x="1991" y="1038"/>
                    <a:pt x="1991" y="1038"/>
                    <a:pt x="1991" y="1038"/>
                  </a:cubicBezTo>
                  <a:cubicBezTo>
                    <a:pt x="3896" y="-867"/>
                    <a:pt x="6753" y="86"/>
                    <a:pt x="8658" y="1991"/>
                  </a:cubicBezTo>
                  <a:cubicBezTo>
                    <a:pt x="10563" y="5801"/>
                    <a:pt x="14373" y="7706"/>
                    <a:pt x="18183" y="8658"/>
                  </a:cubicBezTo>
                  <a:cubicBezTo>
                    <a:pt x="21993" y="8658"/>
                    <a:pt x="26756" y="7706"/>
                    <a:pt x="29613" y="4848"/>
                  </a:cubicBezTo>
                  <a:cubicBezTo>
                    <a:pt x="31518" y="2943"/>
                    <a:pt x="34376" y="3896"/>
                    <a:pt x="36281" y="5801"/>
                  </a:cubicBezTo>
                  <a:cubicBezTo>
                    <a:pt x="38186" y="7706"/>
                    <a:pt x="37233" y="10563"/>
                    <a:pt x="35328" y="12468"/>
                  </a:cubicBezTo>
                  <a:cubicBezTo>
                    <a:pt x="32471" y="16278"/>
                    <a:pt x="26756" y="18183"/>
                    <a:pt x="20088" y="1818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5" name="图形 11">
              <a:extLst>
                <a:ext uri="{FF2B5EF4-FFF2-40B4-BE49-F238E27FC236}">
                  <a16:creationId xmlns:a16="http://schemas.microsoft.com/office/drawing/2014/main" id="{0AF57A74-67D1-43EB-B5FB-ACDF705BDAC5}"/>
                </a:ext>
              </a:extLst>
            </p:cNvPr>
            <p:cNvSpPr/>
            <p:nvPr/>
          </p:nvSpPr>
          <p:spPr>
            <a:xfrm>
              <a:off x="5421235" y="3218458"/>
              <a:ext cx="39447" cy="60998"/>
            </a:xfrm>
            <a:custGeom>
              <a:avLst/>
              <a:gdLst>
                <a:gd name="connsiteX0" fmla="*/ 39447 w 39447"/>
                <a:gd name="connsiteY0" fmla="*/ 27661 h 60998"/>
                <a:gd name="connsiteX1" fmla="*/ 30875 w 39447"/>
                <a:gd name="connsiteY1" fmla="*/ 12421 h 60998"/>
                <a:gd name="connsiteX2" fmla="*/ 21350 w 39447"/>
                <a:gd name="connsiteY2" fmla="*/ 2896 h 60998"/>
                <a:gd name="connsiteX3" fmla="*/ 8967 w 39447"/>
                <a:gd name="connsiteY3" fmla="*/ 991 h 60998"/>
                <a:gd name="connsiteX4" fmla="*/ 1347 w 39447"/>
                <a:gd name="connsiteY4" fmla="*/ 9564 h 60998"/>
                <a:gd name="connsiteX5" fmla="*/ 395 w 39447"/>
                <a:gd name="connsiteY5" fmla="*/ 20994 h 60998"/>
                <a:gd name="connsiteX6" fmla="*/ 28970 w 39447"/>
                <a:gd name="connsiteY6" fmla="*/ 60999 h 60998"/>
                <a:gd name="connsiteX7" fmla="*/ 27065 w 39447"/>
                <a:gd name="connsiteY7" fmla="*/ 60046 h 6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47" h="60998">
                  <a:moveTo>
                    <a:pt x="39447" y="27661"/>
                  </a:moveTo>
                  <a:cubicBezTo>
                    <a:pt x="38495" y="21946"/>
                    <a:pt x="34685" y="17184"/>
                    <a:pt x="30875" y="12421"/>
                  </a:cubicBezTo>
                  <a:cubicBezTo>
                    <a:pt x="28017" y="8611"/>
                    <a:pt x="25160" y="5754"/>
                    <a:pt x="21350" y="2896"/>
                  </a:cubicBezTo>
                  <a:cubicBezTo>
                    <a:pt x="17540" y="39"/>
                    <a:pt x="12777" y="-914"/>
                    <a:pt x="8967" y="991"/>
                  </a:cubicBezTo>
                  <a:cubicBezTo>
                    <a:pt x="5157" y="2896"/>
                    <a:pt x="2300" y="5754"/>
                    <a:pt x="1347" y="9564"/>
                  </a:cubicBezTo>
                  <a:cubicBezTo>
                    <a:pt x="395" y="13374"/>
                    <a:pt x="-558" y="17184"/>
                    <a:pt x="395" y="20994"/>
                  </a:cubicBezTo>
                  <a:cubicBezTo>
                    <a:pt x="2300" y="38139"/>
                    <a:pt x="12777" y="53379"/>
                    <a:pt x="28970" y="60999"/>
                  </a:cubicBezTo>
                  <a:lnTo>
                    <a:pt x="27065" y="60046"/>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6" name="图形 11">
              <a:extLst>
                <a:ext uri="{FF2B5EF4-FFF2-40B4-BE49-F238E27FC236}">
                  <a16:creationId xmlns:a16="http://schemas.microsoft.com/office/drawing/2014/main" id="{8A65E18F-0028-4571-B76C-0E18B356368C}"/>
                </a:ext>
              </a:extLst>
            </p:cNvPr>
            <p:cNvSpPr/>
            <p:nvPr/>
          </p:nvSpPr>
          <p:spPr>
            <a:xfrm>
              <a:off x="5415541" y="3215639"/>
              <a:ext cx="49903" cy="69532"/>
            </a:xfrm>
            <a:custGeom>
              <a:avLst/>
              <a:gdLst>
                <a:gd name="connsiteX0" fmla="*/ 33711 w 49903"/>
                <a:gd name="connsiteY0" fmla="*/ 69533 h 69532"/>
                <a:gd name="connsiteX1" fmla="*/ 31806 w 49903"/>
                <a:gd name="connsiteY1" fmla="*/ 69533 h 69532"/>
                <a:gd name="connsiteX2" fmla="*/ 374 w 49903"/>
                <a:gd name="connsiteY2" fmla="*/ 25718 h 69532"/>
                <a:gd name="connsiteX3" fmla="*/ 2279 w 49903"/>
                <a:gd name="connsiteY3" fmla="*/ 12383 h 69532"/>
                <a:gd name="connsiteX4" fmla="*/ 12756 w 49903"/>
                <a:gd name="connsiteY4" fmla="*/ 952 h 69532"/>
                <a:gd name="connsiteX5" fmla="*/ 29901 w 49903"/>
                <a:gd name="connsiteY5" fmla="*/ 3810 h 69532"/>
                <a:gd name="connsiteX6" fmla="*/ 40379 w 49903"/>
                <a:gd name="connsiteY6" fmla="*/ 13335 h 69532"/>
                <a:gd name="connsiteX7" fmla="*/ 49904 w 49903"/>
                <a:gd name="connsiteY7" fmla="*/ 30480 h 69532"/>
                <a:gd name="connsiteX8" fmla="*/ 46094 w 49903"/>
                <a:gd name="connsiteY8" fmla="*/ 36195 h 69532"/>
                <a:gd name="connsiteX9" fmla="*/ 46094 w 49903"/>
                <a:gd name="connsiteY9" fmla="*/ 36195 h 69532"/>
                <a:gd name="connsiteX10" fmla="*/ 40379 w 49903"/>
                <a:gd name="connsiteY10" fmla="*/ 32385 h 69532"/>
                <a:gd name="connsiteX11" fmla="*/ 40379 w 49903"/>
                <a:gd name="connsiteY11" fmla="*/ 32385 h 69532"/>
                <a:gd name="connsiteX12" fmla="*/ 32759 w 49903"/>
                <a:gd name="connsiteY12" fmla="*/ 20002 h 69532"/>
                <a:gd name="connsiteX13" fmla="*/ 24186 w 49903"/>
                <a:gd name="connsiteY13" fmla="*/ 11430 h 69532"/>
                <a:gd name="connsiteX14" fmla="*/ 15614 w 49903"/>
                <a:gd name="connsiteY14" fmla="*/ 9525 h 69532"/>
                <a:gd name="connsiteX15" fmla="*/ 10851 w 49903"/>
                <a:gd name="connsiteY15" fmla="*/ 15240 h 69532"/>
                <a:gd name="connsiteX16" fmla="*/ 9899 w 49903"/>
                <a:gd name="connsiteY16" fmla="*/ 24765 h 69532"/>
                <a:gd name="connsiteX17" fmla="*/ 32759 w 49903"/>
                <a:gd name="connsiteY17" fmla="*/ 59055 h 69532"/>
                <a:gd name="connsiteX18" fmla="*/ 35616 w 49903"/>
                <a:gd name="connsiteY18" fmla="*/ 60008 h 69532"/>
                <a:gd name="connsiteX19" fmla="*/ 37521 w 49903"/>
                <a:gd name="connsiteY19" fmla="*/ 60960 h 69532"/>
                <a:gd name="connsiteX20" fmla="*/ 38474 w 49903"/>
                <a:gd name="connsiteY20" fmla="*/ 67627 h 69532"/>
                <a:gd name="connsiteX21" fmla="*/ 33711 w 49903"/>
                <a:gd name="connsiteY2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903" h="69532">
                  <a:moveTo>
                    <a:pt x="33711" y="69533"/>
                  </a:moveTo>
                  <a:cubicBezTo>
                    <a:pt x="32759" y="69533"/>
                    <a:pt x="32759" y="69533"/>
                    <a:pt x="31806" y="69533"/>
                  </a:cubicBezTo>
                  <a:cubicBezTo>
                    <a:pt x="14661" y="60960"/>
                    <a:pt x="2279" y="44768"/>
                    <a:pt x="374" y="25718"/>
                  </a:cubicBezTo>
                  <a:cubicBezTo>
                    <a:pt x="-579" y="20955"/>
                    <a:pt x="374" y="16193"/>
                    <a:pt x="2279" y="12383"/>
                  </a:cubicBezTo>
                  <a:cubicBezTo>
                    <a:pt x="4184" y="7620"/>
                    <a:pt x="7994" y="2858"/>
                    <a:pt x="12756" y="952"/>
                  </a:cubicBezTo>
                  <a:cubicBezTo>
                    <a:pt x="18471" y="-952"/>
                    <a:pt x="25139" y="0"/>
                    <a:pt x="29901" y="3810"/>
                  </a:cubicBezTo>
                  <a:cubicBezTo>
                    <a:pt x="33711" y="6668"/>
                    <a:pt x="37521" y="9525"/>
                    <a:pt x="40379" y="13335"/>
                  </a:cubicBezTo>
                  <a:cubicBezTo>
                    <a:pt x="45141" y="18098"/>
                    <a:pt x="47999" y="23812"/>
                    <a:pt x="49904" y="30480"/>
                  </a:cubicBezTo>
                  <a:cubicBezTo>
                    <a:pt x="49904" y="33337"/>
                    <a:pt x="48951" y="35243"/>
                    <a:pt x="46094" y="36195"/>
                  </a:cubicBezTo>
                  <a:cubicBezTo>
                    <a:pt x="46094" y="36195"/>
                    <a:pt x="46094" y="36195"/>
                    <a:pt x="46094" y="36195"/>
                  </a:cubicBezTo>
                  <a:cubicBezTo>
                    <a:pt x="43236" y="36195"/>
                    <a:pt x="41331" y="35243"/>
                    <a:pt x="40379" y="32385"/>
                  </a:cubicBezTo>
                  <a:cubicBezTo>
                    <a:pt x="40379" y="32385"/>
                    <a:pt x="40379" y="32385"/>
                    <a:pt x="40379" y="32385"/>
                  </a:cubicBezTo>
                  <a:cubicBezTo>
                    <a:pt x="39426" y="27623"/>
                    <a:pt x="36569" y="23812"/>
                    <a:pt x="32759" y="20002"/>
                  </a:cubicBezTo>
                  <a:cubicBezTo>
                    <a:pt x="29901" y="17145"/>
                    <a:pt x="27044" y="14287"/>
                    <a:pt x="24186" y="11430"/>
                  </a:cubicBezTo>
                  <a:cubicBezTo>
                    <a:pt x="21329" y="9525"/>
                    <a:pt x="18471" y="8573"/>
                    <a:pt x="15614" y="9525"/>
                  </a:cubicBezTo>
                  <a:cubicBezTo>
                    <a:pt x="13709" y="10477"/>
                    <a:pt x="11804" y="12383"/>
                    <a:pt x="10851" y="15240"/>
                  </a:cubicBezTo>
                  <a:cubicBezTo>
                    <a:pt x="9899" y="18098"/>
                    <a:pt x="9899" y="21908"/>
                    <a:pt x="9899" y="24765"/>
                  </a:cubicBezTo>
                  <a:cubicBezTo>
                    <a:pt x="11804" y="39052"/>
                    <a:pt x="19424" y="52387"/>
                    <a:pt x="32759" y="59055"/>
                  </a:cubicBezTo>
                  <a:cubicBezTo>
                    <a:pt x="33711" y="59055"/>
                    <a:pt x="34664" y="59055"/>
                    <a:pt x="35616" y="60008"/>
                  </a:cubicBezTo>
                  <a:lnTo>
                    <a:pt x="37521" y="60960"/>
                  </a:lnTo>
                  <a:cubicBezTo>
                    <a:pt x="39426" y="62865"/>
                    <a:pt x="39426" y="64770"/>
                    <a:pt x="38474" y="67627"/>
                  </a:cubicBezTo>
                  <a:cubicBezTo>
                    <a:pt x="36569" y="68580"/>
                    <a:pt x="34664" y="69533"/>
                    <a:pt x="33711" y="6953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7" name="图形 11">
              <a:extLst>
                <a:ext uri="{FF2B5EF4-FFF2-40B4-BE49-F238E27FC236}">
                  <a16:creationId xmlns:a16="http://schemas.microsoft.com/office/drawing/2014/main" id="{6DE3715D-CACC-4F56-96FE-4FB2351F7E74}"/>
                </a:ext>
              </a:extLst>
            </p:cNvPr>
            <p:cNvSpPr/>
            <p:nvPr/>
          </p:nvSpPr>
          <p:spPr>
            <a:xfrm rot="-663493">
              <a:off x="5489208" y="3200495"/>
              <a:ext cx="5714" cy="17144"/>
            </a:xfrm>
            <a:custGeom>
              <a:avLst/>
              <a:gdLst>
                <a:gd name="connsiteX0" fmla="*/ 5715 w 5714"/>
                <a:gd name="connsiteY0" fmla="*/ 8572 h 17144"/>
                <a:gd name="connsiteX1" fmla="*/ 2857 w 5714"/>
                <a:gd name="connsiteY1" fmla="*/ 17144 h 17144"/>
                <a:gd name="connsiteX2" fmla="*/ 0 w 5714"/>
                <a:gd name="connsiteY2" fmla="*/ 8572 h 17144"/>
                <a:gd name="connsiteX3" fmla="*/ 2857 w 5714"/>
                <a:gd name="connsiteY3" fmla="*/ 0 h 17144"/>
                <a:gd name="connsiteX4" fmla="*/ 5715 w 5714"/>
                <a:gd name="connsiteY4" fmla="*/ 8572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17144">
                  <a:moveTo>
                    <a:pt x="5715" y="8572"/>
                  </a:moveTo>
                  <a:cubicBezTo>
                    <a:pt x="5715" y="13307"/>
                    <a:pt x="4436" y="17144"/>
                    <a:pt x="2857" y="17144"/>
                  </a:cubicBezTo>
                  <a:cubicBezTo>
                    <a:pt x="1279" y="17144"/>
                    <a:pt x="0" y="13307"/>
                    <a:pt x="0" y="8572"/>
                  </a:cubicBezTo>
                  <a:cubicBezTo>
                    <a:pt x="0" y="3838"/>
                    <a:pt x="1279" y="0"/>
                    <a:pt x="2857" y="0"/>
                  </a:cubicBezTo>
                  <a:cubicBezTo>
                    <a:pt x="4436" y="0"/>
                    <a:pt x="5715" y="3838"/>
                    <a:pt x="5715" y="8572"/>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8" name="图形 11">
              <a:extLst>
                <a:ext uri="{FF2B5EF4-FFF2-40B4-BE49-F238E27FC236}">
                  <a16:creationId xmlns:a16="http://schemas.microsoft.com/office/drawing/2014/main" id="{083A606C-B1B8-4CCA-A9C2-96AE27CD1456}"/>
                </a:ext>
              </a:extLst>
            </p:cNvPr>
            <p:cNvSpPr/>
            <p:nvPr/>
          </p:nvSpPr>
          <p:spPr>
            <a:xfrm>
              <a:off x="5390197" y="3336607"/>
              <a:ext cx="119062" cy="44108"/>
            </a:xfrm>
            <a:custGeom>
              <a:avLst/>
              <a:gdLst>
                <a:gd name="connsiteX0" fmla="*/ 0 w 119062"/>
                <a:gd name="connsiteY0" fmla="*/ 33338 h 44108"/>
                <a:gd name="connsiteX1" fmla="*/ 2857 w 119062"/>
                <a:gd name="connsiteY1" fmla="*/ 7620 h 44108"/>
                <a:gd name="connsiteX2" fmla="*/ 102870 w 119062"/>
                <a:gd name="connsiteY2" fmla="*/ 0 h 44108"/>
                <a:gd name="connsiteX3" fmla="*/ 119063 w 119062"/>
                <a:gd name="connsiteY3" fmla="*/ 36195 h 44108"/>
                <a:gd name="connsiteX4" fmla="*/ 0 w 119062"/>
                <a:gd name="connsiteY4" fmla="*/ 33338 h 4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44108">
                  <a:moveTo>
                    <a:pt x="0" y="33338"/>
                  </a:moveTo>
                  <a:lnTo>
                    <a:pt x="2857" y="7620"/>
                  </a:lnTo>
                  <a:lnTo>
                    <a:pt x="102870" y="0"/>
                  </a:lnTo>
                  <a:lnTo>
                    <a:pt x="119063" y="36195"/>
                  </a:lnTo>
                  <a:cubicBezTo>
                    <a:pt x="80963" y="47625"/>
                    <a:pt x="39052" y="46672"/>
                    <a:pt x="0" y="3333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9" name="图形 11">
              <a:extLst>
                <a:ext uri="{FF2B5EF4-FFF2-40B4-BE49-F238E27FC236}">
                  <a16:creationId xmlns:a16="http://schemas.microsoft.com/office/drawing/2014/main" id="{02741A56-9D85-4AF4-A5B0-987B78EAB7EA}"/>
                </a:ext>
              </a:extLst>
            </p:cNvPr>
            <p:cNvSpPr/>
            <p:nvPr/>
          </p:nvSpPr>
          <p:spPr>
            <a:xfrm>
              <a:off x="5385181" y="3332797"/>
              <a:ext cx="129555" cy="52387"/>
            </a:xfrm>
            <a:custGeom>
              <a:avLst/>
              <a:gdLst>
                <a:gd name="connsiteX0" fmla="*/ 69786 w 129555"/>
                <a:gd name="connsiteY0" fmla="*/ 52388 h 52387"/>
                <a:gd name="connsiteX1" fmla="*/ 3111 w 129555"/>
                <a:gd name="connsiteY1" fmla="*/ 41910 h 52387"/>
                <a:gd name="connsiteX2" fmla="*/ 253 w 129555"/>
                <a:gd name="connsiteY2" fmla="*/ 37148 h 52387"/>
                <a:gd name="connsiteX3" fmla="*/ 3111 w 129555"/>
                <a:gd name="connsiteY3" fmla="*/ 11430 h 52387"/>
                <a:gd name="connsiteX4" fmla="*/ 7873 w 129555"/>
                <a:gd name="connsiteY4" fmla="*/ 7620 h 52387"/>
                <a:gd name="connsiteX5" fmla="*/ 107886 w 129555"/>
                <a:gd name="connsiteY5" fmla="*/ 0 h 52387"/>
                <a:gd name="connsiteX6" fmla="*/ 112648 w 129555"/>
                <a:gd name="connsiteY6" fmla="*/ 2857 h 52387"/>
                <a:gd name="connsiteX7" fmla="*/ 128841 w 129555"/>
                <a:gd name="connsiteY7" fmla="*/ 39052 h 52387"/>
                <a:gd name="connsiteX8" fmla="*/ 128841 w 129555"/>
                <a:gd name="connsiteY8" fmla="*/ 42863 h 52387"/>
                <a:gd name="connsiteX9" fmla="*/ 125983 w 129555"/>
                <a:gd name="connsiteY9" fmla="*/ 45720 h 52387"/>
                <a:gd name="connsiteX10" fmla="*/ 69786 w 129555"/>
                <a:gd name="connsiteY10" fmla="*/ 52388 h 52387"/>
                <a:gd name="connsiteX11" fmla="*/ 10731 w 129555"/>
                <a:gd name="connsiteY11" fmla="*/ 33338 h 52387"/>
                <a:gd name="connsiteX12" fmla="*/ 118363 w 129555"/>
                <a:gd name="connsiteY12" fmla="*/ 36195 h 52387"/>
                <a:gd name="connsiteX13" fmla="*/ 105981 w 129555"/>
                <a:gd name="connsiteY13" fmla="*/ 8573 h 52387"/>
                <a:gd name="connsiteX14" fmla="*/ 12636 w 129555"/>
                <a:gd name="connsiteY14" fmla="*/ 15240 h 52387"/>
                <a:gd name="connsiteX15" fmla="*/ 10731 w 129555"/>
                <a:gd name="connsiteY15" fmla="*/ 3333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55" h="52387">
                  <a:moveTo>
                    <a:pt x="69786" y="52388"/>
                  </a:moveTo>
                  <a:cubicBezTo>
                    <a:pt x="46926" y="52388"/>
                    <a:pt x="25018" y="48577"/>
                    <a:pt x="3111" y="41910"/>
                  </a:cubicBezTo>
                  <a:cubicBezTo>
                    <a:pt x="1206" y="40957"/>
                    <a:pt x="-699" y="39052"/>
                    <a:pt x="253" y="37148"/>
                  </a:cubicBezTo>
                  <a:lnTo>
                    <a:pt x="3111" y="11430"/>
                  </a:lnTo>
                  <a:cubicBezTo>
                    <a:pt x="3111" y="9525"/>
                    <a:pt x="5016" y="7620"/>
                    <a:pt x="7873" y="7620"/>
                  </a:cubicBezTo>
                  <a:lnTo>
                    <a:pt x="107886" y="0"/>
                  </a:lnTo>
                  <a:cubicBezTo>
                    <a:pt x="109791" y="0"/>
                    <a:pt x="111696" y="952"/>
                    <a:pt x="112648" y="2857"/>
                  </a:cubicBezTo>
                  <a:lnTo>
                    <a:pt x="128841" y="39052"/>
                  </a:lnTo>
                  <a:cubicBezTo>
                    <a:pt x="129793" y="40005"/>
                    <a:pt x="129793" y="41910"/>
                    <a:pt x="128841" y="42863"/>
                  </a:cubicBezTo>
                  <a:cubicBezTo>
                    <a:pt x="127888" y="43815"/>
                    <a:pt x="126936" y="44767"/>
                    <a:pt x="125983" y="45720"/>
                  </a:cubicBezTo>
                  <a:cubicBezTo>
                    <a:pt x="107886" y="49530"/>
                    <a:pt x="88836" y="52388"/>
                    <a:pt x="69786" y="52388"/>
                  </a:cubicBezTo>
                  <a:close/>
                  <a:moveTo>
                    <a:pt x="10731" y="33338"/>
                  </a:moveTo>
                  <a:cubicBezTo>
                    <a:pt x="45973" y="43815"/>
                    <a:pt x="83121" y="44767"/>
                    <a:pt x="118363" y="36195"/>
                  </a:cubicBezTo>
                  <a:lnTo>
                    <a:pt x="105981" y="8573"/>
                  </a:lnTo>
                  <a:lnTo>
                    <a:pt x="12636" y="15240"/>
                  </a:lnTo>
                  <a:lnTo>
                    <a:pt x="10731" y="3333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0" name="图形 11">
              <a:extLst>
                <a:ext uri="{FF2B5EF4-FFF2-40B4-BE49-F238E27FC236}">
                  <a16:creationId xmlns:a16="http://schemas.microsoft.com/office/drawing/2014/main" id="{AC1C0D48-2186-4956-BE66-05228691B34C}"/>
                </a:ext>
              </a:extLst>
            </p:cNvPr>
            <p:cNvSpPr/>
            <p:nvPr/>
          </p:nvSpPr>
          <p:spPr>
            <a:xfrm>
              <a:off x="5274368" y="3352922"/>
              <a:ext cx="338713" cy="555179"/>
            </a:xfrm>
            <a:custGeom>
              <a:avLst/>
              <a:gdLst>
                <a:gd name="connsiteX0" fmla="*/ 235844 w 338713"/>
                <a:gd name="connsiteY0" fmla="*/ 18927 h 555179"/>
                <a:gd name="connsiteX1" fmla="*/ 42486 w 338713"/>
                <a:gd name="connsiteY1" fmla="*/ 62742 h 555179"/>
                <a:gd name="connsiteX2" fmla="*/ 14864 w 338713"/>
                <a:gd name="connsiteY2" fmla="*/ 522800 h 555179"/>
                <a:gd name="connsiteX3" fmla="*/ 146309 w 338713"/>
                <a:gd name="connsiteY3" fmla="*/ 549470 h 555179"/>
                <a:gd name="connsiteX4" fmla="*/ 338714 w 338713"/>
                <a:gd name="connsiteY4" fmla="*/ 500892 h 555179"/>
                <a:gd name="connsiteX5" fmla="*/ 235844 w 338713"/>
                <a:gd name="connsiteY5" fmla="*/ 18927 h 5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13" h="555179">
                  <a:moveTo>
                    <a:pt x="235844" y="18927"/>
                  </a:moveTo>
                  <a:cubicBezTo>
                    <a:pt x="175836" y="2735"/>
                    <a:pt x="117734" y="-29650"/>
                    <a:pt x="42486" y="62742"/>
                  </a:cubicBezTo>
                  <a:cubicBezTo>
                    <a:pt x="-32761" y="155135"/>
                    <a:pt x="14864" y="522800"/>
                    <a:pt x="14864" y="522800"/>
                  </a:cubicBezTo>
                  <a:cubicBezTo>
                    <a:pt x="52011" y="552327"/>
                    <a:pt x="100589" y="562805"/>
                    <a:pt x="146309" y="549470"/>
                  </a:cubicBezTo>
                  <a:lnTo>
                    <a:pt x="338714" y="500892"/>
                  </a:lnTo>
                  <a:cubicBezTo>
                    <a:pt x="337761" y="501845"/>
                    <a:pt x="291089" y="34167"/>
                    <a:pt x="235844" y="18927"/>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1" name="图形 11">
              <a:extLst>
                <a:ext uri="{FF2B5EF4-FFF2-40B4-BE49-F238E27FC236}">
                  <a16:creationId xmlns:a16="http://schemas.microsoft.com/office/drawing/2014/main" id="{ECD97FE7-8CD1-4319-B025-18075234E14F}"/>
                </a:ext>
              </a:extLst>
            </p:cNvPr>
            <p:cNvSpPr/>
            <p:nvPr/>
          </p:nvSpPr>
          <p:spPr>
            <a:xfrm>
              <a:off x="5528310" y="4572952"/>
              <a:ext cx="164798" cy="66675"/>
            </a:xfrm>
            <a:custGeom>
              <a:avLst/>
              <a:gdLst>
                <a:gd name="connsiteX0" fmla="*/ 0 w 164798"/>
                <a:gd name="connsiteY0" fmla="*/ 2857 h 66675"/>
                <a:gd name="connsiteX1" fmla="*/ 0 w 164798"/>
                <a:gd name="connsiteY1" fmla="*/ 66675 h 66675"/>
                <a:gd name="connsiteX2" fmla="*/ 164782 w 164798"/>
                <a:gd name="connsiteY2" fmla="*/ 36195 h 66675"/>
                <a:gd name="connsiteX3" fmla="*/ 78105 w 164798"/>
                <a:gd name="connsiteY3" fmla="*/ 0 h 66675"/>
                <a:gd name="connsiteX4" fmla="*/ 0 w 164798"/>
                <a:gd name="connsiteY4" fmla="*/ 2857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98" h="66675">
                  <a:moveTo>
                    <a:pt x="0" y="2857"/>
                  </a:moveTo>
                  <a:lnTo>
                    <a:pt x="0" y="66675"/>
                  </a:lnTo>
                  <a:cubicBezTo>
                    <a:pt x="0" y="66675"/>
                    <a:pt x="166687" y="48577"/>
                    <a:pt x="164782" y="36195"/>
                  </a:cubicBezTo>
                  <a:cubicBezTo>
                    <a:pt x="161925" y="23813"/>
                    <a:pt x="78105" y="0"/>
                    <a:pt x="78105" y="0"/>
                  </a:cubicBezTo>
                  <a:lnTo>
                    <a:pt x="0" y="285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2" name="图形 11">
              <a:extLst>
                <a:ext uri="{FF2B5EF4-FFF2-40B4-BE49-F238E27FC236}">
                  <a16:creationId xmlns:a16="http://schemas.microsoft.com/office/drawing/2014/main" id="{61C90D06-90C1-402D-89A4-FCB2E898DE60}"/>
                </a:ext>
              </a:extLst>
            </p:cNvPr>
            <p:cNvSpPr/>
            <p:nvPr/>
          </p:nvSpPr>
          <p:spPr>
            <a:xfrm>
              <a:off x="5523547" y="4568190"/>
              <a:ext cx="174307" cy="76200"/>
            </a:xfrm>
            <a:custGeom>
              <a:avLst/>
              <a:gdLst>
                <a:gd name="connsiteX0" fmla="*/ 4763 w 174307"/>
                <a:gd name="connsiteY0" fmla="*/ 76200 h 76200"/>
                <a:gd name="connsiteX1" fmla="*/ 1905 w 174307"/>
                <a:gd name="connsiteY1" fmla="*/ 75247 h 76200"/>
                <a:gd name="connsiteX2" fmla="*/ 0 w 174307"/>
                <a:gd name="connsiteY2" fmla="*/ 71438 h 76200"/>
                <a:gd name="connsiteX3" fmla="*/ 0 w 174307"/>
                <a:gd name="connsiteY3" fmla="*/ 7620 h 76200"/>
                <a:gd name="connsiteX4" fmla="*/ 4763 w 174307"/>
                <a:gd name="connsiteY4" fmla="*/ 2857 h 76200"/>
                <a:gd name="connsiteX5" fmla="*/ 81915 w 174307"/>
                <a:gd name="connsiteY5" fmla="*/ 0 h 76200"/>
                <a:gd name="connsiteX6" fmla="*/ 83820 w 174307"/>
                <a:gd name="connsiteY6" fmla="*/ 0 h 76200"/>
                <a:gd name="connsiteX7" fmla="*/ 174307 w 174307"/>
                <a:gd name="connsiteY7" fmla="*/ 40005 h 76200"/>
                <a:gd name="connsiteX8" fmla="*/ 173355 w 174307"/>
                <a:gd name="connsiteY8" fmla="*/ 44767 h 76200"/>
                <a:gd name="connsiteX9" fmla="*/ 4763 w 174307"/>
                <a:gd name="connsiteY9" fmla="*/ 76200 h 76200"/>
                <a:gd name="connsiteX10" fmla="*/ 4763 w 174307"/>
                <a:gd name="connsiteY10" fmla="*/ 76200 h 76200"/>
                <a:gd name="connsiteX11" fmla="*/ 9525 w 174307"/>
                <a:gd name="connsiteY11" fmla="*/ 12382 h 76200"/>
                <a:gd name="connsiteX12" fmla="*/ 9525 w 174307"/>
                <a:gd name="connsiteY12" fmla="*/ 66675 h 76200"/>
                <a:gd name="connsiteX13" fmla="*/ 163830 w 174307"/>
                <a:gd name="connsiteY13" fmla="*/ 40957 h 76200"/>
                <a:gd name="connsiteX14" fmla="*/ 81915 w 174307"/>
                <a:gd name="connsiteY14" fmla="*/ 10477 h 76200"/>
                <a:gd name="connsiteX15" fmla="*/ 9525 w 174307"/>
                <a:gd name="connsiteY15" fmla="*/ 1238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307" h="76200">
                  <a:moveTo>
                    <a:pt x="4763" y="76200"/>
                  </a:moveTo>
                  <a:cubicBezTo>
                    <a:pt x="3810" y="76200"/>
                    <a:pt x="2857" y="76200"/>
                    <a:pt x="1905" y="75247"/>
                  </a:cubicBezTo>
                  <a:cubicBezTo>
                    <a:pt x="952" y="74295"/>
                    <a:pt x="0" y="73342"/>
                    <a:pt x="0" y="71438"/>
                  </a:cubicBezTo>
                  <a:lnTo>
                    <a:pt x="0" y="7620"/>
                  </a:lnTo>
                  <a:cubicBezTo>
                    <a:pt x="0" y="4763"/>
                    <a:pt x="1905" y="2857"/>
                    <a:pt x="4763" y="2857"/>
                  </a:cubicBezTo>
                  <a:lnTo>
                    <a:pt x="81915" y="0"/>
                  </a:lnTo>
                  <a:lnTo>
                    <a:pt x="83820" y="0"/>
                  </a:lnTo>
                  <a:cubicBezTo>
                    <a:pt x="116205" y="9525"/>
                    <a:pt x="171450" y="26670"/>
                    <a:pt x="174307" y="40005"/>
                  </a:cubicBezTo>
                  <a:cubicBezTo>
                    <a:pt x="174307" y="41910"/>
                    <a:pt x="174307" y="43815"/>
                    <a:pt x="173355" y="44767"/>
                  </a:cubicBezTo>
                  <a:cubicBezTo>
                    <a:pt x="162877" y="58102"/>
                    <a:pt x="41910" y="72390"/>
                    <a:pt x="4763" y="76200"/>
                  </a:cubicBezTo>
                  <a:lnTo>
                    <a:pt x="4763" y="76200"/>
                  </a:lnTo>
                  <a:close/>
                  <a:moveTo>
                    <a:pt x="9525" y="12382"/>
                  </a:moveTo>
                  <a:lnTo>
                    <a:pt x="9525" y="66675"/>
                  </a:lnTo>
                  <a:cubicBezTo>
                    <a:pt x="78105" y="59055"/>
                    <a:pt x="150495" y="47625"/>
                    <a:pt x="163830" y="40957"/>
                  </a:cubicBezTo>
                  <a:cubicBezTo>
                    <a:pt x="156210" y="34290"/>
                    <a:pt x="117157" y="20002"/>
                    <a:pt x="81915" y="10477"/>
                  </a:cubicBezTo>
                  <a:lnTo>
                    <a:pt x="9525" y="1238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3" name="图形 11">
              <a:extLst>
                <a:ext uri="{FF2B5EF4-FFF2-40B4-BE49-F238E27FC236}">
                  <a16:creationId xmlns:a16="http://schemas.microsoft.com/office/drawing/2014/main" id="{FFB07EE2-569D-4642-878E-59841B2E6B09}"/>
                </a:ext>
              </a:extLst>
            </p:cNvPr>
            <p:cNvSpPr/>
            <p:nvPr/>
          </p:nvSpPr>
          <p:spPr>
            <a:xfrm rot="-594584">
              <a:off x="5419751" y="3914780"/>
              <a:ext cx="244797" cy="181931"/>
            </a:xfrm>
            <a:custGeom>
              <a:avLst/>
              <a:gdLst>
                <a:gd name="connsiteX0" fmla="*/ 0 w 244797"/>
                <a:gd name="connsiteY0" fmla="*/ 0 h 181931"/>
                <a:gd name="connsiteX1" fmla="*/ 244797 w 244797"/>
                <a:gd name="connsiteY1" fmla="*/ 0 h 181931"/>
                <a:gd name="connsiteX2" fmla="*/ 244797 w 244797"/>
                <a:gd name="connsiteY2" fmla="*/ 181931 h 181931"/>
                <a:gd name="connsiteX3" fmla="*/ 0 w 244797"/>
                <a:gd name="connsiteY3" fmla="*/ 181931 h 181931"/>
              </a:gdLst>
              <a:ahLst/>
              <a:cxnLst>
                <a:cxn ang="0">
                  <a:pos x="connsiteX0" y="connsiteY0"/>
                </a:cxn>
                <a:cxn ang="0">
                  <a:pos x="connsiteX1" y="connsiteY1"/>
                </a:cxn>
                <a:cxn ang="0">
                  <a:pos x="connsiteX2" y="connsiteY2"/>
                </a:cxn>
                <a:cxn ang="0">
                  <a:pos x="connsiteX3" y="connsiteY3"/>
                </a:cxn>
              </a:cxnLst>
              <a:rect l="l" t="t" r="r" b="b"/>
              <a:pathLst>
                <a:path w="244797" h="181931">
                  <a:moveTo>
                    <a:pt x="0" y="0"/>
                  </a:moveTo>
                  <a:lnTo>
                    <a:pt x="244797" y="0"/>
                  </a:lnTo>
                  <a:lnTo>
                    <a:pt x="244797" y="181931"/>
                  </a:lnTo>
                  <a:lnTo>
                    <a:pt x="0" y="181931"/>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4" name="图形 11">
              <a:extLst>
                <a:ext uri="{FF2B5EF4-FFF2-40B4-BE49-F238E27FC236}">
                  <a16:creationId xmlns:a16="http://schemas.microsoft.com/office/drawing/2014/main" id="{46555959-7570-411A-9A0D-E2C3E797D9A9}"/>
                </a:ext>
              </a:extLst>
            </p:cNvPr>
            <p:cNvSpPr/>
            <p:nvPr/>
          </p:nvSpPr>
          <p:spPr>
            <a:xfrm>
              <a:off x="5400675" y="3890009"/>
              <a:ext cx="281940" cy="231457"/>
            </a:xfrm>
            <a:custGeom>
              <a:avLst/>
              <a:gdLst>
                <a:gd name="connsiteX0" fmla="*/ 36195 w 281940"/>
                <a:gd name="connsiteY0" fmla="*/ 231458 h 231457"/>
                <a:gd name="connsiteX1" fmla="*/ 31433 w 281940"/>
                <a:gd name="connsiteY1" fmla="*/ 227648 h 231457"/>
                <a:gd name="connsiteX2" fmla="*/ 0 w 281940"/>
                <a:gd name="connsiteY2" fmla="*/ 47625 h 231457"/>
                <a:gd name="connsiteX3" fmla="*/ 952 w 281940"/>
                <a:gd name="connsiteY3" fmla="*/ 43815 h 231457"/>
                <a:gd name="connsiteX4" fmla="*/ 3810 w 281940"/>
                <a:gd name="connsiteY4" fmla="*/ 41910 h 231457"/>
                <a:gd name="connsiteX5" fmla="*/ 244792 w 281940"/>
                <a:gd name="connsiteY5" fmla="*/ 0 h 231457"/>
                <a:gd name="connsiteX6" fmla="*/ 250508 w 281940"/>
                <a:gd name="connsiteY6" fmla="*/ 3810 h 231457"/>
                <a:gd name="connsiteX7" fmla="*/ 250508 w 281940"/>
                <a:gd name="connsiteY7" fmla="*/ 3810 h 231457"/>
                <a:gd name="connsiteX8" fmla="*/ 281940 w 281940"/>
                <a:gd name="connsiteY8" fmla="*/ 182880 h 231457"/>
                <a:gd name="connsiteX9" fmla="*/ 280988 w 281940"/>
                <a:gd name="connsiteY9" fmla="*/ 186690 h 231457"/>
                <a:gd name="connsiteX10" fmla="*/ 278130 w 281940"/>
                <a:gd name="connsiteY10" fmla="*/ 188595 h 231457"/>
                <a:gd name="connsiteX11" fmla="*/ 36195 w 281940"/>
                <a:gd name="connsiteY11" fmla="*/ 231458 h 231457"/>
                <a:gd name="connsiteX12" fmla="*/ 36195 w 281940"/>
                <a:gd name="connsiteY12" fmla="*/ 231458 h 231457"/>
                <a:gd name="connsiteX13" fmla="*/ 10477 w 281940"/>
                <a:gd name="connsiteY13" fmla="*/ 50483 h 231457"/>
                <a:gd name="connsiteX14" fmla="*/ 40005 w 281940"/>
                <a:gd name="connsiteY14" fmla="*/ 220028 h 231457"/>
                <a:gd name="connsiteX15" fmla="*/ 271463 w 281940"/>
                <a:gd name="connsiteY15" fmla="*/ 180023 h 231457"/>
                <a:gd name="connsiteX16" fmla="*/ 241935 w 281940"/>
                <a:gd name="connsiteY16" fmla="*/ 10478 h 231457"/>
                <a:gd name="connsiteX17" fmla="*/ 10477 w 281940"/>
                <a:gd name="connsiteY17" fmla="*/ 50483 h 23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940" h="231457">
                  <a:moveTo>
                    <a:pt x="36195" y="231458"/>
                  </a:moveTo>
                  <a:cubicBezTo>
                    <a:pt x="34290" y="231458"/>
                    <a:pt x="31433" y="229553"/>
                    <a:pt x="31433" y="227648"/>
                  </a:cubicBezTo>
                  <a:lnTo>
                    <a:pt x="0" y="47625"/>
                  </a:lnTo>
                  <a:cubicBezTo>
                    <a:pt x="0" y="46673"/>
                    <a:pt x="0" y="44768"/>
                    <a:pt x="952" y="43815"/>
                  </a:cubicBezTo>
                  <a:cubicBezTo>
                    <a:pt x="1905" y="42863"/>
                    <a:pt x="2858" y="41910"/>
                    <a:pt x="3810" y="41910"/>
                  </a:cubicBezTo>
                  <a:lnTo>
                    <a:pt x="244792" y="0"/>
                  </a:lnTo>
                  <a:cubicBezTo>
                    <a:pt x="247650" y="0"/>
                    <a:pt x="249555" y="953"/>
                    <a:pt x="250508" y="3810"/>
                  </a:cubicBezTo>
                  <a:cubicBezTo>
                    <a:pt x="250508" y="3810"/>
                    <a:pt x="250508" y="3810"/>
                    <a:pt x="250508" y="3810"/>
                  </a:cubicBezTo>
                  <a:lnTo>
                    <a:pt x="281940" y="182880"/>
                  </a:lnTo>
                  <a:cubicBezTo>
                    <a:pt x="281940" y="183833"/>
                    <a:pt x="281940" y="185738"/>
                    <a:pt x="280988" y="186690"/>
                  </a:cubicBezTo>
                  <a:cubicBezTo>
                    <a:pt x="280035" y="187643"/>
                    <a:pt x="279083" y="188595"/>
                    <a:pt x="278130" y="188595"/>
                  </a:cubicBezTo>
                  <a:lnTo>
                    <a:pt x="36195" y="231458"/>
                  </a:lnTo>
                  <a:lnTo>
                    <a:pt x="36195" y="231458"/>
                  </a:lnTo>
                  <a:close/>
                  <a:moveTo>
                    <a:pt x="10477" y="50483"/>
                  </a:moveTo>
                  <a:lnTo>
                    <a:pt x="40005" y="220028"/>
                  </a:lnTo>
                  <a:lnTo>
                    <a:pt x="271463" y="180023"/>
                  </a:lnTo>
                  <a:lnTo>
                    <a:pt x="241935" y="10478"/>
                  </a:lnTo>
                  <a:lnTo>
                    <a:pt x="10477" y="5048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5" name="图形 11">
              <a:extLst>
                <a:ext uri="{FF2B5EF4-FFF2-40B4-BE49-F238E27FC236}">
                  <a16:creationId xmlns:a16="http://schemas.microsoft.com/office/drawing/2014/main" id="{577F94D9-0C5C-4FB8-865D-BABAFFF6E45E}"/>
                </a:ext>
              </a:extLst>
            </p:cNvPr>
            <p:cNvSpPr/>
            <p:nvPr/>
          </p:nvSpPr>
          <p:spPr>
            <a:xfrm>
              <a:off x="5485447" y="3835717"/>
              <a:ext cx="101055" cy="134832"/>
            </a:xfrm>
            <a:custGeom>
              <a:avLst/>
              <a:gdLst>
                <a:gd name="connsiteX0" fmla="*/ 57150 w 101055"/>
                <a:gd name="connsiteY0" fmla="*/ 0 h 134832"/>
                <a:gd name="connsiteX1" fmla="*/ 66675 w 101055"/>
                <a:gd name="connsiteY1" fmla="*/ 35242 h 134832"/>
                <a:gd name="connsiteX2" fmla="*/ 100965 w 101055"/>
                <a:gd name="connsiteY2" fmla="*/ 64770 h 134832"/>
                <a:gd name="connsiteX3" fmla="*/ 79057 w 101055"/>
                <a:gd name="connsiteY3" fmla="*/ 74295 h 134832"/>
                <a:gd name="connsiteX4" fmla="*/ 82867 w 101055"/>
                <a:gd name="connsiteY4" fmla="*/ 120015 h 134832"/>
                <a:gd name="connsiteX5" fmla="*/ 23813 w 101055"/>
                <a:gd name="connsiteY5" fmla="*/ 130492 h 134832"/>
                <a:gd name="connsiteX6" fmla="*/ 0 w 101055"/>
                <a:gd name="connsiteY6" fmla="*/ 10478 h 13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55" h="134832">
                  <a:moveTo>
                    <a:pt x="57150" y="0"/>
                  </a:moveTo>
                  <a:cubicBezTo>
                    <a:pt x="57150" y="0"/>
                    <a:pt x="59055" y="28575"/>
                    <a:pt x="66675" y="35242"/>
                  </a:cubicBezTo>
                  <a:cubicBezTo>
                    <a:pt x="74295" y="41910"/>
                    <a:pt x="102870" y="59055"/>
                    <a:pt x="100965" y="64770"/>
                  </a:cubicBezTo>
                  <a:cubicBezTo>
                    <a:pt x="99060" y="70485"/>
                    <a:pt x="79057" y="74295"/>
                    <a:pt x="79057" y="74295"/>
                  </a:cubicBezTo>
                  <a:cubicBezTo>
                    <a:pt x="79057" y="74295"/>
                    <a:pt x="96202" y="109538"/>
                    <a:pt x="82867" y="120015"/>
                  </a:cubicBezTo>
                  <a:cubicBezTo>
                    <a:pt x="68580" y="130492"/>
                    <a:pt x="30480" y="140970"/>
                    <a:pt x="23813" y="130492"/>
                  </a:cubicBezTo>
                  <a:cubicBezTo>
                    <a:pt x="16192" y="120015"/>
                    <a:pt x="0" y="10478"/>
                    <a:pt x="0" y="10478"/>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6" name="图形 11">
              <a:extLst>
                <a:ext uri="{FF2B5EF4-FFF2-40B4-BE49-F238E27FC236}">
                  <a16:creationId xmlns:a16="http://schemas.microsoft.com/office/drawing/2014/main" id="{5F4C8F72-6876-43D4-B9E8-932F5AD55DAF}"/>
                </a:ext>
              </a:extLst>
            </p:cNvPr>
            <p:cNvSpPr/>
            <p:nvPr/>
          </p:nvSpPr>
          <p:spPr>
            <a:xfrm>
              <a:off x="5480685" y="3830954"/>
              <a:ext cx="113605" cy="144779"/>
            </a:xfrm>
            <a:custGeom>
              <a:avLst/>
              <a:gdLst>
                <a:gd name="connsiteX0" fmla="*/ 40957 w 113605"/>
                <a:gd name="connsiteY0" fmla="*/ 144780 h 144779"/>
                <a:gd name="connsiteX1" fmla="*/ 35242 w 113605"/>
                <a:gd name="connsiteY1" fmla="*/ 144780 h 144779"/>
                <a:gd name="connsiteX2" fmla="*/ 23813 w 113605"/>
                <a:gd name="connsiteY2" fmla="*/ 138113 h 144779"/>
                <a:gd name="connsiteX3" fmla="*/ 0 w 113605"/>
                <a:gd name="connsiteY3" fmla="*/ 16192 h 144779"/>
                <a:gd name="connsiteX4" fmla="*/ 3810 w 113605"/>
                <a:gd name="connsiteY4" fmla="*/ 10478 h 144779"/>
                <a:gd name="connsiteX5" fmla="*/ 9525 w 113605"/>
                <a:gd name="connsiteY5" fmla="*/ 14288 h 144779"/>
                <a:gd name="connsiteX6" fmla="*/ 32385 w 113605"/>
                <a:gd name="connsiteY6" fmla="*/ 132398 h 144779"/>
                <a:gd name="connsiteX7" fmla="*/ 37148 w 113605"/>
                <a:gd name="connsiteY7" fmla="*/ 134303 h 144779"/>
                <a:gd name="connsiteX8" fmla="*/ 85725 w 113605"/>
                <a:gd name="connsiteY8" fmla="*/ 120967 h 144779"/>
                <a:gd name="connsiteX9" fmla="*/ 80963 w 113605"/>
                <a:gd name="connsiteY9" fmla="*/ 81915 h 144779"/>
                <a:gd name="connsiteX10" fmla="*/ 80963 w 113605"/>
                <a:gd name="connsiteY10" fmla="*/ 77153 h 144779"/>
                <a:gd name="connsiteX11" fmla="*/ 84773 w 113605"/>
                <a:gd name="connsiteY11" fmla="*/ 74295 h 144779"/>
                <a:gd name="connsiteX12" fmla="*/ 102870 w 113605"/>
                <a:gd name="connsiteY12" fmla="*/ 68580 h 144779"/>
                <a:gd name="connsiteX13" fmla="*/ 80010 w 113605"/>
                <a:gd name="connsiteY13" fmla="*/ 50483 h 144779"/>
                <a:gd name="connsiteX14" fmla="*/ 71438 w 113605"/>
                <a:gd name="connsiteY14" fmla="*/ 43815 h 144779"/>
                <a:gd name="connsiteX15" fmla="*/ 60007 w 113605"/>
                <a:gd name="connsiteY15" fmla="*/ 4763 h 144779"/>
                <a:gd name="connsiteX16" fmla="*/ 64770 w 113605"/>
                <a:gd name="connsiteY16" fmla="*/ 0 h 144779"/>
                <a:gd name="connsiteX17" fmla="*/ 69532 w 113605"/>
                <a:gd name="connsiteY17" fmla="*/ 4763 h 144779"/>
                <a:gd name="connsiteX18" fmla="*/ 69532 w 113605"/>
                <a:gd name="connsiteY18" fmla="*/ 4763 h 144779"/>
                <a:gd name="connsiteX19" fmla="*/ 77152 w 113605"/>
                <a:gd name="connsiteY19" fmla="*/ 37148 h 144779"/>
                <a:gd name="connsiteX20" fmla="*/ 85725 w 113605"/>
                <a:gd name="connsiteY20" fmla="*/ 42863 h 144779"/>
                <a:gd name="connsiteX21" fmla="*/ 113348 w 113605"/>
                <a:gd name="connsiteY21" fmla="*/ 71438 h 144779"/>
                <a:gd name="connsiteX22" fmla="*/ 94298 w 113605"/>
                <a:gd name="connsiteY22" fmla="*/ 82867 h 144779"/>
                <a:gd name="connsiteX23" fmla="*/ 93345 w 113605"/>
                <a:gd name="connsiteY23" fmla="*/ 128588 h 144779"/>
                <a:gd name="connsiteX24" fmla="*/ 40957 w 113605"/>
                <a:gd name="connsiteY24" fmla="*/ 144780 h 144779"/>
                <a:gd name="connsiteX25" fmla="*/ 101917 w 113605"/>
                <a:gd name="connsiteY25" fmla="*/ 69533 h 144779"/>
                <a:gd name="connsiteX26" fmla="*/ 101917 w 113605"/>
                <a:gd name="connsiteY26" fmla="*/ 69533 h 14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605" h="144779">
                  <a:moveTo>
                    <a:pt x="40957" y="144780"/>
                  </a:moveTo>
                  <a:cubicBezTo>
                    <a:pt x="39052" y="144780"/>
                    <a:pt x="37148" y="144780"/>
                    <a:pt x="35242" y="144780"/>
                  </a:cubicBezTo>
                  <a:cubicBezTo>
                    <a:pt x="30480" y="144780"/>
                    <a:pt x="26670" y="141923"/>
                    <a:pt x="23813" y="138113"/>
                  </a:cubicBezTo>
                  <a:cubicBezTo>
                    <a:pt x="16192" y="127635"/>
                    <a:pt x="1905" y="34290"/>
                    <a:pt x="0" y="16192"/>
                  </a:cubicBezTo>
                  <a:cubicBezTo>
                    <a:pt x="0" y="13335"/>
                    <a:pt x="1905" y="11430"/>
                    <a:pt x="3810" y="10478"/>
                  </a:cubicBezTo>
                  <a:cubicBezTo>
                    <a:pt x="5715" y="9525"/>
                    <a:pt x="8573" y="12383"/>
                    <a:pt x="9525" y="14288"/>
                  </a:cubicBezTo>
                  <a:cubicBezTo>
                    <a:pt x="17145" y="67628"/>
                    <a:pt x="27623" y="126683"/>
                    <a:pt x="32385" y="132398"/>
                  </a:cubicBezTo>
                  <a:cubicBezTo>
                    <a:pt x="33338" y="133350"/>
                    <a:pt x="35242" y="134303"/>
                    <a:pt x="37148" y="134303"/>
                  </a:cubicBezTo>
                  <a:cubicBezTo>
                    <a:pt x="54292" y="134303"/>
                    <a:pt x="71438" y="129540"/>
                    <a:pt x="85725" y="120967"/>
                  </a:cubicBezTo>
                  <a:cubicBezTo>
                    <a:pt x="94298" y="115253"/>
                    <a:pt x="85725" y="92392"/>
                    <a:pt x="80963" y="81915"/>
                  </a:cubicBezTo>
                  <a:cubicBezTo>
                    <a:pt x="80010" y="80963"/>
                    <a:pt x="80010" y="79058"/>
                    <a:pt x="80963" y="77153"/>
                  </a:cubicBezTo>
                  <a:cubicBezTo>
                    <a:pt x="81915" y="76200"/>
                    <a:pt x="82867" y="75248"/>
                    <a:pt x="84773" y="74295"/>
                  </a:cubicBezTo>
                  <a:cubicBezTo>
                    <a:pt x="90488" y="73342"/>
                    <a:pt x="97155" y="71438"/>
                    <a:pt x="102870" y="68580"/>
                  </a:cubicBezTo>
                  <a:cubicBezTo>
                    <a:pt x="96202" y="61913"/>
                    <a:pt x="87630" y="55245"/>
                    <a:pt x="80010" y="50483"/>
                  </a:cubicBezTo>
                  <a:cubicBezTo>
                    <a:pt x="76200" y="47625"/>
                    <a:pt x="73342" y="45720"/>
                    <a:pt x="71438" y="43815"/>
                  </a:cubicBezTo>
                  <a:cubicBezTo>
                    <a:pt x="61913" y="36195"/>
                    <a:pt x="60007" y="9525"/>
                    <a:pt x="60007" y="4763"/>
                  </a:cubicBezTo>
                  <a:cubicBezTo>
                    <a:pt x="60007" y="1905"/>
                    <a:pt x="61913" y="0"/>
                    <a:pt x="64770" y="0"/>
                  </a:cubicBezTo>
                  <a:cubicBezTo>
                    <a:pt x="67627" y="0"/>
                    <a:pt x="69532" y="1905"/>
                    <a:pt x="69532" y="4763"/>
                  </a:cubicBezTo>
                  <a:cubicBezTo>
                    <a:pt x="69532" y="4763"/>
                    <a:pt x="69532" y="4763"/>
                    <a:pt x="69532" y="4763"/>
                  </a:cubicBezTo>
                  <a:cubicBezTo>
                    <a:pt x="70485" y="18098"/>
                    <a:pt x="73342" y="33338"/>
                    <a:pt x="77152" y="37148"/>
                  </a:cubicBezTo>
                  <a:cubicBezTo>
                    <a:pt x="79057" y="39053"/>
                    <a:pt x="81915" y="40958"/>
                    <a:pt x="85725" y="42863"/>
                  </a:cubicBezTo>
                  <a:cubicBezTo>
                    <a:pt x="106680" y="58103"/>
                    <a:pt x="115252" y="64770"/>
                    <a:pt x="113348" y="71438"/>
                  </a:cubicBezTo>
                  <a:cubicBezTo>
                    <a:pt x="111442" y="77153"/>
                    <a:pt x="101917" y="80963"/>
                    <a:pt x="94298" y="82867"/>
                  </a:cubicBezTo>
                  <a:cubicBezTo>
                    <a:pt x="99060" y="94298"/>
                    <a:pt x="107632" y="118110"/>
                    <a:pt x="93345" y="128588"/>
                  </a:cubicBezTo>
                  <a:cubicBezTo>
                    <a:pt x="76200" y="138113"/>
                    <a:pt x="59055" y="143828"/>
                    <a:pt x="40957" y="144780"/>
                  </a:cubicBezTo>
                  <a:close/>
                  <a:moveTo>
                    <a:pt x="101917" y="69533"/>
                  </a:moveTo>
                  <a:lnTo>
                    <a:pt x="101917" y="6953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7" name="图形 11">
              <a:extLst>
                <a:ext uri="{FF2B5EF4-FFF2-40B4-BE49-F238E27FC236}">
                  <a16:creationId xmlns:a16="http://schemas.microsoft.com/office/drawing/2014/main" id="{8D895982-9704-4FFD-86E6-0BBAF3901805}"/>
                </a:ext>
              </a:extLst>
            </p:cNvPr>
            <p:cNvSpPr/>
            <p:nvPr/>
          </p:nvSpPr>
          <p:spPr>
            <a:xfrm>
              <a:off x="5351145" y="3427095"/>
              <a:ext cx="204787" cy="447675"/>
            </a:xfrm>
            <a:custGeom>
              <a:avLst/>
              <a:gdLst>
                <a:gd name="connsiteX0" fmla="*/ 116205 w 204787"/>
                <a:gd name="connsiteY0" fmla="*/ 0 h 447675"/>
                <a:gd name="connsiteX1" fmla="*/ 204788 w 204787"/>
                <a:gd name="connsiteY1" fmla="*/ 419100 h 447675"/>
                <a:gd name="connsiteX2" fmla="*/ 128588 w 204787"/>
                <a:gd name="connsiteY2" fmla="*/ 447675 h 447675"/>
                <a:gd name="connsiteX3" fmla="*/ 0 w 204787"/>
                <a:gd name="connsiteY3" fmla="*/ 44767 h 447675"/>
              </a:gdLst>
              <a:ahLst/>
              <a:cxnLst>
                <a:cxn ang="0">
                  <a:pos x="connsiteX0" y="connsiteY0"/>
                </a:cxn>
                <a:cxn ang="0">
                  <a:pos x="connsiteX1" y="connsiteY1"/>
                </a:cxn>
                <a:cxn ang="0">
                  <a:pos x="connsiteX2" y="connsiteY2"/>
                </a:cxn>
                <a:cxn ang="0">
                  <a:pos x="connsiteX3" y="connsiteY3"/>
                </a:cxn>
              </a:cxnLst>
              <a:rect l="l" t="t" r="r" b="b"/>
              <a:pathLst>
                <a:path w="204787" h="447675">
                  <a:moveTo>
                    <a:pt x="116205" y="0"/>
                  </a:moveTo>
                  <a:lnTo>
                    <a:pt x="204788" y="419100"/>
                  </a:lnTo>
                  <a:lnTo>
                    <a:pt x="128588" y="447675"/>
                  </a:lnTo>
                  <a:cubicBezTo>
                    <a:pt x="128588" y="447675"/>
                    <a:pt x="11430" y="73342"/>
                    <a:pt x="0" y="44767"/>
                  </a:cubicBezTo>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8" name="图形 11">
              <a:extLst>
                <a:ext uri="{FF2B5EF4-FFF2-40B4-BE49-F238E27FC236}">
                  <a16:creationId xmlns:a16="http://schemas.microsoft.com/office/drawing/2014/main" id="{8B2F8449-FC9D-45CE-A7A8-5DCDEF38B4E2}"/>
                </a:ext>
              </a:extLst>
            </p:cNvPr>
            <p:cNvSpPr/>
            <p:nvPr/>
          </p:nvSpPr>
          <p:spPr>
            <a:xfrm>
              <a:off x="5347913" y="3422332"/>
              <a:ext cx="213034" cy="458152"/>
            </a:xfrm>
            <a:custGeom>
              <a:avLst/>
              <a:gdLst>
                <a:gd name="connsiteX0" fmla="*/ 132771 w 213034"/>
                <a:gd name="connsiteY0" fmla="*/ 458152 h 458152"/>
                <a:gd name="connsiteX1" fmla="*/ 130866 w 213034"/>
                <a:gd name="connsiteY1" fmla="*/ 458152 h 458152"/>
                <a:gd name="connsiteX2" fmla="*/ 128009 w 213034"/>
                <a:gd name="connsiteY2" fmla="*/ 455295 h 458152"/>
                <a:gd name="connsiteX3" fmla="*/ 374 w 213034"/>
                <a:gd name="connsiteY3" fmla="*/ 52388 h 458152"/>
                <a:gd name="connsiteX4" fmla="*/ 2279 w 213034"/>
                <a:gd name="connsiteY4" fmla="*/ 45720 h 458152"/>
                <a:gd name="connsiteX5" fmla="*/ 8946 w 213034"/>
                <a:gd name="connsiteY5" fmla="*/ 47625 h 458152"/>
                <a:gd name="connsiteX6" fmla="*/ 8946 w 213034"/>
                <a:gd name="connsiteY6" fmla="*/ 48577 h 458152"/>
                <a:gd name="connsiteX7" fmla="*/ 135629 w 213034"/>
                <a:gd name="connsiteY7" fmla="*/ 446722 h 458152"/>
                <a:gd name="connsiteX8" fmla="*/ 203256 w 213034"/>
                <a:gd name="connsiteY8" fmla="*/ 421005 h 458152"/>
                <a:gd name="connsiteX9" fmla="*/ 114674 w 213034"/>
                <a:gd name="connsiteY9" fmla="*/ 5715 h 458152"/>
                <a:gd name="connsiteX10" fmla="*/ 118484 w 213034"/>
                <a:gd name="connsiteY10" fmla="*/ 0 h 458152"/>
                <a:gd name="connsiteX11" fmla="*/ 118484 w 213034"/>
                <a:gd name="connsiteY11" fmla="*/ 0 h 458152"/>
                <a:gd name="connsiteX12" fmla="*/ 124199 w 213034"/>
                <a:gd name="connsiteY12" fmla="*/ 3810 h 458152"/>
                <a:gd name="connsiteX13" fmla="*/ 212781 w 213034"/>
                <a:gd name="connsiteY13" fmla="*/ 422910 h 458152"/>
                <a:gd name="connsiteX14" fmla="*/ 209924 w 213034"/>
                <a:gd name="connsiteY14" fmla="*/ 428625 h 458152"/>
                <a:gd name="connsiteX15" fmla="*/ 133724 w 213034"/>
                <a:gd name="connsiteY15" fmla="*/ 457200 h 458152"/>
                <a:gd name="connsiteX16" fmla="*/ 132771 w 213034"/>
                <a:gd name="connsiteY16" fmla="*/ 458152 h 4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3034" h="458152">
                  <a:moveTo>
                    <a:pt x="132771" y="458152"/>
                  </a:moveTo>
                  <a:cubicBezTo>
                    <a:pt x="131819" y="458152"/>
                    <a:pt x="131819" y="458152"/>
                    <a:pt x="130866" y="458152"/>
                  </a:cubicBezTo>
                  <a:cubicBezTo>
                    <a:pt x="129914" y="457200"/>
                    <a:pt x="128961" y="456247"/>
                    <a:pt x="128009" y="455295"/>
                  </a:cubicBezTo>
                  <a:cubicBezTo>
                    <a:pt x="127056" y="451485"/>
                    <a:pt x="10851" y="80010"/>
                    <a:pt x="374" y="52388"/>
                  </a:cubicBezTo>
                  <a:cubicBezTo>
                    <a:pt x="-579" y="50483"/>
                    <a:pt x="374" y="46672"/>
                    <a:pt x="2279" y="45720"/>
                  </a:cubicBezTo>
                  <a:cubicBezTo>
                    <a:pt x="4184" y="44767"/>
                    <a:pt x="7994" y="45720"/>
                    <a:pt x="8946" y="47625"/>
                  </a:cubicBezTo>
                  <a:cubicBezTo>
                    <a:pt x="8946" y="47625"/>
                    <a:pt x="8946" y="48577"/>
                    <a:pt x="8946" y="48577"/>
                  </a:cubicBezTo>
                  <a:cubicBezTo>
                    <a:pt x="19424" y="75247"/>
                    <a:pt x="121341" y="401002"/>
                    <a:pt x="135629" y="446722"/>
                  </a:cubicBezTo>
                  <a:lnTo>
                    <a:pt x="203256" y="421005"/>
                  </a:lnTo>
                  <a:lnTo>
                    <a:pt x="114674" y="5715"/>
                  </a:lnTo>
                  <a:cubicBezTo>
                    <a:pt x="113721" y="2857"/>
                    <a:pt x="115626" y="952"/>
                    <a:pt x="118484" y="0"/>
                  </a:cubicBezTo>
                  <a:cubicBezTo>
                    <a:pt x="118484" y="0"/>
                    <a:pt x="118484" y="0"/>
                    <a:pt x="118484" y="0"/>
                  </a:cubicBezTo>
                  <a:cubicBezTo>
                    <a:pt x="121341" y="0"/>
                    <a:pt x="123246" y="952"/>
                    <a:pt x="124199" y="3810"/>
                  </a:cubicBezTo>
                  <a:lnTo>
                    <a:pt x="212781" y="422910"/>
                  </a:lnTo>
                  <a:cubicBezTo>
                    <a:pt x="213734" y="424815"/>
                    <a:pt x="211829" y="427672"/>
                    <a:pt x="209924" y="428625"/>
                  </a:cubicBezTo>
                  <a:lnTo>
                    <a:pt x="133724" y="457200"/>
                  </a:lnTo>
                  <a:cubicBezTo>
                    <a:pt x="134676" y="458152"/>
                    <a:pt x="133724" y="458152"/>
                    <a:pt x="132771" y="458152"/>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9" name="图形 11">
              <a:extLst>
                <a:ext uri="{FF2B5EF4-FFF2-40B4-BE49-F238E27FC236}">
                  <a16:creationId xmlns:a16="http://schemas.microsoft.com/office/drawing/2014/main" id="{7D3DFC84-91F5-460C-A42A-37802C46958F}"/>
                </a:ext>
              </a:extLst>
            </p:cNvPr>
            <p:cNvSpPr/>
            <p:nvPr/>
          </p:nvSpPr>
          <p:spPr>
            <a:xfrm>
              <a:off x="5535929" y="3430904"/>
              <a:ext cx="57150" cy="264795"/>
            </a:xfrm>
            <a:custGeom>
              <a:avLst/>
              <a:gdLst>
                <a:gd name="connsiteX0" fmla="*/ 0 w 57150"/>
                <a:gd name="connsiteY0" fmla="*/ 0 h 264795"/>
                <a:gd name="connsiteX1" fmla="*/ 57150 w 57150"/>
                <a:gd name="connsiteY1" fmla="*/ 264795 h 264795"/>
              </a:gdLst>
              <a:ahLst/>
              <a:cxnLst>
                <a:cxn ang="0">
                  <a:pos x="connsiteX0" y="connsiteY0"/>
                </a:cxn>
                <a:cxn ang="0">
                  <a:pos x="connsiteX1" y="connsiteY1"/>
                </a:cxn>
              </a:cxnLst>
              <a:rect l="l" t="t" r="r" b="b"/>
              <a:pathLst>
                <a:path w="57150" h="264795">
                  <a:moveTo>
                    <a:pt x="0" y="0"/>
                  </a:moveTo>
                  <a:cubicBezTo>
                    <a:pt x="0" y="0"/>
                    <a:pt x="48578" y="154305"/>
                    <a:pt x="57150" y="264795"/>
                  </a:cubicBezTo>
                </a:path>
              </a:pathLst>
            </a:custGeom>
            <a:solidFill>
              <a:srgbClr val="68E1FD"/>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0" name="图形 11">
              <a:extLst>
                <a:ext uri="{FF2B5EF4-FFF2-40B4-BE49-F238E27FC236}">
                  <a16:creationId xmlns:a16="http://schemas.microsoft.com/office/drawing/2014/main" id="{F4327C13-3278-42BD-BAB2-BEFCFF014AA6}"/>
                </a:ext>
              </a:extLst>
            </p:cNvPr>
            <p:cNvSpPr/>
            <p:nvPr/>
          </p:nvSpPr>
          <p:spPr>
            <a:xfrm>
              <a:off x="5530919" y="3426841"/>
              <a:ext cx="66922" cy="274573"/>
            </a:xfrm>
            <a:custGeom>
              <a:avLst/>
              <a:gdLst>
                <a:gd name="connsiteX0" fmla="*/ 62160 w 66922"/>
                <a:gd name="connsiteY0" fmla="*/ 274573 h 274573"/>
                <a:gd name="connsiteX1" fmla="*/ 57398 w 66922"/>
                <a:gd name="connsiteY1" fmla="*/ 269811 h 274573"/>
                <a:gd name="connsiteX2" fmla="*/ 248 w 66922"/>
                <a:gd name="connsiteY2" fmla="*/ 5968 h 274573"/>
                <a:gd name="connsiteX3" fmla="*/ 4058 w 66922"/>
                <a:gd name="connsiteY3" fmla="*/ 253 h 274573"/>
                <a:gd name="connsiteX4" fmla="*/ 9773 w 66922"/>
                <a:gd name="connsiteY4" fmla="*/ 3111 h 274573"/>
                <a:gd name="connsiteX5" fmla="*/ 66923 w 66922"/>
                <a:gd name="connsiteY5" fmla="*/ 269811 h 274573"/>
                <a:gd name="connsiteX6" fmla="*/ 62160 w 66922"/>
                <a:gd name="connsiteY6" fmla="*/ 274573 h 274573"/>
                <a:gd name="connsiteX7" fmla="*/ 62160 w 66922"/>
                <a:gd name="connsiteY7" fmla="*/ 274573 h 274573"/>
                <a:gd name="connsiteX8" fmla="*/ 62160 w 66922"/>
                <a:gd name="connsiteY8" fmla="*/ 274573 h 27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22" h="274573">
                  <a:moveTo>
                    <a:pt x="62160" y="274573"/>
                  </a:moveTo>
                  <a:cubicBezTo>
                    <a:pt x="59303" y="274573"/>
                    <a:pt x="57398" y="272668"/>
                    <a:pt x="57398" y="269811"/>
                  </a:cubicBezTo>
                  <a:cubicBezTo>
                    <a:pt x="49778" y="161226"/>
                    <a:pt x="1200" y="6921"/>
                    <a:pt x="248" y="5968"/>
                  </a:cubicBezTo>
                  <a:cubicBezTo>
                    <a:pt x="-705" y="3111"/>
                    <a:pt x="1200" y="1206"/>
                    <a:pt x="4058" y="253"/>
                  </a:cubicBezTo>
                  <a:cubicBezTo>
                    <a:pt x="5963" y="-699"/>
                    <a:pt x="8820" y="1206"/>
                    <a:pt x="9773" y="3111"/>
                  </a:cubicBezTo>
                  <a:cubicBezTo>
                    <a:pt x="10725" y="5016"/>
                    <a:pt x="59303" y="159321"/>
                    <a:pt x="66923" y="269811"/>
                  </a:cubicBezTo>
                  <a:cubicBezTo>
                    <a:pt x="66923" y="271716"/>
                    <a:pt x="65018" y="274573"/>
                    <a:pt x="62160" y="274573"/>
                  </a:cubicBezTo>
                  <a:cubicBezTo>
                    <a:pt x="63113" y="274573"/>
                    <a:pt x="63113" y="274573"/>
                    <a:pt x="62160" y="274573"/>
                  </a:cubicBezTo>
                  <a:lnTo>
                    <a:pt x="62160" y="27457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1" name="图形 11">
              <a:extLst>
                <a:ext uri="{FF2B5EF4-FFF2-40B4-BE49-F238E27FC236}">
                  <a16:creationId xmlns:a16="http://schemas.microsoft.com/office/drawing/2014/main" id="{46A0E096-8F3F-4948-A357-C77BB00F5622}"/>
                </a:ext>
              </a:extLst>
            </p:cNvPr>
            <p:cNvSpPr/>
            <p:nvPr/>
          </p:nvSpPr>
          <p:spPr>
            <a:xfrm>
              <a:off x="7163301" y="4037647"/>
              <a:ext cx="95723" cy="315277"/>
            </a:xfrm>
            <a:custGeom>
              <a:avLst/>
              <a:gdLst>
                <a:gd name="connsiteX0" fmla="*/ 89033 w 95723"/>
                <a:gd name="connsiteY0" fmla="*/ 288608 h 315277"/>
                <a:gd name="connsiteX1" fmla="*/ 36646 w 95723"/>
                <a:gd name="connsiteY1" fmla="*/ 0 h 315277"/>
                <a:gd name="connsiteX2" fmla="*/ 2356 w 95723"/>
                <a:gd name="connsiteY2" fmla="*/ 124778 h 315277"/>
                <a:gd name="connsiteX3" fmla="*/ 66173 w 95723"/>
                <a:gd name="connsiteY3" fmla="*/ 315278 h 315277"/>
                <a:gd name="connsiteX4" fmla="*/ 89033 w 95723"/>
                <a:gd name="connsiteY4" fmla="*/ 288608 h 31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3" h="315277">
                  <a:moveTo>
                    <a:pt x="89033" y="288608"/>
                  </a:moveTo>
                  <a:cubicBezTo>
                    <a:pt x="89033" y="288608"/>
                    <a:pt x="123323" y="117158"/>
                    <a:pt x="36646" y="0"/>
                  </a:cubicBezTo>
                  <a:cubicBezTo>
                    <a:pt x="36646" y="0"/>
                    <a:pt x="-10979" y="18098"/>
                    <a:pt x="2356" y="124778"/>
                  </a:cubicBezTo>
                  <a:cubicBezTo>
                    <a:pt x="10929" y="191453"/>
                    <a:pt x="32836" y="256223"/>
                    <a:pt x="66173" y="315278"/>
                  </a:cubicBezTo>
                  <a:lnTo>
                    <a:pt x="89033" y="288608"/>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2" name="图形 11">
              <a:extLst>
                <a:ext uri="{FF2B5EF4-FFF2-40B4-BE49-F238E27FC236}">
                  <a16:creationId xmlns:a16="http://schemas.microsoft.com/office/drawing/2014/main" id="{2A3AEC3E-FE11-4188-A53B-DCFDAA79BCCB}"/>
                </a:ext>
              </a:extLst>
            </p:cNvPr>
            <p:cNvSpPr/>
            <p:nvPr/>
          </p:nvSpPr>
          <p:spPr>
            <a:xfrm>
              <a:off x="7158582" y="4031558"/>
              <a:ext cx="105769" cy="326128"/>
            </a:xfrm>
            <a:custGeom>
              <a:avLst/>
              <a:gdLst>
                <a:gd name="connsiteX0" fmla="*/ 70892 w 105769"/>
                <a:gd name="connsiteY0" fmla="*/ 326129 h 326128"/>
                <a:gd name="connsiteX1" fmla="*/ 70892 w 105769"/>
                <a:gd name="connsiteY1" fmla="*/ 326129 h 326128"/>
                <a:gd name="connsiteX2" fmla="*/ 67082 w 105769"/>
                <a:gd name="connsiteY2" fmla="*/ 323271 h 326128"/>
                <a:gd name="connsiteX3" fmla="*/ 2312 w 105769"/>
                <a:gd name="connsiteY3" fmla="*/ 130866 h 326128"/>
                <a:gd name="connsiteX4" fmla="*/ 40412 w 105769"/>
                <a:gd name="connsiteY4" fmla="*/ 374 h 326128"/>
                <a:gd name="connsiteX5" fmla="*/ 46127 w 105769"/>
                <a:gd name="connsiteY5" fmla="*/ 2279 h 326128"/>
                <a:gd name="connsiteX6" fmla="*/ 99467 w 105769"/>
                <a:gd name="connsiteY6" fmla="*/ 295649 h 326128"/>
                <a:gd name="connsiteX7" fmla="*/ 98515 w 105769"/>
                <a:gd name="connsiteY7" fmla="*/ 297554 h 326128"/>
                <a:gd name="connsiteX8" fmla="*/ 75655 w 105769"/>
                <a:gd name="connsiteY8" fmla="*/ 324224 h 326128"/>
                <a:gd name="connsiteX9" fmla="*/ 70892 w 105769"/>
                <a:gd name="connsiteY9" fmla="*/ 326129 h 326128"/>
                <a:gd name="connsiteX10" fmla="*/ 39460 w 105769"/>
                <a:gd name="connsiteY10" fmla="*/ 11804 h 326128"/>
                <a:gd name="connsiteX11" fmla="*/ 11837 w 105769"/>
                <a:gd name="connsiteY11" fmla="*/ 129914 h 326128"/>
                <a:gd name="connsiteX12" fmla="*/ 71845 w 105769"/>
                <a:gd name="connsiteY12" fmla="*/ 312794 h 326128"/>
                <a:gd name="connsiteX13" fmla="*/ 89942 w 105769"/>
                <a:gd name="connsiteY13" fmla="*/ 292791 h 326128"/>
                <a:gd name="connsiteX14" fmla="*/ 39460 w 105769"/>
                <a:gd name="connsiteY14" fmla="*/ 11804 h 326128"/>
                <a:gd name="connsiteX15" fmla="*/ 93752 w 105769"/>
                <a:gd name="connsiteY15" fmla="*/ 294696 h 326128"/>
                <a:gd name="connsiteX16" fmla="*/ 93752 w 105769"/>
                <a:gd name="connsiteY16" fmla="*/ 294696 h 3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69" h="326128">
                  <a:moveTo>
                    <a:pt x="70892" y="326129"/>
                  </a:moveTo>
                  <a:lnTo>
                    <a:pt x="70892" y="326129"/>
                  </a:lnTo>
                  <a:cubicBezTo>
                    <a:pt x="68987" y="326129"/>
                    <a:pt x="68035" y="325176"/>
                    <a:pt x="67082" y="323271"/>
                  </a:cubicBezTo>
                  <a:cubicBezTo>
                    <a:pt x="33745" y="264216"/>
                    <a:pt x="11837" y="198494"/>
                    <a:pt x="2312" y="130866"/>
                  </a:cubicBezTo>
                  <a:cubicBezTo>
                    <a:pt x="-11023" y="21329"/>
                    <a:pt x="37555" y="1326"/>
                    <a:pt x="40412" y="374"/>
                  </a:cubicBezTo>
                  <a:cubicBezTo>
                    <a:pt x="42317" y="-579"/>
                    <a:pt x="45174" y="374"/>
                    <a:pt x="46127" y="2279"/>
                  </a:cubicBezTo>
                  <a:cubicBezTo>
                    <a:pt x="132805" y="120389"/>
                    <a:pt x="99467" y="293744"/>
                    <a:pt x="99467" y="295649"/>
                  </a:cubicBezTo>
                  <a:cubicBezTo>
                    <a:pt x="99467" y="296601"/>
                    <a:pt x="98515" y="297554"/>
                    <a:pt x="98515" y="297554"/>
                  </a:cubicBezTo>
                  <a:lnTo>
                    <a:pt x="75655" y="324224"/>
                  </a:lnTo>
                  <a:cubicBezTo>
                    <a:pt x="73749" y="325176"/>
                    <a:pt x="71845" y="326129"/>
                    <a:pt x="70892" y="326129"/>
                  </a:cubicBezTo>
                  <a:close/>
                  <a:moveTo>
                    <a:pt x="39460" y="11804"/>
                  </a:moveTo>
                  <a:cubicBezTo>
                    <a:pt x="29935" y="18471"/>
                    <a:pt x="1360" y="45141"/>
                    <a:pt x="11837" y="129914"/>
                  </a:cubicBezTo>
                  <a:cubicBezTo>
                    <a:pt x="20410" y="193731"/>
                    <a:pt x="40412" y="255644"/>
                    <a:pt x="71845" y="312794"/>
                  </a:cubicBezTo>
                  <a:lnTo>
                    <a:pt x="89942" y="292791"/>
                  </a:lnTo>
                  <a:cubicBezTo>
                    <a:pt x="91847" y="276599"/>
                    <a:pt x="117565" y="120389"/>
                    <a:pt x="39460" y="11804"/>
                  </a:cubicBezTo>
                  <a:close/>
                  <a:moveTo>
                    <a:pt x="93752" y="294696"/>
                  </a:moveTo>
                  <a:lnTo>
                    <a:pt x="93752" y="29469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3" name="图形 11">
              <a:extLst>
                <a:ext uri="{FF2B5EF4-FFF2-40B4-BE49-F238E27FC236}">
                  <a16:creationId xmlns:a16="http://schemas.microsoft.com/office/drawing/2014/main" id="{FB4B4D61-EAEE-4C93-8249-DAEB000D7FE3}"/>
                </a:ext>
              </a:extLst>
            </p:cNvPr>
            <p:cNvSpPr/>
            <p:nvPr/>
          </p:nvSpPr>
          <p:spPr>
            <a:xfrm>
              <a:off x="7031355" y="3924300"/>
              <a:ext cx="185737" cy="385762"/>
            </a:xfrm>
            <a:custGeom>
              <a:avLst/>
              <a:gdLst>
                <a:gd name="connsiteX0" fmla="*/ 185738 w 185737"/>
                <a:gd name="connsiteY0" fmla="*/ 377190 h 385762"/>
                <a:gd name="connsiteX1" fmla="*/ 0 w 185737"/>
                <a:gd name="connsiteY1" fmla="*/ 0 h 385762"/>
                <a:gd name="connsiteX2" fmla="*/ 43815 w 185737"/>
                <a:gd name="connsiteY2" fmla="*/ 200025 h 385762"/>
                <a:gd name="connsiteX3" fmla="*/ 151447 w 185737"/>
                <a:gd name="connsiteY3" fmla="*/ 385763 h 385762"/>
                <a:gd name="connsiteX4" fmla="*/ 185738 w 185737"/>
                <a:gd name="connsiteY4" fmla="*/ 377190 h 38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385762">
                  <a:moveTo>
                    <a:pt x="185738" y="377190"/>
                  </a:moveTo>
                  <a:cubicBezTo>
                    <a:pt x="185738" y="377190"/>
                    <a:pt x="145732" y="99060"/>
                    <a:pt x="0" y="0"/>
                  </a:cubicBezTo>
                  <a:cubicBezTo>
                    <a:pt x="4763" y="68580"/>
                    <a:pt x="20002" y="136208"/>
                    <a:pt x="43815" y="200025"/>
                  </a:cubicBezTo>
                  <a:cubicBezTo>
                    <a:pt x="81915" y="296228"/>
                    <a:pt x="151447" y="385763"/>
                    <a:pt x="151447" y="385763"/>
                  </a:cubicBezTo>
                  <a:lnTo>
                    <a:pt x="185738" y="37719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4" name="图形 11">
              <a:extLst>
                <a:ext uri="{FF2B5EF4-FFF2-40B4-BE49-F238E27FC236}">
                  <a16:creationId xmlns:a16="http://schemas.microsoft.com/office/drawing/2014/main" id="{E9A335A6-687B-493B-A1A5-035052B12C3C}"/>
                </a:ext>
              </a:extLst>
            </p:cNvPr>
            <p:cNvSpPr/>
            <p:nvPr/>
          </p:nvSpPr>
          <p:spPr>
            <a:xfrm>
              <a:off x="7026592" y="3918823"/>
              <a:ext cx="196214" cy="396001"/>
            </a:xfrm>
            <a:custGeom>
              <a:avLst/>
              <a:gdLst>
                <a:gd name="connsiteX0" fmla="*/ 156210 w 196214"/>
                <a:gd name="connsiteY0" fmla="*/ 396002 h 396001"/>
                <a:gd name="connsiteX1" fmla="*/ 152400 w 196214"/>
                <a:gd name="connsiteY1" fmla="*/ 394097 h 396001"/>
                <a:gd name="connsiteX2" fmla="*/ 43815 w 196214"/>
                <a:gd name="connsiteY2" fmla="*/ 207407 h 396001"/>
                <a:gd name="connsiteX3" fmla="*/ 0 w 196214"/>
                <a:gd name="connsiteY3" fmla="*/ 5477 h 396001"/>
                <a:gd name="connsiteX4" fmla="*/ 2857 w 196214"/>
                <a:gd name="connsiteY4" fmla="*/ 714 h 396001"/>
                <a:gd name="connsiteX5" fmla="*/ 7620 w 196214"/>
                <a:gd name="connsiteY5" fmla="*/ 714 h 396001"/>
                <a:gd name="connsiteX6" fmla="*/ 157163 w 196214"/>
                <a:gd name="connsiteY6" fmla="*/ 229314 h 396001"/>
                <a:gd name="connsiteX7" fmla="*/ 196215 w 196214"/>
                <a:gd name="connsiteY7" fmla="*/ 381714 h 396001"/>
                <a:gd name="connsiteX8" fmla="*/ 192405 w 196214"/>
                <a:gd name="connsiteY8" fmla="*/ 387429 h 396001"/>
                <a:gd name="connsiteX9" fmla="*/ 158115 w 196214"/>
                <a:gd name="connsiteY9" fmla="*/ 396002 h 396001"/>
                <a:gd name="connsiteX10" fmla="*/ 156210 w 196214"/>
                <a:gd name="connsiteY10" fmla="*/ 396002 h 396001"/>
                <a:gd name="connsiteX11" fmla="*/ 10477 w 196214"/>
                <a:gd name="connsiteY11" fmla="*/ 15954 h 396001"/>
                <a:gd name="connsiteX12" fmla="*/ 52388 w 196214"/>
                <a:gd name="connsiteY12" fmla="*/ 203597 h 396001"/>
                <a:gd name="connsiteX13" fmla="*/ 158115 w 196214"/>
                <a:gd name="connsiteY13" fmla="*/ 385524 h 396001"/>
                <a:gd name="connsiteX14" fmla="*/ 184785 w 196214"/>
                <a:gd name="connsiteY14" fmla="*/ 378857 h 396001"/>
                <a:gd name="connsiteX15" fmla="*/ 10477 w 196214"/>
                <a:gd name="connsiteY15" fmla="*/ 15954 h 396001"/>
                <a:gd name="connsiteX16" fmla="*/ 10477 w 196214"/>
                <a:gd name="connsiteY16" fmla="*/ 15954 h 3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214" h="396001">
                  <a:moveTo>
                    <a:pt x="156210" y="396002"/>
                  </a:moveTo>
                  <a:cubicBezTo>
                    <a:pt x="154305" y="396002"/>
                    <a:pt x="153352" y="395049"/>
                    <a:pt x="152400" y="394097"/>
                  </a:cubicBezTo>
                  <a:cubicBezTo>
                    <a:pt x="151447" y="393144"/>
                    <a:pt x="81915" y="302657"/>
                    <a:pt x="43815" y="207407"/>
                  </a:cubicBezTo>
                  <a:cubicBezTo>
                    <a:pt x="20002" y="142637"/>
                    <a:pt x="4763" y="75009"/>
                    <a:pt x="0" y="5477"/>
                  </a:cubicBezTo>
                  <a:cubicBezTo>
                    <a:pt x="0" y="3572"/>
                    <a:pt x="952" y="1667"/>
                    <a:pt x="2857" y="714"/>
                  </a:cubicBezTo>
                  <a:cubicBezTo>
                    <a:pt x="4763" y="-238"/>
                    <a:pt x="6667" y="-238"/>
                    <a:pt x="7620" y="714"/>
                  </a:cubicBezTo>
                  <a:cubicBezTo>
                    <a:pt x="83820" y="53102"/>
                    <a:pt x="131445" y="154067"/>
                    <a:pt x="157163" y="229314"/>
                  </a:cubicBezTo>
                  <a:cubicBezTo>
                    <a:pt x="174307" y="278844"/>
                    <a:pt x="187642" y="330279"/>
                    <a:pt x="196215" y="381714"/>
                  </a:cubicBezTo>
                  <a:cubicBezTo>
                    <a:pt x="196215" y="384572"/>
                    <a:pt x="195263" y="386477"/>
                    <a:pt x="192405" y="387429"/>
                  </a:cubicBezTo>
                  <a:lnTo>
                    <a:pt x="158115" y="396002"/>
                  </a:lnTo>
                  <a:lnTo>
                    <a:pt x="156210" y="396002"/>
                  </a:lnTo>
                  <a:close/>
                  <a:moveTo>
                    <a:pt x="10477" y="15954"/>
                  </a:moveTo>
                  <a:cubicBezTo>
                    <a:pt x="16192" y="79772"/>
                    <a:pt x="30480" y="143589"/>
                    <a:pt x="52388" y="203597"/>
                  </a:cubicBezTo>
                  <a:cubicBezTo>
                    <a:pt x="80010" y="268367"/>
                    <a:pt x="115252" y="329327"/>
                    <a:pt x="158115" y="385524"/>
                  </a:cubicBezTo>
                  <a:lnTo>
                    <a:pt x="184785" y="378857"/>
                  </a:lnTo>
                  <a:cubicBezTo>
                    <a:pt x="180022" y="343614"/>
                    <a:pt x="136207" y="110252"/>
                    <a:pt x="10477" y="15954"/>
                  </a:cubicBezTo>
                  <a:lnTo>
                    <a:pt x="10477" y="15954"/>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5" name="图形 11">
              <a:extLst>
                <a:ext uri="{FF2B5EF4-FFF2-40B4-BE49-F238E27FC236}">
                  <a16:creationId xmlns:a16="http://schemas.microsoft.com/office/drawing/2014/main" id="{5B0D99DC-24F1-40CD-8279-A679D10D5FD1}"/>
                </a:ext>
              </a:extLst>
            </p:cNvPr>
            <p:cNvSpPr/>
            <p:nvPr/>
          </p:nvSpPr>
          <p:spPr>
            <a:xfrm>
              <a:off x="7229227" y="3871912"/>
              <a:ext cx="122348" cy="455295"/>
            </a:xfrm>
            <a:custGeom>
              <a:avLst/>
              <a:gdLst>
                <a:gd name="connsiteX0" fmla="*/ 51683 w 122348"/>
                <a:gd name="connsiteY0" fmla="*/ 454342 h 455295"/>
                <a:gd name="connsiteX1" fmla="*/ 112643 w 122348"/>
                <a:gd name="connsiteY1" fmla="*/ 0 h 455295"/>
                <a:gd name="connsiteX2" fmla="*/ 23108 w 122348"/>
                <a:gd name="connsiteY2" fmla="*/ 158115 h 455295"/>
                <a:gd name="connsiteX3" fmla="*/ 4058 w 122348"/>
                <a:gd name="connsiteY3" fmla="*/ 455295 h 455295"/>
                <a:gd name="connsiteX4" fmla="*/ 51683 w 122348"/>
                <a:gd name="connsiteY4" fmla="*/ 454342 h 45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48" h="455295">
                  <a:moveTo>
                    <a:pt x="51683" y="454342"/>
                  </a:moveTo>
                  <a:cubicBezTo>
                    <a:pt x="51683" y="454342"/>
                    <a:pt x="153600" y="187642"/>
                    <a:pt x="112643" y="0"/>
                  </a:cubicBezTo>
                  <a:cubicBezTo>
                    <a:pt x="112643" y="0"/>
                    <a:pt x="59303" y="48578"/>
                    <a:pt x="23108" y="158115"/>
                  </a:cubicBezTo>
                  <a:cubicBezTo>
                    <a:pt x="-13087" y="266700"/>
                    <a:pt x="4058" y="455295"/>
                    <a:pt x="4058" y="455295"/>
                  </a:cubicBezTo>
                  <a:lnTo>
                    <a:pt x="51683" y="454342"/>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6" name="图形 11">
              <a:extLst>
                <a:ext uri="{FF2B5EF4-FFF2-40B4-BE49-F238E27FC236}">
                  <a16:creationId xmlns:a16="http://schemas.microsoft.com/office/drawing/2014/main" id="{D96C2372-D48B-4A18-BABF-619564310488}"/>
                </a:ext>
              </a:extLst>
            </p:cNvPr>
            <p:cNvSpPr/>
            <p:nvPr/>
          </p:nvSpPr>
          <p:spPr>
            <a:xfrm>
              <a:off x="7224809" y="3865802"/>
              <a:ext cx="131591" cy="465214"/>
            </a:xfrm>
            <a:custGeom>
              <a:avLst/>
              <a:gdLst>
                <a:gd name="connsiteX0" fmla="*/ 56101 w 131591"/>
                <a:gd name="connsiteY0" fmla="*/ 465215 h 465214"/>
                <a:gd name="connsiteX1" fmla="*/ 8476 w 131591"/>
                <a:gd name="connsiteY1" fmla="*/ 465215 h 465214"/>
                <a:gd name="connsiteX2" fmla="*/ 3713 w 131591"/>
                <a:gd name="connsiteY2" fmla="*/ 460452 h 465214"/>
                <a:gd name="connsiteX3" fmla="*/ 22763 w 131591"/>
                <a:gd name="connsiteY3" fmla="*/ 161367 h 465214"/>
                <a:gd name="connsiteX4" fmla="*/ 113251 w 131591"/>
                <a:gd name="connsiteY4" fmla="*/ 1347 h 465214"/>
                <a:gd name="connsiteX5" fmla="*/ 118013 w 131591"/>
                <a:gd name="connsiteY5" fmla="*/ 394 h 465214"/>
                <a:gd name="connsiteX6" fmla="*/ 121823 w 131591"/>
                <a:gd name="connsiteY6" fmla="*/ 4205 h 465214"/>
                <a:gd name="connsiteX7" fmla="*/ 59911 w 131591"/>
                <a:gd name="connsiteY7" fmla="*/ 461405 h 465214"/>
                <a:gd name="connsiteX8" fmla="*/ 56101 w 131591"/>
                <a:gd name="connsiteY8" fmla="*/ 465215 h 465214"/>
                <a:gd name="connsiteX9" fmla="*/ 12286 w 131591"/>
                <a:gd name="connsiteY9" fmla="*/ 455690 h 465214"/>
                <a:gd name="connsiteX10" fmla="*/ 52291 w 131591"/>
                <a:gd name="connsiteY10" fmla="*/ 455690 h 465214"/>
                <a:gd name="connsiteX11" fmla="*/ 114203 w 131591"/>
                <a:gd name="connsiteY11" fmla="*/ 16587 h 465214"/>
                <a:gd name="connsiteX12" fmla="*/ 32288 w 131591"/>
                <a:gd name="connsiteY12" fmla="*/ 166130 h 465214"/>
                <a:gd name="connsiteX13" fmla="*/ 12286 w 131591"/>
                <a:gd name="connsiteY13" fmla="*/ 455690 h 465214"/>
                <a:gd name="connsiteX14" fmla="*/ 12286 w 131591"/>
                <a:gd name="connsiteY14" fmla="*/ 455690 h 46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591" h="465214">
                  <a:moveTo>
                    <a:pt x="56101" y="465215"/>
                  </a:moveTo>
                  <a:lnTo>
                    <a:pt x="8476" y="465215"/>
                  </a:lnTo>
                  <a:cubicBezTo>
                    <a:pt x="5618" y="465215"/>
                    <a:pt x="3713" y="463310"/>
                    <a:pt x="3713" y="460452"/>
                  </a:cubicBezTo>
                  <a:cubicBezTo>
                    <a:pt x="3713" y="458547"/>
                    <a:pt x="-12479" y="269952"/>
                    <a:pt x="22763" y="161367"/>
                  </a:cubicBezTo>
                  <a:cubicBezTo>
                    <a:pt x="58006" y="52782"/>
                    <a:pt x="111346" y="3252"/>
                    <a:pt x="113251" y="1347"/>
                  </a:cubicBezTo>
                  <a:cubicBezTo>
                    <a:pt x="114203" y="394"/>
                    <a:pt x="116108" y="-558"/>
                    <a:pt x="118013" y="394"/>
                  </a:cubicBezTo>
                  <a:cubicBezTo>
                    <a:pt x="119918" y="1347"/>
                    <a:pt x="120871" y="2300"/>
                    <a:pt x="121823" y="4205"/>
                  </a:cubicBezTo>
                  <a:cubicBezTo>
                    <a:pt x="162781" y="190895"/>
                    <a:pt x="61816" y="458547"/>
                    <a:pt x="59911" y="461405"/>
                  </a:cubicBezTo>
                  <a:cubicBezTo>
                    <a:pt x="58958" y="463310"/>
                    <a:pt x="58006" y="465215"/>
                    <a:pt x="56101" y="465215"/>
                  </a:cubicBezTo>
                  <a:close/>
                  <a:moveTo>
                    <a:pt x="12286" y="455690"/>
                  </a:moveTo>
                  <a:lnTo>
                    <a:pt x="52291" y="455690"/>
                  </a:lnTo>
                  <a:cubicBezTo>
                    <a:pt x="63721" y="425210"/>
                    <a:pt x="146588" y="188990"/>
                    <a:pt x="114203" y="16587"/>
                  </a:cubicBezTo>
                  <a:cubicBezTo>
                    <a:pt x="98963" y="32780"/>
                    <a:pt x="59911" y="81357"/>
                    <a:pt x="32288" y="166130"/>
                  </a:cubicBezTo>
                  <a:cubicBezTo>
                    <a:pt x="-97" y="262332"/>
                    <a:pt x="10381" y="425210"/>
                    <a:pt x="12286" y="455690"/>
                  </a:cubicBezTo>
                  <a:lnTo>
                    <a:pt x="12286" y="45569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7" name="图形 11">
              <a:extLst>
                <a:ext uri="{FF2B5EF4-FFF2-40B4-BE49-F238E27FC236}">
                  <a16:creationId xmlns:a16="http://schemas.microsoft.com/office/drawing/2014/main" id="{AAF1C401-0868-46CA-AACE-463BFA5466B2}"/>
                </a:ext>
              </a:extLst>
            </p:cNvPr>
            <p:cNvSpPr/>
            <p:nvPr/>
          </p:nvSpPr>
          <p:spPr>
            <a:xfrm>
              <a:off x="7291387" y="3988117"/>
              <a:ext cx="159067" cy="320992"/>
            </a:xfrm>
            <a:custGeom>
              <a:avLst/>
              <a:gdLst>
                <a:gd name="connsiteX0" fmla="*/ 47625 w 159067"/>
                <a:gd name="connsiteY0" fmla="*/ 307658 h 320992"/>
                <a:gd name="connsiteX1" fmla="*/ 159068 w 159067"/>
                <a:gd name="connsiteY1" fmla="*/ 0 h 320992"/>
                <a:gd name="connsiteX2" fmla="*/ 47625 w 159067"/>
                <a:gd name="connsiteY2" fmla="*/ 128588 h 320992"/>
                <a:gd name="connsiteX3" fmla="*/ 0 w 159067"/>
                <a:gd name="connsiteY3" fmla="*/ 320992 h 320992"/>
                <a:gd name="connsiteX4" fmla="*/ 47625 w 159067"/>
                <a:gd name="connsiteY4" fmla="*/ 307658 h 32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7" h="320992">
                  <a:moveTo>
                    <a:pt x="47625" y="307658"/>
                  </a:moveTo>
                  <a:cubicBezTo>
                    <a:pt x="51435" y="307658"/>
                    <a:pt x="156210" y="142875"/>
                    <a:pt x="159068" y="0"/>
                  </a:cubicBezTo>
                  <a:cubicBezTo>
                    <a:pt x="111443" y="33338"/>
                    <a:pt x="73343" y="77153"/>
                    <a:pt x="47625" y="128588"/>
                  </a:cubicBezTo>
                  <a:cubicBezTo>
                    <a:pt x="6668" y="212408"/>
                    <a:pt x="0" y="320992"/>
                    <a:pt x="0" y="320992"/>
                  </a:cubicBezTo>
                  <a:lnTo>
                    <a:pt x="47625" y="307658"/>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8" name="图形 11">
              <a:extLst>
                <a:ext uri="{FF2B5EF4-FFF2-40B4-BE49-F238E27FC236}">
                  <a16:creationId xmlns:a16="http://schemas.microsoft.com/office/drawing/2014/main" id="{B03FF111-DE96-446E-8E42-5C6270166B0D}"/>
                </a:ext>
              </a:extLst>
            </p:cNvPr>
            <p:cNvSpPr/>
            <p:nvPr/>
          </p:nvSpPr>
          <p:spPr>
            <a:xfrm>
              <a:off x="7286625" y="3984545"/>
              <a:ext cx="169544" cy="332184"/>
            </a:xfrm>
            <a:custGeom>
              <a:avLst/>
              <a:gdLst>
                <a:gd name="connsiteX0" fmla="*/ 4763 w 169544"/>
                <a:gd name="connsiteY0" fmla="*/ 330279 h 332184"/>
                <a:gd name="connsiteX1" fmla="*/ 0 w 169544"/>
                <a:gd name="connsiteY1" fmla="*/ 325517 h 332184"/>
                <a:gd name="connsiteX2" fmla="*/ 0 w 169544"/>
                <a:gd name="connsiteY2" fmla="*/ 325517 h 332184"/>
                <a:gd name="connsiteX3" fmla="*/ 48578 w 169544"/>
                <a:gd name="connsiteY3" fmla="*/ 131207 h 332184"/>
                <a:gd name="connsiteX4" fmla="*/ 161925 w 169544"/>
                <a:gd name="connsiteY4" fmla="*/ 714 h 332184"/>
                <a:gd name="connsiteX5" fmla="*/ 166688 w 169544"/>
                <a:gd name="connsiteY5" fmla="*/ 714 h 332184"/>
                <a:gd name="connsiteX6" fmla="*/ 169545 w 169544"/>
                <a:gd name="connsiteY6" fmla="*/ 5477 h 332184"/>
                <a:gd name="connsiteX7" fmla="*/ 54293 w 169544"/>
                <a:gd name="connsiteY7" fmla="*/ 317897 h 332184"/>
                <a:gd name="connsiteX8" fmla="*/ 54293 w 169544"/>
                <a:gd name="connsiteY8" fmla="*/ 317897 h 332184"/>
                <a:gd name="connsiteX9" fmla="*/ 6668 w 169544"/>
                <a:gd name="connsiteY9" fmla="*/ 332184 h 332184"/>
                <a:gd name="connsiteX10" fmla="*/ 4763 w 169544"/>
                <a:gd name="connsiteY10" fmla="*/ 330279 h 332184"/>
                <a:gd name="connsiteX11" fmla="*/ 159068 w 169544"/>
                <a:gd name="connsiteY11" fmla="*/ 14049 h 332184"/>
                <a:gd name="connsiteX12" fmla="*/ 57150 w 169544"/>
                <a:gd name="connsiteY12" fmla="*/ 135017 h 332184"/>
                <a:gd name="connsiteX13" fmla="*/ 10478 w 169544"/>
                <a:gd name="connsiteY13" fmla="*/ 318849 h 332184"/>
                <a:gd name="connsiteX14" fmla="*/ 50482 w 169544"/>
                <a:gd name="connsiteY14" fmla="*/ 307419 h 332184"/>
                <a:gd name="connsiteX15" fmla="*/ 159068 w 169544"/>
                <a:gd name="connsiteY15" fmla="*/ 14049 h 3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44" h="332184">
                  <a:moveTo>
                    <a:pt x="4763" y="330279"/>
                  </a:moveTo>
                  <a:cubicBezTo>
                    <a:pt x="1905" y="330279"/>
                    <a:pt x="0" y="328374"/>
                    <a:pt x="0" y="325517"/>
                  </a:cubicBezTo>
                  <a:cubicBezTo>
                    <a:pt x="0" y="325517"/>
                    <a:pt x="0" y="325517"/>
                    <a:pt x="0" y="325517"/>
                  </a:cubicBezTo>
                  <a:cubicBezTo>
                    <a:pt x="0" y="324564"/>
                    <a:pt x="7620" y="214074"/>
                    <a:pt x="48578" y="131207"/>
                  </a:cubicBezTo>
                  <a:cubicBezTo>
                    <a:pt x="75247" y="78819"/>
                    <a:pt x="114300" y="34052"/>
                    <a:pt x="161925" y="714"/>
                  </a:cubicBezTo>
                  <a:cubicBezTo>
                    <a:pt x="163830" y="-238"/>
                    <a:pt x="165735" y="-238"/>
                    <a:pt x="166688" y="714"/>
                  </a:cubicBezTo>
                  <a:cubicBezTo>
                    <a:pt x="168593" y="1667"/>
                    <a:pt x="169545" y="3572"/>
                    <a:pt x="169545" y="5477"/>
                  </a:cubicBezTo>
                  <a:cubicBezTo>
                    <a:pt x="166688" y="138827"/>
                    <a:pt x="71438" y="307419"/>
                    <a:pt x="54293" y="317897"/>
                  </a:cubicBezTo>
                  <a:lnTo>
                    <a:pt x="54293" y="317897"/>
                  </a:lnTo>
                  <a:lnTo>
                    <a:pt x="6668" y="332184"/>
                  </a:lnTo>
                  <a:lnTo>
                    <a:pt x="4763" y="330279"/>
                  </a:lnTo>
                  <a:close/>
                  <a:moveTo>
                    <a:pt x="159068" y="14049"/>
                  </a:moveTo>
                  <a:cubicBezTo>
                    <a:pt x="116205" y="46434"/>
                    <a:pt x="81915" y="87392"/>
                    <a:pt x="57150" y="135017"/>
                  </a:cubicBezTo>
                  <a:cubicBezTo>
                    <a:pt x="22860" y="204549"/>
                    <a:pt x="13335" y="293132"/>
                    <a:pt x="10478" y="318849"/>
                  </a:cubicBezTo>
                  <a:lnTo>
                    <a:pt x="50482" y="307419"/>
                  </a:lnTo>
                  <a:cubicBezTo>
                    <a:pt x="59055" y="295989"/>
                    <a:pt x="151447" y="147399"/>
                    <a:pt x="159068" y="1404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9" name="图形 11">
              <a:extLst>
                <a:ext uri="{FF2B5EF4-FFF2-40B4-BE49-F238E27FC236}">
                  <a16:creationId xmlns:a16="http://schemas.microsoft.com/office/drawing/2014/main" id="{E320D57E-5832-4556-97AD-FF131F7057AC}"/>
                </a:ext>
              </a:extLst>
            </p:cNvPr>
            <p:cNvSpPr/>
            <p:nvPr/>
          </p:nvSpPr>
          <p:spPr>
            <a:xfrm>
              <a:off x="7129462" y="4269104"/>
              <a:ext cx="245744" cy="199072"/>
            </a:xfrm>
            <a:custGeom>
              <a:avLst/>
              <a:gdLst>
                <a:gd name="connsiteX0" fmla="*/ 192405 w 245744"/>
                <a:gd name="connsiteY0" fmla="*/ 199073 h 199072"/>
                <a:gd name="connsiteX1" fmla="*/ 53340 w 245744"/>
                <a:gd name="connsiteY1" fmla="*/ 199073 h 199072"/>
                <a:gd name="connsiteX2" fmla="*/ 0 w 245744"/>
                <a:gd name="connsiteY2" fmla="*/ 0 h 199072"/>
                <a:gd name="connsiteX3" fmla="*/ 245745 w 245744"/>
                <a:gd name="connsiteY3" fmla="*/ 0 h 199072"/>
              </a:gdLst>
              <a:ahLst/>
              <a:cxnLst>
                <a:cxn ang="0">
                  <a:pos x="connsiteX0" y="connsiteY0"/>
                </a:cxn>
                <a:cxn ang="0">
                  <a:pos x="connsiteX1" y="connsiteY1"/>
                </a:cxn>
                <a:cxn ang="0">
                  <a:pos x="connsiteX2" y="connsiteY2"/>
                </a:cxn>
                <a:cxn ang="0">
                  <a:pos x="connsiteX3" y="connsiteY3"/>
                </a:cxn>
              </a:cxnLst>
              <a:rect l="l" t="t" r="r" b="b"/>
              <a:pathLst>
                <a:path w="245744" h="199072">
                  <a:moveTo>
                    <a:pt x="192405" y="199073"/>
                  </a:moveTo>
                  <a:lnTo>
                    <a:pt x="53340" y="199073"/>
                  </a:lnTo>
                  <a:lnTo>
                    <a:pt x="0" y="0"/>
                  </a:lnTo>
                  <a:lnTo>
                    <a:pt x="245745"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40" name="图形 11">
              <a:extLst>
                <a:ext uri="{FF2B5EF4-FFF2-40B4-BE49-F238E27FC236}">
                  <a16:creationId xmlns:a16="http://schemas.microsoft.com/office/drawing/2014/main" id="{5E3F60DB-8123-4782-A085-44A457D1D97B}"/>
                </a:ext>
              </a:extLst>
            </p:cNvPr>
            <p:cNvSpPr/>
            <p:nvPr/>
          </p:nvSpPr>
          <p:spPr>
            <a:xfrm>
              <a:off x="7124700" y="4265295"/>
              <a:ext cx="256222" cy="208597"/>
            </a:xfrm>
            <a:custGeom>
              <a:avLst/>
              <a:gdLst>
                <a:gd name="connsiteX0" fmla="*/ 198120 w 256222"/>
                <a:gd name="connsiteY0" fmla="*/ 208597 h 208597"/>
                <a:gd name="connsiteX1" fmla="*/ 59055 w 256222"/>
                <a:gd name="connsiteY1" fmla="*/ 208597 h 208597"/>
                <a:gd name="connsiteX2" fmla="*/ 54293 w 256222"/>
                <a:gd name="connsiteY2" fmla="*/ 204788 h 208597"/>
                <a:gd name="connsiteX3" fmla="*/ 0 w 256222"/>
                <a:gd name="connsiteY3" fmla="*/ 5715 h 208597"/>
                <a:gd name="connsiteX4" fmla="*/ 953 w 256222"/>
                <a:gd name="connsiteY4" fmla="*/ 1905 h 208597"/>
                <a:gd name="connsiteX5" fmla="*/ 4763 w 256222"/>
                <a:gd name="connsiteY5" fmla="*/ 0 h 208597"/>
                <a:gd name="connsiteX6" fmla="*/ 251460 w 256222"/>
                <a:gd name="connsiteY6" fmla="*/ 0 h 208597"/>
                <a:gd name="connsiteX7" fmla="*/ 256222 w 256222"/>
                <a:gd name="connsiteY7" fmla="*/ 4763 h 208597"/>
                <a:gd name="connsiteX8" fmla="*/ 256222 w 256222"/>
                <a:gd name="connsiteY8" fmla="*/ 5715 h 208597"/>
                <a:gd name="connsiteX9" fmla="*/ 201930 w 256222"/>
                <a:gd name="connsiteY9" fmla="*/ 204788 h 208597"/>
                <a:gd name="connsiteX10" fmla="*/ 198120 w 256222"/>
                <a:gd name="connsiteY10" fmla="*/ 208597 h 208597"/>
                <a:gd name="connsiteX11" fmla="*/ 61913 w 256222"/>
                <a:gd name="connsiteY11" fmla="*/ 198120 h 208597"/>
                <a:gd name="connsiteX12" fmla="*/ 193357 w 256222"/>
                <a:gd name="connsiteY12" fmla="*/ 198120 h 208597"/>
                <a:gd name="connsiteX13" fmla="*/ 244793 w 256222"/>
                <a:gd name="connsiteY13" fmla="*/ 8572 h 208597"/>
                <a:gd name="connsiteX14" fmla="*/ 10478 w 256222"/>
                <a:gd name="connsiteY14" fmla="*/ 8572 h 208597"/>
                <a:gd name="connsiteX15" fmla="*/ 61913 w 256222"/>
                <a:gd name="connsiteY15" fmla="*/ 198120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22" h="208597">
                  <a:moveTo>
                    <a:pt x="198120" y="208597"/>
                  </a:moveTo>
                  <a:lnTo>
                    <a:pt x="59055" y="208597"/>
                  </a:lnTo>
                  <a:cubicBezTo>
                    <a:pt x="57150" y="208597"/>
                    <a:pt x="55245" y="206692"/>
                    <a:pt x="54293" y="204788"/>
                  </a:cubicBezTo>
                  <a:lnTo>
                    <a:pt x="0" y="5715"/>
                  </a:lnTo>
                  <a:cubicBezTo>
                    <a:pt x="0" y="3810"/>
                    <a:pt x="0" y="2858"/>
                    <a:pt x="953" y="1905"/>
                  </a:cubicBezTo>
                  <a:cubicBezTo>
                    <a:pt x="1905" y="952"/>
                    <a:pt x="2857" y="0"/>
                    <a:pt x="4763" y="0"/>
                  </a:cubicBezTo>
                  <a:lnTo>
                    <a:pt x="251460" y="0"/>
                  </a:lnTo>
                  <a:cubicBezTo>
                    <a:pt x="254318" y="0"/>
                    <a:pt x="256222" y="1905"/>
                    <a:pt x="256222" y="4763"/>
                  </a:cubicBezTo>
                  <a:cubicBezTo>
                    <a:pt x="256222" y="4763"/>
                    <a:pt x="256222" y="5715"/>
                    <a:pt x="256222" y="5715"/>
                  </a:cubicBezTo>
                  <a:lnTo>
                    <a:pt x="201930" y="204788"/>
                  </a:lnTo>
                  <a:cubicBezTo>
                    <a:pt x="200978" y="206692"/>
                    <a:pt x="200025" y="207645"/>
                    <a:pt x="198120" y="208597"/>
                  </a:cubicBezTo>
                  <a:close/>
                  <a:moveTo>
                    <a:pt x="61913" y="198120"/>
                  </a:moveTo>
                  <a:lnTo>
                    <a:pt x="193357" y="198120"/>
                  </a:lnTo>
                  <a:lnTo>
                    <a:pt x="244793" y="8572"/>
                  </a:lnTo>
                  <a:lnTo>
                    <a:pt x="10478" y="8572"/>
                  </a:lnTo>
                  <a:lnTo>
                    <a:pt x="61913" y="19812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2297131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1" name="图表 190">
            <a:extLst>
              <a:ext uri="{FF2B5EF4-FFF2-40B4-BE49-F238E27FC236}">
                <a16:creationId xmlns:a16="http://schemas.microsoft.com/office/drawing/2014/main" id="{B6261E5C-4D6A-4AE8-8400-CB3E9B2902B2}"/>
              </a:ext>
            </a:extLst>
          </p:cNvPr>
          <p:cNvGraphicFramePr/>
          <p:nvPr>
            <p:extLst>
              <p:ext uri="{D42A27DB-BD31-4B8C-83A1-F6EECF244321}">
                <p14:modId xmlns:p14="http://schemas.microsoft.com/office/powerpoint/2010/main" val="3792444067"/>
              </p:ext>
            </p:extLst>
          </p:nvPr>
        </p:nvGraphicFramePr>
        <p:xfrm>
          <a:off x="3652157" y="2512257"/>
          <a:ext cx="4787901" cy="3191934"/>
        </p:xfrm>
        <a:graphic>
          <a:graphicData uri="http://schemas.openxmlformats.org/drawingml/2006/chart">
            <c:chart xmlns:c="http://schemas.openxmlformats.org/drawingml/2006/chart" xmlns:r="http://schemas.openxmlformats.org/officeDocument/2006/relationships" r:id="rId2"/>
          </a:graphicData>
        </a:graphic>
      </p:graphicFrame>
      <p:sp>
        <p:nvSpPr>
          <p:cNvPr id="9" name="文本占位符 8">
            <a:extLst>
              <a:ext uri="{FF2B5EF4-FFF2-40B4-BE49-F238E27FC236}">
                <a16:creationId xmlns:a16="http://schemas.microsoft.com/office/drawing/2014/main" id="{709660C4-C1B9-469E-8CE9-6BCDF988121D}"/>
              </a:ext>
            </a:extLst>
          </p:cNvPr>
          <p:cNvSpPr>
            <a:spLocks noGrp="1"/>
          </p:cNvSpPr>
          <p:nvPr>
            <p:ph type="body" sz="quarter" idx="13"/>
          </p:nvPr>
        </p:nvSpPr>
        <p:spPr/>
        <p:txBody>
          <a:bodyPr>
            <a:noAutofit/>
          </a:bodyPr>
          <a:lstStyle/>
          <a:p>
            <a:r>
              <a:rPr lang="zh-CN" altLang="en-US" dirty="0"/>
              <a:t>业务计划</a:t>
            </a:r>
          </a:p>
        </p:txBody>
      </p:sp>
      <p:sp>
        <p:nvSpPr>
          <p:cNvPr id="10" name="文本占位符 9">
            <a:extLst>
              <a:ext uri="{FF2B5EF4-FFF2-40B4-BE49-F238E27FC236}">
                <a16:creationId xmlns:a16="http://schemas.microsoft.com/office/drawing/2014/main" id="{E081B878-89B5-4FAF-BDC6-E34A83073308}"/>
              </a:ext>
            </a:extLst>
          </p:cNvPr>
          <p:cNvSpPr>
            <a:spLocks noGrp="1"/>
          </p:cNvSpPr>
          <p:nvPr>
            <p:ph type="body" sz="quarter" idx="14"/>
          </p:nvPr>
        </p:nvSpPr>
        <p:spPr/>
        <p:txBody>
          <a:bodyPr>
            <a:noAutofit/>
          </a:bodyPr>
          <a:lstStyle/>
          <a:p>
            <a:r>
              <a:rPr lang="en-US" altLang="zh-CN" dirty="0"/>
              <a:t>BUSINESS PLAN</a:t>
            </a:r>
          </a:p>
        </p:txBody>
      </p:sp>
      <p:grpSp>
        <p:nvGrpSpPr>
          <p:cNvPr id="6" name="组合 5">
            <a:extLst>
              <a:ext uri="{FF2B5EF4-FFF2-40B4-BE49-F238E27FC236}">
                <a16:creationId xmlns:a16="http://schemas.microsoft.com/office/drawing/2014/main" id="{3A742CB2-798C-4FF4-8125-E1D839CF14BD}"/>
              </a:ext>
            </a:extLst>
          </p:cNvPr>
          <p:cNvGrpSpPr/>
          <p:nvPr/>
        </p:nvGrpSpPr>
        <p:grpSpPr>
          <a:xfrm>
            <a:off x="4724400" y="1389893"/>
            <a:ext cx="2743200" cy="484300"/>
            <a:chOff x="4724400" y="1389893"/>
            <a:chExt cx="2743200" cy="484300"/>
          </a:xfrm>
        </p:grpSpPr>
        <p:sp>
          <p:nvSpPr>
            <p:cNvPr id="173" name="矩形 172">
              <a:extLst>
                <a:ext uri="{FF2B5EF4-FFF2-40B4-BE49-F238E27FC236}">
                  <a16:creationId xmlns:a16="http://schemas.microsoft.com/office/drawing/2014/main" id="{0AC23156-1DFE-4A5D-A880-5E93C0F8F064}"/>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4" name="标题 1">
              <a:extLst>
                <a:ext uri="{FF2B5EF4-FFF2-40B4-BE49-F238E27FC236}">
                  <a16:creationId xmlns:a16="http://schemas.microsoft.com/office/drawing/2014/main" id="{3E033F60-53AF-42E8-B92C-007A761A891B}"/>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成本结构分析</a:t>
              </a:r>
            </a:p>
          </p:txBody>
        </p:sp>
      </p:grpSp>
      <p:sp>
        <p:nvSpPr>
          <p:cNvPr id="175" name="标题 1">
            <a:extLst>
              <a:ext uri="{FF2B5EF4-FFF2-40B4-BE49-F238E27FC236}">
                <a16:creationId xmlns:a16="http://schemas.microsoft.com/office/drawing/2014/main" id="{CA433048-670C-403C-89EB-DEA89A68134B}"/>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COST STRUCTURE ANALYSIS</a:t>
            </a:r>
          </a:p>
        </p:txBody>
      </p:sp>
      <p:sp>
        <p:nvSpPr>
          <p:cNvPr id="192" name="文本框 191">
            <a:extLst>
              <a:ext uri="{FF2B5EF4-FFF2-40B4-BE49-F238E27FC236}">
                <a16:creationId xmlns:a16="http://schemas.microsoft.com/office/drawing/2014/main" id="{CAB5D3F1-D68D-4B73-AB29-71DA3BA67378}"/>
              </a:ext>
            </a:extLst>
          </p:cNvPr>
          <p:cNvSpPr txBox="1"/>
          <p:nvPr/>
        </p:nvSpPr>
        <p:spPr>
          <a:xfrm>
            <a:off x="5192667" y="2612647"/>
            <a:ext cx="853440" cy="246221"/>
          </a:xfrm>
          <a:prstGeom prst="rect">
            <a:avLst/>
          </a:prstGeom>
          <a:noFill/>
        </p:spPr>
        <p:txBody>
          <a:bodyPr wrap="square" rtlCol="0">
            <a:noAutofit/>
          </a:bodyPr>
          <a:lstStyle/>
          <a:p>
            <a:pPr algn="r"/>
            <a:r>
              <a:rPr lang="zh-CN" altLang="en-US" sz="1000" dirty="0">
                <a:latin typeface="思源黑体 CN Regular" panose="020B0500000000000000" pitchFamily="34" charset="-122"/>
                <a:ea typeface="思源黑体 CN Regular" panose="020B0500000000000000" pitchFamily="34" charset="-122"/>
                <a:cs typeface="阿里巴巴普惠体 L" panose="00020600040101010101" pitchFamily="18" charset="-122"/>
              </a:rPr>
              <a:t>人力成本</a:t>
            </a:r>
          </a:p>
        </p:txBody>
      </p:sp>
      <p:sp>
        <p:nvSpPr>
          <p:cNvPr id="193" name="文本框 192">
            <a:extLst>
              <a:ext uri="{FF2B5EF4-FFF2-40B4-BE49-F238E27FC236}">
                <a16:creationId xmlns:a16="http://schemas.microsoft.com/office/drawing/2014/main" id="{D805A6E3-5EFB-4D41-88E4-2F9A3279C5B3}"/>
              </a:ext>
            </a:extLst>
          </p:cNvPr>
          <p:cNvSpPr txBox="1"/>
          <p:nvPr/>
        </p:nvSpPr>
        <p:spPr>
          <a:xfrm>
            <a:off x="5192667" y="2802684"/>
            <a:ext cx="853440" cy="246221"/>
          </a:xfrm>
          <a:prstGeom prst="rect">
            <a:avLst/>
          </a:prstGeom>
          <a:noFill/>
        </p:spPr>
        <p:txBody>
          <a:bodyPr wrap="square" rtlCol="0">
            <a:noAutofit/>
          </a:bodyPr>
          <a:lstStyle/>
          <a:p>
            <a:pPr algn="r"/>
            <a:r>
              <a:rPr lang="zh-CN" altLang="en-US" sz="1000" dirty="0">
                <a:latin typeface="思源黑体 CN Regular" panose="020B0500000000000000" pitchFamily="34" charset="-122"/>
                <a:ea typeface="思源黑体 CN Regular" panose="020B0500000000000000" pitchFamily="34" charset="-122"/>
                <a:cs typeface="阿里巴巴普惠体 L" panose="00020600040101010101" pitchFamily="18" charset="-122"/>
              </a:rPr>
              <a:t>物料成本</a:t>
            </a:r>
          </a:p>
        </p:txBody>
      </p:sp>
      <p:sp>
        <p:nvSpPr>
          <p:cNvPr id="194" name="文本框 193">
            <a:extLst>
              <a:ext uri="{FF2B5EF4-FFF2-40B4-BE49-F238E27FC236}">
                <a16:creationId xmlns:a16="http://schemas.microsoft.com/office/drawing/2014/main" id="{902BD03C-56FC-4522-B702-A5E7EF9CBD5F}"/>
              </a:ext>
            </a:extLst>
          </p:cNvPr>
          <p:cNvSpPr txBox="1"/>
          <p:nvPr/>
        </p:nvSpPr>
        <p:spPr>
          <a:xfrm>
            <a:off x="5192667" y="2992721"/>
            <a:ext cx="853440" cy="246221"/>
          </a:xfrm>
          <a:prstGeom prst="rect">
            <a:avLst/>
          </a:prstGeom>
          <a:noFill/>
        </p:spPr>
        <p:txBody>
          <a:bodyPr wrap="square" rtlCol="0">
            <a:noAutofit/>
          </a:bodyPr>
          <a:lstStyle/>
          <a:p>
            <a:pPr algn="r"/>
            <a:r>
              <a:rPr lang="zh-CN" altLang="en-US" sz="1000" dirty="0">
                <a:latin typeface="思源黑体 CN Regular" panose="020B0500000000000000" pitchFamily="34" charset="-122"/>
                <a:ea typeface="思源黑体 CN Regular" panose="020B0500000000000000" pitchFamily="34" charset="-122"/>
                <a:cs typeface="阿里巴巴普惠体 L" panose="00020600040101010101" pitchFamily="18" charset="-122"/>
              </a:rPr>
              <a:t>推广成本</a:t>
            </a:r>
          </a:p>
        </p:txBody>
      </p:sp>
      <p:sp>
        <p:nvSpPr>
          <p:cNvPr id="195" name="文本框 194">
            <a:extLst>
              <a:ext uri="{FF2B5EF4-FFF2-40B4-BE49-F238E27FC236}">
                <a16:creationId xmlns:a16="http://schemas.microsoft.com/office/drawing/2014/main" id="{B907578A-43D8-4EFE-85F8-76FB7F0A766C}"/>
              </a:ext>
            </a:extLst>
          </p:cNvPr>
          <p:cNvSpPr txBox="1"/>
          <p:nvPr/>
        </p:nvSpPr>
        <p:spPr>
          <a:xfrm>
            <a:off x="5192667" y="3182758"/>
            <a:ext cx="853440" cy="246221"/>
          </a:xfrm>
          <a:prstGeom prst="rect">
            <a:avLst/>
          </a:prstGeom>
          <a:noFill/>
        </p:spPr>
        <p:txBody>
          <a:bodyPr wrap="square" rtlCol="0">
            <a:noAutofit/>
          </a:bodyPr>
          <a:lstStyle/>
          <a:p>
            <a:pPr algn="r"/>
            <a:r>
              <a:rPr lang="zh-CN" altLang="en-US" sz="1000" dirty="0">
                <a:latin typeface="思源黑体 CN Regular" panose="020B0500000000000000" pitchFamily="34" charset="-122"/>
                <a:ea typeface="思源黑体 CN Regular" panose="020B0500000000000000" pitchFamily="34" charset="-122"/>
                <a:cs typeface="阿里巴巴普惠体 L" panose="00020600040101010101" pitchFamily="18" charset="-122"/>
              </a:rPr>
              <a:t>商务成本</a:t>
            </a:r>
          </a:p>
        </p:txBody>
      </p:sp>
      <p:sp>
        <p:nvSpPr>
          <p:cNvPr id="348" name="标题 1">
            <a:extLst>
              <a:ext uri="{FF2B5EF4-FFF2-40B4-BE49-F238E27FC236}">
                <a16:creationId xmlns:a16="http://schemas.microsoft.com/office/drawing/2014/main" id="{2C711197-232F-40B8-B69B-98F4AC31D186}"/>
              </a:ext>
            </a:extLst>
          </p:cNvPr>
          <p:cNvSpPr txBox="1">
            <a:spLocks/>
          </p:cNvSpPr>
          <p:nvPr/>
        </p:nvSpPr>
        <p:spPr>
          <a:xfrm>
            <a:off x="8327065" y="2444024"/>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销售推广成本</a:t>
            </a:r>
          </a:p>
        </p:txBody>
      </p:sp>
      <p:sp>
        <p:nvSpPr>
          <p:cNvPr id="349" name="标题 1">
            <a:extLst>
              <a:ext uri="{FF2B5EF4-FFF2-40B4-BE49-F238E27FC236}">
                <a16:creationId xmlns:a16="http://schemas.microsoft.com/office/drawing/2014/main" id="{9EF07C00-E496-4B3B-81E9-3CA690570017}"/>
              </a:ext>
            </a:extLst>
          </p:cNvPr>
          <p:cNvSpPr txBox="1">
            <a:spLocks/>
          </p:cNvSpPr>
          <p:nvPr/>
        </p:nvSpPr>
        <p:spPr>
          <a:xfrm>
            <a:off x="8327065" y="2816370"/>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销售涉及到的线下广告投放、线上推广以及沟通对接成本</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50" name="标题 1">
            <a:extLst>
              <a:ext uri="{FF2B5EF4-FFF2-40B4-BE49-F238E27FC236}">
                <a16:creationId xmlns:a16="http://schemas.microsoft.com/office/drawing/2014/main" id="{708A7212-4B03-4E32-A20B-5265D38447FC}"/>
              </a:ext>
            </a:extLst>
          </p:cNvPr>
          <p:cNvSpPr txBox="1">
            <a:spLocks/>
          </p:cNvSpPr>
          <p:nvPr/>
        </p:nvSpPr>
        <p:spPr>
          <a:xfrm>
            <a:off x="8327065" y="4937843"/>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商务对接成本</a:t>
            </a:r>
          </a:p>
        </p:txBody>
      </p:sp>
      <p:sp>
        <p:nvSpPr>
          <p:cNvPr id="351" name="标题 1">
            <a:extLst>
              <a:ext uri="{FF2B5EF4-FFF2-40B4-BE49-F238E27FC236}">
                <a16:creationId xmlns:a16="http://schemas.microsoft.com/office/drawing/2014/main" id="{B3E4E3DC-8C40-45D1-8C38-DCB5DC262080}"/>
              </a:ext>
            </a:extLst>
          </p:cNvPr>
          <p:cNvSpPr txBox="1">
            <a:spLocks/>
          </p:cNvSpPr>
          <p:nvPr/>
        </p:nvSpPr>
        <p:spPr>
          <a:xfrm>
            <a:off x="8327065" y="5310189"/>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员工出差衣食住行以及项目调研，项目招投标等内容成本</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52" name="标题 1">
            <a:extLst>
              <a:ext uri="{FF2B5EF4-FFF2-40B4-BE49-F238E27FC236}">
                <a16:creationId xmlns:a16="http://schemas.microsoft.com/office/drawing/2014/main" id="{66C34011-39E0-4665-8889-CF3930C7ACA2}"/>
              </a:ext>
            </a:extLst>
          </p:cNvPr>
          <p:cNvSpPr txBox="1">
            <a:spLocks/>
          </p:cNvSpPr>
          <p:nvPr/>
        </p:nvSpPr>
        <p:spPr>
          <a:xfrm>
            <a:off x="1044920" y="4937843"/>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物料消耗成本</a:t>
            </a:r>
          </a:p>
        </p:txBody>
      </p:sp>
      <p:sp>
        <p:nvSpPr>
          <p:cNvPr id="353" name="标题 1">
            <a:extLst>
              <a:ext uri="{FF2B5EF4-FFF2-40B4-BE49-F238E27FC236}">
                <a16:creationId xmlns:a16="http://schemas.microsoft.com/office/drawing/2014/main" id="{AABDF53A-A17E-4B9A-86C1-819F0A1F7BE8}"/>
              </a:ext>
            </a:extLst>
          </p:cNvPr>
          <p:cNvSpPr txBox="1">
            <a:spLocks/>
          </p:cNvSpPr>
          <p:nvPr/>
        </p:nvSpPr>
        <p:spPr>
          <a:xfrm>
            <a:off x="636356" y="5310189"/>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办公设备、办公用品，以及后勤保障用品，办公购买小于两千的机器设备等</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54" name="标题 1">
            <a:extLst>
              <a:ext uri="{FF2B5EF4-FFF2-40B4-BE49-F238E27FC236}">
                <a16:creationId xmlns:a16="http://schemas.microsoft.com/office/drawing/2014/main" id="{7436188D-5237-412E-B565-DE2421280303}"/>
              </a:ext>
            </a:extLst>
          </p:cNvPr>
          <p:cNvSpPr txBox="1">
            <a:spLocks/>
          </p:cNvSpPr>
          <p:nvPr/>
        </p:nvSpPr>
        <p:spPr>
          <a:xfrm>
            <a:off x="1044920" y="2466392"/>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人力规划成本</a:t>
            </a:r>
          </a:p>
        </p:txBody>
      </p:sp>
      <p:sp>
        <p:nvSpPr>
          <p:cNvPr id="355" name="标题 1">
            <a:extLst>
              <a:ext uri="{FF2B5EF4-FFF2-40B4-BE49-F238E27FC236}">
                <a16:creationId xmlns:a16="http://schemas.microsoft.com/office/drawing/2014/main" id="{C254BCA5-5AEF-4578-9B36-B35339C4F117}"/>
              </a:ext>
            </a:extLst>
          </p:cNvPr>
          <p:cNvSpPr txBox="1">
            <a:spLocks/>
          </p:cNvSpPr>
          <p:nvPr/>
        </p:nvSpPr>
        <p:spPr>
          <a:xfrm>
            <a:off x="636356" y="2838738"/>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人员招聘资金、员工薪资、绩效、社会保险、年金、福利、补贴等资金成本</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2" name="组合 1">
            <a:extLst>
              <a:ext uri="{FF2B5EF4-FFF2-40B4-BE49-F238E27FC236}">
                <a16:creationId xmlns:a16="http://schemas.microsoft.com/office/drawing/2014/main" id="{49DB0E63-0F70-41A5-83E4-E783BE621072}"/>
              </a:ext>
            </a:extLst>
          </p:cNvPr>
          <p:cNvGrpSpPr/>
          <p:nvPr/>
        </p:nvGrpSpPr>
        <p:grpSpPr>
          <a:xfrm>
            <a:off x="4006696" y="2466392"/>
            <a:ext cx="459694" cy="459694"/>
            <a:chOff x="3920499" y="2476167"/>
            <a:chExt cx="632088" cy="632088"/>
          </a:xfrm>
        </p:grpSpPr>
        <p:sp>
          <p:nvSpPr>
            <p:cNvPr id="198" name="椭圆 197">
              <a:extLst>
                <a:ext uri="{FF2B5EF4-FFF2-40B4-BE49-F238E27FC236}">
                  <a16:creationId xmlns:a16="http://schemas.microsoft.com/office/drawing/2014/main" id="{4E4DAD6B-9BA7-42BF-B6AF-183B299E219C}"/>
                </a:ext>
              </a:extLst>
            </p:cNvPr>
            <p:cNvSpPr/>
            <p:nvPr/>
          </p:nvSpPr>
          <p:spPr>
            <a:xfrm>
              <a:off x="3920499" y="2476167"/>
              <a:ext cx="632088" cy="63208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23" name="组合 22">
              <a:extLst>
                <a:ext uri="{FF2B5EF4-FFF2-40B4-BE49-F238E27FC236}">
                  <a16:creationId xmlns:a16="http://schemas.microsoft.com/office/drawing/2014/main" id="{AB6036C2-7C2E-402A-AFD6-7C685F4831BA}"/>
                </a:ext>
              </a:extLst>
            </p:cNvPr>
            <p:cNvGrpSpPr/>
            <p:nvPr/>
          </p:nvGrpSpPr>
          <p:grpSpPr>
            <a:xfrm>
              <a:off x="4097793" y="2647679"/>
              <a:ext cx="277501" cy="289064"/>
              <a:chOff x="3924268" y="2645751"/>
              <a:chExt cx="277501" cy="289064"/>
            </a:xfrm>
          </p:grpSpPr>
          <p:sp>
            <p:nvSpPr>
              <p:cNvPr id="18" name="图形 15">
                <a:extLst>
                  <a:ext uri="{FF2B5EF4-FFF2-40B4-BE49-F238E27FC236}">
                    <a16:creationId xmlns:a16="http://schemas.microsoft.com/office/drawing/2014/main" id="{E3367C4F-4C6A-4403-856F-69E9F31DAE42}"/>
                  </a:ext>
                </a:extLst>
              </p:cNvPr>
              <p:cNvSpPr/>
              <p:nvPr/>
            </p:nvSpPr>
            <p:spPr>
              <a:xfrm>
                <a:off x="4093852" y="2857732"/>
                <a:ext cx="107917" cy="7708"/>
              </a:xfrm>
              <a:custGeom>
                <a:avLst/>
                <a:gdLst>
                  <a:gd name="connsiteX0" fmla="*/ 0 w 107917"/>
                  <a:gd name="connsiteY0" fmla="*/ 0 h 7708"/>
                  <a:gd name="connsiteX1" fmla="*/ 107917 w 107917"/>
                  <a:gd name="connsiteY1" fmla="*/ 0 h 7708"/>
                </a:gdLst>
                <a:ahLst/>
                <a:cxnLst>
                  <a:cxn ang="0">
                    <a:pos x="connsiteX0" y="connsiteY0"/>
                  </a:cxn>
                  <a:cxn ang="0">
                    <a:pos x="connsiteX1" y="connsiteY1"/>
                  </a:cxn>
                </a:cxnLst>
                <a:rect l="l" t="t" r="r" b="b"/>
                <a:pathLst>
                  <a:path w="107917" h="7708">
                    <a:moveTo>
                      <a:pt x="0" y="0"/>
                    </a:moveTo>
                    <a:lnTo>
                      <a:pt x="107917" y="0"/>
                    </a:lnTo>
                  </a:path>
                </a:pathLst>
              </a:custGeom>
              <a:noFill/>
              <a:ln w="15081"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 name="图形 15">
                <a:extLst>
                  <a:ext uri="{FF2B5EF4-FFF2-40B4-BE49-F238E27FC236}">
                    <a16:creationId xmlns:a16="http://schemas.microsoft.com/office/drawing/2014/main" id="{E3367C4F-4C6A-4403-856F-69E9F31DAE42}"/>
                  </a:ext>
                </a:extLst>
              </p:cNvPr>
              <p:cNvSpPr/>
              <p:nvPr/>
            </p:nvSpPr>
            <p:spPr>
              <a:xfrm>
                <a:off x="4093852" y="2927107"/>
                <a:ext cx="107917" cy="7708"/>
              </a:xfrm>
              <a:custGeom>
                <a:avLst/>
                <a:gdLst>
                  <a:gd name="connsiteX0" fmla="*/ 0 w 107917"/>
                  <a:gd name="connsiteY0" fmla="*/ 0 h 7708"/>
                  <a:gd name="connsiteX1" fmla="*/ 107917 w 107917"/>
                  <a:gd name="connsiteY1" fmla="*/ 0 h 7708"/>
                </a:gdLst>
                <a:ahLst/>
                <a:cxnLst>
                  <a:cxn ang="0">
                    <a:pos x="connsiteX0" y="connsiteY0"/>
                  </a:cxn>
                  <a:cxn ang="0">
                    <a:pos x="connsiteX1" y="connsiteY1"/>
                  </a:cxn>
                </a:cxnLst>
                <a:rect l="l" t="t" r="r" b="b"/>
                <a:pathLst>
                  <a:path w="107917" h="7708">
                    <a:moveTo>
                      <a:pt x="0" y="0"/>
                    </a:moveTo>
                    <a:lnTo>
                      <a:pt x="107917" y="0"/>
                    </a:lnTo>
                  </a:path>
                </a:pathLst>
              </a:custGeom>
              <a:noFill/>
              <a:ln w="15081"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 name="图形 15">
                <a:extLst>
                  <a:ext uri="{FF2B5EF4-FFF2-40B4-BE49-F238E27FC236}">
                    <a16:creationId xmlns:a16="http://schemas.microsoft.com/office/drawing/2014/main" id="{E3367C4F-4C6A-4403-856F-69E9F31DAE42}"/>
                  </a:ext>
                </a:extLst>
              </p:cNvPr>
              <p:cNvSpPr/>
              <p:nvPr/>
            </p:nvSpPr>
            <p:spPr>
              <a:xfrm>
                <a:off x="3924268" y="2707418"/>
                <a:ext cx="123334" cy="7708"/>
              </a:xfrm>
              <a:custGeom>
                <a:avLst/>
                <a:gdLst>
                  <a:gd name="connsiteX0" fmla="*/ 0 w 123334"/>
                  <a:gd name="connsiteY0" fmla="*/ 0 h 7708"/>
                  <a:gd name="connsiteX1" fmla="*/ 123334 w 123334"/>
                  <a:gd name="connsiteY1" fmla="*/ 0 h 7708"/>
                </a:gdLst>
                <a:ahLst/>
                <a:cxnLst>
                  <a:cxn ang="0">
                    <a:pos x="connsiteX0" y="connsiteY0"/>
                  </a:cxn>
                  <a:cxn ang="0">
                    <a:pos x="connsiteX1" y="connsiteY1"/>
                  </a:cxn>
                </a:cxnLst>
                <a:rect l="l" t="t" r="r" b="b"/>
                <a:pathLst>
                  <a:path w="123334" h="7708">
                    <a:moveTo>
                      <a:pt x="0" y="0"/>
                    </a:moveTo>
                    <a:lnTo>
                      <a:pt x="123334" y="0"/>
                    </a:lnTo>
                  </a:path>
                </a:pathLst>
              </a:custGeom>
              <a:noFill/>
              <a:ln w="15081"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 name="图形 15">
                <a:extLst>
                  <a:ext uri="{FF2B5EF4-FFF2-40B4-BE49-F238E27FC236}">
                    <a16:creationId xmlns:a16="http://schemas.microsoft.com/office/drawing/2014/main" id="{E3367C4F-4C6A-4403-856F-69E9F31DAE42}"/>
                  </a:ext>
                </a:extLst>
              </p:cNvPr>
              <p:cNvSpPr/>
              <p:nvPr/>
            </p:nvSpPr>
            <p:spPr>
              <a:xfrm>
                <a:off x="3985935" y="2645751"/>
                <a:ext cx="7708" cy="123334"/>
              </a:xfrm>
              <a:custGeom>
                <a:avLst/>
                <a:gdLst>
                  <a:gd name="connsiteX0" fmla="*/ 0 w 7708"/>
                  <a:gd name="connsiteY0" fmla="*/ 0 h 123334"/>
                  <a:gd name="connsiteX1" fmla="*/ 0 w 7708"/>
                  <a:gd name="connsiteY1" fmla="*/ 123334 h 123334"/>
                </a:gdLst>
                <a:ahLst/>
                <a:cxnLst>
                  <a:cxn ang="0">
                    <a:pos x="connsiteX0" y="connsiteY0"/>
                  </a:cxn>
                  <a:cxn ang="0">
                    <a:pos x="connsiteX1" y="connsiteY1"/>
                  </a:cxn>
                </a:cxnLst>
                <a:rect l="l" t="t" r="r" b="b"/>
                <a:pathLst>
                  <a:path w="7708" h="123334">
                    <a:moveTo>
                      <a:pt x="0" y="0"/>
                    </a:moveTo>
                    <a:lnTo>
                      <a:pt x="0" y="123334"/>
                    </a:lnTo>
                  </a:path>
                </a:pathLst>
              </a:custGeom>
              <a:noFill/>
              <a:ln w="15081"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 name="图形 15">
                <a:extLst>
                  <a:ext uri="{FF2B5EF4-FFF2-40B4-BE49-F238E27FC236}">
                    <a16:creationId xmlns:a16="http://schemas.microsoft.com/office/drawing/2014/main" id="{E3367C4F-4C6A-4403-856F-69E9F31DAE42}"/>
                  </a:ext>
                </a:extLst>
              </p:cNvPr>
              <p:cNvSpPr/>
              <p:nvPr/>
            </p:nvSpPr>
            <p:spPr>
              <a:xfrm>
                <a:off x="3924268" y="2645751"/>
                <a:ext cx="277501" cy="277501"/>
              </a:xfrm>
              <a:custGeom>
                <a:avLst/>
                <a:gdLst>
                  <a:gd name="connsiteX0" fmla="*/ 277502 w 277501"/>
                  <a:gd name="connsiteY0" fmla="*/ 0 h 277501"/>
                  <a:gd name="connsiteX1" fmla="*/ 0 w 277501"/>
                  <a:gd name="connsiteY1" fmla="*/ 277502 h 277501"/>
                </a:gdLst>
                <a:ahLst/>
                <a:cxnLst>
                  <a:cxn ang="0">
                    <a:pos x="connsiteX0" y="connsiteY0"/>
                  </a:cxn>
                  <a:cxn ang="0">
                    <a:pos x="connsiteX1" y="connsiteY1"/>
                  </a:cxn>
                </a:cxnLst>
                <a:rect l="l" t="t" r="r" b="b"/>
                <a:pathLst>
                  <a:path w="277501" h="277501">
                    <a:moveTo>
                      <a:pt x="277502" y="0"/>
                    </a:moveTo>
                    <a:lnTo>
                      <a:pt x="0" y="277502"/>
                    </a:lnTo>
                  </a:path>
                </a:pathLst>
              </a:custGeom>
              <a:noFill/>
              <a:ln w="15081"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grpSp>
        <p:nvGrpSpPr>
          <p:cNvPr id="4" name="组合 3">
            <a:extLst>
              <a:ext uri="{FF2B5EF4-FFF2-40B4-BE49-F238E27FC236}">
                <a16:creationId xmlns:a16="http://schemas.microsoft.com/office/drawing/2014/main" id="{0CC12F90-96C9-465F-84DC-9C5CC426A785}"/>
              </a:ext>
            </a:extLst>
          </p:cNvPr>
          <p:cNvGrpSpPr/>
          <p:nvPr/>
        </p:nvGrpSpPr>
        <p:grpSpPr>
          <a:xfrm>
            <a:off x="4006696" y="4894169"/>
            <a:ext cx="459694" cy="459694"/>
            <a:chOff x="3920499" y="5024378"/>
            <a:chExt cx="632088" cy="632088"/>
          </a:xfrm>
        </p:grpSpPr>
        <p:sp>
          <p:nvSpPr>
            <p:cNvPr id="341" name="椭圆 340">
              <a:extLst>
                <a:ext uri="{FF2B5EF4-FFF2-40B4-BE49-F238E27FC236}">
                  <a16:creationId xmlns:a16="http://schemas.microsoft.com/office/drawing/2014/main" id="{16BB2323-AF98-4F83-B552-3EBADEA45C9B}"/>
                </a:ext>
              </a:extLst>
            </p:cNvPr>
            <p:cNvSpPr/>
            <p:nvPr/>
          </p:nvSpPr>
          <p:spPr>
            <a:xfrm>
              <a:off x="3920499" y="5024378"/>
              <a:ext cx="632088" cy="63208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27" name="组合 26">
              <a:extLst>
                <a:ext uri="{FF2B5EF4-FFF2-40B4-BE49-F238E27FC236}">
                  <a16:creationId xmlns:a16="http://schemas.microsoft.com/office/drawing/2014/main" id="{50193FE6-8CDB-4AF5-B439-4811325885B4}"/>
                </a:ext>
              </a:extLst>
            </p:cNvPr>
            <p:cNvGrpSpPr/>
            <p:nvPr/>
          </p:nvGrpSpPr>
          <p:grpSpPr>
            <a:xfrm>
              <a:off x="4069625" y="5173504"/>
              <a:ext cx="333836" cy="333836"/>
              <a:chOff x="3882921" y="5373060"/>
              <a:chExt cx="333836" cy="333836"/>
            </a:xfrm>
          </p:grpSpPr>
          <p:sp>
            <p:nvSpPr>
              <p:cNvPr id="25" name="图形 13">
                <a:extLst>
                  <a:ext uri="{FF2B5EF4-FFF2-40B4-BE49-F238E27FC236}">
                    <a16:creationId xmlns:a16="http://schemas.microsoft.com/office/drawing/2014/main" id="{E4B01923-D1B2-4950-8810-EF09A19D981A}"/>
                  </a:ext>
                </a:extLst>
              </p:cNvPr>
              <p:cNvSpPr/>
              <p:nvPr/>
            </p:nvSpPr>
            <p:spPr>
              <a:xfrm>
                <a:off x="3882921" y="5373060"/>
                <a:ext cx="333836" cy="333836"/>
              </a:xfrm>
              <a:custGeom>
                <a:avLst/>
                <a:gdLst>
                  <a:gd name="connsiteX0" fmla="*/ 333837 w 333836"/>
                  <a:gd name="connsiteY0" fmla="*/ 166918 h 333836"/>
                  <a:gd name="connsiteX1" fmla="*/ 166918 w 333836"/>
                  <a:gd name="connsiteY1" fmla="*/ 333837 h 333836"/>
                  <a:gd name="connsiteX2" fmla="*/ 0 w 333836"/>
                  <a:gd name="connsiteY2" fmla="*/ 166918 h 333836"/>
                  <a:gd name="connsiteX3" fmla="*/ 166918 w 333836"/>
                  <a:gd name="connsiteY3" fmla="*/ 0 h 333836"/>
                  <a:gd name="connsiteX4" fmla="*/ 166918 w 333836"/>
                  <a:gd name="connsiteY4" fmla="*/ 166918 h 333836"/>
                  <a:gd name="connsiteX5" fmla="*/ 333837 w 333836"/>
                  <a:gd name="connsiteY5" fmla="*/ 166918 h 33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836" h="333836">
                    <a:moveTo>
                      <a:pt x="333837" y="166918"/>
                    </a:moveTo>
                    <a:cubicBezTo>
                      <a:pt x="333837" y="259105"/>
                      <a:pt x="259105" y="333837"/>
                      <a:pt x="166918" y="333837"/>
                    </a:cubicBezTo>
                    <a:cubicBezTo>
                      <a:pt x="74732" y="333837"/>
                      <a:pt x="0" y="259105"/>
                      <a:pt x="0" y="166918"/>
                    </a:cubicBezTo>
                    <a:cubicBezTo>
                      <a:pt x="0" y="74732"/>
                      <a:pt x="74732" y="0"/>
                      <a:pt x="166918" y="0"/>
                    </a:cubicBezTo>
                    <a:lnTo>
                      <a:pt x="166918" y="166918"/>
                    </a:lnTo>
                    <a:lnTo>
                      <a:pt x="333837" y="166918"/>
                    </a:lnTo>
                    <a:close/>
                  </a:path>
                </a:pathLst>
              </a:custGeom>
              <a:noFill/>
              <a:ln w="16669"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 name="图形 13">
                <a:extLst>
                  <a:ext uri="{FF2B5EF4-FFF2-40B4-BE49-F238E27FC236}">
                    <a16:creationId xmlns:a16="http://schemas.microsoft.com/office/drawing/2014/main" id="{E4B01923-D1B2-4950-8810-EF09A19D981A}"/>
                  </a:ext>
                </a:extLst>
              </p:cNvPr>
              <p:cNvSpPr/>
              <p:nvPr/>
            </p:nvSpPr>
            <p:spPr>
              <a:xfrm>
                <a:off x="4099915" y="5380701"/>
                <a:ext cx="109201" cy="109201"/>
              </a:xfrm>
              <a:custGeom>
                <a:avLst/>
                <a:gdLst>
                  <a:gd name="connsiteX0" fmla="*/ 109201 w 109201"/>
                  <a:gd name="connsiteY0" fmla="*/ 109202 h 109201"/>
                  <a:gd name="connsiteX1" fmla="*/ 0 w 109201"/>
                  <a:gd name="connsiteY1" fmla="*/ 109202 h 109201"/>
                  <a:gd name="connsiteX2" fmla="*/ 0 w 109201"/>
                  <a:gd name="connsiteY2" fmla="*/ 0 h 109201"/>
                  <a:gd name="connsiteX3" fmla="*/ 109201 w 109201"/>
                  <a:gd name="connsiteY3" fmla="*/ 109202 h 109201"/>
                </a:gdLst>
                <a:ahLst/>
                <a:cxnLst>
                  <a:cxn ang="0">
                    <a:pos x="connsiteX0" y="connsiteY0"/>
                  </a:cxn>
                  <a:cxn ang="0">
                    <a:pos x="connsiteX1" y="connsiteY1"/>
                  </a:cxn>
                  <a:cxn ang="0">
                    <a:pos x="connsiteX2" y="connsiteY2"/>
                  </a:cxn>
                  <a:cxn ang="0">
                    <a:pos x="connsiteX3" y="connsiteY3"/>
                  </a:cxn>
                </a:cxnLst>
                <a:rect l="l" t="t" r="r" b="b"/>
                <a:pathLst>
                  <a:path w="109201" h="109201">
                    <a:moveTo>
                      <a:pt x="109201" y="109202"/>
                    </a:moveTo>
                    <a:lnTo>
                      <a:pt x="0" y="109202"/>
                    </a:lnTo>
                    <a:lnTo>
                      <a:pt x="0" y="0"/>
                    </a:lnTo>
                    <a:cubicBezTo>
                      <a:pt x="51913" y="16305"/>
                      <a:pt x="92897" y="57289"/>
                      <a:pt x="109201" y="109202"/>
                    </a:cubicBezTo>
                    <a:close/>
                  </a:path>
                </a:pathLst>
              </a:custGeom>
              <a:noFill/>
              <a:ln w="16669"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grpSp>
        <p:nvGrpSpPr>
          <p:cNvPr id="3" name="组合 2">
            <a:extLst>
              <a:ext uri="{FF2B5EF4-FFF2-40B4-BE49-F238E27FC236}">
                <a16:creationId xmlns:a16="http://schemas.microsoft.com/office/drawing/2014/main" id="{5A7F76C6-5F1F-42CC-B429-00C4151A668C}"/>
              </a:ext>
            </a:extLst>
          </p:cNvPr>
          <p:cNvGrpSpPr/>
          <p:nvPr/>
        </p:nvGrpSpPr>
        <p:grpSpPr>
          <a:xfrm>
            <a:off x="7668306" y="2450975"/>
            <a:ext cx="459694" cy="459694"/>
            <a:chOff x="7582109" y="2476167"/>
            <a:chExt cx="632088" cy="632088"/>
          </a:xfrm>
        </p:grpSpPr>
        <p:sp>
          <p:nvSpPr>
            <p:cNvPr id="347" name="椭圆 346">
              <a:extLst>
                <a:ext uri="{FF2B5EF4-FFF2-40B4-BE49-F238E27FC236}">
                  <a16:creationId xmlns:a16="http://schemas.microsoft.com/office/drawing/2014/main" id="{AFA8B1A3-FC6A-422D-BC97-29C23F400617}"/>
                </a:ext>
              </a:extLst>
            </p:cNvPr>
            <p:cNvSpPr/>
            <p:nvPr/>
          </p:nvSpPr>
          <p:spPr>
            <a:xfrm>
              <a:off x="7582109" y="2476167"/>
              <a:ext cx="632088" cy="63208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62" name="组合 61">
              <a:extLst>
                <a:ext uri="{FF2B5EF4-FFF2-40B4-BE49-F238E27FC236}">
                  <a16:creationId xmlns:a16="http://schemas.microsoft.com/office/drawing/2014/main" id="{82C8B1DF-44EE-4200-82C0-442CA2D1551C}"/>
                </a:ext>
              </a:extLst>
            </p:cNvPr>
            <p:cNvGrpSpPr/>
            <p:nvPr/>
          </p:nvGrpSpPr>
          <p:grpSpPr>
            <a:xfrm>
              <a:off x="7763449" y="2657507"/>
              <a:ext cx="269408" cy="269408"/>
              <a:chOff x="7796302" y="608868"/>
              <a:chExt cx="593544" cy="593544"/>
            </a:xfrm>
          </p:grpSpPr>
          <p:sp>
            <p:nvSpPr>
              <p:cNvPr id="29" name="图形 11">
                <a:extLst>
                  <a:ext uri="{FF2B5EF4-FFF2-40B4-BE49-F238E27FC236}">
                    <a16:creationId xmlns:a16="http://schemas.microsoft.com/office/drawing/2014/main" id="{71C1E686-55C7-47EE-8488-0C30D685863A}"/>
                  </a:ext>
                </a:extLst>
              </p:cNvPr>
              <p:cNvSpPr/>
              <p:nvPr/>
            </p:nvSpPr>
            <p:spPr>
              <a:xfrm>
                <a:off x="7796302" y="608868"/>
                <a:ext cx="593544" cy="593544"/>
              </a:xfrm>
              <a:custGeom>
                <a:avLst/>
                <a:gdLst>
                  <a:gd name="connsiteX0" fmla="*/ 0 w 593544"/>
                  <a:gd name="connsiteY0" fmla="*/ 0 h 593544"/>
                  <a:gd name="connsiteX1" fmla="*/ 0 w 593544"/>
                  <a:gd name="connsiteY1" fmla="*/ 593545 h 593544"/>
                  <a:gd name="connsiteX2" fmla="*/ 593545 w 593544"/>
                  <a:gd name="connsiteY2" fmla="*/ 593545 h 593544"/>
                </a:gdLst>
                <a:ahLst/>
                <a:cxnLst>
                  <a:cxn ang="0">
                    <a:pos x="connsiteX0" y="connsiteY0"/>
                  </a:cxn>
                  <a:cxn ang="0">
                    <a:pos x="connsiteX1" y="connsiteY1"/>
                  </a:cxn>
                  <a:cxn ang="0">
                    <a:pos x="connsiteX2" y="connsiteY2"/>
                  </a:cxn>
                </a:cxnLst>
                <a:rect l="l" t="t" r="r" b="b"/>
                <a:pathLst>
                  <a:path w="593544" h="593544">
                    <a:moveTo>
                      <a:pt x="0" y="0"/>
                    </a:moveTo>
                    <a:lnTo>
                      <a:pt x="0" y="593545"/>
                    </a:lnTo>
                    <a:lnTo>
                      <a:pt x="593545" y="593545"/>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 name="图形 11">
                <a:extLst>
                  <a:ext uri="{FF2B5EF4-FFF2-40B4-BE49-F238E27FC236}">
                    <a16:creationId xmlns:a16="http://schemas.microsoft.com/office/drawing/2014/main" id="{71C1E686-55C7-47EE-8488-0C30D685863A}"/>
                  </a:ext>
                </a:extLst>
              </p:cNvPr>
              <p:cNvSpPr/>
              <p:nvPr/>
            </p:nvSpPr>
            <p:spPr>
              <a:xfrm>
                <a:off x="7928200" y="608868"/>
                <a:ext cx="461645" cy="461645"/>
              </a:xfrm>
              <a:custGeom>
                <a:avLst/>
                <a:gdLst>
                  <a:gd name="connsiteX0" fmla="*/ 0 w 461645"/>
                  <a:gd name="connsiteY0" fmla="*/ 461646 h 461645"/>
                  <a:gd name="connsiteX1" fmla="*/ 131899 w 461645"/>
                  <a:gd name="connsiteY1" fmla="*/ 197848 h 461645"/>
                  <a:gd name="connsiteX2" fmla="*/ 296772 w 461645"/>
                  <a:gd name="connsiteY2" fmla="*/ 346234 h 461645"/>
                  <a:gd name="connsiteX3" fmla="*/ 461646 w 461645"/>
                  <a:gd name="connsiteY3" fmla="*/ 0 h 461645"/>
                </a:gdLst>
                <a:ahLst/>
                <a:cxnLst>
                  <a:cxn ang="0">
                    <a:pos x="connsiteX0" y="connsiteY0"/>
                  </a:cxn>
                  <a:cxn ang="0">
                    <a:pos x="connsiteX1" y="connsiteY1"/>
                  </a:cxn>
                  <a:cxn ang="0">
                    <a:pos x="connsiteX2" y="connsiteY2"/>
                  </a:cxn>
                  <a:cxn ang="0">
                    <a:pos x="connsiteX3" y="connsiteY3"/>
                  </a:cxn>
                </a:cxnLst>
                <a:rect l="l" t="t" r="r" b="b"/>
                <a:pathLst>
                  <a:path w="461645" h="461645">
                    <a:moveTo>
                      <a:pt x="0" y="461646"/>
                    </a:moveTo>
                    <a:lnTo>
                      <a:pt x="131899" y="197848"/>
                    </a:lnTo>
                    <a:lnTo>
                      <a:pt x="296772" y="346234"/>
                    </a:lnTo>
                    <a:lnTo>
                      <a:pt x="461646" y="0"/>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grpSp>
        <p:nvGrpSpPr>
          <p:cNvPr id="5" name="组合 4">
            <a:extLst>
              <a:ext uri="{FF2B5EF4-FFF2-40B4-BE49-F238E27FC236}">
                <a16:creationId xmlns:a16="http://schemas.microsoft.com/office/drawing/2014/main" id="{3366EE52-73EA-4F36-833B-27F1C6C82597}"/>
              </a:ext>
            </a:extLst>
          </p:cNvPr>
          <p:cNvGrpSpPr/>
          <p:nvPr/>
        </p:nvGrpSpPr>
        <p:grpSpPr>
          <a:xfrm>
            <a:off x="7668306" y="4894169"/>
            <a:ext cx="459694" cy="459694"/>
            <a:chOff x="7582109" y="5024378"/>
            <a:chExt cx="632088" cy="632088"/>
          </a:xfrm>
        </p:grpSpPr>
        <p:sp>
          <p:nvSpPr>
            <p:cNvPr id="344" name="椭圆 343">
              <a:extLst>
                <a:ext uri="{FF2B5EF4-FFF2-40B4-BE49-F238E27FC236}">
                  <a16:creationId xmlns:a16="http://schemas.microsoft.com/office/drawing/2014/main" id="{4719A5BA-85A5-4A5F-BD4D-12EF6BD7A037}"/>
                </a:ext>
              </a:extLst>
            </p:cNvPr>
            <p:cNvSpPr/>
            <p:nvPr/>
          </p:nvSpPr>
          <p:spPr>
            <a:xfrm>
              <a:off x="7582109" y="5024378"/>
              <a:ext cx="632088" cy="63208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63" name="组合 62">
              <a:extLst>
                <a:ext uri="{FF2B5EF4-FFF2-40B4-BE49-F238E27FC236}">
                  <a16:creationId xmlns:a16="http://schemas.microsoft.com/office/drawing/2014/main" id="{C9F9260A-DE67-4D55-95BF-39E176E3C88C}"/>
                </a:ext>
              </a:extLst>
            </p:cNvPr>
            <p:cNvGrpSpPr/>
            <p:nvPr/>
          </p:nvGrpSpPr>
          <p:grpSpPr>
            <a:xfrm>
              <a:off x="7752175" y="5194444"/>
              <a:ext cx="291956" cy="291956"/>
              <a:chOff x="8817473" y="1282380"/>
              <a:chExt cx="593544" cy="593544"/>
            </a:xfrm>
          </p:grpSpPr>
          <p:sp>
            <p:nvSpPr>
              <p:cNvPr id="57" name="图形 3">
                <a:extLst>
                  <a:ext uri="{FF2B5EF4-FFF2-40B4-BE49-F238E27FC236}">
                    <a16:creationId xmlns:a16="http://schemas.microsoft.com/office/drawing/2014/main" id="{2DEDD89F-74C5-40DA-B607-EAF154CE3DDE}"/>
                  </a:ext>
                </a:extLst>
              </p:cNvPr>
              <p:cNvSpPr/>
              <p:nvPr/>
            </p:nvSpPr>
            <p:spPr>
              <a:xfrm>
                <a:off x="8817473" y="1282380"/>
                <a:ext cx="593544" cy="593544"/>
              </a:xfrm>
              <a:custGeom>
                <a:avLst/>
                <a:gdLst>
                  <a:gd name="connsiteX0" fmla="*/ 0 w 593544"/>
                  <a:gd name="connsiteY0" fmla="*/ 0 h 593544"/>
                  <a:gd name="connsiteX1" fmla="*/ 0 w 593544"/>
                  <a:gd name="connsiteY1" fmla="*/ 593545 h 593544"/>
                  <a:gd name="connsiteX2" fmla="*/ 593545 w 593544"/>
                  <a:gd name="connsiteY2" fmla="*/ 593545 h 593544"/>
                </a:gdLst>
                <a:ahLst/>
                <a:cxnLst>
                  <a:cxn ang="0">
                    <a:pos x="connsiteX0" y="connsiteY0"/>
                  </a:cxn>
                  <a:cxn ang="0">
                    <a:pos x="connsiteX1" y="connsiteY1"/>
                  </a:cxn>
                  <a:cxn ang="0">
                    <a:pos x="connsiteX2" y="connsiteY2"/>
                  </a:cxn>
                </a:cxnLst>
                <a:rect l="l" t="t" r="r" b="b"/>
                <a:pathLst>
                  <a:path w="593544" h="593544">
                    <a:moveTo>
                      <a:pt x="0" y="0"/>
                    </a:moveTo>
                    <a:lnTo>
                      <a:pt x="0" y="593545"/>
                    </a:lnTo>
                    <a:lnTo>
                      <a:pt x="593545" y="593545"/>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8" name="图形 3">
                <a:extLst>
                  <a:ext uri="{FF2B5EF4-FFF2-40B4-BE49-F238E27FC236}">
                    <a16:creationId xmlns:a16="http://schemas.microsoft.com/office/drawing/2014/main" id="{2DEDD89F-74C5-40DA-B607-EAF154CE3DDE}"/>
                  </a:ext>
                </a:extLst>
              </p:cNvPr>
              <p:cNvSpPr/>
              <p:nvPr/>
            </p:nvSpPr>
            <p:spPr>
              <a:xfrm>
                <a:off x="8949371" y="1678076"/>
                <a:ext cx="16487" cy="65949"/>
              </a:xfrm>
              <a:custGeom>
                <a:avLst/>
                <a:gdLst>
                  <a:gd name="connsiteX0" fmla="*/ 0 w 16487"/>
                  <a:gd name="connsiteY0" fmla="*/ 0 h 65949"/>
                  <a:gd name="connsiteX1" fmla="*/ 0 w 16487"/>
                  <a:gd name="connsiteY1" fmla="*/ 65949 h 65949"/>
                </a:gdLst>
                <a:ahLst/>
                <a:cxnLst>
                  <a:cxn ang="0">
                    <a:pos x="connsiteX0" y="connsiteY0"/>
                  </a:cxn>
                  <a:cxn ang="0">
                    <a:pos x="connsiteX1" y="connsiteY1"/>
                  </a:cxn>
                </a:cxnLst>
                <a:rect l="l" t="t" r="r" b="b"/>
                <a:pathLst>
                  <a:path w="16487" h="65949">
                    <a:moveTo>
                      <a:pt x="0" y="0"/>
                    </a:moveTo>
                    <a:lnTo>
                      <a:pt x="0" y="65949"/>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9" name="图形 3">
                <a:extLst>
                  <a:ext uri="{FF2B5EF4-FFF2-40B4-BE49-F238E27FC236}">
                    <a16:creationId xmlns:a16="http://schemas.microsoft.com/office/drawing/2014/main" id="{2DEDD89F-74C5-40DA-B607-EAF154CE3DDE}"/>
                  </a:ext>
                </a:extLst>
              </p:cNvPr>
              <p:cNvSpPr/>
              <p:nvPr/>
            </p:nvSpPr>
            <p:spPr>
              <a:xfrm>
                <a:off x="9081270" y="1546177"/>
                <a:ext cx="16487" cy="197848"/>
              </a:xfrm>
              <a:custGeom>
                <a:avLst/>
                <a:gdLst>
                  <a:gd name="connsiteX0" fmla="*/ 0 w 16487"/>
                  <a:gd name="connsiteY0" fmla="*/ 0 h 197848"/>
                  <a:gd name="connsiteX1" fmla="*/ 0 w 16487"/>
                  <a:gd name="connsiteY1" fmla="*/ 197848 h 197848"/>
                </a:gdLst>
                <a:ahLst/>
                <a:cxnLst>
                  <a:cxn ang="0">
                    <a:pos x="connsiteX0" y="connsiteY0"/>
                  </a:cxn>
                  <a:cxn ang="0">
                    <a:pos x="connsiteX1" y="connsiteY1"/>
                  </a:cxn>
                </a:cxnLst>
                <a:rect l="l" t="t" r="r" b="b"/>
                <a:pathLst>
                  <a:path w="16487" h="197848">
                    <a:moveTo>
                      <a:pt x="0" y="0"/>
                    </a:moveTo>
                    <a:lnTo>
                      <a:pt x="0" y="197848"/>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60" name="图形 3">
                <a:extLst>
                  <a:ext uri="{FF2B5EF4-FFF2-40B4-BE49-F238E27FC236}">
                    <a16:creationId xmlns:a16="http://schemas.microsoft.com/office/drawing/2014/main" id="{2DEDD89F-74C5-40DA-B607-EAF154CE3DDE}"/>
                  </a:ext>
                </a:extLst>
              </p:cNvPr>
              <p:cNvSpPr/>
              <p:nvPr/>
            </p:nvSpPr>
            <p:spPr>
              <a:xfrm>
                <a:off x="9213169" y="1282380"/>
                <a:ext cx="16487" cy="461645"/>
              </a:xfrm>
              <a:custGeom>
                <a:avLst/>
                <a:gdLst>
                  <a:gd name="connsiteX0" fmla="*/ 0 w 16487"/>
                  <a:gd name="connsiteY0" fmla="*/ 0 h 461645"/>
                  <a:gd name="connsiteX1" fmla="*/ 0 w 16487"/>
                  <a:gd name="connsiteY1" fmla="*/ 461646 h 461645"/>
                </a:gdLst>
                <a:ahLst/>
                <a:cxnLst>
                  <a:cxn ang="0">
                    <a:pos x="connsiteX0" y="connsiteY0"/>
                  </a:cxn>
                  <a:cxn ang="0">
                    <a:pos x="connsiteX1" y="connsiteY1"/>
                  </a:cxn>
                </a:cxnLst>
                <a:rect l="l" t="t" r="r" b="b"/>
                <a:pathLst>
                  <a:path w="16487" h="461645">
                    <a:moveTo>
                      <a:pt x="0" y="0"/>
                    </a:moveTo>
                    <a:lnTo>
                      <a:pt x="0" y="461646"/>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61" name="图形 3">
                <a:extLst>
                  <a:ext uri="{FF2B5EF4-FFF2-40B4-BE49-F238E27FC236}">
                    <a16:creationId xmlns:a16="http://schemas.microsoft.com/office/drawing/2014/main" id="{2DEDD89F-74C5-40DA-B607-EAF154CE3DDE}"/>
                  </a:ext>
                </a:extLst>
              </p:cNvPr>
              <p:cNvSpPr/>
              <p:nvPr/>
            </p:nvSpPr>
            <p:spPr>
              <a:xfrm>
                <a:off x="9345068" y="1414278"/>
                <a:ext cx="16487" cy="329747"/>
              </a:xfrm>
              <a:custGeom>
                <a:avLst/>
                <a:gdLst>
                  <a:gd name="connsiteX0" fmla="*/ 0 w 16487"/>
                  <a:gd name="connsiteY0" fmla="*/ 0 h 329747"/>
                  <a:gd name="connsiteX1" fmla="*/ 0 w 16487"/>
                  <a:gd name="connsiteY1" fmla="*/ 329747 h 329747"/>
                </a:gdLst>
                <a:ahLst/>
                <a:cxnLst>
                  <a:cxn ang="0">
                    <a:pos x="connsiteX0" y="connsiteY0"/>
                  </a:cxn>
                  <a:cxn ang="0">
                    <a:pos x="connsiteX1" y="connsiteY1"/>
                  </a:cxn>
                </a:cxnLst>
                <a:rect l="l" t="t" r="r" b="b"/>
                <a:pathLst>
                  <a:path w="16487" h="329747">
                    <a:moveTo>
                      <a:pt x="0" y="0"/>
                    </a:moveTo>
                    <a:lnTo>
                      <a:pt x="0" y="329747"/>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spTree>
    <p:extLst>
      <p:ext uri="{BB962C8B-B14F-4D97-AF65-F5344CB8AC3E}">
        <p14:creationId xmlns:p14="http://schemas.microsoft.com/office/powerpoint/2010/main" val="1405132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2FD68-E206-48F8-9F27-A51AAFC652F0}"/>
              </a:ext>
            </a:extLst>
          </p:cNvPr>
          <p:cNvSpPr>
            <a:spLocks noGrp="1"/>
          </p:cNvSpPr>
          <p:nvPr>
            <p:ph type="ctrTitle"/>
          </p:nvPr>
        </p:nvSpPr>
        <p:spPr>
          <a:xfrm>
            <a:off x="3149406" y="3690279"/>
            <a:ext cx="5893188" cy="727239"/>
          </a:xfrm>
        </p:spPr>
        <p:txBody>
          <a:bodyPr/>
          <a:lstStyle/>
          <a:p>
            <a:r>
              <a:rPr lang="zh-CN" altLang="en-US" dirty="0"/>
              <a:t>经营管理</a:t>
            </a:r>
          </a:p>
        </p:txBody>
      </p:sp>
      <p:sp>
        <p:nvSpPr>
          <p:cNvPr id="7" name="文本占位符 6">
            <a:extLst>
              <a:ext uri="{FF2B5EF4-FFF2-40B4-BE49-F238E27FC236}">
                <a16:creationId xmlns:a16="http://schemas.microsoft.com/office/drawing/2014/main" id="{22507D3F-7B6C-4A8E-B42D-3A6064894248}"/>
              </a:ext>
            </a:extLst>
          </p:cNvPr>
          <p:cNvSpPr>
            <a:spLocks noGrp="1"/>
          </p:cNvSpPr>
          <p:nvPr>
            <p:ph type="body" sz="quarter" idx="14"/>
          </p:nvPr>
        </p:nvSpPr>
        <p:spPr>
          <a:xfrm>
            <a:off x="4149763" y="4484499"/>
            <a:ext cx="3892475" cy="365126"/>
          </a:xfrm>
        </p:spPr>
        <p:txBody>
          <a:bodyPr/>
          <a:lstStyle/>
          <a:p>
            <a:r>
              <a:rPr lang="en-US" altLang="zh-CN" dirty="0"/>
              <a:t>MANAGEMENT</a:t>
            </a:r>
          </a:p>
        </p:txBody>
      </p:sp>
      <p:sp>
        <p:nvSpPr>
          <p:cNvPr id="12" name="文本占位符 11">
            <a:extLst>
              <a:ext uri="{FF2B5EF4-FFF2-40B4-BE49-F238E27FC236}">
                <a16:creationId xmlns:a16="http://schemas.microsoft.com/office/drawing/2014/main" id="{A1116FBE-DCC0-49C4-B6DE-77267BD2A84F}"/>
              </a:ext>
            </a:extLst>
          </p:cNvPr>
          <p:cNvSpPr>
            <a:spLocks noGrp="1"/>
          </p:cNvSpPr>
          <p:nvPr>
            <p:ph type="body" sz="quarter" idx="15"/>
          </p:nvPr>
        </p:nvSpPr>
        <p:spPr/>
        <p:txBody>
          <a:bodyPr/>
          <a:lstStyle/>
          <a:p>
            <a:r>
              <a:rPr lang="en-US" altLang="zh-CN" dirty="0"/>
              <a:t>03</a:t>
            </a:r>
            <a:endParaRPr lang="zh-CN" altLang="en-US" dirty="0"/>
          </a:p>
        </p:txBody>
      </p:sp>
      <p:sp>
        <p:nvSpPr>
          <p:cNvPr id="4" name="文本占位符 3">
            <a:extLst>
              <a:ext uri="{FF2B5EF4-FFF2-40B4-BE49-F238E27FC236}">
                <a16:creationId xmlns:a16="http://schemas.microsoft.com/office/drawing/2014/main" id="{CCEBB288-7D59-43E3-9F95-A9218DEBFCE3}"/>
              </a:ext>
            </a:extLst>
          </p:cNvPr>
          <p:cNvSpPr>
            <a:spLocks noGrp="1"/>
          </p:cNvSpPr>
          <p:nvPr>
            <p:ph type="body" sz="quarter" idx="11"/>
          </p:nvPr>
        </p:nvSpPr>
        <p:spPr>
          <a:xfrm>
            <a:off x="4911968" y="2468171"/>
            <a:ext cx="2368064" cy="319486"/>
          </a:xfrm>
          <a:solidFill>
            <a:schemeClr val="accent1"/>
          </a:solidFill>
        </p:spPr>
        <p:txBody>
          <a:bodyPr/>
          <a:lstStyle/>
          <a:p>
            <a:r>
              <a:rPr lang="en-US" altLang="zh-CN" dirty="0"/>
              <a:t>PART THREE</a:t>
            </a:r>
            <a:endParaRPr lang="zh-CN" altLang="en-US" dirty="0"/>
          </a:p>
        </p:txBody>
      </p:sp>
      <p:sp>
        <p:nvSpPr>
          <p:cNvPr id="13" name="文本占位符 12">
            <a:extLst>
              <a:ext uri="{FF2B5EF4-FFF2-40B4-BE49-F238E27FC236}">
                <a16:creationId xmlns:a16="http://schemas.microsoft.com/office/drawing/2014/main" id="{3C89420D-94B3-4315-ABB8-F8DB7101B65F}"/>
              </a:ext>
            </a:extLst>
          </p:cNvPr>
          <p:cNvSpPr>
            <a:spLocks noGrp="1"/>
          </p:cNvSpPr>
          <p:nvPr>
            <p:ph type="body" sz="quarter" idx="16"/>
          </p:nvPr>
        </p:nvSpPr>
        <p:spPr/>
        <p:txBody>
          <a:bodyPr/>
          <a:lstStyle/>
          <a:p>
            <a:r>
              <a:rPr lang="zh-CN" altLang="en-US" dirty="0"/>
              <a:t>企业经营管理内容最能体现公司文化内涵，也就明确了企业是否具有价值</a:t>
            </a:r>
          </a:p>
        </p:txBody>
      </p:sp>
      <p:pic>
        <p:nvPicPr>
          <p:cNvPr id="10" name="图片占位符 8">
            <a:extLst>
              <a:ext uri="{FF2B5EF4-FFF2-40B4-BE49-F238E27FC236}">
                <a16:creationId xmlns:a16="http://schemas.microsoft.com/office/drawing/2014/main" id="{701880C8-5E5C-4F49-BB0E-A2B915899C0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348" t="-57059" r="40536" b="-53153"/>
          <a:stretch/>
        </p:blipFill>
        <p:spPr>
          <a:xfrm>
            <a:off x="4806157" y="456864"/>
            <a:ext cx="2579687" cy="711200"/>
          </a:xfrm>
          <a:prstGeom prst="rect">
            <a:avLst/>
          </a:prstGeom>
        </p:spPr>
      </p:pic>
    </p:spTree>
    <p:extLst>
      <p:ext uri="{BB962C8B-B14F-4D97-AF65-F5344CB8AC3E}">
        <p14:creationId xmlns:p14="http://schemas.microsoft.com/office/powerpoint/2010/main" val="4036581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540A8256-05D5-49DA-A108-68393D9E16F8}"/>
              </a:ext>
            </a:extLst>
          </p:cNvPr>
          <p:cNvSpPr>
            <a:spLocks noGrp="1"/>
          </p:cNvSpPr>
          <p:nvPr>
            <p:ph type="body" sz="quarter" idx="13"/>
          </p:nvPr>
        </p:nvSpPr>
        <p:spPr/>
        <p:txBody>
          <a:bodyPr>
            <a:noAutofit/>
          </a:bodyPr>
          <a:lstStyle/>
          <a:p>
            <a:r>
              <a:rPr lang="zh-CN" altLang="en-US" dirty="0"/>
              <a:t>经营管理</a:t>
            </a:r>
          </a:p>
        </p:txBody>
      </p:sp>
      <p:sp>
        <p:nvSpPr>
          <p:cNvPr id="10" name="文本占位符 9">
            <a:extLst>
              <a:ext uri="{FF2B5EF4-FFF2-40B4-BE49-F238E27FC236}">
                <a16:creationId xmlns:a16="http://schemas.microsoft.com/office/drawing/2014/main" id="{1FC2EBE4-0B8F-44D0-BE78-ADA86CD92A0B}"/>
              </a:ext>
            </a:extLst>
          </p:cNvPr>
          <p:cNvSpPr>
            <a:spLocks noGrp="1"/>
          </p:cNvSpPr>
          <p:nvPr>
            <p:ph type="body" sz="quarter" idx="14"/>
          </p:nvPr>
        </p:nvSpPr>
        <p:spPr/>
        <p:txBody>
          <a:bodyPr>
            <a:noAutofit/>
          </a:bodyPr>
          <a:lstStyle/>
          <a:p>
            <a:r>
              <a:rPr lang="en-US" altLang="zh-CN" dirty="0"/>
              <a:t>MANAGEMENT</a:t>
            </a:r>
          </a:p>
        </p:txBody>
      </p:sp>
      <p:grpSp>
        <p:nvGrpSpPr>
          <p:cNvPr id="2" name="组合 1">
            <a:extLst>
              <a:ext uri="{FF2B5EF4-FFF2-40B4-BE49-F238E27FC236}">
                <a16:creationId xmlns:a16="http://schemas.microsoft.com/office/drawing/2014/main" id="{2F4AE8C7-DB3E-4BE6-9219-1CC401B54BFB}"/>
              </a:ext>
            </a:extLst>
          </p:cNvPr>
          <p:cNvGrpSpPr/>
          <p:nvPr/>
        </p:nvGrpSpPr>
        <p:grpSpPr>
          <a:xfrm>
            <a:off x="4724400" y="1389893"/>
            <a:ext cx="2743200" cy="484300"/>
            <a:chOff x="4724400" y="1389893"/>
            <a:chExt cx="2743200" cy="484300"/>
          </a:xfrm>
        </p:grpSpPr>
        <p:sp>
          <p:nvSpPr>
            <p:cNvPr id="154" name="矩形 153">
              <a:extLst>
                <a:ext uri="{FF2B5EF4-FFF2-40B4-BE49-F238E27FC236}">
                  <a16:creationId xmlns:a16="http://schemas.microsoft.com/office/drawing/2014/main" id="{AA527E26-811F-4735-92F0-011AF2CC1FC5}"/>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55" name="标题 1">
              <a:extLst>
                <a:ext uri="{FF2B5EF4-FFF2-40B4-BE49-F238E27FC236}">
                  <a16:creationId xmlns:a16="http://schemas.microsoft.com/office/drawing/2014/main" id="{46AC2B1C-7398-4920-B736-702D70B881E3}"/>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公司使命愿景</a:t>
              </a:r>
            </a:p>
          </p:txBody>
        </p:sp>
      </p:grpSp>
      <p:sp>
        <p:nvSpPr>
          <p:cNvPr id="156" name="标题 1">
            <a:extLst>
              <a:ext uri="{FF2B5EF4-FFF2-40B4-BE49-F238E27FC236}">
                <a16:creationId xmlns:a16="http://schemas.microsoft.com/office/drawing/2014/main" id="{0542DA8B-DC7F-4232-A61C-C875E16C258C}"/>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COMPANY MISSION AND VISION</a:t>
            </a:r>
          </a:p>
        </p:txBody>
      </p:sp>
      <p:sp>
        <p:nvSpPr>
          <p:cNvPr id="157" name="椭圆 156">
            <a:extLst>
              <a:ext uri="{FF2B5EF4-FFF2-40B4-BE49-F238E27FC236}">
                <a16:creationId xmlns:a16="http://schemas.microsoft.com/office/drawing/2014/main" id="{AA0634A8-C24A-45D0-AE36-2312133385D2}"/>
              </a:ext>
            </a:extLst>
          </p:cNvPr>
          <p:cNvSpPr/>
          <p:nvPr/>
        </p:nvSpPr>
        <p:spPr>
          <a:xfrm rot="10800000">
            <a:off x="4929571" y="2405403"/>
            <a:ext cx="2236996" cy="2236996"/>
          </a:xfrm>
          <a:prstGeom prst="ellipse">
            <a:avLst/>
          </a:prstGeom>
          <a:gradFill>
            <a:gsLst>
              <a:gs pos="0">
                <a:schemeClr val="accent1">
                  <a:alpha val="0"/>
                </a:schemeClr>
              </a:gs>
              <a:gs pos="100000">
                <a:schemeClr val="accent1">
                  <a:alpha val="50000"/>
                </a:schemeClr>
              </a:gs>
            </a:gsLst>
            <a:lin ang="5400000" scaled="1"/>
          </a:gradFill>
          <a:ln w="180975">
            <a:gradFill>
              <a:gsLst>
                <a:gs pos="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58" name="矩形 157">
            <a:extLst>
              <a:ext uri="{FF2B5EF4-FFF2-40B4-BE49-F238E27FC236}">
                <a16:creationId xmlns:a16="http://schemas.microsoft.com/office/drawing/2014/main" id="{1D0E371E-2575-4D51-833E-827B69A6494E}"/>
              </a:ext>
            </a:extLst>
          </p:cNvPr>
          <p:cNvSpPr/>
          <p:nvPr/>
        </p:nvSpPr>
        <p:spPr>
          <a:xfrm>
            <a:off x="4777880" y="4522898"/>
            <a:ext cx="2540376" cy="36000"/>
          </a:xfrm>
          <a:prstGeom prst="rect">
            <a:avLst/>
          </a:prstGeom>
          <a:gradFill>
            <a:gsLst>
              <a:gs pos="0">
                <a:schemeClr val="accent1">
                  <a:alpha val="0"/>
                </a:schemeClr>
              </a:gs>
              <a:gs pos="100000">
                <a:schemeClr val="accent1">
                  <a:alpha val="0"/>
                </a:schemeClr>
              </a:gs>
              <a:gs pos="49000">
                <a:schemeClr val="accent1">
                  <a:alpha val="50000"/>
                </a:schemeClr>
              </a:gs>
            </a:gsLst>
            <a:lin ang="0" scaled="0"/>
          </a:gradFill>
          <a:ln w="114300">
            <a:gradFill>
              <a:gsLst>
                <a:gs pos="0">
                  <a:schemeClr val="accent1">
                    <a:alpha val="0"/>
                  </a:schemeClr>
                </a:gs>
                <a:gs pos="100000">
                  <a:schemeClr val="accent1">
                    <a:alpha val="0"/>
                  </a:schemeClr>
                </a:gs>
                <a:gs pos="49000">
                  <a:schemeClr val="accent1">
                    <a:alpha val="5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234" name="组合 233">
            <a:extLst>
              <a:ext uri="{FF2B5EF4-FFF2-40B4-BE49-F238E27FC236}">
                <a16:creationId xmlns:a16="http://schemas.microsoft.com/office/drawing/2014/main" id="{C76DD250-89A8-4AB6-8B43-9C440AD9F6EB}"/>
              </a:ext>
            </a:extLst>
          </p:cNvPr>
          <p:cNvGrpSpPr/>
          <p:nvPr/>
        </p:nvGrpSpPr>
        <p:grpSpPr>
          <a:xfrm>
            <a:off x="5187030" y="2845973"/>
            <a:ext cx="1722077" cy="1622113"/>
            <a:chOff x="3692338" y="3879038"/>
            <a:chExt cx="2431979" cy="2290808"/>
          </a:xfrm>
        </p:grpSpPr>
        <p:sp>
          <p:nvSpPr>
            <p:cNvPr id="163" name="图形 160">
              <a:extLst>
                <a:ext uri="{FF2B5EF4-FFF2-40B4-BE49-F238E27FC236}">
                  <a16:creationId xmlns:a16="http://schemas.microsoft.com/office/drawing/2014/main" id="{733DDA17-2BEB-4E2D-9E38-52A51EF11BE5}"/>
                </a:ext>
              </a:extLst>
            </p:cNvPr>
            <p:cNvSpPr/>
            <p:nvPr/>
          </p:nvSpPr>
          <p:spPr>
            <a:xfrm>
              <a:off x="4979909" y="4288658"/>
              <a:ext cx="521225" cy="195323"/>
            </a:xfrm>
            <a:custGeom>
              <a:avLst/>
              <a:gdLst>
                <a:gd name="connsiteX0" fmla="*/ 521226 w 521225"/>
                <a:gd name="connsiteY0" fmla="*/ 93345 h 195323"/>
                <a:gd name="connsiteX1" fmla="*/ 132606 w 521225"/>
                <a:gd name="connsiteY1" fmla="*/ 187643 h 195323"/>
                <a:gd name="connsiteX2" fmla="*/ 23068 w 521225"/>
                <a:gd name="connsiteY2" fmla="*/ 189548 h 195323"/>
                <a:gd name="connsiteX3" fmla="*/ 4018 w 521225"/>
                <a:gd name="connsiteY3" fmla="*/ 140018 h 195323"/>
                <a:gd name="connsiteX4" fmla="*/ 72598 w 521225"/>
                <a:gd name="connsiteY4" fmla="*/ 120015 h 195323"/>
                <a:gd name="connsiteX5" fmla="*/ 45928 w 521225"/>
                <a:gd name="connsiteY5" fmla="*/ 95250 h 195323"/>
                <a:gd name="connsiteX6" fmla="*/ 96411 w 521225"/>
                <a:gd name="connsiteY6" fmla="*/ 112395 h 195323"/>
                <a:gd name="connsiteX7" fmla="*/ 466933 w 521225"/>
                <a:gd name="connsiteY7" fmla="*/ 0 h 195323"/>
                <a:gd name="connsiteX8" fmla="*/ 521226 w 521225"/>
                <a:gd name="connsiteY8" fmla="*/ 93345 h 19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25" h="195323">
                  <a:moveTo>
                    <a:pt x="521226" y="93345"/>
                  </a:moveTo>
                  <a:lnTo>
                    <a:pt x="132606" y="187643"/>
                  </a:lnTo>
                  <a:cubicBezTo>
                    <a:pt x="122128" y="194310"/>
                    <a:pt x="51643" y="200025"/>
                    <a:pt x="23068" y="189548"/>
                  </a:cubicBezTo>
                  <a:cubicBezTo>
                    <a:pt x="-5507" y="179070"/>
                    <a:pt x="-1697" y="155258"/>
                    <a:pt x="4018" y="140018"/>
                  </a:cubicBezTo>
                  <a:cubicBezTo>
                    <a:pt x="9733" y="123825"/>
                    <a:pt x="72598" y="120015"/>
                    <a:pt x="72598" y="120015"/>
                  </a:cubicBezTo>
                  <a:cubicBezTo>
                    <a:pt x="72598" y="120015"/>
                    <a:pt x="44976" y="107633"/>
                    <a:pt x="45928" y="95250"/>
                  </a:cubicBezTo>
                  <a:cubicBezTo>
                    <a:pt x="47833" y="83820"/>
                    <a:pt x="96411" y="112395"/>
                    <a:pt x="96411" y="112395"/>
                  </a:cubicBezTo>
                  <a:lnTo>
                    <a:pt x="466933" y="0"/>
                  </a:lnTo>
                  <a:lnTo>
                    <a:pt x="521226" y="9334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4" name="图形 160">
              <a:extLst>
                <a:ext uri="{FF2B5EF4-FFF2-40B4-BE49-F238E27FC236}">
                  <a16:creationId xmlns:a16="http://schemas.microsoft.com/office/drawing/2014/main" id="{3EEC5A51-75B2-42AB-9AC7-2C48A28C5B51}"/>
                </a:ext>
              </a:extLst>
            </p:cNvPr>
            <p:cNvSpPr/>
            <p:nvPr/>
          </p:nvSpPr>
          <p:spPr>
            <a:xfrm>
              <a:off x="4976017" y="4284474"/>
              <a:ext cx="531547" cy="204446"/>
            </a:xfrm>
            <a:custGeom>
              <a:avLst/>
              <a:gdLst>
                <a:gd name="connsiteX0" fmla="*/ 77443 w 531547"/>
                <a:gd name="connsiteY0" fmla="*/ 204209 h 204446"/>
                <a:gd name="connsiteX1" fmla="*/ 26008 w 531547"/>
                <a:gd name="connsiteY1" fmla="*/ 198494 h 204446"/>
                <a:gd name="connsiteX2" fmla="*/ 4101 w 531547"/>
                <a:gd name="connsiteY2" fmla="*/ 143249 h 204446"/>
                <a:gd name="connsiteX3" fmla="*/ 61251 w 531547"/>
                <a:gd name="connsiteY3" fmla="*/ 121341 h 204446"/>
                <a:gd name="connsiteX4" fmla="*/ 46011 w 531547"/>
                <a:gd name="connsiteY4" fmla="*/ 99434 h 204446"/>
                <a:gd name="connsiteX5" fmla="*/ 50774 w 531547"/>
                <a:gd name="connsiteY5" fmla="*/ 93719 h 204446"/>
                <a:gd name="connsiteX6" fmla="*/ 102208 w 531547"/>
                <a:gd name="connsiteY6" fmla="*/ 112769 h 204446"/>
                <a:gd name="connsiteX7" fmla="*/ 470826 w 531547"/>
                <a:gd name="connsiteY7" fmla="*/ 374 h 204446"/>
                <a:gd name="connsiteX8" fmla="*/ 476541 w 531547"/>
                <a:gd name="connsiteY8" fmla="*/ 2279 h 204446"/>
                <a:gd name="connsiteX9" fmla="*/ 530834 w 531547"/>
                <a:gd name="connsiteY9" fmla="*/ 95624 h 204446"/>
                <a:gd name="connsiteX10" fmla="*/ 530834 w 531547"/>
                <a:gd name="connsiteY10" fmla="*/ 100386 h 204446"/>
                <a:gd name="connsiteX11" fmla="*/ 527024 w 531547"/>
                <a:gd name="connsiteY11" fmla="*/ 103244 h 204446"/>
                <a:gd name="connsiteX12" fmla="*/ 139356 w 531547"/>
                <a:gd name="connsiteY12" fmla="*/ 197541 h 204446"/>
                <a:gd name="connsiteX13" fmla="*/ 77443 w 531547"/>
                <a:gd name="connsiteY13" fmla="*/ 204209 h 204446"/>
                <a:gd name="connsiteX14" fmla="*/ 54583 w 531547"/>
                <a:gd name="connsiteY14" fmla="*/ 101339 h 204446"/>
                <a:gd name="connsiteX15" fmla="*/ 78396 w 531547"/>
                <a:gd name="connsiteY15" fmla="*/ 119436 h 204446"/>
                <a:gd name="connsiteX16" fmla="*/ 81254 w 531547"/>
                <a:gd name="connsiteY16" fmla="*/ 124199 h 204446"/>
                <a:gd name="connsiteX17" fmla="*/ 76491 w 531547"/>
                <a:gd name="connsiteY17" fmla="*/ 128009 h 204446"/>
                <a:gd name="connsiteX18" fmla="*/ 12674 w 531547"/>
                <a:gd name="connsiteY18" fmla="*/ 145154 h 204446"/>
                <a:gd name="connsiteX19" fmla="*/ 28866 w 531547"/>
                <a:gd name="connsiteY19" fmla="*/ 188969 h 204446"/>
                <a:gd name="connsiteX20" fmla="*/ 133641 w 531547"/>
                <a:gd name="connsiteY20" fmla="*/ 188016 h 204446"/>
                <a:gd name="connsiteX21" fmla="*/ 135546 w 531547"/>
                <a:gd name="connsiteY21" fmla="*/ 187064 h 204446"/>
                <a:gd name="connsiteX22" fmla="*/ 517499 w 531547"/>
                <a:gd name="connsiteY22" fmla="*/ 93719 h 204446"/>
                <a:gd name="connsiteX23" fmla="*/ 468921 w 531547"/>
                <a:gd name="connsiteY23" fmla="*/ 8946 h 204446"/>
                <a:gd name="connsiteX24" fmla="*/ 102208 w 531547"/>
                <a:gd name="connsiteY24" fmla="*/ 120389 h 204446"/>
                <a:gd name="connsiteX25" fmla="*/ 98399 w 531547"/>
                <a:gd name="connsiteY25" fmla="*/ 120389 h 204446"/>
                <a:gd name="connsiteX26" fmla="*/ 54583 w 531547"/>
                <a:gd name="connsiteY26" fmla="*/ 101339 h 20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1547" h="204446">
                  <a:moveTo>
                    <a:pt x="77443" y="204209"/>
                  </a:moveTo>
                  <a:cubicBezTo>
                    <a:pt x="60299" y="205161"/>
                    <a:pt x="43154" y="203256"/>
                    <a:pt x="26008" y="198494"/>
                  </a:cubicBezTo>
                  <a:cubicBezTo>
                    <a:pt x="9816" y="191826"/>
                    <a:pt x="-8282" y="177539"/>
                    <a:pt x="4101" y="143249"/>
                  </a:cubicBezTo>
                  <a:cubicBezTo>
                    <a:pt x="8863" y="129914"/>
                    <a:pt x="39343" y="124199"/>
                    <a:pt x="61251" y="121341"/>
                  </a:cubicBezTo>
                  <a:cubicBezTo>
                    <a:pt x="52679" y="115626"/>
                    <a:pt x="45058" y="108006"/>
                    <a:pt x="46011" y="99434"/>
                  </a:cubicBezTo>
                  <a:cubicBezTo>
                    <a:pt x="46011" y="96576"/>
                    <a:pt x="47916" y="94671"/>
                    <a:pt x="50774" y="93719"/>
                  </a:cubicBezTo>
                  <a:cubicBezTo>
                    <a:pt x="60299" y="88956"/>
                    <a:pt x="86016" y="103244"/>
                    <a:pt x="102208" y="112769"/>
                  </a:cubicBezTo>
                  <a:lnTo>
                    <a:pt x="470826" y="374"/>
                  </a:lnTo>
                  <a:cubicBezTo>
                    <a:pt x="472731" y="-579"/>
                    <a:pt x="475588" y="374"/>
                    <a:pt x="476541" y="2279"/>
                  </a:cubicBezTo>
                  <a:lnTo>
                    <a:pt x="530834" y="95624"/>
                  </a:lnTo>
                  <a:cubicBezTo>
                    <a:pt x="531786" y="96576"/>
                    <a:pt x="531786" y="98481"/>
                    <a:pt x="530834" y="100386"/>
                  </a:cubicBezTo>
                  <a:cubicBezTo>
                    <a:pt x="529881" y="101339"/>
                    <a:pt x="528929" y="103244"/>
                    <a:pt x="527024" y="103244"/>
                  </a:cubicBezTo>
                  <a:lnTo>
                    <a:pt x="139356" y="197541"/>
                  </a:lnTo>
                  <a:cubicBezTo>
                    <a:pt x="129831" y="200399"/>
                    <a:pt x="103161" y="204209"/>
                    <a:pt x="77443" y="204209"/>
                  </a:cubicBezTo>
                  <a:close/>
                  <a:moveTo>
                    <a:pt x="54583" y="101339"/>
                  </a:moveTo>
                  <a:cubicBezTo>
                    <a:pt x="55536" y="106101"/>
                    <a:pt x="66966" y="114674"/>
                    <a:pt x="78396" y="119436"/>
                  </a:cubicBezTo>
                  <a:cubicBezTo>
                    <a:pt x="80301" y="120389"/>
                    <a:pt x="81254" y="122294"/>
                    <a:pt x="81254" y="124199"/>
                  </a:cubicBezTo>
                  <a:cubicBezTo>
                    <a:pt x="81254" y="126104"/>
                    <a:pt x="79349" y="128009"/>
                    <a:pt x="76491" y="128009"/>
                  </a:cubicBezTo>
                  <a:cubicBezTo>
                    <a:pt x="47916" y="129914"/>
                    <a:pt x="15531" y="136581"/>
                    <a:pt x="12674" y="145154"/>
                  </a:cubicBezTo>
                  <a:cubicBezTo>
                    <a:pt x="5054" y="168014"/>
                    <a:pt x="9816" y="181349"/>
                    <a:pt x="28866" y="188969"/>
                  </a:cubicBezTo>
                  <a:cubicBezTo>
                    <a:pt x="56488" y="199446"/>
                    <a:pt x="125068" y="193731"/>
                    <a:pt x="133641" y="188016"/>
                  </a:cubicBezTo>
                  <a:cubicBezTo>
                    <a:pt x="133641" y="188016"/>
                    <a:pt x="134593" y="187064"/>
                    <a:pt x="135546" y="187064"/>
                  </a:cubicBezTo>
                  <a:lnTo>
                    <a:pt x="517499" y="93719"/>
                  </a:lnTo>
                  <a:lnTo>
                    <a:pt x="468921" y="8946"/>
                  </a:lnTo>
                  <a:lnTo>
                    <a:pt x="102208" y="120389"/>
                  </a:lnTo>
                  <a:cubicBezTo>
                    <a:pt x="101256" y="121341"/>
                    <a:pt x="99351" y="121341"/>
                    <a:pt x="98399" y="120389"/>
                  </a:cubicBezTo>
                  <a:cubicBezTo>
                    <a:pt x="85063" y="111816"/>
                    <a:pt x="69824" y="105149"/>
                    <a:pt x="54583" y="10133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5" name="图形 160">
              <a:extLst>
                <a:ext uri="{FF2B5EF4-FFF2-40B4-BE49-F238E27FC236}">
                  <a16:creationId xmlns:a16="http://schemas.microsoft.com/office/drawing/2014/main" id="{D2809EF0-3167-4AA4-9D59-36A8DED0EF9D}"/>
                </a:ext>
              </a:extLst>
            </p:cNvPr>
            <p:cNvSpPr/>
            <p:nvPr/>
          </p:nvSpPr>
          <p:spPr>
            <a:xfrm>
              <a:off x="5050331" y="4407720"/>
              <a:ext cx="20273" cy="40957"/>
            </a:xfrm>
            <a:custGeom>
              <a:avLst/>
              <a:gdLst>
                <a:gd name="connsiteX0" fmla="*/ 2176 w 20273"/>
                <a:gd name="connsiteY0" fmla="*/ 0 h 40957"/>
                <a:gd name="connsiteX1" fmla="*/ 20274 w 20273"/>
                <a:gd name="connsiteY1" fmla="*/ 40958 h 40957"/>
              </a:gdLst>
              <a:ahLst/>
              <a:cxnLst>
                <a:cxn ang="0">
                  <a:pos x="connsiteX0" y="connsiteY0"/>
                </a:cxn>
                <a:cxn ang="0">
                  <a:pos x="connsiteX1" y="connsiteY1"/>
                </a:cxn>
              </a:cxnLst>
              <a:rect l="l" t="t" r="r" b="b"/>
              <a:pathLst>
                <a:path w="20273" h="40957">
                  <a:moveTo>
                    <a:pt x="2176" y="0"/>
                  </a:moveTo>
                  <a:cubicBezTo>
                    <a:pt x="2176" y="0"/>
                    <a:pt x="-9254" y="33338"/>
                    <a:pt x="20274" y="40958"/>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6" name="图形 160">
              <a:extLst>
                <a:ext uri="{FF2B5EF4-FFF2-40B4-BE49-F238E27FC236}">
                  <a16:creationId xmlns:a16="http://schemas.microsoft.com/office/drawing/2014/main" id="{A9319F20-B74E-4EED-AA03-87BA50BFB5A2}"/>
                </a:ext>
              </a:extLst>
            </p:cNvPr>
            <p:cNvSpPr/>
            <p:nvPr/>
          </p:nvSpPr>
          <p:spPr>
            <a:xfrm>
              <a:off x="5045795" y="4402601"/>
              <a:ext cx="28977" cy="50839"/>
            </a:xfrm>
            <a:custGeom>
              <a:avLst/>
              <a:gdLst>
                <a:gd name="connsiteX0" fmla="*/ 24810 w 28977"/>
                <a:gd name="connsiteY0" fmla="*/ 50840 h 50839"/>
                <a:gd name="connsiteX1" fmla="*/ 23858 w 28977"/>
                <a:gd name="connsiteY1" fmla="*/ 50840 h 50839"/>
                <a:gd name="connsiteX2" fmla="*/ 3855 w 28977"/>
                <a:gd name="connsiteY2" fmla="*/ 35600 h 50839"/>
                <a:gd name="connsiteX3" fmla="*/ 1950 w 28977"/>
                <a:gd name="connsiteY3" fmla="*/ 3215 h 50839"/>
                <a:gd name="connsiteX4" fmla="*/ 7665 w 28977"/>
                <a:gd name="connsiteY4" fmla="*/ 357 h 50839"/>
                <a:gd name="connsiteX5" fmla="*/ 10523 w 28977"/>
                <a:gd name="connsiteY5" fmla="*/ 6072 h 50839"/>
                <a:gd name="connsiteX6" fmla="*/ 11475 w 28977"/>
                <a:gd name="connsiteY6" fmla="*/ 30837 h 50839"/>
                <a:gd name="connsiteX7" fmla="*/ 25763 w 28977"/>
                <a:gd name="connsiteY7" fmla="*/ 41315 h 50839"/>
                <a:gd name="connsiteX8" fmla="*/ 28620 w 28977"/>
                <a:gd name="connsiteY8" fmla="*/ 47030 h 50839"/>
                <a:gd name="connsiteX9" fmla="*/ 28620 w 28977"/>
                <a:gd name="connsiteY9" fmla="*/ 47030 h 50839"/>
                <a:gd name="connsiteX10" fmla="*/ 24810 w 28977"/>
                <a:gd name="connsiteY10" fmla="*/ 50840 h 5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77" h="50839">
                  <a:moveTo>
                    <a:pt x="24810" y="50840"/>
                  </a:moveTo>
                  <a:lnTo>
                    <a:pt x="23858" y="50840"/>
                  </a:lnTo>
                  <a:cubicBezTo>
                    <a:pt x="15285" y="48935"/>
                    <a:pt x="7665" y="43220"/>
                    <a:pt x="3855" y="35600"/>
                  </a:cubicBezTo>
                  <a:cubicBezTo>
                    <a:pt x="-907" y="25122"/>
                    <a:pt x="-907" y="13692"/>
                    <a:pt x="1950" y="3215"/>
                  </a:cubicBezTo>
                  <a:cubicBezTo>
                    <a:pt x="2903" y="357"/>
                    <a:pt x="5760" y="-595"/>
                    <a:pt x="7665" y="357"/>
                  </a:cubicBezTo>
                  <a:cubicBezTo>
                    <a:pt x="10523" y="1310"/>
                    <a:pt x="11475" y="4167"/>
                    <a:pt x="10523" y="6072"/>
                  </a:cubicBezTo>
                  <a:cubicBezTo>
                    <a:pt x="7665" y="13692"/>
                    <a:pt x="8618" y="23217"/>
                    <a:pt x="11475" y="30837"/>
                  </a:cubicBezTo>
                  <a:cubicBezTo>
                    <a:pt x="14333" y="36552"/>
                    <a:pt x="20048" y="40362"/>
                    <a:pt x="25763" y="41315"/>
                  </a:cubicBezTo>
                  <a:cubicBezTo>
                    <a:pt x="28620" y="42267"/>
                    <a:pt x="29573" y="45125"/>
                    <a:pt x="28620" y="47030"/>
                  </a:cubicBezTo>
                  <a:lnTo>
                    <a:pt x="28620" y="47030"/>
                  </a:lnTo>
                  <a:cubicBezTo>
                    <a:pt x="29573" y="49887"/>
                    <a:pt x="27668" y="50840"/>
                    <a:pt x="24810" y="5084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7" name="图形 160">
              <a:extLst>
                <a:ext uri="{FF2B5EF4-FFF2-40B4-BE49-F238E27FC236}">
                  <a16:creationId xmlns:a16="http://schemas.microsoft.com/office/drawing/2014/main" id="{4377BD73-8CC0-4791-BB05-FCD9B915845B}"/>
                </a:ext>
              </a:extLst>
            </p:cNvPr>
            <p:cNvSpPr/>
            <p:nvPr/>
          </p:nvSpPr>
          <p:spPr>
            <a:xfrm>
              <a:off x="4240337" y="4487384"/>
              <a:ext cx="440250" cy="241016"/>
            </a:xfrm>
            <a:custGeom>
              <a:avLst/>
              <a:gdLst>
                <a:gd name="connsiteX0" fmla="*/ 416883 w 440250"/>
                <a:gd name="connsiteY0" fmla="*/ 5109 h 241016"/>
                <a:gd name="connsiteX1" fmla="*/ 429266 w 440250"/>
                <a:gd name="connsiteY1" fmla="*/ 15587 h 241016"/>
                <a:gd name="connsiteX2" fmla="*/ 438791 w 440250"/>
                <a:gd name="connsiteY2" fmla="*/ 56544 h 241016"/>
                <a:gd name="connsiteX3" fmla="*/ 389261 w 440250"/>
                <a:gd name="connsiteY3" fmla="*/ 94644 h 241016"/>
                <a:gd name="connsiteX4" fmla="*/ 324491 w 440250"/>
                <a:gd name="connsiteY4" fmla="*/ 127029 h 241016"/>
                <a:gd name="connsiteX5" fmla="*/ 188283 w 440250"/>
                <a:gd name="connsiteY5" fmla="*/ 185132 h 241016"/>
                <a:gd name="connsiteX6" fmla="*/ 73983 w 440250"/>
                <a:gd name="connsiteY6" fmla="*/ 226089 h 241016"/>
                <a:gd name="connsiteX7" fmla="*/ 20643 w 440250"/>
                <a:gd name="connsiteY7" fmla="*/ 240377 h 241016"/>
                <a:gd name="connsiteX8" fmla="*/ 47313 w 440250"/>
                <a:gd name="connsiteY8" fmla="*/ 138459 h 241016"/>
                <a:gd name="connsiteX9" fmla="*/ 91128 w 440250"/>
                <a:gd name="connsiteY9" fmla="*/ 122267 h 241016"/>
                <a:gd name="connsiteX10" fmla="*/ 195903 w 440250"/>
                <a:gd name="connsiteY10" fmla="*/ 81309 h 241016"/>
                <a:gd name="connsiteX11" fmla="*/ 317823 w 440250"/>
                <a:gd name="connsiteY11" fmla="*/ 30827 h 241016"/>
                <a:gd name="connsiteX12" fmla="*/ 416883 w 440250"/>
                <a:gd name="connsiteY12" fmla="*/ 5109 h 24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250" h="241016">
                  <a:moveTo>
                    <a:pt x="416883" y="5109"/>
                  </a:moveTo>
                  <a:cubicBezTo>
                    <a:pt x="421646" y="7967"/>
                    <a:pt x="425456" y="11777"/>
                    <a:pt x="429266" y="15587"/>
                  </a:cubicBezTo>
                  <a:cubicBezTo>
                    <a:pt x="438791" y="27017"/>
                    <a:pt x="442601" y="42257"/>
                    <a:pt x="438791" y="56544"/>
                  </a:cubicBezTo>
                  <a:cubicBezTo>
                    <a:pt x="434028" y="78452"/>
                    <a:pt x="406406" y="85119"/>
                    <a:pt x="389261" y="94644"/>
                  </a:cubicBezTo>
                  <a:cubicBezTo>
                    <a:pt x="368306" y="106074"/>
                    <a:pt x="346398" y="116552"/>
                    <a:pt x="324491" y="127029"/>
                  </a:cubicBezTo>
                  <a:cubicBezTo>
                    <a:pt x="279723" y="147984"/>
                    <a:pt x="234003" y="167034"/>
                    <a:pt x="188283" y="185132"/>
                  </a:cubicBezTo>
                  <a:cubicBezTo>
                    <a:pt x="150183" y="199419"/>
                    <a:pt x="112083" y="213707"/>
                    <a:pt x="73983" y="226089"/>
                  </a:cubicBezTo>
                  <a:cubicBezTo>
                    <a:pt x="61601" y="229899"/>
                    <a:pt x="33978" y="244187"/>
                    <a:pt x="20643" y="240377"/>
                  </a:cubicBezTo>
                  <a:cubicBezTo>
                    <a:pt x="5403" y="235614"/>
                    <a:pt x="-27934" y="151794"/>
                    <a:pt x="47313" y="138459"/>
                  </a:cubicBezTo>
                  <a:cubicBezTo>
                    <a:pt x="62553" y="134649"/>
                    <a:pt x="76841" y="128934"/>
                    <a:pt x="91128" y="122267"/>
                  </a:cubicBezTo>
                  <a:cubicBezTo>
                    <a:pt x="126371" y="108932"/>
                    <a:pt x="161613" y="95597"/>
                    <a:pt x="195903" y="81309"/>
                  </a:cubicBezTo>
                  <a:cubicBezTo>
                    <a:pt x="236861" y="65117"/>
                    <a:pt x="277818" y="47972"/>
                    <a:pt x="317823" y="30827"/>
                  </a:cubicBezTo>
                  <a:cubicBezTo>
                    <a:pt x="346398" y="18444"/>
                    <a:pt x="387356" y="-12036"/>
                    <a:pt x="416883" y="5109"/>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8" name="图形 160">
              <a:extLst>
                <a:ext uri="{FF2B5EF4-FFF2-40B4-BE49-F238E27FC236}">
                  <a16:creationId xmlns:a16="http://schemas.microsoft.com/office/drawing/2014/main" id="{0DC7B302-F061-4BC9-98E7-1BC571F315A9}"/>
                </a:ext>
              </a:extLst>
            </p:cNvPr>
            <p:cNvSpPr/>
            <p:nvPr/>
          </p:nvSpPr>
          <p:spPr>
            <a:xfrm>
              <a:off x="4235090" y="4482704"/>
              <a:ext cx="450243" cy="250771"/>
            </a:xfrm>
            <a:custGeom>
              <a:avLst/>
              <a:gdLst>
                <a:gd name="connsiteX0" fmla="*/ 30652 w 450243"/>
                <a:gd name="connsiteY0" fmla="*/ 250772 h 250771"/>
                <a:gd name="connsiteX1" fmla="*/ 23985 w 450243"/>
                <a:gd name="connsiteY1" fmla="*/ 249819 h 250771"/>
                <a:gd name="connsiteX2" fmla="*/ 172 w 450243"/>
                <a:gd name="connsiteY2" fmla="*/ 191717 h 250771"/>
                <a:gd name="connsiteX3" fmla="*/ 51607 w 450243"/>
                <a:gd name="connsiteY3" fmla="*/ 138377 h 250771"/>
                <a:gd name="connsiteX4" fmla="*/ 80182 w 450243"/>
                <a:gd name="connsiteY4" fmla="*/ 127899 h 250771"/>
                <a:gd name="connsiteX5" fmla="*/ 94470 w 450243"/>
                <a:gd name="connsiteY5" fmla="*/ 122184 h 250771"/>
                <a:gd name="connsiteX6" fmla="*/ 199245 w 450243"/>
                <a:gd name="connsiteY6" fmla="*/ 81227 h 250771"/>
                <a:gd name="connsiteX7" fmla="*/ 321165 w 450243"/>
                <a:gd name="connsiteY7" fmla="*/ 30744 h 250771"/>
                <a:gd name="connsiteX8" fmla="*/ 341167 w 450243"/>
                <a:gd name="connsiteY8" fmla="*/ 21219 h 250771"/>
                <a:gd name="connsiteX9" fmla="*/ 424987 w 450243"/>
                <a:gd name="connsiteY9" fmla="*/ 5979 h 250771"/>
                <a:gd name="connsiteX10" fmla="*/ 424987 w 450243"/>
                <a:gd name="connsiteY10" fmla="*/ 5979 h 250771"/>
                <a:gd name="connsiteX11" fmla="*/ 438322 w 450243"/>
                <a:gd name="connsiteY11" fmla="*/ 17409 h 250771"/>
                <a:gd name="connsiteX12" fmla="*/ 448800 w 450243"/>
                <a:gd name="connsiteY12" fmla="*/ 63129 h 250771"/>
                <a:gd name="connsiteX13" fmla="*/ 408795 w 450243"/>
                <a:gd name="connsiteY13" fmla="*/ 98372 h 250771"/>
                <a:gd name="connsiteX14" fmla="*/ 396412 w 450243"/>
                <a:gd name="connsiteY14" fmla="*/ 104087 h 250771"/>
                <a:gd name="connsiteX15" fmla="*/ 330690 w 450243"/>
                <a:gd name="connsiteY15" fmla="*/ 136472 h 250771"/>
                <a:gd name="connsiteX16" fmla="*/ 193530 w 450243"/>
                <a:gd name="connsiteY16" fmla="*/ 194574 h 250771"/>
                <a:gd name="connsiteX17" fmla="*/ 78277 w 450243"/>
                <a:gd name="connsiteY17" fmla="*/ 235532 h 250771"/>
                <a:gd name="connsiteX18" fmla="*/ 66847 w 450243"/>
                <a:gd name="connsiteY18" fmla="*/ 239342 h 250771"/>
                <a:gd name="connsiteX19" fmla="*/ 30652 w 450243"/>
                <a:gd name="connsiteY19" fmla="*/ 250772 h 250771"/>
                <a:gd name="connsiteX20" fmla="*/ 402127 w 450243"/>
                <a:gd name="connsiteY20" fmla="*/ 9789 h 250771"/>
                <a:gd name="connsiteX21" fmla="*/ 344977 w 450243"/>
                <a:gd name="connsiteY21" fmla="*/ 29792 h 250771"/>
                <a:gd name="connsiteX22" fmla="*/ 324022 w 450243"/>
                <a:gd name="connsiteY22" fmla="*/ 39317 h 250771"/>
                <a:gd name="connsiteX23" fmla="*/ 201150 w 450243"/>
                <a:gd name="connsiteY23" fmla="*/ 89799 h 250771"/>
                <a:gd name="connsiteX24" fmla="*/ 96375 w 450243"/>
                <a:gd name="connsiteY24" fmla="*/ 130757 h 250771"/>
                <a:gd name="connsiteX25" fmla="*/ 83040 w 450243"/>
                <a:gd name="connsiteY25" fmla="*/ 136472 h 250771"/>
                <a:gd name="connsiteX26" fmla="*/ 51607 w 450243"/>
                <a:gd name="connsiteY26" fmla="*/ 147902 h 250771"/>
                <a:gd name="connsiteX27" fmla="*/ 7792 w 450243"/>
                <a:gd name="connsiteY27" fmla="*/ 191717 h 250771"/>
                <a:gd name="connsiteX28" fmla="*/ 24937 w 450243"/>
                <a:gd name="connsiteY28" fmla="*/ 240294 h 250771"/>
                <a:gd name="connsiteX29" fmla="*/ 63990 w 450243"/>
                <a:gd name="connsiteY29" fmla="*/ 230769 h 250771"/>
                <a:gd name="connsiteX30" fmla="*/ 75420 w 450243"/>
                <a:gd name="connsiteY30" fmla="*/ 226007 h 250771"/>
                <a:gd name="connsiteX31" fmla="*/ 189720 w 450243"/>
                <a:gd name="connsiteY31" fmla="*/ 185049 h 250771"/>
                <a:gd name="connsiteX32" fmla="*/ 325927 w 450243"/>
                <a:gd name="connsiteY32" fmla="*/ 126947 h 250771"/>
                <a:gd name="connsiteX33" fmla="*/ 390697 w 450243"/>
                <a:gd name="connsiteY33" fmla="*/ 94562 h 250771"/>
                <a:gd name="connsiteX34" fmla="*/ 404032 w 450243"/>
                <a:gd name="connsiteY34" fmla="*/ 87894 h 250771"/>
                <a:gd name="connsiteX35" fmla="*/ 438322 w 450243"/>
                <a:gd name="connsiteY35" fmla="*/ 59319 h 250771"/>
                <a:gd name="connsiteX36" fmla="*/ 429750 w 450243"/>
                <a:gd name="connsiteY36" fmla="*/ 22172 h 250771"/>
                <a:gd name="connsiteX37" fmla="*/ 418320 w 450243"/>
                <a:gd name="connsiteY37" fmla="*/ 12647 h 250771"/>
                <a:gd name="connsiteX38" fmla="*/ 418320 w 450243"/>
                <a:gd name="connsiteY38" fmla="*/ 12647 h 250771"/>
                <a:gd name="connsiteX39" fmla="*/ 402127 w 450243"/>
                <a:gd name="connsiteY39" fmla="*/ 9789 h 25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0243" h="250771">
                  <a:moveTo>
                    <a:pt x="30652" y="250772"/>
                  </a:moveTo>
                  <a:cubicBezTo>
                    <a:pt x="28747" y="250772"/>
                    <a:pt x="25890" y="250772"/>
                    <a:pt x="23985" y="249819"/>
                  </a:cubicBezTo>
                  <a:cubicBezTo>
                    <a:pt x="12555" y="246009"/>
                    <a:pt x="-1733" y="217434"/>
                    <a:pt x="172" y="191717"/>
                  </a:cubicBezTo>
                  <a:cubicBezTo>
                    <a:pt x="1125" y="175524"/>
                    <a:pt x="8745" y="145997"/>
                    <a:pt x="51607" y="138377"/>
                  </a:cubicBezTo>
                  <a:cubicBezTo>
                    <a:pt x="62085" y="136472"/>
                    <a:pt x="71610" y="132662"/>
                    <a:pt x="80182" y="127899"/>
                  </a:cubicBezTo>
                  <a:cubicBezTo>
                    <a:pt x="84945" y="125994"/>
                    <a:pt x="89707" y="124089"/>
                    <a:pt x="94470" y="122184"/>
                  </a:cubicBezTo>
                  <a:cubicBezTo>
                    <a:pt x="130665" y="107897"/>
                    <a:pt x="165907" y="94562"/>
                    <a:pt x="199245" y="81227"/>
                  </a:cubicBezTo>
                  <a:cubicBezTo>
                    <a:pt x="248775" y="62177"/>
                    <a:pt x="285922" y="45984"/>
                    <a:pt x="321165" y="30744"/>
                  </a:cubicBezTo>
                  <a:cubicBezTo>
                    <a:pt x="326880" y="27887"/>
                    <a:pt x="333547" y="25029"/>
                    <a:pt x="341167" y="21219"/>
                  </a:cubicBezTo>
                  <a:cubicBezTo>
                    <a:pt x="366885" y="7884"/>
                    <a:pt x="399270" y="-9261"/>
                    <a:pt x="424987" y="5979"/>
                  </a:cubicBezTo>
                  <a:lnTo>
                    <a:pt x="424987" y="5979"/>
                  </a:lnTo>
                  <a:cubicBezTo>
                    <a:pt x="429750" y="8837"/>
                    <a:pt x="434512" y="12647"/>
                    <a:pt x="438322" y="17409"/>
                  </a:cubicBezTo>
                  <a:cubicBezTo>
                    <a:pt x="448800" y="29792"/>
                    <a:pt x="452610" y="46937"/>
                    <a:pt x="448800" y="63129"/>
                  </a:cubicBezTo>
                  <a:cubicBezTo>
                    <a:pt x="444037" y="82179"/>
                    <a:pt x="425940" y="90752"/>
                    <a:pt x="408795" y="98372"/>
                  </a:cubicBezTo>
                  <a:cubicBezTo>
                    <a:pt x="404032" y="100277"/>
                    <a:pt x="400222" y="102182"/>
                    <a:pt x="396412" y="104087"/>
                  </a:cubicBezTo>
                  <a:cubicBezTo>
                    <a:pt x="377362" y="114564"/>
                    <a:pt x="355455" y="125042"/>
                    <a:pt x="330690" y="136472"/>
                  </a:cubicBezTo>
                  <a:cubicBezTo>
                    <a:pt x="288780" y="155522"/>
                    <a:pt x="244012" y="175524"/>
                    <a:pt x="193530" y="194574"/>
                  </a:cubicBezTo>
                  <a:cubicBezTo>
                    <a:pt x="149715" y="211719"/>
                    <a:pt x="113520" y="224102"/>
                    <a:pt x="78277" y="235532"/>
                  </a:cubicBezTo>
                  <a:cubicBezTo>
                    <a:pt x="75420" y="236484"/>
                    <a:pt x="71610" y="238389"/>
                    <a:pt x="66847" y="239342"/>
                  </a:cubicBezTo>
                  <a:cubicBezTo>
                    <a:pt x="56370" y="246009"/>
                    <a:pt x="43987" y="249819"/>
                    <a:pt x="30652" y="250772"/>
                  </a:cubicBezTo>
                  <a:close/>
                  <a:moveTo>
                    <a:pt x="402127" y="9789"/>
                  </a:moveTo>
                  <a:cubicBezTo>
                    <a:pt x="384030" y="9789"/>
                    <a:pt x="363075" y="20267"/>
                    <a:pt x="344977" y="29792"/>
                  </a:cubicBezTo>
                  <a:cubicBezTo>
                    <a:pt x="337357" y="33602"/>
                    <a:pt x="330690" y="37412"/>
                    <a:pt x="324022" y="39317"/>
                  </a:cubicBezTo>
                  <a:cubicBezTo>
                    <a:pt x="288780" y="54557"/>
                    <a:pt x="250680" y="69797"/>
                    <a:pt x="201150" y="89799"/>
                  </a:cubicBezTo>
                  <a:cubicBezTo>
                    <a:pt x="167812" y="103134"/>
                    <a:pt x="132570" y="116469"/>
                    <a:pt x="96375" y="130757"/>
                  </a:cubicBezTo>
                  <a:cubicBezTo>
                    <a:pt x="92565" y="132662"/>
                    <a:pt x="87802" y="134567"/>
                    <a:pt x="83040" y="136472"/>
                  </a:cubicBezTo>
                  <a:cubicBezTo>
                    <a:pt x="73515" y="141234"/>
                    <a:pt x="63037" y="145044"/>
                    <a:pt x="51607" y="147902"/>
                  </a:cubicBezTo>
                  <a:cubicBezTo>
                    <a:pt x="17317" y="153617"/>
                    <a:pt x="8745" y="175524"/>
                    <a:pt x="7792" y="191717"/>
                  </a:cubicBezTo>
                  <a:cubicBezTo>
                    <a:pt x="6840" y="216482"/>
                    <a:pt x="20175" y="239342"/>
                    <a:pt x="24937" y="240294"/>
                  </a:cubicBezTo>
                  <a:cubicBezTo>
                    <a:pt x="33510" y="243152"/>
                    <a:pt x="51607" y="235532"/>
                    <a:pt x="63990" y="230769"/>
                  </a:cubicBezTo>
                  <a:cubicBezTo>
                    <a:pt x="68752" y="228864"/>
                    <a:pt x="72562" y="226959"/>
                    <a:pt x="75420" y="226007"/>
                  </a:cubicBezTo>
                  <a:cubicBezTo>
                    <a:pt x="109710" y="214577"/>
                    <a:pt x="146857" y="202194"/>
                    <a:pt x="189720" y="185049"/>
                  </a:cubicBezTo>
                  <a:cubicBezTo>
                    <a:pt x="240202" y="165999"/>
                    <a:pt x="284017" y="145997"/>
                    <a:pt x="325927" y="126947"/>
                  </a:cubicBezTo>
                  <a:cubicBezTo>
                    <a:pt x="350692" y="115517"/>
                    <a:pt x="371647" y="105039"/>
                    <a:pt x="390697" y="94562"/>
                  </a:cubicBezTo>
                  <a:cubicBezTo>
                    <a:pt x="394507" y="92657"/>
                    <a:pt x="399270" y="90752"/>
                    <a:pt x="404032" y="87894"/>
                  </a:cubicBezTo>
                  <a:cubicBezTo>
                    <a:pt x="419272" y="81227"/>
                    <a:pt x="435465" y="73607"/>
                    <a:pt x="438322" y="59319"/>
                  </a:cubicBezTo>
                  <a:cubicBezTo>
                    <a:pt x="441180" y="45984"/>
                    <a:pt x="438322" y="32649"/>
                    <a:pt x="429750" y="22172"/>
                  </a:cubicBezTo>
                  <a:cubicBezTo>
                    <a:pt x="426892" y="18362"/>
                    <a:pt x="423082" y="15504"/>
                    <a:pt x="418320" y="12647"/>
                  </a:cubicBezTo>
                  <a:lnTo>
                    <a:pt x="418320" y="12647"/>
                  </a:lnTo>
                  <a:cubicBezTo>
                    <a:pt x="414510" y="9789"/>
                    <a:pt x="407842" y="8837"/>
                    <a:pt x="402127" y="978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9" name="图形 160">
              <a:extLst>
                <a:ext uri="{FF2B5EF4-FFF2-40B4-BE49-F238E27FC236}">
                  <a16:creationId xmlns:a16="http://schemas.microsoft.com/office/drawing/2014/main" id="{70553BD8-9103-4A9B-8D7C-586674F57B42}"/>
                </a:ext>
              </a:extLst>
            </p:cNvPr>
            <p:cNvSpPr/>
            <p:nvPr/>
          </p:nvSpPr>
          <p:spPr>
            <a:xfrm>
              <a:off x="4504400" y="4163464"/>
              <a:ext cx="683362" cy="681688"/>
            </a:xfrm>
            <a:custGeom>
              <a:avLst/>
              <a:gdLst>
                <a:gd name="connsiteX0" fmla="*/ 683363 w 683362"/>
                <a:gd name="connsiteY0" fmla="*/ 317599 h 681688"/>
                <a:gd name="connsiteX1" fmla="*/ 660503 w 683362"/>
                <a:gd name="connsiteY1" fmla="*/ 334744 h 681688"/>
                <a:gd name="connsiteX2" fmla="*/ 620498 w 683362"/>
                <a:gd name="connsiteY2" fmla="*/ 351889 h 681688"/>
                <a:gd name="connsiteX3" fmla="*/ 609068 w 683362"/>
                <a:gd name="connsiteY3" fmla="*/ 366177 h 681688"/>
                <a:gd name="connsiteX4" fmla="*/ 599543 w 683362"/>
                <a:gd name="connsiteY4" fmla="*/ 409992 h 681688"/>
                <a:gd name="connsiteX5" fmla="*/ 610973 w 683362"/>
                <a:gd name="connsiteY5" fmla="*/ 445234 h 681688"/>
                <a:gd name="connsiteX6" fmla="*/ 640500 w 683362"/>
                <a:gd name="connsiteY6" fmla="*/ 473809 h 681688"/>
                <a:gd name="connsiteX7" fmla="*/ 644310 w 683362"/>
                <a:gd name="connsiteY7" fmla="*/ 500479 h 681688"/>
                <a:gd name="connsiteX8" fmla="*/ 610973 w 683362"/>
                <a:gd name="connsiteY8" fmla="*/ 552867 h 681688"/>
                <a:gd name="connsiteX9" fmla="*/ 576683 w 683362"/>
                <a:gd name="connsiteY9" fmla="*/ 563344 h 681688"/>
                <a:gd name="connsiteX10" fmla="*/ 574778 w 683362"/>
                <a:gd name="connsiteY10" fmla="*/ 562392 h 681688"/>
                <a:gd name="connsiteX11" fmla="*/ 534773 w 683362"/>
                <a:gd name="connsiteY11" fmla="*/ 546200 h 681688"/>
                <a:gd name="connsiteX12" fmla="*/ 509055 w 683362"/>
                <a:gd name="connsiteY12" fmla="*/ 548104 h 681688"/>
                <a:gd name="connsiteX13" fmla="*/ 470003 w 683362"/>
                <a:gd name="connsiteY13" fmla="*/ 573822 h 681688"/>
                <a:gd name="connsiteX14" fmla="*/ 460478 w 683362"/>
                <a:gd name="connsiteY14" fmla="*/ 591919 h 681688"/>
                <a:gd name="connsiteX15" fmla="*/ 459525 w 683362"/>
                <a:gd name="connsiteY15" fmla="*/ 605254 h 681688"/>
                <a:gd name="connsiteX16" fmla="*/ 459525 w 683362"/>
                <a:gd name="connsiteY16" fmla="*/ 648117 h 681688"/>
                <a:gd name="connsiteX17" fmla="*/ 448095 w 683362"/>
                <a:gd name="connsiteY17" fmla="*/ 665262 h 681688"/>
                <a:gd name="connsiteX18" fmla="*/ 439523 w 683362"/>
                <a:gd name="connsiteY18" fmla="*/ 668119 h 681688"/>
                <a:gd name="connsiteX19" fmla="*/ 373800 w 683362"/>
                <a:gd name="connsiteY19" fmla="*/ 681454 h 681688"/>
                <a:gd name="connsiteX20" fmla="*/ 358560 w 683362"/>
                <a:gd name="connsiteY20" fmla="*/ 674787 h 681688"/>
                <a:gd name="connsiteX21" fmla="*/ 349035 w 683362"/>
                <a:gd name="connsiteY21" fmla="*/ 658594 h 681688"/>
                <a:gd name="connsiteX22" fmla="*/ 335700 w 683362"/>
                <a:gd name="connsiteY22" fmla="*/ 625257 h 681688"/>
                <a:gd name="connsiteX23" fmla="*/ 313793 w 683362"/>
                <a:gd name="connsiteY23" fmla="*/ 607159 h 681688"/>
                <a:gd name="connsiteX24" fmla="*/ 283313 w 683362"/>
                <a:gd name="connsiteY24" fmla="*/ 600492 h 681688"/>
                <a:gd name="connsiteX25" fmla="*/ 234735 w 683362"/>
                <a:gd name="connsiteY25" fmla="*/ 614779 h 681688"/>
                <a:gd name="connsiteX26" fmla="*/ 208065 w 683362"/>
                <a:gd name="connsiteY26" fmla="*/ 640497 h 681688"/>
                <a:gd name="connsiteX27" fmla="*/ 181395 w 683362"/>
                <a:gd name="connsiteY27" fmla="*/ 643354 h 681688"/>
                <a:gd name="connsiteX28" fmla="*/ 127103 w 683362"/>
                <a:gd name="connsiteY28" fmla="*/ 608112 h 681688"/>
                <a:gd name="connsiteX29" fmla="*/ 118530 w 683362"/>
                <a:gd name="connsiteY29" fmla="*/ 578584 h 681688"/>
                <a:gd name="connsiteX30" fmla="*/ 134723 w 683362"/>
                <a:gd name="connsiteY30" fmla="*/ 538579 h 681688"/>
                <a:gd name="connsiteX31" fmla="*/ 131865 w 683362"/>
                <a:gd name="connsiteY31" fmla="*/ 506194 h 681688"/>
                <a:gd name="connsiteX32" fmla="*/ 110910 w 683362"/>
                <a:gd name="connsiteY32" fmla="*/ 475714 h 681688"/>
                <a:gd name="connsiteX33" fmla="*/ 80430 w 683362"/>
                <a:gd name="connsiteY33" fmla="*/ 459522 h 681688"/>
                <a:gd name="connsiteX34" fmla="*/ 77573 w 683362"/>
                <a:gd name="connsiteY34" fmla="*/ 459522 h 681688"/>
                <a:gd name="connsiteX35" fmla="*/ 33758 w 683362"/>
                <a:gd name="connsiteY35" fmla="*/ 459522 h 681688"/>
                <a:gd name="connsiteX36" fmla="*/ 16613 w 683362"/>
                <a:gd name="connsiteY36" fmla="*/ 448092 h 681688"/>
                <a:gd name="connsiteX37" fmla="*/ 12803 w 683362"/>
                <a:gd name="connsiteY37" fmla="*/ 438567 h 681688"/>
                <a:gd name="connsiteX38" fmla="*/ 420 w 683362"/>
                <a:gd name="connsiteY38" fmla="*/ 376654 h 681688"/>
                <a:gd name="connsiteX39" fmla="*/ 10898 w 683362"/>
                <a:gd name="connsiteY39" fmla="*/ 354747 h 681688"/>
                <a:gd name="connsiteX40" fmla="*/ 28995 w 683362"/>
                <a:gd name="connsiteY40" fmla="*/ 346175 h 681688"/>
                <a:gd name="connsiteX41" fmla="*/ 57570 w 683362"/>
                <a:gd name="connsiteY41" fmla="*/ 334744 h 681688"/>
                <a:gd name="connsiteX42" fmla="*/ 73763 w 683362"/>
                <a:gd name="connsiteY42" fmla="*/ 315694 h 681688"/>
                <a:gd name="connsiteX43" fmla="*/ 83288 w 683362"/>
                <a:gd name="connsiteY43" fmla="*/ 267117 h 681688"/>
                <a:gd name="connsiteX44" fmla="*/ 78525 w 683362"/>
                <a:gd name="connsiteY44" fmla="*/ 249972 h 681688"/>
                <a:gd name="connsiteX45" fmla="*/ 63285 w 683362"/>
                <a:gd name="connsiteY45" fmla="*/ 233779 h 681688"/>
                <a:gd name="connsiteX46" fmla="*/ 41378 w 683362"/>
                <a:gd name="connsiteY46" fmla="*/ 211872 h 681688"/>
                <a:gd name="connsiteX47" fmla="*/ 37568 w 683362"/>
                <a:gd name="connsiteY47" fmla="*/ 180439 h 681688"/>
                <a:gd name="connsiteX48" fmla="*/ 38520 w 683362"/>
                <a:gd name="connsiteY48" fmla="*/ 179487 h 681688"/>
                <a:gd name="connsiteX49" fmla="*/ 72810 w 683362"/>
                <a:gd name="connsiteY49" fmla="*/ 127099 h 681688"/>
                <a:gd name="connsiteX50" fmla="*/ 101385 w 683362"/>
                <a:gd name="connsiteY50" fmla="*/ 118527 h 681688"/>
                <a:gd name="connsiteX51" fmla="*/ 146153 w 683362"/>
                <a:gd name="connsiteY51" fmla="*/ 136624 h 681688"/>
                <a:gd name="connsiteX52" fmla="*/ 172823 w 683362"/>
                <a:gd name="connsiteY52" fmla="*/ 133767 h 681688"/>
                <a:gd name="connsiteX53" fmla="*/ 211875 w 683362"/>
                <a:gd name="connsiteY53" fmla="*/ 106144 h 681688"/>
                <a:gd name="connsiteX54" fmla="*/ 222353 w 683362"/>
                <a:gd name="connsiteY54" fmla="*/ 87094 h 681688"/>
                <a:gd name="connsiteX55" fmla="*/ 223305 w 683362"/>
                <a:gd name="connsiteY55" fmla="*/ 69949 h 681688"/>
                <a:gd name="connsiteX56" fmla="*/ 223305 w 683362"/>
                <a:gd name="connsiteY56" fmla="*/ 32802 h 681688"/>
                <a:gd name="connsiteX57" fmla="*/ 238545 w 683362"/>
                <a:gd name="connsiteY57" fmla="*/ 13752 h 681688"/>
                <a:gd name="connsiteX58" fmla="*/ 307125 w 683362"/>
                <a:gd name="connsiteY58" fmla="*/ 417 h 681688"/>
                <a:gd name="connsiteX59" fmla="*/ 328080 w 683362"/>
                <a:gd name="connsiteY59" fmla="*/ 11847 h 681688"/>
                <a:gd name="connsiteX60" fmla="*/ 339510 w 683362"/>
                <a:gd name="connsiteY60" fmla="*/ 35659 h 681688"/>
                <a:gd name="connsiteX61" fmla="*/ 351893 w 683362"/>
                <a:gd name="connsiteY61" fmla="*/ 63282 h 681688"/>
                <a:gd name="connsiteX62" fmla="*/ 365228 w 683362"/>
                <a:gd name="connsiteY62" fmla="*/ 74712 h 681688"/>
                <a:gd name="connsiteX63" fmla="*/ 411900 w 683362"/>
                <a:gd name="connsiteY63" fmla="*/ 84237 h 681688"/>
                <a:gd name="connsiteX64" fmla="*/ 442380 w 683362"/>
                <a:gd name="connsiteY64" fmla="*/ 74712 h 681688"/>
                <a:gd name="connsiteX65" fmla="*/ 475718 w 683362"/>
                <a:gd name="connsiteY65" fmla="*/ 41374 h 681688"/>
                <a:gd name="connsiteX66" fmla="*/ 497625 w 683362"/>
                <a:gd name="connsiteY66" fmla="*/ 37564 h 681688"/>
                <a:gd name="connsiteX67" fmla="*/ 563348 w 683362"/>
                <a:gd name="connsiteY67" fmla="*/ 81379 h 681688"/>
                <a:gd name="connsiteX68" fmla="*/ 567158 w 683362"/>
                <a:gd name="connsiteY68" fmla="*/ 92809 h 681688"/>
                <a:gd name="connsiteX69" fmla="*/ 562395 w 683362"/>
                <a:gd name="connsiteY69" fmla="*/ 109954 h 681688"/>
                <a:gd name="connsiteX70" fmla="*/ 546203 w 683362"/>
                <a:gd name="connsiteY70" fmla="*/ 151864 h 681688"/>
                <a:gd name="connsiteX71" fmla="*/ 547155 w 683362"/>
                <a:gd name="connsiteY71" fmla="*/ 170914 h 681688"/>
                <a:gd name="connsiteX72" fmla="*/ 580493 w 683362"/>
                <a:gd name="connsiteY72" fmla="*/ 217587 h 681688"/>
                <a:gd name="connsiteX73" fmla="*/ 592875 w 683362"/>
                <a:gd name="connsiteY73" fmla="*/ 224254 h 681688"/>
                <a:gd name="connsiteX74" fmla="*/ 611925 w 683362"/>
                <a:gd name="connsiteY74" fmla="*/ 225207 h 681688"/>
                <a:gd name="connsiteX75" fmla="*/ 648120 w 683362"/>
                <a:gd name="connsiteY75" fmla="*/ 225207 h 681688"/>
                <a:gd name="connsiteX76" fmla="*/ 669075 w 683362"/>
                <a:gd name="connsiteY76" fmla="*/ 243304 h 681688"/>
                <a:gd name="connsiteX77" fmla="*/ 674790 w 683362"/>
                <a:gd name="connsiteY77" fmla="*/ 267117 h 681688"/>
                <a:gd name="connsiteX78" fmla="*/ 683363 w 683362"/>
                <a:gd name="connsiteY78" fmla="*/ 313789 h 681688"/>
                <a:gd name="connsiteX79" fmla="*/ 683363 w 683362"/>
                <a:gd name="connsiteY79" fmla="*/ 317599 h 681688"/>
                <a:gd name="connsiteX80" fmla="*/ 321413 w 683362"/>
                <a:gd name="connsiteY80" fmla="*/ 481429 h 681688"/>
                <a:gd name="connsiteX81" fmla="*/ 481433 w 683362"/>
                <a:gd name="connsiteY81" fmla="*/ 364272 h 681688"/>
                <a:gd name="connsiteX82" fmla="*/ 366180 w 683362"/>
                <a:gd name="connsiteY82" fmla="*/ 203299 h 681688"/>
                <a:gd name="connsiteX83" fmla="*/ 203303 w 683362"/>
                <a:gd name="connsiteY83" fmla="*/ 319504 h 681688"/>
                <a:gd name="connsiteX84" fmla="*/ 203303 w 683362"/>
                <a:gd name="connsiteY84" fmla="*/ 320457 h 681688"/>
                <a:gd name="connsiteX85" fmla="*/ 321413 w 683362"/>
                <a:gd name="connsiteY85" fmla="*/ 481429 h 68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83362" h="681688">
                  <a:moveTo>
                    <a:pt x="683363" y="317599"/>
                  </a:moveTo>
                  <a:cubicBezTo>
                    <a:pt x="677648" y="326172"/>
                    <a:pt x="670028" y="331887"/>
                    <a:pt x="660503" y="334744"/>
                  </a:cubicBezTo>
                  <a:cubicBezTo>
                    <a:pt x="647168" y="340459"/>
                    <a:pt x="633833" y="346175"/>
                    <a:pt x="620498" y="351889"/>
                  </a:cubicBezTo>
                  <a:cubicBezTo>
                    <a:pt x="614783" y="354747"/>
                    <a:pt x="610973" y="359509"/>
                    <a:pt x="609068" y="366177"/>
                  </a:cubicBezTo>
                  <a:cubicBezTo>
                    <a:pt x="606210" y="380464"/>
                    <a:pt x="603353" y="394752"/>
                    <a:pt x="599543" y="409992"/>
                  </a:cubicBezTo>
                  <a:cubicBezTo>
                    <a:pt x="595733" y="422375"/>
                    <a:pt x="600495" y="436662"/>
                    <a:pt x="610973" y="445234"/>
                  </a:cubicBezTo>
                  <a:cubicBezTo>
                    <a:pt x="621450" y="454759"/>
                    <a:pt x="630975" y="464284"/>
                    <a:pt x="640500" y="473809"/>
                  </a:cubicBezTo>
                  <a:cubicBezTo>
                    <a:pt x="649073" y="480477"/>
                    <a:pt x="650025" y="491907"/>
                    <a:pt x="644310" y="500479"/>
                  </a:cubicBezTo>
                  <a:cubicBezTo>
                    <a:pt x="633833" y="518577"/>
                    <a:pt x="622403" y="535722"/>
                    <a:pt x="610973" y="552867"/>
                  </a:cubicBezTo>
                  <a:cubicBezTo>
                    <a:pt x="600495" y="568107"/>
                    <a:pt x="594780" y="570012"/>
                    <a:pt x="576683" y="563344"/>
                  </a:cubicBezTo>
                  <a:lnTo>
                    <a:pt x="574778" y="562392"/>
                  </a:lnTo>
                  <a:cubicBezTo>
                    <a:pt x="561443" y="556677"/>
                    <a:pt x="548108" y="551915"/>
                    <a:pt x="534773" y="546200"/>
                  </a:cubicBezTo>
                  <a:cubicBezTo>
                    <a:pt x="526200" y="542390"/>
                    <a:pt x="516675" y="543342"/>
                    <a:pt x="509055" y="548104"/>
                  </a:cubicBezTo>
                  <a:cubicBezTo>
                    <a:pt x="495720" y="556677"/>
                    <a:pt x="483338" y="565250"/>
                    <a:pt x="470003" y="573822"/>
                  </a:cubicBezTo>
                  <a:cubicBezTo>
                    <a:pt x="464288" y="577632"/>
                    <a:pt x="460478" y="584300"/>
                    <a:pt x="460478" y="591919"/>
                  </a:cubicBezTo>
                  <a:cubicBezTo>
                    <a:pt x="459525" y="596682"/>
                    <a:pt x="459525" y="600492"/>
                    <a:pt x="459525" y="605254"/>
                  </a:cubicBezTo>
                  <a:cubicBezTo>
                    <a:pt x="459525" y="619542"/>
                    <a:pt x="459525" y="633829"/>
                    <a:pt x="459525" y="648117"/>
                  </a:cubicBezTo>
                  <a:cubicBezTo>
                    <a:pt x="459525" y="655737"/>
                    <a:pt x="454763" y="662404"/>
                    <a:pt x="448095" y="665262"/>
                  </a:cubicBezTo>
                  <a:cubicBezTo>
                    <a:pt x="445238" y="666215"/>
                    <a:pt x="442380" y="668119"/>
                    <a:pt x="439523" y="668119"/>
                  </a:cubicBezTo>
                  <a:cubicBezTo>
                    <a:pt x="417615" y="672882"/>
                    <a:pt x="395708" y="676692"/>
                    <a:pt x="373800" y="681454"/>
                  </a:cubicBezTo>
                  <a:cubicBezTo>
                    <a:pt x="368085" y="682407"/>
                    <a:pt x="361418" y="680502"/>
                    <a:pt x="358560" y="674787"/>
                  </a:cubicBezTo>
                  <a:cubicBezTo>
                    <a:pt x="354750" y="670025"/>
                    <a:pt x="351893" y="664309"/>
                    <a:pt x="349035" y="658594"/>
                  </a:cubicBezTo>
                  <a:cubicBezTo>
                    <a:pt x="344273" y="647165"/>
                    <a:pt x="339510" y="635734"/>
                    <a:pt x="335700" y="625257"/>
                  </a:cubicBezTo>
                  <a:cubicBezTo>
                    <a:pt x="331890" y="615732"/>
                    <a:pt x="323318" y="609065"/>
                    <a:pt x="313793" y="607159"/>
                  </a:cubicBezTo>
                  <a:lnTo>
                    <a:pt x="283313" y="600492"/>
                  </a:lnTo>
                  <a:cubicBezTo>
                    <a:pt x="257595" y="594777"/>
                    <a:pt x="252833" y="596682"/>
                    <a:pt x="234735" y="614779"/>
                  </a:cubicBezTo>
                  <a:cubicBezTo>
                    <a:pt x="226163" y="623352"/>
                    <a:pt x="217590" y="632877"/>
                    <a:pt x="208065" y="640497"/>
                  </a:cubicBezTo>
                  <a:cubicBezTo>
                    <a:pt x="201398" y="648117"/>
                    <a:pt x="189015" y="650022"/>
                    <a:pt x="181395" y="643354"/>
                  </a:cubicBezTo>
                  <a:cubicBezTo>
                    <a:pt x="163298" y="631925"/>
                    <a:pt x="145200" y="620494"/>
                    <a:pt x="127103" y="608112"/>
                  </a:cubicBezTo>
                  <a:cubicBezTo>
                    <a:pt x="114720" y="599540"/>
                    <a:pt x="112815" y="592872"/>
                    <a:pt x="118530" y="578584"/>
                  </a:cubicBezTo>
                  <a:cubicBezTo>
                    <a:pt x="124245" y="564297"/>
                    <a:pt x="129008" y="551915"/>
                    <a:pt x="134723" y="538579"/>
                  </a:cubicBezTo>
                  <a:cubicBezTo>
                    <a:pt x="139485" y="528102"/>
                    <a:pt x="138533" y="515719"/>
                    <a:pt x="131865" y="506194"/>
                  </a:cubicBezTo>
                  <a:cubicBezTo>
                    <a:pt x="124245" y="495717"/>
                    <a:pt x="116625" y="486192"/>
                    <a:pt x="110910" y="475714"/>
                  </a:cubicBezTo>
                  <a:cubicBezTo>
                    <a:pt x="105195" y="464284"/>
                    <a:pt x="92813" y="457617"/>
                    <a:pt x="80430" y="459522"/>
                  </a:cubicBezTo>
                  <a:cubicBezTo>
                    <a:pt x="79478" y="459522"/>
                    <a:pt x="78525" y="459522"/>
                    <a:pt x="77573" y="459522"/>
                  </a:cubicBezTo>
                  <a:lnTo>
                    <a:pt x="33758" y="459522"/>
                  </a:lnTo>
                  <a:cubicBezTo>
                    <a:pt x="26138" y="459522"/>
                    <a:pt x="19470" y="454759"/>
                    <a:pt x="16613" y="448092"/>
                  </a:cubicBezTo>
                  <a:cubicBezTo>
                    <a:pt x="14708" y="445234"/>
                    <a:pt x="13755" y="441425"/>
                    <a:pt x="12803" y="438567"/>
                  </a:cubicBezTo>
                  <a:cubicBezTo>
                    <a:pt x="8993" y="417612"/>
                    <a:pt x="4230" y="396657"/>
                    <a:pt x="420" y="376654"/>
                  </a:cubicBezTo>
                  <a:cubicBezTo>
                    <a:pt x="-1485" y="367129"/>
                    <a:pt x="3278" y="358557"/>
                    <a:pt x="10898" y="354747"/>
                  </a:cubicBezTo>
                  <a:cubicBezTo>
                    <a:pt x="16613" y="351889"/>
                    <a:pt x="22328" y="349032"/>
                    <a:pt x="28995" y="346175"/>
                  </a:cubicBezTo>
                  <a:cubicBezTo>
                    <a:pt x="38520" y="342364"/>
                    <a:pt x="48045" y="338554"/>
                    <a:pt x="57570" y="334744"/>
                  </a:cubicBezTo>
                  <a:cubicBezTo>
                    <a:pt x="66143" y="331887"/>
                    <a:pt x="71858" y="324267"/>
                    <a:pt x="73763" y="315694"/>
                  </a:cubicBezTo>
                  <a:cubicBezTo>
                    <a:pt x="77573" y="299502"/>
                    <a:pt x="79478" y="283309"/>
                    <a:pt x="83288" y="267117"/>
                  </a:cubicBezTo>
                  <a:cubicBezTo>
                    <a:pt x="84240" y="261402"/>
                    <a:pt x="82335" y="254734"/>
                    <a:pt x="78525" y="249972"/>
                  </a:cubicBezTo>
                  <a:cubicBezTo>
                    <a:pt x="73763" y="244257"/>
                    <a:pt x="69000" y="238542"/>
                    <a:pt x="63285" y="233779"/>
                  </a:cubicBezTo>
                  <a:cubicBezTo>
                    <a:pt x="55665" y="226159"/>
                    <a:pt x="48045" y="219492"/>
                    <a:pt x="41378" y="211872"/>
                  </a:cubicBezTo>
                  <a:cubicBezTo>
                    <a:pt x="31853" y="204252"/>
                    <a:pt x="29948" y="189964"/>
                    <a:pt x="37568" y="180439"/>
                  </a:cubicBezTo>
                  <a:cubicBezTo>
                    <a:pt x="37568" y="180439"/>
                    <a:pt x="38520" y="179487"/>
                    <a:pt x="38520" y="179487"/>
                  </a:cubicBezTo>
                  <a:cubicBezTo>
                    <a:pt x="49950" y="162342"/>
                    <a:pt x="61380" y="144244"/>
                    <a:pt x="72810" y="127099"/>
                  </a:cubicBezTo>
                  <a:cubicBezTo>
                    <a:pt x="78525" y="117574"/>
                    <a:pt x="90908" y="113764"/>
                    <a:pt x="101385" y="118527"/>
                  </a:cubicBezTo>
                  <a:cubicBezTo>
                    <a:pt x="116625" y="124242"/>
                    <a:pt x="130913" y="130909"/>
                    <a:pt x="146153" y="136624"/>
                  </a:cubicBezTo>
                  <a:cubicBezTo>
                    <a:pt x="154725" y="140434"/>
                    <a:pt x="165203" y="139482"/>
                    <a:pt x="172823" y="133767"/>
                  </a:cubicBezTo>
                  <a:cubicBezTo>
                    <a:pt x="185205" y="124242"/>
                    <a:pt x="198540" y="115669"/>
                    <a:pt x="211875" y="106144"/>
                  </a:cubicBezTo>
                  <a:cubicBezTo>
                    <a:pt x="218543" y="102334"/>
                    <a:pt x="222353" y="94714"/>
                    <a:pt x="222353" y="87094"/>
                  </a:cubicBezTo>
                  <a:cubicBezTo>
                    <a:pt x="222353" y="81379"/>
                    <a:pt x="223305" y="75664"/>
                    <a:pt x="223305" y="69949"/>
                  </a:cubicBezTo>
                  <a:cubicBezTo>
                    <a:pt x="223305" y="57567"/>
                    <a:pt x="222353" y="45184"/>
                    <a:pt x="223305" y="32802"/>
                  </a:cubicBezTo>
                  <a:cubicBezTo>
                    <a:pt x="223305" y="23277"/>
                    <a:pt x="229020" y="15657"/>
                    <a:pt x="238545" y="13752"/>
                  </a:cubicBezTo>
                  <a:cubicBezTo>
                    <a:pt x="261405" y="8989"/>
                    <a:pt x="284265" y="4227"/>
                    <a:pt x="307125" y="417"/>
                  </a:cubicBezTo>
                  <a:cubicBezTo>
                    <a:pt x="315698" y="-1488"/>
                    <a:pt x="324270" y="3274"/>
                    <a:pt x="328080" y="11847"/>
                  </a:cubicBezTo>
                  <a:cubicBezTo>
                    <a:pt x="331890" y="19467"/>
                    <a:pt x="335700" y="27087"/>
                    <a:pt x="339510" y="35659"/>
                  </a:cubicBezTo>
                  <a:cubicBezTo>
                    <a:pt x="343320" y="43279"/>
                    <a:pt x="348083" y="53757"/>
                    <a:pt x="351893" y="63282"/>
                  </a:cubicBezTo>
                  <a:cubicBezTo>
                    <a:pt x="353798" y="68997"/>
                    <a:pt x="358560" y="73759"/>
                    <a:pt x="365228" y="74712"/>
                  </a:cubicBezTo>
                  <a:cubicBezTo>
                    <a:pt x="380468" y="77569"/>
                    <a:pt x="396660" y="80427"/>
                    <a:pt x="411900" y="84237"/>
                  </a:cubicBezTo>
                  <a:cubicBezTo>
                    <a:pt x="423330" y="87094"/>
                    <a:pt x="434760" y="83284"/>
                    <a:pt x="442380" y="74712"/>
                  </a:cubicBezTo>
                  <a:cubicBezTo>
                    <a:pt x="452858" y="63282"/>
                    <a:pt x="464288" y="52804"/>
                    <a:pt x="475718" y="41374"/>
                  </a:cubicBezTo>
                  <a:cubicBezTo>
                    <a:pt x="481433" y="35659"/>
                    <a:pt x="490005" y="33754"/>
                    <a:pt x="497625" y="37564"/>
                  </a:cubicBezTo>
                  <a:cubicBezTo>
                    <a:pt x="521438" y="48994"/>
                    <a:pt x="544298" y="63282"/>
                    <a:pt x="563348" y="81379"/>
                  </a:cubicBezTo>
                  <a:cubicBezTo>
                    <a:pt x="566205" y="84237"/>
                    <a:pt x="567158" y="88999"/>
                    <a:pt x="567158" y="92809"/>
                  </a:cubicBezTo>
                  <a:cubicBezTo>
                    <a:pt x="566205" y="98524"/>
                    <a:pt x="565253" y="104239"/>
                    <a:pt x="562395" y="109954"/>
                  </a:cubicBezTo>
                  <a:cubicBezTo>
                    <a:pt x="557633" y="124242"/>
                    <a:pt x="551918" y="137577"/>
                    <a:pt x="546203" y="151864"/>
                  </a:cubicBezTo>
                  <a:cubicBezTo>
                    <a:pt x="543345" y="158532"/>
                    <a:pt x="543345" y="165199"/>
                    <a:pt x="547155" y="170914"/>
                  </a:cubicBezTo>
                  <a:cubicBezTo>
                    <a:pt x="557633" y="187107"/>
                    <a:pt x="569063" y="202347"/>
                    <a:pt x="580493" y="217587"/>
                  </a:cubicBezTo>
                  <a:cubicBezTo>
                    <a:pt x="583350" y="221397"/>
                    <a:pt x="588113" y="223302"/>
                    <a:pt x="592875" y="224254"/>
                  </a:cubicBezTo>
                  <a:cubicBezTo>
                    <a:pt x="599543" y="225207"/>
                    <a:pt x="606210" y="225207"/>
                    <a:pt x="611925" y="225207"/>
                  </a:cubicBezTo>
                  <a:cubicBezTo>
                    <a:pt x="624308" y="225207"/>
                    <a:pt x="636690" y="224254"/>
                    <a:pt x="648120" y="225207"/>
                  </a:cubicBezTo>
                  <a:cubicBezTo>
                    <a:pt x="658598" y="225207"/>
                    <a:pt x="667170" y="232827"/>
                    <a:pt x="669075" y="243304"/>
                  </a:cubicBezTo>
                  <a:cubicBezTo>
                    <a:pt x="670980" y="250924"/>
                    <a:pt x="672885" y="259497"/>
                    <a:pt x="674790" y="267117"/>
                  </a:cubicBezTo>
                  <a:cubicBezTo>
                    <a:pt x="677648" y="282357"/>
                    <a:pt x="680505" y="297597"/>
                    <a:pt x="683363" y="313789"/>
                  </a:cubicBezTo>
                  <a:lnTo>
                    <a:pt x="683363" y="317599"/>
                  </a:lnTo>
                  <a:close/>
                  <a:moveTo>
                    <a:pt x="321413" y="481429"/>
                  </a:moveTo>
                  <a:cubicBezTo>
                    <a:pt x="397613" y="492859"/>
                    <a:pt x="469050" y="441425"/>
                    <a:pt x="481433" y="364272"/>
                  </a:cubicBezTo>
                  <a:cubicBezTo>
                    <a:pt x="492863" y="288072"/>
                    <a:pt x="441428" y="217587"/>
                    <a:pt x="366180" y="203299"/>
                  </a:cubicBezTo>
                  <a:cubicBezTo>
                    <a:pt x="289028" y="190917"/>
                    <a:pt x="216638" y="242352"/>
                    <a:pt x="203303" y="319504"/>
                  </a:cubicBezTo>
                  <a:cubicBezTo>
                    <a:pt x="203303" y="319504"/>
                    <a:pt x="203303" y="320457"/>
                    <a:pt x="203303" y="320457"/>
                  </a:cubicBezTo>
                  <a:cubicBezTo>
                    <a:pt x="189968" y="381417"/>
                    <a:pt x="231878" y="467142"/>
                    <a:pt x="321413" y="481429"/>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0" name="图形 160">
              <a:extLst>
                <a:ext uri="{FF2B5EF4-FFF2-40B4-BE49-F238E27FC236}">
                  <a16:creationId xmlns:a16="http://schemas.microsoft.com/office/drawing/2014/main" id="{302DA123-9967-482D-BF33-7D82893A788C}"/>
                </a:ext>
              </a:extLst>
            </p:cNvPr>
            <p:cNvSpPr/>
            <p:nvPr/>
          </p:nvSpPr>
          <p:spPr>
            <a:xfrm>
              <a:off x="4502182" y="4156848"/>
              <a:ext cx="691295" cy="694737"/>
            </a:xfrm>
            <a:custGeom>
              <a:avLst/>
              <a:gdLst>
                <a:gd name="connsiteX0" fmla="*/ 375066 w 691295"/>
                <a:gd name="connsiteY0" fmla="*/ 694738 h 694737"/>
                <a:gd name="connsiteX1" fmla="*/ 358873 w 691295"/>
                <a:gd name="connsiteY1" fmla="*/ 685213 h 694737"/>
                <a:gd name="connsiteX2" fmla="*/ 349348 w 691295"/>
                <a:gd name="connsiteY2" fmla="*/ 668068 h 694737"/>
                <a:gd name="connsiteX3" fmla="*/ 339823 w 691295"/>
                <a:gd name="connsiteY3" fmla="*/ 645208 h 694737"/>
                <a:gd name="connsiteX4" fmla="*/ 335061 w 691295"/>
                <a:gd name="connsiteY4" fmla="*/ 633778 h 694737"/>
                <a:gd name="connsiteX5" fmla="*/ 316963 w 691295"/>
                <a:gd name="connsiteY5" fmla="*/ 618538 h 694737"/>
                <a:gd name="connsiteX6" fmla="*/ 303628 w 691295"/>
                <a:gd name="connsiteY6" fmla="*/ 615680 h 694737"/>
                <a:gd name="connsiteX7" fmla="*/ 286483 w 691295"/>
                <a:gd name="connsiteY7" fmla="*/ 611870 h 694737"/>
                <a:gd name="connsiteX8" fmla="*/ 242668 w 691295"/>
                <a:gd name="connsiteY8" fmla="*/ 625205 h 694737"/>
                <a:gd name="connsiteX9" fmla="*/ 237906 w 691295"/>
                <a:gd name="connsiteY9" fmla="*/ 629968 h 694737"/>
                <a:gd name="connsiteX10" fmla="*/ 215998 w 691295"/>
                <a:gd name="connsiteY10" fmla="*/ 651875 h 694737"/>
                <a:gd name="connsiteX11" fmla="*/ 183613 w 691295"/>
                <a:gd name="connsiteY11" fmla="*/ 654733 h 694737"/>
                <a:gd name="connsiteX12" fmla="*/ 129321 w 691295"/>
                <a:gd name="connsiteY12" fmla="*/ 619490 h 694737"/>
                <a:gd name="connsiteX13" fmla="*/ 118843 w 691295"/>
                <a:gd name="connsiteY13" fmla="*/ 584248 h 694737"/>
                <a:gd name="connsiteX14" fmla="*/ 135036 w 691295"/>
                <a:gd name="connsiteY14" fmla="*/ 544243 h 694737"/>
                <a:gd name="connsiteX15" fmla="*/ 132178 w 691295"/>
                <a:gd name="connsiteY15" fmla="*/ 516620 h 694737"/>
                <a:gd name="connsiteX16" fmla="*/ 125511 w 691295"/>
                <a:gd name="connsiteY16" fmla="*/ 507095 h 694737"/>
                <a:gd name="connsiteX17" fmla="*/ 110271 w 691295"/>
                <a:gd name="connsiteY17" fmla="*/ 485187 h 694737"/>
                <a:gd name="connsiteX18" fmla="*/ 84553 w 691295"/>
                <a:gd name="connsiteY18" fmla="*/ 470900 h 694737"/>
                <a:gd name="connsiteX19" fmla="*/ 81696 w 691295"/>
                <a:gd name="connsiteY19" fmla="*/ 470900 h 694737"/>
                <a:gd name="connsiteX20" fmla="*/ 80743 w 691295"/>
                <a:gd name="connsiteY20" fmla="*/ 470900 h 694737"/>
                <a:gd name="connsiteX21" fmla="*/ 66456 w 691295"/>
                <a:gd name="connsiteY21" fmla="*/ 470900 h 694737"/>
                <a:gd name="connsiteX22" fmla="*/ 37881 w 691295"/>
                <a:gd name="connsiteY22" fmla="*/ 470900 h 694737"/>
                <a:gd name="connsiteX23" fmla="*/ 37881 w 691295"/>
                <a:gd name="connsiteY23" fmla="*/ 470900 h 694737"/>
                <a:gd name="connsiteX24" fmla="*/ 16926 w 691295"/>
                <a:gd name="connsiteY24" fmla="*/ 456612 h 694737"/>
                <a:gd name="connsiteX25" fmla="*/ 13116 w 691295"/>
                <a:gd name="connsiteY25" fmla="*/ 447087 h 694737"/>
                <a:gd name="connsiteX26" fmla="*/ 733 w 691295"/>
                <a:gd name="connsiteY26" fmla="*/ 385175 h 694737"/>
                <a:gd name="connsiteX27" fmla="*/ 14068 w 691295"/>
                <a:gd name="connsiteY27" fmla="*/ 357553 h 694737"/>
                <a:gd name="connsiteX28" fmla="*/ 32166 w 691295"/>
                <a:gd name="connsiteY28" fmla="*/ 348980 h 694737"/>
                <a:gd name="connsiteX29" fmla="*/ 49311 w 691295"/>
                <a:gd name="connsiteY29" fmla="*/ 342312 h 694737"/>
                <a:gd name="connsiteX30" fmla="*/ 61693 w 691295"/>
                <a:gd name="connsiteY30" fmla="*/ 337550 h 694737"/>
                <a:gd name="connsiteX31" fmla="*/ 75028 w 691295"/>
                <a:gd name="connsiteY31" fmla="*/ 321358 h 694737"/>
                <a:gd name="connsiteX32" fmla="*/ 82648 w 691295"/>
                <a:gd name="connsiteY32" fmla="*/ 282305 h 694737"/>
                <a:gd name="connsiteX33" fmla="*/ 84553 w 691295"/>
                <a:gd name="connsiteY33" fmla="*/ 271828 h 694737"/>
                <a:gd name="connsiteX34" fmla="*/ 80743 w 691295"/>
                <a:gd name="connsiteY34" fmla="*/ 258493 h 694737"/>
                <a:gd name="connsiteX35" fmla="*/ 65503 w 691295"/>
                <a:gd name="connsiteY35" fmla="*/ 242300 h 694737"/>
                <a:gd name="connsiteX36" fmla="*/ 56931 w 691295"/>
                <a:gd name="connsiteY36" fmla="*/ 233728 h 694737"/>
                <a:gd name="connsiteX37" fmla="*/ 43596 w 691295"/>
                <a:gd name="connsiteY37" fmla="*/ 220393 h 694737"/>
                <a:gd name="connsiteX38" fmla="*/ 39786 w 691295"/>
                <a:gd name="connsiteY38" fmla="*/ 182293 h 694737"/>
                <a:gd name="connsiteX39" fmla="*/ 40738 w 691295"/>
                <a:gd name="connsiteY39" fmla="*/ 181340 h 694737"/>
                <a:gd name="connsiteX40" fmla="*/ 75028 w 691295"/>
                <a:gd name="connsiteY40" fmla="*/ 128953 h 694737"/>
                <a:gd name="connsiteX41" fmla="*/ 109318 w 691295"/>
                <a:gd name="connsiteY41" fmla="*/ 119428 h 694737"/>
                <a:gd name="connsiteX42" fmla="*/ 132178 w 691295"/>
                <a:gd name="connsiteY42" fmla="*/ 128953 h 694737"/>
                <a:gd name="connsiteX43" fmla="*/ 154086 w 691295"/>
                <a:gd name="connsiteY43" fmla="*/ 137525 h 694737"/>
                <a:gd name="connsiteX44" fmla="*/ 175993 w 691295"/>
                <a:gd name="connsiteY44" fmla="*/ 134668 h 694737"/>
                <a:gd name="connsiteX45" fmla="*/ 206473 w 691295"/>
                <a:gd name="connsiteY45" fmla="*/ 113713 h 694737"/>
                <a:gd name="connsiteX46" fmla="*/ 215998 w 691295"/>
                <a:gd name="connsiteY46" fmla="*/ 107045 h 694737"/>
                <a:gd name="connsiteX47" fmla="*/ 224571 w 691295"/>
                <a:gd name="connsiteY47" fmla="*/ 91805 h 694737"/>
                <a:gd name="connsiteX48" fmla="*/ 225523 w 691295"/>
                <a:gd name="connsiteY48" fmla="*/ 74660 h 694737"/>
                <a:gd name="connsiteX49" fmla="*/ 225523 w 691295"/>
                <a:gd name="connsiteY49" fmla="*/ 62277 h 694737"/>
                <a:gd name="connsiteX50" fmla="*/ 225523 w 691295"/>
                <a:gd name="connsiteY50" fmla="*/ 37513 h 694737"/>
                <a:gd name="connsiteX51" fmla="*/ 244573 w 691295"/>
                <a:gd name="connsiteY51" fmla="*/ 13700 h 694737"/>
                <a:gd name="connsiteX52" fmla="*/ 313153 w 691295"/>
                <a:gd name="connsiteY52" fmla="*/ 365 h 694737"/>
                <a:gd name="connsiteX53" fmla="*/ 338871 w 691295"/>
                <a:gd name="connsiteY53" fmla="*/ 13700 h 694737"/>
                <a:gd name="connsiteX54" fmla="*/ 348396 w 691295"/>
                <a:gd name="connsiteY54" fmla="*/ 33702 h 694737"/>
                <a:gd name="connsiteX55" fmla="*/ 350301 w 691295"/>
                <a:gd name="connsiteY55" fmla="*/ 37513 h 694737"/>
                <a:gd name="connsiteX56" fmla="*/ 355063 w 691295"/>
                <a:gd name="connsiteY56" fmla="*/ 48943 h 694737"/>
                <a:gd name="connsiteX57" fmla="*/ 362683 w 691295"/>
                <a:gd name="connsiteY57" fmla="*/ 65135 h 694737"/>
                <a:gd name="connsiteX58" fmla="*/ 372208 w 691295"/>
                <a:gd name="connsiteY58" fmla="*/ 73708 h 694737"/>
                <a:gd name="connsiteX59" fmla="*/ 388401 w 691295"/>
                <a:gd name="connsiteY59" fmla="*/ 76565 h 694737"/>
                <a:gd name="connsiteX60" fmla="*/ 418881 w 691295"/>
                <a:gd name="connsiteY60" fmla="*/ 83233 h 694737"/>
                <a:gd name="connsiteX61" fmla="*/ 444598 w 691295"/>
                <a:gd name="connsiteY61" fmla="*/ 74660 h 694737"/>
                <a:gd name="connsiteX62" fmla="*/ 466506 w 691295"/>
                <a:gd name="connsiteY62" fmla="*/ 52752 h 694737"/>
                <a:gd name="connsiteX63" fmla="*/ 477936 w 691295"/>
                <a:gd name="connsiteY63" fmla="*/ 41322 h 694737"/>
                <a:gd name="connsiteX64" fmla="*/ 504606 w 691295"/>
                <a:gd name="connsiteY64" fmla="*/ 36560 h 694737"/>
                <a:gd name="connsiteX65" fmla="*/ 572233 w 691295"/>
                <a:gd name="connsiteY65" fmla="*/ 81328 h 694737"/>
                <a:gd name="connsiteX66" fmla="*/ 577948 w 691295"/>
                <a:gd name="connsiteY66" fmla="*/ 96568 h 694737"/>
                <a:gd name="connsiteX67" fmla="*/ 573186 w 691295"/>
                <a:gd name="connsiteY67" fmla="*/ 114665 h 694737"/>
                <a:gd name="connsiteX68" fmla="*/ 563661 w 691295"/>
                <a:gd name="connsiteY68" fmla="*/ 137525 h 694737"/>
                <a:gd name="connsiteX69" fmla="*/ 556041 w 691295"/>
                <a:gd name="connsiteY69" fmla="*/ 155622 h 694737"/>
                <a:gd name="connsiteX70" fmla="*/ 556993 w 691295"/>
                <a:gd name="connsiteY70" fmla="*/ 170863 h 694737"/>
                <a:gd name="connsiteX71" fmla="*/ 590331 w 691295"/>
                <a:gd name="connsiteY71" fmla="*/ 217535 h 694737"/>
                <a:gd name="connsiteX72" fmla="*/ 599856 w 691295"/>
                <a:gd name="connsiteY72" fmla="*/ 222297 h 694737"/>
                <a:gd name="connsiteX73" fmla="*/ 613191 w 691295"/>
                <a:gd name="connsiteY73" fmla="*/ 223250 h 694737"/>
                <a:gd name="connsiteX74" fmla="*/ 630336 w 691295"/>
                <a:gd name="connsiteY74" fmla="*/ 223250 h 694737"/>
                <a:gd name="connsiteX75" fmla="*/ 654148 w 691295"/>
                <a:gd name="connsiteY75" fmla="*/ 223250 h 694737"/>
                <a:gd name="connsiteX76" fmla="*/ 677961 w 691295"/>
                <a:gd name="connsiteY76" fmla="*/ 246110 h 694737"/>
                <a:gd name="connsiteX77" fmla="*/ 683676 w 691295"/>
                <a:gd name="connsiteY77" fmla="*/ 269923 h 694737"/>
                <a:gd name="connsiteX78" fmla="*/ 689391 w 691295"/>
                <a:gd name="connsiteY78" fmla="*/ 303260 h 694737"/>
                <a:gd name="connsiteX79" fmla="*/ 691296 w 691295"/>
                <a:gd name="connsiteY79" fmla="*/ 316595 h 694737"/>
                <a:gd name="connsiteX80" fmla="*/ 691296 w 691295"/>
                <a:gd name="connsiteY80" fmla="*/ 318500 h 694737"/>
                <a:gd name="connsiteX81" fmla="*/ 690343 w 691295"/>
                <a:gd name="connsiteY81" fmla="*/ 324215 h 694737"/>
                <a:gd name="connsiteX82" fmla="*/ 689391 w 691295"/>
                <a:gd name="connsiteY82" fmla="*/ 326120 h 694737"/>
                <a:gd name="connsiteX83" fmla="*/ 664626 w 691295"/>
                <a:gd name="connsiteY83" fmla="*/ 345170 h 694737"/>
                <a:gd name="connsiteX84" fmla="*/ 640813 w 691295"/>
                <a:gd name="connsiteY84" fmla="*/ 355648 h 694737"/>
                <a:gd name="connsiteX85" fmla="*/ 624621 w 691295"/>
                <a:gd name="connsiteY85" fmla="*/ 362315 h 694737"/>
                <a:gd name="connsiteX86" fmla="*/ 616048 w 691295"/>
                <a:gd name="connsiteY86" fmla="*/ 372793 h 694737"/>
                <a:gd name="connsiteX87" fmla="*/ 612238 w 691295"/>
                <a:gd name="connsiteY87" fmla="*/ 388985 h 694737"/>
                <a:gd name="connsiteX88" fmla="*/ 606523 w 691295"/>
                <a:gd name="connsiteY88" fmla="*/ 416608 h 694737"/>
                <a:gd name="connsiteX89" fmla="*/ 616048 w 691295"/>
                <a:gd name="connsiteY89" fmla="*/ 447087 h 694737"/>
                <a:gd name="connsiteX90" fmla="*/ 646528 w 691295"/>
                <a:gd name="connsiteY90" fmla="*/ 475662 h 694737"/>
                <a:gd name="connsiteX91" fmla="*/ 650338 w 691295"/>
                <a:gd name="connsiteY91" fmla="*/ 509000 h 694737"/>
                <a:gd name="connsiteX92" fmla="*/ 617001 w 691295"/>
                <a:gd name="connsiteY92" fmla="*/ 561388 h 694737"/>
                <a:gd name="connsiteX93" fmla="*/ 576996 w 691295"/>
                <a:gd name="connsiteY93" fmla="*/ 573770 h 694737"/>
                <a:gd name="connsiteX94" fmla="*/ 576043 w 691295"/>
                <a:gd name="connsiteY94" fmla="*/ 572818 h 694737"/>
                <a:gd name="connsiteX95" fmla="*/ 563661 w 691295"/>
                <a:gd name="connsiteY95" fmla="*/ 568055 h 694737"/>
                <a:gd name="connsiteX96" fmla="*/ 535086 w 691295"/>
                <a:gd name="connsiteY96" fmla="*/ 556625 h 694737"/>
                <a:gd name="connsiteX97" fmla="*/ 514131 w 691295"/>
                <a:gd name="connsiteY97" fmla="*/ 558530 h 694737"/>
                <a:gd name="connsiteX98" fmla="*/ 509368 w 691295"/>
                <a:gd name="connsiteY98" fmla="*/ 562340 h 694737"/>
                <a:gd name="connsiteX99" fmla="*/ 476031 w 691295"/>
                <a:gd name="connsiteY99" fmla="*/ 584248 h 694737"/>
                <a:gd name="connsiteX100" fmla="*/ 468411 w 691295"/>
                <a:gd name="connsiteY100" fmla="*/ 598535 h 694737"/>
                <a:gd name="connsiteX101" fmla="*/ 467458 w 691295"/>
                <a:gd name="connsiteY101" fmla="*/ 610918 h 694737"/>
                <a:gd name="connsiteX102" fmla="*/ 467458 w 691295"/>
                <a:gd name="connsiteY102" fmla="*/ 634730 h 694737"/>
                <a:gd name="connsiteX103" fmla="*/ 467458 w 691295"/>
                <a:gd name="connsiteY103" fmla="*/ 653780 h 694737"/>
                <a:gd name="connsiteX104" fmla="*/ 453171 w 691295"/>
                <a:gd name="connsiteY104" fmla="*/ 674735 h 694737"/>
                <a:gd name="connsiteX105" fmla="*/ 452218 w 691295"/>
                <a:gd name="connsiteY105" fmla="*/ 675688 h 694737"/>
                <a:gd name="connsiteX106" fmla="*/ 443646 w 691295"/>
                <a:gd name="connsiteY106" fmla="*/ 678545 h 694737"/>
                <a:gd name="connsiteX107" fmla="*/ 396021 w 691295"/>
                <a:gd name="connsiteY107" fmla="*/ 688070 h 694737"/>
                <a:gd name="connsiteX108" fmla="*/ 377923 w 691295"/>
                <a:gd name="connsiteY108" fmla="*/ 691880 h 694737"/>
                <a:gd name="connsiteX109" fmla="*/ 375066 w 691295"/>
                <a:gd name="connsiteY109" fmla="*/ 694738 h 694737"/>
                <a:gd name="connsiteX110" fmla="*/ 268386 w 691295"/>
                <a:gd name="connsiteY110" fmla="*/ 600440 h 694737"/>
                <a:gd name="connsiteX111" fmla="*/ 289341 w 691295"/>
                <a:gd name="connsiteY111" fmla="*/ 603298 h 694737"/>
                <a:gd name="connsiteX112" fmla="*/ 306486 w 691295"/>
                <a:gd name="connsiteY112" fmla="*/ 607108 h 694737"/>
                <a:gd name="connsiteX113" fmla="*/ 319821 w 691295"/>
                <a:gd name="connsiteY113" fmla="*/ 609965 h 694737"/>
                <a:gd name="connsiteX114" fmla="*/ 344586 w 691295"/>
                <a:gd name="connsiteY114" fmla="*/ 630920 h 694737"/>
                <a:gd name="connsiteX115" fmla="*/ 349348 w 691295"/>
                <a:gd name="connsiteY115" fmla="*/ 642350 h 694737"/>
                <a:gd name="connsiteX116" fmla="*/ 358873 w 691295"/>
                <a:gd name="connsiteY116" fmla="*/ 664258 h 694737"/>
                <a:gd name="connsiteX117" fmla="*/ 367446 w 691295"/>
                <a:gd name="connsiteY117" fmla="*/ 679498 h 694737"/>
                <a:gd name="connsiteX118" fmla="*/ 377923 w 691295"/>
                <a:gd name="connsiteY118" fmla="*/ 684260 h 694737"/>
                <a:gd name="connsiteX119" fmla="*/ 396021 w 691295"/>
                <a:gd name="connsiteY119" fmla="*/ 680450 h 694737"/>
                <a:gd name="connsiteX120" fmla="*/ 442693 w 691295"/>
                <a:gd name="connsiteY120" fmla="*/ 670925 h 694737"/>
                <a:gd name="connsiteX121" fmla="*/ 449361 w 691295"/>
                <a:gd name="connsiteY121" fmla="*/ 668068 h 694737"/>
                <a:gd name="connsiteX122" fmla="*/ 450313 w 691295"/>
                <a:gd name="connsiteY122" fmla="*/ 667115 h 694737"/>
                <a:gd name="connsiteX123" fmla="*/ 458886 w 691295"/>
                <a:gd name="connsiteY123" fmla="*/ 654733 h 694737"/>
                <a:gd name="connsiteX124" fmla="*/ 458886 w 691295"/>
                <a:gd name="connsiteY124" fmla="*/ 635683 h 694737"/>
                <a:gd name="connsiteX125" fmla="*/ 458886 w 691295"/>
                <a:gd name="connsiteY125" fmla="*/ 611870 h 694737"/>
                <a:gd name="connsiteX126" fmla="*/ 459838 w 691295"/>
                <a:gd name="connsiteY126" fmla="*/ 598535 h 694737"/>
                <a:gd name="connsiteX127" fmla="*/ 472221 w 691295"/>
                <a:gd name="connsiteY127" fmla="*/ 577580 h 694737"/>
                <a:gd name="connsiteX128" fmla="*/ 505558 w 691295"/>
                <a:gd name="connsiteY128" fmla="*/ 555673 h 694737"/>
                <a:gd name="connsiteX129" fmla="*/ 510321 w 691295"/>
                <a:gd name="connsiteY129" fmla="*/ 551863 h 694737"/>
                <a:gd name="connsiteX130" fmla="*/ 539848 w 691295"/>
                <a:gd name="connsiteY130" fmla="*/ 549005 h 694737"/>
                <a:gd name="connsiteX131" fmla="*/ 567471 w 691295"/>
                <a:gd name="connsiteY131" fmla="*/ 560435 h 694737"/>
                <a:gd name="connsiteX132" fmla="*/ 578901 w 691295"/>
                <a:gd name="connsiteY132" fmla="*/ 565198 h 694737"/>
                <a:gd name="connsiteX133" fmla="*/ 578901 w 691295"/>
                <a:gd name="connsiteY133" fmla="*/ 569960 h 694737"/>
                <a:gd name="connsiteX134" fmla="*/ 580806 w 691295"/>
                <a:gd name="connsiteY134" fmla="*/ 565198 h 694737"/>
                <a:gd name="connsiteX135" fmla="*/ 609381 w 691295"/>
                <a:gd name="connsiteY135" fmla="*/ 556625 h 694737"/>
                <a:gd name="connsiteX136" fmla="*/ 642718 w 691295"/>
                <a:gd name="connsiteY136" fmla="*/ 504237 h 694737"/>
                <a:gd name="connsiteX137" fmla="*/ 640813 w 691295"/>
                <a:gd name="connsiteY137" fmla="*/ 484235 h 694737"/>
                <a:gd name="connsiteX138" fmla="*/ 639861 w 691295"/>
                <a:gd name="connsiteY138" fmla="*/ 483283 h 694737"/>
                <a:gd name="connsiteX139" fmla="*/ 610333 w 691295"/>
                <a:gd name="connsiteY139" fmla="*/ 454708 h 694737"/>
                <a:gd name="connsiteX140" fmla="*/ 597951 w 691295"/>
                <a:gd name="connsiteY140" fmla="*/ 414703 h 694737"/>
                <a:gd name="connsiteX141" fmla="*/ 603666 w 691295"/>
                <a:gd name="connsiteY141" fmla="*/ 387080 h 694737"/>
                <a:gd name="connsiteX142" fmla="*/ 607476 w 691295"/>
                <a:gd name="connsiteY142" fmla="*/ 370887 h 694737"/>
                <a:gd name="connsiteX143" fmla="*/ 621763 w 691295"/>
                <a:gd name="connsiteY143" fmla="*/ 353743 h 694737"/>
                <a:gd name="connsiteX144" fmla="*/ 637956 w 691295"/>
                <a:gd name="connsiteY144" fmla="*/ 346123 h 694737"/>
                <a:gd name="connsiteX145" fmla="*/ 661768 w 691295"/>
                <a:gd name="connsiteY145" fmla="*/ 335645 h 694737"/>
                <a:gd name="connsiteX146" fmla="*/ 681771 w 691295"/>
                <a:gd name="connsiteY146" fmla="*/ 321358 h 694737"/>
                <a:gd name="connsiteX147" fmla="*/ 682723 w 691295"/>
                <a:gd name="connsiteY147" fmla="*/ 317548 h 694737"/>
                <a:gd name="connsiteX148" fmla="*/ 679866 w 691295"/>
                <a:gd name="connsiteY148" fmla="*/ 305165 h 694737"/>
                <a:gd name="connsiteX149" fmla="*/ 674151 w 691295"/>
                <a:gd name="connsiteY149" fmla="*/ 272780 h 694737"/>
                <a:gd name="connsiteX150" fmla="*/ 669388 w 691295"/>
                <a:gd name="connsiteY150" fmla="*/ 248968 h 694737"/>
                <a:gd name="connsiteX151" fmla="*/ 653196 w 691295"/>
                <a:gd name="connsiteY151" fmla="*/ 234680 h 694737"/>
                <a:gd name="connsiteX152" fmla="*/ 629383 w 691295"/>
                <a:gd name="connsiteY152" fmla="*/ 234680 h 694737"/>
                <a:gd name="connsiteX153" fmla="*/ 612238 w 691295"/>
                <a:gd name="connsiteY153" fmla="*/ 234680 h 694737"/>
                <a:gd name="connsiteX154" fmla="*/ 596998 w 691295"/>
                <a:gd name="connsiteY154" fmla="*/ 233728 h 694737"/>
                <a:gd name="connsiteX155" fmla="*/ 581758 w 691295"/>
                <a:gd name="connsiteY155" fmla="*/ 225155 h 694737"/>
                <a:gd name="connsiteX156" fmla="*/ 548421 w 691295"/>
                <a:gd name="connsiteY156" fmla="*/ 178483 h 694737"/>
                <a:gd name="connsiteX157" fmla="*/ 546516 w 691295"/>
                <a:gd name="connsiteY157" fmla="*/ 154670 h 694737"/>
                <a:gd name="connsiteX158" fmla="*/ 554136 w 691295"/>
                <a:gd name="connsiteY158" fmla="*/ 136572 h 694737"/>
                <a:gd name="connsiteX159" fmla="*/ 563661 w 691295"/>
                <a:gd name="connsiteY159" fmla="*/ 113713 h 694737"/>
                <a:gd name="connsiteX160" fmla="*/ 567471 w 691295"/>
                <a:gd name="connsiteY160" fmla="*/ 98472 h 694737"/>
                <a:gd name="connsiteX161" fmla="*/ 565566 w 691295"/>
                <a:gd name="connsiteY161" fmla="*/ 90853 h 694737"/>
                <a:gd name="connsiteX162" fmla="*/ 500796 w 691295"/>
                <a:gd name="connsiteY162" fmla="*/ 47990 h 694737"/>
                <a:gd name="connsiteX163" fmla="*/ 484603 w 691295"/>
                <a:gd name="connsiteY163" fmla="*/ 50847 h 694737"/>
                <a:gd name="connsiteX164" fmla="*/ 473173 w 691295"/>
                <a:gd name="connsiteY164" fmla="*/ 62277 h 694737"/>
                <a:gd name="connsiteX165" fmla="*/ 452218 w 691295"/>
                <a:gd name="connsiteY165" fmla="*/ 83233 h 694737"/>
                <a:gd name="connsiteX166" fmla="*/ 416976 w 691295"/>
                <a:gd name="connsiteY166" fmla="*/ 94663 h 694737"/>
                <a:gd name="connsiteX167" fmla="*/ 386496 w 691295"/>
                <a:gd name="connsiteY167" fmla="*/ 87995 h 694737"/>
                <a:gd name="connsiteX168" fmla="*/ 370303 w 691295"/>
                <a:gd name="connsiteY168" fmla="*/ 85138 h 694737"/>
                <a:gd name="connsiteX169" fmla="*/ 354111 w 691295"/>
                <a:gd name="connsiteY169" fmla="*/ 71803 h 694737"/>
                <a:gd name="connsiteX170" fmla="*/ 346491 w 691295"/>
                <a:gd name="connsiteY170" fmla="*/ 55610 h 694737"/>
                <a:gd name="connsiteX171" fmla="*/ 341728 w 691295"/>
                <a:gd name="connsiteY171" fmla="*/ 44180 h 694737"/>
                <a:gd name="connsiteX172" fmla="*/ 339823 w 691295"/>
                <a:gd name="connsiteY172" fmla="*/ 40370 h 694737"/>
                <a:gd name="connsiteX173" fmla="*/ 330298 w 691295"/>
                <a:gd name="connsiteY173" fmla="*/ 21320 h 694737"/>
                <a:gd name="connsiteX174" fmla="*/ 315058 w 691295"/>
                <a:gd name="connsiteY174" fmla="*/ 12748 h 694737"/>
                <a:gd name="connsiteX175" fmla="*/ 246478 w 691295"/>
                <a:gd name="connsiteY175" fmla="*/ 26083 h 694737"/>
                <a:gd name="connsiteX176" fmla="*/ 236001 w 691295"/>
                <a:gd name="connsiteY176" fmla="*/ 40370 h 694737"/>
                <a:gd name="connsiteX177" fmla="*/ 236001 w 691295"/>
                <a:gd name="connsiteY177" fmla="*/ 64183 h 694737"/>
                <a:gd name="connsiteX178" fmla="*/ 236001 w 691295"/>
                <a:gd name="connsiteY178" fmla="*/ 76565 h 694737"/>
                <a:gd name="connsiteX179" fmla="*/ 235048 w 691295"/>
                <a:gd name="connsiteY179" fmla="*/ 94663 h 694737"/>
                <a:gd name="connsiteX180" fmla="*/ 222666 w 691295"/>
                <a:gd name="connsiteY180" fmla="*/ 117522 h 694737"/>
                <a:gd name="connsiteX181" fmla="*/ 213141 w 691295"/>
                <a:gd name="connsiteY181" fmla="*/ 124190 h 694737"/>
                <a:gd name="connsiteX182" fmla="*/ 183613 w 691295"/>
                <a:gd name="connsiteY182" fmla="*/ 145145 h 694737"/>
                <a:gd name="connsiteX183" fmla="*/ 152181 w 691295"/>
                <a:gd name="connsiteY183" fmla="*/ 148955 h 694737"/>
                <a:gd name="connsiteX184" fmla="*/ 130273 w 691295"/>
                <a:gd name="connsiteY184" fmla="*/ 140383 h 694737"/>
                <a:gd name="connsiteX185" fmla="*/ 107413 w 691295"/>
                <a:gd name="connsiteY185" fmla="*/ 130858 h 694737"/>
                <a:gd name="connsiteX186" fmla="*/ 85506 w 691295"/>
                <a:gd name="connsiteY186" fmla="*/ 136572 h 694737"/>
                <a:gd name="connsiteX187" fmla="*/ 85506 w 691295"/>
                <a:gd name="connsiteY187" fmla="*/ 136572 h 694737"/>
                <a:gd name="connsiteX188" fmla="*/ 51216 w 691295"/>
                <a:gd name="connsiteY188" fmla="*/ 188960 h 694737"/>
                <a:gd name="connsiteX189" fmla="*/ 52168 w 691295"/>
                <a:gd name="connsiteY189" fmla="*/ 213725 h 694737"/>
                <a:gd name="connsiteX190" fmla="*/ 54073 w 691295"/>
                <a:gd name="connsiteY190" fmla="*/ 214678 h 694737"/>
                <a:gd name="connsiteX191" fmla="*/ 66456 w 691295"/>
                <a:gd name="connsiteY191" fmla="*/ 227060 h 694737"/>
                <a:gd name="connsiteX192" fmla="*/ 75981 w 691295"/>
                <a:gd name="connsiteY192" fmla="*/ 236585 h 694737"/>
                <a:gd name="connsiteX193" fmla="*/ 91221 w 691295"/>
                <a:gd name="connsiteY193" fmla="*/ 253730 h 694737"/>
                <a:gd name="connsiteX194" fmla="*/ 96936 w 691295"/>
                <a:gd name="connsiteY194" fmla="*/ 274685 h 694737"/>
                <a:gd name="connsiteX195" fmla="*/ 95031 w 691295"/>
                <a:gd name="connsiteY195" fmla="*/ 285163 h 694737"/>
                <a:gd name="connsiteX196" fmla="*/ 87411 w 691295"/>
                <a:gd name="connsiteY196" fmla="*/ 324215 h 694737"/>
                <a:gd name="connsiteX197" fmla="*/ 68361 w 691295"/>
                <a:gd name="connsiteY197" fmla="*/ 347075 h 694737"/>
                <a:gd name="connsiteX198" fmla="*/ 55978 w 691295"/>
                <a:gd name="connsiteY198" fmla="*/ 351837 h 694737"/>
                <a:gd name="connsiteX199" fmla="*/ 38833 w 691295"/>
                <a:gd name="connsiteY199" fmla="*/ 358505 h 694737"/>
                <a:gd name="connsiteX200" fmla="*/ 21688 w 691295"/>
                <a:gd name="connsiteY200" fmla="*/ 366125 h 694737"/>
                <a:gd name="connsiteX201" fmla="*/ 13116 w 691295"/>
                <a:gd name="connsiteY201" fmla="*/ 383270 h 694737"/>
                <a:gd name="connsiteX202" fmla="*/ 25498 w 691295"/>
                <a:gd name="connsiteY202" fmla="*/ 445183 h 694737"/>
                <a:gd name="connsiteX203" fmla="*/ 28356 w 691295"/>
                <a:gd name="connsiteY203" fmla="*/ 452803 h 694737"/>
                <a:gd name="connsiteX204" fmla="*/ 40738 w 691295"/>
                <a:gd name="connsiteY204" fmla="*/ 462328 h 694737"/>
                <a:gd name="connsiteX205" fmla="*/ 40738 w 691295"/>
                <a:gd name="connsiteY205" fmla="*/ 462328 h 694737"/>
                <a:gd name="connsiteX206" fmla="*/ 69313 w 691295"/>
                <a:gd name="connsiteY206" fmla="*/ 462328 h 694737"/>
                <a:gd name="connsiteX207" fmla="*/ 83601 w 691295"/>
                <a:gd name="connsiteY207" fmla="*/ 462328 h 694737"/>
                <a:gd name="connsiteX208" fmla="*/ 86458 w 691295"/>
                <a:gd name="connsiteY208" fmla="*/ 462328 h 694737"/>
                <a:gd name="connsiteX209" fmla="*/ 121701 w 691295"/>
                <a:gd name="connsiteY209" fmla="*/ 481378 h 694737"/>
                <a:gd name="connsiteX210" fmla="*/ 135988 w 691295"/>
                <a:gd name="connsiteY210" fmla="*/ 503285 h 694737"/>
                <a:gd name="connsiteX211" fmla="*/ 142656 w 691295"/>
                <a:gd name="connsiteY211" fmla="*/ 512810 h 694737"/>
                <a:gd name="connsiteX212" fmla="*/ 146466 w 691295"/>
                <a:gd name="connsiteY212" fmla="*/ 549005 h 694737"/>
                <a:gd name="connsiteX213" fmla="*/ 130273 w 691295"/>
                <a:gd name="connsiteY213" fmla="*/ 589010 h 694737"/>
                <a:gd name="connsiteX214" fmla="*/ 137893 w 691295"/>
                <a:gd name="connsiteY214" fmla="*/ 612823 h 694737"/>
                <a:gd name="connsiteX215" fmla="*/ 192186 w 691295"/>
                <a:gd name="connsiteY215" fmla="*/ 648065 h 694737"/>
                <a:gd name="connsiteX216" fmla="*/ 213141 w 691295"/>
                <a:gd name="connsiteY216" fmla="*/ 646160 h 694737"/>
                <a:gd name="connsiteX217" fmla="*/ 213141 w 691295"/>
                <a:gd name="connsiteY217" fmla="*/ 646160 h 694737"/>
                <a:gd name="connsiteX218" fmla="*/ 235048 w 691295"/>
                <a:gd name="connsiteY218" fmla="*/ 625205 h 694737"/>
                <a:gd name="connsiteX219" fmla="*/ 239811 w 691295"/>
                <a:gd name="connsiteY219" fmla="*/ 620443 h 694737"/>
                <a:gd name="connsiteX220" fmla="*/ 268386 w 691295"/>
                <a:gd name="connsiteY220" fmla="*/ 600440 h 694737"/>
                <a:gd name="connsiteX221" fmla="*/ 685581 w 691295"/>
                <a:gd name="connsiteY221" fmla="*/ 324215 h 694737"/>
                <a:gd name="connsiteX222" fmla="*/ 685581 w 691295"/>
                <a:gd name="connsiteY222" fmla="*/ 324215 h 694737"/>
                <a:gd name="connsiteX223" fmla="*/ 345538 w 691295"/>
                <a:gd name="connsiteY223" fmla="*/ 494712 h 694737"/>
                <a:gd name="connsiteX224" fmla="*/ 322678 w 691295"/>
                <a:gd name="connsiteY224" fmla="*/ 492808 h 694737"/>
                <a:gd name="connsiteX225" fmla="*/ 322678 w 691295"/>
                <a:gd name="connsiteY225" fmla="*/ 492808 h 694737"/>
                <a:gd name="connsiteX226" fmla="*/ 224571 w 691295"/>
                <a:gd name="connsiteY226" fmla="*/ 430895 h 694737"/>
                <a:gd name="connsiteX227" fmla="*/ 201711 w 691295"/>
                <a:gd name="connsiteY227" fmla="*/ 326120 h 694737"/>
                <a:gd name="connsiteX228" fmla="*/ 368398 w 691295"/>
                <a:gd name="connsiteY228" fmla="*/ 207058 h 694737"/>
                <a:gd name="connsiteX229" fmla="*/ 487461 w 691295"/>
                <a:gd name="connsiteY229" fmla="*/ 373745 h 694737"/>
                <a:gd name="connsiteX230" fmla="*/ 345538 w 691295"/>
                <a:gd name="connsiteY230" fmla="*/ 494712 h 694737"/>
                <a:gd name="connsiteX231" fmla="*/ 345538 w 691295"/>
                <a:gd name="connsiteY231" fmla="*/ 494712 h 694737"/>
                <a:gd name="connsiteX232" fmla="*/ 324583 w 691295"/>
                <a:gd name="connsiteY232" fmla="*/ 483283 h 694737"/>
                <a:gd name="connsiteX233" fmla="*/ 478888 w 691295"/>
                <a:gd name="connsiteY233" fmla="*/ 370887 h 694737"/>
                <a:gd name="connsiteX234" fmla="*/ 478888 w 691295"/>
                <a:gd name="connsiteY234" fmla="*/ 370887 h 694737"/>
                <a:gd name="connsiteX235" fmla="*/ 454123 w 691295"/>
                <a:gd name="connsiteY235" fmla="*/ 269923 h 694737"/>
                <a:gd name="connsiteX236" fmla="*/ 266481 w 691295"/>
                <a:gd name="connsiteY236" fmla="*/ 237538 h 694737"/>
                <a:gd name="connsiteX237" fmla="*/ 211236 w 691295"/>
                <a:gd name="connsiteY237" fmla="*/ 328025 h 694737"/>
                <a:gd name="connsiteX238" fmla="*/ 232191 w 691295"/>
                <a:gd name="connsiteY238" fmla="*/ 426133 h 694737"/>
                <a:gd name="connsiteX239" fmla="*/ 324583 w 691295"/>
                <a:gd name="connsiteY239" fmla="*/ 483283 h 694737"/>
                <a:gd name="connsiteX240" fmla="*/ 324583 w 691295"/>
                <a:gd name="connsiteY240" fmla="*/ 483283 h 69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691295" h="694737">
                  <a:moveTo>
                    <a:pt x="375066" y="694738"/>
                  </a:moveTo>
                  <a:cubicBezTo>
                    <a:pt x="368398" y="694738"/>
                    <a:pt x="362683" y="690928"/>
                    <a:pt x="358873" y="685213"/>
                  </a:cubicBezTo>
                  <a:cubicBezTo>
                    <a:pt x="355063" y="679498"/>
                    <a:pt x="352206" y="673783"/>
                    <a:pt x="349348" y="668068"/>
                  </a:cubicBezTo>
                  <a:cubicBezTo>
                    <a:pt x="345538" y="660448"/>
                    <a:pt x="342681" y="652828"/>
                    <a:pt x="339823" y="645208"/>
                  </a:cubicBezTo>
                  <a:cubicBezTo>
                    <a:pt x="337918" y="641398"/>
                    <a:pt x="336966" y="637588"/>
                    <a:pt x="335061" y="633778"/>
                  </a:cubicBezTo>
                  <a:cubicBezTo>
                    <a:pt x="332203" y="626158"/>
                    <a:pt x="324583" y="620443"/>
                    <a:pt x="316963" y="618538"/>
                  </a:cubicBezTo>
                  <a:lnTo>
                    <a:pt x="303628" y="615680"/>
                  </a:lnTo>
                  <a:lnTo>
                    <a:pt x="286483" y="611870"/>
                  </a:lnTo>
                  <a:cubicBezTo>
                    <a:pt x="262671" y="607108"/>
                    <a:pt x="259813" y="607108"/>
                    <a:pt x="242668" y="625205"/>
                  </a:cubicBezTo>
                  <a:lnTo>
                    <a:pt x="237906" y="629968"/>
                  </a:lnTo>
                  <a:cubicBezTo>
                    <a:pt x="231238" y="637588"/>
                    <a:pt x="223618" y="644255"/>
                    <a:pt x="215998" y="651875"/>
                  </a:cubicBezTo>
                  <a:cubicBezTo>
                    <a:pt x="207426" y="661400"/>
                    <a:pt x="193138" y="662353"/>
                    <a:pt x="183613" y="654733"/>
                  </a:cubicBezTo>
                  <a:cubicBezTo>
                    <a:pt x="163611" y="642350"/>
                    <a:pt x="145513" y="629968"/>
                    <a:pt x="129321" y="619490"/>
                  </a:cubicBezTo>
                  <a:cubicBezTo>
                    <a:pt x="115033" y="609965"/>
                    <a:pt x="112176" y="600440"/>
                    <a:pt x="118843" y="584248"/>
                  </a:cubicBezTo>
                  <a:cubicBezTo>
                    <a:pt x="123606" y="570913"/>
                    <a:pt x="129321" y="556625"/>
                    <a:pt x="135036" y="544243"/>
                  </a:cubicBezTo>
                  <a:cubicBezTo>
                    <a:pt x="139798" y="535670"/>
                    <a:pt x="138846" y="525193"/>
                    <a:pt x="132178" y="516620"/>
                  </a:cubicBezTo>
                  <a:cubicBezTo>
                    <a:pt x="130273" y="513762"/>
                    <a:pt x="128368" y="510905"/>
                    <a:pt x="125511" y="507095"/>
                  </a:cubicBezTo>
                  <a:cubicBezTo>
                    <a:pt x="120748" y="500428"/>
                    <a:pt x="115033" y="492808"/>
                    <a:pt x="110271" y="485187"/>
                  </a:cubicBezTo>
                  <a:cubicBezTo>
                    <a:pt x="105508" y="475662"/>
                    <a:pt x="95031" y="469948"/>
                    <a:pt x="84553" y="470900"/>
                  </a:cubicBezTo>
                  <a:cubicBezTo>
                    <a:pt x="83601" y="470900"/>
                    <a:pt x="82648" y="470900"/>
                    <a:pt x="81696" y="470900"/>
                  </a:cubicBezTo>
                  <a:lnTo>
                    <a:pt x="80743" y="470900"/>
                  </a:lnTo>
                  <a:lnTo>
                    <a:pt x="66456" y="470900"/>
                  </a:lnTo>
                  <a:lnTo>
                    <a:pt x="37881" y="470900"/>
                  </a:lnTo>
                  <a:lnTo>
                    <a:pt x="37881" y="470900"/>
                  </a:lnTo>
                  <a:cubicBezTo>
                    <a:pt x="28356" y="470900"/>
                    <a:pt x="19783" y="465185"/>
                    <a:pt x="16926" y="456612"/>
                  </a:cubicBezTo>
                  <a:cubicBezTo>
                    <a:pt x="15021" y="453755"/>
                    <a:pt x="14068" y="449945"/>
                    <a:pt x="13116" y="447087"/>
                  </a:cubicBezTo>
                  <a:cubicBezTo>
                    <a:pt x="8353" y="426133"/>
                    <a:pt x="4543" y="405178"/>
                    <a:pt x="733" y="385175"/>
                  </a:cubicBezTo>
                  <a:cubicBezTo>
                    <a:pt x="-2124" y="373745"/>
                    <a:pt x="3591" y="362315"/>
                    <a:pt x="14068" y="357553"/>
                  </a:cubicBezTo>
                  <a:cubicBezTo>
                    <a:pt x="19783" y="354695"/>
                    <a:pt x="26451" y="351837"/>
                    <a:pt x="32166" y="348980"/>
                  </a:cubicBezTo>
                  <a:lnTo>
                    <a:pt x="49311" y="342312"/>
                  </a:lnTo>
                  <a:lnTo>
                    <a:pt x="61693" y="337550"/>
                  </a:lnTo>
                  <a:cubicBezTo>
                    <a:pt x="68361" y="334693"/>
                    <a:pt x="74076" y="328978"/>
                    <a:pt x="75028" y="321358"/>
                  </a:cubicBezTo>
                  <a:cubicBezTo>
                    <a:pt x="77886" y="308975"/>
                    <a:pt x="79791" y="295640"/>
                    <a:pt x="82648" y="282305"/>
                  </a:cubicBezTo>
                  <a:lnTo>
                    <a:pt x="84553" y="271828"/>
                  </a:lnTo>
                  <a:cubicBezTo>
                    <a:pt x="85506" y="267065"/>
                    <a:pt x="84553" y="262303"/>
                    <a:pt x="80743" y="258493"/>
                  </a:cubicBezTo>
                  <a:cubicBezTo>
                    <a:pt x="75981" y="252778"/>
                    <a:pt x="71218" y="248015"/>
                    <a:pt x="65503" y="242300"/>
                  </a:cubicBezTo>
                  <a:cubicBezTo>
                    <a:pt x="62646" y="239443"/>
                    <a:pt x="59788" y="236585"/>
                    <a:pt x="56931" y="233728"/>
                  </a:cubicBezTo>
                  <a:cubicBezTo>
                    <a:pt x="54073" y="230870"/>
                    <a:pt x="48358" y="225155"/>
                    <a:pt x="43596" y="220393"/>
                  </a:cubicBezTo>
                  <a:cubicBezTo>
                    <a:pt x="32166" y="210868"/>
                    <a:pt x="30261" y="193722"/>
                    <a:pt x="39786" y="182293"/>
                  </a:cubicBezTo>
                  <a:cubicBezTo>
                    <a:pt x="39786" y="182293"/>
                    <a:pt x="39786" y="182293"/>
                    <a:pt x="40738" y="181340"/>
                  </a:cubicBezTo>
                  <a:cubicBezTo>
                    <a:pt x="52168" y="164195"/>
                    <a:pt x="63598" y="146097"/>
                    <a:pt x="75028" y="128953"/>
                  </a:cubicBezTo>
                  <a:cubicBezTo>
                    <a:pt x="81696" y="117522"/>
                    <a:pt x="96936" y="112760"/>
                    <a:pt x="109318" y="119428"/>
                  </a:cubicBezTo>
                  <a:lnTo>
                    <a:pt x="132178" y="128953"/>
                  </a:lnTo>
                  <a:lnTo>
                    <a:pt x="154086" y="137525"/>
                  </a:lnTo>
                  <a:cubicBezTo>
                    <a:pt x="161706" y="141335"/>
                    <a:pt x="170278" y="139430"/>
                    <a:pt x="175993" y="134668"/>
                  </a:cubicBezTo>
                  <a:cubicBezTo>
                    <a:pt x="185518" y="127047"/>
                    <a:pt x="195996" y="120380"/>
                    <a:pt x="206473" y="113713"/>
                  </a:cubicBezTo>
                  <a:lnTo>
                    <a:pt x="215998" y="107045"/>
                  </a:lnTo>
                  <a:cubicBezTo>
                    <a:pt x="220761" y="103235"/>
                    <a:pt x="223618" y="97520"/>
                    <a:pt x="224571" y="91805"/>
                  </a:cubicBezTo>
                  <a:cubicBezTo>
                    <a:pt x="225523" y="86090"/>
                    <a:pt x="225523" y="80375"/>
                    <a:pt x="225523" y="74660"/>
                  </a:cubicBezTo>
                  <a:cubicBezTo>
                    <a:pt x="225523" y="68945"/>
                    <a:pt x="225523" y="66088"/>
                    <a:pt x="225523" y="62277"/>
                  </a:cubicBezTo>
                  <a:cubicBezTo>
                    <a:pt x="225523" y="53705"/>
                    <a:pt x="225523" y="46085"/>
                    <a:pt x="225523" y="37513"/>
                  </a:cubicBezTo>
                  <a:cubicBezTo>
                    <a:pt x="225523" y="26083"/>
                    <a:pt x="233143" y="16558"/>
                    <a:pt x="244573" y="13700"/>
                  </a:cubicBezTo>
                  <a:cubicBezTo>
                    <a:pt x="264576" y="9890"/>
                    <a:pt x="285531" y="5127"/>
                    <a:pt x="313153" y="365"/>
                  </a:cubicBezTo>
                  <a:cubicBezTo>
                    <a:pt x="323631" y="-1540"/>
                    <a:pt x="334108" y="4175"/>
                    <a:pt x="338871" y="13700"/>
                  </a:cubicBezTo>
                  <a:cubicBezTo>
                    <a:pt x="341728" y="20368"/>
                    <a:pt x="345538" y="27035"/>
                    <a:pt x="348396" y="33702"/>
                  </a:cubicBezTo>
                  <a:lnTo>
                    <a:pt x="350301" y="37513"/>
                  </a:lnTo>
                  <a:cubicBezTo>
                    <a:pt x="352206" y="41322"/>
                    <a:pt x="354111" y="45133"/>
                    <a:pt x="355063" y="48943"/>
                  </a:cubicBezTo>
                  <a:cubicBezTo>
                    <a:pt x="357921" y="54658"/>
                    <a:pt x="359826" y="60372"/>
                    <a:pt x="362683" y="65135"/>
                  </a:cubicBezTo>
                  <a:cubicBezTo>
                    <a:pt x="364588" y="68945"/>
                    <a:pt x="368398" y="72755"/>
                    <a:pt x="372208" y="73708"/>
                  </a:cubicBezTo>
                  <a:lnTo>
                    <a:pt x="388401" y="76565"/>
                  </a:lnTo>
                  <a:cubicBezTo>
                    <a:pt x="398878" y="78470"/>
                    <a:pt x="408403" y="80375"/>
                    <a:pt x="418881" y="83233"/>
                  </a:cubicBezTo>
                  <a:cubicBezTo>
                    <a:pt x="428406" y="86090"/>
                    <a:pt x="437931" y="82280"/>
                    <a:pt x="444598" y="74660"/>
                  </a:cubicBezTo>
                  <a:cubicBezTo>
                    <a:pt x="451266" y="67040"/>
                    <a:pt x="458886" y="60372"/>
                    <a:pt x="466506" y="52752"/>
                  </a:cubicBezTo>
                  <a:lnTo>
                    <a:pt x="477936" y="41322"/>
                  </a:lnTo>
                  <a:cubicBezTo>
                    <a:pt x="484603" y="33702"/>
                    <a:pt x="496033" y="31797"/>
                    <a:pt x="504606" y="36560"/>
                  </a:cubicBezTo>
                  <a:cubicBezTo>
                    <a:pt x="529371" y="47990"/>
                    <a:pt x="552231" y="63230"/>
                    <a:pt x="572233" y="81328"/>
                  </a:cubicBezTo>
                  <a:cubicBezTo>
                    <a:pt x="576043" y="85138"/>
                    <a:pt x="577948" y="90853"/>
                    <a:pt x="577948" y="96568"/>
                  </a:cubicBezTo>
                  <a:cubicBezTo>
                    <a:pt x="576996" y="103235"/>
                    <a:pt x="576043" y="108950"/>
                    <a:pt x="573186" y="114665"/>
                  </a:cubicBezTo>
                  <a:cubicBezTo>
                    <a:pt x="570328" y="122285"/>
                    <a:pt x="567471" y="129905"/>
                    <a:pt x="563661" y="137525"/>
                  </a:cubicBezTo>
                  <a:cubicBezTo>
                    <a:pt x="560803" y="143240"/>
                    <a:pt x="558898" y="149908"/>
                    <a:pt x="556041" y="155622"/>
                  </a:cubicBezTo>
                  <a:cubicBezTo>
                    <a:pt x="554136" y="160385"/>
                    <a:pt x="554136" y="166100"/>
                    <a:pt x="556993" y="170863"/>
                  </a:cubicBezTo>
                  <a:cubicBezTo>
                    <a:pt x="566518" y="185150"/>
                    <a:pt x="577948" y="201343"/>
                    <a:pt x="590331" y="217535"/>
                  </a:cubicBezTo>
                  <a:cubicBezTo>
                    <a:pt x="593188" y="220393"/>
                    <a:pt x="596046" y="221345"/>
                    <a:pt x="599856" y="222297"/>
                  </a:cubicBezTo>
                  <a:cubicBezTo>
                    <a:pt x="604618" y="223250"/>
                    <a:pt x="609381" y="223250"/>
                    <a:pt x="613191" y="223250"/>
                  </a:cubicBezTo>
                  <a:lnTo>
                    <a:pt x="630336" y="223250"/>
                  </a:lnTo>
                  <a:cubicBezTo>
                    <a:pt x="637956" y="223250"/>
                    <a:pt x="646528" y="223250"/>
                    <a:pt x="654148" y="223250"/>
                  </a:cubicBezTo>
                  <a:cubicBezTo>
                    <a:pt x="666531" y="224203"/>
                    <a:pt x="676056" y="233728"/>
                    <a:pt x="677961" y="246110"/>
                  </a:cubicBezTo>
                  <a:cubicBezTo>
                    <a:pt x="679866" y="253730"/>
                    <a:pt x="681771" y="262303"/>
                    <a:pt x="683676" y="269923"/>
                  </a:cubicBezTo>
                  <a:cubicBezTo>
                    <a:pt x="685581" y="280400"/>
                    <a:pt x="687486" y="291830"/>
                    <a:pt x="689391" y="303260"/>
                  </a:cubicBezTo>
                  <a:lnTo>
                    <a:pt x="691296" y="316595"/>
                  </a:lnTo>
                  <a:cubicBezTo>
                    <a:pt x="691296" y="317548"/>
                    <a:pt x="691296" y="317548"/>
                    <a:pt x="691296" y="318500"/>
                  </a:cubicBezTo>
                  <a:lnTo>
                    <a:pt x="690343" y="324215"/>
                  </a:lnTo>
                  <a:cubicBezTo>
                    <a:pt x="690343" y="325168"/>
                    <a:pt x="690343" y="325168"/>
                    <a:pt x="689391" y="326120"/>
                  </a:cubicBezTo>
                  <a:cubicBezTo>
                    <a:pt x="683676" y="335645"/>
                    <a:pt x="675103" y="342312"/>
                    <a:pt x="664626" y="345170"/>
                  </a:cubicBezTo>
                  <a:cubicBezTo>
                    <a:pt x="656053" y="348980"/>
                    <a:pt x="648433" y="351837"/>
                    <a:pt x="640813" y="355648"/>
                  </a:cubicBezTo>
                  <a:lnTo>
                    <a:pt x="624621" y="362315"/>
                  </a:lnTo>
                  <a:cubicBezTo>
                    <a:pt x="619858" y="364220"/>
                    <a:pt x="617001" y="368030"/>
                    <a:pt x="616048" y="372793"/>
                  </a:cubicBezTo>
                  <a:cubicBezTo>
                    <a:pt x="615096" y="378508"/>
                    <a:pt x="614143" y="383270"/>
                    <a:pt x="612238" y="388985"/>
                  </a:cubicBezTo>
                  <a:cubicBezTo>
                    <a:pt x="610333" y="398510"/>
                    <a:pt x="608428" y="407083"/>
                    <a:pt x="606523" y="416608"/>
                  </a:cubicBezTo>
                  <a:cubicBezTo>
                    <a:pt x="603666" y="428037"/>
                    <a:pt x="607476" y="439468"/>
                    <a:pt x="616048" y="447087"/>
                  </a:cubicBezTo>
                  <a:cubicBezTo>
                    <a:pt x="625573" y="455660"/>
                    <a:pt x="635098" y="465185"/>
                    <a:pt x="646528" y="475662"/>
                  </a:cubicBezTo>
                  <a:cubicBezTo>
                    <a:pt x="657006" y="483283"/>
                    <a:pt x="658911" y="498523"/>
                    <a:pt x="650338" y="509000"/>
                  </a:cubicBezTo>
                  <a:cubicBezTo>
                    <a:pt x="637003" y="530908"/>
                    <a:pt x="627478" y="547100"/>
                    <a:pt x="617001" y="561388"/>
                  </a:cubicBezTo>
                  <a:cubicBezTo>
                    <a:pt x="605571" y="578533"/>
                    <a:pt x="597951" y="580438"/>
                    <a:pt x="576996" y="573770"/>
                  </a:cubicBezTo>
                  <a:lnTo>
                    <a:pt x="576043" y="572818"/>
                  </a:lnTo>
                  <a:lnTo>
                    <a:pt x="563661" y="568055"/>
                  </a:lnTo>
                  <a:cubicBezTo>
                    <a:pt x="554136" y="564245"/>
                    <a:pt x="544611" y="560435"/>
                    <a:pt x="535086" y="556625"/>
                  </a:cubicBezTo>
                  <a:cubicBezTo>
                    <a:pt x="528418" y="553768"/>
                    <a:pt x="520798" y="553768"/>
                    <a:pt x="514131" y="558530"/>
                  </a:cubicBezTo>
                  <a:lnTo>
                    <a:pt x="509368" y="562340"/>
                  </a:lnTo>
                  <a:cubicBezTo>
                    <a:pt x="497938" y="569960"/>
                    <a:pt x="487461" y="577580"/>
                    <a:pt x="476031" y="584248"/>
                  </a:cubicBezTo>
                  <a:cubicBezTo>
                    <a:pt x="471268" y="587105"/>
                    <a:pt x="468411" y="592820"/>
                    <a:pt x="468411" y="598535"/>
                  </a:cubicBezTo>
                  <a:cubicBezTo>
                    <a:pt x="467458" y="602345"/>
                    <a:pt x="467458" y="607108"/>
                    <a:pt x="467458" y="610918"/>
                  </a:cubicBezTo>
                  <a:cubicBezTo>
                    <a:pt x="467458" y="618538"/>
                    <a:pt x="467458" y="627110"/>
                    <a:pt x="467458" y="634730"/>
                  </a:cubicBezTo>
                  <a:lnTo>
                    <a:pt x="467458" y="653780"/>
                  </a:lnTo>
                  <a:cubicBezTo>
                    <a:pt x="467458" y="663305"/>
                    <a:pt x="461743" y="671878"/>
                    <a:pt x="453171" y="674735"/>
                  </a:cubicBezTo>
                  <a:lnTo>
                    <a:pt x="452218" y="675688"/>
                  </a:lnTo>
                  <a:cubicBezTo>
                    <a:pt x="449361" y="676640"/>
                    <a:pt x="446503" y="677593"/>
                    <a:pt x="443646" y="678545"/>
                  </a:cubicBezTo>
                  <a:lnTo>
                    <a:pt x="396021" y="688070"/>
                  </a:lnTo>
                  <a:lnTo>
                    <a:pt x="377923" y="691880"/>
                  </a:lnTo>
                  <a:cubicBezTo>
                    <a:pt x="377923" y="694738"/>
                    <a:pt x="376018" y="694738"/>
                    <a:pt x="375066" y="694738"/>
                  </a:cubicBezTo>
                  <a:close/>
                  <a:moveTo>
                    <a:pt x="268386" y="600440"/>
                  </a:moveTo>
                  <a:cubicBezTo>
                    <a:pt x="275053" y="600440"/>
                    <a:pt x="281721" y="601393"/>
                    <a:pt x="289341" y="603298"/>
                  </a:cubicBezTo>
                  <a:lnTo>
                    <a:pt x="306486" y="607108"/>
                  </a:lnTo>
                  <a:lnTo>
                    <a:pt x="319821" y="609965"/>
                  </a:lnTo>
                  <a:cubicBezTo>
                    <a:pt x="331251" y="611870"/>
                    <a:pt x="340776" y="619490"/>
                    <a:pt x="344586" y="630920"/>
                  </a:cubicBezTo>
                  <a:cubicBezTo>
                    <a:pt x="346491" y="634730"/>
                    <a:pt x="347443" y="638540"/>
                    <a:pt x="349348" y="642350"/>
                  </a:cubicBezTo>
                  <a:cubicBezTo>
                    <a:pt x="352206" y="649970"/>
                    <a:pt x="355063" y="657590"/>
                    <a:pt x="358873" y="664258"/>
                  </a:cubicBezTo>
                  <a:cubicBezTo>
                    <a:pt x="361731" y="669973"/>
                    <a:pt x="364588" y="674735"/>
                    <a:pt x="367446" y="679498"/>
                  </a:cubicBezTo>
                  <a:cubicBezTo>
                    <a:pt x="369351" y="683308"/>
                    <a:pt x="374113" y="685213"/>
                    <a:pt x="377923" y="684260"/>
                  </a:cubicBezTo>
                  <a:lnTo>
                    <a:pt x="396021" y="680450"/>
                  </a:lnTo>
                  <a:cubicBezTo>
                    <a:pt x="412213" y="677593"/>
                    <a:pt x="427453" y="673783"/>
                    <a:pt x="442693" y="670925"/>
                  </a:cubicBezTo>
                  <a:cubicBezTo>
                    <a:pt x="444598" y="669973"/>
                    <a:pt x="447456" y="669973"/>
                    <a:pt x="449361" y="668068"/>
                  </a:cubicBezTo>
                  <a:lnTo>
                    <a:pt x="450313" y="667115"/>
                  </a:lnTo>
                  <a:cubicBezTo>
                    <a:pt x="456028" y="665210"/>
                    <a:pt x="458886" y="660448"/>
                    <a:pt x="458886" y="654733"/>
                  </a:cubicBezTo>
                  <a:lnTo>
                    <a:pt x="458886" y="635683"/>
                  </a:lnTo>
                  <a:cubicBezTo>
                    <a:pt x="458886" y="628063"/>
                    <a:pt x="458886" y="619490"/>
                    <a:pt x="458886" y="611870"/>
                  </a:cubicBezTo>
                  <a:cubicBezTo>
                    <a:pt x="458886" y="608060"/>
                    <a:pt x="458886" y="603298"/>
                    <a:pt x="459838" y="598535"/>
                  </a:cubicBezTo>
                  <a:cubicBezTo>
                    <a:pt x="459838" y="589963"/>
                    <a:pt x="464601" y="582343"/>
                    <a:pt x="472221" y="577580"/>
                  </a:cubicBezTo>
                  <a:cubicBezTo>
                    <a:pt x="483651" y="569960"/>
                    <a:pt x="494128" y="563293"/>
                    <a:pt x="505558" y="555673"/>
                  </a:cubicBezTo>
                  <a:lnTo>
                    <a:pt x="510321" y="551863"/>
                  </a:lnTo>
                  <a:cubicBezTo>
                    <a:pt x="518893" y="546148"/>
                    <a:pt x="530323" y="544243"/>
                    <a:pt x="539848" y="549005"/>
                  </a:cubicBezTo>
                  <a:lnTo>
                    <a:pt x="567471" y="560435"/>
                  </a:lnTo>
                  <a:lnTo>
                    <a:pt x="578901" y="565198"/>
                  </a:lnTo>
                  <a:lnTo>
                    <a:pt x="578901" y="569960"/>
                  </a:lnTo>
                  <a:lnTo>
                    <a:pt x="580806" y="565198"/>
                  </a:lnTo>
                  <a:cubicBezTo>
                    <a:pt x="596998" y="570913"/>
                    <a:pt x="599856" y="569960"/>
                    <a:pt x="609381" y="556625"/>
                  </a:cubicBezTo>
                  <a:cubicBezTo>
                    <a:pt x="618906" y="542338"/>
                    <a:pt x="629383" y="526145"/>
                    <a:pt x="642718" y="504237"/>
                  </a:cubicBezTo>
                  <a:cubicBezTo>
                    <a:pt x="647481" y="498523"/>
                    <a:pt x="647481" y="488998"/>
                    <a:pt x="640813" y="484235"/>
                  </a:cubicBezTo>
                  <a:cubicBezTo>
                    <a:pt x="640813" y="484235"/>
                    <a:pt x="639861" y="483283"/>
                    <a:pt x="639861" y="483283"/>
                  </a:cubicBezTo>
                  <a:cubicBezTo>
                    <a:pt x="628431" y="471853"/>
                    <a:pt x="618906" y="462328"/>
                    <a:pt x="610333" y="454708"/>
                  </a:cubicBezTo>
                  <a:cubicBezTo>
                    <a:pt x="598903" y="445183"/>
                    <a:pt x="593188" y="429943"/>
                    <a:pt x="597951" y="414703"/>
                  </a:cubicBezTo>
                  <a:cubicBezTo>
                    <a:pt x="599856" y="406130"/>
                    <a:pt x="601761" y="396605"/>
                    <a:pt x="603666" y="387080"/>
                  </a:cubicBezTo>
                  <a:cubicBezTo>
                    <a:pt x="604618" y="381365"/>
                    <a:pt x="605571" y="375650"/>
                    <a:pt x="607476" y="370887"/>
                  </a:cubicBezTo>
                  <a:cubicBezTo>
                    <a:pt x="608428" y="363268"/>
                    <a:pt x="614143" y="356600"/>
                    <a:pt x="621763" y="353743"/>
                  </a:cubicBezTo>
                  <a:lnTo>
                    <a:pt x="637956" y="346123"/>
                  </a:lnTo>
                  <a:cubicBezTo>
                    <a:pt x="645576" y="342312"/>
                    <a:pt x="654148" y="339455"/>
                    <a:pt x="661768" y="335645"/>
                  </a:cubicBezTo>
                  <a:cubicBezTo>
                    <a:pt x="669388" y="332787"/>
                    <a:pt x="677008" y="328025"/>
                    <a:pt x="681771" y="321358"/>
                  </a:cubicBezTo>
                  <a:lnTo>
                    <a:pt x="682723" y="317548"/>
                  </a:lnTo>
                  <a:lnTo>
                    <a:pt x="679866" y="305165"/>
                  </a:lnTo>
                  <a:cubicBezTo>
                    <a:pt x="677961" y="294688"/>
                    <a:pt x="676056" y="283258"/>
                    <a:pt x="674151" y="272780"/>
                  </a:cubicBezTo>
                  <a:cubicBezTo>
                    <a:pt x="672246" y="264208"/>
                    <a:pt x="670341" y="256588"/>
                    <a:pt x="669388" y="248968"/>
                  </a:cubicBezTo>
                  <a:cubicBezTo>
                    <a:pt x="668436" y="240395"/>
                    <a:pt x="660816" y="234680"/>
                    <a:pt x="653196" y="234680"/>
                  </a:cubicBezTo>
                  <a:cubicBezTo>
                    <a:pt x="645576" y="234680"/>
                    <a:pt x="637003" y="234680"/>
                    <a:pt x="629383" y="234680"/>
                  </a:cubicBezTo>
                  <a:lnTo>
                    <a:pt x="612238" y="234680"/>
                  </a:lnTo>
                  <a:cubicBezTo>
                    <a:pt x="607476" y="234680"/>
                    <a:pt x="601761" y="234680"/>
                    <a:pt x="596998" y="233728"/>
                  </a:cubicBezTo>
                  <a:cubicBezTo>
                    <a:pt x="591283" y="232775"/>
                    <a:pt x="585568" y="229918"/>
                    <a:pt x="581758" y="225155"/>
                  </a:cubicBezTo>
                  <a:cubicBezTo>
                    <a:pt x="569376" y="208963"/>
                    <a:pt x="557946" y="192770"/>
                    <a:pt x="548421" y="178483"/>
                  </a:cubicBezTo>
                  <a:cubicBezTo>
                    <a:pt x="543658" y="170863"/>
                    <a:pt x="543658" y="162290"/>
                    <a:pt x="546516" y="154670"/>
                  </a:cubicBezTo>
                  <a:lnTo>
                    <a:pt x="554136" y="136572"/>
                  </a:lnTo>
                  <a:cubicBezTo>
                    <a:pt x="556993" y="128953"/>
                    <a:pt x="559851" y="121333"/>
                    <a:pt x="563661" y="113713"/>
                  </a:cubicBezTo>
                  <a:cubicBezTo>
                    <a:pt x="565566" y="108950"/>
                    <a:pt x="567471" y="103235"/>
                    <a:pt x="567471" y="98472"/>
                  </a:cubicBezTo>
                  <a:cubicBezTo>
                    <a:pt x="567471" y="95615"/>
                    <a:pt x="566518" y="92758"/>
                    <a:pt x="565566" y="90853"/>
                  </a:cubicBezTo>
                  <a:cubicBezTo>
                    <a:pt x="546516" y="73708"/>
                    <a:pt x="524608" y="58468"/>
                    <a:pt x="500796" y="47990"/>
                  </a:cubicBezTo>
                  <a:cubicBezTo>
                    <a:pt x="495081" y="45133"/>
                    <a:pt x="488413" y="46085"/>
                    <a:pt x="484603" y="50847"/>
                  </a:cubicBezTo>
                  <a:cubicBezTo>
                    <a:pt x="480793" y="54658"/>
                    <a:pt x="476983" y="58468"/>
                    <a:pt x="473173" y="62277"/>
                  </a:cubicBezTo>
                  <a:cubicBezTo>
                    <a:pt x="466506" y="68945"/>
                    <a:pt x="458886" y="76565"/>
                    <a:pt x="452218" y="83233"/>
                  </a:cubicBezTo>
                  <a:cubicBezTo>
                    <a:pt x="443646" y="93710"/>
                    <a:pt x="430311" y="97520"/>
                    <a:pt x="416976" y="94663"/>
                  </a:cubicBezTo>
                  <a:cubicBezTo>
                    <a:pt x="407451" y="91805"/>
                    <a:pt x="396973" y="89900"/>
                    <a:pt x="386496" y="87995"/>
                  </a:cubicBezTo>
                  <a:lnTo>
                    <a:pt x="370303" y="85138"/>
                  </a:lnTo>
                  <a:cubicBezTo>
                    <a:pt x="362683" y="83233"/>
                    <a:pt x="356968" y="78470"/>
                    <a:pt x="354111" y="71803"/>
                  </a:cubicBezTo>
                  <a:cubicBezTo>
                    <a:pt x="351253" y="66088"/>
                    <a:pt x="349348" y="60372"/>
                    <a:pt x="346491" y="55610"/>
                  </a:cubicBezTo>
                  <a:lnTo>
                    <a:pt x="341728" y="44180"/>
                  </a:lnTo>
                  <a:lnTo>
                    <a:pt x="339823" y="40370"/>
                  </a:lnTo>
                  <a:cubicBezTo>
                    <a:pt x="336966" y="33702"/>
                    <a:pt x="334108" y="27035"/>
                    <a:pt x="330298" y="21320"/>
                  </a:cubicBezTo>
                  <a:cubicBezTo>
                    <a:pt x="328393" y="15605"/>
                    <a:pt x="321726" y="11795"/>
                    <a:pt x="315058" y="12748"/>
                  </a:cubicBezTo>
                  <a:cubicBezTo>
                    <a:pt x="287436" y="17510"/>
                    <a:pt x="266481" y="21320"/>
                    <a:pt x="246478" y="26083"/>
                  </a:cubicBezTo>
                  <a:cubicBezTo>
                    <a:pt x="239811" y="27988"/>
                    <a:pt x="236001" y="33702"/>
                    <a:pt x="236001" y="40370"/>
                  </a:cubicBezTo>
                  <a:cubicBezTo>
                    <a:pt x="235048" y="47990"/>
                    <a:pt x="236001" y="56563"/>
                    <a:pt x="236001" y="64183"/>
                  </a:cubicBezTo>
                  <a:cubicBezTo>
                    <a:pt x="236001" y="67993"/>
                    <a:pt x="236001" y="72755"/>
                    <a:pt x="236001" y="76565"/>
                  </a:cubicBezTo>
                  <a:cubicBezTo>
                    <a:pt x="236001" y="80375"/>
                    <a:pt x="236001" y="87995"/>
                    <a:pt x="235048" y="94663"/>
                  </a:cubicBezTo>
                  <a:cubicBezTo>
                    <a:pt x="235048" y="103235"/>
                    <a:pt x="230286" y="111808"/>
                    <a:pt x="222666" y="117522"/>
                  </a:cubicBezTo>
                  <a:lnTo>
                    <a:pt x="213141" y="124190"/>
                  </a:lnTo>
                  <a:cubicBezTo>
                    <a:pt x="203616" y="130858"/>
                    <a:pt x="193138" y="137525"/>
                    <a:pt x="183613" y="145145"/>
                  </a:cubicBezTo>
                  <a:cubicBezTo>
                    <a:pt x="175041" y="151813"/>
                    <a:pt x="162658" y="153718"/>
                    <a:pt x="152181" y="148955"/>
                  </a:cubicBezTo>
                  <a:lnTo>
                    <a:pt x="130273" y="140383"/>
                  </a:lnTo>
                  <a:lnTo>
                    <a:pt x="107413" y="130858"/>
                  </a:lnTo>
                  <a:cubicBezTo>
                    <a:pt x="99793" y="126095"/>
                    <a:pt x="89316" y="128953"/>
                    <a:pt x="85506" y="136572"/>
                  </a:cubicBezTo>
                  <a:cubicBezTo>
                    <a:pt x="85506" y="136572"/>
                    <a:pt x="85506" y="136572"/>
                    <a:pt x="85506" y="136572"/>
                  </a:cubicBezTo>
                  <a:cubicBezTo>
                    <a:pt x="74076" y="153718"/>
                    <a:pt x="61693" y="170863"/>
                    <a:pt x="51216" y="188960"/>
                  </a:cubicBezTo>
                  <a:cubicBezTo>
                    <a:pt x="44548" y="196580"/>
                    <a:pt x="44548" y="207058"/>
                    <a:pt x="52168" y="213725"/>
                  </a:cubicBezTo>
                  <a:cubicBezTo>
                    <a:pt x="53121" y="214678"/>
                    <a:pt x="53121" y="214678"/>
                    <a:pt x="54073" y="214678"/>
                  </a:cubicBezTo>
                  <a:cubicBezTo>
                    <a:pt x="57883" y="219440"/>
                    <a:pt x="62646" y="223250"/>
                    <a:pt x="66456" y="227060"/>
                  </a:cubicBezTo>
                  <a:cubicBezTo>
                    <a:pt x="70266" y="230870"/>
                    <a:pt x="73123" y="232775"/>
                    <a:pt x="75981" y="236585"/>
                  </a:cubicBezTo>
                  <a:cubicBezTo>
                    <a:pt x="81696" y="242300"/>
                    <a:pt x="86458" y="248015"/>
                    <a:pt x="91221" y="253730"/>
                  </a:cubicBezTo>
                  <a:cubicBezTo>
                    <a:pt x="95983" y="259445"/>
                    <a:pt x="98841" y="267065"/>
                    <a:pt x="96936" y="274685"/>
                  </a:cubicBezTo>
                  <a:lnTo>
                    <a:pt x="95031" y="285163"/>
                  </a:lnTo>
                  <a:cubicBezTo>
                    <a:pt x="93126" y="297545"/>
                    <a:pt x="90268" y="310880"/>
                    <a:pt x="87411" y="324215"/>
                  </a:cubicBezTo>
                  <a:cubicBezTo>
                    <a:pt x="85506" y="334693"/>
                    <a:pt x="77886" y="343265"/>
                    <a:pt x="68361" y="347075"/>
                  </a:cubicBezTo>
                  <a:lnTo>
                    <a:pt x="55978" y="351837"/>
                  </a:lnTo>
                  <a:lnTo>
                    <a:pt x="38833" y="358505"/>
                  </a:lnTo>
                  <a:cubicBezTo>
                    <a:pt x="33118" y="360410"/>
                    <a:pt x="27403" y="363268"/>
                    <a:pt x="21688" y="366125"/>
                  </a:cubicBezTo>
                  <a:cubicBezTo>
                    <a:pt x="15021" y="368983"/>
                    <a:pt x="11211" y="376603"/>
                    <a:pt x="13116" y="383270"/>
                  </a:cubicBezTo>
                  <a:cubicBezTo>
                    <a:pt x="16926" y="404225"/>
                    <a:pt x="21688" y="425180"/>
                    <a:pt x="25498" y="445183"/>
                  </a:cubicBezTo>
                  <a:cubicBezTo>
                    <a:pt x="26451" y="448040"/>
                    <a:pt x="27403" y="449945"/>
                    <a:pt x="28356" y="452803"/>
                  </a:cubicBezTo>
                  <a:cubicBezTo>
                    <a:pt x="30261" y="458518"/>
                    <a:pt x="35023" y="462328"/>
                    <a:pt x="40738" y="462328"/>
                  </a:cubicBezTo>
                  <a:lnTo>
                    <a:pt x="40738" y="462328"/>
                  </a:lnTo>
                  <a:lnTo>
                    <a:pt x="69313" y="462328"/>
                  </a:lnTo>
                  <a:lnTo>
                    <a:pt x="83601" y="462328"/>
                  </a:lnTo>
                  <a:lnTo>
                    <a:pt x="86458" y="462328"/>
                  </a:lnTo>
                  <a:cubicBezTo>
                    <a:pt x="100746" y="461375"/>
                    <a:pt x="115033" y="468995"/>
                    <a:pt x="121701" y="481378"/>
                  </a:cubicBezTo>
                  <a:cubicBezTo>
                    <a:pt x="126463" y="488998"/>
                    <a:pt x="131226" y="495665"/>
                    <a:pt x="135988" y="503285"/>
                  </a:cubicBezTo>
                  <a:cubicBezTo>
                    <a:pt x="137893" y="506143"/>
                    <a:pt x="140751" y="509000"/>
                    <a:pt x="142656" y="512810"/>
                  </a:cubicBezTo>
                  <a:cubicBezTo>
                    <a:pt x="150276" y="523287"/>
                    <a:pt x="152181" y="537575"/>
                    <a:pt x="146466" y="549005"/>
                  </a:cubicBezTo>
                  <a:cubicBezTo>
                    <a:pt x="140751" y="561388"/>
                    <a:pt x="135036" y="574723"/>
                    <a:pt x="130273" y="589010"/>
                  </a:cubicBezTo>
                  <a:cubicBezTo>
                    <a:pt x="125511" y="603298"/>
                    <a:pt x="127416" y="605203"/>
                    <a:pt x="137893" y="612823"/>
                  </a:cubicBezTo>
                  <a:cubicBezTo>
                    <a:pt x="154086" y="624253"/>
                    <a:pt x="171231" y="635683"/>
                    <a:pt x="192186" y="648065"/>
                  </a:cubicBezTo>
                  <a:cubicBezTo>
                    <a:pt x="198853" y="652828"/>
                    <a:pt x="207426" y="652828"/>
                    <a:pt x="213141" y="646160"/>
                  </a:cubicBezTo>
                  <a:cubicBezTo>
                    <a:pt x="213141" y="646160"/>
                    <a:pt x="213141" y="646160"/>
                    <a:pt x="213141" y="646160"/>
                  </a:cubicBezTo>
                  <a:cubicBezTo>
                    <a:pt x="220761" y="639493"/>
                    <a:pt x="227428" y="631873"/>
                    <a:pt x="235048" y="625205"/>
                  </a:cubicBezTo>
                  <a:lnTo>
                    <a:pt x="239811" y="620443"/>
                  </a:lnTo>
                  <a:cubicBezTo>
                    <a:pt x="249336" y="605203"/>
                    <a:pt x="256003" y="600440"/>
                    <a:pt x="268386" y="600440"/>
                  </a:cubicBezTo>
                  <a:close/>
                  <a:moveTo>
                    <a:pt x="685581" y="324215"/>
                  </a:moveTo>
                  <a:lnTo>
                    <a:pt x="685581" y="324215"/>
                  </a:lnTo>
                  <a:close/>
                  <a:moveTo>
                    <a:pt x="345538" y="494712"/>
                  </a:moveTo>
                  <a:cubicBezTo>
                    <a:pt x="337918" y="494712"/>
                    <a:pt x="330298" y="493760"/>
                    <a:pt x="322678" y="492808"/>
                  </a:cubicBezTo>
                  <a:lnTo>
                    <a:pt x="322678" y="492808"/>
                  </a:lnTo>
                  <a:cubicBezTo>
                    <a:pt x="282673" y="487093"/>
                    <a:pt x="246478" y="464233"/>
                    <a:pt x="224571" y="430895"/>
                  </a:cubicBezTo>
                  <a:cubicBezTo>
                    <a:pt x="202663" y="400415"/>
                    <a:pt x="195043" y="362315"/>
                    <a:pt x="201711" y="326120"/>
                  </a:cubicBezTo>
                  <a:cubicBezTo>
                    <a:pt x="215046" y="247063"/>
                    <a:pt x="289341" y="193722"/>
                    <a:pt x="368398" y="207058"/>
                  </a:cubicBezTo>
                  <a:cubicBezTo>
                    <a:pt x="447456" y="220393"/>
                    <a:pt x="500796" y="294688"/>
                    <a:pt x="487461" y="373745"/>
                  </a:cubicBezTo>
                  <a:cubicBezTo>
                    <a:pt x="476031" y="443278"/>
                    <a:pt x="416023" y="494712"/>
                    <a:pt x="345538" y="494712"/>
                  </a:cubicBezTo>
                  <a:lnTo>
                    <a:pt x="345538" y="494712"/>
                  </a:lnTo>
                  <a:close/>
                  <a:moveTo>
                    <a:pt x="324583" y="483283"/>
                  </a:moveTo>
                  <a:cubicBezTo>
                    <a:pt x="398878" y="494712"/>
                    <a:pt x="467458" y="444230"/>
                    <a:pt x="478888" y="370887"/>
                  </a:cubicBezTo>
                  <a:cubicBezTo>
                    <a:pt x="478888" y="370887"/>
                    <a:pt x="478888" y="370887"/>
                    <a:pt x="478888" y="370887"/>
                  </a:cubicBezTo>
                  <a:cubicBezTo>
                    <a:pt x="484603" y="335645"/>
                    <a:pt x="476031" y="298498"/>
                    <a:pt x="454123" y="269923"/>
                  </a:cubicBezTo>
                  <a:cubicBezTo>
                    <a:pt x="411261" y="208963"/>
                    <a:pt x="327441" y="194675"/>
                    <a:pt x="266481" y="237538"/>
                  </a:cubicBezTo>
                  <a:cubicBezTo>
                    <a:pt x="236001" y="258493"/>
                    <a:pt x="215998" y="291830"/>
                    <a:pt x="211236" y="328025"/>
                  </a:cubicBezTo>
                  <a:cubicBezTo>
                    <a:pt x="204568" y="362315"/>
                    <a:pt x="212188" y="397558"/>
                    <a:pt x="232191" y="426133"/>
                  </a:cubicBezTo>
                  <a:cubicBezTo>
                    <a:pt x="253146" y="456612"/>
                    <a:pt x="287436" y="477568"/>
                    <a:pt x="324583" y="483283"/>
                  </a:cubicBezTo>
                  <a:lnTo>
                    <a:pt x="324583" y="48328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1" name="图形 160">
              <a:extLst>
                <a:ext uri="{FF2B5EF4-FFF2-40B4-BE49-F238E27FC236}">
                  <a16:creationId xmlns:a16="http://schemas.microsoft.com/office/drawing/2014/main" id="{8450968C-3E54-4B32-99D0-4CD8FD8F52A4}"/>
                </a:ext>
              </a:extLst>
            </p:cNvPr>
            <p:cNvSpPr/>
            <p:nvPr/>
          </p:nvSpPr>
          <p:spPr>
            <a:xfrm>
              <a:off x="3804733" y="5040181"/>
              <a:ext cx="500062" cy="621029"/>
            </a:xfrm>
            <a:custGeom>
              <a:avLst/>
              <a:gdLst>
                <a:gd name="connsiteX0" fmla="*/ 500063 w 500062"/>
                <a:gd name="connsiteY0" fmla="*/ 184785 h 621029"/>
                <a:gd name="connsiteX1" fmla="*/ 486728 w 500062"/>
                <a:gd name="connsiteY1" fmla="*/ 211455 h 621029"/>
                <a:gd name="connsiteX2" fmla="*/ 353378 w 500062"/>
                <a:gd name="connsiteY2" fmla="*/ 466725 h 621029"/>
                <a:gd name="connsiteX3" fmla="*/ 31433 w 500062"/>
                <a:gd name="connsiteY3" fmla="*/ 621030 h 621029"/>
                <a:gd name="connsiteX4" fmla="*/ 0 w 500062"/>
                <a:gd name="connsiteY4" fmla="*/ 534353 h 621029"/>
                <a:gd name="connsiteX5" fmla="*/ 254318 w 500062"/>
                <a:gd name="connsiteY5" fmla="*/ 365760 h 621029"/>
                <a:gd name="connsiteX6" fmla="*/ 384810 w 500062"/>
                <a:gd name="connsiteY6" fmla="*/ 0 h 621029"/>
                <a:gd name="connsiteX7" fmla="*/ 500063 w 500062"/>
                <a:gd name="connsiteY7" fmla="*/ 184785 h 62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2" h="621029">
                  <a:moveTo>
                    <a:pt x="500063" y="184785"/>
                  </a:moveTo>
                  <a:lnTo>
                    <a:pt x="486728" y="211455"/>
                  </a:lnTo>
                  <a:cubicBezTo>
                    <a:pt x="450532" y="280988"/>
                    <a:pt x="426720" y="398145"/>
                    <a:pt x="353378" y="466725"/>
                  </a:cubicBezTo>
                  <a:cubicBezTo>
                    <a:pt x="326707" y="491490"/>
                    <a:pt x="31433" y="621030"/>
                    <a:pt x="31433" y="621030"/>
                  </a:cubicBezTo>
                  <a:lnTo>
                    <a:pt x="0" y="534353"/>
                  </a:lnTo>
                  <a:cubicBezTo>
                    <a:pt x="0" y="534353"/>
                    <a:pt x="234315" y="386715"/>
                    <a:pt x="254318" y="365760"/>
                  </a:cubicBezTo>
                  <a:cubicBezTo>
                    <a:pt x="278130" y="339090"/>
                    <a:pt x="384810" y="0"/>
                    <a:pt x="384810" y="0"/>
                  </a:cubicBezTo>
                  <a:lnTo>
                    <a:pt x="500063" y="18478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2" name="图形 160">
              <a:extLst>
                <a:ext uri="{FF2B5EF4-FFF2-40B4-BE49-F238E27FC236}">
                  <a16:creationId xmlns:a16="http://schemas.microsoft.com/office/drawing/2014/main" id="{0C428DD3-41B2-4D0F-8374-06A83B328FF5}"/>
                </a:ext>
              </a:extLst>
            </p:cNvPr>
            <p:cNvSpPr/>
            <p:nvPr/>
          </p:nvSpPr>
          <p:spPr>
            <a:xfrm>
              <a:off x="3799596" y="5036370"/>
              <a:ext cx="509723" cy="628650"/>
            </a:xfrm>
            <a:custGeom>
              <a:avLst/>
              <a:gdLst>
                <a:gd name="connsiteX0" fmla="*/ 36569 w 509723"/>
                <a:gd name="connsiteY0" fmla="*/ 628650 h 628650"/>
                <a:gd name="connsiteX1" fmla="*/ 34664 w 509723"/>
                <a:gd name="connsiteY1" fmla="*/ 628650 h 628650"/>
                <a:gd name="connsiteX2" fmla="*/ 31806 w 509723"/>
                <a:gd name="connsiteY2" fmla="*/ 625793 h 628650"/>
                <a:gd name="connsiteX3" fmla="*/ 374 w 509723"/>
                <a:gd name="connsiteY3" fmla="*/ 539115 h 628650"/>
                <a:gd name="connsiteX4" fmla="*/ 2279 w 509723"/>
                <a:gd name="connsiteY4" fmla="*/ 533400 h 628650"/>
                <a:gd name="connsiteX5" fmla="*/ 254691 w 509723"/>
                <a:gd name="connsiteY5" fmla="*/ 366713 h 628650"/>
                <a:gd name="connsiteX6" fmla="*/ 385184 w 509723"/>
                <a:gd name="connsiteY6" fmla="*/ 3810 h 628650"/>
                <a:gd name="connsiteX7" fmla="*/ 388994 w 509723"/>
                <a:gd name="connsiteY7" fmla="*/ 0 h 628650"/>
                <a:gd name="connsiteX8" fmla="*/ 393756 w 509723"/>
                <a:gd name="connsiteY8" fmla="*/ 1905 h 628650"/>
                <a:gd name="connsiteX9" fmla="*/ 509009 w 509723"/>
                <a:gd name="connsiteY9" fmla="*/ 186690 h 628650"/>
                <a:gd name="connsiteX10" fmla="*/ 509009 w 509723"/>
                <a:gd name="connsiteY10" fmla="*/ 191452 h 628650"/>
                <a:gd name="connsiteX11" fmla="*/ 495674 w 509723"/>
                <a:gd name="connsiteY11" fmla="*/ 218123 h 628650"/>
                <a:gd name="connsiteX12" fmla="*/ 464241 w 509723"/>
                <a:gd name="connsiteY12" fmla="*/ 293370 h 628650"/>
                <a:gd name="connsiteX13" fmla="*/ 361371 w 509723"/>
                <a:gd name="connsiteY13" fmla="*/ 474345 h 628650"/>
                <a:gd name="connsiteX14" fmla="*/ 38474 w 509723"/>
                <a:gd name="connsiteY14" fmla="*/ 628650 h 628650"/>
                <a:gd name="connsiteX15" fmla="*/ 36569 w 509723"/>
                <a:gd name="connsiteY15" fmla="*/ 628650 h 628650"/>
                <a:gd name="connsiteX16" fmla="*/ 10851 w 509723"/>
                <a:gd name="connsiteY16" fmla="*/ 539115 h 628650"/>
                <a:gd name="connsiteX17" fmla="*/ 39426 w 509723"/>
                <a:gd name="connsiteY17" fmla="*/ 618173 h 628650"/>
                <a:gd name="connsiteX18" fmla="*/ 354704 w 509723"/>
                <a:gd name="connsiteY18" fmla="*/ 466725 h 628650"/>
                <a:gd name="connsiteX19" fmla="*/ 454716 w 509723"/>
                <a:gd name="connsiteY19" fmla="*/ 288607 h 628650"/>
                <a:gd name="connsiteX20" fmla="*/ 487101 w 509723"/>
                <a:gd name="connsiteY20" fmla="*/ 212407 h 628650"/>
                <a:gd name="connsiteX21" fmla="*/ 499484 w 509723"/>
                <a:gd name="connsiteY21" fmla="*/ 188595 h 628650"/>
                <a:gd name="connsiteX22" fmla="*/ 390899 w 509723"/>
                <a:gd name="connsiteY22" fmla="*/ 14288 h 628650"/>
                <a:gd name="connsiteX23" fmla="*/ 261359 w 509723"/>
                <a:gd name="connsiteY23" fmla="*/ 371475 h 628650"/>
                <a:gd name="connsiteX24" fmla="*/ 10851 w 509723"/>
                <a:gd name="connsiteY24" fmla="*/ 53911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9723" h="628650">
                  <a:moveTo>
                    <a:pt x="36569" y="628650"/>
                  </a:moveTo>
                  <a:cubicBezTo>
                    <a:pt x="35616" y="628650"/>
                    <a:pt x="35616" y="628650"/>
                    <a:pt x="34664" y="628650"/>
                  </a:cubicBezTo>
                  <a:cubicBezTo>
                    <a:pt x="33711" y="627698"/>
                    <a:pt x="32759" y="626745"/>
                    <a:pt x="31806" y="625793"/>
                  </a:cubicBezTo>
                  <a:lnTo>
                    <a:pt x="374" y="539115"/>
                  </a:lnTo>
                  <a:cubicBezTo>
                    <a:pt x="-579" y="537210"/>
                    <a:pt x="374" y="534353"/>
                    <a:pt x="2279" y="533400"/>
                  </a:cubicBezTo>
                  <a:cubicBezTo>
                    <a:pt x="83241" y="482918"/>
                    <a:pt x="239451" y="381953"/>
                    <a:pt x="254691" y="366713"/>
                  </a:cubicBezTo>
                  <a:cubicBezTo>
                    <a:pt x="274694" y="346710"/>
                    <a:pt x="355656" y="98107"/>
                    <a:pt x="385184" y="3810"/>
                  </a:cubicBezTo>
                  <a:cubicBezTo>
                    <a:pt x="386136" y="1905"/>
                    <a:pt x="387089" y="952"/>
                    <a:pt x="388994" y="0"/>
                  </a:cubicBezTo>
                  <a:cubicBezTo>
                    <a:pt x="390899" y="0"/>
                    <a:pt x="392804" y="952"/>
                    <a:pt x="393756" y="1905"/>
                  </a:cubicBezTo>
                  <a:lnTo>
                    <a:pt x="509009" y="186690"/>
                  </a:lnTo>
                  <a:cubicBezTo>
                    <a:pt x="509961" y="188595"/>
                    <a:pt x="509961" y="189548"/>
                    <a:pt x="509009" y="191452"/>
                  </a:cubicBezTo>
                  <a:cubicBezTo>
                    <a:pt x="509009" y="191452"/>
                    <a:pt x="504246" y="200977"/>
                    <a:pt x="495674" y="218123"/>
                  </a:cubicBezTo>
                  <a:cubicBezTo>
                    <a:pt x="484244" y="242888"/>
                    <a:pt x="472814" y="267653"/>
                    <a:pt x="464241" y="293370"/>
                  </a:cubicBezTo>
                  <a:cubicBezTo>
                    <a:pt x="440429" y="356235"/>
                    <a:pt x="412806" y="426720"/>
                    <a:pt x="361371" y="474345"/>
                  </a:cubicBezTo>
                  <a:cubicBezTo>
                    <a:pt x="333749" y="500063"/>
                    <a:pt x="50856" y="623888"/>
                    <a:pt x="38474" y="628650"/>
                  </a:cubicBezTo>
                  <a:cubicBezTo>
                    <a:pt x="37521" y="628650"/>
                    <a:pt x="36569" y="628650"/>
                    <a:pt x="36569" y="628650"/>
                  </a:cubicBezTo>
                  <a:close/>
                  <a:moveTo>
                    <a:pt x="10851" y="539115"/>
                  </a:moveTo>
                  <a:lnTo>
                    <a:pt x="39426" y="618173"/>
                  </a:lnTo>
                  <a:cubicBezTo>
                    <a:pt x="142296" y="573405"/>
                    <a:pt x="334701" y="485775"/>
                    <a:pt x="354704" y="466725"/>
                  </a:cubicBezTo>
                  <a:cubicBezTo>
                    <a:pt x="404234" y="420053"/>
                    <a:pt x="430904" y="350520"/>
                    <a:pt x="454716" y="288607"/>
                  </a:cubicBezTo>
                  <a:cubicBezTo>
                    <a:pt x="464241" y="262890"/>
                    <a:pt x="474719" y="237173"/>
                    <a:pt x="487101" y="212407"/>
                  </a:cubicBezTo>
                  <a:lnTo>
                    <a:pt x="499484" y="188595"/>
                  </a:lnTo>
                  <a:lnTo>
                    <a:pt x="390899" y="14288"/>
                  </a:lnTo>
                  <a:cubicBezTo>
                    <a:pt x="372801" y="71438"/>
                    <a:pt x="284219" y="347663"/>
                    <a:pt x="261359" y="371475"/>
                  </a:cubicBezTo>
                  <a:cubicBezTo>
                    <a:pt x="243261" y="391478"/>
                    <a:pt x="40379" y="519113"/>
                    <a:pt x="10851" y="53911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3" name="图形 160">
              <a:extLst>
                <a:ext uri="{FF2B5EF4-FFF2-40B4-BE49-F238E27FC236}">
                  <a16:creationId xmlns:a16="http://schemas.microsoft.com/office/drawing/2014/main" id="{85B4C379-3708-4E22-820A-75AE2C4674DB}"/>
                </a:ext>
              </a:extLst>
            </p:cNvPr>
            <p:cNvSpPr/>
            <p:nvPr/>
          </p:nvSpPr>
          <p:spPr>
            <a:xfrm>
              <a:off x="3733286" y="5572628"/>
              <a:ext cx="102879" cy="207877"/>
            </a:xfrm>
            <a:custGeom>
              <a:avLst/>
              <a:gdLst>
                <a:gd name="connsiteX0" fmla="*/ 71447 w 102879"/>
                <a:gd name="connsiteY0" fmla="*/ 0 h 207877"/>
                <a:gd name="connsiteX1" fmla="*/ 9 w 102879"/>
                <a:gd name="connsiteY1" fmla="*/ 22860 h 207877"/>
                <a:gd name="connsiteX2" fmla="*/ 79067 w 102879"/>
                <a:gd name="connsiteY2" fmla="*/ 207645 h 207877"/>
                <a:gd name="connsiteX3" fmla="*/ 102879 w 102879"/>
                <a:gd name="connsiteY3" fmla="*/ 87630 h 207877"/>
                <a:gd name="connsiteX4" fmla="*/ 71447 w 102879"/>
                <a:gd name="connsiteY4" fmla="*/ 0 h 20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9" h="207877">
                  <a:moveTo>
                    <a:pt x="71447" y="0"/>
                  </a:moveTo>
                  <a:cubicBezTo>
                    <a:pt x="71447" y="0"/>
                    <a:pt x="-943" y="12383"/>
                    <a:pt x="9" y="22860"/>
                  </a:cubicBezTo>
                  <a:cubicBezTo>
                    <a:pt x="962" y="33338"/>
                    <a:pt x="58112" y="215265"/>
                    <a:pt x="79067" y="207645"/>
                  </a:cubicBezTo>
                  <a:cubicBezTo>
                    <a:pt x="100022" y="200025"/>
                    <a:pt x="102879" y="87630"/>
                    <a:pt x="102879" y="87630"/>
                  </a:cubicBezTo>
                  <a:lnTo>
                    <a:pt x="71447"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4" name="图形 160">
              <a:extLst>
                <a:ext uri="{FF2B5EF4-FFF2-40B4-BE49-F238E27FC236}">
                  <a16:creationId xmlns:a16="http://schemas.microsoft.com/office/drawing/2014/main" id="{6FF43732-4156-448C-87EC-8664C58AA17E}"/>
                </a:ext>
              </a:extLst>
            </p:cNvPr>
            <p:cNvSpPr/>
            <p:nvPr/>
          </p:nvSpPr>
          <p:spPr>
            <a:xfrm>
              <a:off x="3727579" y="5568818"/>
              <a:ext cx="112395" cy="216217"/>
            </a:xfrm>
            <a:custGeom>
              <a:avLst/>
              <a:gdLst>
                <a:gd name="connsiteX0" fmla="*/ 82868 w 112395"/>
                <a:gd name="connsiteY0" fmla="*/ 216217 h 216217"/>
                <a:gd name="connsiteX1" fmla="*/ 76201 w 112395"/>
                <a:gd name="connsiteY1" fmla="*/ 214313 h 216217"/>
                <a:gd name="connsiteX2" fmla="*/ 1 w 112395"/>
                <a:gd name="connsiteY2" fmla="*/ 27622 h 216217"/>
                <a:gd name="connsiteX3" fmla="*/ 75248 w 112395"/>
                <a:gd name="connsiteY3" fmla="*/ 0 h 216217"/>
                <a:gd name="connsiteX4" fmla="*/ 80963 w 112395"/>
                <a:gd name="connsiteY4" fmla="*/ 2858 h 216217"/>
                <a:gd name="connsiteX5" fmla="*/ 112396 w 112395"/>
                <a:gd name="connsiteY5" fmla="*/ 89535 h 216217"/>
                <a:gd name="connsiteX6" fmla="*/ 112396 w 112395"/>
                <a:gd name="connsiteY6" fmla="*/ 91440 h 216217"/>
                <a:gd name="connsiteX7" fmla="*/ 84773 w 112395"/>
                <a:gd name="connsiteY7" fmla="*/ 215265 h 216217"/>
                <a:gd name="connsiteX8" fmla="*/ 82868 w 112395"/>
                <a:gd name="connsiteY8" fmla="*/ 216217 h 216217"/>
                <a:gd name="connsiteX9" fmla="*/ 10478 w 112395"/>
                <a:gd name="connsiteY9" fmla="*/ 27622 h 216217"/>
                <a:gd name="connsiteX10" fmla="*/ 40958 w 112395"/>
                <a:gd name="connsiteY10" fmla="*/ 120967 h 216217"/>
                <a:gd name="connsiteX11" fmla="*/ 83821 w 112395"/>
                <a:gd name="connsiteY11" fmla="*/ 206692 h 216217"/>
                <a:gd name="connsiteX12" fmla="*/ 104776 w 112395"/>
                <a:gd name="connsiteY12" fmla="*/ 92392 h 216217"/>
                <a:gd name="connsiteX13" fmla="*/ 74296 w 112395"/>
                <a:gd name="connsiteY13" fmla="*/ 9525 h 216217"/>
                <a:gd name="connsiteX14" fmla="*/ 10478 w 112395"/>
                <a:gd name="connsiteY14" fmla="*/ 27622 h 2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395" h="216217">
                  <a:moveTo>
                    <a:pt x="82868" y="216217"/>
                  </a:moveTo>
                  <a:cubicBezTo>
                    <a:pt x="80963" y="216217"/>
                    <a:pt x="78106" y="215265"/>
                    <a:pt x="76201" y="214313"/>
                  </a:cubicBezTo>
                  <a:cubicBezTo>
                    <a:pt x="48578" y="196215"/>
                    <a:pt x="1" y="36195"/>
                    <a:pt x="1" y="27622"/>
                  </a:cubicBezTo>
                  <a:cubicBezTo>
                    <a:pt x="1" y="23813"/>
                    <a:pt x="-952" y="12383"/>
                    <a:pt x="75248" y="0"/>
                  </a:cubicBezTo>
                  <a:cubicBezTo>
                    <a:pt x="77153" y="0"/>
                    <a:pt x="80011" y="953"/>
                    <a:pt x="80963" y="2858"/>
                  </a:cubicBezTo>
                  <a:lnTo>
                    <a:pt x="112396" y="89535"/>
                  </a:lnTo>
                  <a:cubicBezTo>
                    <a:pt x="112396" y="90488"/>
                    <a:pt x="112396" y="90488"/>
                    <a:pt x="112396" y="91440"/>
                  </a:cubicBezTo>
                  <a:cubicBezTo>
                    <a:pt x="111443" y="118110"/>
                    <a:pt x="107633" y="207645"/>
                    <a:pt x="84773" y="215265"/>
                  </a:cubicBezTo>
                  <a:cubicBezTo>
                    <a:pt x="84773" y="216217"/>
                    <a:pt x="83821" y="216217"/>
                    <a:pt x="82868" y="216217"/>
                  </a:cubicBezTo>
                  <a:close/>
                  <a:moveTo>
                    <a:pt x="10478" y="27622"/>
                  </a:moveTo>
                  <a:cubicBezTo>
                    <a:pt x="11431" y="35242"/>
                    <a:pt x="24766" y="77153"/>
                    <a:pt x="40958" y="120967"/>
                  </a:cubicBezTo>
                  <a:cubicBezTo>
                    <a:pt x="71438" y="204788"/>
                    <a:pt x="82868" y="206692"/>
                    <a:pt x="83821" y="206692"/>
                  </a:cubicBezTo>
                  <a:cubicBezTo>
                    <a:pt x="95251" y="202883"/>
                    <a:pt x="102871" y="144780"/>
                    <a:pt x="104776" y="92392"/>
                  </a:cubicBezTo>
                  <a:lnTo>
                    <a:pt x="74296" y="9525"/>
                  </a:lnTo>
                  <a:cubicBezTo>
                    <a:pt x="45721" y="14288"/>
                    <a:pt x="15241" y="21908"/>
                    <a:pt x="10478" y="27622"/>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5" name="图形 160">
              <a:extLst>
                <a:ext uri="{FF2B5EF4-FFF2-40B4-BE49-F238E27FC236}">
                  <a16:creationId xmlns:a16="http://schemas.microsoft.com/office/drawing/2014/main" id="{55A05C17-C4F8-49CB-A0A9-9BBCDEB6C067}"/>
                </a:ext>
              </a:extLst>
            </p:cNvPr>
            <p:cNvSpPr/>
            <p:nvPr/>
          </p:nvSpPr>
          <p:spPr>
            <a:xfrm>
              <a:off x="4178113" y="5120190"/>
              <a:ext cx="306749" cy="681990"/>
            </a:xfrm>
            <a:custGeom>
              <a:avLst/>
              <a:gdLst>
                <a:gd name="connsiteX0" fmla="*/ 212408 w 306749"/>
                <a:gd name="connsiteY0" fmla="*/ 50483 h 681990"/>
                <a:gd name="connsiteX1" fmla="*/ 220980 w 306749"/>
                <a:gd name="connsiteY1" fmla="*/ 79058 h 681990"/>
                <a:gd name="connsiteX2" fmla="*/ 306705 w 306749"/>
                <a:gd name="connsiteY2" fmla="*/ 379095 h 681990"/>
                <a:gd name="connsiteX3" fmla="*/ 174308 w 306749"/>
                <a:gd name="connsiteY3" fmla="*/ 681990 h 681990"/>
                <a:gd name="connsiteX4" fmla="*/ 82868 w 306749"/>
                <a:gd name="connsiteY4" fmla="*/ 665798 h 681990"/>
                <a:gd name="connsiteX5" fmla="*/ 164783 w 306749"/>
                <a:gd name="connsiteY5" fmla="*/ 351473 h 681990"/>
                <a:gd name="connsiteX6" fmla="*/ 0 w 306749"/>
                <a:gd name="connsiteY6" fmla="*/ 0 h 681990"/>
                <a:gd name="connsiteX7" fmla="*/ 212408 w 306749"/>
                <a:gd name="connsiteY7" fmla="*/ 50483 h 6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749" h="681990">
                  <a:moveTo>
                    <a:pt x="212408" y="50483"/>
                  </a:moveTo>
                  <a:cubicBezTo>
                    <a:pt x="212408" y="50483"/>
                    <a:pt x="216217" y="60960"/>
                    <a:pt x="220980" y="79058"/>
                  </a:cubicBezTo>
                  <a:cubicBezTo>
                    <a:pt x="243840" y="153353"/>
                    <a:pt x="304800" y="349568"/>
                    <a:pt x="306705" y="379095"/>
                  </a:cubicBezTo>
                  <a:cubicBezTo>
                    <a:pt x="309563" y="416243"/>
                    <a:pt x="174308" y="681990"/>
                    <a:pt x="174308" y="681990"/>
                  </a:cubicBezTo>
                  <a:lnTo>
                    <a:pt x="82868" y="665798"/>
                  </a:lnTo>
                  <a:cubicBezTo>
                    <a:pt x="82868" y="665798"/>
                    <a:pt x="164783" y="380048"/>
                    <a:pt x="164783" y="351473"/>
                  </a:cubicBezTo>
                  <a:cubicBezTo>
                    <a:pt x="164783" y="316230"/>
                    <a:pt x="0" y="0"/>
                    <a:pt x="0" y="0"/>
                  </a:cubicBezTo>
                  <a:lnTo>
                    <a:pt x="212408" y="50483"/>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6" name="图形 160">
              <a:extLst>
                <a:ext uri="{FF2B5EF4-FFF2-40B4-BE49-F238E27FC236}">
                  <a16:creationId xmlns:a16="http://schemas.microsoft.com/office/drawing/2014/main" id="{F40450A3-9A96-4486-8D50-FFE67BE545D5}"/>
                </a:ext>
              </a:extLst>
            </p:cNvPr>
            <p:cNvSpPr/>
            <p:nvPr/>
          </p:nvSpPr>
          <p:spPr>
            <a:xfrm>
              <a:off x="4173588" y="5117333"/>
              <a:ext cx="316038" cy="690562"/>
            </a:xfrm>
            <a:custGeom>
              <a:avLst/>
              <a:gdLst>
                <a:gd name="connsiteX0" fmla="*/ 179784 w 316038"/>
                <a:gd name="connsiteY0" fmla="*/ 690563 h 690562"/>
                <a:gd name="connsiteX1" fmla="*/ 179784 w 316038"/>
                <a:gd name="connsiteY1" fmla="*/ 690563 h 690562"/>
                <a:gd name="connsiteX2" fmla="*/ 87392 w 316038"/>
                <a:gd name="connsiteY2" fmla="*/ 674370 h 690562"/>
                <a:gd name="connsiteX3" fmla="*/ 84534 w 316038"/>
                <a:gd name="connsiteY3" fmla="*/ 672465 h 690562"/>
                <a:gd name="connsiteX4" fmla="*/ 83582 w 316038"/>
                <a:gd name="connsiteY4" fmla="*/ 668655 h 690562"/>
                <a:gd name="connsiteX5" fmla="*/ 165497 w 316038"/>
                <a:gd name="connsiteY5" fmla="*/ 356235 h 690562"/>
                <a:gd name="connsiteX6" fmla="*/ 714 w 316038"/>
                <a:gd name="connsiteY6" fmla="*/ 6667 h 690562"/>
                <a:gd name="connsiteX7" fmla="*/ 714 w 316038"/>
                <a:gd name="connsiteY7" fmla="*/ 1905 h 690562"/>
                <a:gd name="connsiteX8" fmla="*/ 5477 w 316038"/>
                <a:gd name="connsiteY8" fmla="*/ 0 h 690562"/>
                <a:gd name="connsiteX9" fmla="*/ 217884 w 316038"/>
                <a:gd name="connsiteY9" fmla="*/ 49530 h 690562"/>
                <a:gd name="connsiteX10" fmla="*/ 221694 w 316038"/>
                <a:gd name="connsiteY10" fmla="*/ 52388 h 690562"/>
                <a:gd name="connsiteX11" fmla="*/ 230267 w 316038"/>
                <a:gd name="connsiteY11" fmla="*/ 80963 h 690562"/>
                <a:gd name="connsiteX12" fmla="*/ 315992 w 316038"/>
                <a:gd name="connsiteY12" fmla="*/ 382905 h 690562"/>
                <a:gd name="connsiteX13" fmla="*/ 182642 w 316038"/>
                <a:gd name="connsiteY13" fmla="*/ 688657 h 690562"/>
                <a:gd name="connsiteX14" fmla="*/ 179784 w 316038"/>
                <a:gd name="connsiteY14" fmla="*/ 690563 h 690562"/>
                <a:gd name="connsiteX15" fmla="*/ 94059 w 316038"/>
                <a:gd name="connsiteY15" fmla="*/ 665797 h 690562"/>
                <a:gd name="connsiteX16" fmla="*/ 176927 w 316038"/>
                <a:gd name="connsiteY16" fmla="*/ 680085 h 690562"/>
                <a:gd name="connsiteX17" fmla="*/ 307419 w 316038"/>
                <a:gd name="connsiteY17" fmla="*/ 382905 h 690562"/>
                <a:gd name="connsiteX18" fmla="*/ 221694 w 316038"/>
                <a:gd name="connsiteY18" fmla="*/ 82867 h 690562"/>
                <a:gd name="connsiteX19" fmla="*/ 213122 w 316038"/>
                <a:gd name="connsiteY19" fmla="*/ 57150 h 690562"/>
                <a:gd name="connsiteX20" fmla="*/ 14049 w 316038"/>
                <a:gd name="connsiteY20" fmla="*/ 11430 h 690562"/>
                <a:gd name="connsiteX21" fmla="*/ 174069 w 316038"/>
                <a:gd name="connsiteY21" fmla="*/ 355282 h 690562"/>
                <a:gd name="connsiteX22" fmla="*/ 94059 w 316038"/>
                <a:gd name="connsiteY22" fmla="*/ 665797 h 690562"/>
                <a:gd name="connsiteX23" fmla="*/ 94059 w 316038"/>
                <a:gd name="connsiteY23" fmla="*/ 665797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6038" h="690562">
                  <a:moveTo>
                    <a:pt x="179784" y="690563"/>
                  </a:moveTo>
                  <a:lnTo>
                    <a:pt x="179784" y="690563"/>
                  </a:lnTo>
                  <a:lnTo>
                    <a:pt x="87392" y="674370"/>
                  </a:lnTo>
                  <a:cubicBezTo>
                    <a:pt x="86439" y="674370"/>
                    <a:pt x="84534" y="673418"/>
                    <a:pt x="84534" y="672465"/>
                  </a:cubicBezTo>
                  <a:cubicBezTo>
                    <a:pt x="83582" y="671513"/>
                    <a:pt x="83582" y="669607"/>
                    <a:pt x="83582" y="668655"/>
                  </a:cubicBezTo>
                  <a:cubicBezTo>
                    <a:pt x="112157" y="569595"/>
                    <a:pt x="165497" y="377190"/>
                    <a:pt x="165497" y="356235"/>
                  </a:cubicBezTo>
                  <a:cubicBezTo>
                    <a:pt x="165497" y="327660"/>
                    <a:pt x="47387" y="94297"/>
                    <a:pt x="714" y="6667"/>
                  </a:cubicBezTo>
                  <a:cubicBezTo>
                    <a:pt x="-238" y="4763"/>
                    <a:pt x="-238" y="2857"/>
                    <a:pt x="714" y="1905"/>
                  </a:cubicBezTo>
                  <a:cubicBezTo>
                    <a:pt x="1667" y="0"/>
                    <a:pt x="3572" y="0"/>
                    <a:pt x="5477" y="0"/>
                  </a:cubicBezTo>
                  <a:lnTo>
                    <a:pt x="217884" y="49530"/>
                  </a:lnTo>
                  <a:cubicBezTo>
                    <a:pt x="219789" y="49530"/>
                    <a:pt x="220742" y="51435"/>
                    <a:pt x="221694" y="52388"/>
                  </a:cubicBezTo>
                  <a:lnTo>
                    <a:pt x="230267" y="80963"/>
                  </a:lnTo>
                  <a:cubicBezTo>
                    <a:pt x="255032" y="161925"/>
                    <a:pt x="314087" y="352425"/>
                    <a:pt x="315992" y="382905"/>
                  </a:cubicBezTo>
                  <a:cubicBezTo>
                    <a:pt x="318849" y="421005"/>
                    <a:pt x="188357" y="678180"/>
                    <a:pt x="182642" y="688657"/>
                  </a:cubicBezTo>
                  <a:cubicBezTo>
                    <a:pt x="182642" y="689610"/>
                    <a:pt x="180737" y="690563"/>
                    <a:pt x="179784" y="690563"/>
                  </a:cubicBezTo>
                  <a:close/>
                  <a:moveTo>
                    <a:pt x="94059" y="665797"/>
                  </a:moveTo>
                  <a:lnTo>
                    <a:pt x="176927" y="680085"/>
                  </a:lnTo>
                  <a:cubicBezTo>
                    <a:pt x="215979" y="603885"/>
                    <a:pt x="309324" y="411480"/>
                    <a:pt x="307419" y="382905"/>
                  </a:cubicBezTo>
                  <a:cubicBezTo>
                    <a:pt x="305514" y="354330"/>
                    <a:pt x="241697" y="146685"/>
                    <a:pt x="221694" y="82867"/>
                  </a:cubicBezTo>
                  <a:lnTo>
                    <a:pt x="213122" y="57150"/>
                  </a:lnTo>
                  <a:lnTo>
                    <a:pt x="14049" y="11430"/>
                  </a:lnTo>
                  <a:cubicBezTo>
                    <a:pt x="41672" y="64770"/>
                    <a:pt x="174069" y="321945"/>
                    <a:pt x="174069" y="355282"/>
                  </a:cubicBezTo>
                  <a:cubicBezTo>
                    <a:pt x="175022" y="381952"/>
                    <a:pt x="105489" y="625793"/>
                    <a:pt x="94059" y="665797"/>
                  </a:cubicBezTo>
                  <a:lnTo>
                    <a:pt x="94059" y="66579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7" name="图形 160">
              <a:extLst>
                <a:ext uri="{FF2B5EF4-FFF2-40B4-BE49-F238E27FC236}">
                  <a16:creationId xmlns:a16="http://schemas.microsoft.com/office/drawing/2014/main" id="{324AEEA1-B354-47D5-9423-59D621A8D7B5}"/>
                </a:ext>
              </a:extLst>
            </p:cNvPr>
            <p:cNvSpPr/>
            <p:nvPr/>
          </p:nvSpPr>
          <p:spPr>
            <a:xfrm>
              <a:off x="3934575" y="4389492"/>
              <a:ext cx="196664" cy="311598"/>
            </a:xfrm>
            <a:custGeom>
              <a:avLst/>
              <a:gdLst>
                <a:gd name="connsiteX0" fmla="*/ 122570 w 196664"/>
                <a:gd name="connsiteY0" fmla="*/ 131 h 311598"/>
                <a:gd name="connsiteX1" fmla="*/ 67325 w 196664"/>
                <a:gd name="connsiteY1" fmla="*/ 15371 h 311598"/>
                <a:gd name="connsiteX2" fmla="*/ 1602 w 196664"/>
                <a:gd name="connsiteY2" fmla="*/ 86809 h 311598"/>
                <a:gd name="connsiteX3" fmla="*/ 18747 w 196664"/>
                <a:gd name="connsiteY3" fmla="*/ 163961 h 311598"/>
                <a:gd name="connsiteX4" fmla="*/ 54942 w 196664"/>
                <a:gd name="connsiteY4" fmla="*/ 236351 h 311598"/>
                <a:gd name="connsiteX5" fmla="*/ 37797 w 196664"/>
                <a:gd name="connsiteY5" fmla="*/ 311599 h 311598"/>
                <a:gd name="connsiteX6" fmla="*/ 114950 w 196664"/>
                <a:gd name="connsiteY6" fmla="*/ 266831 h 311598"/>
                <a:gd name="connsiteX7" fmla="*/ 139715 w 196664"/>
                <a:gd name="connsiteY7" fmla="*/ 222064 h 311598"/>
                <a:gd name="connsiteX8" fmla="*/ 129237 w 196664"/>
                <a:gd name="connsiteY8" fmla="*/ 181106 h 311598"/>
                <a:gd name="connsiteX9" fmla="*/ 110187 w 196664"/>
                <a:gd name="connsiteY9" fmla="*/ 120146 h 311598"/>
                <a:gd name="connsiteX10" fmla="*/ 134952 w 196664"/>
                <a:gd name="connsiteY10" fmla="*/ 64901 h 311598"/>
                <a:gd name="connsiteX11" fmla="*/ 195912 w 196664"/>
                <a:gd name="connsiteY11" fmla="*/ 25849 h 311598"/>
                <a:gd name="connsiteX12" fmla="*/ 122570 w 196664"/>
                <a:gd name="connsiteY12" fmla="*/ 131 h 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664" h="311598">
                  <a:moveTo>
                    <a:pt x="122570" y="131"/>
                  </a:moveTo>
                  <a:cubicBezTo>
                    <a:pt x="103520" y="1084"/>
                    <a:pt x="84470" y="6799"/>
                    <a:pt x="67325" y="15371"/>
                  </a:cubicBezTo>
                  <a:cubicBezTo>
                    <a:pt x="36845" y="29659"/>
                    <a:pt x="8270" y="54424"/>
                    <a:pt x="1602" y="86809"/>
                  </a:cubicBezTo>
                  <a:cubicBezTo>
                    <a:pt x="-4113" y="113479"/>
                    <a:pt x="6365" y="140149"/>
                    <a:pt x="18747" y="163961"/>
                  </a:cubicBezTo>
                  <a:cubicBezTo>
                    <a:pt x="31130" y="187774"/>
                    <a:pt x="47322" y="210634"/>
                    <a:pt x="54942" y="236351"/>
                  </a:cubicBezTo>
                  <a:cubicBezTo>
                    <a:pt x="61610" y="262069"/>
                    <a:pt x="58752" y="294454"/>
                    <a:pt x="37797" y="311599"/>
                  </a:cubicBezTo>
                  <a:cubicBezTo>
                    <a:pt x="65420" y="301121"/>
                    <a:pt x="92090" y="285881"/>
                    <a:pt x="114950" y="266831"/>
                  </a:cubicBezTo>
                  <a:cubicBezTo>
                    <a:pt x="128285" y="255401"/>
                    <a:pt x="137810" y="240161"/>
                    <a:pt x="139715" y="222064"/>
                  </a:cubicBezTo>
                  <a:cubicBezTo>
                    <a:pt x="139715" y="207776"/>
                    <a:pt x="135905" y="193489"/>
                    <a:pt x="129237" y="181106"/>
                  </a:cubicBezTo>
                  <a:cubicBezTo>
                    <a:pt x="119712" y="162056"/>
                    <a:pt x="113045" y="141101"/>
                    <a:pt x="110187" y="120146"/>
                  </a:cubicBezTo>
                  <a:cubicBezTo>
                    <a:pt x="108282" y="99191"/>
                    <a:pt x="116855" y="75379"/>
                    <a:pt x="134952" y="64901"/>
                  </a:cubicBezTo>
                  <a:cubicBezTo>
                    <a:pt x="151145" y="55376"/>
                    <a:pt x="203532" y="56329"/>
                    <a:pt x="195912" y="25849"/>
                  </a:cubicBezTo>
                  <a:cubicBezTo>
                    <a:pt x="190197" y="2989"/>
                    <a:pt x="141620" y="-821"/>
                    <a:pt x="122570" y="131"/>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8" name="图形 160">
              <a:extLst>
                <a:ext uri="{FF2B5EF4-FFF2-40B4-BE49-F238E27FC236}">
                  <a16:creationId xmlns:a16="http://schemas.microsoft.com/office/drawing/2014/main" id="{51DE36E8-0761-4F67-87EB-70976634E92F}"/>
                </a:ext>
              </a:extLst>
            </p:cNvPr>
            <p:cNvSpPr/>
            <p:nvPr/>
          </p:nvSpPr>
          <p:spPr>
            <a:xfrm>
              <a:off x="3930755" y="4383779"/>
              <a:ext cx="207391" cy="322073"/>
            </a:xfrm>
            <a:custGeom>
              <a:avLst/>
              <a:gdLst>
                <a:gd name="connsiteX0" fmla="*/ 42570 w 207391"/>
                <a:gd name="connsiteY0" fmla="*/ 322074 h 322073"/>
                <a:gd name="connsiteX1" fmla="*/ 37808 w 207391"/>
                <a:gd name="connsiteY1" fmla="*/ 317311 h 322073"/>
                <a:gd name="connsiteX2" fmla="*/ 39713 w 207391"/>
                <a:gd name="connsiteY2" fmla="*/ 313501 h 322073"/>
                <a:gd name="connsiteX3" fmla="*/ 54953 w 207391"/>
                <a:gd name="connsiteY3" fmla="*/ 243016 h 322073"/>
                <a:gd name="connsiteX4" fmla="*/ 30188 w 207391"/>
                <a:gd name="connsiteY4" fmla="*/ 189676 h 322073"/>
                <a:gd name="connsiteX5" fmla="*/ 19710 w 207391"/>
                <a:gd name="connsiteY5" fmla="*/ 171579 h 322073"/>
                <a:gd name="connsiteX6" fmla="*/ 1613 w 207391"/>
                <a:gd name="connsiteY6" fmla="*/ 90616 h 322073"/>
                <a:gd name="connsiteX7" fmla="*/ 70193 w 207391"/>
                <a:gd name="connsiteY7" fmla="*/ 16321 h 322073"/>
                <a:gd name="connsiteX8" fmla="*/ 127343 w 207391"/>
                <a:gd name="connsiteY8" fmla="*/ 129 h 322073"/>
                <a:gd name="connsiteX9" fmla="*/ 127343 w 207391"/>
                <a:gd name="connsiteY9" fmla="*/ 129 h 322073"/>
                <a:gd name="connsiteX10" fmla="*/ 206400 w 207391"/>
                <a:gd name="connsiteY10" fmla="*/ 29656 h 322073"/>
                <a:gd name="connsiteX11" fmla="*/ 204495 w 207391"/>
                <a:gd name="connsiteY11" fmla="*/ 47754 h 322073"/>
                <a:gd name="connsiteX12" fmla="*/ 163538 w 207391"/>
                <a:gd name="connsiteY12" fmla="*/ 67756 h 322073"/>
                <a:gd name="connsiteX13" fmla="*/ 143535 w 207391"/>
                <a:gd name="connsiteY13" fmla="*/ 73471 h 322073"/>
                <a:gd name="connsiteX14" fmla="*/ 120675 w 207391"/>
                <a:gd name="connsiteY14" fmla="*/ 124906 h 322073"/>
                <a:gd name="connsiteX15" fmla="*/ 137820 w 207391"/>
                <a:gd name="connsiteY15" fmla="*/ 181104 h 322073"/>
                <a:gd name="connsiteX16" fmla="*/ 138773 w 207391"/>
                <a:gd name="connsiteY16" fmla="*/ 183961 h 322073"/>
                <a:gd name="connsiteX17" fmla="*/ 149250 w 207391"/>
                <a:gd name="connsiteY17" fmla="*/ 227776 h 322073"/>
                <a:gd name="connsiteX18" fmla="*/ 122580 w 207391"/>
                <a:gd name="connsiteY18" fmla="*/ 276354 h 322073"/>
                <a:gd name="connsiteX19" fmla="*/ 44475 w 207391"/>
                <a:gd name="connsiteY19" fmla="*/ 322074 h 322073"/>
                <a:gd name="connsiteX20" fmla="*/ 42570 w 207391"/>
                <a:gd name="connsiteY20" fmla="*/ 322074 h 322073"/>
                <a:gd name="connsiteX21" fmla="*/ 126390 w 207391"/>
                <a:gd name="connsiteY21" fmla="*/ 10606 h 322073"/>
                <a:gd name="connsiteX22" fmla="*/ 73050 w 207391"/>
                <a:gd name="connsiteY22" fmla="*/ 25846 h 322073"/>
                <a:gd name="connsiteX23" fmla="*/ 10185 w 207391"/>
                <a:gd name="connsiteY23" fmla="*/ 93474 h 322073"/>
                <a:gd name="connsiteX24" fmla="*/ 27330 w 207391"/>
                <a:gd name="connsiteY24" fmla="*/ 167769 h 322073"/>
                <a:gd name="connsiteX25" fmla="*/ 37808 w 207391"/>
                <a:gd name="connsiteY25" fmla="*/ 185866 h 322073"/>
                <a:gd name="connsiteX26" fmla="*/ 63525 w 207391"/>
                <a:gd name="connsiteY26" fmla="*/ 241111 h 322073"/>
                <a:gd name="connsiteX27" fmla="*/ 58763 w 207391"/>
                <a:gd name="connsiteY27" fmla="*/ 304929 h 322073"/>
                <a:gd name="connsiteX28" fmla="*/ 115913 w 207391"/>
                <a:gd name="connsiteY28" fmla="*/ 268734 h 322073"/>
                <a:gd name="connsiteX29" fmla="*/ 139725 w 207391"/>
                <a:gd name="connsiteY29" fmla="*/ 226824 h 322073"/>
                <a:gd name="connsiteX30" fmla="*/ 130200 w 207391"/>
                <a:gd name="connsiteY30" fmla="*/ 187771 h 322073"/>
                <a:gd name="connsiteX31" fmla="*/ 129248 w 207391"/>
                <a:gd name="connsiteY31" fmla="*/ 184914 h 322073"/>
                <a:gd name="connsiteX32" fmla="*/ 111150 w 207391"/>
                <a:gd name="connsiteY32" fmla="*/ 124906 h 322073"/>
                <a:gd name="connsiteX33" fmla="*/ 138773 w 207391"/>
                <a:gd name="connsiteY33" fmla="*/ 64899 h 322073"/>
                <a:gd name="connsiteX34" fmla="*/ 161633 w 207391"/>
                <a:gd name="connsiteY34" fmla="*/ 57279 h 322073"/>
                <a:gd name="connsiteX35" fmla="*/ 195923 w 207391"/>
                <a:gd name="connsiteY35" fmla="*/ 42039 h 322073"/>
                <a:gd name="connsiteX36" fmla="*/ 196875 w 207391"/>
                <a:gd name="connsiteY36" fmla="*/ 32514 h 322073"/>
                <a:gd name="connsiteX37" fmla="*/ 126390 w 207391"/>
                <a:gd name="connsiteY37" fmla="*/ 10606 h 322073"/>
                <a:gd name="connsiteX38" fmla="*/ 126390 w 207391"/>
                <a:gd name="connsiteY38" fmla="*/ 10606 h 3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7391" h="322073">
                  <a:moveTo>
                    <a:pt x="42570" y="322074"/>
                  </a:moveTo>
                  <a:cubicBezTo>
                    <a:pt x="39713" y="322074"/>
                    <a:pt x="37808" y="320169"/>
                    <a:pt x="37808" y="317311"/>
                  </a:cubicBezTo>
                  <a:cubicBezTo>
                    <a:pt x="37808" y="315406"/>
                    <a:pt x="38760" y="314454"/>
                    <a:pt x="39713" y="313501"/>
                  </a:cubicBezTo>
                  <a:cubicBezTo>
                    <a:pt x="60668" y="296356"/>
                    <a:pt x="60668" y="264924"/>
                    <a:pt x="54953" y="243016"/>
                  </a:cubicBezTo>
                  <a:cubicBezTo>
                    <a:pt x="49238" y="223966"/>
                    <a:pt x="40665" y="206821"/>
                    <a:pt x="30188" y="189676"/>
                  </a:cubicBezTo>
                  <a:cubicBezTo>
                    <a:pt x="26378" y="183961"/>
                    <a:pt x="23520" y="177294"/>
                    <a:pt x="19710" y="171579"/>
                  </a:cubicBezTo>
                  <a:cubicBezTo>
                    <a:pt x="2565" y="140146"/>
                    <a:pt x="-3150" y="113476"/>
                    <a:pt x="1613" y="90616"/>
                  </a:cubicBezTo>
                  <a:cubicBezTo>
                    <a:pt x="10185" y="50611"/>
                    <a:pt x="48285" y="26799"/>
                    <a:pt x="70193" y="16321"/>
                  </a:cubicBezTo>
                  <a:cubicBezTo>
                    <a:pt x="88290" y="6796"/>
                    <a:pt x="107340" y="2034"/>
                    <a:pt x="127343" y="129"/>
                  </a:cubicBezTo>
                  <a:lnTo>
                    <a:pt x="127343" y="129"/>
                  </a:lnTo>
                  <a:cubicBezTo>
                    <a:pt x="146393" y="-824"/>
                    <a:pt x="198780" y="2986"/>
                    <a:pt x="206400" y="29656"/>
                  </a:cubicBezTo>
                  <a:cubicBezTo>
                    <a:pt x="208305" y="35371"/>
                    <a:pt x="207353" y="42039"/>
                    <a:pt x="204495" y="47754"/>
                  </a:cubicBezTo>
                  <a:cubicBezTo>
                    <a:pt x="197828" y="59184"/>
                    <a:pt x="179730" y="63946"/>
                    <a:pt x="163538" y="67756"/>
                  </a:cubicBezTo>
                  <a:cubicBezTo>
                    <a:pt x="156870" y="68709"/>
                    <a:pt x="150203" y="70614"/>
                    <a:pt x="143535" y="73471"/>
                  </a:cubicBezTo>
                  <a:cubicBezTo>
                    <a:pt x="125438" y="83949"/>
                    <a:pt x="119723" y="107761"/>
                    <a:pt x="120675" y="124906"/>
                  </a:cubicBezTo>
                  <a:cubicBezTo>
                    <a:pt x="123533" y="144909"/>
                    <a:pt x="129248" y="163959"/>
                    <a:pt x="137820" y="181104"/>
                  </a:cubicBezTo>
                  <a:lnTo>
                    <a:pt x="138773" y="183961"/>
                  </a:lnTo>
                  <a:cubicBezTo>
                    <a:pt x="145440" y="197296"/>
                    <a:pt x="149250" y="212536"/>
                    <a:pt x="149250" y="227776"/>
                  </a:cubicBezTo>
                  <a:cubicBezTo>
                    <a:pt x="147345" y="246826"/>
                    <a:pt x="137820" y="263971"/>
                    <a:pt x="122580" y="276354"/>
                  </a:cubicBezTo>
                  <a:cubicBezTo>
                    <a:pt x="98768" y="295404"/>
                    <a:pt x="73050" y="311596"/>
                    <a:pt x="44475" y="322074"/>
                  </a:cubicBezTo>
                  <a:cubicBezTo>
                    <a:pt x="43523" y="322074"/>
                    <a:pt x="42570" y="322074"/>
                    <a:pt x="42570" y="322074"/>
                  </a:cubicBezTo>
                  <a:close/>
                  <a:moveTo>
                    <a:pt x="126390" y="10606"/>
                  </a:moveTo>
                  <a:cubicBezTo>
                    <a:pt x="107340" y="11559"/>
                    <a:pt x="89243" y="17274"/>
                    <a:pt x="73050" y="25846"/>
                  </a:cubicBezTo>
                  <a:cubicBezTo>
                    <a:pt x="53048" y="35371"/>
                    <a:pt x="17805" y="57279"/>
                    <a:pt x="10185" y="93474"/>
                  </a:cubicBezTo>
                  <a:cubicBezTo>
                    <a:pt x="6375" y="114429"/>
                    <a:pt x="11138" y="138241"/>
                    <a:pt x="27330" y="167769"/>
                  </a:cubicBezTo>
                  <a:cubicBezTo>
                    <a:pt x="30188" y="173484"/>
                    <a:pt x="33998" y="180151"/>
                    <a:pt x="37808" y="185866"/>
                  </a:cubicBezTo>
                  <a:cubicBezTo>
                    <a:pt x="49238" y="203011"/>
                    <a:pt x="57810" y="222061"/>
                    <a:pt x="63525" y="241111"/>
                  </a:cubicBezTo>
                  <a:cubicBezTo>
                    <a:pt x="70193" y="262066"/>
                    <a:pt x="68288" y="284926"/>
                    <a:pt x="58763" y="304929"/>
                  </a:cubicBezTo>
                  <a:cubicBezTo>
                    <a:pt x="79718" y="296356"/>
                    <a:pt x="98768" y="283974"/>
                    <a:pt x="115913" y="268734"/>
                  </a:cubicBezTo>
                  <a:cubicBezTo>
                    <a:pt x="128295" y="258256"/>
                    <a:pt x="136868" y="243969"/>
                    <a:pt x="139725" y="226824"/>
                  </a:cubicBezTo>
                  <a:cubicBezTo>
                    <a:pt x="139725" y="213489"/>
                    <a:pt x="136868" y="200154"/>
                    <a:pt x="130200" y="187771"/>
                  </a:cubicBezTo>
                  <a:lnTo>
                    <a:pt x="129248" y="184914"/>
                  </a:lnTo>
                  <a:cubicBezTo>
                    <a:pt x="119723" y="165864"/>
                    <a:pt x="114008" y="145861"/>
                    <a:pt x="111150" y="124906"/>
                  </a:cubicBezTo>
                  <a:cubicBezTo>
                    <a:pt x="108293" y="101094"/>
                    <a:pt x="118770" y="78234"/>
                    <a:pt x="138773" y="64899"/>
                  </a:cubicBezTo>
                  <a:cubicBezTo>
                    <a:pt x="146393" y="61089"/>
                    <a:pt x="154013" y="59184"/>
                    <a:pt x="161633" y="57279"/>
                  </a:cubicBezTo>
                  <a:cubicBezTo>
                    <a:pt x="174968" y="54421"/>
                    <a:pt x="191160" y="49659"/>
                    <a:pt x="195923" y="42039"/>
                  </a:cubicBezTo>
                  <a:cubicBezTo>
                    <a:pt x="197828" y="39181"/>
                    <a:pt x="197828" y="35371"/>
                    <a:pt x="196875" y="32514"/>
                  </a:cubicBezTo>
                  <a:cubicBezTo>
                    <a:pt x="191160" y="14416"/>
                    <a:pt x="146393" y="9654"/>
                    <a:pt x="126390" y="10606"/>
                  </a:cubicBezTo>
                  <a:lnTo>
                    <a:pt x="126390" y="1060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9" name="图形 160">
              <a:extLst>
                <a:ext uri="{FF2B5EF4-FFF2-40B4-BE49-F238E27FC236}">
                  <a16:creationId xmlns:a16="http://schemas.microsoft.com/office/drawing/2014/main" id="{C88029A5-8D10-44BB-A8B2-E6A28EB179F9}"/>
                </a:ext>
              </a:extLst>
            </p:cNvPr>
            <p:cNvSpPr/>
            <p:nvPr/>
          </p:nvSpPr>
          <p:spPr>
            <a:xfrm>
              <a:off x="4073590" y="4378575"/>
              <a:ext cx="55046" cy="87392"/>
            </a:xfrm>
            <a:custGeom>
              <a:avLst/>
              <a:gdLst>
                <a:gd name="connsiteX0" fmla="*/ 7368 w 55046"/>
                <a:gd name="connsiteY0" fmla="*/ 16763 h 87392"/>
                <a:gd name="connsiteX1" fmla="*/ 700 w 55046"/>
                <a:gd name="connsiteY1" fmla="*/ 52958 h 87392"/>
                <a:gd name="connsiteX2" fmla="*/ 9273 w 55046"/>
                <a:gd name="connsiteY2" fmla="*/ 76771 h 87392"/>
                <a:gd name="connsiteX3" fmla="*/ 36895 w 55046"/>
                <a:gd name="connsiteY3" fmla="*/ 87248 h 87392"/>
                <a:gd name="connsiteX4" fmla="*/ 49278 w 55046"/>
                <a:gd name="connsiteY4" fmla="*/ 82486 h 87392"/>
                <a:gd name="connsiteX5" fmla="*/ 54040 w 55046"/>
                <a:gd name="connsiteY5" fmla="*/ 72008 h 87392"/>
                <a:gd name="connsiteX6" fmla="*/ 7368 w 55046"/>
                <a:gd name="connsiteY6" fmla="*/ 16763 h 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46" h="87392">
                  <a:moveTo>
                    <a:pt x="7368" y="16763"/>
                  </a:moveTo>
                  <a:cubicBezTo>
                    <a:pt x="700" y="28193"/>
                    <a:pt x="-1205" y="40576"/>
                    <a:pt x="700" y="52958"/>
                  </a:cubicBezTo>
                  <a:cubicBezTo>
                    <a:pt x="1653" y="61531"/>
                    <a:pt x="4510" y="69151"/>
                    <a:pt x="9273" y="76771"/>
                  </a:cubicBezTo>
                  <a:cubicBezTo>
                    <a:pt x="15940" y="84391"/>
                    <a:pt x="26418" y="88201"/>
                    <a:pt x="36895" y="87248"/>
                  </a:cubicBezTo>
                  <a:cubicBezTo>
                    <a:pt x="41658" y="87248"/>
                    <a:pt x="46420" y="85343"/>
                    <a:pt x="49278" y="82486"/>
                  </a:cubicBezTo>
                  <a:cubicBezTo>
                    <a:pt x="52135" y="79628"/>
                    <a:pt x="53088" y="75818"/>
                    <a:pt x="54040" y="72008"/>
                  </a:cubicBezTo>
                  <a:cubicBezTo>
                    <a:pt x="59755" y="46291"/>
                    <a:pt x="40705" y="-34672"/>
                    <a:pt x="7368" y="1676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0" name="图形 160">
              <a:extLst>
                <a:ext uri="{FF2B5EF4-FFF2-40B4-BE49-F238E27FC236}">
                  <a16:creationId xmlns:a16="http://schemas.microsoft.com/office/drawing/2014/main" id="{2DACF712-6102-4D40-9E8C-35A9852F5930}"/>
                </a:ext>
              </a:extLst>
            </p:cNvPr>
            <p:cNvSpPr/>
            <p:nvPr/>
          </p:nvSpPr>
          <p:spPr>
            <a:xfrm>
              <a:off x="4068948" y="4374145"/>
              <a:ext cx="65279" cy="97393"/>
            </a:xfrm>
            <a:custGeom>
              <a:avLst/>
              <a:gdLst>
                <a:gd name="connsiteX0" fmla="*/ 38679 w 65279"/>
                <a:gd name="connsiteY0" fmla="*/ 97393 h 97393"/>
                <a:gd name="connsiteX1" fmla="*/ 10104 w 65279"/>
                <a:gd name="connsiteY1" fmla="*/ 85011 h 97393"/>
                <a:gd name="connsiteX2" fmla="*/ 579 w 65279"/>
                <a:gd name="connsiteY2" fmla="*/ 59293 h 97393"/>
                <a:gd name="connsiteX3" fmla="*/ 8199 w 65279"/>
                <a:gd name="connsiteY3" fmla="*/ 19288 h 97393"/>
                <a:gd name="connsiteX4" fmla="*/ 8199 w 65279"/>
                <a:gd name="connsiteY4" fmla="*/ 19288 h 97393"/>
                <a:gd name="connsiteX5" fmla="*/ 39632 w 65279"/>
                <a:gd name="connsiteY5" fmla="*/ 1191 h 97393"/>
                <a:gd name="connsiteX6" fmla="*/ 64397 w 65279"/>
                <a:gd name="connsiteY6" fmla="*/ 78343 h 97393"/>
                <a:gd name="connsiteX7" fmla="*/ 58682 w 65279"/>
                <a:gd name="connsiteY7" fmla="*/ 90726 h 97393"/>
                <a:gd name="connsiteX8" fmla="*/ 43442 w 65279"/>
                <a:gd name="connsiteY8" fmla="*/ 97393 h 97393"/>
                <a:gd name="connsiteX9" fmla="*/ 38679 w 65279"/>
                <a:gd name="connsiteY9" fmla="*/ 97393 h 97393"/>
                <a:gd name="connsiteX10" fmla="*/ 15819 w 65279"/>
                <a:gd name="connsiteY10" fmla="*/ 24051 h 97393"/>
                <a:gd name="connsiteX11" fmla="*/ 10104 w 65279"/>
                <a:gd name="connsiteY11" fmla="*/ 57388 h 97393"/>
                <a:gd name="connsiteX12" fmla="*/ 17724 w 65279"/>
                <a:gd name="connsiteY12" fmla="*/ 78343 h 97393"/>
                <a:gd name="connsiteX13" fmla="*/ 41537 w 65279"/>
                <a:gd name="connsiteY13" fmla="*/ 87868 h 97393"/>
                <a:gd name="connsiteX14" fmla="*/ 51062 w 65279"/>
                <a:gd name="connsiteY14" fmla="*/ 84058 h 97393"/>
                <a:gd name="connsiteX15" fmla="*/ 53919 w 65279"/>
                <a:gd name="connsiteY15" fmla="*/ 75486 h 97393"/>
                <a:gd name="connsiteX16" fmla="*/ 35822 w 65279"/>
                <a:gd name="connsiteY16" fmla="*/ 9763 h 97393"/>
                <a:gd name="connsiteX17" fmla="*/ 15819 w 65279"/>
                <a:gd name="connsiteY17" fmla="*/ 24051 h 97393"/>
                <a:gd name="connsiteX18" fmla="*/ 15819 w 65279"/>
                <a:gd name="connsiteY18" fmla="*/ 24051 h 9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79" h="97393">
                  <a:moveTo>
                    <a:pt x="38679" y="97393"/>
                  </a:moveTo>
                  <a:cubicBezTo>
                    <a:pt x="27249" y="97393"/>
                    <a:pt x="16772" y="92631"/>
                    <a:pt x="10104" y="85011"/>
                  </a:cubicBezTo>
                  <a:cubicBezTo>
                    <a:pt x="4389" y="77391"/>
                    <a:pt x="579" y="68818"/>
                    <a:pt x="579" y="59293"/>
                  </a:cubicBezTo>
                  <a:cubicBezTo>
                    <a:pt x="-1326" y="45958"/>
                    <a:pt x="1532" y="31671"/>
                    <a:pt x="8199" y="19288"/>
                  </a:cubicBezTo>
                  <a:lnTo>
                    <a:pt x="8199" y="19288"/>
                  </a:lnTo>
                  <a:cubicBezTo>
                    <a:pt x="20582" y="-714"/>
                    <a:pt x="32012" y="-1667"/>
                    <a:pt x="39632" y="1191"/>
                  </a:cubicBezTo>
                  <a:cubicBezTo>
                    <a:pt x="59634" y="9763"/>
                    <a:pt x="68207" y="57388"/>
                    <a:pt x="64397" y="78343"/>
                  </a:cubicBezTo>
                  <a:cubicBezTo>
                    <a:pt x="63444" y="83106"/>
                    <a:pt x="61539" y="87868"/>
                    <a:pt x="58682" y="90726"/>
                  </a:cubicBezTo>
                  <a:cubicBezTo>
                    <a:pt x="54872" y="94536"/>
                    <a:pt x="49157" y="97393"/>
                    <a:pt x="43442" y="97393"/>
                  </a:cubicBezTo>
                  <a:lnTo>
                    <a:pt x="38679" y="97393"/>
                  </a:lnTo>
                  <a:close/>
                  <a:moveTo>
                    <a:pt x="15819" y="24051"/>
                  </a:moveTo>
                  <a:cubicBezTo>
                    <a:pt x="10104" y="34528"/>
                    <a:pt x="8199" y="45958"/>
                    <a:pt x="10104" y="57388"/>
                  </a:cubicBezTo>
                  <a:cubicBezTo>
                    <a:pt x="10104" y="65008"/>
                    <a:pt x="12962" y="72628"/>
                    <a:pt x="17724" y="78343"/>
                  </a:cubicBezTo>
                  <a:cubicBezTo>
                    <a:pt x="23439" y="85011"/>
                    <a:pt x="32012" y="88821"/>
                    <a:pt x="41537" y="87868"/>
                  </a:cubicBezTo>
                  <a:cubicBezTo>
                    <a:pt x="45347" y="87868"/>
                    <a:pt x="48204" y="86916"/>
                    <a:pt x="51062" y="84058"/>
                  </a:cubicBezTo>
                  <a:cubicBezTo>
                    <a:pt x="52967" y="81201"/>
                    <a:pt x="53919" y="78343"/>
                    <a:pt x="53919" y="75486"/>
                  </a:cubicBezTo>
                  <a:cubicBezTo>
                    <a:pt x="57729" y="57388"/>
                    <a:pt x="49157" y="14526"/>
                    <a:pt x="35822" y="9763"/>
                  </a:cubicBezTo>
                  <a:cubicBezTo>
                    <a:pt x="29154" y="7858"/>
                    <a:pt x="21534" y="16431"/>
                    <a:pt x="15819" y="24051"/>
                  </a:cubicBezTo>
                  <a:lnTo>
                    <a:pt x="15819" y="24051"/>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1" name="图形 160">
              <a:extLst>
                <a:ext uri="{FF2B5EF4-FFF2-40B4-BE49-F238E27FC236}">
                  <a16:creationId xmlns:a16="http://schemas.microsoft.com/office/drawing/2014/main" id="{4398C54E-0839-4C45-87AC-6290E24C3251}"/>
                </a:ext>
              </a:extLst>
            </p:cNvPr>
            <p:cNvSpPr/>
            <p:nvPr/>
          </p:nvSpPr>
          <p:spPr>
            <a:xfrm>
              <a:off x="4098149" y="4291763"/>
              <a:ext cx="233999" cy="290678"/>
            </a:xfrm>
            <a:custGeom>
              <a:avLst/>
              <a:gdLst>
                <a:gd name="connsiteX0" fmla="*/ 156164 w 233999"/>
                <a:gd name="connsiteY0" fmla="*/ 277883 h 290678"/>
                <a:gd name="connsiteX1" fmla="*/ 117111 w 233999"/>
                <a:gd name="connsiteY1" fmla="*/ 290265 h 290678"/>
                <a:gd name="connsiteX2" fmla="*/ 72344 w 233999"/>
                <a:gd name="connsiteY2" fmla="*/ 272168 h 290678"/>
                <a:gd name="connsiteX3" fmla="*/ 1859 w 233999"/>
                <a:gd name="connsiteY3" fmla="*/ 107385 h 290678"/>
                <a:gd name="connsiteX4" fmla="*/ 143781 w 233999"/>
                <a:gd name="connsiteY4" fmla="*/ 5468 h 290678"/>
                <a:gd name="connsiteX5" fmla="*/ 193311 w 233999"/>
                <a:gd name="connsiteY5" fmla="*/ 54998 h 290678"/>
                <a:gd name="connsiteX6" fmla="*/ 219981 w 233999"/>
                <a:gd name="connsiteY6" fmla="*/ 61665 h 290678"/>
                <a:gd name="connsiteX7" fmla="*/ 227601 w 233999"/>
                <a:gd name="connsiteY7" fmla="*/ 118815 h 290678"/>
                <a:gd name="connsiteX8" fmla="*/ 179024 w 233999"/>
                <a:gd name="connsiteY8" fmla="*/ 221685 h 290678"/>
                <a:gd name="connsiteX9" fmla="*/ 156164 w 233999"/>
                <a:gd name="connsiteY9" fmla="*/ 277883 h 2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999" h="290678">
                  <a:moveTo>
                    <a:pt x="156164" y="277883"/>
                  </a:moveTo>
                  <a:cubicBezTo>
                    <a:pt x="148544" y="287408"/>
                    <a:pt x="137114" y="292170"/>
                    <a:pt x="117111" y="290265"/>
                  </a:cubicBezTo>
                  <a:cubicBezTo>
                    <a:pt x="100919" y="288360"/>
                    <a:pt x="85679" y="281693"/>
                    <a:pt x="72344" y="272168"/>
                  </a:cubicBezTo>
                  <a:cubicBezTo>
                    <a:pt x="19956" y="235020"/>
                    <a:pt x="-7666" y="171203"/>
                    <a:pt x="1859" y="107385"/>
                  </a:cubicBezTo>
                  <a:cubicBezTo>
                    <a:pt x="12336" y="44520"/>
                    <a:pt x="75201" y="-19297"/>
                    <a:pt x="143781" y="5468"/>
                  </a:cubicBezTo>
                  <a:cubicBezTo>
                    <a:pt x="166641" y="14040"/>
                    <a:pt x="185691" y="32138"/>
                    <a:pt x="193311" y="54998"/>
                  </a:cubicBezTo>
                  <a:cubicBezTo>
                    <a:pt x="202836" y="52140"/>
                    <a:pt x="213314" y="54045"/>
                    <a:pt x="219981" y="61665"/>
                  </a:cubicBezTo>
                  <a:cubicBezTo>
                    <a:pt x="237126" y="78810"/>
                    <a:pt x="237126" y="97860"/>
                    <a:pt x="227601" y="118815"/>
                  </a:cubicBezTo>
                  <a:cubicBezTo>
                    <a:pt x="212361" y="153105"/>
                    <a:pt x="193311" y="186443"/>
                    <a:pt x="179024" y="221685"/>
                  </a:cubicBezTo>
                  <a:cubicBezTo>
                    <a:pt x="170451" y="241688"/>
                    <a:pt x="167594" y="263595"/>
                    <a:pt x="156164" y="277883"/>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2" name="图形 160">
              <a:extLst>
                <a:ext uri="{FF2B5EF4-FFF2-40B4-BE49-F238E27FC236}">
                  <a16:creationId xmlns:a16="http://schemas.microsoft.com/office/drawing/2014/main" id="{A3D548D4-C805-4534-B9C2-DC57AE3B63BE}"/>
                </a:ext>
              </a:extLst>
            </p:cNvPr>
            <p:cNvSpPr/>
            <p:nvPr/>
          </p:nvSpPr>
          <p:spPr>
            <a:xfrm>
              <a:off x="4092151" y="4287509"/>
              <a:ext cx="243611" cy="299401"/>
            </a:xfrm>
            <a:custGeom>
              <a:avLst/>
              <a:gdLst>
                <a:gd name="connsiteX0" fmla="*/ 130729 w 243611"/>
                <a:gd name="connsiteY0" fmla="*/ 299282 h 299401"/>
                <a:gd name="connsiteX1" fmla="*/ 122157 w 243611"/>
                <a:gd name="connsiteY1" fmla="*/ 299282 h 299401"/>
                <a:gd name="connsiteX2" fmla="*/ 74532 w 243611"/>
                <a:gd name="connsiteY2" fmla="*/ 280232 h 299401"/>
                <a:gd name="connsiteX3" fmla="*/ 2142 w 243611"/>
                <a:gd name="connsiteY3" fmla="*/ 110687 h 299401"/>
                <a:gd name="connsiteX4" fmla="*/ 67864 w 243611"/>
                <a:gd name="connsiteY4" fmla="*/ 14484 h 299401"/>
                <a:gd name="connsiteX5" fmla="*/ 149779 w 243611"/>
                <a:gd name="connsiteY5" fmla="*/ 5912 h 299401"/>
                <a:gd name="connsiteX6" fmla="*/ 201214 w 243611"/>
                <a:gd name="connsiteY6" fmla="*/ 54489 h 299401"/>
                <a:gd name="connsiteX7" fmla="*/ 227884 w 243611"/>
                <a:gd name="connsiteY7" fmla="*/ 64014 h 299401"/>
                <a:gd name="connsiteX8" fmla="*/ 236457 w 243611"/>
                <a:gd name="connsiteY8" fmla="*/ 126879 h 299401"/>
                <a:gd name="connsiteX9" fmla="*/ 216454 w 243611"/>
                <a:gd name="connsiteY9" fmla="*/ 168789 h 299401"/>
                <a:gd name="connsiteX10" fmla="*/ 188832 w 243611"/>
                <a:gd name="connsiteY10" fmla="*/ 228797 h 299401"/>
                <a:gd name="connsiteX11" fmla="*/ 182164 w 243611"/>
                <a:gd name="connsiteY11" fmla="*/ 248799 h 299401"/>
                <a:gd name="connsiteX12" fmla="*/ 165019 w 243611"/>
                <a:gd name="connsiteY12" fmla="*/ 285947 h 299401"/>
                <a:gd name="connsiteX13" fmla="*/ 165019 w 243611"/>
                <a:gd name="connsiteY13" fmla="*/ 285947 h 299401"/>
                <a:gd name="connsiteX14" fmla="*/ 130729 w 243611"/>
                <a:gd name="connsiteY14" fmla="*/ 299282 h 299401"/>
                <a:gd name="connsiteX15" fmla="*/ 118347 w 243611"/>
                <a:gd name="connsiteY15" fmla="*/ 8769 h 299401"/>
                <a:gd name="connsiteX16" fmla="*/ 72627 w 243611"/>
                <a:gd name="connsiteY16" fmla="*/ 21152 h 299401"/>
                <a:gd name="connsiteX17" fmla="*/ 11667 w 243611"/>
                <a:gd name="connsiteY17" fmla="*/ 111639 h 299401"/>
                <a:gd name="connsiteX18" fmla="*/ 80247 w 243611"/>
                <a:gd name="connsiteY18" fmla="*/ 271659 h 299401"/>
                <a:gd name="connsiteX19" fmla="*/ 123109 w 243611"/>
                <a:gd name="connsiteY19" fmla="*/ 288804 h 299401"/>
                <a:gd name="connsiteX20" fmla="*/ 158352 w 243611"/>
                <a:gd name="connsiteY20" fmla="*/ 278327 h 299401"/>
                <a:gd name="connsiteX21" fmla="*/ 158352 w 243611"/>
                <a:gd name="connsiteY21" fmla="*/ 278327 h 299401"/>
                <a:gd name="connsiteX22" fmla="*/ 173592 w 243611"/>
                <a:gd name="connsiteY22" fmla="*/ 244989 h 299401"/>
                <a:gd name="connsiteX23" fmla="*/ 180259 w 243611"/>
                <a:gd name="connsiteY23" fmla="*/ 224034 h 299401"/>
                <a:gd name="connsiteX24" fmla="*/ 208834 w 243611"/>
                <a:gd name="connsiteY24" fmla="*/ 163074 h 299401"/>
                <a:gd name="connsiteX25" fmla="*/ 228837 w 243611"/>
                <a:gd name="connsiteY25" fmla="*/ 121164 h 299401"/>
                <a:gd name="connsiteX26" fmla="*/ 222169 w 243611"/>
                <a:gd name="connsiteY26" fmla="*/ 69729 h 299401"/>
                <a:gd name="connsiteX27" fmla="*/ 201214 w 243611"/>
                <a:gd name="connsiteY27" fmla="*/ 64014 h 299401"/>
                <a:gd name="connsiteX28" fmla="*/ 194547 w 243611"/>
                <a:gd name="connsiteY28" fmla="*/ 61157 h 299401"/>
                <a:gd name="connsiteX29" fmla="*/ 194547 w 243611"/>
                <a:gd name="connsiteY29" fmla="*/ 61157 h 299401"/>
                <a:gd name="connsiteX30" fmla="*/ 147874 w 243611"/>
                <a:gd name="connsiteY30" fmla="*/ 14484 h 299401"/>
                <a:gd name="connsiteX31" fmla="*/ 118347 w 243611"/>
                <a:gd name="connsiteY31" fmla="*/ 8769 h 299401"/>
                <a:gd name="connsiteX32" fmla="*/ 118347 w 243611"/>
                <a:gd name="connsiteY32" fmla="*/ 8769 h 29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3611" h="299401">
                  <a:moveTo>
                    <a:pt x="130729" y="299282"/>
                  </a:moveTo>
                  <a:cubicBezTo>
                    <a:pt x="127872" y="299282"/>
                    <a:pt x="125014" y="299282"/>
                    <a:pt x="122157" y="299282"/>
                  </a:cubicBezTo>
                  <a:cubicBezTo>
                    <a:pt x="105012" y="297377"/>
                    <a:pt x="88819" y="290709"/>
                    <a:pt x="74532" y="280232"/>
                  </a:cubicBezTo>
                  <a:cubicBezTo>
                    <a:pt x="20239" y="242132"/>
                    <a:pt x="-8336" y="176409"/>
                    <a:pt x="2142" y="110687"/>
                  </a:cubicBezTo>
                  <a:cubicBezTo>
                    <a:pt x="9762" y="70682"/>
                    <a:pt x="33574" y="35439"/>
                    <a:pt x="67864" y="14484"/>
                  </a:cubicBezTo>
                  <a:cubicBezTo>
                    <a:pt x="92629" y="-756"/>
                    <a:pt x="123109" y="-4566"/>
                    <a:pt x="149779" y="5912"/>
                  </a:cubicBezTo>
                  <a:cubicBezTo>
                    <a:pt x="172639" y="14484"/>
                    <a:pt x="191689" y="31629"/>
                    <a:pt x="201214" y="54489"/>
                  </a:cubicBezTo>
                  <a:cubicBezTo>
                    <a:pt x="211692" y="53537"/>
                    <a:pt x="221217" y="56394"/>
                    <a:pt x="227884" y="64014"/>
                  </a:cubicBezTo>
                  <a:cubicBezTo>
                    <a:pt x="250744" y="86874"/>
                    <a:pt x="244077" y="110687"/>
                    <a:pt x="236457" y="126879"/>
                  </a:cubicBezTo>
                  <a:cubicBezTo>
                    <a:pt x="229789" y="141167"/>
                    <a:pt x="223122" y="155454"/>
                    <a:pt x="216454" y="168789"/>
                  </a:cubicBezTo>
                  <a:cubicBezTo>
                    <a:pt x="206929" y="187839"/>
                    <a:pt x="197404" y="208794"/>
                    <a:pt x="188832" y="228797"/>
                  </a:cubicBezTo>
                  <a:cubicBezTo>
                    <a:pt x="185974" y="235464"/>
                    <a:pt x="184069" y="242132"/>
                    <a:pt x="182164" y="248799"/>
                  </a:cubicBezTo>
                  <a:cubicBezTo>
                    <a:pt x="179307" y="262134"/>
                    <a:pt x="173592" y="274517"/>
                    <a:pt x="165019" y="285947"/>
                  </a:cubicBezTo>
                  <a:lnTo>
                    <a:pt x="165019" y="285947"/>
                  </a:lnTo>
                  <a:cubicBezTo>
                    <a:pt x="156447" y="295472"/>
                    <a:pt x="143112" y="300234"/>
                    <a:pt x="130729" y="299282"/>
                  </a:cubicBezTo>
                  <a:close/>
                  <a:moveTo>
                    <a:pt x="118347" y="8769"/>
                  </a:moveTo>
                  <a:cubicBezTo>
                    <a:pt x="102154" y="8769"/>
                    <a:pt x="86914" y="13532"/>
                    <a:pt x="72627" y="21152"/>
                  </a:cubicBezTo>
                  <a:cubicBezTo>
                    <a:pt x="40242" y="41154"/>
                    <a:pt x="18334" y="74492"/>
                    <a:pt x="11667" y="111639"/>
                  </a:cubicBezTo>
                  <a:cubicBezTo>
                    <a:pt x="2142" y="173552"/>
                    <a:pt x="28812" y="235464"/>
                    <a:pt x="80247" y="271659"/>
                  </a:cubicBezTo>
                  <a:cubicBezTo>
                    <a:pt x="92629" y="281184"/>
                    <a:pt x="107869" y="286899"/>
                    <a:pt x="123109" y="288804"/>
                  </a:cubicBezTo>
                  <a:cubicBezTo>
                    <a:pt x="135492" y="291662"/>
                    <a:pt x="148827" y="287852"/>
                    <a:pt x="158352" y="278327"/>
                  </a:cubicBezTo>
                  <a:lnTo>
                    <a:pt x="158352" y="278327"/>
                  </a:lnTo>
                  <a:cubicBezTo>
                    <a:pt x="165019" y="267849"/>
                    <a:pt x="170734" y="256419"/>
                    <a:pt x="173592" y="244989"/>
                  </a:cubicBezTo>
                  <a:cubicBezTo>
                    <a:pt x="175497" y="238322"/>
                    <a:pt x="177402" y="230702"/>
                    <a:pt x="180259" y="224034"/>
                  </a:cubicBezTo>
                  <a:cubicBezTo>
                    <a:pt x="188832" y="203079"/>
                    <a:pt x="198357" y="183077"/>
                    <a:pt x="208834" y="163074"/>
                  </a:cubicBezTo>
                  <a:cubicBezTo>
                    <a:pt x="215502" y="149739"/>
                    <a:pt x="223122" y="135452"/>
                    <a:pt x="228837" y="121164"/>
                  </a:cubicBezTo>
                  <a:cubicBezTo>
                    <a:pt x="238362" y="99257"/>
                    <a:pt x="236457" y="84017"/>
                    <a:pt x="222169" y="69729"/>
                  </a:cubicBezTo>
                  <a:cubicBezTo>
                    <a:pt x="216454" y="64014"/>
                    <a:pt x="208834" y="61157"/>
                    <a:pt x="201214" y="64014"/>
                  </a:cubicBezTo>
                  <a:cubicBezTo>
                    <a:pt x="198357" y="64967"/>
                    <a:pt x="195499" y="64014"/>
                    <a:pt x="194547" y="61157"/>
                  </a:cubicBezTo>
                  <a:cubicBezTo>
                    <a:pt x="194547" y="61157"/>
                    <a:pt x="194547" y="61157"/>
                    <a:pt x="194547" y="61157"/>
                  </a:cubicBezTo>
                  <a:cubicBezTo>
                    <a:pt x="186927" y="39249"/>
                    <a:pt x="169782" y="22104"/>
                    <a:pt x="147874" y="14484"/>
                  </a:cubicBezTo>
                  <a:cubicBezTo>
                    <a:pt x="138349" y="9722"/>
                    <a:pt x="128824" y="8769"/>
                    <a:pt x="118347" y="8769"/>
                  </a:cubicBezTo>
                  <a:lnTo>
                    <a:pt x="118347" y="8769"/>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3" name="图形 160">
              <a:extLst>
                <a:ext uri="{FF2B5EF4-FFF2-40B4-BE49-F238E27FC236}">
                  <a16:creationId xmlns:a16="http://schemas.microsoft.com/office/drawing/2014/main" id="{B9BCEA7B-0187-4DBA-A7F5-6CCD0F47AC60}"/>
                </a:ext>
              </a:extLst>
            </p:cNvPr>
            <p:cNvSpPr/>
            <p:nvPr/>
          </p:nvSpPr>
          <p:spPr>
            <a:xfrm>
              <a:off x="4304795" y="4422961"/>
              <a:ext cx="38242" cy="56197"/>
            </a:xfrm>
            <a:custGeom>
              <a:avLst/>
              <a:gdLst>
                <a:gd name="connsiteX0" fmla="*/ 0 w 38242"/>
                <a:gd name="connsiteY0" fmla="*/ 0 h 56197"/>
                <a:gd name="connsiteX1" fmla="*/ 38100 w 38242"/>
                <a:gd name="connsiteY1" fmla="*/ 45720 h 56197"/>
                <a:gd name="connsiteX2" fmla="*/ 13335 w 38242"/>
                <a:gd name="connsiteY2" fmla="*/ 56197 h 56197"/>
              </a:gdLst>
              <a:ahLst/>
              <a:cxnLst>
                <a:cxn ang="0">
                  <a:pos x="connsiteX0" y="connsiteY0"/>
                </a:cxn>
                <a:cxn ang="0">
                  <a:pos x="connsiteX1" y="connsiteY1"/>
                </a:cxn>
                <a:cxn ang="0">
                  <a:pos x="connsiteX2" y="connsiteY2"/>
                </a:cxn>
              </a:cxnLst>
              <a:rect l="l" t="t" r="r" b="b"/>
              <a:pathLst>
                <a:path w="38242" h="56197">
                  <a:moveTo>
                    <a:pt x="0" y="0"/>
                  </a:moveTo>
                  <a:cubicBezTo>
                    <a:pt x="0" y="0"/>
                    <a:pt x="40957" y="35243"/>
                    <a:pt x="38100" y="45720"/>
                  </a:cubicBezTo>
                  <a:cubicBezTo>
                    <a:pt x="35242" y="56197"/>
                    <a:pt x="13335" y="56197"/>
                    <a:pt x="13335" y="56197"/>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4" name="图形 160">
              <a:extLst>
                <a:ext uri="{FF2B5EF4-FFF2-40B4-BE49-F238E27FC236}">
                  <a16:creationId xmlns:a16="http://schemas.microsoft.com/office/drawing/2014/main" id="{A86C3EDD-1470-446D-9FAA-0EF80D8D3388}"/>
                </a:ext>
              </a:extLst>
            </p:cNvPr>
            <p:cNvSpPr/>
            <p:nvPr/>
          </p:nvSpPr>
          <p:spPr>
            <a:xfrm>
              <a:off x="4300359" y="4418525"/>
              <a:ext cx="46713" cy="65395"/>
            </a:xfrm>
            <a:custGeom>
              <a:avLst/>
              <a:gdLst>
                <a:gd name="connsiteX0" fmla="*/ 17771 w 46713"/>
                <a:gd name="connsiteY0" fmla="*/ 65396 h 65395"/>
                <a:gd name="connsiteX1" fmla="*/ 17771 w 46713"/>
                <a:gd name="connsiteY1" fmla="*/ 65396 h 65395"/>
                <a:gd name="connsiteX2" fmla="*/ 13008 w 46713"/>
                <a:gd name="connsiteY2" fmla="*/ 60633 h 65395"/>
                <a:gd name="connsiteX3" fmla="*/ 17771 w 46713"/>
                <a:gd name="connsiteY3" fmla="*/ 55871 h 65395"/>
                <a:gd name="connsiteX4" fmla="*/ 17771 w 46713"/>
                <a:gd name="connsiteY4" fmla="*/ 55871 h 65395"/>
                <a:gd name="connsiteX5" fmla="*/ 37773 w 46713"/>
                <a:gd name="connsiteY5" fmla="*/ 49203 h 65395"/>
                <a:gd name="connsiteX6" fmla="*/ 1578 w 46713"/>
                <a:gd name="connsiteY6" fmla="*/ 8246 h 65395"/>
                <a:gd name="connsiteX7" fmla="*/ 626 w 46713"/>
                <a:gd name="connsiteY7" fmla="*/ 1578 h 65395"/>
                <a:gd name="connsiteX8" fmla="*/ 7293 w 46713"/>
                <a:gd name="connsiteY8" fmla="*/ 626 h 65395"/>
                <a:gd name="connsiteX9" fmla="*/ 46346 w 46713"/>
                <a:gd name="connsiteY9" fmla="*/ 51108 h 65395"/>
                <a:gd name="connsiteX10" fmla="*/ 17771 w 46713"/>
                <a:gd name="connsiteY10" fmla="*/ 65396 h 6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13" h="65395">
                  <a:moveTo>
                    <a:pt x="17771" y="65396"/>
                  </a:moveTo>
                  <a:lnTo>
                    <a:pt x="17771" y="65396"/>
                  </a:lnTo>
                  <a:cubicBezTo>
                    <a:pt x="14913" y="65396"/>
                    <a:pt x="13008" y="63491"/>
                    <a:pt x="13008" y="60633"/>
                  </a:cubicBezTo>
                  <a:cubicBezTo>
                    <a:pt x="13008" y="57776"/>
                    <a:pt x="14913" y="55871"/>
                    <a:pt x="17771" y="55871"/>
                  </a:cubicBezTo>
                  <a:cubicBezTo>
                    <a:pt x="17771" y="55871"/>
                    <a:pt x="17771" y="55871"/>
                    <a:pt x="17771" y="55871"/>
                  </a:cubicBezTo>
                  <a:cubicBezTo>
                    <a:pt x="22533" y="55871"/>
                    <a:pt x="35868" y="53966"/>
                    <a:pt x="37773" y="49203"/>
                  </a:cubicBezTo>
                  <a:cubicBezTo>
                    <a:pt x="39678" y="43488"/>
                    <a:pt x="21581" y="25391"/>
                    <a:pt x="1578" y="8246"/>
                  </a:cubicBezTo>
                  <a:cubicBezTo>
                    <a:pt x="-327" y="6341"/>
                    <a:pt x="-327" y="3483"/>
                    <a:pt x="626" y="1578"/>
                  </a:cubicBezTo>
                  <a:cubicBezTo>
                    <a:pt x="2531" y="-327"/>
                    <a:pt x="5388" y="-327"/>
                    <a:pt x="7293" y="626"/>
                  </a:cubicBezTo>
                  <a:cubicBezTo>
                    <a:pt x="23486" y="14913"/>
                    <a:pt x="50156" y="39678"/>
                    <a:pt x="46346" y="51108"/>
                  </a:cubicBezTo>
                  <a:cubicBezTo>
                    <a:pt x="43488" y="63491"/>
                    <a:pt x="21581" y="65396"/>
                    <a:pt x="17771" y="6539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5" name="图形 160">
              <a:extLst>
                <a:ext uri="{FF2B5EF4-FFF2-40B4-BE49-F238E27FC236}">
                  <a16:creationId xmlns:a16="http://schemas.microsoft.com/office/drawing/2014/main" id="{F014595A-26D1-4FF8-9FE5-93A3CE7069FA}"/>
                </a:ext>
              </a:extLst>
            </p:cNvPr>
            <p:cNvSpPr/>
            <p:nvPr/>
          </p:nvSpPr>
          <p:spPr>
            <a:xfrm>
              <a:off x="4180970" y="4366763"/>
              <a:ext cx="155591" cy="292638"/>
            </a:xfrm>
            <a:custGeom>
              <a:avLst/>
              <a:gdLst>
                <a:gd name="connsiteX0" fmla="*/ 146685 w 155591"/>
                <a:gd name="connsiteY0" fmla="*/ 292418 h 292638"/>
                <a:gd name="connsiteX1" fmla="*/ 20955 w 155591"/>
                <a:gd name="connsiteY1" fmla="*/ 247650 h 292638"/>
                <a:gd name="connsiteX2" fmla="*/ 0 w 155591"/>
                <a:gd name="connsiteY2" fmla="*/ 156210 h 292638"/>
                <a:gd name="connsiteX3" fmla="*/ 39053 w 155591"/>
                <a:gd name="connsiteY3" fmla="*/ 104775 h 292638"/>
                <a:gd name="connsiteX4" fmla="*/ 100965 w 155591"/>
                <a:gd name="connsiteY4" fmla="*/ 0 h 292638"/>
                <a:gd name="connsiteX5" fmla="*/ 133350 w 155591"/>
                <a:gd name="connsiteY5" fmla="*/ 62865 h 292638"/>
                <a:gd name="connsiteX6" fmla="*/ 155258 w 155591"/>
                <a:gd name="connsiteY6" fmla="*/ 149543 h 292638"/>
                <a:gd name="connsiteX7" fmla="*/ 102870 w 155591"/>
                <a:gd name="connsiteY7" fmla="*/ 179070 h 292638"/>
                <a:gd name="connsiteX8" fmla="*/ 146685 w 155591"/>
                <a:gd name="connsiteY8" fmla="*/ 292418 h 29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91" h="292638">
                  <a:moveTo>
                    <a:pt x="146685" y="292418"/>
                  </a:moveTo>
                  <a:cubicBezTo>
                    <a:pt x="100013" y="296228"/>
                    <a:pt x="20955" y="249555"/>
                    <a:pt x="20955" y="247650"/>
                  </a:cubicBezTo>
                  <a:cubicBezTo>
                    <a:pt x="12382" y="218122"/>
                    <a:pt x="5715" y="187643"/>
                    <a:pt x="0" y="156210"/>
                  </a:cubicBezTo>
                  <a:cubicBezTo>
                    <a:pt x="0" y="156210"/>
                    <a:pt x="31432" y="147638"/>
                    <a:pt x="39053" y="104775"/>
                  </a:cubicBezTo>
                  <a:cubicBezTo>
                    <a:pt x="46673" y="61913"/>
                    <a:pt x="85725" y="55245"/>
                    <a:pt x="100965" y="0"/>
                  </a:cubicBezTo>
                  <a:cubicBezTo>
                    <a:pt x="123825" y="9525"/>
                    <a:pt x="127635" y="42863"/>
                    <a:pt x="133350" y="62865"/>
                  </a:cubicBezTo>
                  <a:cubicBezTo>
                    <a:pt x="141922" y="91440"/>
                    <a:pt x="148590" y="120968"/>
                    <a:pt x="155258" y="149543"/>
                  </a:cubicBezTo>
                  <a:cubicBezTo>
                    <a:pt x="160020" y="167640"/>
                    <a:pt x="112395" y="181928"/>
                    <a:pt x="102870" y="179070"/>
                  </a:cubicBezTo>
                  <a:cubicBezTo>
                    <a:pt x="113348" y="207645"/>
                    <a:pt x="113348" y="207645"/>
                    <a:pt x="146685" y="292418"/>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6" name="图形 160">
              <a:extLst>
                <a:ext uri="{FF2B5EF4-FFF2-40B4-BE49-F238E27FC236}">
                  <a16:creationId xmlns:a16="http://schemas.microsoft.com/office/drawing/2014/main" id="{DF9E4988-8314-4032-AC78-F797E62F5D68}"/>
                </a:ext>
              </a:extLst>
            </p:cNvPr>
            <p:cNvSpPr/>
            <p:nvPr/>
          </p:nvSpPr>
          <p:spPr>
            <a:xfrm>
              <a:off x="4175255" y="4362000"/>
              <a:ext cx="165968" cy="302656"/>
            </a:xfrm>
            <a:custGeom>
              <a:avLst/>
              <a:gdLst>
                <a:gd name="connsiteX0" fmla="*/ 146685 w 165968"/>
                <a:gd name="connsiteY0" fmla="*/ 301943 h 302656"/>
                <a:gd name="connsiteX1" fmla="*/ 20955 w 165968"/>
                <a:gd name="connsiteY1" fmla="*/ 253365 h 302656"/>
                <a:gd name="connsiteX2" fmla="*/ 0 w 165968"/>
                <a:gd name="connsiteY2" fmla="*/ 161925 h 302656"/>
                <a:gd name="connsiteX3" fmla="*/ 3810 w 165968"/>
                <a:gd name="connsiteY3" fmla="*/ 156210 h 302656"/>
                <a:gd name="connsiteX4" fmla="*/ 39052 w 165968"/>
                <a:gd name="connsiteY4" fmla="*/ 108585 h 302656"/>
                <a:gd name="connsiteX5" fmla="*/ 67627 w 165968"/>
                <a:gd name="connsiteY5" fmla="*/ 60007 h 302656"/>
                <a:gd name="connsiteX6" fmla="*/ 101918 w 165968"/>
                <a:gd name="connsiteY6" fmla="*/ 3810 h 302656"/>
                <a:gd name="connsiteX7" fmla="*/ 107632 w 165968"/>
                <a:gd name="connsiteY7" fmla="*/ 0 h 302656"/>
                <a:gd name="connsiteX8" fmla="*/ 107632 w 165968"/>
                <a:gd name="connsiteY8" fmla="*/ 0 h 302656"/>
                <a:gd name="connsiteX9" fmla="*/ 140018 w 165968"/>
                <a:gd name="connsiteY9" fmla="*/ 55245 h 302656"/>
                <a:gd name="connsiteX10" fmla="*/ 142875 w 165968"/>
                <a:gd name="connsiteY10" fmla="*/ 66675 h 302656"/>
                <a:gd name="connsiteX11" fmla="*/ 165735 w 165968"/>
                <a:gd name="connsiteY11" fmla="*/ 153353 h 302656"/>
                <a:gd name="connsiteX12" fmla="*/ 159068 w 165968"/>
                <a:gd name="connsiteY12" fmla="*/ 171450 h 302656"/>
                <a:gd name="connsiteX13" fmla="*/ 115252 w 165968"/>
                <a:gd name="connsiteY13" fmla="*/ 189547 h 302656"/>
                <a:gd name="connsiteX14" fmla="*/ 156210 w 165968"/>
                <a:gd name="connsiteY14" fmla="*/ 295275 h 302656"/>
                <a:gd name="connsiteX15" fmla="*/ 155258 w 165968"/>
                <a:gd name="connsiteY15" fmla="*/ 300038 h 302656"/>
                <a:gd name="connsiteX16" fmla="*/ 151447 w 165968"/>
                <a:gd name="connsiteY16" fmla="*/ 301943 h 302656"/>
                <a:gd name="connsiteX17" fmla="*/ 146685 w 165968"/>
                <a:gd name="connsiteY17" fmla="*/ 301943 h 302656"/>
                <a:gd name="connsiteX18" fmla="*/ 30480 w 165968"/>
                <a:gd name="connsiteY18" fmla="*/ 249555 h 302656"/>
                <a:gd name="connsiteX19" fmla="*/ 144780 w 165968"/>
                <a:gd name="connsiteY19" fmla="*/ 292418 h 302656"/>
                <a:gd name="connsiteX20" fmla="*/ 103822 w 165968"/>
                <a:gd name="connsiteY20" fmla="*/ 186690 h 302656"/>
                <a:gd name="connsiteX21" fmla="*/ 104775 w 165968"/>
                <a:gd name="connsiteY21" fmla="*/ 181928 h 302656"/>
                <a:gd name="connsiteX22" fmla="*/ 109538 w 165968"/>
                <a:gd name="connsiteY22" fmla="*/ 180975 h 302656"/>
                <a:gd name="connsiteX23" fmla="*/ 152400 w 165968"/>
                <a:gd name="connsiteY23" fmla="*/ 165735 h 302656"/>
                <a:gd name="connsiteX24" fmla="*/ 156210 w 165968"/>
                <a:gd name="connsiteY24" fmla="*/ 157163 h 302656"/>
                <a:gd name="connsiteX25" fmla="*/ 134303 w 165968"/>
                <a:gd name="connsiteY25" fmla="*/ 70485 h 302656"/>
                <a:gd name="connsiteX26" fmla="*/ 131445 w 165968"/>
                <a:gd name="connsiteY26" fmla="*/ 59055 h 302656"/>
                <a:gd name="connsiteX27" fmla="*/ 109538 w 165968"/>
                <a:gd name="connsiteY27" fmla="*/ 13335 h 302656"/>
                <a:gd name="connsiteX28" fmla="*/ 75247 w 165968"/>
                <a:gd name="connsiteY28" fmla="*/ 68580 h 302656"/>
                <a:gd name="connsiteX29" fmla="*/ 49530 w 165968"/>
                <a:gd name="connsiteY29" fmla="*/ 112395 h 302656"/>
                <a:gd name="connsiteX30" fmla="*/ 10477 w 165968"/>
                <a:gd name="connsiteY30" fmla="*/ 165735 h 302656"/>
                <a:gd name="connsiteX31" fmla="*/ 30480 w 165968"/>
                <a:gd name="connsiteY31" fmla="*/ 249555 h 30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5968" h="302656">
                  <a:moveTo>
                    <a:pt x="146685" y="301943"/>
                  </a:moveTo>
                  <a:cubicBezTo>
                    <a:pt x="100013" y="301943"/>
                    <a:pt x="23813" y="260033"/>
                    <a:pt x="20955" y="253365"/>
                  </a:cubicBezTo>
                  <a:cubicBezTo>
                    <a:pt x="12382" y="222885"/>
                    <a:pt x="5715" y="192405"/>
                    <a:pt x="0" y="161925"/>
                  </a:cubicBezTo>
                  <a:cubicBezTo>
                    <a:pt x="0" y="159068"/>
                    <a:pt x="952" y="157163"/>
                    <a:pt x="3810" y="156210"/>
                  </a:cubicBezTo>
                  <a:cubicBezTo>
                    <a:pt x="4763" y="156210"/>
                    <a:pt x="32385" y="147638"/>
                    <a:pt x="39052" y="108585"/>
                  </a:cubicBezTo>
                  <a:cubicBezTo>
                    <a:pt x="42863" y="89535"/>
                    <a:pt x="53340" y="73343"/>
                    <a:pt x="67627" y="60007"/>
                  </a:cubicBezTo>
                  <a:cubicBezTo>
                    <a:pt x="83820" y="44768"/>
                    <a:pt x="96202" y="25718"/>
                    <a:pt x="101918" y="3810"/>
                  </a:cubicBezTo>
                  <a:cubicBezTo>
                    <a:pt x="102870" y="953"/>
                    <a:pt x="105727" y="0"/>
                    <a:pt x="107632" y="0"/>
                  </a:cubicBezTo>
                  <a:cubicBezTo>
                    <a:pt x="107632" y="0"/>
                    <a:pt x="107632" y="0"/>
                    <a:pt x="107632" y="0"/>
                  </a:cubicBezTo>
                  <a:cubicBezTo>
                    <a:pt x="128587" y="8573"/>
                    <a:pt x="135255" y="34290"/>
                    <a:pt x="140018" y="55245"/>
                  </a:cubicBezTo>
                  <a:cubicBezTo>
                    <a:pt x="140970" y="59055"/>
                    <a:pt x="141922" y="62865"/>
                    <a:pt x="142875" y="66675"/>
                  </a:cubicBezTo>
                  <a:cubicBezTo>
                    <a:pt x="151447" y="95250"/>
                    <a:pt x="158115" y="124778"/>
                    <a:pt x="165735" y="153353"/>
                  </a:cubicBezTo>
                  <a:cubicBezTo>
                    <a:pt x="166687" y="160020"/>
                    <a:pt x="164783" y="166688"/>
                    <a:pt x="159068" y="171450"/>
                  </a:cubicBezTo>
                  <a:cubicBezTo>
                    <a:pt x="146685" y="180975"/>
                    <a:pt x="131445" y="187643"/>
                    <a:pt x="115252" y="189547"/>
                  </a:cubicBezTo>
                  <a:cubicBezTo>
                    <a:pt x="123825" y="210503"/>
                    <a:pt x="125730" y="218122"/>
                    <a:pt x="156210" y="295275"/>
                  </a:cubicBezTo>
                  <a:cubicBezTo>
                    <a:pt x="157162" y="297180"/>
                    <a:pt x="156210" y="298133"/>
                    <a:pt x="155258" y="300038"/>
                  </a:cubicBezTo>
                  <a:cubicBezTo>
                    <a:pt x="154305" y="300990"/>
                    <a:pt x="153353" y="301943"/>
                    <a:pt x="151447" y="301943"/>
                  </a:cubicBezTo>
                  <a:cubicBezTo>
                    <a:pt x="150495" y="302895"/>
                    <a:pt x="148590" y="302895"/>
                    <a:pt x="146685" y="301943"/>
                  </a:cubicBezTo>
                  <a:close/>
                  <a:moveTo>
                    <a:pt x="30480" y="249555"/>
                  </a:moveTo>
                  <a:cubicBezTo>
                    <a:pt x="39052" y="255270"/>
                    <a:pt x="102870" y="291465"/>
                    <a:pt x="144780" y="292418"/>
                  </a:cubicBezTo>
                  <a:cubicBezTo>
                    <a:pt x="114300" y="214313"/>
                    <a:pt x="114300" y="213360"/>
                    <a:pt x="103822" y="186690"/>
                  </a:cubicBezTo>
                  <a:cubicBezTo>
                    <a:pt x="102870" y="184785"/>
                    <a:pt x="103822" y="182880"/>
                    <a:pt x="104775" y="181928"/>
                  </a:cubicBezTo>
                  <a:cubicBezTo>
                    <a:pt x="105727" y="180975"/>
                    <a:pt x="107632" y="180022"/>
                    <a:pt x="109538" y="180975"/>
                  </a:cubicBezTo>
                  <a:cubicBezTo>
                    <a:pt x="124777" y="180975"/>
                    <a:pt x="140018" y="175260"/>
                    <a:pt x="152400" y="165735"/>
                  </a:cubicBezTo>
                  <a:cubicBezTo>
                    <a:pt x="156210" y="162878"/>
                    <a:pt x="157162" y="160020"/>
                    <a:pt x="156210" y="157163"/>
                  </a:cubicBezTo>
                  <a:cubicBezTo>
                    <a:pt x="149543" y="128588"/>
                    <a:pt x="141922" y="99060"/>
                    <a:pt x="134303" y="70485"/>
                  </a:cubicBezTo>
                  <a:cubicBezTo>
                    <a:pt x="133350" y="66675"/>
                    <a:pt x="132397" y="62865"/>
                    <a:pt x="131445" y="59055"/>
                  </a:cubicBezTo>
                  <a:cubicBezTo>
                    <a:pt x="127635" y="42863"/>
                    <a:pt x="122872" y="22860"/>
                    <a:pt x="109538" y="13335"/>
                  </a:cubicBezTo>
                  <a:cubicBezTo>
                    <a:pt x="102870" y="34290"/>
                    <a:pt x="90488" y="53340"/>
                    <a:pt x="75247" y="68580"/>
                  </a:cubicBezTo>
                  <a:cubicBezTo>
                    <a:pt x="61913" y="80010"/>
                    <a:pt x="53340" y="95250"/>
                    <a:pt x="49530" y="112395"/>
                  </a:cubicBezTo>
                  <a:cubicBezTo>
                    <a:pt x="46672" y="135255"/>
                    <a:pt x="32385" y="156210"/>
                    <a:pt x="10477" y="165735"/>
                  </a:cubicBezTo>
                  <a:cubicBezTo>
                    <a:pt x="13335" y="179070"/>
                    <a:pt x="22860" y="224790"/>
                    <a:pt x="30480" y="24955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7" name="图形 160">
              <a:extLst>
                <a:ext uri="{FF2B5EF4-FFF2-40B4-BE49-F238E27FC236}">
                  <a16:creationId xmlns:a16="http://schemas.microsoft.com/office/drawing/2014/main" id="{9937AD7A-C317-4FAB-9BD0-5A7E36AE9472}"/>
                </a:ext>
              </a:extLst>
            </p:cNvPr>
            <p:cNvSpPr/>
            <p:nvPr/>
          </p:nvSpPr>
          <p:spPr>
            <a:xfrm>
              <a:off x="4292413" y="4496303"/>
              <a:ext cx="37147" cy="8643"/>
            </a:xfrm>
            <a:custGeom>
              <a:avLst/>
              <a:gdLst>
                <a:gd name="connsiteX0" fmla="*/ 37148 w 37147"/>
                <a:gd name="connsiteY0" fmla="*/ 0 h 8643"/>
                <a:gd name="connsiteX1" fmla="*/ 2857 w 37147"/>
                <a:gd name="connsiteY1" fmla="*/ 2857 h 8643"/>
                <a:gd name="connsiteX2" fmla="*/ 0 w 37147"/>
                <a:gd name="connsiteY2" fmla="*/ 0 h 8643"/>
              </a:gdLst>
              <a:ahLst/>
              <a:cxnLst>
                <a:cxn ang="0">
                  <a:pos x="connsiteX0" y="connsiteY0"/>
                </a:cxn>
                <a:cxn ang="0">
                  <a:pos x="connsiteX1" y="connsiteY1"/>
                </a:cxn>
                <a:cxn ang="0">
                  <a:pos x="connsiteX2" y="connsiteY2"/>
                </a:cxn>
              </a:cxnLst>
              <a:rect l="l" t="t" r="r" b="b"/>
              <a:pathLst>
                <a:path w="37147" h="8643">
                  <a:moveTo>
                    <a:pt x="37148" y="0"/>
                  </a:moveTo>
                  <a:cubicBezTo>
                    <a:pt x="28575" y="10477"/>
                    <a:pt x="13335" y="11430"/>
                    <a:pt x="2857" y="2857"/>
                  </a:cubicBezTo>
                  <a:cubicBezTo>
                    <a:pt x="1905" y="1905"/>
                    <a:pt x="952" y="952"/>
                    <a:pt x="0"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8" name="图形 160">
              <a:extLst>
                <a:ext uri="{FF2B5EF4-FFF2-40B4-BE49-F238E27FC236}">
                  <a16:creationId xmlns:a16="http://schemas.microsoft.com/office/drawing/2014/main" id="{B171C35D-1E8F-44A0-907A-31E1B3B70F91}"/>
                </a:ext>
              </a:extLst>
            </p:cNvPr>
            <p:cNvSpPr/>
            <p:nvPr/>
          </p:nvSpPr>
          <p:spPr>
            <a:xfrm>
              <a:off x="4288126" y="4492017"/>
              <a:ext cx="45720" cy="18573"/>
            </a:xfrm>
            <a:custGeom>
              <a:avLst/>
              <a:gdLst>
                <a:gd name="connsiteX0" fmla="*/ 22384 w 45720"/>
                <a:gd name="connsiteY0" fmla="*/ 18574 h 18573"/>
                <a:gd name="connsiteX1" fmla="*/ 1429 w 45720"/>
                <a:gd name="connsiteY1" fmla="*/ 9049 h 18573"/>
                <a:gd name="connsiteX2" fmla="*/ 1429 w 45720"/>
                <a:gd name="connsiteY2" fmla="*/ 2381 h 18573"/>
                <a:gd name="connsiteX3" fmla="*/ 8096 w 45720"/>
                <a:gd name="connsiteY3" fmla="*/ 2381 h 18573"/>
                <a:gd name="connsiteX4" fmla="*/ 8096 w 45720"/>
                <a:gd name="connsiteY4" fmla="*/ 2381 h 18573"/>
                <a:gd name="connsiteX5" fmla="*/ 22384 w 45720"/>
                <a:gd name="connsiteY5" fmla="*/ 9049 h 18573"/>
                <a:gd name="connsiteX6" fmla="*/ 37624 w 45720"/>
                <a:gd name="connsiteY6" fmla="*/ 1429 h 18573"/>
                <a:gd name="connsiteX7" fmla="*/ 44291 w 45720"/>
                <a:gd name="connsiteY7" fmla="*/ 1429 h 18573"/>
                <a:gd name="connsiteX8" fmla="*/ 44291 w 45720"/>
                <a:gd name="connsiteY8" fmla="*/ 8096 h 18573"/>
                <a:gd name="connsiteX9" fmla="*/ 22384 w 45720"/>
                <a:gd name="connsiteY9" fmla="*/ 18574 h 18573"/>
                <a:gd name="connsiteX10" fmla="*/ 22384 w 45720"/>
                <a:gd name="connsiteY10" fmla="*/ 18574 h 1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 h="18573">
                  <a:moveTo>
                    <a:pt x="22384" y="18574"/>
                  </a:moveTo>
                  <a:cubicBezTo>
                    <a:pt x="14764" y="18574"/>
                    <a:pt x="7144" y="14764"/>
                    <a:pt x="1429" y="9049"/>
                  </a:cubicBezTo>
                  <a:cubicBezTo>
                    <a:pt x="-476" y="7144"/>
                    <a:pt x="-476" y="4286"/>
                    <a:pt x="1429" y="2381"/>
                  </a:cubicBezTo>
                  <a:cubicBezTo>
                    <a:pt x="3334" y="476"/>
                    <a:pt x="6191" y="476"/>
                    <a:pt x="8096" y="2381"/>
                  </a:cubicBezTo>
                  <a:lnTo>
                    <a:pt x="8096" y="2381"/>
                  </a:lnTo>
                  <a:cubicBezTo>
                    <a:pt x="11906" y="7144"/>
                    <a:pt x="16669" y="9049"/>
                    <a:pt x="22384" y="9049"/>
                  </a:cubicBezTo>
                  <a:cubicBezTo>
                    <a:pt x="28099" y="8096"/>
                    <a:pt x="33814" y="6191"/>
                    <a:pt x="37624" y="1429"/>
                  </a:cubicBezTo>
                  <a:cubicBezTo>
                    <a:pt x="39529" y="-476"/>
                    <a:pt x="42386" y="-476"/>
                    <a:pt x="44291" y="1429"/>
                  </a:cubicBezTo>
                  <a:cubicBezTo>
                    <a:pt x="46196" y="3334"/>
                    <a:pt x="46196" y="6191"/>
                    <a:pt x="44291" y="8096"/>
                  </a:cubicBezTo>
                  <a:cubicBezTo>
                    <a:pt x="39529" y="14764"/>
                    <a:pt x="30956" y="18574"/>
                    <a:pt x="22384" y="18574"/>
                  </a:cubicBezTo>
                  <a:lnTo>
                    <a:pt x="22384" y="18574"/>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9" name="图形 160">
              <a:extLst>
                <a:ext uri="{FF2B5EF4-FFF2-40B4-BE49-F238E27FC236}">
                  <a16:creationId xmlns:a16="http://schemas.microsoft.com/office/drawing/2014/main" id="{9B601841-1C8D-47E4-B470-2EA97B09E157}"/>
                </a:ext>
              </a:extLst>
            </p:cNvPr>
            <p:cNvSpPr/>
            <p:nvPr/>
          </p:nvSpPr>
          <p:spPr>
            <a:xfrm>
              <a:off x="4242882" y="4539166"/>
              <a:ext cx="55244" cy="45719"/>
            </a:xfrm>
            <a:custGeom>
              <a:avLst/>
              <a:gdLst>
                <a:gd name="connsiteX0" fmla="*/ 40957 w 55244"/>
                <a:gd name="connsiteY0" fmla="*/ 7620 h 45719"/>
                <a:gd name="connsiteX1" fmla="*/ 0 w 55244"/>
                <a:gd name="connsiteY1" fmla="*/ 0 h 45719"/>
                <a:gd name="connsiteX2" fmla="*/ 55245 w 55244"/>
                <a:gd name="connsiteY2" fmla="*/ 45720 h 45719"/>
                <a:gd name="connsiteX3" fmla="*/ 40957 w 55244"/>
                <a:gd name="connsiteY3" fmla="*/ 7620 h 45719"/>
              </a:gdLst>
              <a:ahLst/>
              <a:cxnLst>
                <a:cxn ang="0">
                  <a:pos x="connsiteX0" y="connsiteY0"/>
                </a:cxn>
                <a:cxn ang="0">
                  <a:pos x="connsiteX1" y="connsiteY1"/>
                </a:cxn>
                <a:cxn ang="0">
                  <a:pos x="connsiteX2" y="connsiteY2"/>
                </a:cxn>
                <a:cxn ang="0">
                  <a:pos x="connsiteX3" y="connsiteY3"/>
                </a:cxn>
              </a:cxnLst>
              <a:rect l="l" t="t" r="r" b="b"/>
              <a:pathLst>
                <a:path w="55244" h="45719">
                  <a:moveTo>
                    <a:pt x="40957" y="7620"/>
                  </a:moveTo>
                  <a:cubicBezTo>
                    <a:pt x="26670" y="10477"/>
                    <a:pt x="12382" y="8573"/>
                    <a:pt x="0" y="0"/>
                  </a:cubicBezTo>
                  <a:cubicBezTo>
                    <a:pt x="0" y="0"/>
                    <a:pt x="14288" y="43815"/>
                    <a:pt x="55245" y="45720"/>
                  </a:cubicBezTo>
                  <a:lnTo>
                    <a:pt x="40957" y="762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0" name="图形 160">
              <a:extLst>
                <a:ext uri="{FF2B5EF4-FFF2-40B4-BE49-F238E27FC236}">
                  <a16:creationId xmlns:a16="http://schemas.microsoft.com/office/drawing/2014/main" id="{DB7D1232-3D34-45BA-ACFC-F76C09C4B382}"/>
                </a:ext>
              </a:extLst>
            </p:cNvPr>
            <p:cNvSpPr/>
            <p:nvPr/>
          </p:nvSpPr>
          <p:spPr>
            <a:xfrm>
              <a:off x="4237746" y="4534641"/>
              <a:ext cx="64548" cy="55430"/>
            </a:xfrm>
            <a:custGeom>
              <a:avLst/>
              <a:gdLst>
                <a:gd name="connsiteX0" fmla="*/ 60381 w 64548"/>
                <a:gd name="connsiteY0" fmla="*/ 55007 h 55430"/>
                <a:gd name="connsiteX1" fmla="*/ 60381 w 64548"/>
                <a:gd name="connsiteY1" fmla="*/ 55007 h 55430"/>
                <a:gd name="connsiteX2" fmla="*/ 374 w 64548"/>
                <a:gd name="connsiteY2" fmla="*/ 6429 h 55430"/>
                <a:gd name="connsiteX3" fmla="*/ 2279 w 64548"/>
                <a:gd name="connsiteY3" fmla="*/ 714 h 55430"/>
                <a:gd name="connsiteX4" fmla="*/ 7994 w 64548"/>
                <a:gd name="connsiteY4" fmla="*/ 714 h 55430"/>
                <a:gd name="connsiteX5" fmla="*/ 44189 w 64548"/>
                <a:gd name="connsiteY5" fmla="*/ 7382 h 55430"/>
                <a:gd name="connsiteX6" fmla="*/ 49904 w 64548"/>
                <a:gd name="connsiteY6" fmla="*/ 10239 h 55430"/>
                <a:gd name="connsiteX7" fmla="*/ 64191 w 64548"/>
                <a:gd name="connsiteY7" fmla="*/ 48339 h 55430"/>
                <a:gd name="connsiteX8" fmla="*/ 61334 w 64548"/>
                <a:gd name="connsiteY8" fmla="*/ 55007 h 55430"/>
                <a:gd name="connsiteX9" fmla="*/ 60381 w 64548"/>
                <a:gd name="connsiteY9" fmla="*/ 55007 h 55430"/>
                <a:gd name="connsiteX10" fmla="*/ 60381 w 64548"/>
                <a:gd name="connsiteY10" fmla="*/ 55007 h 55430"/>
                <a:gd name="connsiteX11" fmla="*/ 15614 w 64548"/>
                <a:gd name="connsiteY11" fmla="*/ 16907 h 55430"/>
                <a:gd name="connsiteX12" fmla="*/ 52761 w 64548"/>
                <a:gd name="connsiteY12" fmla="*/ 45482 h 55430"/>
                <a:gd name="connsiteX13" fmla="*/ 42284 w 64548"/>
                <a:gd name="connsiteY13" fmla="*/ 17859 h 55430"/>
                <a:gd name="connsiteX14" fmla="*/ 15614 w 64548"/>
                <a:gd name="connsiteY14" fmla="*/ 16907 h 55430"/>
                <a:gd name="connsiteX15" fmla="*/ 15614 w 64548"/>
                <a:gd name="connsiteY15" fmla="*/ 16907 h 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48" h="55430">
                  <a:moveTo>
                    <a:pt x="60381" y="55007"/>
                  </a:moveTo>
                  <a:lnTo>
                    <a:pt x="60381" y="55007"/>
                  </a:lnTo>
                  <a:cubicBezTo>
                    <a:pt x="16566" y="53102"/>
                    <a:pt x="1326" y="8334"/>
                    <a:pt x="374" y="6429"/>
                  </a:cubicBezTo>
                  <a:cubicBezTo>
                    <a:pt x="-579" y="4524"/>
                    <a:pt x="374" y="1667"/>
                    <a:pt x="2279" y="714"/>
                  </a:cubicBezTo>
                  <a:cubicBezTo>
                    <a:pt x="4184" y="-238"/>
                    <a:pt x="6089" y="-238"/>
                    <a:pt x="7994" y="714"/>
                  </a:cubicBezTo>
                  <a:cubicBezTo>
                    <a:pt x="18471" y="7382"/>
                    <a:pt x="31806" y="10239"/>
                    <a:pt x="44189" y="7382"/>
                  </a:cubicBezTo>
                  <a:cubicBezTo>
                    <a:pt x="46094" y="6429"/>
                    <a:pt x="48951" y="8334"/>
                    <a:pt x="49904" y="10239"/>
                  </a:cubicBezTo>
                  <a:lnTo>
                    <a:pt x="64191" y="48339"/>
                  </a:lnTo>
                  <a:cubicBezTo>
                    <a:pt x="65144" y="51197"/>
                    <a:pt x="64191" y="54054"/>
                    <a:pt x="61334" y="55007"/>
                  </a:cubicBezTo>
                  <a:cubicBezTo>
                    <a:pt x="62286" y="55007"/>
                    <a:pt x="61334" y="55959"/>
                    <a:pt x="60381" y="55007"/>
                  </a:cubicBezTo>
                  <a:lnTo>
                    <a:pt x="60381" y="55007"/>
                  </a:lnTo>
                  <a:close/>
                  <a:moveTo>
                    <a:pt x="15614" y="16907"/>
                  </a:moveTo>
                  <a:cubicBezTo>
                    <a:pt x="23234" y="31194"/>
                    <a:pt x="36569" y="41672"/>
                    <a:pt x="52761" y="45482"/>
                  </a:cubicBezTo>
                  <a:lnTo>
                    <a:pt x="42284" y="17859"/>
                  </a:lnTo>
                  <a:cubicBezTo>
                    <a:pt x="33711" y="18812"/>
                    <a:pt x="24186" y="18812"/>
                    <a:pt x="15614" y="16907"/>
                  </a:cubicBezTo>
                  <a:lnTo>
                    <a:pt x="15614" y="1690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1" name="图形 160">
              <a:extLst>
                <a:ext uri="{FF2B5EF4-FFF2-40B4-BE49-F238E27FC236}">
                  <a16:creationId xmlns:a16="http://schemas.microsoft.com/office/drawing/2014/main" id="{C233E0FC-B5FE-43A5-8241-AB8EF3FFF351}"/>
                </a:ext>
              </a:extLst>
            </p:cNvPr>
            <p:cNvSpPr/>
            <p:nvPr/>
          </p:nvSpPr>
          <p:spPr>
            <a:xfrm rot="20869825">
              <a:off x="4286598" y="4401124"/>
              <a:ext cx="7619" cy="20954"/>
            </a:xfrm>
            <a:custGeom>
              <a:avLst/>
              <a:gdLst>
                <a:gd name="connsiteX0" fmla="*/ 7620 w 7619"/>
                <a:gd name="connsiteY0" fmla="*/ 10477 h 20954"/>
                <a:gd name="connsiteX1" fmla="*/ 3810 w 7619"/>
                <a:gd name="connsiteY1" fmla="*/ 20954 h 20954"/>
                <a:gd name="connsiteX2" fmla="*/ 0 w 7619"/>
                <a:gd name="connsiteY2" fmla="*/ 10477 h 20954"/>
                <a:gd name="connsiteX3" fmla="*/ 3810 w 7619"/>
                <a:gd name="connsiteY3" fmla="*/ 0 h 20954"/>
                <a:gd name="connsiteX4" fmla="*/ 7620 w 7619"/>
                <a:gd name="connsiteY4" fmla="*/ 10477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20954">
                  <a:moveTo>
                    <a:pt x="7620" y="10477"/>
                  </a:moveTo>
                  <a:cubicBezTo>
                    <a:pt x="7620" y="16264"/>
                    <a:pt x="5914" y="20954"/>
                    <a:pt x="3810" y="20954"/>
                  </a:cubicBezTo>
                  <a:cubicBezTo>
                    <a:pt x="1706" y="20954"/>
                    <a:pt x="0" y="16264"/>
                    <a:pt x="0" y="10477"/>
                  </a:cubicBezTo>
                  <a:cubicBezTo>
                    <a:pt x="0" y="4691"/>
                    <a:pt x="1706" y="0"/>
                    <a:pt x="3810" y="0"/>
                  </a:cubicBezTo>
                  <a:cubicBezTo>
                    <a:pt x="5914" y="0"/>
                    <a:pt x="7620" y="4691"/>
                    <a:pt x="7620" y="1047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2" name="图形 160">
              <a:extLst>
                <a:ext uri="{FF2B5EF4-FFF2-40B4-BE49-F238E27FC236}">
                  <a16:creationId xmlns:a16="http://schemas.microsoft.com/office/drawing/2014/main" id="{D64BE6EA-4895-413F-B81A-B26CD0DFD8CF}"/>
                </a:ext>
              </a:extLst>
            </p:cNvPr>
            <p:cNvSpPr/>
            <p:nvPr/>
          </p:nvSpPr>
          <p:spPr>
            <a:xfrm>
              <a:off x="4196537" y="4425580"/>
              <a:ext cx="53965" cy="75485"/>
            </a:xfrm>
            <a:custGeom>
              <a:avLst/>
              <a:gdLst>
                <a:gd name="connsiteX0" fmla="*/ 53966 w 53965"/>
                <a:gd name="connsiteY0" fmla="*/ 28813 h 75485"/>
                <a:gd name="connsiteX1" fmla="*/ 39678 w 53965"/>
                <a:gd name="connsiteY1" fmla="*/ 11668 h 75485"/>
                <a:gd name="connsiteX2" fmla="*/ 25391 w 53965"/>
                <a:gd name="connsiteY2" fmla="*/ 2143 h 75485"/>
                <a:gd name="connsiteX3" fmla="*/ 8246 w 53965"/>
                <a:gd name="connsiteY3" fmla="*/ 2143 h 75485"/>
                <a:gd name="connsiteX4" fmla="*/ 626 w 53965"/>
                <a:gd name="connsiteY4" fmla="*/ 14526 h 75485"/>
                <a:gd name="connsiteX5" fmla="*/ 1578 w 53965"/>
                <a:gd name="connsiteY5" fmla="*/ 29766 h 75485"/>
                <a:gd name="connsiteX6" fmla="*/ 46346 w 53965"/>
                <a:gd name="connsiteY6" fmla="*/ 75486 h 75485"/>
                <a:gd name="connsiteX7" fmla="*/ 44441 w 53965"/>
                <a:gd name="connsiteY7" fmla="*/ 74533 h 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5" h="75485">
                  <a:moveTo>
                    <a:pt x="53966" y="28813"/>
                  </a:moveTo>
                  <a:cubicBezTo>
                    <a:pt x="51108" y="22146"/>
                    <a:pt x="46346" y="15478"/>
                    <a:pt x="39678" y="11668"/>
                  </a:cubicBezTo>
                  <a:cubicBezTo>
                    <a:pt x="35868" y="7858"/>
                    <a:pt x="31106" y="4048"/>
                    <a:pt x="25391" y="2143"/>
                  </a:cubicBezTo>
                  <a:cubicBezTo>
                    <a:pt x="19676" y="-714"/>
                    <a:pt x="13961" y="-714"/>
                    <a:pt x="8246" y="2143"/>
                  </a:cubicBezTo>
                  <a:cubicBezTo>
                    <a:pt x="4436" y="5001"/>
                    <a:pt x="1578" y="8811"/>
                    <a:pt x="626" y="14526"/>
                  </a:cubicBezTo>
                  <a:cubicBezTo>
                    <a:pt x="-327" y="19288"/>
                    <a:pt x="-327" y="25003"/>
                    <a:pt x="1578" y="29766"/>
                  </a:cubicBezTo>
                  <a:cubicBezTo>
                    <a:pt x="7293" y="51673"/>
                    <a:pt x="24438" y="69771"/>
                    <a:pt x="46346" y="75486"/>
                  </a:cubicBezTo>
                  <a:lnTo>
                    <a:pt x="44441" y="74533"/>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3" name="图形 160">
              <a:extLst>
                <a:ext uri="{FF2B5EF4-FFF2-40B4-BE49-F238E27FC236}">
                  <a16:creationId xmlns:a16="http://schemas.microsoft.com/office/drawing/2014/main" id="{0A4A123B-CBDC-4BBE-8E58-1893508E800B}"/>
                </a:ext>
              </a:extLst>
            </p:cNvPr>
            <p:cNvSpPr/>
            <p:nvPr/>
          </p:nvSpPr>
          <p:spPr>
            <a:xfrm>
              <a:off x="4191774" y="4421770"/>
              <a:ext cx="62785" cy="84058"/>
            </a:xfrm>
            <a:custGeom>
              <a:avLst/>
              <a:gdLst>
                <a:gd name="connsiteX0" fmla="*/ 50156 w 62785"/>
                <a:gd name="connsiteY0" fmla="*/ 84058 h 84058"/>
                <a:gd name="connsiteX1" fmla="*/ 49203 w 62785"/>
                <a:gd name="connsiteY1" fmla="*/ 84058 h 84058"/>
                <a:gd name="connsiteX2" fmla="*/ 1578 w 62785"/>
                <a:gd name="connsiteY2" fmla="*/ 34528 h 84058"/>
                <a:gd name="connsiteX3" fmla="*/ 626 w 62785"/>
                <a:gd name="connsiteY3" fmla="*/ 17383 h 84058"/>
                <a:gd name="connsiteX4" fmla="*/ 11103 w 62785"/>
                <a:gd name="connsiteY4" fmla="*/ 2143 h 84058"/>
                <a:gd name="connsiteX5" fmla="*/ 32058 w 62785"/>
                <a:gd name="connsiteY5" fmla="*/ 2143 h 84058"/>
                <a:gd name="connsiteX6" fmla="*/ 47298 w 62785"/>
                <a:gd name="connsiteY6" fmla="*/ 12621 h 84058"/>
                <a:gd name="connsiteX7" fmla="*/ 62538 w 62785"/>
                <a:gd name="connsiteY7" fmla="*/ 31671 h 84058"/>
                <a:gd name="connsiteX8" fmla="*/ 58728 w 62785"/>
                <a:gd name="connsiteY8" fmla="*/ 38338 h 84058"/>
                <a:gd name="connsiteX9" fmla="*/ 52061 w 62785"/>
                <a:gd name="connsiteY9" fmla="*/ 34528 h 84058"/>
                <a:gd name="connsiteX10" fmla="*/ 39678 w 62785"/>
                <a:gd name="connsiteY10" fmla="*/ 19288 h 84058"/>
                <a:gd name="connsiteX11" fmla="*/ 26343 w 62785"/>
                <a:gd name="connsiteY11" fmla="*/ 9763 h 84058"/>
                <a:gd name="connsiteX12" fmla="*/ 13961 w 62785"/>
                <a:gd name="connsiteY12" fmla="*/ 9763 h 84058"/>
                <a:gd name="connsiteX13" fmla="*/ 8246 w 62785"/>
                <a:gd name="connsiteY13" fmla="*/ 18336 h 84058"/>
                <a:gd name="connsiteX14" fmla="*/ 9198 w 62785"/>
                <a:gd name="connsiteY14" fmla="*/ 31671 h 84058"/>
                <a:gd name="connsiteX15" fmla="*/ 46346 w 62785"/>
                <a:gd name="connsiteY15" fmla="*/ 73581 h 84058"/>
                <a:gd name="connsiteX16" fmla="*/ 50156 w 62785"/>
                <a:gd name="connsiteY16" fmla="*/ 74533 h 84058"/>
                <a:gd name="connsiteX17" fmla="*/ 52061 w 62785"/>
                <a:gd name="connsiteY17" fmla="*/ 75486 h 84058"/>
                <a:gd name="connsiteX18" fmla="*/ 53966 w 62785"/>
                <a:gd name="connsiteY18" fmla="*/ 81201 h 84058"/>
                <a:gd name="connsiteX19" fmla="*/ 50156 w 62785"/>
                <a:gd name="connsiteY19" fmla="*/ 84058 h 8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85" h="84058">
                  <a:moveTo>
                    <a:pt x="50156" y="84058"/>
                  </a:moveTo>
                  <a:cubicBezTo>
                    <a:pt x="50156" y="84058"/>
                    <a:pt x="49203" y="84058"/>
                    <a:pt x="49203" y="84058"/>
                  </a:cubicBezTo>
                  <a:cubicBezTo>
                    <a:pt x="25391" y="77391"/>
                    <a:pt x="7293" y="58341"/>
                    <a:pt x="1578" y="34528"/>
                  </a:cubicBezTo>
                  <a:cubicBezTo>
                    <a:pt x="-327" y="28813"/>
                    <a:pt x="-327" y="23098"/>
                    <a:pt x="626" y="17383"/>
                  </a:cubicBezTo>
                  <a:cubicBezTo>
                    <a:pt x="1578" y="10716"/>
                    <a:pt x="5388" y="5001"/>
                    <a:pt x="11103" y="2143"/>
                  </a:cubicBezTo>
                  <a:cubicBezTo>
                    <a:pt x="17771" y="-714"/>
                    <a:pt x="25391" y="-714"/>
                    <a:pt x="32058" y="2143"/>
                  </a:cubicBezTo>
                  <a:cubicBezTo>
                    <a:pt x="37773" y="5001"/>
                    <a:pt x="42536" y="8811"/>
                    <a:pt x="47298" y="12621"/>
                  </a:cubicBezTo>
                  <a:cubicBezTo>
                    <a:pt x="53966" y="17383"/>
                    <a:pt x="59681" y="24051"/>
                    <a:pt x="62538" y="31671"/>
                  </a:cubicBezTo>
                  <a:cubicBezTo>
                    <a:pt x="63491" y="34528"/>
                    <a:pt x="61586" y="37386"/>
                    <a:pt x="58728" y="38338"/>
                  </a:cubicBezTo>
                  <a:cubicBezTo>
                    <a:pt x="55871" y="39291"/>
                    <a:pt x="53013" y="37386"/>
                    <a:pt x="52061" y="34528"/>
                  </a:cubicBezTo>
                  <a:cubicBezTo>
                    <a:pt x="49203" y="28813"/>
                    <a:pt x="45393" y="23098"/>
                    <a:pt x="39678" y="19288"/>
                  </a:cubicBezTo>
                  <a:cubicBezTo>
                    <a:pt x="35868" y="15478"/>
                    <a:pt x="31106" y="12621"/>
                    <a:pt x="26343" y="9763"/>
                  </a:cubicBezTo>
                  <a:cubicBezTo>
                    <a:pt x="22533" y="7858"/>
                    <a:pt x="17771" y="7858"/>
                    <a:pt x="13961" y="9763"/>
                  </a:cubicBezTo>
                  <a:cubicBezTo>
                    <a:pt x="11103" y="11668"/>
                    <a:pt x="8246" y="15478"/>
                    <a:pt x="8246" y="18336"/>
                  </a:cubicBezTo>
                  <a:cubicBezTo>
                    <a:pt x="7293" y="23098"/>
                    <a:pt x="7293" y="26908"/>
                    <a:pt x="9198" y="31671"/>
                  </a:cubicBezTo>
                  <a:cubicBezTo>
                    <a:pt x="13961" y="50721"/>
                    <a:pt x="27296" y="65961"/>
                    <a:pt x="46346" y="73581"/>
                  </a:cubicBezTo>
                  <a:cubicBezTo>
                    <a:pt x="47298" y="73581"/>
                    <a:pt x="48251" y="73581"/>
                    <a:pt x="50156" y="74533"/>
                  </a:cubicBezTo>
                  <a:lnTo>
                    <a:pt x="52061" y="75486"/>
                  </a:lnTo>
                  <a:cubicBezTo>
                    <a:pt x="53966" y="76438"/>
                    <a:pt x="54918" y="79296"/>
                    <a:pt x="53966" y="81201"/>
                  </a:cubicBezTo>
                  <a:cubicBezTo>
                    <a:pt x="53013" y="83106"/>
                    <a:pt x="52061" y="84058"/>
                    <a:pt x="50156" y="8405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4" name="图形 160">
              <a:extLst>
                <a:ext uri="{FF2B5EF4-FFF2-40B4-BE49-F238E27FC236}">
                  <a16:creationId xmlns:a16="http://schemas.microsoft.com/office/drawing/2014/main" id="{A539E4A6-1914-42DB-A600-7C44CE010C6E}"/>
                </a:ext>
              </a:extLst>
            </p:cNvPr>
            <p:cNvSpPr/>
            <p:nvPr/>
          </p:nvSpPr>
          <p:spPr>
            <a:xfrm>
              <a:off x="4133345" y="4602507"/>
              <a:ext cx="291507" cy="457676"/>
            </a:xfrm>
            <a:custGeom>
              <a:avLst/>
              <a:gdLst>
                <a:gd name="connsiteX0" fmla="*/ 230505 w 291507"/>
                <a:gd name="connsiteY0" fmla="*/ 38576 h 457676"/>
                <a:gd name="connsiteX1" fmla="*/ 47625 w 291507"/>
                <a:gd name="connsiteY1" fmla="*/ 15716 h 457676"/>
                <a:gd name="connsiteX2" fmla="*/ 0 w 291507"/>
                <a:gd name="connsiteY2" fmla="*/ 457676 h 457676"/>
                <a:gd name="connsiteX3" fmla="*/ 291465 w 291507"/>
                <a:gd name="connsiteY3" fmla="*/ 437674 h 457676"/>
                <a:gd name="connsiteX4" fmla="*/ 230505 w 291507"/>
                <a:gd name="connsiteY4" fmla="*/ 38576 h 45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07" h="457676">
                  <a:moveTo>
                    <a:pt x="230505" y="38576"/>
                  </a:moveTo>
                  <a:cubicBezTo>
                    <a:pt x="230505" y="38576"/>
                    <a:pt x="95250" y="-30004"/>
                    <a:pt x="47625" y="15716"/>
                  </a:cubicBezTo>
                  <a:cubicBezTo>
                    <a:pt x="0" y="61436"/>
                    <a:pt x="1905" y="210026"/>
                    <a:pt x="0" y="457676"/>
                  </a:cubicBezTo>
                  <a:lnTo>
                    <a:pt x="291465" y="437674"/>
                  </a:lnTo>
                  <a:cubicBezTo>
                    <a:pt x="291465" y="437674"/>
                    <a:pt x="295275" y="73819"/>
                    <a:pt x="230505" y="38576"/>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5" name="图形 160">
              <a:extLst>
                <a:ext uri="{FF2B5EF4-FFF2-40B4-BE49-F238E27FC236}">
                  <a16:creationId xmlns:a16="http://schemas.microsoft.com/office/drawing/2014/main" id="{986A347F-28AB-4044-B57E-7216DDDF0DD6}"/>
                </a:ext>
              </a:extLst>
            </p:cNvPr>
            <p:cNvSpPr/>
            <p:nvPr/>
          </p:nvSpPr>
          <p:spPr>
            <a:xfrm>
              <a:off x="4206765" y="4621423"/>
              <a:ext cx="611710" cy="218976"/>
            </a:xfrm>
            <a:custGeom>
              <a:avLst/>
              <a:gdLst>
                <a:gd name="connsiteX0" fmla="*/ 272338 w 611710"/>
                <a:gd name="connsiteY0" fmla="*/ 115863 h 218976"/>
                <a:gd name="connsiteX1" fmla="*/ 500938 w 611710"/>
                <a:gd name="connsiteY1" fmla="*/ 120625 h 218976"/>
                <a:gd name="connsiteX2" fmla="*/ 563803 w 611710"/>
                <a:gd name="connsiteY2" fmla="*/ 81573 h 218976"/>
                <a:gd name="connsiteX3" fmla="*/ 539038 w 611710"/>
                <a:gd name="connsiteY3" fmla="*/ 122530 h 218976"/>
                <a:gd name="connsiteX4" fmla="*/ 609523 w 611710"/>
                <a:gd name="connsiteY4" fmla="*/ 113005 h 218976"/>
                <a:gd name="connsiteX5" fmla="*/ 580948 w 611710"/>
                <a:gd name="connsiteY5" fmla="*/ 177775 h 218976"/>
                <a:gd name="connsiteX6" fmla="*/ 513320 w 611710"/>
                <a:gd name="connsiteY6" fmla="*/ 195873 h 218976"/>
                <a:gd name="connsiteX7" fmla="*/ 223760 w 611710"/>
                <a:gd name="connsiteY7" fmla="*/ 197778 h 218976"/>
                <a:gd name="connsiteX8" fmla="*/ 1828 w 611710"/>
                <a:gd name="connsiteY8" fmla="*/ 72048 h 218976"/>
                <a:gd name="connsiteX9" fmla="*/ 86600 w 611710"/>
                <a:gd name="connsiteY9" fmla="*/ 9183 h 218976"/>
                <a:gd name="connsiteX10" fmla="*/ 272338 w 611710"/>
                <a:gd name="connsiteY10" fmla="*/ 115863 h 21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710" h="218976">
                  <a:moveTo>
                    <a:pt x="272338" y="115863"/>
                  </a:moveTo>
                  <a:cubicBezTo>
                    <a:pt x="292340" y="116815"/>
                    <a:pt x="481888" y="139675"/>
                    <a:pt x="500938" y="120625"/>
                  </a:cubicBezTo>
                  <a:cubicBezTo>
                    <a:pt x="520940" y="101575"/>
                    <a:pt x="561898" y="74905"/>
                    <a:pt x="563803" y="81573"/>
                  </a:cubicBezTo>
                  <a:cubicBezTo>
                    <a:pt x="566660" y="88240"/>
                    <a:pt x="539038" y="122530"/>
                    <a:pt x="539038" y="122530"/>
                  </a:cubicBezTo>
                  <a:cubicBezTo>
                    <a:pt x="539038" y="122530"/>
                    <a:pt x="599998" y="103480"/>
                    <a:pt x="609523" y="113005"/>
                  </a:cubicBezTo>
                  <a:cubicBezTo>
                    <a:pt x="619048" y="122530"/>
                    <a:pt x="595235" y="165393"/>
                    <a:pt x="580948" y="177775"/>
                  </a:cubicBezTo>
                  <a:cubicBezTo>
                    <a:pt x="577138" y="181585"/>
                    <a:pt x="537133" y="189205"/>
                    <a:pt x="513320" y="195873"/>
                  </a:cubicBezTo>
                  <a:cubicBezTo>
                    <a:pt x="406640" y="226353"/>
                    <a:pt x="263765" y="226353"/>
                    <a:pt x="223760" y="197778"/>
                  </a:cubicBezTo>
                  <a:cubicBezTo>
                    <a:pt x="167563" y="160630"/>
                    <a:pt x="10400" y="85383"/>
                    <a:pt x="1828" y="72048"/>
                  </a:cubicBezTo>
                  <a:cubicBezTo>
                    <a:pt x="-7697" y="58713"/>
                    <a:pt x="19925" y="-27965"/>
                    <a:pt x="86600" y="9183"/>
                  </a:cubicBezTo>
                  <a:cubicBezTo>
                    <a:pt x="86600" y="9183"/>
                    <a:pt x="252335" y="114910"/>
                    <a:pt x="272338" y="115863"/>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6" name="图形 160">
              <a:extLst>
                <a:ext uri="{FF2B5EF4-FFF2-40B4-BE49-F238E27FC236}">
                  <a16:creationId xmlns:a16="http://schemas.microsoft.com/office/drawing/2014/main" id="{D1EBEAA7-013A-46BE-8C5C-CE997B181542}"/>
                </a:ext>
              </a:extLst>
            </p:cNvPr>
            <p:cNvSpPr/>
            <p:nvPr/>
          </p:nvSpPr>
          <p:spPr>
            <a:xfrm>
              <a:off x="4202385" y="4616950"/>
              <a:ext cx="622475" cy="228920"/>
            </a:xfrm>
            <a:custGeom>
              <a:avLst/>
              <a:gdLst>
                <a:gd name="connsiteX0" fmla="*/ 345298 w 622475"/>
                <a:gd name="connsiteY0" fmla="*/ 228921 h 228920"/>
                <a:gd name="connsiteX1" fmla="*/ 225283 w 622475"/>
                <a:gd name="connsiteY1" fmla="*/ 207013 h 228920"/>
                <a:gd name="connsiteX2" fmla="*/ 93838 w 622475"/>
                <a:gd name="connsiteY2" fmla="*/ 132718 h 228920"/>
                <a:gd name="connsiteX3" fmla="*/ 2398 w 622475"/>
                <a:gd name="connsiteY3" fmla="*/ 79378 h 228920"/>
                <a:gd name="connsiteX4" fmla="*/ 20495 w 622475"/>
                <a:gd name="connsiteY4" fmla="*/ 18418 h 228920"/>
                <a:gd name="connsiteX5" fmla="*/ 93838 w 622475"/>
                <a:gd name="connsiteY5" fmla="*/ 9846 h 228920"/>
                <a:gd name="connsiteX6" fmla="*/ 277670 w 622475"/>
                <a:gd name="connsiteY6" fmla="*/ 116526 h 228920"/>
                <a:gd name="connsiteX7" fmla="*/ 303388 w 622475"/>
                <a:gd name="connsiteY7" fmla="*/ 118431 h 228920"/>
                <a:gd name="connsiteX8" fmla="*/ 502461 w 622475"/>
                <a:gd name="connsiteY8" fmla="*/ 122241 h 228920"/>
                <a:gd name="connsiteX9" fmla="*/ 569136 w 622475"/>
                <a:gd name="connsiteY9" fmla="*/ 81283 h 228920"/>
                <a:gd name="connsiteX10" fmla="*/ 573898 w 622475"/>
                <a:gd name="connsiteY10" fmla="*/ 85093 h 228920"/>
                <a:gd name="connsiteX11" fmla="*/ 557705 w 622475"/>
                <a:gd name="connsiteY11" fmla="*/ 118431 h 228920"/>
                <a:gd name="connsiteX12" fmla="*/ 618665 w 622475"/>
                <a:gd name="connsiteY12" fmla="*/ 113668 h 228920"/>
                <a:gd name="connsiteX13" fmla="*/ 622476 w 622475"/>
                <a:gd name="connsiteY13" fmla="*/ 124146 h 228920"/>
                <a:gd name="connsiteX14" fmla="*/ 590090 w 622475"/>
                <a:gd name="connsiteY14" fmla="*/ 185106 h 228920"/>
                <a:gd name="connsiteX15" fmla="*/ 552943 w 622475"/>
                <a:gd name="connsiteY15" fmla="*/ 196536 h 228920"/>
                <a:gd name="connsiteX16" fmla="*/ 520558 w 622475"/>
                <a:gd name="connsiteY16" fmla="*/ 205108 h 228920"/>
                <a:gd name="connsiteX17" fmla="*/ 345298 w 622475"/>
                <a:gd name="connsiteY17" fmla="*/ 228921 h 228920"/>
                <a:gd name="connsiteX18" fmla="*/ 59548 w 622475"/>
                <a:gd name="connsiteY18" fmla="*/ 8893 h 228920"/>
                <a:gd name="connsiteX19" fmla="*/ 27163 w 622475"/>
                <a:gd name="connsiteY19" fmla="*/ 24133 h 228920"/>
                <a:gd name="connsiteX20" fmla="*/ 10018 w 622475"/>
                <a:gd name="connsiteY20" fmla="*/ 72711 h 228920"/>
                <a:gd name="connsiteX21" fmla="*/ 98600 w 622475"/>
                <a:gd name="connsiteY21" fmla="*/ 123193 h 228920"/>
                <a:gd name="connsiteX22" fmla="*/ 230998 w 622475"/>
                <a:gd name="connsiteY22" fmla="*/ 198441 h 228920"/>
                <a:gd name="connsiteX23" fmla="*/ 516748 w 622475"/>
                <a:gd name="connsiteY23" fmla="*/ 195583 h 228920"/>
                <a:gd name="connsiteX24" fmla="*/ 550086 w 622475"/>
                <a:gd name="connsiteY24" fmla="*/ 187011 h 228920"/>
                <a:gd name="connsiteX25" fmla="*/ 583423 w 622475"/>
                <a:gd name="connsiteY25" fmla="*/ 177486 h 228920"/>
                <a:gd name="connsiteX26" fmla="*/ 611998 w 622475"/>
                <a:gd name="connsiteY26" fmla="*/ 123193 h 228920"/>
                <a:gd name="connsiteX27" fmla="*/ 611045 w 622475"/>
                <a:gd name="connsiteY27" fmla="*/ 119383 h 228920"/>
                <a:gd name="connsiteX28" fmla="*/ 545323 w 622475"/>
                <a:gd name="connsiteY28" fmla="*/ 130813 h 228920"/>
                <a:gd name="connsiteX29" fmla="*/ 539608 w 622475"/>
                <a:gd name="connsiteY29" fmla="*/ 128908 h 228920"/>
                <a:gd name="connsiteX30" fmla="*/ 539608 w 622475"/>
                <a:gd name="connsiteY30" fmla="*/ 123193 h 228920"/>
                <a:gd name="connsiteX31" fmla="*/ 562468 w 622475"/>
                <a:gd name="connsiteY31" fmla="*/ 89856 h 228920"/>
                <a:gd name="connsiteX32" fmla="*/ 508175 w 622475"/>
                <a:gd name="connsiteY32" fmla="*/ 127003 h 228920"/>
                <a:gd name="connsiteX33" fmla="*/ 300530 w 622475"/>
                <a:gd name="connsiteY33" fmla="*/ 125098 h 228920"/>
                <a:gd name="connsiteX34" fmla="*/ 274813 w 622475"/>
                <a:gd name="connsiteY34" fmla="*/ 123193 h 228920"/>
                <a:gd name="connsiteX35" fmla="*/ 86218 w 622475"/>
                <a:gd name="connsiteY35" fmla="*/ 15561 h 228920"/>
                <a:gd name="connsiteX36" fmla="*/ 59548 w 622475"/>
                <a:gd name="connsiteY36" fmla="*/ 8893 h 22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475" h="228920">
                  <a:moveTo>
                    <a:pt x="345298" y="228921"/>
                  </a:moveTo>
                  <a:cubicBezTo>
                    <a:pt x="291958" y="228921"/>
                    <a:pt x="246238" y="221301"/>
                    <a:pt x="225283" y="207013"/>
                  </a:cubicBezTo>
                  <a:cubicBezTo>
                    <a:pt x="196708" y="187963"/>
                    <a:pt x="142415" y="158436"/>
                    <a:pt x="93838" y="132718"/>
                  </a:cubicBezTo>
                  <a:cubicBezTo>
                    <a:pt x="38593" y="104143"/>
                    <a:pt x="7160" y="86046"/>
                    <a:pt x="2398" y="79378"/>
                  </a:cubicBezTo>
                  <a:cubicBezTo>
                    <a:pt x="-4270" y="69853"/>
                    <a:pt x="3350" y="38421"/>
                    <a:pt x="20495" y="18418"/>
                  </a:cubicBezTo>
                  <a:cubicBezTo>
                    <a:pt x="31925" y="6036"/>
                    <a:pt x="55738" y="-11109"/>
                    <a:pt x="93838" y="9846"/>
                  </a:cubicBezTo>
                  <a:cubicBezTo>
                    <a:pt x="157655" y="50803"/>
                    <a:pt x="264336" y="115573"/>
                    <a:pt x="277670" y="116526"/>
                  </a:cubicBezTo>
                  <a:cubicBezTo>
                    <a:pt x="281480" y="116526"/>
                    <a:pt x="291005" y="117478"/>
                    <a:pt x="303388" y="118431"/>
                  </a:cubicBezTo>
                  <a:cubicBezTo>
                    <a:pt x="349108" y="123193"/>
                    <a:pt x="488173" y="136528"/>
                    <a:pt x="502461" y="122241"/>
                  </a:cubicBezTo>
                  <a:cubicBezTo>
                    <a:pt x="516748" y="107953"/>
                    <a:pt x="557705" y="78426"/>
                    <a:pt x="569136" y="81283"/>
                  </a:cubicBezTo>
                  <a:cubicBezTo>
                    <a:pt x="571040" y="81283"/>
                    <a:pt x="572945" y="83188"/>
                    <a:pt x="573898" y="85093"/>
                  </a:cubicBezTo>
                  <a:cubicBezTo>
                    <a:pt x="575803" y="89856"/>
                    <a:pt x="570088" y="101286"/>
                    <a:pt x="557705" y="118431"/>
                  </a:cubicBezTo>
                  <a:cubicBezTo>
                    <a:pt x="579613" y="112716"/>
                    <a:pt x="610093" y="106048"/>
                    <a:pt x="618665" y="113668"/>
                  </a:cubicBezTo>
                  <a:cubicBezTo>
                    <a:pt x="621523" y="116526"/>
                    <a:pt x="622476" y="120336"/>
                    <a:pt x="622476" y="124146"/>
                  </a:cubicBezTo>
                  <a:cubicBezTo>
                    <a:pt x="622476" y="141291"/>
                    <a:pt x="601520" y="174628"/>
                    <a:pt x="590090" y="185106"/>
                  </a:cubicBezTo>
                  <a:cubicBezTo>
                    <a:pt x="587233" y="187963"/>
                    <a:pt x="577708" y="189868"/>
                    <a:pt x="552943" y="196536"/>
                  </a:cubicBezTo>
                  <a:cubicBezTo>
                    <a:pt x="541513" y="199393"/>
                    <a:pt x="530083" y="202251"/>
                    <a:pt x="520558" y="205108"/>
                  </a:cubicBezTo>
                  <a:cubicBezTo>
                    <a:pt x="462455" y="221301"/>
                    <a:pt x="403400" y="228921"/>
                    <a:pt x="345298" y="228921"/>
                  </a:cubicBezTo>
                  <a:close/>
                  <a:moveTo>
                    <a:pt x="59548" y="8893"/>
                  </a:moveTo>
                  <a:cubicBezTo>
                    <a:pt x="47165" y="8893"/>
                    <a:pt x="34783" y="14608"/>
                    <a:pt x="27163" y="24133"/>
                  </a:cubicBezTo>
                  <a:cubicBezTo>
                    <a:pt x="10018" y="43183"/>
                    <a:pt x="7160" y="68901"/>
                    <a:pt x="10018" y="72711"/>
                  </a:cubicBezTo>
                  <a:cubicBezTo>
                    <a:pt x="13828" y="78426"/>
                    <a:pt x="58595" y="101286"/>
                    <a:pt x="98600" y="123193"/>
                  </a:cubicBezTo>
                  <a:cubicBezTo>
                    <a:pt x="147178" y="148911"/>
                    <a:pt x="202423" y="178438"/>
                    <a:pt x="230998" y="198441"/>
                  </a:cubicBezTo>
                  <a:cubicBezTo>
                    <a:pt x="267193" y="224158"/>
                    <a:pt x="406258" y="227016"/>
                    <a:pt x="516748" y="195583"/>
                  </a:cubicBezTo>
                  <a:cubicBezTo>
                    <a:pt x="526273" y="192726"/>
                    <a:pt x="538655" y="189868"/>
                    <a:pt x="550086" y="187011"/>
                  </a:cubicBezTo>
                  <a:cubicBezTo>
                    <a:pt x="561515" y="184153"/>
                    <a:pt x="572945" y="181296"/>
                    <a:pt x="583423" y="177486"/>
                  </a:cubicBezTo>
                  <a:cubicBezTo>
                    <a:pt x="594853" y="167961"/>
                    <a:pt x="611998" y="137481"/>
                    <a:pt x="611998" y="123193"/>
                  </a:cubicBezTo>
                  <a:cubicBezTo>
                    <a:pt x="611998" y="122241"/>
                    <a:pt x="611998" y="120336"/>
                    <a:pt x="611045" y="119383"/>
                  </a:cubicBezTo>
                  <a:cubicBezTo>
                    <a:pt x="607236" y="115573"/>
                    <a:pt x="576755" y="121288"/>
                    <a:pt x="545323" y="130813"/>
                  </a:cubicBezTo>
                  <a:cubicBezTo>
                    <a:pt x="543418" y="131766"/>
                    <a:pt x="541513" y="130813"/>
                    <a:pt x="539608" y="128908"/>
                  </a:cubicBezTo>
                  <a:cubicBezTo>
                    <a:pt x="538655" y="127003"/>
                    <a:pt x="538655" y="125098"/>
                    <a:pt x="539608" y="123193"/>
                  </a:cubicBezTo>
                  <a:cubicBezTo>
                    <a:pt x="548180" y="112716"/>
                    <a:pt x="555801" y="102238"/>
                    <a:pt x="562468" y="89856"/>
                  </a:cubicBezTo>
                  <a:cubicBezTo>
                    <a:pt x="542465" y="99381"/>
                    <a:pt x="524368" y="112716"/>
                    <a:pt x="508175" y="127003"/>
                  </a:cubicBezTo>
                  <a:cubicBezTo>
                    <a:pt x="491983" y="142243"/>
                    <a:pt x="399590" y="134623"/>
                    <a:pt x="300530" y="125098"/>
                  </a:cubicBezTo>
                  <a:cubicBezTo>
                    <a:pt x="288148" y="124146"/>
                    <a:pt x="278623" y="123193"/>
                    <a:pt x="274813" y="123193"/>
                  </a:cubicBezTo>
                  <a:cubicBezTo>
                    <a:pt x="253858" y="122241"/>
                    <a:pt x="103363" y="26038"/>
                    <a:pt x="86218" y="15561"/>
                  </a:cubicBezTo>
                  <a:cubicBezTo>
                    <a:pt x="79550" y="11751"/>
                    <a:pt x="69073" y="8893"/>
                    <a:pt x="59548" y="889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7" name="图形 160">
              <a:extLst>
                <a:ext uri="{FF2B5EF4-FFF2-40B4-BE49-F238E27FC236}">
                  <a16:creationId xmlns:a16="http://schemas.microsoft.com/office/drawing/2014/main" id="{2A1A1B29-A49D-430D-AAF9-8A53D65C3B44}"/>
                </a:ext>
              </a:extLst>
            </p:cNvPr>
            <p:cNvSpPr/>
            <p:nvPr/>
          </p:nvSpPr>
          <p:spPr>
            <a:xfrm>
              <a:off x="3995232" y="5040181"/>
              <a:ext cx="518159" cy="458681"/>
            </a:xfrm>
            <a:custGeom>
              <a:avLst/>
              <a:gdLst>
                <a:gd name="connsiteX0" fmla="*/ 138113 w 518159"/>
                <a:gd name="connsiteY0" fmla="*/ 20002 h 458681"/>
                <a:gd name="connsiteX1" fmla="*/ 0 w 518159"/>
                <a:gd name="connsiteY1" fmla="*/ 360997 h 458681"/>
                <a:gd name="connsiteX2" fmla="*/ 518160 w 518159"/>
                <a:gd name="connsiteY2" fmla="*/ 454342 h 458681"/>
                <a:gd name="connsiteX3" fmla="*/ 429578 w 518159"/>
                <a:gd name="connsiteY3" fmla="*/ 0 h 458681"/>
                <a:gd name="connsiteX4" fmla="*/ 138113 w 518159"/>
                <a:gd name="connsiteY4" fmla="*/ 20002 h 45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159" h="458681">
                  <a:moveTo>
                    <a:pt x="138113" y="20002"/>
                  </a:moveTo>
                  <a:lnTo>
                    <a:pt x="0" y="360997"/>
                  </a:lnTo>
                  <a:cubicBezTo>
                    <a:pt x="0" y="360997"/>
                    <a:pt x="355283" y="482917"/>
                    <a:pt x="518160" y="454342"/>
                  </a:cubicBezTo>
                  <a:lnTo>
                    <a:pt x="429578" y="0"/>
                  </a:lnTo>
                  <a:lnTo>
                    <a:pt x="138113" y="2000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8" name="图形 160">
              <a:extLst>
                <a:ext uri="{FF2B5EF4-FFF2-40B4-BE49-F238E27FC236}">
                  <a16:creationId xmlns:a16="http://schemas.microsoft.com/office/drawing/2014/main" id="{F05F7B36-2C9E-4500-8A5F-D1270A294AE7}"/>
                </a:ext>
              </a:extLst>
            </p:cNvPr>
            <p:cNvSpPr/>
            <p:nvPr/>
          </p:nvSpPr>
          <p:spPr>
            <a:xfrm>
              <a:off x="3989756" y="5034466"/>
              <a:ext cx="527446" cy="468872"/>
            </a:xfrm>
            <a:custGeom>
              <a:avLst/>
              <a:gdLst>
                <a:gd name="connsiteX0" fmla="*/ 465534 w 527446"/>
                <a:gd name="connsiteY0" fmla="*/ 468630 h 468872"/>
                <a:gd name="connsiteX1" fmla="*/ 3572 w 527446"/>
                <a:gd name="connsiteY1" fmla="*/ 370523 h 468872"/>
                <a:gd name="connsiteX2" fmla="*/ 714 w 527446"/>
                <a:gd name="connsiteY2" fmla="*/ 367665 h 468872"/>
                <a:gd name="connsiteX3" fmla="*/ 714 w 527446"/>
                <a:gd name="connsiteY3" fmla="*/ 363855 h 468872"/>
                <a:gd name="connsiteX4" fmla="*/ 138827 w 527446"/>
                <a:gd name="connsiteY4" fmla="*/ 22860 h 468872"/>
                <a:gd name="connsiteX5" fmla="*/ 142637 w 527446"/>
                <a:gd name="connsiteY5" fmla="*/ 20002 h 468872"/>
                <a:gd name="connsiteX6" fmla="*/ 434102 w 527446"/>
                <a:gd name="connsiteY6" fmla="*/ 0 h 468872"/>
                <a:gd name="connsiteX7" fmla="*/ 438864 w 527446"/>
                <a:gd name="connsiteY7" fmla="*/ 3810 h 468872"/>
                <a:gd name="connsiteX8" fmla="*/ 527447 w 527446"/>
                <a:gd name="connsiteY8" fmla="*/ 458153 h 468872"/>
                <a:gd name="connsiteX9" fmla="*/ 526494 w 527446"/>
                <a:gd name="connsiteY9" fmla="*/ 461962 h 468872"/>
                <a:gd name="connsiteX10" fmla="*/ 523637 w 527446"/>
                <a:gd name="connsiteY10" fmla="*/ 463868 h 468872"/>
                <a:gd name="connsiteX11" fmla="*/ 465534 w 527446"/>
                <a:gd name="connsiteY11" fmla="*/ 468630 h 468872"/>
                <a:gd name="connsiteX12" fmla="*/ 11192 w 527446"/>
                <a:gd name="connsiteY12" fmla="*/ 363855 h 468872"/>
                <a:gd name="connsiteX13" fmla="*/ 516969 w 527446"/>
                <a:gd name="connsiteY13" fmla="*/ 456248 h 468872"/>
                <a:gd name="connsiteX14" fmla="*/ 430292 w 527446"/>
                <a:gd name="connsiteY14" fmla="*/ 11430 h 468872"/>
                <a:gd name="connsiteX15" fmla="*/ 146447 w 527446"/>
                <a:gd name="connsiteY15" fmla="*/ 30480 h 468872"/>
                <a:gd name="connsiteX16" fmla="*/ 11192 w 527446"/>
                <a:gd name="connsiteY16" fmla="*/ 363855 h 46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446" h="468872">
                  <a:moveTo>
                    <a:pt x="465534" y="468630"/>
                  </a:moveTo>
                  <a:cubicBezTo>
                    <a:pt x="291227" y="468630"/>
                    <a:pt x="15954" y="375285"/>
                    <a:pt x="3572" y="370523"/>
                  </a:cubicBezTo>
                  <a:cubicBezTo>
                    <a:pt x="2619" y="370523"/>
                    <a:pt x="1667" y="369570"/>
                    <a:pt x="714" y="367665"/>
                  </a:cubicBezTo>
                  <a:cubicBezTo>
                    <a:pt x="-238" y="366712"/>
                    <a:pt x="-238" y="364807"/>
                    <a:pt x="714" y="363855"/>
                  </a:cubicBezTo>
                  <a:lnTo>
                    <a:pt x="138827" y="22860"/>
                  </a:lnTo>
                  <a:cubicBezTo>
                    <a:pt x="139779" y="20955"/>
                    <a:pt x="140732" y="20002"/>
                    <a:pt x="142637" y="20002"/>
                  </a:cubicBezTo>
                  <a:lnTo>
                    <a:pt x="434102" y="0"/>
                  </a:lnTo>
                  <a:cubicBezTo>
                    <a:pt x="436959" y="0"/>
                    <a:pt x="438864" y="1905"/>
                    <a:pt x="438864" y="3810"/>
                  </a:cubicBezTo>
                  <a:lnTo>
                    <a:pt x="527447" y="458153"/>
                  </a:lnTo>
                  <a:cubicBezTo>
                    <a:pt x="527447" y="459105"/>
                    <a:pt x="527447" y="461010"/>
                    <a:pt x="526494" y="461962"/>
                  </a:cubicBezTo>
                  <a:cubicBezTo>
                    <a:pt x="525542" y="462915"/>
                    <a:pt x="524589" y="463868"/>
                    <a:pt x="523637" y="463868"/>
                  </a:cubicBezTo>
                  <a:cubicBezTo>
                    <a:pt x="504587" y="467678"/>
                    <a:pt x="485537" y="469582"/>
                    <a:pt x="465534" y="468630"/>
                  </a:cubicBezTo>
                  <a:close/>
                  <a:moveTo>
                    <a:pt x="11192" y="363855"/>
                  </a:moveTo>
                  <a:cubicBezTo>
                    <a:pt x="54054" y="378143"/>
                    <a:pt x="365522" y="479107"/>
                    <a:pt x="516969" y="456248"/>
                  </a:cubicBezTo>
                  <a:lnTo>
                    <a:pt x="430292" y="11430"/>
                  </a:lnTo>
                  <a:lnTo>
                    <a:pt x="146447" y="30480"/>
                  </a:lnTo>
                  <a:lnTo>
                    <a:pt x="11192" y="36385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9" name="图形 160">
              <a:extLst>
                <a:ext uri="{FF2B5EF4-FFF2-40B4-BE49-F238E27FC236}">
                  <a16:creationId xmlns:a16="http://schemas.microsoft.com/office/drawing/2014/main" id="{DB7FB1B8-4271-46DE-B8A8-BCDD9CF9D25B}"/>
                </a:ext>
              </a:extLst>
            </p:cNvPr>
            <p:cNvSpPr/>
            <p:nvPr/>
          </p:nvSpPr>
          <p:spPr>
            <a:xfrm>
              <a:off x="4242671" y="5786940"/>
              <a:ext cx="201299" cy="103557"/>
            </a:xfrm>
            <a:custGeom>
              <a:avLst/>
              <a:gdLst>
                <a:gd name="connsiteX0" fmla="*/ 18309 w 201299"/>
                <a:gd name="connsiteY0" fmla="*/ 0 h 103557"/>
                <a:gd name="connsiteX1" fmla="*/ 2116 w 201299"/>
                <a:gd name="connsiteY1" fmla="*/ 73343 h 103557"/>
                <a:gd name="connsiteX2" fmla="*/ 201189 w 201299"/>
                <a:gd name="connsiteY2" fmla="*/ 97155 h 103557"/>
                <a:gd name="connsiteX3" fmla="*/ 109749 w 201299"/>
                <a:gd name="connsiteY3" fmla="*/ 16193 h 103557"/>
                <a:gd name="connsiteX4" fmla="*/ 18309 w 201299"/>
                <a:gd name="connsiteY4" fmla="*/ 0 h 10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99" h="103557">
                  <a:moveTo>
                    <a:pt x="18309" y="0"/>
                  </a:moveTo>
                  <a:cubicBezTo>
                    <a:pt x="18309" y="0"/>
                    <a:pt x="-7409" y="68580"/>
                    <a:pt x="2116" y="73343"/>
                  </a:cubicBezTo>
                  <a:cubicBezTo>
                    <a:pt x="11641" y="78105"/>
                    <a:pt x="197379" y="119063"/>
                    <a:pt x="201189" y="97155"/>
                  </a:cubicBezTo>
                  <a:cubicBezTo>
                    <a:pt x="204999" y="74295"/>
                    <a:pt x="109749" y="16193"/>
                    <a:pt x="109749" y="16193"/>
                  </a:cubicBezTo>
                  <a:lnTo>
                    <a:pt x="18309"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0" name="图形 160">
              <a:extLst>
                <a:ext uri="{FF2B5EF4-FFF2-40B4-BE49-F238E27FC236}">
                  <a16:creationId xmlns:a16="http://schemas.microsoft.com/office/drawing/2014/main" id="{4426390D-E7CC-484A-8A7C-A67A59FFF6F6}"/>
                </a:ext>
              </a:extLst>
            </p:cNvPr>
            <p:cNvSpPr/>
            <p:nvPr/>
          </p:nvSpPr>
          <p:spPr>
            <a:xfrm>
              <a:off x="4238550" y="5782877"/>
              <a:ext cx="212116" cy="112648"/>
            </a:xfrm>
            <a:custGeom>
              <a:avLst/>
              <a:gdLst>
                <a:gd name="connsiteX0" fmla="*/ 181497 w 212116"/>
                <a:gd name="connsiteY0" fmla="*/ 112648 h 112648"/>
                <a:gd name="connsiteX1" fmla="*/ 4332 w 212116"/>
                <a:gd name="connsiteY1" fmla="*/ 82168 h 112648"/>
                <a:gd name="connsiteX2" fmla="*/ 18620 w 212116"/>
                <a:gd name="connsiteY2" fmla="*/ 3111 h 112648"/>
                <a:gd name="connsiteX3" fmla="*/ 24335 w 212116"/>
                <a:gd name="connsiteY3" fmla="*/ 253 h 112648"/>
                <a:gd name="connsiteX4" fmla="*/ 115775 w 212116"/>
                <a:gd name="connsiteY4" fmla="*/ 16446 h 112648"/>
                <a:gd name="connsiteX5" fmla="*/ 117680 w 212116"/>
                <a:gd name="connsiteY5" fmla="*/ 17398 h 112648"/>
                <a:gd name="connsiteX6" fmla="*/ 211977 w 212116"/>
                <a:gd name="connsiteY6" fmla="*/ 103123 h 112648"/>
                <a:gd name="connsiteX7" fmla="*/ 206262 w 212116"/>
                <a:gd name="connsiteY7" fmla="*/ 110743 h 112648"/>
                <a:gd name="connsiteX8" fmla="*/ 181497 w 212116"/>
                <a:gd name="connsiteY8" fmla="*/ 112648 h 112648"/>
                <a:gd name="connsiteX9" fmla="*/ 10047 w 212116"/>
                <a:gd name="connsiteY9" fmla="*/ 72643 h 112648"/>
                <a:gd name="connsiteX10" fmla="*/ 106250 w 212116"/>
                <a:gd name="connsiteY10" fmla="*/ 93598 h 112648"/>
                <a:gd name="connsiteX11" fmla="*/ 202452 w 212116"/>
                <a:gd name="connsiteY11" fmla="*/ 99313 h 112648"/>
                <a:gd name="connsiteX12" fmla="*/ 113870 w 212116"/>
                <a:gd name="connsiteY12" fmla="*/ 24066 h 112648"/>
                <a:gd name="connsiteX13" fmla="*/ 27192 w 212116"/>
                <a:gd name="connsiteY13" fmla="*/ 8826 h 112648"/>
                <a:gd name="connsiteX14" fmla="*/ 10047 w 212116"/>
                <a:gd name="connsiteY14" fmla="*/ 72643 h 112648"/>
                <a:gd name="connsiteX15" fmla="*/ 10047 w 212116"/>
                <a:gd name="connsiteY15" fmla="*/ 73596 h 112648"/>
                <a:gd name="connsiteX16" fmla="*/ 10047 w 212116"/>
                <a:gd name="connsiteY16" fmla="*/ 73596 h 1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116" h="112648">
                  <a:moveTo>
                    <a:pt x="181497" y="112648"/>
                  </a:moveTo>
                  <a:cubicBezTo>
                    <a:pt x="127205" y="112648"/>
                    <a:pt x="11000" y="85026"/>
                    <a:pt x="4332" y="82168"/>
                  </a:cubicBezTo>
                  <a:cubicBezTo>
                    <a:pt x="1475" y="80263"/>
                    <a:pt x="-9003" y="75501"/>
                    <a:pt x="18620" y="3111"/>
                  </a:cubicBezTo>
                  <a:cubicBezTo>
                    <a:pt x="19572" y="1206"/>
                    <a:pt x="21477" y="-699"/>
                    <a:pt x="24335" y="253"/>
                  </a:cubicBezTo>
                  <a:lnTo>
                    <a:pt x="115775" y="16446"/>
                  </a:lnTo>
                  <a:cubicBezTo>
                    <a:pt x="116727" y="16446"/>
                    <a:pt x="116727" y="16446"/>
                    <a:pt x="117680" y="17398"/>
                  </a:cubicBezTo>
                  <a:cubicBezTo>
                    <a:pt x="140540" y="31686"/>
                    <a:pt x="215787" y="79311"/>
                    <a:pt x="211977" y="103123"/>
                  </a:cubicBezTo>
                  <a:cubicBezTo>
                    <a:pt x="211025" y="105981"/>
                    <a:pt x="209120" y="108838"/>
                    <a:pt x="206262" y="110743"/>
                  </a:cubicBezTo>
                  <a:cubicBezTo>
                    <a:pt x="197690" y="111696"/>
                    <a:pt x="190070" y="112648"/>
                    <a:pt x="181497" y="112648"/>
                  </a:cubicBezTo>
                  <a:close/>
                  <a:moveTo>
                    <a:pt x="10047" y="72643"/>
                  </a:moveTo>
                  <a:cubicBezTo>
                    <a:pt x="41480" y="81216"/>
                    <a:pt x="73865" y="87883"/>
                    <a:pt x="106250" y="93598"/>
                  </a:cubicBezTo>
                  <a:cubicBezTo>
                    <a:pt x="193880" y="108838"/>
                    <a:pt x="201500" y="99313"/>
                    <a:pt x="202452" y="99313"/>
                  </a:cubicBezTo>
                  <a:cubicBezTo>
                    <a:pt x="204357" y="87883"/>
                    <a:pt x="158637" y="51688"/>
                    <a:pt x="113870" y="24066"/>
                  </a:cubicBezTo>
                  <a:lnTo>
                    <a:pt x="27192" y="8826"/>
                  </a:lnTo>
                  <a:cubicBezTo>
                    <a:pt x="15762" y="36448"/>
                    <a:pt x="7190" y="66928"/>
                    <a:pt x="10047" y="72643"/>
                  </a:cubicBezTo>
                  <a:close/>
                  <a:moveTo>
                    <a:pt x="10047" y="73596"/>
                  </a:moveTo>
                  <a:lnTo>
                    <a:pt x="10047" y="7359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1" name="图形 160">
              <a:extLst>
                <a:ext uri="{FF2B5EF4-FFF2-40B4-BE49-F238E27FC236}">
                  <a16:creationId xmlns:a16="http://schemas.microsoft.com/office/drawing/2014/main" id="{4EF78114-9976-4BBD-8D2C-455125514252}"/>
                </a:ext>
              </a:extLst>
            </p:cNvPr>
            <p:cNvSpPr/>
            <p:nvPr/>
          </p:nvSpPr>
          <p:spPr>
            <a:xfrm>
              <a:off x="5858101" y="5364983"/>
              <a:ext cx="152621" cy="212112"/>
            </a:xfrm>
            <a:custGeom>
              <a:avLst/>
              <a:gdLst>
                <a:gd name="connsiteX0" fmla="*/ 40227 w 152621"/>
                <a:gd name="connsiteY0" fmla="*/ 95250 h 212112"/>
                <a:gd name="connsiteX1" fmla="*/ 61182 w 152621"/>
                <a:gd name="connsiteY1" fmla="*/ 148590 h 212112"/>
                <a:gd name="connsiteX2" fmla="*/ 4032 w 152621"/>
                <a:gd name="connsiteY2" fmla="*/ 210502 h 212112"/>
                <a:gd name="connsiteX3" fmla="*/ 152621 w 152621"/>
                <a:gd name="connsiteY3" fmla="*/ 200977 h 212112"/>
                <a:gd name="connsiteX4" fmla="*/ 76421 w 152621"/>
                <a:gd name="connsiteY4" fmla="*/ 0 h 212112"/>
                <a:gd name="connsiteX5" fmla="*/ 40227 w 152621"/>
                <a:gd name="connsiteY5" fmla="*/ 95250 h 21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1" h="212112">
                  <a:moveTo>
                    <a:pt x="40227" y="95250"/>
                  </a:moveTo>
                  <a:cubicBezTo>
                    <a:pt x="42132" y="101917"/>
                    <a:pt x="65944" y="140970"/>
                    <a:pt x="61182" y="148590"/>
                  </a:cubicBezTo>
                  <a:cubicBezTo>
                    <a:pt x="56419" y="156210"/>
                    <a:pt x="-17876" y="203835"/>
                    <a:pt x="4032" y="210502"/>
                  </a:cubicBezTo>
                  <a:cubicBezTo>
                    <a:pt x="25939" y="217170"/>
                    <a:pt x="152621" y="200977"/>
                    <a:pt x="152621" y="200977"/>
                  </a:cubicBezTo>
                  <a:lnTo>
                    <a:pt x="76421" y="0"/>
                  </a:lnTo>
                  <a:lnTo>
                    <a:pt x="40227" y="9525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2" name="图形 160">
              <a:extLst>
                <a:ext uri="{FF2B5EF4-FFF2-40B4-BE49-F238E27FC236}">
                  <a16:creationId xmlns:a16="http://schemas.microsoft.com/office/drawing/2014/main" id="{6C9C675F-88B7-4C78-9CA7-1EF9B9D18811}"/>
                </a:ext>
              </a:extLst>
            </p:cNvPr>
            <p:cNvSpPr/>
            <p:nvPr/>
          </p:nvSpPr>
          <p:spPr>
            <a:xfrm>
              <a:off x="5853401" y="5361173"/>
              <a:ext cx="162798" cy="221932"/>
            </a:xfrm>
            <a:custGeom>
              <a:avLst/>
              <a:gdLst>
                <a:gd name="connsiteX0" fmla="*/ 28734 w 162798"/>
                <a:gd name="connsiteY0" fmla="*/ 221933 h 221932"/>
                <a:gd name="connsiteX1" fmla="*/ 7779 w 162798"/>
                <a:gd name="connsiteY1" fmla="*/ 220028 h 221932"/>
                <a:gd name="connsiteX2" fmla="*/ 159 w 162798"/>
                <a:gd name="connsiteY2" fmla="*/ 212408 h 221932"/>
                <a:gd name="connsiteX3" fmla="*/ 45879 w 162798"/>
                <a:gd name="connsiteY3" fmla="*/ 163830 h 221932"/>
                <a:gd name="connsiteX4" fmla="*/ 62071 w 162798"/>
                <a:gd name="connsiteY4" fmla="*/ 150495 h 221932"/>
                <a:gd name="connsiteX5" fmla="*/ 46831 w 162798"/>
                <a:gd name="connsiteY5" fmla="*/ 113348 h 221932"/>
                <a:gd name="connsiteX6" fmla="*/ 41116 w 162798"/>
                <a:gd name="connsiteY6" fmla="*/ 100965 h 221932"/>
                <a:gd name="connsiteX7" fmla="*/ 41116 w 162798"/>
                <a:gd name="connsiteY7" fmla="*/ 98108 h 221932"/>
                <a:gd name="connsiteX8" fmla="*/ 76359 w 162798"/>
                <a:gd name="connsiteY8" fmla="*/ 2858 h 221932"/>
                <a:gd name="connsiteX9" fmla="*/ 81121 w 162798"/>
                <a:gd name="connsiteY9" fmla="*/ 0 h 221932"/>
                <a:gd name="connsiteX10" fmla="*/ 81121 w 162798"/>
                <a:gd name="connsiteY10" fmla="*/ 0 h 221932"/>
                <a:gd name="connsiteX11" fmla="*/ 85884 w 162798"/>
                <a:gd name="connsiteY11" fmla="*/ 2858 h 221932"/>
                <a:gd name="connsiteX12" fmla="*/ 162084 w 162798"/>
                <a:gd name="connsiteY12" fmla="*/ 203835 h 221932"/>
                <a:gd name="connsiteX13" fmla="*/ 162084 w 162798"/>
                <a:gd name="connsiteY13" fmla="*/ 207645 h 221932"/>
                <a:gd name="connsiteX14" fmla="*/ 158274 w 162798"/>
                <a:gd name="connsiteY14" fmla="*/ 209550 h 221932"/>
                <a:gd name="connsiteX15" fmla="*/ 28734 w 162798"/>
                <a:gd name="connsiteY15" fmla="*/ 221933 h 221932"/>
                <a:gd name="connsiteX16" fmla="*/ 8731 w 162798"/>
                <a:gd name="connsiteY16" fmla="*/ 210503 h 221932"/>
                <a:gd name="connsiteX17" fmla="*/ 8731 w 162798"/>
                <a:gd name="connsiteY17" fmla="*/ 210503 h 221932"/>
                <a:gd name="connsiteX18" fmla="*/ 149701 w 162798"/>
                <a:gd name="connsiteY18" fmla="*/ 200978 h 221932"/>
                <a:gd name="connsiteX19" fmla="*/ 80169 w 162798"/>
                <a:gd name="connsiteY19" fmla="*/ 18098 h 221932"/>
                <a:gd name="connsiteX20" fmla="*/ 49689 w 162798"/>
                <a:gd name="connsiteY20" fmla="*/ 99060 h 221932"/>
                <a:gd name="connsiteX21" fmla="*/ 54451 w 162798"/>
                <a:gd name="connsiteY21" fmla="*/ 108585 h 221932"/>
                <a:gd name="connsiteX22" fmla="*/ 69691 w 162798"/>
                <a:gd name="connsiteY22" fmla="*/ 155258 h 221932"/>
                <a:gd name="connsiteX23" fmla="*/ 50641 w 162798"/>
                <a:gd name="connsiteY23" fmla="*/ 171450 h 221932"/>
                <a:gd name="connsiteX24" fmla="*/ 8731 w 162798"/>
                <a:gd name="connsiteY24" fmla="*/ 210503 h 221932"/>
                <a:gd name="connsiteX25" fmla="*/ 8731 w 162798"/>
                <a:gd name="connsiteY25" fmla="*/ 210503 h 22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798" h="221932">
                  <a:moveTo>
                    <a:pt x="28734" y="221933"/>
                  </a:moveTo>
                  <a:cubicBezTo>
                    <a:pt x="22066" y="221933"/>
                    <a:pt x="14446" y="221933"/>
                    <a:pt x="7779" y="220028"/>
                  </a:cubicBezTo>
                  <a:cubicBezTo>
                    <a:pt x="3969" y="219075"/>
                    <a:pt x="1111" y="216217"/>
                    <a:pt x="159" y="212408"/>
                  </a:cubicBezTo>
                  <a:cubicBezTo>
                    <a:pt x="-1746" y="201930"/>
                    <a:pt x="13494" y="188595"/>
                    <a:pt x="45879" y="163830"/>
                  </a:cubicBezTo>
                  <a:cubicBezTo>
                    <a:pt x="51594" y="160020"/>
                    <a:pt x="57309" y="155258"/>
                    <a:pt x="62071" y="150495"/>
                  </a:cubicBezTo>
                  <a:cubicBezTo>
                    <a:pt x="63024" y="145733"/>
                    <a:pt x="51594" y="121920"/>
                    <a:pt x="46831" y="113348"/>
                  </a:cubicBezTo>
                  <a:cubicBezTo>
                    <a:pt x="43974" y="107633"/>
                    <a:pt x="42069" y="103823"/>
                    <a:pt x="41116" y="100965"/>
                  </a:cubicBezTo>
                  <a:cubicBezTo>
                    <a:pt x="41116" y="100013"/>
                    <a:pt x="41116" y="99060"/>
                    <a:pt x="41116" y="98108"/>
                  </a:cubicBezTo>
                  <a:lnTo>
                    <a:pt x="76359" y="2858"/>
                  </a:lnTo>
                  <a:cubicBezTo>
                    <a:pt x="77311" y="953"/>
                    <a:pt x="79216" y="0"/>
                    <a:pt x="81121" y="0"/>
                  </a:cubicBezTo>
                  <a:lnTo>
                    <a:pt x="81121" y="0"/>
                  </a:lnTo>
                  <a:cubicBezTo>
                    <a:pt x="83026" y="0"/>
                    <a:pt x="84931" y="953"/>
                    <a:pt x="85884" y="2858"/>
                  </a:cubicBezTo>
                  <a:lnTo>
                    <a:pt x="162084" y="203835"/>
                  </a:lnTo>
                  <a:cubicBezTo>
                    <a:pt x="163036" y="204788"/>
                    <a:pt x="163036" y="206692"/>
                    <a:pt x="162084" y="207645"/>
                  </a:cubicBezTo>
                  <a:cubicBezTo>
                    <a:pt x="161131" y="208598"/>
                    <a:pt x="160179" y="209550"/>
                    <a:pt x="158274" y="209550"/>
                  </a:cubicBezTo>
                  <a:cubicBezTo>
                    <a:pt x="146844" y="211455"/>
                    <a:pt x="69691" y="221933"/>
                    <a:pt x="28734" y="221933"/>
                  </a:cubicBezTo>
                  <a:close/>
                  <a:moveTo>
                    <a:pt x="8731" y="210503"/>
                  </a:moveTo>
                  <a:lnTo>
                    <a:pt x="8731" y="210503"/>
                  </a:lnTo>
                  <a:cubicBezTo>
                    <a:pt x="25876" y="215265"/>
                    <a:pt x="110649" y="205740"/>
                    <a:pt x="149701" y="200978"/>
                  </a:cubicBezTo>
                  <a:lnTo>
                    <a:pt x="80169" y="18098"/>
                  </a:lnTo>
                  <a:lnTo>
                    <a:pt x="49689" y="99060"/>
                  </a:lnTo>
                  <a:cubicBezTo>
                    <a:pt x="50641" y="100965"/>
                    <a:pt x="52546" y="104775"/>
                    <a:pt x="54451" y="108585"/>
                  </a:cubicBezTo>
                  <a:cubicBezTo>
                    <a:pt x="67786" y="135255"/>
                    <a:pt x="73501" y="148590"/>
                    <a:pt x="69691" y="155258"/>
                  </a:cubicBezTo>
                  <a:cubicBezTo>
                    <a:pt x="63976" y="160973"/>
                    <a:pt x="58261" y="166688"/>
                    <a:pt x="50641" y="171450"/>
                  </a:cubicBezTo>
                  <a:cubicBezTo>
                    <a:pt x="40164" y="180023"/>
                    <a:pt x="9684" y="202883"/>
                    <a:pt x="8731" y="210503"/>
                  </a:cubicBezTo>
                  <a:lnTo>
                    <a:pt x="8731" y="21050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3" name="图形 160">
              <a:extLst>
                <a:ext uri="{FF2B5EF4-FFF2-40B4-BE49-F238E27FC236}">
                  <a16:creationId xmlns:a16="http://schemas.microsoft.com/office/drawing/2014/main" id="{64AC4555-CD86-483D-8EB9-3728410F9409}"/>
                </a:ext>
              </a:extLst>
            </p:cNvPr>
            <p:cNvSpPr/>
            <p:nvPr/>
          </p:nvSpPr>
          <p:spPr>
            <a:xfrm>
              <a:off x="5393215" y="5422133"/>
              <a:ext cx="185962" cy="165763"/>
            </a:xfrm>
            <a:custGeom>
              <a:avLst/>
              <a:gdLst>
                <a:gd name="connsiteX0" fmla="*/ 148878 w 185962"/>
                <a:gd name="connsiteY0" fmla="*/ 0 h 165763"/>
                <a:gd name="connsiteX1" fmla="*/ 185073 w 185962"/>
                <a:gd name="connsiteY1" fmla="*/ 129540 h 165763"/>
                <a:gd name="connsiteX2" fmla="*/ 288 w 185962"/>
                <a:gd name="connsiteY2" fmla="*/ 163830 h 165763"/>
                <a:gd name="connsiteX3" fmla="*/ 95538 w 185962"/>
                <a:gd name="connsiteY3" fmla="*/ 112395 h 165763"/>
                <a:gd name="connsiteX4" fmla="*/ 84108 w 185962"/>
                <a:gd name="connsiteY4" fmla="*/ 51435 h 165763"/>
                <a:gd name="connsiteX5" fmla="*/ 148878 w 185962"/>
                <a:gd name="connsiteY5" fmla="*/ 0 h 16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62" h="165763">
                  <a:moveTo>
                    <a:pt x="148878" y="0"/>
                  </a:moveTo>
                  <a:cubicBezTo>
                    <a:pt x="148878" y="0"/>
                    <a:pt x="192693" y="126682"/>
                    <a:pt x="185073" y="129540"/>
                  </a:cubicBezTo>
                  <a:cubicBezTo>
                    <a:pt x="177453" y="132397"/>
                    <a:pt x="-8285" y="175260"/>
                    <a:pt x="288" y="163830"/>
                  </a:cubicBezTo>
                  <a:cubicBezTo>
                    <a:pt x="8860" y="152400"/>
                    <a:pt x="94585" y="107632"/>
                    <a:pt x="95538" y="112395"/>
                  </a:cubicBezTo>
                  <a:cubicBezTo>
                    <a:pt x="96490" y="117157"/>
                    <a:pt x="84108" y="51435"/>
                    <a:pt x="84108" y="51435"/>
                  </a:cubicBezTo>
                  <a:lnTo>
                    <a:pt x="148878"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4" name="图形 160">
              <a:extLst>
                <a:ext uri="{FF2B5EF4-FFF2-40B4-BE49-F238E27FC236}">
                  <a16:creationId xmlns:a16="http://schemas.microsoft.com/office/drawing/2014/main" id="{2EDDB934-763C-431B-B405-9F1D8060ADC1}"/>
                </a:ext>
              </a:extLst>
            </p:cNvPr>
            <p:cNvSpPr/>
            <p:nvPr/>
          </p:nvSpPr>
          <p:spPr>
            <a:xfrm>
              <a:off x="5388264" y="5417371"/>
              <a:ext cx="196946" cy="174307"/>
            </a:xfrm>
            <a:custGeom>
              <a:avLst/>
              <a:gdLst>
                <a:gd name="connsiteX0" fmla="*/ 10954 w 196946"/>
                <a:gd name="connsiteY0" fmla="*/ 174307 h 174307"/>
                <a:gd name="connsiteX1" fmla="*/ 1429 w 196946"/>
                <a:gd name="connsiteY1" fmla="*/ 172402 h 174307"/>
                <a:gd name="connsiteX2" fmla="*/ 1429 w 196946"/>
                <a:gd name="connsiteY2" fmla="*/ 165735 h 174307"/>
                <a:gd name="connsiteX3" fmla="*/ 95726 w 196946"/>
                <a:gd name="connsiteY3" fmla="*/ 113347 h 174307"/>
                <a:gd name="connsiteX4" fmla="*/ 90964 w 196946"/>
                <a:gd name="connsiteY4" fmla="*/ 87630 h 174307"/>
                <a:gd name="connsiteX5" fmla="*/ 85249 w 196946"/>
                <a:gd name="connsiteY5" fmla="*/ 57150 h 174307"/>
                <a:gd name="connsiteX6" fmla="*/ 87154 w 196946"/>
                <a:gd name="connsiteY6" fmla="*/ 52388 h 174307"/>
                <a:gd name="connsiteX7" fmla="*/ 151924 w 196946"/>
                <a:gd name="connsiteY7" fmla="*/ 952 h 174307"/>
                <a:gd name="connsiteX8" fmla="*/ 156686 w 196946"/>
                <a:gd name="connsiteY8" fmla="*/ 0 h 174307"/>
                <a:gd name="connsiteX9" fmla="*/ 159544 w 196946"/>
                <a:gd name="connsiteY9" fmla="*/ 2857 h 174307"/>
                <a:gd name="connsiteX10" fmla="*/ 192881 w 196946"/>
                <a:gd name="connsiteY10" fmla="*/ 138113 h 174307"/>
                <a:gd name="connsiteX11" fmla="*/ 10954 w 196946"/>
                <a:gd name="connsiteY11" fmla="*/ 174307 h 174307"/>
                <a:gd name="connsiteX12" fmla="*/ 98584 w 196946"/>
                <a:gd name="connsiteY12" fmla="*/ 120967 h 174307"/>
                <a:gd name="connsiteX13" fmla="*/ 16669 w 196946"/>
                <a:gd name="connsiteY13" fmla="*/ 163830 h 174307"/>
                <a:gd name="connsiteX14" fmla="*/ 186214 w 196946"/>
                <a:gd name="connsiteY14" fmla="*/ 128588 h 174307"/>
                <a:gd name="connsiteX15" fmla="*/ 150971 w 196946"/>
                <a:gd name="connsiteY15" fmla="*/ 11430 h 174307"/>
                <a:gd name="connsiteX16" fmla="*/ 93821 w 196946"/>
                <a:gd name="connsiteY16" fmla="*/ 56197 h 174307"/>
                <a:gd name="connsiteX17" fmla="*/ 105251 w 196946"/>
                <a:gd name="connsiteY17" fmla="*/ 114300 h 174307"/>
                <a:gd name="connsiteX18" fmla="*/ 105251 w 196946"/>
                <a:gd name="connsiteY18" fmla="*/ 114300 h 174307"/>
                <a:gd name="connsiteX19" fmla="*/ 105251 w 196946"/>
                <a:gd name="connsiteY19" fmla="*/ 114300 h 174307"/>
                <a:gd name="connsiteX20" fmla="*/ 101441 w 196946"/>
                <a:gd name="connsiteY20" fmla="*/ 120015 h 174307"/>
                <a:gd name="connsiteX21" fmla="*/ 98584 w 196946"/>
                <a:gd name="connsiteY21" fmla="*/ 120967 h 174307"/>
                <a:gd name="connsiteX22" fmla="*/ 98584 w 196946"/>
                <a:gd name="connsiteY22" fmla="*/ 120967 h 174307"/>
                <a:gd name="connsiteX23" fmla="*/ 96679 w 196946"/>
                <a:gd name="connsiteY23" fmla="*/ 118110 h 174307"/>
                <a:gd name="connsiteX24" fmla="*/ 96679 w 196946"/>
                <a:gd name="connsiteY24" fmla="*/ 118110 h 174307"/>
                <a:gd name="connsiteX25" fmla="*/ 97631 w 196946"/>
                <a:gd name="connsiteY25" fmla="*/ 120967 h 174307"/>
                <a:gd name="connsiteX26" fmla="*/ 96679 w 196946"/>
                <a:gd name="connsiteY26" fmla="*/ 118110 h 1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6946" h="174307">
                  <a:moveTo>
                    <a:pt x="10954" y="174307"/>
                  </a:moveTo>
                  <a:cubicBezTo>
                    <a:pt x="6191" y="174307"/>
                    <a:pt x="2381" y="173355"/>
                    <a:pt x="1429" y="172402"/>
                  </a:cubicBezTo>
                  <a:cubicBezTo>
                    <a:pt x="-476" y="170497"/>
                    <a:pt x="-476" y="167640"/>
                    <a:pt x="1429" y="165735"/>
                  </a:cubicBezTo>
                  <a:cubicBezTo>
                    <a:pt x="7144" y="157163"/>
                    <a:pt x="72866" y="120015"/>
                    <a:pt x="95726" y="113347"/>
                  </a:cubicBezTo>
                  <a:cubicBezTo>
                    <a:pt x="94774" y="108585"/>
                    <a:pt x="92869" y="100013"/>
                    <a:pt x="90964" y="87630"/>
                  </a:cubicBezTo>
                  <a:lnTo>
                    <a:pt x="85249" y="57150"/>
                  </a:lnTo>
                  <a:cubicBezTo>
                    <a:pt x="85249" y="55245"/>
                    <a:pt x="85249" y="53340"/>
                    <a:pt x="87154" y="52388"/>
                  </a:cubicBezTo>
                  <a:lnTo>
                    <a:pt x="151924" y="952"/>
                  </a:lnTo>
                  <a:cubicBezTo>
                    <a:pt x="152876" y="0"/>
                    <a:pt x="154781" y="0"/>
                    <a:pt x="156686" y="0"/>
                  </a:cubicBezTo>
                  <a:cubicBezTo>
                    <a:pt x="158591" y="0"/>
                    <a:pt x="159544" y="1905"/>
                    <a:pt x="159544" y="2857"/>
                  </a:cubicBezTo>
                  <a:cubicBezTo>
                    <a:pt x="205264" y="133350"/>
                    <a:pt x="198596" y="136207"/>
                    <a:pt x="192881" y="138113"/>
                  </a:cubicBezTo>
                  <a:cubicBezTo>
                    <a:pt x="190024" y="138113"/>
                    <a:pt x="50006" y="174307"/>
                    <a:pt x="10954" y="174307"/>
                  </a:cubicBezTo>
                  <a:close/>
                  <a:moveTo>
                    <a:pt x="98584" y="120967"/>
                  </a:moveTo>
                  <a:cubicBezTo>
                    <a:pt x="70009" y="133350"/>
                    <a:pt x="42386" y="147638"/>
                    <a:pt x="16669" y="163830"/>
                  </a:cubicBezTo>
                  <a:cubicBezTo>
                    <a:pt x="51911" y="160020"/>
                    <a:pt x="167164" y="134302"/>
                    <a:pt x="186214" y="128588"/>
                  </a:cubicBezTo>
                  <a:cubicBezTo>
                    <a:pt x="185261" y="116205"/>
                    <a:pt x="169069" y="61913"/>
                    <a:pt x="150971" y="11430"/>
                  </a:cubicBezTo>
                  <a:lnTo>
                    <a:pt x="93821" y="56197"/>
                  </a:lnTo>
                  <a:cubicBezTo>
                    <a:pt x="95726" y="67627"/>
                    <a:pt x="104299" y="109538"/>
                    <a:pt x="105251" y="114300"/>
                  </a:cubicBezTo>
                  <a:lnTo>
                    <a:pt x="105251" y="114300"/>
                  </a:lnTo>
                  <a:lnTo>
                    <a:pt x="105251" y="114300"/>
                  </a:lnTo>
                  <a:cubicBezTo>
                    <a:pt x="105251" y="117157"/>
                    <a:pt x="104299" y="119063"/>
                    <a:pt x="101441" y="120015"/>
                  </a:cubicBezTo>
                  <a:cubicBezTo>
                    <a:pt x="100489" y="121920"/>
                    <a:pt x="99536" y="121920"/>
                    <a:pt x="98584" y="120967"/>
                  </a:cubicBezTo>
                  <a:lnTo>
                    <a:pt x="98584" y="120967"/>
                  </a:lnTo>
                  <a:close/>
                  <a:moveTo>
                    <a:pt x="96679" y="118110"/>
                  </a:moveTo>
                  <a:lnTo>
                    <a:pt x="96679" y="118110"/>
                  </a:lnTo>
                  <a:cubicBezTo>
                    <a:pt x="96679" y="119063"/>
                    <a:pt x="96679" y="120015"/>
                    <a:pt x="97631" y="120967"/>
                  </a:cubicBezTo>
                  <a:cubicBezTo>
                    <a:pt x="96679" y="119063"/>
                    <a:pt x="96679" y="118110"/>
                    <a:pt x="96679" y="11811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5" name="图形 160">
              <a:extLst>
                <a:ext uri="{FF2B5EF4-FFF2-40B4-BE49-F238E27FC236}">
                  <a16:creationId xmlns:a16="http://schemas.microsoft.com/office/drawing/2014/main" id="{E94CEC83-B4F3-45FB-ACFE-A955BDB348AE}"/>
                </a:ext>
              </a:extLst>
            </p:cNvPr>
            <p:cNvSpPr/>
            <p:nvPr/>
          </p:nvSpPr>
          <p:spPr>
            <a:xfrm>
              <a:off x="5341091" y="4617270"/>
              <a:ext cx="644866" cy="855344"/>
            </a:xfrm>
            <a:custGeom>
              <a:avLst/>
              <a:gdLst>
                <a:gd name="connsiteX0" fmla="*/ 131469 w 644866"/>
                <a:gd name="connsiteY0" fmla="*/ 60008 h 855344"/>
                <a:gd name="connsiteX1" fmla="*/ 24 w 644866"/>
                <a:gd name="connsiteY1" fmla="*/ 413385 h 855344"/>
                <a:gd name="connsiteX2" fmla="*/ 109562 w 644866"/>
                <a:gd name="connsiteY2" fmla="*/ 855345 h 855344"/>
                <a:gd name="connsiteX3" fmla="*/ 222909 w 644866"/>
                <a:gd name="connsiteY3" fmla="*/ 836295 h 855344"/>
                <a:gd name="connsiteX4" fmla="*/ 151472 w 644866"/>
                <a:gd name="connsiteY4" fmla="*/ 441960 h 855344"/>
                <a:gd name="connsiteX5" fmla="*/ 261962 w 644866"/>
                <a:gd name="connsiteY5" fmla="*/ 164783 h 855344"/>
                <a:gd name="connsiteX6" fmla="*/ 327684 w 644866"/>
                <a:gd name="connsiteY6" fmla="*/ 446723 h 855344"/>
                <a:gd name="connsiteX7" fmla="*/ 526757 w 644866"/>
                <a:gd name="connsiteY7" fmla="*/ 847725 h 855344"/>
                <a:gd name="connsiteX8" fmla="*/ 644867 w 644866"/>
                <a:gd name="connsiteY8" fmla="*/ 824865 h 855344"/>
                <a:gd name="connsiteX9" fmla="*/ 481989 w 644866"/>
                <a:gd name="connsiteY9" fmla="*/ 398145 h 855344"/>
                <a:gd name="connsiteX10" fmla="*/ 445794 w 644866"/>
                <a:gd name="connsiteY10" fmla="*/ 0 h 855344"/>
                <a:gd name="connsiteX11" fmla="*/ 131469 w 644866"/>
                <a:gd name="connsiteY11" fmla="*/ 60008 h 8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866" h="855344">
                  <a:moveTo>
                    <a:pt x="131469" y="60008"/>
                  </a:moveTo>
                  <a:cubicBezTo>
                    <a:pt x="131469" y="60008"/>
                    <a:pt x="1929" y="327660"/>
                    <a:pt x="24" y="413385"/>
                  </a:cubicBezTo>
                  <a:cubicBezTo>
                    <a:pt x="-1881" y="499110"/>
                    <a:pt x="109562" y="855345"/>
                    <a:pt x="109562" y="855345"/>
                  </a:cubicBezTo>
                  <a:lnTo>
                    <a:pt x="222909" y="836295"/>
                  </a:lnTo>
                  <a:cubicBezTo>
                    <a:pt x="222909" y="836295"/>
                    <a:pt x="138137" y="479108"/>
                    <a:pt x="151472" y="441960"/>
                  </a:cubicBezTo>
                  <a:cubicBezTo>
                    <a:pt x="164807" y="404813"/>
                    <a:pt x="261962" y="164783"/>
                    <a:pt x="261962" y="164783"/>
                  </a:cubicBezTo>
                  <a:cubicBezTo>
                    <a:pt x="261962" y="164783"/>
                    <a:pt x="301014" y="370523"/>
                    <a:pt x="327684" y="446723"/>
                  </a:cubicBezTo>
                  <a:cubicBezTo>
                    <a:pt x="354354" y="522923"/>
                    <a:pt x="526757" y="847725"/>
                    <a:pt x="526757" y="847725"/>
                  </a:cubicBezTo>
                  <a:lnTo>
                    <a:pt x="644867" y="824865"/>
                  </a:lnTo>
                  <a:cubicBezTo>
                    <a:pt x="644867" y="824865"/>
                    <a:pt x="487704" y="461010"/>
                    <a:pt x="481989" y="398145"/>
                  </a:cubicBezTo>
                  <a:cubicBezTo>
                    <a:pt x="476274" y="335280"/>
                    <a:pt x="445794" y="0"/>
                    <a:pt x="445794" y="0"/>
                  </a:cubicBezTo>
                  <a:lnTo>
                    <a:pt x="131469" y="6000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6" name="图形 160">
              <a:extLst>
                <a:ext uri="{FF2B5EF4-FFF2-40B4-BE49-F238E27FC236}">
                  <a16:creationId xmlns:a16="http://schemas.microsoft.com/office/drawing/2014/main" id="{86EE8833-5A75-409B-B004-8CC9D1CFC3FB}"/>
                </a:ext>
              </a:extLst>
            </p:cNvPr>
            <p:cNvSpPr/>
            <p:nvPr/>
          </p:nvSpPr>
          <p:spPr>
            <a:xfrm>
              <a:off x="5336327" y="4611556"/>
              <a:ext cx="653202" cy="865822"/>
            </a:xfrm>
            <a:custGeom>
              <a:avLst/>
              <a:gdLst>
                <a:gd name="connsiteX0" fmla="*/ 114325 w 653202"/>
                <a:gd name="connsiteY0" fmla="*/ 865822 h 865822"/>
                <a:gd name="connsiteX1" fmla="*/ 109563 w 653202"/>
                <a:gd name="connsiteY1" fmla="*/ 862013 h 865822"/>
                <a:gd name="connsiteX2" fmla="*/ 25 w 653202"/>
                <a:gd name="connsiteY2" fmla="*/ 418148 h 865822"/>
                <a:gd name="connsiteX3" fmla="*/ 131470 w 653202"/>
                <a:gd name="connsiteY3" fmla="*/ 62865 h 865822"/>
                <a:gd name="connsiteX4" fmla="*/ 135280 w 653202"/>
                <a:gd name="connsiteY4" fmla="*/ 60008 h 865822"/>
                <a:gd name="connsiteX5" fmla="*/ 448653 w 653202"/>
                <a:gd name="connsiteY5" fmla="*/ 0 h 865822"/>
                <a:gd name="connsiteX6" fmla="*/ 452463 w 653202"/>
                <a:gd name="connsiteY6" fmla="*/ 952 h 865822"/>
                <a:gd name="connsiteX7" fmla="*/ 454368 w 653202"/>
                <a:gd name="connsiteY7" fmla="*/ 4763 h 865822"/>
                <a:gd name="connsiteX8" fmla="*/ 490563 w 653202"/>
                <a:gd name="connsiteY8" fmla="*/ 402908 h 865822"/>
                <a:gd name="connsiteX9" fmla="*/ 652488 w 653202"/>
                <a:gd name="connsiteY9" fmla="*/ 827722 h 865822"/>
                <a:gd name="connsiteX10" fmla="*/ 652488 w 653202"/>
                <a:gd name="connsiteY10" fmla="*/ 831533 h 865822"/>
                <a:gd name="connsiteX11" fmla="*/ 648678 w 653202"/>
                <a:gd name="connsiteY11" fmla="*/ 834390 h 865822"/>
                <a:gd name="connsiteX12" fmla="*/ 530568 w 653202"/>
                <a:gd name="connsiteY12" fmla="*/ 857250 h 865822"/>
                <a:gd name="connsiteX13" fmla="*/ 525805 w 653202"/>
                <a:gd name="connsiteY13" fmla="*/ 854393 h 865822"/>
                <a:gd name="connsiteX14" fmla="*/ 326733 w 653202"/>
                <a:gd name="connsiteY14" fmla="*/ 452438 h 865822"/>
                <a:gd name="connsiteX15" fmla="*/ 263868 w 653202"/>
                <a:gd name="connsiteY15" fmla="*/ 186690 h 865822"/>
                <a:gd name="connsiteX16" fmla="*/ 160045 w 653202"/>
                <a:gd name="connsiteY16" fmla="*/ 448628 h 865822"/>
                <a:gd name="connsiteX17" fmla="*/ 231483 w 653202"/>
                <a:gd name="connsiteY17" fmla="*/ 840105 h 865822"/>
                <a:gd name="connsiteX18" fmla="*/ 230530 w 653202"/>
                <a:gd name="connsiteY18" fmla="*/ 843915 h 865822"/>
                <a:gd name="connsiteX19" fmla="*/ 227673 w 653202"/>
                <a:gd name="connsiteY19" fmla="*/ 845820 h 865822"/>
                <a:gd name="connsiteX20" fmla="*/ 114325 w 653202"/>
                <a:gd name="connsiteY20" fmla="*/ 864870 h 865822"/>
                <a:gd name="connsiteX21" fmla="*/ 114325 w 653202"/>
                <a:gd name="connsiteY21" fmla="*/ 865822 h 865822"/>
                <a:gd name="connsiteX22" fmla="*/ 139090 w 653202"/>
                <a:gd name="connsiteY22" fmla="*/ 70485 h 865822"/>
                <a:gd name="connsiteX23" fmla="*/ 9550 w 653202"/>
                <a:gd name="connsiteY23" fmla="*/ 419100 h 865822"/>
                <a:gd name="connsiteX24" fmla="*/ 117183 w 653202"/>
                <a:gd name="connsiteY24" fmla="*/ 855345 h 865822"/>
                <a:gd name="connsiteX25" fmla="*/ 221005 w 653202"/>
                <a:gd name="connsiteY25" fmla="*/ 838200 h 865822"/>
                <a:gd name="connsiteX26" fmla="*/ 150520 w 653202"/>
                <a:gd name="connsiteY26" fmla="*/ 446723 h 865822"/>
                <a:gd name="connsiteX27" fmla="*/ 261010 w 653202"/>
                <a:gd name="connsiteY27" fmla="*/ 169545 h 865822"/>
                <a:gd name="connsiteX28" fmla="*/ 265773 w 653202"/>
                <a:gd name="connsiteY28" fmla="*/ 166688 h 865822"/>
                <a:gd name="connsiteX29" fmla="*/ 269583 w 653202"/>
                <a:gd name="connsiteY29" fmla="*/ 170498 h 865822"/>
                <a:gd name="connsiteX30" fmla="*/ 335305 w 653202"/>
                <a:gd name="connsiteY30" fmla="*/ 451485 h 865822"/>
                <a:gd name="connsiteX31" fmla="*/ 532473 w 653202"/>
                <a:gd name="connsiteY31" fmla="*/ 848678 h 865822"/>
                <a:gd name="connsiteX32" fmla="*/ 641058 w 653202"/>
                <a:gd name="connsiteY32" fmla="*/ 827722 h 865822"/>
                <a:gd name="connsiteX33" fmla="*/ 480085 w 653202"/>
                <a:gd name="connsiteY33" fmla="*/ 405765 h 865822"/>
                <a:gd name="connsiteX34" fmla="*/ 443890 w 653202"/>
                <a:gd name="connsiteY34" fmla="*/ 13335 h 865822"/>
                <a:gd name="connsiteX35" fmla="*/ 139090 w 653202"/>
                <a:gd name="connsiteY35" fmla="*/ 70485 h 86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3202" h="865822">
                  <a:moveTo>
                    <a:pt x="114325" y="865822"/>
                  </a:moveTo>
                  <a:cubicBezTo>
                    <a:pt x="112420" y="865822"/>
                    <a:pt x="110515" y="864870"/>
                    <a:pt x="109563" y="862013"/>
                  </a:cubicBezTo>
                  <a:cubicBezTo>
                    <a:pt x="104800" y="847725"/>
                    <a:pt x="-1880" y="502920"/>
                    <a:pt x="25" y="418148"/>
                  </a:cubicBezTo>
                  <a:cubicBezTo>
                    <a:pt x="1930" y="333375"/>
                    <a:pt x="126708" y="74295"/>
                    <a:pt x="131470" y="62865"/>
                  </a:cubicBezTo>
                  <a:cubicBezTo>
                    <a:pt x="132423" y="61913"/>
                    <a:pt x="133375" y="60960"/>
                    <a:pt x="135280" y="60008"/>
                  </a:cubicBezTo>
                  <a:lnTo>
                    <a:pt x="448653" y="0"/>
                  </a:lnTo>
                  <a:cubicBezTo>
                    <a:pt x="449605" y="0"/>
                    <a:pt x="451510" y="0"/>
                    <a:pt x="452463" y="952"/>
                  </a:cubicBezTo>
                  <a:cubicBezTo>
                    <a:pt x="453415" y="1905"/>
                    <a:pt x="454368" y="2858"/>
                    <a:pt x="454368" y="4763"/>
                  </a:cubicBezTo>
                  <a:cubicBezTo>
                    <a:pt x="454368" y="4763"/>
                    <a:pt x="484848" y="340042"/>
                    <a:pt x="490563" y="402908"/>
                  </a:cubicBezTo>
                  <a:cubicBezTo>
                    <a:pt x="496278" y="463867"/>
                    <a:pt x="651535" y="823913"/>
                    <a:pt x="652488" y="827722"/>
                  </a:cubicBezTo>
                  <a:cubicBezTo>
                    <a:pt x="653440" y="828675"/>
                    <a:pt x="653440" y="830580"/>
                    <a:pt x="652488" y="831533"/>
                  </a:cubicBezTo>
                  <a:cubicBezTo>
                    <a:pt x="651535" y="832485"/>
                    <a:pt x="650583" y="833438"/>
                    <a:pt x="648678" y="834390"/>
                  </a:cubicBezTo>
                  <a:lnTo>
                    <a:pt x="530568" y="857250"/>
                  </a:lnTo>
                  <a:cubicBezTo>
                    <a:pt x="528663" y="857250"/>
                    <a:pt x="526758" y="856297"/>
                    <a:pt x="525805" y="854393"/>
                  </a:cubicBezTo>
                  <a:cubicBezTo>
                    <a:pt x="519138" y="841058"/>
                    <a:pt x="353403" y="528638"/>
                    <a:pt x="326733" y="452438"/>
                  </a:cubicBezTo>
                  <a:cubicBezTo>
                    <a:pt x="303873" y="389573"/>
                    <a:pt x="273393" y="236220"/>
                    <a:pt x="263868" y="186690"/>
                  </a:cubicBezTo>
                  <a:cubicBezTo>
                    <a:pt x="241960" y="240030"/>
                    <a:pt x="170523" y="417195"/>
                    <a:pt x="160045" y="448628"/>
                  </a:cubicBezTo>
                  <a:cubicBezTo>
                    <a:pt x="150520" y="478155"/>
                    <a:pt x="208623" y="741045"/>
                    <a:pt x="231483" y="840105"/>
                  </a:cubicBezTo>
                  <a:cubicBezTo>
                    <a:pt x="231483" y="841058"/>
                    <a:pt x="231483" y="842963"/>
                    <a:pt x="230530" y="843915"/>
                  </a:cubicBezTo>
                  <a:cubicBezTo>
                    <a:pt x="229578" y="844868"/>
                    <a:pt x="228625" y="845820"/>
                    <a:pt x="227673" y="845820"/>
                  </a:cubicBezTo>
                  <a:lnTo>
                    <a:pt x="114325" y="864870"/>
                  </a:lnTo>
                  <a:lnTo>
                    <a:pt x="114325" y="865822"/>
                  </a:lnTo>
                  <a:close/>
                  <a:moveTo>
                    <a:pt x="139090" y="70485"/>
                  </a:moveTo>
                  <a:cubicBezTo>
                    <a:pt x="126708" y="96202"/>
                    <a:pt x="10503" y="340042"/>
                    <a:pt x="9550" y="419100"/>
                  </a:cubicBezTo>
                  <a:cubicBezTo>
                    <a:pt x="7645" y="498158"/>
                    <a:pt x="104800" y="816293"/>
                    <a:pt x="117183" y="855345"/>
                  </a:cubicBezTo>
                  <a:lnTo>
                    <a:pt x="221005" y="838200"/>
                  </a:lnTo>
                  <a:cubicBezTo>
                    <a:pt x="208623" y="783908"/>
                    <a:pt x="138138" y="482917"/>
                    <a:pt x="150520" y="446723"/>
                  </a:cubicBezTo>
                  <a:cubicBezTo>
                    <a:pt x="162903" y="410528"/>
                    <a:pt x="257200" y="179070"/>
                    <a:pt x="261010" y="169545"/>
                  </a:cubicBezTo>
                  <a:cubicBezTo>
                    <a:pt x="261963" y="167640"/>
                    <a:pt x="263868" y="166688"/>
                    <a:pt x="265773" y="166688"/>
                  </a:cubicBezTo>
                  <a:cubicBezTo>
                    <a:pt x="267678" y="166688"/>
                    <a:pt x="269583" y="168592"/>
                    <a:pt x="269583" y="170498"/>
                  </a:cubicBezTo>
                  <a:cubicBezTo>
                    <a:pt x="269583" y="172402"/>
                    <a:pt x="308635" y="377190"/>
                    <a:pt x="335305" y="451485"/>
                  </a:cubicBezTo>
                  <a:cubicBezTo>
                    <a:pt x="361023" y="521970"/>
                    <a:pt x="514375" y="814388"/>
                    <a:pt x="532473" y="848678"/>
                  </a:cubicBezTo>
                  <a:lnTo>
                    <a:pt x="641058" y="827722"/>
                  </a:lnTo>
                  <a:cubicBezTo>
                    <a:pt x="621055" y="780097"/>
                    <a:pt x="485800" y="464820"/>
                    <a:pt x="480085" y="405765"/>
                  </a:cubicBezTo>
                  <a:cubicBezTo>
                    <a:pt x="474370" y="346710"/>
                    <a:pt x="447700" y="56198"/>
                    <a:pt x="443890" y="13335"/>
                  </a:cubicBezTo>
                  <a:lnTo>
                    <a:pt x="139090" y="7048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7" name="图形 160">
              <a:extLst>
                <a:ext uri="{FF2B5EF4-FFF2-40B4-BE49-F238E27FC236}">
                  <a16:creationId xmlns:a16="http://schemas.microsoft.com/office/drawing/2014/main" id="{EAA5FB4B-84A7-48B1-A72E-297DCA3DC55E}"/>
                </a:ext>
              </a:extLst>
            </p:cNvPr>
            <p:cNvSpPr/>
            <p:nvPr/>
          </p:nvSpPr>
          <p:spPr>
            <a:xfrm>
              <a:off x="5305872" y="4224841"/>
              <a:ext cx="170497" cy="234314"/>
            </a:xfrm>
            <a:custGeom>
              <a:avLst/>
              <a:gdLst>
                <a:gd name="connsiteX0" fmla="*/ 151448 w 170497"/>
                <a:gd name="connsiteY0" fmla="*/ 0 h 234314"/>
                <a:gd name="connsiteX1" fmla="*/ 0 w 170497"/>
                <a:gd name="connsiteY1" fmla="*/ 79057 h 234314"/>
                <a:gd name="connsiteX2" fmla="*/ 28575 w 170497"/>
                <a:gd name="connsiteY2" fmla="*/ 234315 h 234314"/>
                <a:gd name="connsiteX3" fmla="*/ 170498 w 170497"/>
                <a:gd name="connsiteY3" fmla="*/ 200025 h 234314"/>
              </a:gdLst>
              <a:ahLst/>
              <a:cxnLst>
                <a:cxn ang="0">
                  <a:pos x="connsiteX0" y="connsiteY0"/>
                </a:cxn>
                <a:cxn ang="0">
                  <a:pos x="connsiteX1" y="connsiteY1"/>
                </a:cxn>
                <a:cxn ang="0">
                  <a:pos x="connsiteX2" y="connsiteY2"/>
                </a:cxn>
                <a:cxn ang="0">
                  <a:pos x="connsiteX3" y="connsiteY3"/>
                </a:cxn>
              </a:cxnLst>
              <a:rect l="l" t="t" r="r" b="b"/>
              <a:pathLst>
                <a:path w="170497" h="234314">
                  <a:moveTo>
                    <a:pt x="151448" y="0"/>
                  </a:moveTo>
                  <a:lnTo>
                    <a:pt x="0" y="79057"/>
                  </a:lnTo>
                  <a:lnTo>
                    <a:pt x="28575" y="234315"/>
                  </a:lnTo>
                  <a:lnTo>
                    <a:pt x="170498" y="200025"/>
                  </a:ln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8" name="图形 160">
              <a:extLst>
                <a:ext uri="{FF2B5EF4-FFF2-40B4-BE49-F238E27FC236}">
                  <a16:creationId xmlns:a16="http://schemas.microsoft.com/office/drawing/2014/main" id="{C75BE950-55B2-4EB1-9FE7-3E89C15C76C2}"/>
                </a:ext>
              </a:extLst>
            </p:cNvPr>
            <p:cNvSpPr/>
            <p:nvPr/>
          </p:nvSpPr>
          <p:spPr>
            <a:xfrm>
              <a:off x="5431564" y="4194994"/>
              <a:ext cx="380085" cy="527051"/>
            </a:xfrm>
            <a:custGeom>
              <a:avLst/>
              <a:gdLst>
                <a:gd name="connsiteX0" fmla="*/ 25756 w 380085"/>
                <a:gd name="connsiteY0" fmla="*/ 29847 h 527051"/>
                <a:gd name="connsiteX1" fmla="*/ 277216 w 380085"/>
                <a:gd name="connsiteY1" fmla="*/ 21274 h 527051"/>
                <a:gd name="connsiteX2" fmla="*/ 380086 w 380085"/>
                <a:gd name="connsiteY2" fmla="*/ 499429 h 527051"/>
                <a:gd name="connsiteX3" fmla="*/ 13373 w 380085"/>
                <a:gd name="connsiteY3" fmla="*/ 527052 h 527051"/>
                <a:gd name="connsiteX4" fmla="*/ 25756 w 380085"/>
                <a:gd name="connsiteY4" fmla="*/ 29847 h 52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85" h="527051">
                  <a:moveTo>
                    <a:pt x="25756" y="29847"/>
                  </a:moveTo>
                  <a:cubicBezTo>
                    <a:pt x="34328" y="17464"/>
                    <a:pt x="221018" y="-25398"/>
                    <a:pt x="277216" y="21274"/>
                  </a:cubicBezTo>
                  <a:cubicBezTo>
                    <a:pt x="333413" y="67947"/>
                    <a:pt x="371513" y="398464"/>
                    <a:pt x="380086" y="499429"/>
                  </a:cubicBezTo>
                  <a:lnTo>
                    <a:pt x="13373" y="527052"/>
                  </a:lnTo>
                  <a:cubicBezTo>
                    <a:pt x="13373" y="527052"/>
                    <a:pt x="-23774" y="98427"/>
                    <a:pt x="25756" y="29847"/>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9" name="图形 160">
              <a:extLst>
                <a:ext uri="{FF2B5EF4-FFF2-40B4-BE49-F238E27FC236}">
                  <a16:creationId xmlns:a16="http://schemas.microsoft.com/office/drawing/2014/main" id="{8C15C552-3C85-4C3C-91C5-80AFCFF5B607}"/>
                </a:ext>
              </a:extLst>
            </p:cNvPr>
            <p:cNvSpPr/>
            <p:nvPr/>
          </p:nvSpPr>
          <p:spPr>
            <a:xfrm>
              <a:off x="5424704" y="4312470"/>
              <a:ext cx="22138" cy="378142"/>
            </a:xfrm>
            <a:custGeom>
              <a:avLst/>
              <a:gdLst>
                <a:gd name="connsiteX0" fmla="*/ 17376 w 22138"/>
                <a:gd name="connsiteY0" fmla="*/ 378143 h 378142"/>
                <a:gd name="connsiteX1" fmla="*/ 12613 w 22138"/>
                <a:gd name="connsiteY1" fmla="*/ 373380 h 378142"/>
                <a:gd name="connsiteX2" fmla="*/ 5946 w 22138"/>
                <a:gd name="connsiteY2" fmla="*/ 3810 h 378142"/>
                <a:gd name="connsiteX3" fmla="*/ 11661 w 22138"/>
                <a:gd name="connsiteY3" fmla="*/ 0 h 378142"/>
                <a:gd name="connsiteX4" fmla="*/ 15471 w 22138"/>
                <a:gd name="connsiteY4" fmla="*/ 5715 h 378142"/>
                <a:gd name="connsiteX5" fmla="*/ 15471 w 22138"/>
                <a:gd name="connsiteY5" fmla="*/ 5715 h 378142"/>
                <a:gd name="connsiteX6" fmla="*/ 22138 w 22138"/>
                <a:gd name="connsiteY6" fmla="*/ 372428 h 378142"/>
                <a:gd name="connsiteX7" fmla="*/ 17376 w 22138"/>
                <a:gd name="connsiteY7" fmla="*/ 378143 h 378142"/>
                <a:gd name="connsiteX8" fmla="*/ 17376 w 22138"/>
                <a:gd name="connsiteY8" fmla="*/ 378143 h 378142"/>
                <a:gd name="connsiteX9" fmla="*/ 17376 w 22138"/>
                <a:gd name="connsiteY9" fmla="*/ 378143 h 37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38" h="378142">
                  <a:moveTo>
                    <a:pt x="17376" y="378143"/>
                  </a:moveTo>
                  <a:cubicBezTo>
                    <a:pt x="14518" y="378143"/>
                    <a:pt x="12613" y="376238"/>
                    <a:pt x="12613" y="373380"/>
                  </a:cubicBezTo>
                  <a:cubicBezTo>
                    <a:pt x="11661" y="360998"/>
                    <a:pt x="-10246" y="74295"/>
                    <a:pt x="5946" y="3810"/>
                  </a:cubicBezTo>
                  <a:cubicBezTo>
                    <a:pt x="6899" y="953"/>
                    <a:pt x="8804" y="0"/>
                    <a:pt x="11661" y="0"/>
                  </a:cubicBezTo>
                  <a:cubicBezTo>
                    <a:pt x="14518" y="953"/>
                    <a:pt x="15471" y="2858"/>
                    <a:pt x="15471" y="5715"/>
                  </a:cubicBezTo>
                  <a:cubicBezTo>
                    <a:pt x="15471" y="5715"/>
                    <a:pt x="15471" y="5715"/>
                    <a:pt x="15471" y="5715"/>
                  </a:cubicBezTo>
                  <a:cubicBezTo>
                    <a:pt x="-721" y="75248"/>
                    <a:pt x="22138" y="369570"/>
                    <a:pt x="22138" y="372428"/>
                  </a:cubicBezTo>
                  <a:cubicBezTo>
                    <a:pt x="22138" y="376238"/>
                    <a:pt x="20234" y="378143"/>
                    <a:pt x="17376" y="378143"/>
                  </a:cubicBezTo>
                  <a:cubicBezTo>
                    <a:pt x="18329" y="378143"/>
                    <a:pt x="18329" y="378143"/>
                    <a:pt x="17376" y="378143"/>
                  </a:cubicBezTo>
                  <a:lnTo>
                    <a:pt x="17376" y="37814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0" name="图形 160">
              <a:extLst>
                <a:ext uri="{FF2B5EF4-FFF2-40B4-BE49-F238E27FC236}">
                  <a16:creationId xmlns:a16="http://schemas.microsoft.com/office/drawing/2014/main" id="{3DA6EDF6-AF32-4D77-9336-5E11FC68F407}"/>
                </a:ext>
              </a:extLst>
            </p:cNvPr>
            <p:cNvSpPr/>
            <p:nvPr/>
          </p:nvSpPr>
          <p:spPr>
            <a:xfrm>
              <a:off x="5351981" y="3883800"/>
              <a:ext cx="286552" cy="276920"/>
            </a:xfrm>
            <a:custGeom>
              <a:avLst/>
              <a:gdLst>
                <a:gd name="connsiteX0" fmla="*/ 212019 w 286552"/>
                <a:gd name="connsiteY0" fmla="*/ 270555 h 276920"/>
                <a:gd name="connsiteX1" fmla="*/ 266312 w 286552"/>
                <a:gd name="connsiteY1" fmla="*/ 242933 h 276920"/>
                <a:gd name="connsiteX2" fmla="*/ 280599 w 286552"/>
                <a:gd name="connsiteY2" fmla="*/ 219120 h 276920"/>
                <a:gd name="connsiteX3" fmla="*/ 270122 w 286552"/>
                <a:gd name="connsiteY3" fmla="*/ 195308 h 276920"/>
                <a:gd name="connsiteX4" fmla="*/ 286314 w 286552"/>
                <a:gd name="connsiteY4" fmla="*/ 170543 h 276920"/>
                <a:gd name="connsiteX5" fmla="*/ 280599 w 286552"/>
                <a:gd name="connsiteY5" fmla="*/ 141015 h 276920"/>
                <a:gd name="connsiteX6" fmla="*/ 252024 w 286552"/>
                <a:gd name="connsiteY6" fmla="*/ 115298 h 276920"/>
                <a:gd name="connsiteX7" fmla="*/ 259644 w 286552"/>
                <a:gd name="connsiteY7" fmla="*/ 82913 h 276920"/>
                <a:gd name="connsiteX8" fmla="*/ 249167 w 286552"/>
                <a:gd name="connsiteY8" fmla="*/ 69578 h 276920"/>
                <a:gd name="connsiteX9" fmla="*/ 222497 w 286552"/>
                <a:gd name="connsiteY9" fmla="*/ 49575 h 276920"/>
                <a:gd name="connsiteX10" fmla="*/ 205352 w 286552"/>
                <a:gd name="connsiteY10" fmla="*/ 46718 h 276920"/>
                <a:gd name="connsiteX11" fmla="*/ 163442 w 286552"/>
                <a:gd name="connsiteY11" fmla="*/ 1950 h 276920"/>
                <a:gd name="connsiteX12" fmla="*/ 132009 w 286552"/>
                <a:gd name="connsiteY12" fmla="*/ 3855 h 276920"/>
                <a:gd name="connsiteX13" fmla="*/ 104387 w 286552"/>
                <a:gd name="connsiteY13" fmla="*/ 23858 h 276920"/>
                <a:gd name="connsiteX14" fmla="*/ 51999 w 286552"/>
                <a:gd name="connsiteY14" fmla="*/ 31478 h 276920"/>
                <a:gd name="connsiteX15" fmla="*/ 39617 w 286552"/>
                <a:gd name="connsiteY15" fmla="*/ 70530 h 276920"/>
                <a:gd name="connsiteX16" fmla="*/ 10089 w 286552"/>
                <a:gd name="connsiteY16" fmla="*/ 93390 h 276920"/>
                <a:gd name="connsiteX17" fmla="*/ 564 w 286552"/>
                <a:gd name="connsiteY17" fmla="*/ 129585 h 276920"/>
                <a:gd name="connsiteX18" fmla="*/ 28187 w 286552"/>
                <a:gd name="connsiteY18" fmla="*/ 151493 h 276920"/>
                <a:gd name="connsiteX19" fmla="*/ 23424 w 286552"/>
                <a:gd name="connsiteY19" fmla="*/ 191498 h 276920"/>
                <a:gd name="connsiteX20" fmla="*/ 63429 w 286552"/>
                <a:gd name="connsiteY20" fmla="*/ 204833 h 276920"/>
                <a:gd name="connsiteX21" fmla="*/ 69144 w 286552"/>
                <a:gd name="connsiteY21" fmla="*/ 203880 h 276920"/>
                <a:gd name="connsiteX22" fmla="*/ 75812 w 286552"/>
                <a:gd name="connsiteY22" fmla="*/ 208643 h 276920"/>
                <a:gd name="connsiteX23" fmla="*/ 96767 w 286552"/>
                <a:gd name="connsiteY23" fmla="*/ 217215 h 276920"/>
                <a:gd name="connsiteX24" fmla="*/ 122484 w 286552"/>
                <a:gd name="connsiteY24" fmla="*/ 238170 h 276920"/>
                <a:gd name="connsiteX25" fmla="*/ 148202 w 286552"/>
                <a:gd name="connsiteY25" fmla="*/ 256268 h 276920"/>
                <a:gd name="connsiteX26" fmla="*/ 177729 w 286552"/>
                <a:gd name="connsiteY26" fmla="*/ 275318 h 276920"/>
                <a:gd name="connsiteX27" fmla="*/ 203447 w 286552"/>
                <a:gd name="connsiteY27" fmla="*/ 272460 h 276920"/>
                <a:gd name="connsiteX28" fmla="*/ 212019 w 286552"/>
                <a:gd name="connsiteY28" fmla="*/ 270555 h 2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6552" h="276920">
                  <a:moveTo>
                    <a:pt x="212019" y="270555"/>
                  </a:moveTo>
                  <a:cubicBezTo>
                    <a:pt x="232022" y="266745"/>
                    <a:pt x="251072" y="256268"/>
                    <a:pt x="266312" y="242933"/>
                  </a:cubicBezTo>
                  <a:cubicBezTo>
                    <a:pt x="273932" y="237218"/>
                    <a:pt x="278694" y="228645"/>
                    <a:pt x="280599" y="219120"/>
                  </a:cubicBezTo>
                  <a:cubicBezTo>
                    <a:pt x="282504" y="209595"/>
                    <a:pt x="278694" y="200070"/>
                    <a:pt x="270122" y="195308"/>
                  </a:cubicBezTo>
                  <a:cubicBezTo>
                    <a:pt x="279647" y="190545"/>
                    <a:pt x="285362" y="181020"/>
                    <a:pt x="286314" y="170543"/>
                  </a:cubicBezTo>
                  <a:cubicBezTo>
                    <a:pt x="287267" y="160065"/>
                    <a:pt x="285362" y="149588"/>
                    <a:pt x="280599" y="141015"/>
                  </a:cubicBezTo>
                  <a:cubicBezTo>
                    <a:pt x="275837" y="127680"/>
                    <a:pt x="265359" y="118155"/>
                    <a:pt x="252024" y="115298"/>
                  </a:cubicBezTo>
                  <a:cubicBezTo>
                    <a:pt x="257739" y="105773"/>
                    <a:pt x="263454" y="93390"/>
                    <a:pt x="259644" y="82913"/>
                  </a:cubicBezTo>
                  <a:cubicBezTo>
                    <a:pt x="257739" y="78150"/>
                    <a:pt x="253929" y="73388"/>
                    <a:pt x="249167" y="69578"/>
                  </a:cubicBezTo>
                  <a:cubicBezTo>
                    <a:pt x="240594" y="61958"/>
                    <a:pt x="232022" y="55290"/>
                    <a:pt x="222497" y="49575"/>
                  </a:cubicBezTo>
                  <a:cubicBezTo>
                    <a:pt x="217734" y="46718"/>
                    <a:pt x="211067" y="43860"/>
                    <a:pt x="205352" y="46718"/>
                  </a:cubicBezTo>
                  <a:cubicBezTo>
                    <a:pt x="200589" y="24810"/>
                    <a:pt x="184397" y="7665"/>
                    <a:pt x="163442" y="1950"/>
                  </a:cubicBezTo>
                  <a:cubicBezTo>
                    <a:pt x="152964" y="-907"/>
                    <a:pt x="141534" y="-907"/>
                    <a:pt x="132009" y="3855"/>
                  </a:cubicBezTo>
                  <a:cubicBezTo>
                    <a:pt x="122484" y="9570"/>
                    <a:pt x="112959" y="16238"/>
                    <a:pt x="104387" y="23858"/>
                  </a:cubicBezTo>
                  <a:cubicBezTo>
                    <a:pt x="87242" y="18143"/>
                    <a:pt x="67239" y="21000"/>
                    <a:pt x="51999" y="31478"/>
                  </a:cubicBezTo>
                  <a:cubicBezTo>
                    <a:pt x="41522" y="41003"/>
                    <a:pt x="36759" y="56243"/>
                    <a:pt x="39617" y="70530"/>
                  </a:cubicBezTo>
                  <a:cubicBezTo>
                    <a:pt x="28187" y="76245"/>
                    <a:pt x="17709" y="83865"/>
                    <a:pt x="10089" y="93390"/>
                  </a:cubicBezTo>
                  <a:cubicBezTo>
                    <a:pt x="1517" y="102915"/>
                    <a:pt x="-1341" y="116250"/>
                    <a:pt x="564" y="129585"/>
                  </a:cubicBezTo>
                  <a:cubicBezTo>
                    <a:pt x="3422" y="141968"/>
                    <a:pt x="14852" y="151493"/>
                    <a:pt x="28187" y="151493"/>
                  </a:cubicBezTo>
                  <a:cubicBezTo>
                    <a:pt x="16757" y="161970"/>
                    <a:pt x="14852" y="179115"/>
                    <a:pt x="23424" y="191498"/>
                  </a:cubicBezTo>
                  <a:cubicBezTo>
                    <a:pt x="32949" y="203880"/>
                    <a:pt x="48189" y="208643"/>
                    <a:pt x="63429" y="204833"/>
                  </a:cubicBezTo>
                  <a:cubicBezTo>
                    <a:pt x="65334" y="203880"/>
                    <a:pt x="67239" y="203880"/>
                    <a:pt x="69144" y="203880"/>
                  </a:cubicBezTo>
                  <a:cubicBezTo>
                    <a:pt x="72002" y="204833"/>
                    <a:pt x="73907" y="205785"/>
                    <a:pt x="75812" y="208643"/>
                  </a:cubicBezTo>
                  <a:cubicBezTo>
                    <a:pt x="81527" y="214358"/>
                    <a:pt x="90099" y="213405"/>
                    <a:pt x="96767" y="217215"/>
                  </a:cubicBezTo>
                  <a:cubicBezTo>
                    <a:pt x="106292" y="223883"/>
                    <a:pt x="113912" y="230550"/>
                    <a:pt x="122484" y="238170"/>
                  </a:cubicBezTo>
                  <a:cubicBezTo>
                    <a:pt x="131057" y="244838"/>
                    <a:pt x="139629" y="250553"/>
                    <a:pt x="148202" y="256268"/>
                  </a:cubicBezTo>
                  <a:cubicBezTo>
                    <a:pt x="157727" y="263888"/>
                    <a:pt x="167252" y="270555"/>
                    <a:pt x="177729" y="275318"/>
                  </a:cubicBezTo>
                  <a:cubicBezTo>
                    <a:pt x="187254" y="279128"/>
                    <a:pt x="193922" y="275318"/>
                    <a:pt x="203447" y="272460"/>
                  </a:cubicBezTo>
                  <a:lnTo>
                    <a:pt x="212019" y="27055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1" name="图形 160">
              <a:extLst>
                <a:ext uri="{FF2B5EF4-FFF2-40B4-BE49-F238E27FC236}">
                  <a16:creationId xmlns:a16="http://schemas.microsoft.com/office/drawing/2014/main" id="{5DD6E6EA-0122-4778-B8E3-FD0C55ECD157}"/>
                </a:ext>
              </a:extLst>
            </p:cNvPr>
            <p:cNvSpPr/>
            <p:nvPr/>
          </p:nvSpPr>
          <p:spPr>
            <a:xfrm>
              <a:off x="5348749" y="3879038"/>
              <a:ext cx="295498" cy="286747"/>
            </a:xfrm>
            <a:custGeom>
              <a:avLst/>
              <a:gdLst>
                <a:gd name="connsiteX0" fmla="*/ 190486 w 295498"/>
                <a:gd name="connsiteY0" fmla="*/ 286748 h 286747"/>
                <a:gd name="connsiteX1" fmla="*/ 180961 w 295498"/>
                <a:gd name="connsiteY1" fmla="*/ 284843 h 286747"/>
                <a:gd name="connsiteX2" fmla="*/ 160006 w 295498"/>
                <a:gd name="connsiteY2" fmla="*/ 271508 h 286747"/>
                <a:gd name="connsiteX3" fmla="*/ 150481 w 295498"/>
                <a:gd name="connsiteY3" fmla="*/ 264840 h 286747"/>
                <a:gd name="connsiteX4" fmla="*/ 123811 w 295498"/>
                <a:gd name="connsiteY4" fmla="*/ 245790 h 286747"/>
                <a:gd name="connsiteX5" fmla="*/ 115238 w 295498"/>
                <a:gd name="connsiteY5" fmla="*/ 238170 h 286747"/>
                <a:gd name="connsiteX6" fmla="*/ 99046 w 295498"/>
                <a:gd name="connsiteY6" fmla="*/ 224835 h 286747"/>
                <a:gd name="connsiteX7" fmla="*/ 91426 w 295498"/>
                <a:gd name="connsiteY7" fmla="*/ 221978 h 286747"/>
                <a:gd name="connsiteX8" fmla="*/ 77138 w 295498"/>
                <a:gd name="connsiteY8" fmla="*/ 216263 h 286747"/>
                <a:gd name="connsiteX9" fmla="*/ 76186 w 295498"/>
                <a:gd name="connsiteY9" fmla="*/ 215310 h 286747"/>
                <a:gd name="connsiteX10" fmla="*/ 73328 w 295498"/>
                <a:gd name="connsiteY10" fmla="*/ 213405 h 286747"/>
                <a:gd name="connsiteX11" fmla="*/ 70471 w 295498"/>
                <a:gd name="connsiteY11" fmla="*/ 214358 h 286747"/>
                <a:gd name="connsiteX12" fmla="*/ 24751 w 295498"/>
                <a:gd name="connsiteY12" fmla="*/ 200070 h 286747"/>
                <a:gd name="connsiteX13" fmla="*/ 23798 w 295498"/>
                <a:gd name="connsiteY13" fmla="*/ 160065 h 286747"/>
                <a:gd name="connsiteX14" fmla="*/ 938 w 295498"/>
                <a:gd name="connsiteY14" fmla="*/ 135300 h 286747"/>
                <a:gd name="connsiteX15" fmla="*/ 10463 w 295498"/>
                <a:gd name="connsiteY15" fmla="*/ 95295 h 286747"/>
                <a:gd name="connsiteX16" fmla="*/ 39038 w 295498"/>
                <a:gd name="connsiteY16" fmla="*/ 72435 h 286747"/>
                <a:gd name="connsiteX17" fmla="*/ 53326 w 295498"/>
                <a:gd name="connsiteY17" fmla="*/ 32430 h 286747"/>
                <a:gd name="connsiteX18" fmla="*/ 107618 w 295498"/>
                <a:gd name="connsiteY18" fmla="*/ 22905 h 286747"/>
                <a:gd name="connsiteX19" fmla="*/ 134288 w 295498"/>
                <a:gd name="connsiteY19" fmla="*/ 3855 h 286747"/>
                <a:gd name="connsiteX20" fmla="*/ 168578 w 295498"/>
                <a:gd name="connsiteY20" fmla="*/ 1950 h 286747"/>
                <a:gd name="connsiteX21" fmla="*/ 213346 w 295498"/>
                <a:gd name="connsiteY21" fmla="*/ 44813 h 286747"/>
                <a:gd name="connsiteX22" fmla="*/ 229538 w 295498"/>
                <a:gd name="connsiteY22" fmla="*/ 49575 h 286747"/>
                <a:gd name="connsiteX23" fmla="*/ 257161 w 295498"/>
                <a:gd name="connsiteY23" fmla="*/ 70530 h 286747"/>
                <a:gd name="connsiteX24" fmla="*/ 268591 w 295498"/>
                <a:gd name="connsiteY24" fmla="*/ 85770 h 286747"/>
                <a:gd name="connsiteX25" fmla="*/ 263828 w 295498"/>
                <a:gd name="connsiteY25" fmla="*/ 116250 h 286747"/>
                <a:gd name="connsiteX26" fmla="*/ 289546 w 295498"/>
                <a:gd name="connsiteY26" fmla="*/ 142920 h 286747"/>
                <a:gd name="connsiteX27" fmla="*/ 295261 w 295498"/>
                <a:gd name="connsiteY27" fmla="*/ 175305 h 286747"/>
                <a:gd name="connsiteX28" fmla="*/ 282878 w 295498"/>
                <a:gd name="connsiteY28" fmla="*/ 199118 h 286747"/>
                <a:gd name="connsiteX29" fmla="*/ 289546 w 295498"/>
                <a:gd name="connsiteY29" fmla="*/ 223883 h 286747"/>
                <a:gd name="connsiteX30" fmla="*/ 273353 w 295498"/>
                <a:gd name="connsiteY30" fmla="*/ 249600 h 286747"/>
                <a:gd name="connsiteX31" fmla="*/ 216203 w 295498"/>
                <a:gd name="connsiteY31" fmla="*/ 278175 h 286747"/>
                <a:gd name="connsiteX32" fmla="*/ 216203 w 295498"/>
                <a:gd name="connsiteY32" fmla="*/ 278175 h 286747"/>
                <a:gd name="connsiteX33" fmla="*/ 208583 w 295498"/>
                <a:gd name="connsiteY33" fmla="*/ 280080 h 286747"/>
                <a:gd name="connsiteX34" fmla="*/ 202868 w 295498"/>
                <a:gd name="connsiteY34" fmla="*/ 281985 h 286747"/>
                <a:gd name="connsiteX35" fmla="*/ 190486 w 295498"/>
                <a:gd name="connsiteY35" fmla="*/ 286748 h 286747"/>
                <a:gd name="connsiteX36" fmla="*/ 72376 w 295498"/>
                <a:gd name="connsiteY36" fmla="*/ 202928 h 286747"/>
                <a:gd name="connsiteX37" fmla="*/ 74281 w 295498"/>
                <a:gd name="connsiteY37" fmla="*/ 202928 h 286747"/>
                <a:gd name="connsiteX38" fmla="*/ 81901 w 295498"/>
                <a:gd name="connsiteY38" fmla="*/ 207690 h 286747"/>
                <a:gd name="connsiteX39" fmla="*/ 82853 w 295498"/>
                <a:gd name="connsiteY39" fmla="*/ 208643 h 286747"/>
                <a:gd name="connsiteX40" fmla="*/ 92378 w 295498"/>
                <a:gd name="connsiteY40" fmla="*/ 212453 h 286747"/>
                <a:gd name="connsiteX41" fmla="*/ 102856 w 295498"/>
                <a:gd name="connsiteY41" fmla="*/ 216263 h 286747"/>
                <a:gd name="connsiteX42" fmla="*/ 120953 w 295498"/>
                <a:gd name="connsiteY42" fmla="*/ 230550 h 286747"/>
                <a:gd name="connsiteX43" fmla="*/ 128573 w 295498"/>
                <a:gd name="connsiteY43" fmla="*/ 237218 h 286747"/>
                <a:gd name="connsiteX44" fmla="*/ 154291 w 295498"/>
                <a:gd name="connsiteY44" fmla="*/ 255315 h 286747"/>
                <a:gd name="connsiteX45" fmla="*/ 164768 w 295498"/>
                <a:gd name="connsiteY45" fmla="*/ 262935 h 286747"/>
                <a:gd name="connsiteX46" fmla="*/ 183818 w 295498"/>
                <a:gd name="connsiteY46" fmla="*/ 274365 h 286747"/>
                <a:gd name="connsiteX47" fmla="*/ 200011 w 295498"/>
                <a:gd name="connsiteY47" fmla="*/ 273413 h 286747"/>
                <a:gd name="connsiteX48" fmla="*/ 206678 w 295498"/>
                <a:gd name="connsiteY48" fmla="*/ 271508 h 286747"/>
                <a:gd name="connsiteX49" fmla="*/ 214298 w 295498"/>
                <a:gd name="connsiteY49" fmla="*/ 269603 h 286747"/>
                <a:gd name="connsiteX50" fmla="*/ 214298 w 295498"/>
                <a:gd name="connsiteY50" fmla="*/ 269603 h 286747"/>
                <a:gd name="connsiteX51" fmla="*/ 266686 w 295498"/>
                <a:gd name="connsiteY51" fmla="*/ 242933 h 286747"/>
                <a:gd name="connsiteX52" fmla="*/ 280021 w 295498"/>
                <a:gd name="connsiteY52" fmla="*/ 221978 h 286747"/>
                <a:gd name="connsiteX53" fmla="*/ 272401 w 295498"/>
                <a:gd name="connsiteY53" fmla="*/ 203880 h 286747"/>
                <a:gd name="connsiteX54" fmla="*/ 269543 w 295498"/>
                <a:gd name="connsiteY54" fmla="*/ 200070 h 286747"/>
                <a:gd name="connsiteX55" fmla="*/ 272401 w 295498"/>
                <a:gd name="connsiteY55" fmla="*/ 195308 h 286747"/>
                <a:gd name="connsiteX56" fmla="*/ 285736 w 295498"/>
                <a:gd name="connsiteY56" fmla="*/ 174353 h 286747"/>
                <a:gd name="connsiteX57" fmla="*/ 280973 w 295498"/>
                <a:gd name="connsiteY57" fmla="*/ 146730 h 286747"/>
                <a:gd name="connsiteX58" fmla="*/ 257161 w 295498"/>
                <a:gd name="connsiteY58" fmla="*/ 123870 h 286747"/>
                <a:gd name="connsiteX59" fmla="*/ 253351 w 295498"/>
                <a:gd name="connsiteY59" fmla="*/ 121013 h 286747"/>
                <a:gd name="connsiteX60" fmla="*/ 253351 w 295498"/>
                <a:gd name="connsiteY60" fmla="*/ 116250 h 286747"/>
                <a:gd name="connsiteX61" fmla="*/ 260971 w 295498"/>
                <a:gd name="connsiteY61" fmla="*/ 87675 h 286747"/>
                <a:gd name="connsiteX62" fmla="*/ 251446 w 295498"/>
                <a:gd name="connsiteY62" fmla="*/ 76245 h 286747"/>
                <a:gd name="connsiteX63" fmla="*/ 224776 w 295498"/>
                <a:gd name="connsiteY63" fmla="*/ 57195 h 286747"/>
                <a:gd name="connsiteX64" fmla="*/ 213346 w 295498"/>
                <a:gd name="connsiteY64" fmla="*/ 54338 h 286747"/>
                <a:gd name="connsiteX65" fmla="*/ 208583 w 295498"/>
                <a:gd name="connsiteY65" fmla="*/ 54338 h 286747"/>
                <a:gd name="connsiteX66" fmla="*/ 205726 w 295498"/>
                <a:gd name="connsiteY66" fmla="*/ 50528 h 286747"/>
                <a:gd name="connsiteX67" fmla="*/ 166673 w 295498"/>
                <a:gd name="connsiteY67" fmla="*/ 9570 h 286747"/>
                <a:gd name="connsiteX68" fmla="*/ 138098 w 295498"/>
                <a:gd name="connsiteY68" fmla="*/ 11475 h 286747"/>
                <a:gd name="connsiteX69" fmla="*/ 113333 w 295498"/>
                <a:gd name="connsiteY69" fmla="*/ 29573 h 286747"/>
                <a:gd name="connsiteX70" fmla="*/ 107618 w 295498"/>
                <a:gd name="connsiteY70" fmla="*/ 31478 h 286747"/>
                <a:gd name="connsiteX71" fmla="*/ 59993 w 295498"/>
                <a:gd name="connsiteY71" fmla="*/ 38145 h 286747"/>
                <a:gd name="connsiteX72" fmla="*/ 49516 w 295498"/>
                <a:gd name="connsiteY72" fmla="*/ 72435 h 286747"/>
                <a:gd name="connsiteX73" fmla="*/ 46658 w 295498"/>
                <a:gd name="connsiteY73" fmla="*/ 78150 h 286747"/>
                <a:gd name="connsiteX74" fmla="*/ 18083 w 295498"/>
                <a:gd name="connsiteY74" fmla="*/ 100058 h 286747"/>
                <a:gd name="connsiteX75" fmla="*/ 9511 w 295498"/>
                <a:gd name="connsiteY75" fmla="*/ 131490 h 286747"/>
                <a:gd name="connsiteX76" fmla="*/ 32371 w 295498"/>
                <a:gd name="connsiteY76" fmla="*/ 150540 h 286747"/>
                <a:gd name="connsiteX77" fmla="*/ 37133 w 295498"/>
                <a:gd name="connsiteY77" fmla="*/ 153398 h 286747"/>
                <a:gd name="connsiteX78" fmla="*/ 35228 w 295498"/>
                <a:gd name="connsiteY78" fmla="*/ 159113 h 286747"/>
                <a:gd name="connsiteX79" fmla="*/ 31418 w 295498"/>
                <a:gd name="connsiteY79" fmla="*/ 192450 h 286747"/>
                <a:gd name="connsiteX80" fmla="*/ 65708 w 295498"/>
                <a:gd name="connsiteY80" fmla="*/ 203880 h 286747"/>
                <a:gd name="connsiteX81" fmla="*/ 72376 w 295498"/>
                <a:gd name="connsiteY81" fmla="*/ 202928 h 28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95498" h="286747">
                  <a:moveTo>
                    <a:pt x="190486" y="286748"/>
                  </a:moveTo>
                  <a:cubicBezTo>
                    <a:pt x="187628" y="286748"/>
                    <a:pt x="183818" y="285795"/>
                    <a:pt x="180961" y="284843"/>
                  </a:cubicBezTo>
                  <a:cubicBezTo>
                    <a:pt x="173341" y="281033"/>
                    <a:pt x="165721" y="277223"/>
                    <a:pt x="160006" y="271508"/>
                  </a:cubicBezTo>
                  <a:cubicBezTo>
                    <a:pt x="157148" y="268650"/>
                    <a:pt x="153338" y="266745"/>
                    <a:pt x="150481" y="264840"/>
                  </a:cubicBezTo>
                  <a:cubicBezTo>
                    <a:pt x="140956" y="259125"/>
                    <a:pt x="132383" y="252458"/>
                    <a:pt x="123811" y="245790"/>
                  </a:cubicBezTo>
                  <a:cubicBezTo>
                    <a:pt x="120953" y="243885"/>
                    <a:pt x="118096" y="241028"/>
                    <a:pt x="115238" y="238170"/>
                  </a:cubicBezTo>
                  <a:cubicBezTo>
                    <a:pt x="110476" y="233408"/>
                    <a:pt x="104761" y="228645"/>
                    <a:pt x="99046" y="224835"/>
                  </a:cubicBezTo>
                  <a:cubicBezTo>
                    <a:pt x="96188" y="223883"/>
                    <a:pt x="94283" y="222930"/>
                    <a:pt x="91426" y="221978"/>
                  </a:cubicBezTo>
                  <a:cubicBezTo>
                    <a:pt x="86663" y="221025"/>
                    <a:pt x="81901" y="219120"/>
                    <a:pt x="77138" y="216263"/>
                  </a:cubicBezTo>
                  <a:lnTo>
                    <a:pt x="76186" y="215310"/>
                  </a:lnTo>
                  <a:cubicBezTo>
                    <a:pt x="75233" y="214358"/>
                    <a:pt x="74281" y="213405"/>
                    <a:pt x="73328" y="213405"/>
                  </a:cubicBezTo>
                  <a:cubicBezTo>
                    <a:pt x="72376" y="213405"/>
                    <a:pt x="71423" y="213405"/>
                    <a:pt x="70471" y="214358"/>
                  </a:cubicBezTo>
                  <a:cubicBezTo>
                    <a:pt x="53326" y="219120"/>
                    <a:pt x="35228" y="213405"/>
                    <a:pt x="24751" y="200070"/>
                  </a:cubicBezTo>
                  <a:cubicBezTo>
                    <a:pt x="16178" y="188640"/>
                    <a:pt x="16178" y="172448"/>
                    <a:pt x="23798" y="160065"/>
                  </a:cubicBezTo>
                  <a:cubicBezTo>
                    <a:pt x="12368" y="156255"/>
                    <a:pt x="3796" y="146730"/>
                    <a:pt x="938" y="135300"/>
                  </a:cubicBezTo>
                  <a:cubicBezTo>
                    <a:pt x="-1919" y="121013"/>
                    <a:pt x="1891" y="106725"/>
                    <a:pt x="10463" y="95295"/>
                  </a:cubicBezTo>
                  <a:cubicBezTo>
                    <a:pt x="18083" y="85770"/>
                    <a:pt x="28561" y="78150"/>
                    <a:pt x="39038" y="72435"/>
                  </a:cubicBezTo>
                  <a:cubicBezTo>
                    <a:pt x="37133" y="57195"/>
                    <a:pt x="41896" y="42908"/>
                    <a:pt x="53326" y="32430"/>
                  </a:cubicBezTo>
                  <a:cubicBezTo>
                    <a:pt x="68566" y="21000"/>
                    <a:pt x="88568" y="17190"/>
                    <a:pt x="107618" y="22905"/>
                  </a:cubicBezTo>
                  <a:cubicBezTo>
                    <a:pt x="116191" y="15285"/>
                    <a:pt x="124763" y="9570"/>
                    <a:pt x="134288" y="3855"/>
                  </a:cubicBezTo>
                  <a:cubicBezTo>
                    <a:pt x="145718" y="-907"/>
                    <a:pt x="157148" y="-907"/>
                    <a:pt x="168578" y="1950"/>
                  </a:cubicBezTo>
                  <a:cubicBezTo>
                    <a:pt x="189533" y="7665"/>
                    <a:pt x="206678" y="23858"/>
                    <a:pt x="213346" y="44813"/>
                  </a:cubicBezTo>
                  <a:cubicBezTo>
                    <a:pt x="219061" y="44813"/>
                    <a:pt x="224776" y="46718"/>
                    <a:pt x="229538" y="49575"/>
                  </a:cubicBezTo>
                  <a:cubicBezTo>
                    <a:pt x="239063" y="55290"/>
                    <a:pt x="248588" y="62910"/>
                    <a:pt x="257161" y="70530"/>
                  </a:cubicBezTo>
                  <a:cubicBezTo>
                    <a:pt x="261923" y="74340"/>
                    <a:pt x="266686" y="80055"/>
                    <a:pt x="268591" y="85770"/>
                  </a:cubicBezTo>
                  <a:cubicBezTo>
                    <a:pt x="271448" y="96248"/>
                    <a:pt x="269543" y="107678"/>
                    <a:pt x="263828" y="116250"/>
                  </a:cubicBezTo>
                  <a:cubicBezTo>
                    <a:pt x="275258" y="121013"/>
                    <a:pt x="284783" y="131490"/>
                    <a:pt x="289546" y="142920"/>
                  </a:cubicBezTo>
                  <a:cubicBezTo>
                    <a:pt x="294308" y="153398"/>
                    <a:pt x="296213" y="163875"/>
                    <a:pt x="295261" y="175305"/>
                  </a:cubicBezTo>
                  <a:cubicBezTo>
                    <a:pt x="294308" y="184830"/>
                    <a:pt x="289546" y="193403"/>
                    <a:pt x="282878" y="199118"/>
                  </a:cubicBezTo>
                  <a:cubicBezTo>
                    <a:pt x="288593" y="205785"/>
                    <a:pt x="291451" y="214358"/>
                    <a:pt x="289546" y="223883"/>
                  </a:cubicBezTo>
                  <a:cubicBezTo>
                    <a:pt x="286688" y="234360"/>
                    <a:pt x="281926" y="242933"/>
                    <a:pt x="273353" y="249600"/>
                  </a:cubicBezTo>
                  <a:cubicBezTo>
                    <a:pt x="257161" y="263888"/>
                    <a:pt x="238111" y="274365"/>
                    <a:pt x="216203" y="278175"/>
                  </a:cubicBezTo>
                  <a:lnTo>
                    <a:pt x="216203" y="278175"/>
                  </a:lnTo>
                  <a:lnTo>
                    <a:pt x="208583" y="280080"/>
                  </a:lnTo>
                  <a:cubicBezTo>
                    <a:pt x="206678" y="280080"/>
                    <a:pt x="204773" y="281033"/>
                    <a:pt x="202868" y="281985"/>
                  </a:cubicBezTo>
                  <a:cubicBezTo>
                    <a:pt x="199058" y="284843"/>
                    <a:pt x="195248" y="285795"/>
                    <a:pt x="190486" y="286748"/>
                  </a:cubicBezTo>
                  <a:close/>
                  <a:moveTo>
                    <a:pt x="72376" y="202928"/>
                  </a:moveTo>
                  <a:lnTo>
                    <a:pt x="74281" y="202928"/>
                  </a:lnTo>
                  <a:cubicBezTo>
                    <a:pt x="77138" y="203880"/>
                    <a:pt x="79996" y="204833"/>
                    <a:pt x="81901" y="207690"/>
                  </a:cubicBezTo>
                  <a:lnTo>
                    <a:pt x="82853" y="208643"/>
                  </a:lnTo>
                  <a:cubicBezTo>
                    <a:pt x="85711" y="210548"/>
                    <a:pt x="88568" y="212453"/>
                    <a:pt x="92378" y="212453"/>
                  </a:cubicBezTo>
                  <a:cubicBezTo>
                    <a:pt x="96188" y="213405"/>
                    <a:pt x="99046" y="214358"/>
                    <a:pt x="102856" y="216263"/>
                  </a:cubicBezTo>
                  <a:cubicBezTo>
                    <a:pt x="109523" y="220073"/>
                    <a:pt x="116191" y="224835"/>
                    <a:pt x="120953" y="230550"/>
                  </a:cubicBezTo>
                  <a:cubicBezTo>
                    <a:pt x="123811" y="233408"/>
                    <a:pt x="125716" y="235313"/>
                    <a:pt x="128573" y="237218"/>
                  </a:cubicBezTo>
                  <a:cubicBezTo>
                    <a:pt x="137146" y="243885"/>
                    <a:pt x="145718" y="249600"/>
                    <a:pt x="154291" y="255315"/>
                  </a:cubicBezTo>
                  <a:cubicBezTo>
                    <a:pt x="158101" y="257220"/>
                    <a:pt x="160958" y="260078"/>
                    <a:pt x="164768" y="262935"/>
                  </a:cubicBezTo>
                  <a:cubicBezTo>
                    <a:pt x="170483" y="267698"/>
                    <a:pt x="177151" y="271508"/>
                    <a:pt x="183818" y="274365"/>
                  </a:cubicBezTo>
                  <a:cubicBezTo>
                    <a:pt x="188581" y="276270"/>
                    <a:pt x="194296" y="276270"/>
                    <a:pt x="200011" y="273413"/>
                  </a:cubicBezTo>
                  <a:cubicBezTo>
                    <a:pt x="201916" y="272460"/>
                    <a:pt x="204773" y="272460"/>
                    <a:pt x="206678" y="271508"/>
                  </a:cubicBezTo>
                  <a:lnTo>
                    <a:pt x="214298" y="269603"/>
                  </a:lnTo>
                  <a:lnTo>
                    <a:pt x="214298" y="269603"/>
                  </a:lnTo>
                  <a:cubicBezTo>
                    <a:pt x="234301" y="265793"/>
                    <a:pt x="252398" y="256268"/>
                    <a:pt x="266686" y="242933"/>
                  </a:cubicBezTo>
                  <a:cubicBezTo>
                    <a:pt x="273353" y="237218"/>
                    <a:pt x="278116" y="230550"/>
                    <a:pt x="280021" y="221978"/>
                  </a:cubicBezTo>
                  <a:cubicBezTo>
                    <a:pt x="281926" y="214358"/>
                    <a:pt x="278116" y="207690"/>
                    <a:pt x="272401" y="203880"/>
                  </a:cubicBezTo>
                  <a:cubicBezTo>
                    <a:pt x="270496" y="202928"/>
                    <a:pt x="269543" y="201023"/>
                    <a:pt x="269543" y="200070"/>
                  </a:cubicBezTo>
                  <a:cubicBezTo>
                    <a:pt x="269543" y="198165"/>
                    <a:pt x="270496" y="196260"/>
                    <a:pt x="272401" y="195308"/>
                  </a:cubicBezTo>
                  <a:cubicBezTo>
                    <a:pt x="280021" y="190545"/>
                    <a:pt x="284783" y="182925"/>
                    <a:pt x="285736" y="174353"/>
                  </a:cubicBezTo>
                  <a:cubicBezTo>
                    <a:pt x="286688" y="164828"/>
                    <a:pt x="284783" y="155303"/>
                    <a:pt x="280973" y="146730"/>
                  </a:cubicBezTo>
                  <a:cubicBezTo>
                    <a:pt x="278116" y="140063"/>
                    <a:pt x="270496" y="125775"/>
                    <a:pt x="257161" y="123870"/>
                  </a:cubicBezTo>
                  <a:cubicBezTo>
                    <a:pt x="255256" y="123870"/>
                    <a:pt x="254303" y="122918"/>
                    <a:pt x="253351" y="121013"/>
                  </a:cubicBezTo>
                  <a:cubicBezTo>
                    <a:pt x="252398" y="120060"/>
                    <a:pt x="252398" y="118155"/>
                    <a:pt x="253351" y="116250"/>
                  </a:cubicBezTo>
                  <a:cubicBezTo>
                    <a:pt x="258113" y="106725"/>
                    <a:pt x="263828" y="97200"/>
                    <a:pt x="260971" y="87675"/>
                  </a:cubicBezTo>
                  <a:cubicBezTo>
                    <a:pt x="259066" y="82913"/>
                    <a:pt x="256208" y="79103"/>
                    <a:pt x="251446" y="76245"/>
                  </a:cubicBezTo>
                  <a:cubicBezTo>
                    <a:pt x="242873" y="68625"/>
                    <a:pt x="234301" y="62910"/>
                    <a:pt x="224776" y="57195"/>
                  </a:cubicBezTo>
                  <a:cubicBezTo>
                    <a:pt x="220966" y="55290"/>
                    <a:pt x="216203" y="52433"/>
                    <a:pt x="213346" y="54338"/>
                  </a:cubicBezTo>
                  <a:cubicBezTo>
                    <a:pt x="212393" y="55290"/>
                    <a:pt x="210488" y="55290"/>
                    <a:pt x="208583" y="54338"/>
                  </a:cubicBezTo>
                  <a:cubicBezTo>
                    <a:pt x="206678" y="53385"/>
                    <a:pt x="205726" y="52433"/>
                    <a:pt x="205726" y="50528"/>
                  </a:cubicBezTo>
                  <a:cubicBezTo>
                    <a:pt x="201916" y="30525"/>
                    <a:pt x="186676" y="14333"/>
                    <a:pt x="166673" y="9570"/>
                  </a:cubicBezTo>
                  <a:cubicBezTo>
                    <a:pt x="157148" y="6713"/>
                    <a:pt x="147623" y="7665"/>
                    <a:pt x="138098" y="11475"/>
                  </a:cubicBezTo>
                  <a:cubicBezTo>
                    <a:pt x="129526" y="17190"/>
                    <a:pt x="120953" y="22905"/>
                    <a:pt x="113333" y="29573"/>
                  </a:cubicBezTo>
                  <a:cubicBezTo>
                    <a:pt x="112381" y="31478"/>
                    <a:pt x="109523" y="32430"/>
                    <a:pt x="107618" y="31478"/>
                  </a:cubicBezTo>
                  <a:cubicBezTo>
                    <a:pt x="91426" y="25763"/>
                    <a:pt x="74281" y="28620"/>
                    <a:pt x="59993" y="38145"/>
                  </a:cubicBezTo>
                  <a:cubicBezTo>
                    <a:pt x="50468" y="46718"/>
                    <a:pt x="46658" y="60053"/>
                    <a:pt x="49516" y="72435"/>
                  </a:cubicBezTo>
                  <a:cubicBezTo>
                    <a:pt x="50468" y="74340"/>
                    <a:pt x="48563" y="77198"/>
                    <a:pt x="46658" y="78150"/>
                  </a:cubicBezTo>
                  <a:cubicBezTo>
                    <a:pt x="35228" y="82913"/>
                    <a:pt x="25703" y="90533"/>
                    <a:pt x="18083" y="100058"/>
                  </a:cubicBezTo>
                  <a:cubicBezTo>
                    <a:pt x="10463" y="108630"/>
                    <a:pt x="7606" y="120060"/>
                    <a:pt x="9511" y="131490"/>
                  </a:cubicBezTo>
                  <a:cubicBezTo>
                    <a:pt x="12368" y="141968"/>
                    <a:pt x="20941" y="149588"/>
                    <a:pt x="32371" y="150540"/>
                  </a:cubicBezTo>
                  <a:cubicBezTo>
                    <a:pt x="34276" y="150540"/>
                    <a:pt x="36181" y="151493"/>
                    <a:pt x="37133" y="153398"/>
                  </a:cubicBezTo>
                  <a:cubicBezTo>
                    <a:pt x="38086" y="155303"/>
                    <a:pt x="37133" y="157208"/>
                    <a:pt x="35228" y="159113"/>
                  </a:cubicBezTo>
                  <a:cubicBezTo>
                    <a:pt x="25703" y="167685"/>
                    <a:pt x="24751" y="181973"/>
                    <a:pt x="31418" y="192450"/>
                  </a:cubicBezTo>
                  <a:cubicBezTo>
                    <a:pt x="39991" y="202928"/>
                    <a:pt x="53326" y="206738"/>
                    <a:pt x="65708" y="203880"/>
                  </a:cubicBezTo>
                  <a:cubicBezTo>
                    <a:pt x="68566" y="203880"/>
                    <a:pt x="70471" y="202928"/>
                    <a:pt x="72376" y="20292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2" name="图形 160">
              <a:extLst>
                <a:ext uri="{FF2B5EF4-FFF2-40B4-BE49-F238E27FC236}">
                  <a16:creationId xmlns:a16="http://schemas.microsoft.com/office/drawing/2014/main" id="{E3208561-451B-41CF-80E2-FDD0A637BD36}"/>
                </a:ext>
              </a:extLst>
            </p:cNvPr>
            <p:cNvSpPr/>
            <p:nvPr/>
          </p:nvSpPr>
          <p:spPr>
            <a:xfrm>
              <a:off x="5410680" y="4095300"/>
              <a:ext cx="27590" cy="58974"/>
            </a:xfrm>
            <a:custGeom>
              <a:avLst/>
              <a:gdLst>
                <a:gd name="connsiteX0" fmla="*/ 12350 w 27590"/>
                <a:gd name="connsiteY0" fmla="*/ 0 h 58974"/>
                <a:gd name="connsiteX1" fmla="*/ 1873 w 27590"/>
                <a:gd name="connsiteY1" fmla="*/ 56198 h 58974"/>
                <a:gd name="connsiteX2" fmla="*/ 27590 w 27590"/>
                <a:gd name="connsiteY2" fmla="*/ 53340 h 58974"/>
              </a:gdLst>
              <a:ahLst/>
              <a:cxnLst>
                <a:cxn ang="0">
                  <a:pos x="connsiteX0" y="connsiteY0"/>
                </a:cxn>
                <a:cxn ang="0">
                  <a:pos x="connsiteX1" y="connsiteY1"/>
                </a:cxn>
                <a:cxn ang="0">
                  <a:pos x="connsiteX2" y="connsiteY2"/>
                </a:cxn>
              </a:cxnLst>
              <a:rect l="l" t="t" r="r" b="b"/>
              <a:pathLst>
                <a:path w="27590" h="58974">
                  <a:moveTo>
                    <a:pt x="12350" y="0"/>
                  </a:moveTo>
                  <a:cubicBezTo>
                    <a:pt x="12350" y="0"/>
                    <a:pt x="-5747" y="49530"/>
                    <a:pt x="1873" y="56198"/>
                  </a:cubicBezTo>
                  <a:cubicBezTo>
                    <a:pt x="9492" y="63818"/>
                    <a:pt x="27590" y="53340"/>
                    <a:pt x="27590" y="5334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3" name="图形 160">
              <a:extLst>
                <a:ext uri="{FF2B5EF4-FFF2-40B4-BE49-F238E27FC236}">
                  <a16:creationId xmlns:a16="http://schemas.microsoft.com/office/drawing/2014/main" id="{95B8094E-E69E-4A4F-931D-764662D65ADD}"/>
                </a:ext>
              </a:extLst>
            </p:cNvPr>
            <p:cNvSpPr/>
            <p:nvPr/>
          </p:nvSpPr>
          <p:spPr>
            <a:xfrm>
              <a:off x="5405533" y="4090181"/>
              <a:ext cx="37116" cy="68937"/>
            </a:xfrm>
            <a:custGeom>
              <a:avLst/>
              <a:gdLst>
                <a:gd name="connsiteX0" fmla="*/ 14639 w 37116"/>
                <a:gd name="connsiteY0" fmla="*/ 68937 h 68937"/>
                <a:gd name="connsiteX1" fmla="*/ 3209 w 37116"/>
                <a:gd name="connsiteY1" fmla="*/ 65127 h 68937"/>
                <a:gd name="connsiteX2" fmla="*/ 12734 w 37116"/>
                <a:gd name="connsiteY2" fmla="*/ 3215 h 68937"/>
                <a:gd name="connsiteX3" fmla="*/ 18450 w 37116"/>
                <a:gd name="connsiteY3" fmla="*/ 357 h 68937"/>
                <a:gd name="connsiteX4" fmla="*/ 21307 w 37116"/>
                <a:gd name="connsiteY4" fmla="*/ 7025 h 68937"/>
                <a:gd name="connsiteX5" fmla="*/ 9877 w 37116"/>
                <a:gd name="connsiteY5" fmla="*/ 58460 h 68937"/>
                <a:gd name="connsiteX6" fmla="*/ 29879 w 37116"/>
                <a:gd name="connsiteY6" fmla="*/ 54650 h 68937"/>
                <a:gd name="connsiteX7" fmla="*/ 36547 w 37116"/>
                <a:gd name="connsiteY7" fmla="*/ 56555 h 68937"/>
                <a:gd name="connsiteX8" fmla="*/ 34642 w 37116"/>
                <a:gd name="connsiteY8" fmla="*/ 63222 h 68937"/>
                <a:gd name="connsiteX9" fmla="*/ 34642 w 37116"/>
                <a:gd name="connsiteY9" fmla="*/ 63222 h 68937"/>
                <a:gd name="connsiteX10" fmla="*/ 14639 w 37116"/>
                <a:gd name="connsiteY10" fmla="*/ 68937 h 6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16" h="68937">
                  <a:moveTo>
                    <a:pt x="14639" y="68937"/>
                  </a:moveTo>
                  <a:cubicBezTo>
                    <a:pt x="10829" y="68937"/>
                    <a:pt x="6067" y="67985"/>
                    <a:pt x="3209" y="65127"/>
                  </a:cubicBezTo>
                  <a:cubicBezTo>
                    <a:pt x="-5363" y="56555"/>
                    <a:pt x="5114" y="23217"/>
                    <a:pt x="12734" y="3215"/>
                  </a:cubicBezTo>
                  <a:cubicBezTo>
                    <a:pt x="13687" y="357"/>
                    <a:pt x="16545" y="-595"/>
                    <a:pt x="18450" y="357"/>
                  </a:cubicBezTo>
                  <a:cubicBezTo>
                    <a:pt x="21307" y="1310"/>
                    <a:pt x="22259" y="4167"/>
                    <a:pt x="21307" y="7025"/>
                  </a:cubicBezTo>
                  <a:cubicBezTo>
                    <a:pt x="12734" y="30837"/>
                    <a:pt x="7020" y="54650"/>
                    <a:pt x="9877" y="58460"/>
                  </a:cubicBezTo>
                  <a:cubicBezTo>
                    <a:pt x="12734" y="62270"/>
                    <a:pt x="25117" y="57507"/>
                    <a:pt x="29879" y="54650"/>
                  </a:cubicBezTo>
                  <a:cubicBezTo>
                    <a:pt x="31784" y="53697"/>
                    <a:pt x="34642" y="54650"/>
                    <a:pt x="36547" y="56555"/>
                  </a:cubicBezTo>
                  <a:cubicBezTo>
                    <a:pt x="37500" y="58460"/>
                    <a:pt x="37500" y="61317"/>
                    <a:pt x="34642" y="63222"/>
                  </a:cubicBezTo>
                  <a:cubicBezTo>
                    <a:pt x="34642" y="63222"/>
                    <a:pt x="34642" y="63222"/>
                    <a:pt x="34642" y="63222"/>
                  </a:cubicBezTo>
                  <a:cubicBezTo>
                    <a:pt x="28927" y="67032"/>
                    <a:pt x="22259" y="68937"/>
                    <a:pt x="14639" y="6893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4" name="图形 160">
              <a:extLst>
                <a:ext uri="{FF2B5EF4-FFF2-40B4-BE49-F238E27FC236}">
                  <a16:creationId xmlns:a16="http://schemas.microsoft.com/office/drawing/2014/main" id="{B609B911-854B-487E-B040-2984B9D45E9A}"/>
                </a:ext>
              </a:extLst>
            </p:cNvPr>
            <p:cNvSpPr/>
            <p:nvPr/>
          </p:nvSpPr>
          <p:spPr>
            <a:xfrm>
              <a:off x="5403504" y="3992431"/>
              <a:ext cx="193894" cy="270514"/>
            </a:xfrm>
            <a:custGeom>
              <a:avLst/>
              <a:gdLst>
                <a:gd name="connsiteX0" fmla="*/ 6191 w 193894"/>
                <a:gd name="connsiteY0" fmla="*/ 7620 h 270514"/>
                <a:gd name="connsiteX1" fmla="*/ 1429 w 193894"/>
                <a:gd name="connsiteY1" fmla="*/ 16192 h 270514"/>
                <a:gd name="connsiteX2" fmla="*/ 1429 w 193894"/>
                <a:gd name="connsiteY2" fmla="*/ 49530 h 270514"/>
                <a:gd name="connsiteX3" fmla="*/ 14764 w 193894"/>
                <a:gd name="connsiteY3" fmla="*/ 114300 h 270514"/>
                <a:gd name="connsiteX4" fmla="*/ 37624 w 193894"/>
                <a:gd name="connsiteY4" fmla="*/ 198120 h 270514"/>
                <a:gd name="connsiteX5" fmla="*/ 96679 w 193894"/>
                <a:gd name="connsiteY5" fmla="*/ 198120 h 270514"/>
                <a:gd name="connsiteX6" fmla="*/ 106204 w 193894"/>
                <a:gd name="connsiteY6" fmla="*/ 270510 h 270514"/>
                <a:gd name="connsiteX7" fmla="*/ 163354 w 193894"/>
                <a:gd name="connsiteY7" fmla="*/ 245745 h 270514"/>
                <a:gd name="connsiteX8" fmla="*/ 193834 w 193894"/>
                <a:gd name="connsiteY8" fmla="*/ 209550 h 270514"/>
                <a:gd name="connsiteX9" fmla="*/ 171926 w 193894"/>
                <a:gd name="connsiteY9" fmla="*/ 128588 h 270514"/>
                <a:gd name="connsiteX10" fmla="*/ 114776 w 193894"/>
                <a:gd name="connsiteY10" fmla="*/ 103823 h 270514"/>
                <a:gd name="connsiteX11" fmla="*/ 102394 w 193894"/>
                <a:gd name="connsiteY11" fmla="*/ 85725 h 270514"/>
                <a:gd name="connsiteX12" fmla="*/ 83344 w 193894"/>
                <a:gd name="connsiteY12" fmla="*/ 74295 h 270514"/>
                <a:gd name="connsiteX13" fmla="*/ 79534 w 193894"/>
                <a:gd name="connsiteY13" fmla="*/ 50482 h 270514"/>
                <a:gd name="connsiteX14" fmla="*/ 79534 w 193894"/>
                <a:gd name="connsiteY14" fmla="*/ 45720 h 270514"/>
                <a:gd name="connsiteX15" fmla="*/ 76676 w 193894"/>
                <a:gd name="connsiteY15" fmla="*/ 44768 h 270514"/>
                <a:gd name="connsiteX16" fmla="*/ 60484 w 193894"/>
                <a:gd name="connsiteY16" fmla="*/ 17145 h 270514"/>
                <a:gd name="connsiteX17" fmla="*/ 60484 w 193894"/>
                <a:gd name="connsiteY17" fmla="*/ 16192 h 270514"/>
                <a:gd name="connsiteX18" fmla="*/ 30004 w 193894"/>
                <a:gd name="connsiteY18" fmla="*/ 0 h 270514"/>
                <a:gd name="connsiteX19" fmla="*/ 11906 w 193894"/>
                <a:gd name="connsiteY19" fmla="*/ 5715 h 270514"/>
                <a:gd name="connsiteX20" fmla="*/ 6191 w 193894"/>
                <a:gd name="connsiteY20" fmla="*/ 7620 h 27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894" h="270514">
                  <a:moveTo>
                    <a:pt x="6191" y="7620"/>
                  </a:moveTo>
                  <a:cubicBezTo>
                    <a:pt x="4286" y="9525"/>
                    <a:pt x="2381" y="12383"/>
                    <a:pt x="1429" y="16192"/>
                  </a:cubicBezTo>
                  <a:cubicBezTo>
                    <a:pt x="-476" y="27622"/>
                    <a:pt x="-476" y="38100"/>
                    <a:pt x="1429" y="49530"/>
                  </a:cubicBezTo>
                  <a:cubicBezTo>
                    <a:pt x="4286" y="71438"/>
                    <a:pt x="9049" y="93345"/>
                    <a:pt x="14764" y="114300"/>
                  </a:cubicBezTo>
                  <a:cubicBezTo>
                    <a:pt x="21431" y="142875"/>
                    <a:pt x="29051" y="170498"/>
                    <a:pt x="37624" y="198120"/>
                  </a:cubicBezTo>
                  <a:cubicBezTo>
                    <a:pt x="42386" y="216218"/>
                    <a:pt x="89059" y="205740"/>
                    <a:pt x="96679" y="198120"/>
                  </a:cubicBezTo>
                  <a:lnTo>
                    <a:pt x="106204" y="270510"/>
                  </a:lnTo>
                  <a:cubicBezTo>
                    <a:pt x="106204" y="270510"/>
                    <a:pt x="130016" y="271463"/>
                    <a:pt x="163354" y="245745"/>
                  </a:cubicBezTo>
                  <a:cubicBezTo>
                    <a:pt x="196691" y="219075"/>
                    <a:pt x="193834" y="209550"/>
                    <a:pt x="193834" y="209550"/>
                  </a:cubicBezTo>
                  <a:lnTo>
                    <a:pt x="171926" y="128588"/>
                  </a:lnTo>
                  <a:cubicBezTo>
                    <a:pt x="171926" y="128588"/>
                    <a:pt x="141446" y="136208"/>
                    <a:pt x="114776" y="103823"/>
                  </a:cubicBezTo>
                  <a:cubicBezTo>
                    <a:pt x="110966" y="99060"/>
                    <a:pt x="107156" y="89535"/>
                    <a:pt x="102394" y="85725"/>
                  </a:cubicBezTo>
                  <a:cubicBezTo>
                    <a:pt x="97631" y="81915"/>
                    <a:pt x="88106" y="80963"/>
                    <a:pt x="83344" y="74295"/>
                  </a:cubicBezTo>
                  <a:cubicBezTo>
                    <a:pt x="78581" y="67628"/>
                    <a:pt x="76676" y="59055"/>
                    <a:pt x="79534" y="50482"/>
                  </a:cubicBezTo>
                  <a:cubicBezTo>
                    <a:pt x="80486" y="48578"/>
                    <a:pt x="80486" y="46672"/>
                    <a:pt x="79534" y="45720"/>
                  </a:cubicBezTo>
                  <a:cubicBezTo>
                    <a:pt x="78581" y="44768"/>
                    <a:pt x="77629" y="44768"/>
                    <a:pt x="76676" y="44768"/>
                  </a:cubicBezTo>
                  <a:cubicBezTo>
                    <a:pt x="64294" y="41910"/>
                    <a:pt x="56674" y="29528"/>
                    <a:pt x="60484" y="17145"/>
                  </a:cubicBezTo>
                  <a:cubicBezTo>
                    <a:pt x="60484" y="17145"/>
                    <a:pt x="60484" y="16192"/>
                    <a:pt x="60484" y="16192"/>
                  </a:cubicBezTo>
                  <a:cubicBezTo>
                    <a:pt x="49054" y="19050"/>
                    <a:pt x="38576" y="8572"/>
                    <a:pt x="30004" y="0"/>
                  </a:cubicBezTo>
                  <a:cubicBezTo>
                    <a:pt x="32861" y="2858"/>
                    <a:pt x="11906" y="4763"/>
                    <a:pt x="11906" y="5715"/>
                  </a:cubicBezTo>
                  <a:cubicBezTo>
                    <a:pt x="9049" y="5715"/>
                    <a:pt x="8096" y="6667"/>
                    <a:pt x="6191" y="762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5" name="图形 160">
              <a:extLst>
                <a:ext uri="{FF2B5EF4-FFF2-40B4-BE49-F238E27FC236}">
                  <a16:creationId xmlns:a16="http://schemas.microsoft.com/office/drawing/2014/main" id="{5B3AAAC5-BAA0-4806-9CEA-A272F1F87916}"/>
                </a:ext>
              </a:extLst>
            </p:cNvPr>
            <p:cNvSpPr/>
            <p:nvPr/>
          </p:nvSpPr>
          <p:spPr>
            <a:xfrm>
              <a:off x="5397890" y="3988144"/>
              <a:ext cx="203431" cy="279558"/>
            </a:xfrm>
            <a:custGeom>
              <a:avLst/>
              <a:gdLst>
                <a:gd name="connsiteX0" fmla="*/ 110865 w 203431"/>
                <a:gd name="connsiteY0" fmla="*/ 279559 h 279558"/>
                <a:gd name="connsiteX1" fmla="*/ 110865 w 203431"/>
                <a:gd name="connsiteY1" fmla="*/ 279559 h 279558"/>
                <a:gd name="connsiteX2" fmla="*/ 105150 w 203431"/>
                <a:gd name="connsiteY2" fmla="*/ 275749 h 279558"/>
                <a:gd name="connsiteX3" fmla="*/ 96578 w 203431"/>
                <a:gd name="connsiteY3" fmla="*/ 210026 h 279558"/>
                <a:gd name="connsiteX4" fmla="*/ 51810 w 203431"/>
                <a:gd name="connsiteY4" fmla="*/ 215741 h 279558"/>
                <a:gd name="connsiteX5" fmla="*/ 37523 w 203431"/>
                <a:gd name="connsiteY5" fmla="*/ 203359 h 279558"/>
                <a:gd name="connsiteX6" fmla="*/ 14663 w 203431"/>
                <a:gd name="connsiteY6" fmla="*/ 118586 h 279558"/>
                <a:gd name="connsiteX7" fmla="*/ 12758 w 203431"/>
                <a:gd name="connsiteY7" fmla="*/ 112871 h 279558"/>
                <a:gd name="connsiteX8" fmla="*/ 1328 w 203431"/>
                <a:gd name="connsiteY8" fmla="*/ 53816 h 279558"/>
                <a:gd name="connsiteX9" fmla="*/ 2280 w 203431"/>
                <a:gd name="connsiteY9" fmla="*/ 18574 h 279558"/>
                <a:gd name="connsiteX10" fmla="*/ 7995 w 203431"/>
                <a:gd name="connsiteY10" fmla="*/ 8096 h 279558"/>
                <a:gd name="connsiteX11" fmla="*/ 7995 w 203431"/>
                <a:gd name="connsiteY11" fmla="*/ 8096 h 279558"/>
                <a:gd name="connsiteX12" fmla="*/ 12758 w 203431"/>
                <a:gd name="connsiteY12" fmla="*/ 5239 h 279558"/>
                <a:gd name="connsiteX13" fmla="*/ 14663 w 203431"/>
                <a:gd name="connsiteY13" fmla="*/ 5239 h 279558"/>
                <a:gd name="connsiteX14" fmla="*/ 28950 w 203431"/>
                <a:gd name="connsiteY14" fmla="*/ 2381 h 279558"/>
                <a:gd name="connsiteX15" fmla="*/ 29903 w 203431"/>
                <a:gd name="connsiteY15" fmla="*/ 1429 h 279558"/>
                <a:gd name="connsiteX16" fmla="*/ 36570 w 203431"/>
                <a:gd name="connsiteY16" fmla="*/ 1429 h 279558"/>
                <a:gd name="connsiteX17" fmla="*/ 36570 w 203431"/>
                <a:gd name="connsiteY17" fmla="*/ 1429 h 279558"/>
                <a:gd name="connsiteX18" fmla="*/ 36570 w 203431"/>
                <a:gd name="connsiteY18" fmla="*/ 1429 h 279558"/>
                <a:gd name="connsiteX19" fmla="*/ 62288 w 203431"/>
                <a:gd name="connsiteY19" fmla="*/ 15716 h 279558"/>
                <a:gd name="connsiteX20" fmla="*/ 67050 w 203431"/>
                <a:gd name="connsiteY20" fmla="*/ 17621 h 279558"/>
                <a:gd name="connsiteX21" fmla="*/ 68003 w 203431"/>
                <a:gd name="connsiteY21" fmla="*/ 22384 h 279558"/>
                <a:gd name="connsiteX22" fmla="*/ 69908 w 203431"/>
                <a:gd name="connsiteY22" fmla="*/ 35719 h 279558"/>
                <a:gd name="connsiteX23" fmla="*/ 80385 w 203431"/>
                <a:gd name="connsiteY23" fmla="*/ 44291 h 279558"/>
                <a:gd name="connsiteX24" fmla="*/ 86100 w 203431"/>
                <a:gd name="connsiteY24" fmla="*/ 47149 h 279558"/>
                <a:gd name="connsiteX25" fmla="*/ 87053 w 203431"/>
                <a:gd name="connsiteY25" fmla="*/ 56674 h 279558"/>
                <a:gd name="connsiteX26" fmla="*/ 90863 w 203431"/>
                <a:gd name="connsiteY26" fmla="*/ 75724 h 279558"/>
                <a:gd name="connsiteX27" fmla="*/ 100388 w 203431"/>
                <a:gd name="connsiteY27" fmla="*/ 81439 h 279558"/>
                <a:gd name="connsiteX28" fmla="*/ 109913 w 203431"/>
                <a:gd name="connsiteY28" fmla="*/ 86201 h 279558"/>
                <a:gd name="connsiteX29" fmla="*/ 118485 w 203431"/>
                <a:gd name="connsiteY29" fmla="*/ 97631 h 279558"/>
                <a:gd name="connsiteX30" fmla="*/ 123248 w 203431"/>
                <a:gd name="connsiteY30" fmla="*/ 104299 h 279558"/>
                <a:gd name="connsiteX31" fmla="*/ 175635 w 203431"/>
                <a:gd name="connsiteY31" fmla="*/ 127159 h 279558"/>
                <a:gd name="connsiteX32" fmla="*/ 181350 w 203431"/>
                <a:gd name="connsiteY32" fmla="*/ 130969 h 279558"/>
                <a:gd name="connsiteX33" fmla="*/ 203258 w 203431"/>
                <a:gd name="connsiteY33" fmla="*/ 211931 h 279558"/>
                <a:gd name="connsiteX34" fmla="*/ 169920 w 203431"/>
                <a:gd name="connsiteY34" fmla="*/ 251936 h 279558"/>
                <a:gd name="connsiteX35" fmla="*/ 110865 w 203431"/>
                <a:gd name="connsiteY35" fmla="*/ 279559 h 279558"/>
                <a:gd name="connsiteX36" fmla="*/ 101340 w 203431"/>
                <a:gd name="connsiteY36" fmla="*/ 197644 h 279558"/>
                <a:gd name="connsiteX37" fmla="*/ 103245 w 203431"/>
                <a:gd name="connsiteY37" fmla="*/ 197644 h 279558"/>
                <a:gd name="connsiteX38" fmla="*/ 106103 w 203431"/>
                <a:gd name="connsiteY38" fmla="*/ 201454 h 279558"/>
                <a:gd name="connsiteX39" fmla="*/ 114675 w 203431"/>
                <a:gd name="connsiteY39" fmla="*/ 269081 h 279558"/>
                <a:gd name="connsiteX40" fmla="*/ 164205 w 203431"/>
                <a:gd name="connsiteY40" fmla="*/ 245269 h 279558"/>
                <a:gd name="connsiteX41" fmla="*/ 193733 w 203431"/>
                <a:gd name="connsiteY41" fmla="*/ 214789 h 279558"/>
                <a:gd name="connsiteX42" fmla="*/ 172778 w 203431"/>
                <a:gd name="connsiteY42" fmla="*/ 138589 h 279558"/>
                <a:gd name="connsiteX43" fmla="*/ 115628 w 203431"/>
                <a:gd name="connsiteY43" fmla="*/ 111919 h 279558"/>
                <a:gd name="connsiteX44" fmla="*/ 109913 w 203431"/>
                <a:gd name="connsiteY44" fmla="*/ 103346 h 279558"/>
                <a:gd name="connsiteX45" fmla="*/ 103245 w 203431"/>
                <a:gd name="connsiteY45" fmla="*/ 93821 h 279558"/>
                <a:gd name="connsiteX46" fmla="*/ 96578 w 203431"/>
                <a:gd name="connsiteY46" fmla="*/ 90011 h 279558"/>
                <a:gd name="connsiteX47" fmla="*/ 83243 w 203431"/>
                <a:gd name="connsiteY47" fmla="*/ 81439 h 279558"/>
                <a:gd name="connsiteX48" fmla="*/ 78480 w 203431"/>
                <a:gd name="connsiteY48" fmla="*/ 53816 h 279558"/>
                <a:gd name="connsiteX49" fmla="*/ 78480 w 203431"/>
                <a:gd name="connsiteY49" fmla="*/ 52864 h 279558"/>
                <a:gd name="connsiteX50" fmla="*/ 62288 w 203431"/>
                <a:gd name="connsiteY50" fmla="*/ 40481 h 279558"/>
                <a:gd name="connsiteX51" fmla="*/ 58478 w 203431"/>
                <a:gd name="connsiteY51" fmla="*/ 26194 h 279558"/>
                <a:gd name="connsiteX52" fmla="*/ 33713 w 203431"/>
                <a:gd name="connsiteY52" fmla="*/ 10954 h 279558"/>
                <a:gd name="connsiteX53" fmla="*/ 17520 w 203431"/>
                <a:gd name="connsiteY53" fmla="*/ 13811 h 279558"/>
                <a:gd name="connsiteX54" fmla="*/ 14663 w 203431"/>
                <a:gd name="connsiteY54" fmla="*/ 14764 h 279558"/>
                <a:gd name="connsiteX55" fmla="*/ 14663 w 203431"/>
                <a:gd name="connsiteY55" fmla="*/ 14764 h 279558"/>
                <a:gd name="connsiteX56" fmla="*/ 11805 w 203431"/>
                <a:gd name="connsiteY56" fmla="*/ 20479 h 279558"/>
                <a:gd name="connsiteX57" fmla="*/ 11805 w 203431"/>
                <a:gd name="connsiteY57" fmla="*/ 51911 h 279558"/>
                <a:gd name="connsiteX58" fmla="*/ 23235 w 203431"/>
                <a:gd name="connsiteY58" fmla="*/ 110014 h 279558"/>
                <a:gd name="connsiteX59" fmla="*/ 25140 w 203431"/>
                <a:gd name="connsiteY59" fmla="*/ 115729 h 279558"/>
                <a:gd name="connsiteX60" fmla="*/ 48000 w 203431"/>
                <a:gd name="connsiteY60" fmla="*/ 199549 h 279558"/>
                <a:gd name="connsiteX61" fmla="*/ 55620 w 203431"/>
                <a:gd name="connsiteY61" fmla="*/ 205264 h 279558"/>
                <a:gd name="connsiteX62" fmla="*/ 98483 w 203431"/>
                <a:gd name="connsiteY62" fmla="*/ 197644 h 279558"/>
                <a:gd name="connsiteX63" fmla="*/ 101340 w 203431"/>
                <a:gd name="connsiteY63" fmla="*/ 197644 h 279558"/>
                <a:gd name="connsiteX64" fmla="*/ 101340 w 203431"/>
                <a:gd name="connsiteY64" fmla="*/ 197644 h 279558"/>
                <a:gd name="connsiteX65" fmla="*/ 11805 w 203431"/>
                <a:gd name="connsiteY65" fmla="*/ 11906 h 279558"/>
                <a:gd name="connsiteX66" fmla="*/ 11805 w 203431"/>
                <a:gd name="connsiteY66" fmla="*/ 11906 h 27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3431" h="279558">
                  <a:moveTo>
                    <a:pt x="110865" y="279559"/>
                  </a:moveTo>
                  <a:lnTo>
                    <a:pt x="110865" y="279559"/>
                  </a:lnTo>
                  <a:cubicBezTo>
                    <a:pt x="108008" y="279559"/>
                    <a:pt x="106103" y="277654"/>
                    <a:pt x="105150" y="275749"/>
                  </a:cubicBezTo>
                  <a:lnTo>
                    <a:pt x="96578" y="210026"/>
                  </a:lnTo>
                  <a:cubicBezTo>
                    <a:pt x="82290" y="215741"/>
                    <a:pt x="67050" y="217646"/>
                    <a:pt x="51810" y="215741"/>
                  </a:cubicBezTo>
                  <a:cubicBezTo>
                    <a:pt x="45143" y="214789"/>
                    <a:pt x="39428" y="210026"/>
                    <a:pt x="37523" y="203359"/>
                  </a:cubicBezTo>
                  <a:cubicBezTo>
                    <a:pt x="28950" y="175736"/>
                    <a:pt x="22283" y="147161"/>
                    <a:pt x="14663" y="118586"/>
                  </a:cubicBezTo>
                  <a:lnTo>
                    <a:pt x="12758" y="112871"/>
                  </a:lnTo>
                  <a:cubicBezTo>
                    <a:pt x="7995" y="93821"/>
                    <a:pt x="3233" y="73819"/>
                    <a:pt x="1328" y="53816"/>
                  </a:cubicBezTo>
                  <a:cubicBezTo>
                    <a:pt x="-577" y="42386"/>
                    <a:pt x="-577" y="30004"/>
                    <a:pt x="2280" y="18574"/>
                  </a:cubicBezTo>
                  <a:cubicBezTo>
                    <a:pt x="3233" y="14764"/>
                    <a:pt x="5138" y="10954"/>
                    <a:pt x="7995" y="8096"/>
                  </a:cubicBezTo>
                  <a:lnTo>
                    <a:pt x="7995" y="8096"/>
                  </a:lnTo>
                  <a:cubicBezTo>
                    <a:pt x="9900" y="7144"/>
                    <a:pt x="11805" y="6191"/>
                    <a:pt x="12758" y="5239"/>
                  </a:cubicBezTo>
                  <a:lnTo>
                    <a:pt x="14663" y="5239"/>
                  </a:lnTo>
                  <a:cubicBezTo>
                    <a:pt x="19425" y="4286"/>
                    <a:pt x="24188" y="4286"/>
                    <a:pt x="28950" y="2381"/>
                  </a:cubicBezTo>
                  <a:cubicBezTo>
                    <a:pt x="28950" y="1429"/>
                    <a:pt x="29903" y="1429"/>
                    <a:pt x="29903" y="1429"/>
                  </a:cubicBezTo>
                  <a:cubicBezTo>
                    <a:pt x="31808" y="-476"/>
                    <a:pt x="34665" y="-476"/>
                    <a:pt x="36570" y="1429"/>
                  </a:cubicBezTo>
                  <a:cubicBezTo>
                    <a:pt x="36570" y="1429"/>
                    <a:pt x="36570" y="1429"/>
                    <a:pt x="36570" y="1429"/>
                  </a:cubicBezTo>
                  <a:lnTo>
                    <a:pt x="36570" y="1429"/>
                  </a:lnTo>
                  <a:cubicBezTo>
                    <a:pt x="43238" y="9049"/>
                    <a:pt x="52763" y="18574"/>
                    <a:pt x="62288" y="15716"/>
                  </a:cubicBezTo>
                  <a:cubicBezTo>
                    <a:pt x="64193" y="15716"/>
                    <a:pt x="66098" y="15716"/>
                    <a:pt x="67050" y="17621"/>
                  </a:cubicBezTo>
                  <a:cubicBezTo>
                    <a:pt x="68003" y="18574"/>
                    <a:pt x="68955" y="20479"/>
                    <a:pt x="68003" y="22384"/>
                  </a:cubicBezTo>
                  <a:cubicBezTo>
                    <a:pt x="67050" y="27146"/>
                    <a:pt x="67050" y="31909"/>
                    <a:pt x="69908" y="35719"/>
                  </a:cubicBezTo>
                  <a:cubicBezTo>
                    <a:pt x="71813" y="39529"/>
                    <a:pt x="75623" y="42386"/>
                    <a:pt x="80385" y="44291"/>
                  </a:cubicBezTo>
                  <a:cubicBezTo>
                    <a:pt x="82290" y="44291"/>
                    <a:pt x="84195" y="45244"/>
                    <a:pt x="86100" y="47149"/>
                  </a:cubicBezTo>
                  <a:cubicBezTo>
                    <a:pt x="88005" y="50006"/>
                    <a:pt x="88958" y="53816"/>
                    <a:pt x="87053" y="56674"/>
                  </a:cubicBezTo>
                  <a:cubicBezTo>
                    <a:pt x="85148" y="63341"/>
                    <a:pt x="86100" y="70009"/>
                    <a:pt x="90863" y="75724"/>
                  </a:cubicBezTo>
                  <a:cubicBezTo>
                    <a:pt x="92768" y="78581"/>
                    <a:pt x="96578" y="80486"/>
                    <a:pt x="100388" y="81439"/>
                  </a:cubicBezTo>
                  <a:cubicBezTo>
                    <a:pt x="104198" y="82391"/>
                    <a:pt x="107055" y="84296"/>
                    <a:pt x="109913" y="86201"/>
                  </a:cubicBezTo>
                  <a:cubicBezTo>
                    <a:pt x="113723" y="90011"/>
                    <a:pt x="116580" y="93821"/>
                    <a:pt x="118485" y="97631"/>
                  </a:cubicBezTo>
                  <a:cubicBezTo>
                    <a:pt x="119438" y="99536"/>
                    <a:pt x="121343" y="102394"/>
                    <a:pt x="123248" y="104299"/>
                  </a:cubicBezTo>
                  <a:cubicBezTo>
                    <a:pt x="147060" y="132874"/>
                    <a:pt x="174683" y="128111"/>
                    <a:pt x="175635" y="127159"/>
                  </a:cubicBezTo>
                  <a:cubicBezTo>
                    <a:pt x="178493" y="126206"/>
                    <a:pt x="180398" y="128111"/>
                    <a:pt x="181350" y="130969"/>
                  </a:cubicBezTo>
                  <a:lnTo>
                    <a:pt x="203258" y="211931"/>
                  </a:lnTo>
                  <a:cubicBezTo>
                    <a:pt x="204210" y="215741"/>
                    <a:pt x="202305" y="227171"/>
                    <a:pt x="169920" y="251936"/>
                  </a:cubicBezTo>
                  <a:cubicBezTo>
                    <a:pt x="138488" y="278606"/>
                    <a:pt x="114675" y="279559"/>
                    <a:pt x="110865" y="279559"/>
                  </a:cubicBezTo>
                  <a:close/>
                  <a:moveTo>
                    <a:pt x="101340" y="197644"/>
                  </a:moveTo>
                  <a:cubicBezTo>
                    <a:pt x="102293" y="197644"/>
                    <a:pt x="102293" y="197644"/>
                    <a:pt x="103245" y="197644"/>
                  </a:cubicBezTo>
                  <a:cubicBezTo>
                    <a:pt x="105150" y="198596"/>
                    <a:pt x="106103" y="199549"/>
                    <a:pt x="106103" y="201454"/>
                  </a:cubicBezTo>
                  <a:lnTo>
                    <a:pt x="114675" y="269081"/>
                  </a:lnTo>
                  <a:cubicBezTo>
                    <a:pt x="132773" y="265271"/>
                    <a:pt x="149918" y="257651"/>
                    <a:pt x="164205" y="245269"/>
                  </a:cubicBezTo>
                  <a:cubicBezTo>
                    <a:pt x="189923" y="225266"/>
                    <a:pt x="192780" y="216694"/>
                    <a:pt x="193733" y="214789"/>
                  </a:cubicBezTo>
                  <a:lnTo>
                    <a:pt x="172778" y="138589"/>
                  </a:lnTo>
                  <a:cubicBezTo>
                    <a:pt x="149918" y="139541"/>
                    <a:pt x="128963" y="130016"/>
                    <a:pt x="115628" y="111919"/>
                  </a:cubicBezTo>
                  <a:cubicBezTo>
                    <a:pt x="113723" y="109061"/>
                    <a:pt x="111818" y="106204"/>
                    <a:pt x="109913" y="103346"/>
                  </a:cubicBezTo>
                  <a:cubicBezTo>
                    <a:pt x="108008" y="99536"/>
                    <a:pt x="106103" y="96679"/>
                    <a:pt x="103245" y="93821"/>
                  </a:cubicBezTo>
                  <a:cubicBezTo>
                    <a:pt x="101340" y="91916"/>
                    <a:pt x="98483" y="90964"/>
                    <a:pt x="96578" y="90011"/>
                  </a:cubicBezTo>
                  <a:cubicBezTo>
                    <a:pt x="91815" y="88106"/>
                    <a:pt x="87053" y="85249"/>
                    <a:pt x="83243" y="81439"/>
                  </a:cubicBezTo>
                  <a:cubicBezTo>
                    <a:pt x="77528" y="73819"/>
                    <a:pt x="75623" y="63341"/>
                    <a:pt x="78480" y="53816"/>
                  </a:cubicBezTo>
                  <a:lnTo>
                    <a:pt x="78480" y="52864"/>
                  </a:lnTo>
                  <a:cubicBezTo>
                    <a:pt x="71813" y="50959"/>
                    <a:pt x="65145" y="47149"/>
                    <a:pt x="62288" y="40481"/>
                  </a:cubicBezTo>
                  <a:cubicBezTo>
                    <a:pt x="59430" y="35719"/>
                    <a:pt x="58478" y="30956"/>
                    <a:pt x="58478" y="26194"/>
                  </a:cubicBezTo>
                  <a:cubicBezTo>
                    <a:pt x="48953" y="24289"/>
                    <a:pt x="39428" y="19526"/>
                    <a:pt x="33713" y="10954"/>
                  </a:cubicBezTo>
                  <a:cubicBezTo>
                    <a:pt x="27998" y="12859"/>
                    <a:pt x="23235" y="13811"/>
                    <a:pt x="17520" y="13811"/>
                  </a:cubicBezTo>
                  <a:cubicBezTo>
                    <a:pt x="16568" y="13811"/>
                    <a:pt x="15615" y="14764"/>
                    <a:pt x="14663" y="14764"/>
                  </a:cubicBezTo>
                  <a:lnTo>
                    <a:pt x="14663" y="14764"/>
                  </a:lnTo>
                  <a:cubicBezTo>
                    <a:pt x="13710" y="15716"/>
                    <a:pt x="12758" y="16669"/>
                    <a:pt x="11805" y="20479"/>
                  </a:cubicBezTo>
                  <a:cubicBezTo>
                    <a:pt x="9900" y="30956"/>
                    <a:pt x="9900" y="41434"/>
                    <a:pt x="11805" y="51911"/>
                  </a:cubicBezTo>
                  <a:cubicBezTo>
                    <a:pt x="14663" y="71914"/>
                    <a:pt x="18473" y="90964"/>
                    <a:pt x="23235" y="110014"/>
                  </a:cubicBezTo>
                  <a:lnTo>
                    <a:pt x="25140" y="115729"/>
                  </a:lnTo>
                  <a:cubicBezTo>
                    <a:pt x="31808" y="143351"/>
                    <a:pt x="39428" y="171926"/>
                    <a:pt x="48000" y="199549"/>
                  </a:cubicBezTo>
                  <a:cubicBezTo>
                    <a:pt x="48953" y="202406"/>
                    <a:pt x="50858" y="203359"/>
                    <a:pt x="55620" y="205264"/>
                  </a:cubicBezTo>
                  <a:cubicBezTo>
                    <a:pt x="69908" y="207169"/>
                    <a:pt x="85148" y="205264"/>
                    <a:pt x="98483" y="197644"/>
                  </a:cubicBezTo>
                  <a:cubicBezTo>
                    <a:pt x="99435" y="197644"/>
                    <a:pt x="100388" y="197644"/>
                    <a:pt x="101340" y="197644"/>
                  </a:cubicBezTo>
                  <a:lnTo>
                    <a:pt x="101340" y="197644"/>
                  </a:lnTo>
                  <a:close/>
                  <a:moveTo>
                    <a:pt x="11805" y="11906"/>
                  </a:moveTo>
                  <a:lnTo>
                    <a:pt x="11805" y="1190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6" name="图形 160">
              <a:extLst>
                <a:ext uri="{FF2B5EF4-FFF2-40B4-BE49-F238E27FC236}">
                  <a16:creationId xmlns:a16="http://schemas.microsoft.com/office/drawing/2014/main" id="{AEB8DB1C-62A7-4A00-906F-539C63D882CC}"/>
                </a:ext>
              </a:extLst>
            </p:cNvPr>
            <p:cNvSpPr/>
            <p:nvPr/>
          </p:nvSpPr>
          <p:spPr>
            <a:xfrm>
              <a:off x="5495076" y="4041961"/>
              <a:ext cx="48237" cy="79057"/>
            </a:xfrm>
            <a:custGeom>
              <a:avLst/>
              <a:gdLst>
                <a:gd name="connsiteX0" fmla="*/ 344 w 48237"/>
                <a:gd name="connsiteY0" fmla="*/ 44767 h 79057"/>
                <a:gd name="connsiteX1" fmla="*/ 4154 w 48237"/>
                <a:gd name="connsiteY1" fmla="*/ 23813 h 79057"/>
                <a:gd name="connsiteX2" fmla="*/ 11774 w 48237"/>
                <a:gd name="connsiteY2" fmla="*/ 8572 h 79057"/>
                <a:gd name="connsiteX3" fmla="*/ 26061 w 48237"/>
                <a:gd name="connsiteY3" fmla="*/ 0 h 79057"/>
                <a:gd name="connsiteX4" fmla="*/ 39396 w 48237"/>
                <a:gd name="connsiteY4" fmla="*/ 5715 h 79057"/>
                <a:gd name="connsiteX5" fmla="*/ 46064 w 48237"/>
                <a:gd name="connsiteY5" fmla="*/ 19050 h 79057"/>
                <a:gd name="connsiteX6" fmla="*/ 30824 w 48237"/>
                <a:gd name="connsiteY6" fmla="*/ 79057 h 79057"/>
                <a:gd name="connsiteX7" fmla="*/ 31776 w 48237"/>
                <a:gd name="connsiteY7" fmla="*/ 77152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7" h="79057">
                  <a:moveTo>
                    <a:pt x="344" y="44767"/>
                  </a:moveTo>
                  <a:cubicBezTo>
                    <a:pt x="-609" y="37147"/>
                    <a:pt x="344" y="30480"/>
                    <a:pt x="4154" y="23813"/>
                  </a:cubicBezTo>
                  <a:cubicBezTo>
                    <a:pt x="6058" y="18097"/>
                    <a:pt x="7964" y="13335"/>
                    <a:pt x="11774" y="8572"/>
                  </a:cubicBezTo>
                  <a:cubicBezTo>
                    <a:pt x="14631" y="3810"/>
                    <a:pt x="20346" y="952"/>
                    <a:pt x="26061" y="0"/>
                  </a:cubicBezTo>
                  <a:cubicBezTo>
                    <a:pt x="30824" y="0"/>
                    <a:pt x="35586" y="1905"/>
                    <a:pt x="39396" y="5715"/>
                  </a:cubicBezTo>
                  <a:cubicBezTo>
                    <a:pt x="42254" y="9525"/>
                    <a:pt x="45111" y="14288"/>
                    <a:pt x="46064" y="19050"/>
                  </a:cubicBezTo>
                  <a:cubicBezTo>
                    <a:pt x="51779" y="40005"/>
                    <a:pt x="46064" y="63817"/>
                    <a:pt x="30824" y="79057"/>
                  </a:cubicBezTo>
                  <a:lnTo>
                    <a:pt x="31776" y="77152"/>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7" name="图形 160">
              <a:extLst>
                <a:ext uri="{FF2B5EF4-FFF2-40B4-BE49-F238E27FC236}">
                  <a16:creationId xmlns:a16="http://schemas.microsoft.com/office/drawing/2014/main" id="{20CCFDD2-8D15-44A0-BDBA-1CF887754546}"/>
                </a:ext>
              </a:extLst>
            </p:cNvPr>
            <p:cNvSpPr/>
            <p:nvPr/>
          </p:nvSpPr>
          <p:spPr>
            <a:xfrm>
              <a:off x="5490314" y="4036246"/>
              <a:ext cx="57199" cy="89534"/>
            </a:xfrm>
            <a:custGeom>
              <a:avLst/>
              <a:gdLst>
                <a:gd name="connsiteX0" fmla="*/ 34633 w 57199"/>
                <a:gd name="connsiteY0" fmla="*/ 89535 h 89534"/>
                <a:gd name="connsiteX1" fmla="*/ 31776 w 57199"/>
                <a:gd name="connsiteY1" fmla="*/ 88582 h 89534"/>
                <a:gd name="connsiteX2" fmla="*/ 30824 w 57199"/>
                <a:gd name="connsiteY2" fmla="*/ 81915 h 89534"/>
                <a:gd name="connsiteX3" fmla="*/ 31776 w 57199"/>
                <a:gd name="connsiteY3" fmla="*/ 80010 h 89534"/>
                <a:gd name="connsiteX4" fmla="*/ 31776 w 57199"/>
                <a:gd name="connsiteY4" fmla="*/ 80010 h 89534"/>
                <a:gd name="connsiteX5" fmla="*/ 45111 w 57199"/>
                <a:gd name="connsiteY5" fmla="*/ 24765 h 89534"/>
                <a:gd name="connsiteX6" fmla="*/ 39396 w 57199"/>
                <a:gd name="connsiteY6" fmla="*/ 13335 h 89534"/>
                <a:gd name="connsiteX7" fmla="*/ 29871 w 57199"/>
                <a:gd name="connsiteY7" fmla="*/ 8572 h 89534"/>
                <a:gd name="connsiteX8" fmla="*/ 19394 w 57199"/>
                <a:gd name="connsiteY8" fmla="*/ 15240 h 89534"/>
                <a:gd name="connsiteX9" fmla="*/ 12726 w 57199"/>
                <a:gd name="connsiteY9" fmla="*/ 29528 h 89534"/>
                <a:gd name="connsiteX10" fmla="*/ 9869 w 57199"/>
                <a:gd name="connsiteY10" fmla="*/ 47625 h 89534"/>
                <a:gd name="connsiteX11" fmla="*/ 6058 w 57199"/>
                <a:gd name="connsiteY11" fmla="*/ 53340 h 89534"/>
                <a:gd name="connsiteX12" fmla="*/ 344 w 57199"/>
                <a:gd name="connsiteY12" fmla="*/ 49530 h 89534"/>
                <a:gd name="connsiteX13" fmla="*/ 344 w 57199"/>
                <a:gd name="connsiteY13" fmla="*/ 49530 h 89534"/>
                <a:gd name="connsiteX14" fmla="*/ 4154 w 57199"/>
                <a:gd name="connsiteY14" fmla="*/ 25717 h 89534"/>
                <a:gd name="connsiteX15" fmla="*/ 11774 w 57199"/>
                <a:gd name="connsiteY15" fmla="*/ 9525 h 89534"/>
                <a:gd name="connsiteX16" fmla="*/ 29871 w 57199"/>
                <a:gd name="connsiteY16" fmla="*/ 0 h 89534"/>
                <a:gd name="connsiteX17" fmla="*/ 47016 w 57199"/>
                <a:gd name="connsiteY17" fmla="*/ 7620 h 89534"/>
                <a:gd name="connsiteX18" fmla="*/ 54636 w 57199"/>
                <a:gd name="connsiteY18" fmla="*/ 22860 h 89534"/>
                <a:gd name="connsiteX19" fmla="*/ 38444 w 57199"/>
                <a:gd name="connsiteY19" fmla="*/ 87630 h 89534"/>
                <a:gd name="connsiteX20" fmla="*/ 34633 w 57199"/>
                <a:gd name="connsiteY20" fmla="*/ 8953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99" h="89534">
                  <a:moveTo>
                    <a:pt x="34633" y="89535"/>
                  </a:moveTo>
                  <a:cubicBezTo>
                    <a:pt x="33681" y="89535"/>
                    <a:pt x="32729" y="89535"/>
                    <a:pt x="31776" y="88582"/>
                  </a:cubicBezTo>
                  <a:cubicBezTo>
                    <a:pt x="29871" y="86678"/>
                    <a:pt x="28919" y="84773"/>
                    <a:pt x="30824" y="81915"/>
                  </a:cubicBezTo>
                  <a:lnTo>
                    <a:pt x="31776" y="80010"/>
                  </a:lnTo>
                  <a:lnTo>
                    <a:pt x="31776" y="80010"/>
                  </a:lnTo>
                  <a:cubicBezTo>
                    <a:pt x="46064" y="65723"/>
                    <a:pt x="50826" y="44767"/>
                    <a:pt x="45111" y="24765"/>
                  </a:cubicBezTo>
                  <a:cubicBezTo>
                    <a:pt x="44158" y="20955"/>
                    <a:pt x="42254" y="17145"/>
                    <a:pt x="39396" y="13335"/>
                  </a:cubicBezTo>
                  <a:cubicBezTo>
                    <a:pt x="36539" y="10478"/>
                    <a:pt x="33681" y="8572"/>
                    <a:pt x="29871" y="8572"/>
                  </a:cubicBezTo>
                  <a:cubicBezTo>
                    <a:pt x="26061" y="8572"/>
                    <a:pt x="22251" y="11430"/>
                    <a:pt x="19394" y="15240"/>
                  </a:cubicBezTo>
                  <a:cubicBezTo>
                    <a:pt x="16536" y="19050"/>
                    <a:pt x="14631" y="23813"/>
                    <a:pt x="12726" y="29528"/>
                  </a:cubicBezTo>
                  <a:cubicBezTo>
                    <a:pt x="9869" y="35242"/>
                    <a:pt x="8916" y="41910"/>
                    <a:pt x="9869" y="47625"/>
                  </a:cubicBezTo>
                  <a:cubicBezTo>
                    <a:pt x="10821" y="50482"/>
                    <a:pt x="8916" y="52388"/>
                    <a:pt x="6058" y="53340"/>
                  </a:cubicBezTo>
                  <a:cubicBezTo>
                    <a:pt x="3201" y="54292"/>
                    <a:pt x="1296" y="52388"/>
                    <a:pt x="344" y="49530"/>
                  </a:cubicBezTo>
                  <a:cubicBezTo>
                    <a:pt x="344" y="49530"/>
                    <a:pt x="344" y="49530"/>
                    <a:pt x="344" y="49530"/>
                  </a:cubicBezTo>
                  <a:cubicBezTo>
                    <a:pt x="-609" y="40957"/>
                    <a:pt x="344" y="33338"/>
                    <a:pt x="4154" y="25717"/>
                  </a:cubicBezTo>
                  <a:cubicBezTo>
                    <a:pt x="6058" y="20003"/>
                    <a:pt x="8916" y="14288"/>
                    <a:pt x="11774" y="9525"/>
                  </a:cubicBezTo>
                  <a:cubicBezTo>
                    <a:pt x="15583" y="3810"/>
                    <a:pt x="22251" y="0"/>
                    <a:pt x="29871" y="0"/>
                  </a:cubicBezTo>
                  <a:cubicBezTo>
                    <a:pt x="36539" y="0"/>
                    <a:pt x="42254" y="2857"/>
                    <a:pt x="47016" y="7620"/>
                  </a:cubicBezTo>
                  <a:cubicBezTo>
                    <a:pt x="50826" y="12382"/>
                    <a:pt x="53683" y="17145"/>
                    <a:pt x="54636" y="22860"/>
                  </a:cubicBezTo>
                  <a:cubicBezTo>
                    <a:pt x="61304" y="45720"/>
                    <a:pt x="54636" y="70485"/>
                    <a:pt x="38444" y="87630"/>
                  </a:cubicBezTo>
                  <a:cubicBezTo>
                    <a:pt x="37491" y="89535"/>
                    <a:pt x="36539" y="89535"/>
                    <a:pt x="34633" y="8953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8" name="图形 160">
              <a:extLst>
                <a:ext uri="{FF2B5EF4-FFF2-40B4-BE49-F238E27FC236}">
                  <a16:creationId xmlns:a16="http://schemas.microsoft.com/office/drawing/2014/main" id="{2C8170FB-4C7E-43E8-83B9-3422C548699D}"/>
                </a:ext>
              </a:extLst>
            </p:cNvPr>
            <p:cNvSpPr/>
            <p:nvPr/>
          </p:nvSpPr>
          <p:spPr>
            <a:xfrm>
              <a:off x="5499230" y="4158165"/>
              <a:ext cx="30480" cy="64770"/>
            </a:xfrm>
            <a:custGeom>
              <a:avLst/>
              <a:gdLst>
                <a:gd name="connsiteX0" fmla="*/ 0 w 30480"/>
                <a:gd name="connsiteY0" fmla="*/ 32385 h 64770"/>
                <a:gd name="connsiteX1" fmla="*/ 29528 w 30480"/>
                <a:gd name="connsiteY1" fmla="*/ 0 h 64770"/>
                <a:gd name="connsiteX2" fmla="*/ 3810 w 30480"/>
                <a:gd name="connsiteY2" fmla="*/ 64770 h 64770"/>
                <a:gd name="connsiteX3" fmla="*/ 0 w 30480"/>
                <a:gd name="connsiteY3" fmla="*/ 32385 h 64770"/>
              </a:gdLst>
              <a:ahLst/>
              <a:cxnLst>
                <a:cxn ang="0">
                  <a:pos x="connsiteX0" y="connsiteY0"/>
                </a:cxn>
                <a:cxn ang="0">
                  <a:pos x="connsiteX1" y="connsiteY1"/>
                </a:cxn>
                <a:cxn ang="0">
                  <a:pos x="connsiteX2" y="connsiteY2"/>
                </a:cxn>
                <a:cxn ang="0">
                  <a:pos x="connsiteX3" y="connsiteY3"/>
                </a:cxn>
              </a:cxnLst>
              <a:rect l="l" t="t" r="r" b="b"/>
              <a:pathLst>
                <a:path w="30480" h="64770">
                  <a:moveTo>
                    <a:pt x="0" y="32385"/>
                  </a:moveTo>
                  <a:cubicBezTo>
                    <a:pt x="12383" y="24765"/>
                    <a:pt x="22860" y="13335"/>
                    <a:pt x="29528" y="0"/>
                  </a:cubicBezTo>
                  <a:cubicBezTo>
                    <a:pt x="29528" y="0"/>
                    <a:pt x="38100" y="43815"/>
                    <a:pt x="3810" y="64770"/>
                  </a:cubicBezTo>
                  <a:lnTo>
                    <a:pt x="0" y="3238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9" name="图形 160">
              <a:extLst>
                <a:ext uri="{FF2B5EF4-FFF2-40B4-BE49-F238E27FC236}">
                  <a16:creationId xmlns:a16="http://schemas.microsoft.com/office/drawing/2014/main" id="{BBFDAB01-23FE-47A8-B73C-F0FE9D882863}"/>
                </a:ext>
              </a:extLst>
            </p:cNvPr>
            <p:cNvSpPr/>
            <p:nvPr/>
          </p:nvSpPr>
          <p:spPr>
            <a:xfrm>
              <a:off x="5495420" y="4154102"/>
              <a:ext cx="38985" cy="73595"/>
            </a:xfrm>
            <a:custGeom>
              <a:avLst/>
              <a:gdLst>
                <a:gd name="connsiteX0" fmla="*/ 8572 w 38985"/>
                <a:gd name="connsiteY0" fmla="*/ 73596 h 73595"/>
                <a:gd name="connsiteX1" fmla="*/ 6667 w 38985"/>
                <a:gd name="connsiteY1" fmla="*/ 73596 h 73595"/>
                <a:gd name="connsiteX2" fmla="*/ 3810 w 38985"/>
                <a:gd name="connsiteY2" fmla="*/ 69786 h 73595"/>
                <a:gd name="connsiteX3" fmla="*/ 0 w 38985"/>
                <a:gd name="connsiteY3" fmla="*/ 37401 h 73595"/>
                <a:gd name="connsiteX4" fmla="*/ 1905 w 38985"/>
                <a:gd name="connsiteY4" fmla="*/ 32638 h 73595"/>
                <a:gd name="connsiteX5" fmla="*/ 29527 w 38985"/>
                <a:gd name="connsiteY5" fmla="*/ 3111 h 73595"/>
                <a:gd name="connsiteX6" fmla="*/ 34290 w 38985"/>
                <a:gd name="connsiteY6" fmla="*/ 253 h 73595"/>
                <a:gd name="connsiteX7" fmla="*/ 38100 w 38985"/>
                <a:gd name="connsiteY7" fmla="*/ 4063 h 73595"/>
                <a:gd name="connsiteX8" fmla="*/ 10477 w 38985"/>
                <a:gd name="connsiteY8" fmla="*/ 73596 h 73595"/>
                <a:gd name="connsiteX9" fmla="*/ 8572 w 38985"/>
                <a:gd name="connsiteY9" fmla="*/ 73596 h 73595"/>
                <a:gd name="connsiteX10" fmla="*/ 9525 w 38985"/>
                <a:gd name="connsiteY10" fmla="*/ 38353 h 73595"/>
                <a:gd name="connsiteX11" fmla="*/ 12383 w 38985"/>
                <a:gd name="connsiteY11" fmla="*/ 59308 h 73595"/>
                <a:gd name="connsiteX12" fmla="*/ 30480 w 38985"/>
                <a:gd name="connsiteY12" fmla="*/ 19303 h 73595"/>
                <a:gd name="connsiteX13" fmla="*/ 9525 w 38985"/>
                <a:gd name="connsiteY13" fmla="*/ 38353 h 73595"/>
                <a:gd name="connsiteX14" fmla="*/ 9525 w 38985"/>
                <a:gd name="connsiteY14" fmla="*/ 38353 h 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85" h="73595">
                  <a:moveTo>
                    <a:pt x="8572" y="73596"/>
                  </a:moveTo>
                  <a:cubicBezTo>
                    <a:pt x="7620" y="73596"/>
                    <a:pt x="7620" y="73596"/>
                    <a:pt x="6667" y="73596"/>
                  </a:cubicBezTo>
                  <a:cubicBezTo>
                    <a:pt x="4763" y="72643"/>
                    <a:pt x="3810" y="71691"/>
                    <a:pt x="3810" y="69786"/>
                  </a:cubicBezTo>
                  <a:lnTo>
                    <a:pt x="0" y="37401"/>
                  </a:lnTo>
                  <a:cubicBezTo>
                    <a:pt x="0" y="35496"/>
                    <a:pt x="952" y="33591"/>
                    <a:pt x="1905" y="32638"/>
                  </a:cubicBezTo>
                  <a:cubicBezTo>
                    <a:pt x="13335" y="25018"/>
                    <a:pt x="22860" y="15493"/>
                    <a:pt x="29527" y="3111"/>
                  </a:cubicBezTo>
                  <a:cubicBezTo>
                    <a:pt x="30480" y="1206"/>
                    <a:pt x="32385" y="-699"/>
                    <a:pt x="34290" y="253"/>
                  </a:cubicBezTo>
                  <a:cubicBezTo>
                    <a:pt x="36195" y="253"/>
                    <a:pt x="38100" y="2158"/>
                    <a:pt x="38100" y="4063"/>
                  </a:cubicBezTo>
                  <a:cubicBezTo>
                    <a:pt x="38100" y="5968"/>
                    <a:pt x="46672" y="50736"/>
                    <a:pt x="10477" y="73596"/>
                  </a:cubicBezTo>
                  <a:cubicBezTo>
                    <a:pt x="10477" y="73596"/>
                    <a:pt x="9525" y="73596"/>
                    <a:pt x="8572" y="73596"/>
                  </a:cubicBezTo>
                  <a:close/>
                  <a:moveTo>
                    <a:pt x="9525" y="38353"/>
                  </a:moveTo>
                  <a:lnTo>
                    <a:pt x="12383" y="59308"/>
                  </a:lnTo>
                  <a:cubicBezTo>
                    <a:pt x="23813" y="48831"/>
                    <a:pt x="29527" y="34543"/>
                    <a:pt x="30480" y="19303"/>
                  </a:cubicBezTo>
                  <a:cubicBezTo>
                    <a:pt x="23813" y="26923"/>
                    <a:pt x="17145" y="33591"/>
                    <a:pt x="9525" y="38353"/>
                  </a:cubicBezTo>
                  <a:lnTo>
                    <a:pt x="9525" y="3835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0" name="图形 160">
              <a:extLst>
                <a:ext uri="{FF2B5EF4-FFF2-40B4-BE49-F238E27FC236}">
                  <a16:creationId xmlns:a16="http://schemas.microsoft.com/office/drawing/2014/main" id="{E9E28CD8-DA9D-4AC3-893B-4E764CE89E96}"/>
                </a:ext>
              </a:extLst>
            </p:cNvPr>
            <p:cNvSpPr/>
            <p:nvPr/>
          </p:nvSpPr>
          <p:spPr>
            <a:xfrm rot="20690784">
              <a:off x="5421051" y="4064820"/>
              <a:ext cx="7619" cy="20954"/>
            </a:xfrm>
            <a:custGeom>
              <a:avLst/>
              <a:gdLst>
                <a:gd name="connsiteX0" fmla="*/ 7620 w 7619"/>
                <a:gd name="connsiteY0" fmla="*/ 10477 h 20954"/>
                <a:gd name="connsiteX1" fmla="*/ 3810 w 7619"/>
                <a:gd name="connsiteY1" fmla="*/ 20954 h 20954"/>
                <a:gd name="connsiteX2" fmla="*/ 0 w 7619"/>
                <a:gd name="connsiteY2" fmla="*/ 10477 h 20954"/>
                <a:gd name="connsiteX3" fmla="*/ 3810 w 7619"/>
                <a:gd name="connsiteY3" fmla="*/ 0 h 20954"/>
                <a:gd name="connsiteX4" fmla="*/ 7620 w 7619"/>
                <a:gd name="connsiteY4" fmla="*/ 10477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20954">
                  <a:moveTo>
                    <a:pt x="7620" y="10477"/>
                  </a:moveTo>
                  <a:cubicBezTo>
                    <a:pt x="7620" y="16264"/>
                    <a:pt x="5914" y="20954"/>
                    <a:pt x="3810" y="20954"/>
                  </a:cubicBezTo>
                  <a:cubicBezTo>
                    <a:pt x="1706" y="20954"/>
                    <a:pt x="0" y="16264"/>
                    <a:pt x="0" y="10477"/>
                  </a:cubicBezTo>
                  <a:cubicBezTo>
                    <a:pt x="0" y="4691"/>
                    <a:pt x="1706" y="0"/>
                    <a:pt x="3810" y="0"/>
                  </a:cubicBezTo>
                  <a:cubicBezTo>
                    <a:pt x="5914" y="0"/>
                    <a:pt x="7620" y="4691"/>
                    <a:pt x="7620" y="1047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1" name="图形 160">
              <a:extLst>
                <a:ext uri="{FF2B5EF4-FFF2-40B4-BE49-F238E27FC236}">
                  <a16:creationId xmlns:a16="http://schemas.microsoft.com/office/drawing/2014/main" id="{C62559A0-6CBE-445C-B568-C2CFB260F62B}"/>
                </a:ext>
              </a:extLst>
            </p:cNvPr>
            <p:cNvSpPr/>
            <p:nvPr/>
          </p:nvSpPr>
          <p:spPr>
            <a:xfrm>
              <a:off x="5435413" y="4138742"/>
              <a:ext cx="43853" cy="31806"/>
            </a:xfrm>
            <a:custGeom>
              <a:avLst/>
              <a:gdLst>
                <a:gd name="connsiteX0" fmla="*/ 10478 w 43853"/>
                <a:gd name="connsiteY0" fmla="*/ 31806 h 31806"/>
                <a:gd name="connsiteX1" fmla="*/ 3810 w 43853"/>
                <a:gd name="connsiteY1" fmla="*/ 30854 h 31806"/>
                <a:gd name="connsiteX2" fmla="*/ 0 w 43853"/>
                <a:gd name="connsiteY2" fmla="*/ 24186 h 31806"/>
                <a:gd name="connsiteX3" fmla="*/ 6667 w 43853"/>
                <a:gd name="connsiteY3" fmla="*/ 20376 h 31806"/>
                <a:gd name="connsiteX4" fmla="*/ 34290 w 43853"/>
                <a:gd name="connsiteY4" fmla="*/ 2279 h 31806"/>
                <a:gd name="connsiteX5" fmla="*/ 40958 w 43853"/>
                <a:gd name="connsiteY5" fmla="*/ 374 h 31806"/>
                <a:gd name="connsiteX6" fmla="*/ 42863 w 43853"/>
                <a:gd name="connsiteY6" fmla="*/ 7041 h 31806"/>
                <a:gd name="connsiteX7" fmla="*/ 42863 w 43853"/>
                <a:gd name="connsiteY7" fmla="*/ 7041 h 31806"/>
                <a:gd name="connsiteX8" fmla="*/ 10478 w 43853"/>
                <a:gd name="connsiteY8" fmla="*/ 31806 h 3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53" h="31806">
                  <a:moveTo>
                    <a:pt x="10478" y="31806"/>
                  </a:moveTo>
                  <a:cubicBezTo>
                    <a:pt x="8572" y="31806"/>
                    <a:pt x="5715" y="31806"/>
                    <a:pt x="3810" y="30854"/>
                  </a:cubicBezTo>
                  <a:cubicBezTo>
                    <a:pt x="953" y="29901"/>
                    <a:pt x="0" y="27044"/>
                    <a:pt x="0" y="24186"/>
                  </a:cubicBezTo>
                  <a:cubicBezTo>
                    <a:pt x="953" y="21329"/>
                    <a:pt x="3810" y="20376"/>
                    <a:pt x="6667" y="20376"/>
                  </a:cubicBezTo>
                  <a:cubicBezTo>
                    <a:pt x="7620" y="20376"/>
                    <a:pt x="22860" y="25139"/>
                    <a:pt x="34290" y="2279"/>
                  </a:cubicBezTo>
                  <a:cubicBezTo>
                    <a:pt x="35242" y="374"/>
                    <a:pt x="38100" y="-579"/>
                    <a:pt x="40958" y="374"/>
                  </a:cubicBezTo>
                  <a:cubicBezTo>
                    <a:pt x="43815" y="1326"/>
                    <a:pt x="44767" y="4184"/>
                    <a:pt x="42863" y="7041"/>
                  </a:cubicBezTo>
                  <a:cubicBezTo>
                    <a:pt x="42863" y="7041"/>
                    <a:pt x="42863" y="7041"/>
                    <a:pt x="42863" y="7041"/>
                  </a:cubicBezTo>
                  <a:cubicBezTo>
                    <a:pt x="38100" y="21329"/>
                    <a:pt x="25717" y="30854"/>
                    <a:pt x="10478" y="3180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2" name="图形 160">
              <a:extLst>
                <a:ext uri="{FF2B5EF4-FFF2-40B4-BE49-F238E27FC236}">
                  <a16:creationId xmlns:a16="http://schemas.microsoft.com/office/drawing/2014/main" id="{B9F71991-4023-4B86-9C68-A19E7946C168}"/>
                </a:ext>
              </a:extLst>
            </p:cNvPr>
            <p:cNvSpPr/>
            <p:nvPr/>
          </p:nvSpPr>
          <p:spPr>
            <a:xfrm>
              <a:off x="5074335" y="4397243"/>
              <a:ext cx="458232" cy="268043"/>
            </a:xfrm>
            <a:custGeom>
              <a:avLst/>
              <a:gdLst>
                <a:gd name="connsiteX0" fmla="*/ 398225 w 458232"/>
                <a:gd name="connsiteY0" fmla="*/ 0 h 268043"/>
                <a:gd name="connsiteX1" fmla="*/ 109618 w 458232"/>
                <a:gd name="connsiteY1" fmla="*/ 168592 h 268043"/>
                <a:gd name="connsiteX2" fmla="*/ 20083 w 458232"/>
                <a:gd name="connsiteY2" fmla="*/ 159067 h 268043"/>
                <a:gd name="connsiteX3" fmla="*/ 71518 w 458232"/>
                <a:gd name="connsiteY3" fmla="*/ 194310 h 268043"/>
                <a:gd name="connsiteX4" fmla="*/ 80 w 458232"/>
                <a:gd name="connsiteY4" fmla="*/ 224790 h 268043"/>
                <a:gd name="connsiteX5" fmla="*/ 60088 w 458232"/>
                <a:gd name="connsiteY5" fmla="*/ 267653 h 268043"/>
                <a:gd name="connsiteX6" fmla="*/ 141050 w 458232"/>
                <a:gd name="connsiteY6" fmla="*/ 243840 h 268043"/>
                <a:gd name="connsiteX7" fmla="*/ 458233 w 458232"/>
                <a:gd name="connsiteY7" fmla="*/ 97155 h 268043"/>
                <a:gd name="connsiteX8" fmla="*/ 398225 w 458232"/>
                <a:gd name="connsiteY8" fmla="*/ 0 h 26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232" h="268043">
                  <a:moveTo>
                    <a:pt x="398225" y="0"/>
                  </a:moveTo>
                  <a:cubicBezTo>
                    <a:pt x="398225" y="0"/>
                    <a:pt x="145813" y="170498"/>
                    <a:pt x="109618" y="168592"/>
                  </a:cubicBezTo>
                  <a:cubicBezTo>
                    <a:pt x="73423" y="166688"/>
                    <a:pt x="21988" y="140017"/>
                    <a:pt x="20083" y="159067"/>
                  </a:cubicBezTo>
                  <a:cubicBezTo>
                    <a:pt x="19130" y="178117"/>
                    <a:pt x="71518" y="194310"/>
                    <a:pt x="71518" y="194310"/>
                  </a:cubicBezTo>
                  <a:cubicBezTo>
                    <a:pt x="71518" y="194310"/>
                    <a:pt x="-2777" y="202883"/>
                    <a:pt x="80" y="224790"/>
                  </a:cubicBezTo>
                  <a:cubicBezTo>
                    <a:pt x="2938" y="246698"/>
                    <a:pt x="28655" y="271463"/>
                    <a:pt x="60088" y="267653"/>
                  </a:cubicBezTo>
                  <a:cubicBezTo>
                    <a:pt x="91520" y="263842"/>
                    <a:pt x="113428" y="248602"/>
                    <a:pt x="141050" y="243840"/>
                  </a:cubicBezTo>
                  <a:cubicBezTo>
                    <a:pt x="168673" y="239077"/>
                    <a:pt x="458233" y="97155"/>
                    <a:pt x="458233" y="97155"/>
                  </a:cubicBezTo>
                  <a:lnTo>
                    <a:pt x="398225"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3" name="图形 160">
              <a:extLst>
                <a:ext uri="{FF2B5EF4-FFF2-40B4-BE49-F238E27FC236}">
                  <a16:creationId xmlns:a16="http://schemas.microsoft.com/office/drawing/2014/main" id="{9958B475-4671-4E49-A511-595EA0244105}"/>
                </a:ext>
              </a:extLst>
            </p:cNvPr>
            <p:cNvSpPr/>
            <p:nvPr/>
          </p:nvSpPr>
          <p:spPr>
            <a:xfrm>
              <a:off x="5069578" y="4393433"/>
              <a:ext cx="465846" cy="277177"/>
            </a:xfrm>
            <a:custGeom>
              <a:avLst/>
              <a:gdLst>
                <a:gd name="connsiteX0" fmla="*/ 59129 w 465846"/>
                <a:gd name="connsiteY0" fmla="*/ 277178 h 277177"/>
                <a:gd name="connsiteX1" fmla="*/ 21029 w 465846"/>
                <a:gd name="connsiteY1" fmla="*/ 263843 h 277177"/>
                <a:gd name="connsiteX2" fmla="*/ 74 w 465846"/>
                <a:gd name="connsiteY2" fmla="*/ 229552 h 277177"/>
                <a:gd name="connsiteX3" fmla="*/ 57224 w 465846"/>
                <a:gd name="connsiteY3" fmla="*/ 196215 h 277177"/>
                <a:gd name="connsiteX4" fmla="*/ 20077 w 465846"/>
                <a:gd name="connsiteY4" fmla="*/ 162877 h 277177"/>
                <a:gd name="connsiteX5" fmla="*/ 24839 w 465846"/>
                <a:gd name="connsiteY5" fmla="*/ 154305 h 277177"/>
                <a:gd name="connsiteX6" fmla="*/ 70559 w 465846"/>
                <a:gd name="connsiteY6" fmla="*/ 159068 h 277177"/>
                <a:gd name="connsiteX7" fmla="*/ 114374 w 465846"/>
                <a:gd name="connsiteY7" fmla="*/ 168593 h 277177"/>
                <a:gd name="connsiteX8" fmla="*/ 114374 w 465846"/>
                <a:gd name="connsiteY8" fmla="*/ 168593 h 277177"/>
                <a:gd name="connsiteX9" fmla="*/ 399172 w 465846"/>
                <a:gd name="connsiteY9" fmla="*/ 953 h 277177"/>
                <a:gd name="connsiteX10" fmla="*/ 402982 w 465846"/>
                <a:gd name="connsiteY10" fmla="*/ 0 h 277177"/>
                <a:gd name="connsiteX11" fmla="*/ 405839 w 465846"/>
                <a:gd name="connsiteY11" fmla="*/ 1905 h 277177"/>
                <a:gd name="connsiteX12" fmla="*/ 464894 w 465846"/>
                <a:gd name="connsiteY12" fmla="*/ 99060 h 277177"/>
                <a:gd name="connsiteX13" fmla="*/ 465847 w 465846"/>
                <a:gd name="connsiteY13" fmla="*/ 102870 h 277177"/>
                <a:gd name="connsiteX14" fmla="*/ 462989 w 465846"/>
                <a:gd name="connsiteY14" fmla="*/ 105727 h 277177"/>
                <a:gd name="connsiteX15" fmla="*/ 144854 w 465846"/>
                <a:gd name="connsiteY15" fmla="*/ 252413 h 277177"/>
                <a:gd name="connsiteX16" fmla="*/ 109612 w 465846"/>
                <a:gd name="connsiteY16" fmla="*/ 263843 h 277177"/>
                <a:gd name="connsiteX17" fmla="*/ 63892 w 465846"/>
                <a:gd name="connsiteY17" fmla="*/ 277178 h 277177"/>
                <a:gd name="connsiteX18" fmla="*/ 59129 w 465846"/>
                <a:gd name="connsiteY18" fmla="*/ 277178 h 277177"/>
                <a:gd name="connsiteX19" fmla="*/ 35317 w 465846"/>
                <a:gd name="connsiteY19" fmla="*/ 160973 h 277177"/>
                <a:gd name="connsiteX20" fmla="*/ 30554 w 465846"/>
                <a:gd name="connsiteY20" fmla="*/ 161925 h 277177"/>
                <a:gd name="connsiteX21" fmla="*/ 29602 w 465846"/>
                <a:gd name="connsiteY21" fmla="*/ 163830 h 277177"/>
                <a:gd name="connsiteX22" fmla="*/ 78179 w 465846"/>
                <a:gd name="connsiteY22" fmla="*/ 193358 h 277177"/>
                <a:gd name="connsiteX23" fmla="*/ 82942 w 465846"/>
                <a:gd name="connsiteY23" fmla="*/ 198120 h 277177"/>
                <a:gd name="connsiteX24" fmla="*/ 78179 w 465846"/>
                <a:gd name="connsiteY24" fmla="*/ 202883 h 277177"/>
                <a:gd name="connsiteX25" fmla="*/ 10552 w 465846"/>
                <a:gd name="connsiteY25" fmla="*/ 227648 h 277177"/>
                <a:gd name="connsiteX26" fmla="*/ 27697 w 465846"/>
                <a:gd name="connsiteY26" fmla="*/ 255270 h 277177"/>
                <a:gd name="connsiteX27" fmla="*/ 64844 w 465846"/>
                <a:gd name="connsiteY27" fmla="*/ 266700 h 277177"/>
                <a:gd name="connsiteX28" fmla="*/ 107707 w 465846"/>
                <a:gd name="connsiteY28" fmla="*/ 254318 h 277177"/>
                <a:gd name="connsiteX29" fmla="*/ 144854 w 465846"/>
                <a:gd name="connsiteY29" fmla="*/ 242888 h 277177"/>
                <a:gd name="connsiteX30" fmla="*/ 455369 w 465846"/>
                <a:gd name="connsiteY30" fmla="*/ 99060 h 277177"/>
                <a:gd name="connsiteX31" fmla="*/ 402029 w 465846"/>
                <a:gd name="connsiteY31" fmla="*/ 10478 h 277177"/>
                <a:gd name="connsiteX32" fmla="*/ 114374 w 465846"/>
                <a:gd name="connsiteY32" fmla="*/ 177165 h 277177"/>
                <a:gd name="connsiteX33" fmla="*/ 67702 w 465846"/>
                <a:gd name="connsiteY33" fmla="*/ 167640 h 277177"/>
                <a:gd name="connsiteX34" fmla="*/ 35317 w 465846"/>
                <a:gd name="connsiteY34" fmla="*/ 160973 h 277177"/>
                <a:gd name="connsiteX35" fmla="*/ 35317 w 465846"/>
                <a:gd name="connsiteY35" fmla="*/ 160973 h 2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5846" h="277177">
                  <a:moveTo>
                    <a:pt x="59129" y="277178"/>
                  </a:moveTo>
                  <a:cubicBezTo>
                    <a:pt x="45794" y="277178"/>
                    <a:pt x="31507" y="272415"/>
                    <a:pt x="21029" y="263843"/>
                  </a:cubicBezTo>
                  <a:cubicBezTo>
                    <a:pt x="9599" y="255270"/>
                    <a:pt x="2932" y="243840"/>
                    <a:pt x="74" y="229552"/>
                  </a:cubicBezTo>
                  <a:cubicBezTo>
                    <a:pt x="-1831" y="211455"/>
                    <a:pt x="33412" y="200977"/>
                    <a:pt x="57224" y="196215"/>
                  </a:cubicBezTo>
                  <a:cubicBezTo>
                    <a:pt x="40079" y="189548"/>
                    <a:pt x="19124" y="177165"/>
                    <a:pt x="20077" y="162877"/>
                  </a:cubicBezTo>
                  <a:cubicBezTo>
                    <a:pt x="20077" y="159068"/>
                    <a:pt x="21982" y="156210"/>
                    <a:pt x="24839" y="154305"/>
                  </a:cubicBezTo>
                  <a:cubicBezTo>
                    <a:pt x="33412" y="148590"/>
                    <a:pt x="49604" y="153352"/>
                    <a:pt x="70559" y="159068"/>
                  </a:cubicBezTo>
                  <a:cubicBezTo>
                    <a:pt x="84847" y="163830"/>
                    <a:pt x="100087" y="166688"/>
                    <a:pt x="114374" y="168593"/>
                  </a:cubicBezTo>
                  <a:lnTo>
                    <a:pt x="114374" y="168593"/>
                  </a:lnTo>
                  <a:cubicBezTo>
                    <a:pt x="141044" y="168593"/>
                    <a:pt x="299159" y="68580"/>
                    <a:pt x="399172" y="953"/>
                  </a:cubicBezTo>
                  <a:cubicBezTo>
                    <a:pt x="400124" y="0"/>
                    <a:pt x="402029" y="0"/>
                    <a:pt x="402982" y="0"/>
                  </a:cubicBezTo>
                  <a:cubicBezTo>
                    <a:pt x="403934" y="0"/>
                    <a:pt x="405839" y="953"/>
                    <a:pt x="405839" y="1905"/>
                  </a:cubicBezTo>
                  <a:lnTo>
                    <a:pt x="464894" y="99060"/>
                  </a:lnTo>
                  <a:cubicBezTo>
                    <a:pt x="465847" y="100013"/>
                    <a:pt x="465847" y="101918"/>
                    <a:pt x="465847" y="102870"/>
                  </a:cubicBezTo>
                  <a:cubicBezTo>
                    <a:pt x="465847" y="103823"/>
                    <a:pt x="464894" y="104775"/>
                    <a:pt x="462989" y="105727"/>
                  </a:cubicBezTo>
                  <a:cubicBezTo>
                    <a:pt x="451559" y="111443"/>
                    <a:pt x="173429" y="247650"/>
                    <a:pt x="144854" y="252413"/>
                  </a:cubicBezTo>
                  <a:cubicBezTo>
                    <a:pt x="132472" y="255270"/>
                    <a:pt x="121042" y="258127"/>
                    <a:pt x="109612" y="263843"/>
                  </a:cubicBezTo>
                  <a:cubicBezTo>
                    <a:pt x="95324" y="270510"/>
                    <a:pt x="79132" y="275273"/>
                    <a:pt x="63892" y="277178"/>
                  </a:cubicBezTo>
                  <a:cubicBezTo>
                    <a:pt x="63892" y="277178"/>
                    <a:pt x="61987" y="277178"/>
                    <a:pt x="59129" y="277178"/>
                  </a:cubicBezTo>
                  <a:close/>
                  <a:moveTo>
                    <a:pt x="35317" y="160973"/>
                  </a:moveTo>
                  <a:cubicBezTo>
                    <a:pt x="33412" y="160973"/>
                    <a:pt x="32459" y="160973"/>
                    <a:pt x="30554" y="161925"/>
                  </a:cubicBezTo>
                  <a:cubicBezTo>
                    <a:pt x="30554" y="161925"/>
                    <a:pt x="29602" y="161925"/>
                    <a:pt x="29602" y="163830"/>
                  </a:cubicBezTo>
                  <a:cubicBezTo>
                    <a:pt x="28649" y="174308"/>
                    <a:pt x="58177" y="187643"/>
                    <a:pt x="78179" y="193358"/>
                  </a:cubicBezTo>
                  <a:cubicBezTo>
                    <a:pt x="81037" y="193358"/>
                    <a:pt x="82942" y="196215"/>
                    <a:pt x="82942" y="198120"/>
                  </a:cubicBezTo>
                  <a:cubicBezTo>
                    <a:pt x="82942" y="200025"/>
                    <a:pt x="80084" y="202883"/>
                    <a:pt x="78179" y="202883"/>
                  </a:cubicBezTo>
                  <a:cubicBezTo>
                    <a:pt x="49604" y="206693"/>
                    <a:pt x="9599" y="217170"/>
                    <a:pt x="10552" y="227648"/>
                  </a:cubicBezTo>
                  <a:cubicBezTo>
                    <a:pt x="12457" y="239077"/>
                    <a:pt x="18172" y="248602"/>
                    <a:pt x="27697" y="255270"/>
                  </a:cubicBezTo>
                  <a:cubicBezTo>
                    <a:pt x="38174" y="263843"/>
                    <a:pt x="51509" y="267653"/>
                    <a:pt x="64844" y="266700"/>
                  </a:cubicBezTo>
                  <a:cubicBezTo>
                    <a:pt x="80084" y="264795"/>
                    <a:pt x="94372" y="260033"/>
                    <a:pt x="107707" y="254318"/>
                  </a:cubicBezTo>
                  <a:cubicBezTo>
                    <a:pt x="119137" y="249555"/>
                    <a:pt x="131519" y="245745"/>
                    <a:pt x="144854" y="242888"/>
                  </a:cubicBezTo>
                  <a:cubicBezTo>
                    <a:pt x="165809" y="239077"/>
                    <a:pt x="354404" y="148590"/>
                    <a:pt x="455369" y="99060"/>
                  </a:cubicBezTo>
                  <a:lnTo>
                    <a:pt x="402029" y="10478"/>
                  </a:lnTo>
                  <a:cubicBezTo>
                    <a:pt x="362024" y="37148"/>
                    <a:pt x="149617" y="179070"/>
                    <a:pt x="114374" y="177165"/>
                  </a:cubicBezTo>
                  <a:cubicBezTo>
                    <a:pt x="99134" y="175260"/>
                    <a:pt x="82942" y="172402"/>
                    <a:pt x="67702" y="167640"/>
                  </a:cubicBezTo>
                  <a:cubicBezTo>
                    <a:pt x="57224" y="164783"/>
                    <a:pt x="46747" y="162877"/>
                    <a:pt x="35317" y="160973"/>
                  </a:cubicBezTo>
                  <a:lnTo>
                    <a:pt x="35317" y="16097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4" name="图形 160">
              <a:extLst>
                <a:ext uri="{FF2B5EF4-FFF2-40B4-BE49-F238E27FC236}">
                  <a16:creationId xmlns:a16="http://schemas.microsoft.com/office/drawing/2014/main" id="{0125BE98-9BFB-4D39-A312-95C70A915D56}"/>
                </a:ext>
              </a:extLst>
            </p:cNvPr>
            <p:cNvSpPr/>
            <p:nvPr/>
          </p:nvSpPr>
          <p:spPr>
            <a:xfrm>
              <a:off x="5464940" y="4301993"/>
              <a:ext cx="165734" cy="208597"/>
            </a:xfrm>
            <a:custGeom>
              <a:avLst/>
              <a:gdLst>
                <a:gd name="connsiteX0" fmla="*/ 106680 w 165734"/>
                <a:gd name="connsiteY0" fmla="*/ 0 h 208597"/>
                <a:gd name="connsiteX1" fmla="*/ 0 w 165734"/>
                <a:gd name="connsiteY1" fmla="*/ 77152 h 208597"/>
                <a:gd name="connsiteX2" fmla="*/ 79057 w 165734"/>
                <a:gd name="connsiteY2" fmla="*/ 208598 h 208597"/>
                <a:gd name="connsiteX3" fmla="*/ 165735 w 165734"/>
                <a:gd name="connsiteY3" fmla="*/ 153352 h 208597"/>
              </a:gdLst>
              <a:ahLst/>
              <a:cxnLst>
                <a:cxn ang="0">
                  <a:pos x="connsiteX0" y="connsiteY0"/>
                </a:cxn>
                <a:cxn ang="0">
                  <a:pos x="connsiteX1" y="connsiteY1"/>
                </a:cxn>
                <a:cxn ang="0">
                  <a:pos x="connsiteX2" y="connsiteY2"/>
                </a:cxn>
                <a:cxn ang="0">
                  <a:pos x="connsiteX3" y="connsiteY3"/>
                </a:cxn>
              </a:cxnLst>
              <a:rect l="l" t="t" r="r" b="b"/>
              <a:pathLst>
                <a:path w="165734" h="208597">
                  <a:moveTo>
                    <a:pt x="106680" y="0"/>
                  </a:moveTo>
                  <a:lnTo>
                    <a:pt x="0" y="77152"/>
                  </a:lnTo>
                  <a:lnTo>
                    <a:pt x="79057" y="208598"/>
                  </a:lnTo>
                  <a:lnTo>
                    <a:pt x="165735" y="153352"/>
                  </a:lnTo>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5" name="图形 160">
              <a:extLst>
                <a:ext uri="{FF2B5EF4-FFF2-40B4-BE49-F238E27FC236}">
                  <a16:creationId xmlns:a16="http://schemas.microsoft.com/office/drawing/2014/main" id="{77A396A9-7849-45E8-864C-76A047AF3CAB}"/>
                </a:ext>
              </a:extLst>
            </p:cNvPr>
            <p:cNvSpPr/>
            <p:nvPr/>
          </p:nvSpPr>
          <p:spPr>
            <a:xfrm>
              <a:off x="5461457" y="4297145"/>
              <a:ext cx="175971" cy="219160"/>
            </a:xfrm>
            <a:custGeom>
              <a:avLst/>
              <a:gdLst>
                <a:gd name="connsiteX0" fmla="*/ 82541 w 175971"/>
                <a:gd name="connsiteY0" fmla="*/ 219161 h 219160"/>
                <a:gd name="connsiteX1" fmla="*/ 81588 w 175971"/>
                <a:gd name="connsiteY1" fmla="*/ 219161 h 219160"/>
                <a:gd name="connsiteX2" fmla="*/ 78731 w 175971"/>
                <a:gd name="connsiteY2" fmla="*/ 217256 h 219160"/>
                <a:gd name="connsiteX3" fmla="*/ 626 w 175971"/>
                <a:gd name="connsiteY3" fmla="*/ 84858 h 219160"/>
                <a:gd name="connsiteX4" fmla="*/ 1578 w 175971"/>
                <a:gd name="connsiteY4" fmla="*/ 78191 h 219160"/>
                <a:gd name="connsiteX5" fmla="*/ 108258 w 175971"/>
                <a:gd name="connsiteY5" fmla="*/ 1038 h 219160"/>
                <a:gd name="connsiteX6" fmla="*/ 114926 w 175971"/>
                <a:gd name="connsiteY6" fmla="*/ 1991 h 219160"/>
                <a:gd name="connsiteX7" fmla="*/ 113973 w 175971"/>
                <a:gd name="connsiteY7" fmla="*/ 8658 h 219160"/>
                <a:gd name="connsiteX8" fmla="*/ 113973 w 175971"/>
                <a:gd name="connsiteY8" fmla="*/ 8658 h 219160"/>
                <a:gd name="connsiteX9" fmla="*/ 12056 w 175971"/>
                <a:gd name="connsiteY9" fmla="*/ 82953 h 219160"/>
                <a:gd name="connsiteX10" fmla="*/ 85398 w 175971"/>
                <a:gd name="connsiteY10" fmla="*/ 206778 h 219160"/>
                <a:gd name="connsiteX11" fmla="*/ 168266 w 175971"/>
                <a:gd name="connsiteY11" fmla="*/ 154391 h 219160"/>
                <a:gd name="connsiteX12" fmla="*/ 174933 w 175971"/>
                <a:gd name="connsiteY12" fmla="*/ 155343 h 219160"/>
                <a:gd name="connsiteX13" fmla="*/ 173981 w 175971"/>
                <a:gd name="connsiteY13" fmla="*/ 162011 h 219160"/>
                <a:gd name="connsiteX14" fmla="*/ 173028 w 175971"/>
                <a:gd name="connsiteY14" fmla="*/ 162963 h 219160"/>
                <a:gd name="connsiteX15" fmla="*/ 86351 w 175971"/>
                <a:gd name="connsiteY15" fmla="*/ 218208 h 219160"/>
                <a:gd name="connsiteX16" fmla="*/ 82541 w 175971"/>
                <a:gd name="connsiteY16" fmla="*/ 219161 h 21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971" h="219160">
                  <a:moveTo>
                    <a:pt x="82541" y="219161"/>
                  </a:moveTo>
                  <a:lnTo>
                    <a:pt x="81588" y="219161"/>
                  </a:lnTo>
                  <a:cubicBezTo>
                    <a:pt x="80636" y="219161"/>
                    <a:pt x="79683" y="218208"/>
                    <a:pt x="78731" y="217256"/>
                  </a:cubicBezTo>
                  <a:lnTo>
                    <a:pt x="626" y="84858"/>
                  </a:lnTo>
                  <a:cubicBezTo>
                    <a:pt x="-327" y="82953"/>
                    <a:pt x="-327" y="80096"/>
                    <a:pt x="1578" y="78191"/>
                  </a:cubicBezTo>
                  <a:lnTo>
                    <a:pt x="108258" y="1038"/>
                  </a:lnTo>
                  <a:cubicBezTo>
                    <a:pt x="110163" y="-867"/>
                    <a:pt x="113021" y="86"/>
                    <a:pt x="114926" y="1991"/>
                  </a:cubicBezTo>
                  <a:cubicBezTo>
                    <a:pt x="116831" y="3896"/>
                    <a:pt x="115878" y="6753"/>
                    <a:pt x="113973" y="8658"/>
                  </a:cubicBezTo>
                  <a:cubicBezTo>
                    <a:pt x="113973" y="8658"/>
                    <a:pt x="113973" y="8658"/>
                    <a:pt x="113973" y="8658"/>
                  </a:cubicBezTo>
                  <a:lnTo>
                    <a:pt x="12056" y="82953"/>
                  </a:lnTo>
                  <a:lnTo>
                    <a:pt x="85398" y="206778"/>
                  </a:lnTo>
                  <a:lnTo>
                    <a:pt x="168266" y="154391"/>
                  </a:lnTo>
                  <a:cubicBezTo>
                    <a:pt x="170171" y="152486"/>
                    <a:pt x="173028" y="153438"/>
                    <a:pt x="174933" y="155343"/>
                  </a:cubicBezTo>
                  <a:cubicBezTo>
                    <a:pt x="176838" y="157248"/>
                    <a:pt x="175886" y="160106"/>
                    <a:pt x="173981" y="162011"/>
                  </a:cubicBezTo>
                  <a:cubicBezTo>
                    <a:pt x="173981" y="162011"/>
                    <a:pt x="173028" y="162011"/>
                    <a:pt x="173028" y="162963"/>
                  </a:cubicBezTo>
                  <a:lnTo>
                    <a:pt x="86351" y="218208"/>
                  </a:lnTo>
                  <a:cubicBezTo>
                    <a:pt x="84446" y="218208"/>
                    <a:pt x="83493" y="219161"/>
                    <a:pt x="82541" y="21916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6" name="图形 160">
              <a:extLst>
                <a:ext uri="{FF2B5EF4-FFF2-40B4-BE49-F238E27FC236}">
                  <a16:creationId xmlns:a16="http://schemas.microsoft.com/office/drawing/2014/main" id="{F68E3304-3A3B-43C2-B86C-798B39F7306E}"/>
                </a:ext>
              </a:extLst>
            </p:cNvPr>
            <p:cNvSpPr/>
            <p:nvPr/>
          </p:nvSpPr>
          <p:spPr>
            <a:xfrm>
              <a:off x="4683516" y="4451536"/>
              <a:ext cx="73787" cy="101917"/>
            </a:xfrm>
            <a:custGeom>
              <a:avLst/>
              <a:gdLst>
                <a:gd name="connsiteX0" fmla="*/ 17519 w 73787"/>
                <a:gd name="connsiteY0" fmla="*/ 30480 h 101917"/>
                <a:gd name="connsiteX1" fmla="*/ 374 w 73787"/>
                <a:gd name="connsiteY1" fmla="*/ 55245 h 101917"/>
                <a:gd name="connsiteX2" fmla="*/ 2279 w 73787"/>
                <a:gd name="connsiteY2" fmla="*/ 64770 h 101917"/>
                <a:gd name="connsiteX3" fmla="*/ 10851 w 73787"/>
                <a:gd name="connsiteY3" fmla="*/ 66675 h 101917"/>
                <a:gd name="connsiteX4" fmla="*/ 10851 w 73787"/>
                <a:gd name="connsiteY4" fmla="*/ 66675 h 101917"/>
                <a:gd name="connsiteX5" fmla="*/ 7994 w 73787"/>
                <a:gd name="connsiteY5" fmla="*/ 93345 h 101917"/>
                <a:gd name="connsiteX6" fmla="*/ 8946 w 73787"/>
                <a:gd name="connsiteY6" fmla="*/ 94297 h 101917"/>
                <a:gd name="connsiteX7" fmla="*/ 37521 w 73787"/>
                <a:gd name="connsiteY7" fmla="*/ 100012 h 101917"/>
                <a:gd name="connsiteX8" fmla="*/ 60381 w 73787"/>
                <a:gd name="connsiteY8" fmla="*/ 80962 h 101917"/>
                <a:gd name="connsiteX9" fmla="*/ 55619 w 73787"/>
                <a:gd name="connsiteY9" fmla="*/ 1905 h 101917"/>
                <a:gd name="connsiteX10" fmla="*/ 18471 w 73787"/>
                <a:gd name="connsiteY10" fmla="*/ 7620 h 101917"/>
                <a:gd name="connsiteX11" fmla="*/ 4184 w 73787"/>
                <a:gd name="connsiteY11" fmla="*/ 22860 h 101917"/>
                <a:gd name="connsiteX12" fmla="*/ 17519 w 73787"/>
                <a:gd name="connsiteY12" fmla="*/ 30480 h 10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87" h="101917">
                  <a:moveTo>
                    <a:pt x="17519" y="30480"/>
                  </a:moveTo>
                  <a:cubicBezTo>
                    <a:pt x="7994" y="35243"/>
                    <a:pt x="2279" y="44768"/>
                    <a:pt x="374" y="55245"/>
                  </a:cubicBezTo>
                  <a:cubicBezTo>
                    <a:pt x="-579" y="59055"/>
                    <a:pt x="374" y="61912"/>
                    <a:pt x="2279" y="64770"/>
                  </a:cubicBezTo>
                  <a:cubicBezTo>
                    <a:pt x="4184" y="67628"/>
                    <a:pt x="7994" y="68580"/>
                    <a:pt x="10851" y="66675"/>
                  </a:cubicBezTo>
                  <a:cubicBezTo>
                    <a:pt x="10851" y="66675"/>
                    <a:pt x="10851" y="66675"/>
                    <a:pt x="10851" y="66675"/>
                  </a:cubicBezTo>
                  <a:cubicBezTo>
                    <a:pt x="3231" y="73343"/>
                    <a:pt x="1326" y="84772"/>
                    <a:pt x="7994" y="93345"/>
                  </a:cubicBezTo>
                  <a:cubicBezTo>
                    <a:pt x="7994" y="93345"/>
                    <a:pt x="7994" y="93345"/>
                    <a:pt x="8946" y="94297"/>
                  </a:cubicBezTo>
                  <a:cubicBezTo>
                    <a:pt x="16566" y="101918"/>
                    <a:pt x="27044" y="103822"/>
                    <a:pt x="37521" y="100012"/>
                  </a:cubicBezTo>
                  <a:cubicBezTo>
                    <a:pt x="47046" y="96203"/>
                    <a:pt x="54666" y="89535"/>
                    <a:pt x="60381" y="80962"/>
                  </a:cubicBezTo>
                  <a:cubicBezTo>
                    <a:pt x="73716" y="60960"/>
                    <a:pt x="84194" y="14288"/>
                    <a:pt x="55619" y="1905"/>
                  </a:cubicBezTo>
                  <a:cubicBezTo>
                    <a:pt x="43236" y="-1905"/>
                    <a:pt x="28949" y="0"/>
                    <a:pt x="18471" y="7620"/>
                  </a:cubicBezTo>
                  <a:cubicBezTo>
                    <a:pt x="13709" y="11430"/>
                    <a:pt x="4184" y="15240"/>
                    <a:pt x="4184" y="22860"/>
                  </a:cubicBezTo>
                  <a:cubicBezTo>
                    <a:pt x="5136" y="28575"/>
                    <a:pt x="11804" y="37147"/>
                    <a:pt x="17519" y="3048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7" name="图形 160">
              <a:extLst>
                <a:ext uri="{FF2B5EF4-FFF2-40B4-BE49-F238E27FC236}">
                  <a16:creationId xmlns:a16="http://schemas.microsoft.com/office/drawing/2014/main" id="{BD1458DF-C686-478E-BCCF-64E0598A52B6}"/>
                </a:ext>
              </a:extLst>
            </p:cNvPr>
            <p:cNvSpPr/>
            <p:nvPr/>
          </p:nvSpPr>
          <p:spPr>
            <a:xfrm>
              <a:off x="4679723" y="4445854"/>
              <a:ext cx="84089" cy="111408"/>
            </a:xfrm>
            <a:custGeom>
              <a:avLst/>
              <a:gdLst>
                <a:gd name="connsiteX0" fmla="*/ 31790 w 84089"/>
                <a:gd name="connsiteY0" fmla="*/ 111409 h 111408"/>
                <a:gd name="connsiteX1" fmla="*/ 9882 w 84089"/>
                <a:gd name="connsiteY1" fmla="*/ 101884 h 111408"/>
                <a:gd name="connsiteX2" fmla="*/ 4167 w 84089"/>
                <a:gd name="connsiteY2" fmla="*/ 82834 h 111408"/>
                <a:gd name="connsiteX3" fmla="*/ 6072 w 84089"/>
                <a:gd name="connsiteY3" fmla="*/ 76166 h 111408"/>
                <a:gd name="connsiteX4" fmla="*/ 3215 w 84089"/>
                <a:gd name="connsiteY4" fmla="*/ 73309 h 111408"/>
                <a:gd name="connsiteX5" fmla="*/ 357 w 84089"/>
                <a:gd name="connsiteY5" fmla="*/ 59974 h 111408"/>
                <a:gd name="connsiteX6" fmla="*/ 9882 w 84089"/>
                <a:gd name="connsiteY6" fmla="*/ 39019 h 111408"/>
                <a:gd name="connsiteX7" fmla="*/ 5120 w 84089"/>
                <a:gd name="connsiteY7" fmla="*/ 28541 h 111408"/>
                <a:gd name="connsiteX8" fmla="*/ 19407 w 84089"/>
                <a:gd name="connsiteY8" fmla="*/ 9491 h 111408"/>
                <a:gd name="connsiteX9" fmla="*/ 21312 w 84089"/>
                <a:gd name="connsiteY9" fmla="*/ 8539 h 111408"/>
                <a:gd name="connsiteX10" fmla="*/ 63222 w 84089"/>
                <a:gd name="connsiteY10" fmla="*/ 1871 h 111408"/>
                <a:gd name="connsiteX11" fmla="*/ 82272 w 84089"/>
                <a:gd name="connsiteY11" fmla="*/ 24731 h 111408"/>
                <a:gd name="connsiteX12" fmla="*/ 69890 w 84089"/>
                <a:gd name="connsiteY12" fmla="*/ 88549 h 111408"/>
                <a:gd name="connsiteX13" fmla="*/ 44172 w 84089"/>
                <a:gd name="connsiteY13" fmla="*/ 109504 h 111408"/>
                <a:gd name="connsiteX14" fmla="*/ 31790 w 84089"/>
                <a:gd name="connsiteY14" fmla="*/ 111409 h 111408"/>
                <a:gd name="connsiteX15" fmla="*/ 17502 w 84089"/>
                <a:gd name="connsiteY15" fmla="*/ 77119 h 111408"/>
                <a:gd name="connsiteX16" fmla="*/ 13692 w 84089"/>
                <a:gd name="connsiteY16" fmla="*/ 84739 h 111408"/>
                <a:gd name="connsiteX17" fmla="*/ 16550 w 84089"/>
                <a:gd name="connsiteY17" fmla="*/ 96169 h 111408"/>
                <a:gd name="connsiteX18" fmla="*/ 39410 w 84089"/>
                <a:gd name="connsiteY18" fmla="*/ 100931 h 111408"/>
                <a:gd name="connsiteX19" fmla="*/ 59412 w 84089"/>
                <a:gd name="connsiteY19" fmla="*/ 83786 h 111408"/>
                <a:gd name="connsiteX20" fmla="*/ 69890 w 84089"/>
                <a:gd name="connsiteY20" fmla="*/ 28541 h 111408"/>
                <a:gd name="connsiteX21" fmla="*/ 56555 w 84089"/>
                <a:gd name="connsiteY21" fmla="*/ 12349 h 111408"/>
                <a:gd name="connsiteX22" fmla="*/ 24170 w 84089"/>
                <a:gd name="connsiteY22" fmla="*/ 18064 h 111408"/>
                <a:gd name="connsiteX23" fmla="*/ 22265 w 84089"/>
                <a:gd name="connsiteY23" fmla="*/ 19016 h 111408"/>
                <a:gd name="connsiteX24" fmla="*/ 12740 w 84089"/>
                <a:gd name="connsiteY24" fmla="*/ 28541 h 111408"/>
                <a:gd name="connsiteX25" fmla="*/ 15597 w 84089"/>
                <a:gd name="connsiteY25" fmla="*/ 33304 h 111408"/>
                <a:gd name="connsiteX26" fmla="*/ 18455 w 84089"/>
                <a:gd name="connsiteY26" fmla="*/ 31399 h 111408"/>
                <a:gd name="connsiteX27" fmla="*/ 24170 w 84089"/>
                <a:gd name="connsiteY27" fmla="*/ 32351 h 111408"/>
                <a:gd name="connsiteX28" fmla="*/ 24170 w 84089"/>
                <a:gd name="connsiteY28" fmla="*/ 38066 h 111408"/>
                <a:gd name="connsiteX29" fmla="*/ 19407 w 84089"/>
                <a:gd name="connsiteY29" fmla="*/ 40924 h 111408"/>
                <a:gd name="connsiteX30" fmla="*/ 8930 w 84089"/>
                <a:gd name="connsiteY30" fmla="*/ 59974 h 111408"/>
                <a:gd name="connsiteX31" fmla="*/ 9882 w 84089"/>
                <a:gd name="connsiteY31" fmla="*/ 65689 h 111408"/>
                <a:gd name="connsiteX32" fmla="*/ 11787 w 84089"/>
                <a:gd name="connsiteY32" fmla="*/ 66641 h 111408"/>
                <a:gd name="connsiteX33" fmla="*/ 12740 w 84089"/>
                <a:gd name="connsiteY33" fmla="*/ 66641 h 111408"/>
                <a:gd name="connsiteX34" fmla="*/ 19407 w 84089"/>
                <a:gd name="connsiteY34" fmla="*/ 67594 h 111408"/>
                <a:gd name="connsiteX35" fmla="*/ 18455 w 84089"/>
                <a:gd name="connsiteY35" fmla="*/ 74261 h 111408"/>
                <a:gd name="connsiteX36" fmla="*/ 17502 w 84089"/>
                <a:gd name="connsiteY36" fmla="*/ 77119 h 11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089" h="111408">
                  <a:moveTo>
                    <a:pt x="31790" y="111409"/>
                  </a:moveTo>
                  <a:cubicBezTo>
                    <a:pt x="23217" y="111409"/>
                    <a:pt x="15597" y="107599"/>
                    <a:pt x="9882" y="101884"/>
                  </a:cubicBezTo>
                  <a:cubicBezTo>
                    <a:pt x="5120" y="96169"/>
                    <a:pt x="3215" y="89501"/>
                    <a:pt x="4167" y="82834"/>
                  </a:cubicBezTo>
                  <a:cubicBezTo>
                    <a:pt x="4167" y="80929"/>
                    <a:pt x="5120" y="78071"/>
                    <a:pt x="6072" y="76166"/>
                  </a:cubicBezTo>
                  <a:cubicBezTo>
                    <a:pt x="5120" y="75214"/>
                    <a:pt x="4167" y="74261"/>
                    <a:pt x="3215" y="73309"/>
                  </a:cubicBezTo>
                  <a:cubicBezTo>
                    <a:pt x="357" y="69499"/>
                    <a:pt x="-595" y="64736"/>
                    <a:pt x="357" y="59974"/>
                  </a:cubicBezTo>
                  <a:cubicBezTo>
                    <a:pt x="1310" y="52354"/>
                    <a:pt x="4167" y="44734"/>
                    <a:pt x="9882" y="39019"/>
                  </a:cubicBezTo>
                  <a:cubicBezTo>
                    <a:pt x="7025" y="36161"/>
                    <a:pt x="5120" y="32351"/>
                    <a:pt x="5120" y="28541"/>
                  </a:cubicBezTo>
                  <a:cubicBezTo>
                    <a:pt x="4167" y="19016"/>
                    <a:pt x="13692" y="13301"/>
                    <a:pt x="19407" y="9491"/>
                  </a:cubicBezTo>
                  <a:lnTo>
                    <a:pt x="21312" y="8539"/>
                  </a:lnTo>
                  <a:cubicBezTo>
                    <a:pt x="33695" y="-34"/>
                    <a:pt x="48935" y="-1939"/>
                    <a:pt x="63222" y="1871"/>
                  </a:cubicBezTo>
                  <a:cubicBezTo>
                    <a:pt x="72747" y="5681"/>
                    <a:pt x="80367" y="14254"/>
                    <a:pt x="82272" y="24731"/>
                  </a:cubicBezTo>
                  <a:cubicBezTo>
                    <a:pt x="87035" y="46639"/>
                    <a:pt x="82272" y="69499"/>
                    <a:pt x="69890" y="88549"/>
                  </a:cubicBezTo>
                  <a:cubicBezTo>
                    <a:pt x="64175" y="98074"/>
                    <a:pt x="54650" y="105694"/>
                    <a:pt x="44172" y="109504"/>
                  </a:cubicBezTo>
                  <a:cubicBezTo>
                    <a:pt x="39410" y="110456"/>
                    <a:pt x="35600" y="111409"/>
                    <a:pt x="31790" y="111409"/>
                  </a:cubicBezTo>
                  <a:close/>
                  <a:moveTo>
                    <a:pt x="17502" y="77119"/>
                  </a:moveTo>
                  <a:cubicBezTo>
                    <a:pt x="15597" y="79024"/>
                    <a:pt x="13692" y="81881"/>
                    <a:pt x="13692" y="84739"/>
                  </a:cubicBezTo>
                  <a:cubicBezTo>
                    <a:pt x="12740" y="88549"/>
                    <a:pt x="14645" y="93311"/>
                    <a:pt x="16550" y="96169"/>
                  </a:cubicBezTo>
                  <a:cubicBezTo>
                    <a:pt x="22265" y="101884"/>
                    <a:pt x="31790" y="103789"/>
                    <a:pt x="39410" y="100931"/>
                  </a:cubicBezTo>
                  <a:cubicBezTo>
                    <a:pt x="47982" y="97121"/>
                    <a:pt x="54650" y="91406"/>
                    <a:pt x="59412" y="83786"/>
                  </a:cubicBezTo>
                  <a:cubicBezTo>
                    <a:pt x="69890" y="67594"/>
                    <a:pt x="73700" y="47591"/>
                    <a:pt x="69890" y="28541"/>
                  </a:cubicBezTo>
                  <a:cubicBezTo>
                    <a:pt x="67985" y="20921"/>
                    <a:pt x="63222" y="15206"/>
                    <a:pt x="56555" y="12349"/>
                  </a:cubicBezTo>
                  <a:cubicBezTo>
                    <a:pt x="45125" y="9491"/>
                    <a:pt x="33695" y="11396"/>
                    <a:pt x="24170" y="18064"/>
                  </a:cubicBezTo>
                  <a:lnTo>
                    <a:pt x="22265" y="19016"/>
                  </a:lnTo>
                  <a:cubicBezTo>
                    <a:pt x="18455" y="21874"/>
                    <a:pt x="12740" y="24731"/>
                    <a:pt x="12740" y="28541"/>
                  </a:cubicBezTo>
                  <a:cubicBezTo>
                    <a:pt x="12740" y="30446"/>
                    <a:pt x="13692" y="32351"/>
                    <a:pt x="15597" y="33304"/>
                  </a:cubicBezTo>
                  <a:lnTo>
                    <a:pt x="18455" y="31399"/>
                  </a:lnTo>
                  <a:cubicBezTo>
                    <a:pt x="20360" y="30446"/>
                    <a:pt x="23217" y="30446"/>
                    <a:pt x="24170" y="32351"/>
                  </a:cubicBezTo>
                  <a:cubicBezTo>
                    <a:pt x="26075" y="34256"/>
                    <a:pt x="26075" y="37114"/>
                    <a:pt x="24170" y="38066"/>
                  </a:cubicBezTo>
                  <a:cubicBezTo>
                    <a:pt x="23217" y="39971"/>
                    <a:pt x="21312" y="40924"/>
                    <a:pt x="19407" y="40924"/>
                  </a:cubicBezTo>
                  <a:cubicBezTo>
                    <a:pt x="13692" y="45686"/>
                    <a:pt x="9882" y="52354"/>
                    <a:pt x="8930" y="59974"/>
                  </a:cubicBezTo>
                  <a:cubicBezTo>
                    <a:pt x="8930" y="61879"/>
                    <a:pt x="8930" y="64736"/>
                    <a:pt x="9882" y="65689"/>
                  </a:cubicBezTo>
                  <a:cubicBezTo>
                    <a:pt x="9882" y="66641"/>
                    <a:pt x="10835" y="66641"/>
                    <a:pt x="11787" y="66641"/>
                  </a:cubicBezTo>
                  <a:lnTo>
                    <a:pt x="12740" y="66641"/>
                  </a:lnTo>
                  <a:cubicBezTo>
                    <a:pt x="14645" y="64736"/>
                    <a:pt x="17502" y="65689"/>
                    <a:pt x="19407" y="67594"/>
                  </a:cubicBezTo>
                  <a:cubicBezTo>
                    <a:pt x="21312" y="69499"/>
                    <a:pt x="20360" y="72356"/>
                    <a:pt x="18455" y="74261"/>
                  </a:cubicBezTo>
                  <a:lnTo>
                    <a:pt x="17502" y="77119"/>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8" name="图形 160">
              <a:extLst>
                <a:ext uri="{FF2B5EF4-FFF2-40B4-BE49-F238E27FC236}">
                  <a16:creationId xmlns:a16="http://schemas.microsoft.com/office/drawing/2014/main" id="{B4EB1588-0777-471C-9F4A-1A48463E0C40}"/>
                </a:ext>
              </a:extLst>
            </p:cNvPr>
            <p:cNvSpPr/>
            <p:nvPr/>
          </p:nvSpPr>
          <p:spPr>
            <a:xfrm>
              <a:off x="3697100" y="5887906"/>
              <a:ext cx="737235" cy="276225"/>
            </a:xfrm>
            <a:custGeom>
              <a:avLst/>
              <a:gdLst>
                <a:gd name="connsiteX0" fmla="*/ 0 w 737235"/>
                <a:gd name="connsiteY0" fmla="*/ 0 h 276225"/>
                <a:gd name="connsiteX1" fmla="*/ 737235 w 737235"/>
                <a:gd name="connsiteY1" fmla="*/ 0 h 276225"/>
                <a:gd name="connsiteX2" fmla="*/ 737235 w 737235"/>
                <a:gd name="connsiteY2" fmla="*/ 276225 h 276225"/>
                <a:gd name="connsiteX3" fmla="*/ 0 w 737235"/>
                <a:gd name="connsiteY3" fmla="*/ 276225 h 276225"/>
              </a:gdLst>
              <a:ahLst/>
              <a:cxnLst>
                <a:cxn ang="0">
                  <a:pos x="connsiteX0" y="connsiteY0"/>
                </a:cxn>
                <a:cxn ang="0">
                  <a:pos x="connsiteX1" y="connsiteY1"/>
                </a:cxn>
                <a:cxn ang="0">
                  <a:pos x="connsiteX2" y="connsiteY2"/>
                </a:cxn>
                <a:cxn ang="0">
                  <a:pos x="connsiteX3" y="connsiteY3"/>
                </a:cxn>
              </a:cxnLst>
              <a:rect l="l" t="t" r="r" b="b"/>
              <a:pathLst>
                <a:path w="737235" h="276225">
                  <a:moveTo>
                    <a:pt x="0" y="0"/>
                  </a:moveTo>
                  <a:lnTo>
                    <a:pt x="737235" y="0"/>
                  </a:lnTo>
                  <a:lnTo>
                    <a:pt x="737235" y="276225"/>
                  </a:lnTo>
                  <a:lnTo>
                    <a:pt x="0" y="27622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9" name="图形 160">
              <a:extLst>
                <a:ext uri="{FF2B5EF4-FFF2-40B4-BE49-F238E27FC236}">
                  <a16:creationId xmlns:a16="http://schemas.microsoft.com/office/drawing/2014/main" id="{017D0A06-91F0-499D-A68B-78C3A5D483AD}"/>
                </a:ext>
              </a:extLst>
            </p:cNvPr>
            <p:cNvSpPr/>
            <p:nvPr/>
          </p:nvSpPr>
          <p:spPr>
            <a:xfrm>
              <a:off x="3692338" y="5884096"/>
              <a:ext cx="747712" cy="285750"/>
            </a:xfrm>
            <a:custGeom>
              <a:avLst/>
              <a:gdLst>
                <a:gd name="connsiteX0" fmla="*/ 742950 w 747712"/>
                <a:gd name="connsiteY0" fmla="*/ 285750 h 285750"/>
                <a:gd name="connsiteX1" fmla="*/ 4763 w 747712"/>
                <a:gd name="connsiteY1" fmla="*/ 285750 h 285750"/>
                <a:gd name="connsiteX2" fmla="*/ 0 w 747712"/>
                <a:gd name="connsiteY2" fmla="*/ 280988 h 285750"/>
                <a:gd name="connsiteX3" fmla="*/ 0 w 747712"/>
                <a:gd name="connsiteY3" fmla="*/ 4763 h 285750"/>
                <a:gd name="connsiteX4" fmla="*/ 4763 w 747712"/>
                <a:gd name="connsiteY4" fmla="*/ 0 h 285750"/>
                <a:gd name="connsiteX5" fmla="*/ 742950 w 747712"/>
                <a:gd name="connsiteY5" fmla="*/ 0 h 285750"/>
                <a:gd name="connsiteX6" fmla="*/ 747713 w 747712"/>
                <a:gd name="connsiteY6" fmla="*/ 4763 h 285750"/>
                <a:gd name="connsiteX7" fmla="*/ 747713 w 747712"/>
                <a:gd name="connsiteY7" fmla="*/ 281940 h 285750"/>
                <a:gd name="connsiteX8" fmla="*/ 742950 w 747712"/>
                <a:gd name="connsiteY8" fmla="*/ 285750 h 285750"/>
                <a:gd name="connsiteX9" fmla="*/ 10478 w 747712"/>
                <a:gd name="connsiteY9" fmla="*/ 275272 h 285750"/>
                <a:gd name="connsiteX10" fmla="*/ 738188 w 747712"/>
                <a:gd name="connsiteY10" fmla="*/ 275272 h 285750"/>
                <a:gd name="connsiteX11" fmla="*/ 738188 w 747712"/>
                <a:gd name="connsiteY11" fmla="*/ 8572 h 285750"/>
                <a:gd name="connsiteX12" fmla="*/ 9525 w 747712"/>
                <a:gd name="connsiteY12" fmla="*/ 8572 h 285750"/>
                <a:gd name="connsiteX13" fmla="*/ 10478 w 747712"/>
                <a:gd name="connsiteY13" fmla="*/ 2752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2" h="285750">
                  <a:moveTo>
                    <a:pt x="742950" y="285750"/>
                  </a:moveTo>
                  <a:lnTo>
                    <a:pt x="4763" y="285750"/>
                  </a:lnTo>
                  <a:cubicBezTo>
                    <a:pt x="1905" y="285750"/>
                    <a:pt x="0" y="283845"/>
                    <a:pt x="0" y="280988"/>
                  </a:cubicBezTo>
                  <a:lnTo>
                    <a:pt x="0" y="4763"/>
                  </a:lnTo>
                  <a:cubicBezTo>
                    <a:pt x="0" y="1905"/>
                    <a:pt x="1905" y="0"/>
                    <a:pt x="4763" y="0"/>
                  </a:cubicBezTo>
                  <a:lnTo>
                    <a:pt x="742950" y="0"/>
                  </a:lnTo>
                  <a:cubicBezTo>
                    <a:pt x="745808" y="0"/>
                    <a:pt x="747713" y="1905"/>
                    <a:pt x="747713" y="4763"/>
                  </a:cubicBezTo>
                  <a:lnTo>
                    <a:pt x="747713" y="281940"/>
                  </a:lnTo>
                  <a:cubicBezTo>
                    <a:pt x="747713" y="282892"/>
                    <a:pt x="745808" y="284797"/>
                    <a:pt x="742950" y="285750"/>
                  </a:cubicBezTo>
                  <a:close/>
                  <a:moveTo>
                    <a:pt x="10478" y="275272"/>
                  </a:moveTo>
                  <a:lnTo>
                    <a:pt x="738188" y="275272"/>
                  </a:lnTo>
                  <a:lnTo>
                    <a:pt x="738188" y="8572"/>
                  </a:lnTo>
                  <a:lnTo>
                    <a:pt x="9525" y="8572"/>
                  </a:lnTo>
                  <a:lnTo>
                    <a:pt x="10478" y="27527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0" name="图形 160">
              <a:extLst>
                <a:ext uri="{FF2B5EF4-FFF2-40B4-BE49-F238E27FC236}">
                  <a16:creationId xmlns:a16="http://schemas.microsoft.com/office/drawing/2014/main" id="{B26A661E-BC5B-4261-B0B6-55F0E90652E2}"/>
                </a:ext>
              </a:extLst>
            </p:cNvPr>
            <p:cNvSpPr/>
            <p:nvPr/>
          </p:nvSpPr>
          <p:spPr>
            <a:xfrm>
              <a:off x="4540063" y="5741221"/>
              <a:ext cx="737235" cy="422910"/>
            </a:xfrm>
            <a:custGeom>
              <a:avLst/>
              <a:gdLst>
                <a:gd name="connsiteX0" fmla="*/ 0 w 737235"/>
                <a:gd name="connsiteY0" fmla="*/ 0 h 422910"/>
                <a:gd name="connsiteX1" fmla="*/ 737235 w 737235"/>
                <a:gd name="connsiteY1" fmla="*/ 0 h 422910"/>
                <a:gd name="connsiteX2" fmla="*/ 737235 w 737235"/>
                <a:gd name="connsiteY2" fmla="*/ 422910 h 422910"/>
                <a:gd name="connsiteX3" fmla="*/ 0 w 737235"/>
                <a:gd name="connsiteY3" fmla="*/ 422910 h 422910"/>
              </a:gdLst>
              <a:ahLst/>
              <a:cxnLst>
                <a:cxn ang="0">
                  <a:pos x="connsiteX0" y="connsiteY0"/>
                </a:cxn>
                <a:cxn ang="0">
                  <a:pos x="connsiteX1" y="connsiteY1"/>
                </a:cxn>
                <a:cxn ang="0">
                  <a:pos x="connsiteX2" y="connsiteY2"/>
                </a:cxn>
                <a:cxn ang="0">
                  <a:pos x="connsiteX3" y="connsiteY3"/>
                </a:cxn>
              </a:cxnLst>
              <a:rect l="l" t="t" r="r" b="b"/>
              <a:pathLst>
                <a:path w="737235" h="422910">
                  <a:moveTo>
                    <a:pt x="0" y="0"/>
                  </a:moveTo>
                  <a:lnTo>
                    <a:pt x="737235" y="0"/>
                  </a:lnTo>
                  <a:lnTo>
                    <a:pt x="737235" y="422910"/>
                  </a:lnTo>
                  <a:lnTo>
                    <a:pt x="0" y="42291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1" name="图形 160">
              <a:extLst>
                <a:ext uri="{FF2B5EF4-FFF2-40B4-BE49-F238E27FC236}">
                  <a16:creationId xmlns:a16="http://schemas.microsoft.com/office/drawing/2014/main" id="{6D87FCA0-E5EB-46DE-9E5D-CB2CC1DD2D7A}"/>
                </a:ext>
              </a:extLst>
            </p:cNvPr>
            <p:cNvSpPr/>
            <p:nvPr/>
          </p:nvSpPr>
          <p:spPr>
            <a:xfrm>
              <a:off x="4535300" y="5737410"/>
              <a:ext cx="746759" cy="432435"/>
            </a:xfrm>
            <a:custGeom>
              <a:avLst/>
              <a:gdLst>
                <a:gd name="connsiteX0" fmla="*/ 741997 w 746759"/>
                <a:gd name="connsiteY0" fmla="*/ 432435 h 432435"/>
                <a:gd name="connsiteX1" fmla="*/ 4763 w 746759"/>
                <a:gd name="connsiteY1" fmla="*/ 432435 h 432435"/>
                <a:gd name="connsiteX2" fmla="*/ 0 w 746759"/>
                <a:gd name="connsiteY2" fmla="*/ 427673 h 432435"/>
                <a:gd name="connsiteX3" fmla="*/ 0 w 746759"/>
                <a:gd name="connsiteY3" fmla="*/ 4763 h 432435"/>
                <a:gd name="connsiteX4" fmla="*/ 4763 w 746759"/>
                <a:gd name="connsiteY4" fmla="*/ 0 h 432435"/>
                <a:gd name="connsiteX5" fmla="*/ 741997 w 746759"/>
                <a:gd name="connsiteY5" fmla="*/ 0 h 432435"/>
                <a:gd name="connsiteX6" fmla="*/ 746760 w 746759"/>
                <a:gd name="connsiteY6" fmla="*/ 4763 h 432435"/>
                <a:gd name="connsiteX7" fmla="*/ 746760 w 746759"/>
                <a:gd name="connsiteY7" fmla="*/ 428625 h 432435"/>
                <a:gd name="connsiteX8" fmla="*/ 741997 w 746759"/>
                <a:gd name="connsiteY8" fmla="*/ 432435 h 432435"/>
                <a:gd name="connsiteX9" fmla="*/ 9525 w 746759"/>
                <a:gd name="connsiteY9" fmla="*/ 421958 h 432435"/>
                <a:gd name="connsiteX10" fmla="*/ 737235 w 746759"/>
                <a:gd name="connsiteY10" fmla="*/ 421958 h 432435"/>
                <a:gd name="connsiteX11" fmla="*/ 737235 w 746759"/>
                <a:gd name="connsiteY11" fmla="*/ 8573 h 432435"/>
                <a:gd name="connsiteX12" fmla="*/ 9525 w 746759"/>
                <a:gd name="connsiteY12" fmla="*/ 8573 h 432435"/>
                <a:gd name="connsiteX13" fmla="*/ 9525 w 746759"/>
                <a:gd name="connsiteY13" fmla="*/ 421958 h 43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6759" h="432435">
                  <a:moveTo>
                    <a:pt x="741997" y="432435"/>
                  </a:moveTo>
                  <a:lnTo>
                    <a:pt x="4763" y="432435"/>
                  </a:lnTo>
                  <a:cubicBezTo>
                    <a:pt x="1905" y="432435"/>
                    <a:pt x="0" y="430530"/>
                    <a:pt x="0" y="427673"/>
                  </a:cubicBezTo>
                  <a:lnTo>
                    <a:pt x="0" y="4763"/>
                  </a:lnTo>
                  <a:cubicBezTo>
                    <a:pt x="0" y="1905"/>
                    <a:pt x="1905" y="0"/>
                    <a:pt x="4763" y="0"/>
                  </a:cubicBezTo>
                  <a:lnTo>
                    <a:pt x="741997" y="0"/>
                  </a:lnTo>
                  <a:cubicBezTo>
                    <a:pt x="744855" y="0"/>
                    <a:pt x="746760" y="1905"/>
                    <a:pt x="746760" y="4763"/>
                  </a:cubicBezTo>
                  <a:lnTo>
                    <a:pt x="746760" y="428625"/>
                  </a:lnTo>
                  <a:cubicBezTo>
                    <a:pt x="746760" y="429578"/>
                    <a:pt x="744855" y="432435"/>
                    <a:pt x="741997" y="432435"/>
                  </a:cubicBezTo>
                  <a:close/>
                  <a:moveTo>
                    <a:pt x="9525" y="421958"/>
                  </a:moveTo>
                  <a:lnTo>
                    <a:pt x="737235" y="421958"/>
                  </a:lnTo>
                  <a:lnTo>
                    <a:pt x="737235" y="8573"/>
                  </a:lnTo>
                  <a:lnTo>
                    <a:pt x="9525" y="8573"/>
                  </a:lnTo>
                  <a:lnTo>
                    <a:pt x="9525" y="42195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2" name="图形 160">
              <a:extLst>
                <a:ext uri="{FF2B5EF4-FFF2-40B4-BE49-F238E27FC236}">
                  <a16:creationId xmlns:a16="http://schemas.microsoft.com/office/drawing/2014/main" id="{385A388B-500C-494E-A715-9650CE65979B}"/>
                </a:ext>
              </a:extLst>
            </p:cNvPr>
            <p:cNvSpPr/>
            <p:nvPr/>
          </p:nvSpPr>
          <p:spPr>
            <a:xfrm>
              <a:off x="5383025" y="5565961"/>
              <a:ext cx="737235" cy="598170"/>
            </a:xfrm>
            <a:custGeom>
              <a:avLst/>
              <a:gdLst>
                <a:gd name="connsiteX0" fmla="*/ 0 w 737235"/>
                <a:gd name="connsiteY0" fmla="*/ 0 h 598170"/>
                <a:gd name="connsiteX1" fmla="*/ 737235 w 737235"/>
                <a:gd name="connsiteY1" fmla="*/ 0 h 598170"/>
                <a:gd name="connsiteX2" fmla="*/ 737235 w 737235"/>
                <a:gd name="connsiteY2" fmla="*/ 598170 h 598170"/>
                <a:gd name="connsiteX3" fmla="*/ 0 w 737235"/>
                <a:gd name="connsiteY3" fmla="*/ 598170 h 598170"/>
              </a:gdLst>
              <a:ahLst/>
              <a:cxnLst>
                <a:cxn ang="0">
                  <a:pos x="connsiteX0" y="connsiteY0"/>
                </a:cxn>
                <a:cxn ang="0">
                  <a:pos x="connsiteX1" y="connsiteY1"/>
                </a:cxn>
                <a:cxn ang="0">
                  <a:pos x="connsiteX2" y="connsiteY2"/>
                </a:cxn>
                <a:cxn ang="0">
                  <a:pos x="connsiteX3" y="connsiteY3"/>
                </a:cxn>
              </a:cxnLst>
              <a:rect l="l" t="t" r="r" b="b"/>
              <a:pathLst>
                <a:path w="737235" h="598170">
                  <a:moveTo>
                    <a:pt x="0" y="0"/>
                  </a:moveTo>
                  <a:lnTo>
                    <a:pt x="737235" y="0"/>
                  </a:lnTo>
                  <a:lnTo>
                    <a:pt x="737235" y="598170"/>
                  </a:lnTo>
                  <a:lnTo>
                    <a:pt x="0" y="59817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3" name="图形 160">
              <a:extLst>
                <a:ext uri="{FF2B5EF4-FFF2-40B4-BE49-F238E27FC236}">
                  <a16:creationId xmlns:a16="http://schemas.microsoft.com/office/drawing/2014/main" id="{59013FCA-52E9-442F-8AC9-45C7C94A2D24}"/>
                </a:ext>
              </a:extLst>
            </p:cNvPr>
            <p:cNvSpPr/>
            <p:nvPr/>
          </p:nvSpPr>
          <p:spPr>
            <a:xfrm>
              <a:off x="5377310" y="5562151"/>
              <a:ext cx="747007" cy="607695"/>
            </a:xfrm>
            <a:custGeom>
              <a:avLst/>
              <a:gdLst>
                <a:gd name="connsiteX0" fmla="*/ 742950 w 747007"/>
                <a:gd name="connsiteY0" fmla="*/ 607695 h 607695"/>
                <a:gd name="connsiteX1" fmla="*/ 4763 w 747007"/>
                <a:gd name="connsiteY1" fmla="*/ 607695 h 607695"/>
                <a:gd name="connsiteX2" fmla="*/ 0 w 747007"/>
                <a:gd name="connsiteY2" fmla="*/ 602933 h 607695"/>
                <a:gd name="connsiteX3" fmla="*/ 0 w 747007"/>
                <a:gd name="connsiteY3" fmla="*/ 4763 h 607695"/>
                <a:gd name="connsiteX4" fmla="*/ 4763 w 747007"/>
                <a:gd name="connsiteY4" fmla="*/ 0 h 607695"/>
                <a:gd name="connsiteX5" fmla="*/ 741998 w 747007"/>
                <a:gd name="connsiteY5" fmla="*/ 0 h 607695"/>
                <a:gd name="connsiteX6" fmla="*/ 746760 w 747007"/>
                <a:gd name="connsiteY6" fmla="*/ 4763 h 607695"/>
                <a:gd name="connsiteX7" fmla="*/ 746760 w 747007"/>
                <a:gd name="connsiteY7" fmla="*/ 603885 h 607695"/>
                <a:gd name="connsiteX8" fmla="*/ 742950 w 747007"/>
                <a:gd name="connsiteY8" fmla="*/ 607695 h 607695"/>
                <a:gd name="connsiteX9" fmla="*/ 10478 w 747007"/>
                <a:gd name="connsiteY9" fmla="*/ 597218 h 607695"/>
                <a:gd name="connsiteX10" fmla="*/ 738188 w 747007"/>
                <a:gd name="connsiteY10" fmla="*/ 597218 h 607695"/>
                <a:gd name="connsiteX11" fmla="*/ 738188 w 747007"/>
                <a:gd name="connsiteY11" fmla="*/ 8572 h 607695"/>
                <a:gd name="connsiteX12" fmla="*/ 10478 w 747007"/>
                <a:gd name="connsiteY12" fmla="*/ 8572 h 607695"/>
                <a:gd name="connsiteX13" fmla="*/ 10478 w 747007"/>
                <a:gd name="connsiteY13" fmla="*/ 597218 h 6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007" h="607695">
                  <a:moveTo>
                    <a:pt x="742950" y="607695"/>
                  </a:moveTo>
                  <a:lnTo>
                    <a:pt x="4763" y="607695"/>
                  </a:lnTo>
                  <a:cubicBezTo>
                    <a:pt x="1905" y="607695"/>
                    <a:pt x="0" y="605790"/>
                    <a:pt x="0" y="602933"/>
                  </a:cubicBezTo>
                  <a:lnTo>
                    <a:pt x="0" y="4763"/>
                  </a:lnTo>
                  <a:cubicBezTo>
                    <a:pt x="0" y="1905"/>
                    <a:pt x="1905" y="0"/>
                    <a:pt x="4763" y="0"/>
                  </a:cubicBezTo>
                  <a:lnTo>
                    <a:pt x="741998" y="0"/>
                  </a:lnTo>
                  <a:cubicBezTo>
                    <a:pt x="744855" y="0"/>
                    <a:pt x="746760" y="1905"/>
                    <a:pt x="746760" y="4763"/>
                  </a:cubicBezTo>
                  <a:lnTo>
                    <a:pt x="746760" y="603885"/>
                  </a:lnTo>
                  <a:cubicBezTo>
                    <a:pt x="747713" y="604838"/>
                    <a:pt x="745808" y="606743"/>
                    <a:pt x="742950" y="607695"/>
                  </a:cubicBezTo>
                  <a:close/>
                  <a:moveTo>
                    <a:pt x="10478" y="597218"/>
                  </a:moveTo>
                  <a:lnTo>
                    <a:pt x="738188" y="597218"/>
                  </a:lnTo>
                  <a:lnTo>
                    <a:pt x="738188" y="8572"/>
                  </a:lnTo>
                  <a:lnTo>
                    <a:pt x="10478" y="8572"/>
                  </a:lnTo>
                  <a:lnTo>
                    <a:pt x="10478" y="59721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455" name="矩形 454">
            <a:extLst>
              <a:ext uri="{FF2B5EF4-FFF2-40B4-BE49-F238E27FC236}">
                <a16:creationId xmlns:a16="http://schemas.microsoft.com/office/drawing/2014/main" id="{4691B6F0-EE28-4B51-BBE9-C43206639B0C}"/>
              </a:ext>
            </a:extLst>
          </p:cNvPr>
          <p:cNvSpPr/>
          <p:nvPr/>
        </p:nvSpPr>
        <p:spPr>
          <a:xfrm>
            <a:off x="8438962" y="4522898"/>
            <a:ext cx="2540376" cy="36000"/>
          </a:xfrm>
          <a:prstGeom prst="rect">
            <a:avLst/>
          </a:prstGeom>
          <a:gradFill>
            <a:gsLst>
              <a:gs pos="0">
                <a:schemeClr val="accent1">
                  <a:alpha val="0"/>
                </a:schemeClr>
              </a:gs>
              <a:gs pos="100000">
                <a:schemeClr val="accent1">
                  <a:alpha val="0"/>
                </a:schemeClr>
              </a:gs>
              <a:gs pos="49000">
                <a:schemeClr val="accent1">
                  <a:alpha val="50000"/>
                </a:schemeClr>
              </a:gs>
            </a:gsLst>
            <a:lin ang="0" scaled="0"/>
          </a:gradFill>
          <a:ln w="114300">
            <a:gradFill>
              <a:gsLst>
                <a:gs pos="0">
                  <a:schemeClr val="accent1">
                    <a:alpha val="0"/>
                  </a:schemeClr>
                </a:gs>
                <a:gs pos="100000">
                  <a:schemeClr val="accent1">
                    <a:alpha val="0"/>
                  </a:schemeClr>
                </a:gs>
                <a:gs pos="49000">
                  <a:schemeClr val="accent1">
                    <a:alpha val="5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56" name="矩形 455">
            <a:extLst>
              <a:ext uri="{FF2B5EF4-FFF2-40B4-BE49-F238E27FC236}">
                <a16:creationId xmlns:a16="http://schemas.microsoft.com/office/drawing/2014/main" id="{DE11D499-899D-4E4C-BA21-33EF06C50B83}"/>
              </a:ext>
            </a:extLst>
          </p:cNvPr>
          <p:cNvSpPr/>
          <p:nvPr/>
        </p:nvSpPr>
        <p:spPr>
          <a:xfrm>
            <a:off x="1212662" y="4522898"/>
            <a:ext cx="2540376" cy="36000"/>
          </a:xfrm>
          <a:prstGeom prst="rect">
            <a:avLst/>
          </a:prstGeom>
          <a:gradFill>
            <a:gsLst>
              <a:gs pos="0">
                <a:schemeClr val="accent1">
                  <a:alpha val="0"/>
                </a:schemeClr>
              </a:gs>
              <a:gs pos="100000">
                <a:schemeClr val="accent1">
                  <a:alpha val="0"/>
                </a:schemeClr>
              </a:gs>
              <a:gs pos="49000">
                <a:schemeClr val="accent1">
                  <a:alpha val="50000"/>
                </a:schemeClr>
              </a:gs>
            </a:gsLst>
            <a:lin ang="0" scaled="0"/>
          </a:gradFill>
          <a:ln w="114300">
            <a:gradFill>
              <a:gsLst>
                <a:gs pos="0">
                  <a:schemeClr val="accent1">
                    <a:alpha val="0"/>
                  </a:schemeClr>
                </a:gs>
                <a:gs pos="100000">
                  <a:schemeClr val="accent1">
                    <a:alpha val="0"/>
                  </a:schemeClr>
                </a:gs>
                <a:gs pos="49000">
                  <a:schemeClr val="accent1">
                    <a:alpha val="5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36" name="椭圆 235">
            <a:extLst>
              <a:ext uri="{FF2B5EF4-FFF2-40B4-BE49-F238E27FC236}">
                <a16:creationId xmlns:a16="http://schemas.microsoft.com/office/drawing/2014/main" id="{BD8DFD24-058E-46E2-BB04-AC50BDFCA830}"/>
              </a:ext>
            </a:extLst>
          </p:cNvPr>
          <p:cNvSpPr/>
          <p:nvPr/>
        </p:nvSpPr>
        <p:spPr>
          <a:xfrm rot="10800000">
            <a:off x="1364353" y="2405403"/>
            <a:ext cx="2236996" cy="2236996"/>
          </a:xfrm>
          <a:prstGeom prst="ellipse">
            <a:avLst/>
          </a:prstGeom>
          <a:gradFill>
            <a:gsLst>
              <a:gs pos="0">
                <a:schemeClr val="accent1">
                  <a:alpha val="0"/>
                </a:schemeClr>
              </a:gs>
              <a:gs pos="100000">
                <a:schemeClr val="accent1">
                  <a:alpha val="50000"/>
                </a:schemeClr>
              </a:gs>
            </a:gsLst>
            <a:lin ang="5400000" scaled="1"/>
          </a:gradFill>
          <a:ln w="180975">
            <a:gradFill>
              <a:gsLst>
                <a:gs pos="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11" name="椭圆 310">
            <a:extLst>
              <a:ext uri="{FF2B5EF4-FFF2-40B4-BE49-F238E27FC236}">
                <a16:creationId xmlns:a16="http://schemas.microsoft.com/office/drawing/2014/main" id="{E37C873E-52F9-469F-84CB-8A5636783765}"/>
              </a:ext>
            </a:extLst>
          </p:cNvPr>
          <p:cNvSpPr/>
          <p:nvPr/>
        </p:nvSpPr>
        <p:spPr>
          <a:xfrm rot="10800000">
            <a:off x="8590652" y="2405403"/>
            <a:ext cx="2236996" cy="2236996"/>
          </a:xfrm>
          <a:prstGeom prst="ellipse">
            <a:avLst/>
          </a:prstGeom>
          <a:gradFill>
            <a:gsLst>
              <a:gs pos="0">
                <a:schemeClr val="accent1">
                  <a:alpha val="0"/>
                </a:schemeClr>
              </a:gs>
              <a:gs pos="100000">
                <a:schemeClr val="accent1">
                  <a:alpha val="50000"/>
                </a:schemeClr>
              </a:gs>
            </a:gsLst>
            <a:lin ang="5400000" scaled="1"/>
          </a:gradFill>
          <a:ln w="180975">
            <a:gradFill>
              <a:gsLst>
                <a:gs pos="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454" name="组合 453">
            <a:extLst>
              <a:ext uri="{FF2B5EF4-FFF2-40B4-BE49-F238E27FC236}">
                <a16:creationId xmlns:a16="http://schemas.microsoft.com/office/drawing/2014/main" id="{DBE4390C-3504-4168-849A-915C490C7708}"/>
              </a:ext>
            </a:extLst>
          </p:cNvPr>
          <p:cNvGrpSpPr/>
          <p:nvPr/>
        </p:nvGrpSpPr>
        <p:grpSpPr>
          <a:xfrm>
            <a:off x="8804637" y="2846913"/>
            <a:ext cx="1809026" cy="1582402"/>
            <a:chOff x="6716899" y="4742136"/>
            <a:chExt cx="2738253" cy="2395221"/>
          </a:xfrm>
        </p:grpSpPr>
        <p:sp>
          <p:nvSpPr>
            <p:cNvPr id="389" name="图形 386">
              <a:extLst>
                <a:ext uri="{FF2B5EF4-FFF2-40B4-BE49-F238E27FC236}">
                  <a16:creationId xmlns:a16="http://schemas.microsoft.com/office/drawing/2014/main" id="{CA3097A8-354C-449D-9FA6-ECC3ABC62CDC}"/>
                </a:ext>
              </a:extLst>
            </p:cNvPr>
            <p:cNvSpPr/>
            <p:nvPr/>
          </p:nvSpPr>
          <p:spPr>
            <a:xfrm>
              <a:off x="6879198" y="6003883"/>
              <a:ext cx="2571750" cy="1128712"/>
            </a:xfrm>
            <a:custGeom>
              <a:avLst/>
              <a:gdLst>
                <a:gd name="connsiteX0" fmla="*/ 2571750 w 2571750"/>
                <a:gd name="connsiteY0" fmla="*/ 26670 h 1128712"/>
                <a:gd name="connsiteX1" fmla="*/ 2571750 w 2571750"/>
                <a:gd name="connsiteY1" fmla="*/ 100965 h 1128712"/>
                <a:gd name="connsiteX2" fmla="*/ 2223135 w 2571750"/>
                <a:gd name="connsiteY2" fmla="*/ 528638 h 1128712"/>
                <a:gd name="connsiteX3" fmla="*/ 2111693 w 2571750"/>
                <a:gd name="connsiteY3" fmla="*/ 390525 h 1128712"/>
                <a:gd name="connsiteX4" fmla="*/ 15240 w 2571750"/>
                <a:gd name="connsiteY4" fmla="*/ 1128713 h 1128712"/>
                <a:gd name="connsiteX5" fmla="*/ 0 w 2571750"/>
                <a:gd name="connsiteY5" fmla="*/ 1018222 h 1128712"/>
                <a:gd name="connsiteX6" fmla="*/ 1448753 w 2571750"/>
                <a:gd name="connsiteY6" fmla="*/ 423863 h 1128712"/>
                <a:gd name="connsiteX7" fmla="*/ 1950720 w 2571750"/>
                <a:gd name="connsiteY7" fmla="*/ 203835 h 1128712"/>
                <a:gd name="connsiteX8" fmla="*/ 1771650 w 2571750"/>
                <a:gd name="connsiteY8" fmla="*/ 67628 h 1128712"/>
                <a:gd name="connsiteX9" fmla="*/ 1787843 w 2571750"/>
                <a:gd name="connsiteY9" fmla="*/ 0 h 1128712"/>
                <a:gd name="connsiteX10" fmla="*/ 2345055 w 2571750"/>
                <a:gd name="connsiteY10" fmla="*/ 84772 h 1128712"/>
                <a:gd name="connsiteX11" fmla="*/ 2571750 w 2571750"/>
                <a:gd name="connsiteY11" fmla="*/ 26670 h 112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0" h="1128712">
                  <a:moveTo>
                    <a:pt x="2571750" y="26670"/>
                  </a:moveTo>
                  <a:lnTo>
                    <a:pt x="2571750" y="100965"/>
                  </a:lnTo>
                  <a:lnTo>
                    <a:pt x="2223135" y="528638"/>
                  </a:lnTo>
                  <a:lnTo>
                    <a:pt x="2111693" y="390525"/>
                  </a:lnTo>
                  <a:lnTo>
                    <a:pt x="15240" y="1128713"/>
                  </a:lnTo>
                  <a:lnTo>
                    <a:pt x="0" y="1018222"/>
                  </a:lnTo>
                  <a:lnTo>
                    <a:pt x="1448753" y="423863"/>
                  </a:lnTo>
                  <a:cubicBezTo>
                    <a:pt x="1448753" y="423863"/>
                    <a:pt x="1967865" y="203835"/>
                    <a:pt x="1950720" y="203835"/>
                  </a:cubicBezTo>
                  <a:cubicBezTo>
                    <a:pt x="1933575" y="203835"/>
                    <a:pt x="1771650" y="67628"/>
                    <a:pt x="1771650" y="67628"/>
                  </a:cubicBezTo>
                  <a:lnTo>
                    <a:pt x="1787843" y="0"/>
                  </a:lnTo>
                  <a:lnTo>
                    <a:pt x="2345055" y="84772"/>
                  </a:lnTo>
                  <a:lnTo>
                    <a:pt x="2571750" y="26670"/>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0" name="图形 386">
              <a:extLst>
                <a:ext uri="{FF2B5EF4-FFF2-40B4-BE49-F238E27FC236}">
                  <a16:creationId xmlns:a16="http://schemas.microsoft.com/office/drawing/2014/main" id="{8BF71C80-D47F-4CB3-BED3-F4E443A25F1A}"/>
                </a:ext>
              </a:extLst>
            </p:cNvPr>
            <p:cNvSpPr/>
            <p:nvPr/>
          </p:nvSpPr>
          <p:spPr>
            <a:xfrm>
              <a:off x="6874435" y="6000073"/>
              <a:ext cx="2580322" cy="1137284"/>
            </a:xfrm>
            <a:custGeom>
              <a:avLst/>
              <a:gdLst>
                <a:gd name="connsiteX0" fmla="*/ 20003 w 2580322"/>
                <a:gd name="connsiteY0" fmla="*/ 1137285 h 1137284"/>
                <a:gd name="connsiteX1" fmla="*/ 17145 w 2580322"/>
                <a:gd name="connsiteY1" fmla="*/ 1136332 h 1137284"/>
                <a:gd name="connsiteX2" fmla="*/ 15240 w 2580322"/>
                <a:gd name="connsiteY2" fmla="*/ 1132523 h 1137284"/>
                <a:gd name="connsiteX3" fmla="*/ 0 w 2580322"/>
                <a:gd name="connsiteY3" fmla="*/ 1022985 h 1137284"/>
                <a:gd name="connsiteX4" fmla="*/ 2857 w 2580322"/>
                <a:gd name="connsiteY4" fmla="*/ 1018222 h 1137284"/>
                <a:gd name="connsiteX5" fmla="*/ 1451610 w 2580322"/>
                <a:gd name="connsiteY5" fmla="*/ 423863 h 1137284"/>
                <a:gd name="connsiteX6" fmla="*/ 1945005 w 2580322"/>
                <a:gd name="connsiteY6" fmla="*/ 209550 h 1137284"/>
                <a:gd name="connsiteX7" fmla="*/ 1773555 w 2580322"/>
                <a:gd name="connsiteY7" fmla="*/ 76200 h 1137284"/>
                <a:gd name="connsiteX8" fmla="*/ 1771650 w 2580322"/>
                <a:gd name="connsiteY8" fmla="*/ 71438 h 1137284"/>
                <a:gd name="connsiteX9" fmla="*/ 1787843 w 2580322"/>
                <a:gd name="connsiteY9" fmla="*/ 3810 h 1137284"/>
                <a:gd name="connsiteX10" fmla="*/ 1793558 w 2580322"/>
                <a:gd name="connsiteY10" fmla="*/ 0 h 1137284"/>
                <a:gd name="connsiteX11" fmla="*/ 2349818 w 2580322"/>
                <a:gd name="connsiteY11" fmla="*/ 84772 h 1137284"/>
                <a:gd name="connsiteX12" fmla="*/ 2574608 w 2580322"/>
                <a:gd name="connsiteY12" fmla="*/ 26670 h 1137284"/>
                <a:gd name="connsiteX13" fmla="*/ 2580323 w 2580322"/>
                <a:gd name="connsiteY13" fmla="*/ 30480 h 1137284"/>
                <a:gd name="connsiteX14" fmla="*/ 2580323 w 2580322"/>
                <a:gd name="connsiteY14" fmla="*/ 31432 h 1137284"/>
                <a:gd name="connsiteX15" fmla="*/ 2580323 w 2580322"/>
                <a:gd name="connsiteY15" fmla="*/ 105727 h 1137284"/>
                <a:gd name="connsiteX16" fmla="*/ 2579370 w 2580322"/>
                <a:gd name="connsiteY16" fmla="*/ 108585 h 1137284"/>
                <a:gd name="connsiteX17" fmla="*/ 2230755 w 2580322"/>
                <a:gd name="connsiteY17" fmla="*/ 536257 h 1137284"/>
                <a:gd name="connsiteX18" fmla="*/ 2226945 w 2580322"/>
                <a:gd name="connsiteY18" fmla="*/ 538163 h 1137284"/>
                <a:gd name="connsiteX19" fmla="*/ 2223135 w 2580322"/>
                <a:gd name="connsiteY19" fmla="*/ 536257 h 1137284"/>
                <a:gd name="connsiteX20" fmla="*/ 2113598 w 2580322"/>
                <a:gd name="connsiteY20" fmla="*/ 401002 h 1137284"/>
                <a:gd name="connsiteX21" fmla="*/ 21907 w 2580322"/>
                <a:gd name="connsiteY21" fmla="*/ 1136332 h 1137284"/>
                <a:gd name="connsiteX22" fmla="*/ 20003 w 2580322"/>
                <a:gd name="connsiteY22" fmla="*/ 1137285 h 1137284"/>
                <a:gd name="connsiteX23" fmla="*/ 10478 w 2580322"/>
                <a:gd name="connsiteY23" fmla="*/ 1024890 h 1137284"/>
                <a:gd name="connsiteX24" fmla="*/ 24765 w 2580322"/>
                <a:gd name="connsiteY24" fmla="*/ 1124902 h 1137284"/>
                <a:gd name="connsiteX25" fmla="*/ 2114550 w 2580322"/>
                <a:gd name="connsiteY25" fmla="*/ 389572 h 1137284"/>
                <a:gd name="connsiteX26" fmla="*/ 2120265 w 2580322"/>
                <a:gd name="connsiteY26" fmla="*/ 391477 h 1137284"/>
                <a:gd name="connsiteX27" fmla="*/ 2227898 w 2580322"/>
                <a:gd name="connsiteY27" fmla="*/ 524827 h 1137284"/>
                <a:gd name="connsiteX28" fmla="*/ 2571750 w 2580322"/>
                <a:gd name="connsiteY28" fmla="*/ 102870 h 1137284"/>
                <a:gd name="connsiteX29" fmla="*/ 2571750 w 2580322"/>
                <a:gd name="connsiteY29" fmla="*/ 36195 h 1137284"/>
                <a:gd name="connsiteX30" fmla="*/ 2351723 w 2580322"/>
                <a:gd name="connsiteY30" fmla="*/ 93345 h 1137284"/>
                <a:gd name="connsiteX31" fmla="*/ 2349818 w 2580322"/>
                <a:gd name="connsiteY31" fmla="*/ 93345 h 1137284"/>
                <a:gd name="connsiteX32" fmla="*/ 1796415 w 2580322"/>
                <a:gd name="connsiteY32" fmla="*/ 8572 h 1137284"/>
                <a:gd name="connsiteX33" fmla="*/ 1782128 w 2580322"/>
                <a:gd name="connsiteY33" fmla="*/ 69532 h 1137284"/>
                <a:gd name="connsiteX34" fmla="*/ 1955483 w 2580322"/>
                <a:gd name="connsiteY34" fmla="*/ 202882 h 1137284"/>
                <a:gd name="connsiteX35" fmla="*/ 1960245 w 2580322"/>
                <a:gd name="connsiteY35" fmla="*/ 206692 h 1137284"/>
                <a:gd name="connsiteX36" fmla="*/ 1706880 w 2580322"/>
                <a:gd name="connsiteY36" fmla="*/ 324802 h 1137284"/>
                <a:gd name="connsiteX37" fmla="*/ 1455420 w 2580322"/>
                <a:gd name="connsiteY37" fmla="*/ 432435 h 1137284"/>
                <a:gd name="connsiteX38" fmla="*/ 10478 w 2580322"/>
                <a:gd name="connsiteY38" fmla="*/ 1024890 h 113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80322" h="1137284">
                  <a:moveTo>
                    <a:pt x="20003" y="1137285"/>
                  </a:moveTo>
                  <a:cubicBezTo>
                    <a:pt x="19050" y="1137285"/>
                    <a:pt x="18097" y="1137285"/>
                    <a:pt x="17145" y="1136332"/>
                  </a:cubicBezTo>
                  <a:cubicBezTo>
                    <a:pt x="16193" y="1135380"/>
                    <a:pt x="15240" y="1134427"/>
                    <a:pt x="15240" y="1132523"/>
                  </a:cubicBezTo>
                  <a:lnTo>
                    <a:pt x="0" y="1022985"/>
                  </a:lnTo>
                  <a:cubicBezTo>
                    <a:pt x="0" y="1021080"/>
                    <a:pt x="953" y="1019175"/>
                    <a:pt x="2857" y="1018222"/>
                  </a:cubicBezTo>
                  <a:lnTo>
                    <a:pt x="1451610" y="423863"/>
                  </a:lnTo>
                  <a:cubicBezTo>
                    <a:pt x="1631633" y="347663"/>
                    <a:pt x="1897380" y="233363"/>
                    <a:pt x="1945005" y="209550"/>
                  </a:cubicBezTo>
                  <a:cubicBezTo>
                    <a:pt x="1909763" y="190500"/>
                    <a:pt x="1806893" y="104775"/>
                    <a:pt x="1773555" y="76200"/>
                  </a:cubicBezTo>
                  <a:cubicBezTo>
                    <a:pt x="1772603" y="75247"/>
                    <a:pt x="1771650" y="73342"/>
                    <a:pt x="1771650" y="71438"/>
                  </a:cubicBezTo>
                  <a:lnTo>
                    <a:pt x="1787843" y="3810"/>
                  </a:lnTo>
                  <a:cubicBezTo>
                    <a:pt x="1788795" y="952"/>
                    <a:pt x="1790700" y="0"/>
                    <a:pt x="1793558" y="0"/>
                  </a:cubicBezTo>
                  <a:lnTo>
                    <a:pt x="2349818" y="84772"/>
                  </a:lnTo>
                  <a:lnTo>
                    <a:pt x="2574608" y="26670"/>
                  </a:lnTo>
                  <a:cubicBezTo>
                    <a:pt x="2577465" y="25717"/>
                    <a:pt x="2580323" y="27622"/>
                    <a:pt x="2580323" y="30480"/>
                  </a:cubicBezTo>
                  <a:cubicBezTo>
                    <a:pt x="2580323" y="30480"/>
                    <a:pt x="2580323" y="31432"/>
                    <a:pt x="2580323" y="31432"/>
                  </a:cubicBezTo>
                  <a:lnTo>
                    <a:pt x="2580323" y="105727"/>
                  </a:lnTo>
                  <a:cubicBezTo>
                    <a:pt x="2580323" y="106680"/>
                    <a:pt x="2580323" y="107632"/>
                    <a:pt x="2579370" y="108585"/>
                  </a:cubicBezTo>
                  <a:lnTo>
                    <a:pt x="2230755" y="536257"/>
                  </a:lnTo>
                  <a:cubicBezTo>
                    <a:pt x="2229803" y="537210"/>
                    <a:pt x="2228850" y="538163"/>
                    <a:pt x="2226945" y="538163"/>
                  </a:cubicBezTo>
                  <a:cubicBezTo>
                    <a:pt x="2225040" y="538163"/>
                    <a:pt x="2224088" y="537210"/>
                    <a:pt x="2223135" y="536257"/>
                  </a:cubicBezTo>
                  <a:lnTo>
                    <a:pt x="2113598" y="401002"/>
                  </a:lnTo>
                  <a:lnTo>
                    <a:pt x="21907" y="1136332"/>
                  </a:lnTo>
                  <a:cubicBezTo>
                    <a:pt x="20955" y="1137285"/>
                    <a:pt x="20955" y="1137285"/>
                    <a:pt x="20003" y="1137285"/>
                  </a:cubicBezTo>
                  <a:close/>
                  <a:moveTo>
                    <a:pt x="10478" y="1024890"/>
                  </a:moveTo>
                  <a:lnTo>
                    <a:pt x="24765" y="1124902"/>
                  </a:lnTo>
                  <a:lnTo>
                    <a:pt x="2114550" y="389572"/>
                  </a:lnTo>
                  <a:cubicBezTo>
                    <a:pt x="2116455" y="388620"/>
                    <a:pt x="2118360" y="389572"/>
                    <a:pt x="2120265" y="391477"/>
                  </a:cubicBezTo>
                  <a:lnTo>
                    <a:pt x="2227898" y="524827"/>
                  </a:lnTo>
                  <a:lnTo>
                    <a:pt x="2571750" y="102870"/>
                  </a:lnTo>
                  <a:lnTo>
                    <a:pt x="2571750" y="36195"/>
                  </a:lnTo>
                  <a:lnTo>
                    <a:pt x="2351723" y="93345"/>
                  </a:lnTo>
                  <a:cubicBezTo>
                    <a:pt x="2350770" y="93345"/>
                    <a:pt x="2350770" y="93345"/>
                    <a:pt x="2349818" y="93345"/>
                  </a:cubicBezTo>
                  <a:lnTo>
                    <a:pt x="1796415" y="8572"/>
                  </a:lnTo>
                  <a:lnTo>
                    <a:pt x="1782128" y="69532"/>
                  </a:lnTo>
                  <a:cubicBezTo>
                    <a:pt x="1858328" y="133350"/>
                    <a:pt x="1944053" y="200977"/>
                    <a:pt x="1955483" y="202882"/>
                  </a:cubicBezTo>
                  <a:cubicBezTo>
                    <a:pt x="1958340" y="202882"/>
                    <a:pt x="1960245" y="204788"/>
                    <a:pt x="1960245" y="206692"/>
                  </a:cubicBezTo>
                  <a:cubicBezTo>
                    <a:pt x="1961198" y="212407"/>
                    <a:pt x="1962150" y="214313"/>
                    <a:pt x="1706880" y="324802"/>
                  </a:cubicBezTo>
                  <a:cubicBezTo>
                    <a:pt x="1582103" y="378142"/>
                    <a:pt x="1456373" y="431482"/>
                    <a:pt x="1455420" y="432435"/>
                  </a:cubicBezTo>
                  <a:lnTo>
                    <a:pt x="10478" y="102489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1" name="图形 386">
              <a:extLst>
                <a:ext uri="{FF2B5EF4-FFF2-40B4-BE49-F238E27FC236}">
                  <a16:creationId xmlns:a16="http://schemas.microsoft.com/office/drawing/2014/main" id="{F8DE9A50-D789-4FD0-8B74-405EB1FCFA6C}"/>
                </a:ext>
              </a:extLst>
            </p:cNvPr>
            <p:cNvSpPr/>
            <p:nvPr/>
          </p:nvSpPr>
          <p:spPr>
            <a:xfrm>
              <a:off x="7038265" y="5955306"/>
              <a:ext cx="152400" cy="114299"/>
            </a:xfrm>
            <a:custGeom>
              <a:avLst/>
              <a:gdLst>
                <a:gd name="connsiteX0" fmla="*/ 152400 w 152400"/>
                <a:gd name="connsiteY0" fmla="*/ 34290 h 114299"/>
                <a:gd name="connsiteX1" fmla="*/ 40957 w 152400"/>
                <a:gd name="connsiteY1" fmla="*/ 0 h 114299"/>
                <a:gd name="connsiteX2" fmla="*/ 0 w 152400"/>
                <a:gd name="connsiteY2" fmla="*/ 76200 h 114299"/>
                <a:gd name="connsiteX3" fmla="*/ 103822 w 152400"/>
                <a:gd name="connsiteY3" fmla="*/ 114300 h 114299"/>
              </a:gdLst>
              <a:ahLst/>
              <a:cxnLst>
                <a:cxn ang="0">
                  <a:pos x="connsiteX0" y="connsiteY0"/>
                </a:cxn>
                <a:cxn ang="0">
                  <a:pos x="connsiteX1" y="connsiteY1"/>
                </a:cxn>
                <a:cxn ang="0">
                  <a:pos x="connsiteX2" y="connsiteY2"/>
                </a:cxn>
                <a:cxn ang="0">
                  <a:pos x="connsiteX3" y="connsiteY3"/>
                </a:cxn>
              </a:cxnLst>
              <a:rect l="l" t="t" r="r" b="b"/>
              <a:pathLst>
                <a:path w="152400" h="114299">
                  <a:moveTo>
                    <a:pt x="152400" y="34290"/>
                  </a:moveTo>
                  <a:lnTo>
                    <a:pt x="40957" y="0"/>
                  </a:lnTo>
                  <a:lnTo>
                    <a:pt x="0" y="76200"/>
                  </a:lnTo>
                  <a:lnTo>
                    <a:pt x="103822" y="11430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2" name="图形 386">
              <a:extLst>
                <a:ext uri="{FF2B5EF4-FFF2-40B4-BE49-F238E27FC236}">
                  <a16:creationId xmlns:a16="http://schemas.microsoft.com/office/drawing/2014/main" id="{37F89F8E-BBA8-41B5-AC7A-C1A2EA56CAF9}"/>
                </a:ext>
              </a:extLst>
            </p:cNvPr>
            <p:cNvSpPr/>
            <p:nvPr/>
          </p:nvSpPr>
          <p:spPr>
            <a:xfrm>
              <a:off x="7032788" y="5952074"/>
              <a:ext cx="163353" cy="122293"/>
            </a:xfrm>
            <a:custGeom>
              <a:avLst/>
              <a:gdLst>
                <a:gd name="connsiteX0" fmla="*/ 109299 w 163353"/>
                <a:gd name="connsiteY0" fmla="*/ 122294 h 122293"/>
                <a:gd name="connsiteX1" fmla="*/ 107394 w 163353"/>
                <a:gd name="connsiteY1" fmla="*/ 122294 h 122293"/>
                <a:gd name="connsiteX2" fmla="*/ 3572 w 163353"/>
                <a:gd name="connsiteY2" fmla="*/ 85146 h 122293"/>
                <a:gd name="connsiteX3" fmla="*/ 714 w 163353"/>
                <a:gd name="connsiteY3" fmla="*/ 82289 h 122293"/>
                <a:gd name="connsiteX4" fmla="*/ 714 w 163353"/>
                <a:gd name="connsiteY4" fmla="*/ 78479 h 122293"/>
                <a:gd name="connsiteX5" fmla="*/ 42624 w 163353"/>
                <a:gd name="connsiteY5" fmla="*/ 2279 h 122293"/>
                <a:gd name="connsiteX6" fmla="*/ 48339 w 163353"/>
                <a:gd name="connsiteY6" fmla="*/ 374 h 122293"/>
                <a:gd name="connsiteX7" fmla="*/ 159782 w 163353"/>
                <a:gd name="connsiteY7" fmla="*/ 33711 h 122293"/>
                <a:gd name="connsiteX8" fmla="*/ 162639 w 163353"/>
                <a:gd name="connsiteY8" fmla="*/ 36569 h 122293"/>
                <a:gd name="connsiteX9" fmla="*/ 162639 w 163353"/>
                <a:gd name="connsiteY9" fmla="*/ 40379 h 122293"/>
                <a:gd name="connsiteX10" fmla="*/ 114062 w 163353"/>
                <a:gd name="connsiteY10" fmla="*/ 120389 h 122293"/>
                <a:gd name="connsiteX11" fmla="*/ 109299 w 163353"/>
                <a:gd name="connsiteY11" fmla="*/ 122294 h 122293"/>
                <a:gd name="connsiteX12" fmla="*/ 12144 w 163353"/>
                <a:gd name="connsiteY12" fmla="*/ 77526 h 122293"/>
                <a:gd name="connsiteX13" fmla="*/ 107394 w 163353"/>
                <a:gd name="connsiteY13" fmla="*/ 111816 h 122293"/>
                <a:gd name="connsiteX14" fmla="*/ 150257 w 163353"/>
                <a:gd name="connsiteY14" fmla="*/ 40379 h 122293"/>
                <a:gd name="connsiteX15" fmla="*/ 49292 w 163353"/>
                <a:gd name="connsiteY15" fmla="*/ 8946 h 122293"/>
                <a:gd name="connsiteX16" fmla="*/ 12144 w 163353"/>
                <a:gd name="connsiteY16" fmla="*/ 77526 h 12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353" h="122293">
                  <a:moveTo>
                    <a:pt x="109299" y="122294"/>
                  </a:moveTo>
                  <a:lnTo>
                    <a:pt x="107394" y="122294"/>
                  </a:lnTo>
                  <a:lnTo>
                    <a:pt x="3572" y="85146"/>
                  </a:lnTo>
                  <a:cubicBezTo>
                    <a:pt x="2619" y="85146"/>
                    <a:pt x="714" y="83241"/>
                    <a:pt x="714" y="82289"/>
                  </a:cubicBezTo>
                  <a:cubicBezTo>
                    <a:pt x="-238" y="81336"/>
                    <a:pt x="-238" y="79431"/>
                    <a:pt x="714" y="78479"/>
                  </a:cubicBezTo>
                  <a:lnTo>
                    <a:pt x="42624" y="2279"/>
                  </a:lnTo>
                  <a:cubicBezTo>
                    <a:pt x="43577" y="374"/>
                    <a:pt x="46434" y="-579"/>
                    <a:pt x="48339" y="374"/>
                  </a:cubicBezTo>
                  <a:lnTo>
                    <a:pt x="159782" y="33711"/>
                  </a:lnTo>
                  <a:cubicBezTo>
                    <a:pt x="160734" y="34664"/>
                    <a:pt x="162639" y="35616"/>
                    <a:pt x="162639" y="36569"/>
                  </a:cubicBezTo>
                  <a:cubicBezTo>
                    <a:pt x="163592" y="37521"/>
                    <a:pt x="163592" y="39426"/>
                    <a:pt x="162639" y="40379"/>
                  </a:cubicBezTo>
                  <a:lnTo>
                    <a:pt x="114062" y="120389"/>
                  </a:lnTo>
                  <a:cubicBezTo>
                    <a:pt x="113109" y="121341"/>
                    <a:pt x="111204" y="122294"/>
                    <a:pt x="109299" y="122294"/>
                  </a:cubicBezTo>
                  <a:close/>
                  <a:moveTo>
                    <a:pt x="12144" y="77526"/>
                  </a:moveTo>
                  <a:lnTo>
                    <a:pt x="107394" y="111816"/>
                  </a:lnTo>
                  <a:lnTo>
                    <a:pt x="150257" y="40379"/>
                  </a:lnTo>
                  <a:lnTo>
                    <a:pt x="49292" y="8946"/>
                  </a:lnTo>
                  <a:lnTo>
                    <a:pt x="12144" y="7752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3" name="图形 386">
              <a:extLst>
                <a:ext uri="{FF2B5EF4-FFF2-40B4-BE49-F238E27FC236}">
                  <a16:creationId xmlns:a16="http://schemas.microsoft.com/office/drawing/2014/main" id="{A984C2E4-3455-4A98-AAFA-EFFA365A6614}"/>
                </a:ext>
              </a:extLst>
            </p:cNvPr>
            <p:cNvSpPr/>
            <p:nvPr/>
          </p:nvSpPr>
          <p:spPr>
            <a:xfrm>
              <a:off x="6815380" y="6004836"/>
              <a:ext cx="2635567" cy="1017269"/>
            </a:xfrm>
            <a:custGeom>
              <a:avLst/>
              <a:gdLst>
                <a:gd name="connsiteX0" fmla="*/ 0 w 2635567"/>
                <a:gd name="connsiteY0" fmla="*/ 481965 h 1017269"/>
                <a:gd name="connsiteX1" fmla="*/ 1984058 w 2635567"/>
                <a:gd name="connsiteY1" fmla="*/ 110490 h 1017269"/>
                <a:gd name="connsiteX2" fmla="*/ 1851660 w 2635567"/>
                <a:gd name="connsiteY2" fmla="*/ 0 h 1017269"/>
                <a:gd name="connsiteX3" fmla="*/ 2635568 w 2635567"/>
                <a:gd name="connsiteY3" fmla="*/ 26670 h 1017269"/>
                <a:gd name="connsiteX4" fmla="*/ 2280285 w 2635567"/>
                <a:gd name="connsiteY4" fmla="*/ 420052 h 1017269"/>
                <a:gd name="connsiteX5" fmla="*/ 2174558 w 2635567"/>
                <a:gd name="connsiteY5" fmla="*/ 305752 h 1017269"/>
                <a:gd name="connsiteX6" fmla="*/ 63818 w 2635567"/>
                <a:gd name="connsiteY6" fmla="*/ 1017270 h 101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5567" h="1017269">
                  <a:moveTo>
                    <a:pt x="0" y="481965"/>
                  </a:moveTo>
                  <a:lnTo>
                    <a:pt x="1984058" y="110490"/>
                  </a:lnTo>
                  <a:lnTo>
                    <a:pt x="1851660" y="0"/>
                  </a:lnTo>
                  <a:lnTo>
                    <a:pt x="2635568" y="26670"/>
                  </a:lnTo>
                  <a:lnTo>
                    <a:pt x="2280285" y="420052"/>
                  </a:lnTo>
                  <a:lnTo>
                    <a:pt x="2174558" y="305752"/>
                  </a:lnTo>
                  <a:lnTo>
                    <a:pt x="63818" y="101727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4" name="图形 386">
              <a:extLst>
                <a:ext uri="{FF2B5EF4-FFF2-40B4-BE49-F238E27FC236}">
                  <a16:creationId xmlns:a16="http://schemas.microsoft.com/office/drawing/2014/main" id="{A724C96E-1E50-4860-9DE1-15F142B58825}"/>
                </a:ext>
              </a:extLst>
            </p:cNvPr>
            <p:cNvSpPr/>
            <p:nvPr/>
          </p:nvSpPr>
          <p:spPr>
            <a:xfrm>
              <a:off x="6810618" y="5998168"/>
              <a:ext cx="2644534" cy="1028700"/>
            </a:xfrm>
            <a:custGeom>
              <a:avLst/>
              <a:gdLst>
                <a:gd name="connsiteX0" fmla="*/ 68580 w 2644534"/>
                <a:gd name="connsiteY0" fmla="*/ 1028700 h 1028700"/>
                <a:gd name="connsiteX1" fmla="*/ 65723 w 2644534"/>
                <a:gd name="connsiteY1" fmla="*/ 1027748 h 1028700"/>
                <a:gd name="connsiteX2" fmla="*/ 63818 w 2644534"/>
                <a:gd name="connsiteY2" fmla="*/ 1023938 h 1028700"/>
                <a:gd name="connsiteX3" fmla="*/ 0 w 2644534"/>
                <a:gd name="connsiteY3" fmla="*/ 488633 h 1028700"/>
                <a:gd name="connsiteX4" fmla="*/ 3810 w 2644534"/>
                <a:gd name="connsiteY4" fmla="*/ 482918 h 1028700"/>
                <a:gd name="connsiteX5" fmla="*/ 1977390 w 2644534"/>
                <a:gd name="connsiteY5" fmla="*/ 112395 h 1028700"/>
                <a:gd name="connsiteX6" fmla="*/ 1853565 w 2644534"/>
                <a:gd name="connsiteY6" fmla="*/ 8573 h 1028700"/>
                <a:gd name="connsiteX7" fmla="*/ 1851660 w 2644534"/>
                <a:gd name="connsiteY7" fmla="*/ 2858 h 1028700"/>
                <a:gd name="connsiteX8" fmla="*/ 1856423 w 2644534"/>
                <a:gd name="connsiteY8" fmla="*/ 0 h 1028700"/>
                <a:gd name="connsiteX9" fmla="*/ 2639378 w 2644534"/>
                <a:gd name="connsiteY9" fmla="*/ 26670 h 1028700"/>
                <a:gd name="connsiteX10" fmla="*/ 2644140 w 2644534"/>
                <a:gd name="connsiteY10" fmla="*/ 29528 h 1028700"/>
                <a:gd name="connsiteX11" fmla="*/ 2643188 w 2644534"/>
                <a:gd name="connsiteY11" fmla="*/ 34290 h 1028700"/>
                <a:gd name="connsiteX12" fmla="*/ 2288858 w 2644534"/>
                <a:gd name="connsiteY12" fmla="*/ 429578 h 1028700"/>
                <a:gd name="connsiteX13" fmla="*/ 2285048 w 2644534"/>
                <a:gd name="connsiteY13" fmla="*/ 431483 h 1028700"/>
                <a:gd name="connsiteX14" fmla="*/ 2281238 w 2644534"/>
                <a:gd name="connsiteY14" fmla="*/ 429578 h 1028700"/>
                <a:gd name="connsiteX15" fmla="*/ 2177415 w 2644534"/>
                <a:gd name="connsiteY15" fmla="*/ 318135 h 1028700"/>
                <a:gd name="connsiteX16" fmla="*/ 70485 w 2644534"/>
                <a:gd name="connsiteY16" fmla="*/ 1028700 h 1028700"/>
                <a:gd name="connsiteX17" fmla="*/ 68580 w 2644534"/>
                <a:gd name="connsiteY17" fmla="*/ 1028700 h 1028700"/>
                <a:gd name="connsiteX18" fmla="*/ 10477 w 2644534"/>
                <a:gd name="connsiteY18" fmla="*/ 492443 h 1028700"/>
                <a:gd name="connsiteX19" fmla="*/ 73343 w 2644534"/>
                <a:gd name="connsiteY19" fmla="*/ 1017270 h 1028700"/>
                <a:gd name="connsiteX20" fmla="*/ 2178368 w 2644534"/>
                <a:gd name="connsiteY20" fmla="*/ 307658 h 1028700"/>
                <a:gd name="connsiteX21" fmla="*/ 2183130 w 2644534"/>
                <a:gd name="connsiteY21" fmla="*/ 308610 h 1028700"/>
                <a:gd name="connsiteX22" fmla="*/ 2286000 w 2644534"/>
                <a:gd name="connsiteY22" fmla="*/ 419100 h 1028700"/>
                <a:gd name="connsiteX23" fmla="*/ 2629853 w 2644534"/>
                <a:gd name="connsiteY23" fmla="*/ 37148 h 1028700"/>
                <a:gd name="connsiteX24" fmla="*/ 1870710 w 2644534"/>
                <a:gd name="connsiteY24" fmla="*/ 11430 h 1028700"/>
                <a:gd name="connsiteX25" fmla="*/ 1991678 w 2644534"/>
                <a:gd name="connsiteY25" fmla="*/ 112395 h 1028700"/>
                <a:gd name="connsiteX26" fmla="*/ 1993583 w 2644534"/>
                <a:gd name="connsiteY26" fmla="*/ 117158 h 1028700"/>
                <a:gd name="connsiteX27" fmla="*/ 1989773 w 2644534"/>
                <a:gd name="connsiteY27" fmla="*/ 120968 h 1028700"/>
                <a:gd name="connsiteX28" fmla="*/ 10477 w 2644534"/>
                <a:gd name="connsiteY28" fmla="*/ 492443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44534" h="1028700">
                  <a:moveTo>
                    <a:pt x="68580" y="1028700"/>
                  </a:moveTo>
                  <a:cubicBezTo>
                    <a:pt x="67627" y="1028700"/>
                    <a:pt x="66675" y="1028700"/>
                    <a:pt x="65723" y="1027748"/>
                  </a:cubicBezTo>
                  <a:cubicBezTo>
                    <a:pt x="64770" y="1026795"/>
                    <a:pt x="63818" y="1025843"/>
                    <a:pt x="63818" y="1023938"/>
                  </a:cubicBezTo>
                  <a:lnTo>
                    <a:pt x="0" y="488633"/>
                  </a:lnTo>
                  <a:cubicBezTo>
                    <a:pt x="0" y="485775"/>
                    <a:pt x="952" y="483870"/>
                    <a:pt x="3810" y="482918"/>
                  </a:cubicBezTo>
                  <a:lnTo>
                    <a:pt x="1977390" y="112395"/>
                  </a:lnTo>
                  <a:lnTo>
                    <a:pt x="1853565" y="8573"/>
                  </a:lnTo>
                  <a:cubicBezTo>
                    <a:pt x="1851660" y="7620"/>
                    <a:pt x="1851660" y="4763"/>
                    <a:pt x="1851660" y="2858"/>
                  </a:cubicBezTo>
                  <a:cubicBezTo>
                    <a:pt x="1852613" y="953"/>
                    <a:pt x="1854518" y="0"/>
                    <a:pt x="1856423" y="0"/>
                  </a:cubicBezTo>
                  <a:lnTo>
                    <a:pt x="2639378" y="26670"/>
                  </a:lnTo>
                  <a:cubicBezTo>
                    <a:pt x="2641283" y="26670"/>
                    <a:pt x="2643188" y="27623"/>
                    <a:pt x="2644140" y="29528"/>
                  </a:cubicBezTo>
                  <a:cubicBezTo>
                    <a:pt x="2645093" y="31433"/>
                    <a:pt x="2644140" y="33338"/>
                    <a:pt x="2643188" y="34290"/>
                  </a:cubicBezTo>
                  <a:lnTo>
                    <a:pt x="2288858" y="429578"/>
                  </a:lnTo>
                  <a:cubicBezTo>
                    <a:pt x="2287905" y="430530"/>
                    <a:pt x="2286953" y="431483"/>
                    <a:pt x="2285048" y="431483"/>
                  </a:cubicBezTo>
                  <a:cubicBezTo>
                    <a:pt x="2284095" y="431483"/>
                    <a:pt x="2282190" y="430530"/>
                    <a:pt x="2281238" y="429578"/>
                  </a:cubicBezTo>
                  <a:lnTo>
                    <a:pt x="2177415" y="318135"/>
                  </a:lnTo>
                  <a:lnTo>
                    <a:pt x="70485" y="1028700"/>
                  </a:lnTo>
                  <a:cubicBezTo>
                    <a:pt x="69533" y="1028700"/>
                    <a:pt x="69533" y="1028700"/>
                    <a:pt x="68580" y="1028700"/>
                  </a:cubicBezTo>
                  <a:close/>
                  <a:moveTo>
                    <a:pt x="10477" y="492443"/>
                  </a:moveTo>
                  <a:lnTo>
                    <a:pt x="73343" y="1017270"/>
                  </a:lnTo>
                  <a:lnTo>
                    <a:pt x="2178368" y="307658"/>
                  </a:lnTo>
                  <a:cubicBezTo>
                    <a:pt x="2180273" y="306705"/>
                    <a:pt x="2182178" y="307658"/>
                    <a:pt x="2183130" y="308610"/>
                  </a:cubicBezTo>
                  <a:lnTo>
                    <a:pt x="2286000" y="419100"/>
                  </a:lnTo>
                  <a:lnTo>
                    <a:pt x="2629853" y="37148"/>
                  </a:lnTo>
                  <a:lnTo>
                    <a:pt x="1870710" y="11430"/>
                  </a:lnTo>
                  <a:lnTo>
                    <a:pt x="1991678" y="112395"/>
                  </a:lnTo>
                  <a:cubicBezTo>
                    <a:pt x="1992630" y="113348"/>
                    <a:pt x="1993583" y="115253"/>
                    <a:pt x="1993583" y="117158"/>
                  </a:cubicBezTo>
                  <a:cubicBezTo>
                    <a:pt x="1993583" y="119063"/>
                    <a:pt x="1991678" y="120015"/>
                    <a:pt x="1989773" y="120968"/>
                  </a:cubicBezTo>
                  <a:lnTo>
                    <a:pt x="10477" y="49244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5" name="图形 386">
              <a:extLst>
                <a:ext uri="{FF2B5EF4-FFF2-40B4-BE49-F238E27FC236}">
                  <a16:creationId xmlns:a16="http://schemas.microsoft.com/office/drawing/2014/main" id="{9B86606C-7FBD-4090-9B1B-CA1F28DBAF3D}"/>
                </a:ext>
              </a:extLst>
            </p:cNvPr>
            <p:cNvSpPr/>
            <p:nvPr/>
          </p:nvSpPr>
          <p:spPr>
            <a:xfrm rot="21015193">
              <a:off x="7172502" y="6525044"/>
              <a:ext cx="784887" cy="160025"/>
            </a:xfrm>
            <a:custGeom>
              <a:avLst/>
              <a:gdLst>
                <a:gd name="connsiteX0" fmla="*/ 784887 w 784887"/>
                <a:gd name="connsiteY0" fmla="*/ 80013 h 160025"/>
                <a:gd name="connsiteX1" fmla="*/ 392444 w 784887"/>
                <a:gd name="connsiteY1" fmla="*/ 160026 h 160025"/>
                <a:gd name="connsiteX2" fmla="*/ 0 w 784887"/>
                <a:gd name="connsiteY2" fmla="*/ 80013 h 160025"/>
                <a:gd name="connsiteX3" fmla="*/ 392444 w 784887"/>
                <a:gd name="connsiteY3" fmla="*/ 0 h 160025"/>
                <a:gd name="connsiteX4" fmla="*/ 784887 w 784887"/>
                <a:gd name="connsiteY4" fmla="*/ 80013 h 16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887" h="160025">
                  <a:moveTo>
                    <a:pt x="784887" y="80013"/>
                  </a:moveTo>
                  <a:cubicBezTo>
                    <a:pt x="784887" y="124203"/>
                    <a:pt x="609184" y="160026"/>
                    <a:pt x="392444" y="160026"/>
                  </a:cubicBezTo>
                  <a:cubicBezTo>
                    <a:pt x="175703" y="160026"/>
                    <a:pt x="0" y="124203"/>
                    <a:pt x="0" y="80013"/>
                  </a:cubicBezTo>
                  <a:cubicBezTo>
                    <a:pt x="0" y="35823"/>
                    <a:pt x="175703" y="0"/>
                    <a:pt x="392444" y="0"/>
                  </a:cubicBezTo>
                  <a:cubicBezTo>
                    <a:pt x="609184" y="0"/>
                    <a:pt x="784887" y="35823"/>
                    <a:pt x="784887" y="80013"/>
                  </a:cubicBezTo>
                  <a:close/>
                </a:path>
              </a:pathLst>
            </a:custGeom>
            <a:solidFill>
              <a:srgbClr val="E6E7E8"/>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6" name="图形 386">
              <a:extLst>
                <a:ext uri="{FF2B5EF4-FFF2-40B4-BE49-F238E27FC236}">
                  <a16:creationId xmlns:a16="http://schemas.microsoft.com/office/drawing/2014/main" id="{F0710092-709C-4EB8-9FF9-78C3137F2EE7}"/>
                </a:ext>
              </a:extLst>
            </p:cNvPr>
            <p:cNvSpPr/>
            <p:nvPr/>
          </p:nvSpPr>
          <p:spPr>
            <a:xfrm>
              <a:off x="7769785" y="6321066"/>
              <a:ext cx="182879" cy="118109"/>
            </a:xfrm>
            <a:custGeom>
              <a:avLst/>
              <a:gdLst>
                <a:gd name="connsiteX0" fmla="*/ 55245 w 182879"/>
                <a:gd name="connsiteY0" fmla="*/ 0 h 118109"/>
                <a:gd name="connsiteX1" fmla="*/ 0 w 182879"/>
                <a:gd name="connsiteY1" fmla="*/ 86677 h 118109"/>
                <a:gd name="connsiteX2" fmla="*/ 107633 w 182879"/>
                <a:gd name="connsiteY2" fmla="*/ 118110 h 118109"/>
                <a:gd name="connsiteX3" fmla="*/ 182880 w 182879"/>
                <a:gd name="connsiteY3" fmla="*/ 27622 h 118109"/>
              </a:gdLst>
              <a:ahLst/>
              <a:cxnLst>
                <a:cxn ang="0">
                  <a:pos x="connsiteX0" y="connsiteY0"/>
                </a:cxn>
                <a:cxn ang="0">
                  <a:pos x="connsiteX1" y="connsiteY1"/>
                </a:cxn>
                <a:cxn ang="0">
                  <a:pos x="connsiteX2" y="connsiteY2"/>
                </a:cxn>
                <a:cxn ang="0">
                  <a:pos x="connsiteX3" y="connsiteY3"/>
                </a:cxn>
              </a:cxnLst>
              <a:rect l="l" t="t" r="r" b="b"/>
              <a:pathLst>
                <a:path w="182879" h="118109">
                  <a:moveTo>
                    <a:pt x="55245" y="0"/>
                  </a:moveTo>
                  <a:lnTo>
                    <a:pt x="0" y="86677"/>
                  </a:lnTo>
                  <a:lnTo>
                    <a:pt x="107633" y="118110"/>
                  </a:lnTo>
                  <a:lnTo>
                    <a:pt x="182880" y="27622"/>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7" name="图形 386">
              <a:extLst>
                <a:ext uri="{FF2B5EF4-FFF2-40B4-BE49-F238E27FC236}">
                  <a16:creationId xmlns:a16="http://schemas.microsoft.com/office/drawing/2014/main" id="{2F4AB83A-8868-42B1-94A1-47D669CD126E}"/>
                </a:ext>
              </a:extLst>
            </p:cNvPr>
            <p:cNvSpPr/>
            <p:nvPr/>
          </p:nvSpPr>
          <p:spPr>
            <a:xfrm>
              <a:off x="7765618" y="6317834"/>
              <a:ext cx="193156" cy="126103"/>
            </a:xfrm>
            <a:custGeom>
              <a:avLst/>
              <a:gdLst>
                <a:gd name="connsiteX0" fmla="*/ 111800 w 193156"/>
                <a:gd name="connsiteY0" fmla="*/ 126104 h 126103"/>
                <a:gd name="connsiteX1" fmla="*/ 110847 w 193156"/>
                <a:gd name="connsiteY1" fmla="*/ 126104 h 126103"/>
                <a:gd name="connsiteX2" fmla="*/ 3215 w 193156"/>
                <a:gd name="connsiteY2" fmla="*/ 95624 h 126103"/>
                <a:gd name="connsiteX3" fmla="*/ 357 w 193156"/>
                <a:gd name="connsiteY3" fmla="*/ 89909 h 126103"/>
                <a:gd name="connsiteX4" fmla="*/ 1310 w 193156"/>
                <a:gd name="connsiteY4" fmla="*/ 88956 h 126103"/>
                <a:gd name="connsiteX5" fmla="*/ 56555 w 193156"/>
                <a:gd name="connsiteY5" fmla="*/ 2279 h 126103"/>
                <a:gd name="connsiteX6" fmla="*/ 61317 w 193156"/>
                <a:gd name="connsiteY6" fmla="*/ 374 h 126103"/>
                <a:gd name="connsiteX7" fmla="*/ 188952 w 193156"/>
                <a:gd name="connsiteY7" fmla="*/ 27996 h 126103"/>
                <a:gd name="connsiteX8" fmla="*/ 192762 w 193156"/>
                <a:gd name="connsiteY8" fmla="*/ 30854 h 126103"/>
                <a:gd name="connsiteX9" fmla="*/ 191810 w 193156"/>
                <a:gd name="connsiteY9" fmla="*/ 35616 h 126103"/>
                <a:gd name="connsiteX10" fmla="*/ 116562 w 193156"/>
                <a:gd name="connsiteY10" fmla="*/ 126104 h 126103"/>
                <a:gd name="connsiteX11" fmla="*/ 111800 w 193156"/>
                <a:gd name="connsiteY11" fmla="*/ 126104 h 126103"/>
                <a:gd name="connsiteX12" fmla="*/ 11787 w 193156"/>
                <a:gd name="connsiteY12" fmla="*/ 87051 h 126103"/>
                <a:gd name="connsiteX13" fmla="*/ 109895 w 193156"/>
                <a:gd name="connsiteY13" fmla="*/ 115626 h 126103"/>
                <a:gd name="connsiteX14" fmla="*/ 178475 w 193156"/>
                <a:gd name="connsiteY14" fmla="*/ 33711 h 126103"/>
                <a:gd name="connsiteX15" fmla="*/ 62270 w 193156"/>
                <a:gd name="connsiteY15" fmla="*/ 8946 h 126103"/>
                <a:gd name="connsiteX16" fmla="*/ 11787 w 193156"/>
                <a:gd name="connsiteY16" fmla="*/ 87051 h 12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156" h="126103">
                  <a:moveTo>
                    <a:pt x="111800" y="126104"/>
                  </a:moveTo>
                  <a:cubicBezTo>
                    <a:pt x="111800" y="126104"/>
                    <a:pt x="110847" y="126104"/>
                    <a:pt x="110847" y="126104"/>
                  </a:cubicBezTo>
                  <a:lnTo>
                    <a:pt x="3215" y="95624"/>
                  </a:lnTo>
                  <a:cubicBezTo>
                    <a:pt x="357" y="94671"/>
                    <a:pt x="-595" y="91814"/>
                    <a:pt x="357" y="89909"/>
                  </a:cubicBezTo>
                  <a:cubicBezTo>
                    <a:pt x="357" y="89909"/>
                    <a:pt x="357" y="88956"/>
                    <a:pt x="1310" y="88956"/>
                  </a:cubicBezTo>
                  <a:lnTo>
                    <a:pt x="56555" y="2279"/>
                  </a:lnTo>
                  <a:cubicBezTo>
                    <a:pt x="57507" y="374"/>
                    <a:pt x="59412" y="-579"/>
                    <a:pt x="61317" y="374"/>
                  </a:cubicBezTo>
                  <a:lnTo>
                    <a:pt x="188952" y="27996"/>
                  </a:lnTo>
                  <a:cubicBezTo>
                    <a:pt x="190857" y="27996"/>
                    <a:pt x="191810" y="29901"/>
                    <a:pt x="192762" y="30854"/>
                  </a:cubicBezTo>
                  <a:cubicBezTo>
                    <a:pt x="193715" y="32759"/>
                    <a:pt x="192762" y="34664"/>
                    <a:pt x="191810" y="35616"/>
                  </a:cubicBezTo>
                  <a:lnTo>
                    <a:pt x="116562" y="126104"/>
                  </a:lnTo>
                  <a:cubicBezTo>
                    <a:pt x="114657" y="125151"/>
                    <a:pt x="112752" y="126104"/>
                    <a:pt x="111800" y="126104"/>
                  </a:cubicBezTo>
                  <a:close/>
                  <a:moveTo>
                    <a:pt x="11787" y="87051"/>
                  </a:moveTo>
                  <a:lnTo>
                    <a:pt x="109895" y="115626"/>
                  </a:lnTo>
                  <a:lnTo>
                    <a:pt x="178475" y="33711"/>
                  </a:lnTo>
                  <a:lnTo>
                    <a:pt x="62270" y="8946"/>
                  </a:lnTo>
                  <a:lnTo>
                    <a:pt x="11787" y="87051"/>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8" name="图形 386">
              <a:extLst>
                <a:ext uri="{FF2B5EF4-FFF2-40B4-BE49-F238E27FC236}">
                  <a16:creationId xmlns:a16="http://schemas.microsoft.com/office/drawing/2014/main" id="{85D82371-F0F5-45A9-948F-53B10C8F9AA2}"/>
                </a:ext>
              </a:extLst>
            </p:cNvPr>
            <p:cNvSpPr/>
            <p:nvPr/>
          </p:nvSpPr>
          <p:spPr>
            <a:xfrm>
              <a:off x="7720142" y="6407743"/>
              <a:ext cx="233410" cy="144014"/>
            </a:xfrm>
            <a:custGeom>
              <a:avLst/>
              <a:gdLst>
                <a:gd name="connsiteX0" fmla="*/ 49643 w 233410"/>
                <a:gd name="connsiteY0" fmla="*/ 0 h 144014"/>
                <a:gd name="connsiteX1" fmla="*/ 113 w 233410"/>
                <a:gd name="connsiteY1" fmla="*/ 67628 h 144014"/>
                <a:gd name="connsiteX2" fmla="*/ 232523 w 233410"/>
                <a:gd name="connsiteY2" fmla="*/ 141923 h 144014"/>
                <a:gd name="connsiteX3" fmla="*/ 157275 w 233410"/>
                <a:gd name="connsiteY3" fmla="*/ 30480 h 144014"/>
                <a:gd name="connsiteX4" fmla="*/ 49643 w 233410"/>
                <a:gd name="connsiteY4" fmla="*/ 0 h 14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10" h="144014">
                  <a:moveTo>
                    <a:pt x="49643" y="0"/>
                  </a:moveTo>
                  <a:cubicBezTo>
                    <a:pt x="49643" y="0"/>
                    <a:pt x="-2745" y="60960"/>
                    <a:pt x="113" y="67628"/>
                  </a:cubicBezTo>
                  <a:cubicBezTo>
                    <a:pt x="2970" y="75248"/>
                    <a:pt x="222045" y="158115"/>
                    <a:pt x="232523" y="141923"/>
                  </a:cubicBezTo>
                  <a:cubicBezTo>
                    <a:pt x="243000" y="125730"/>
                    <a:pt x="157275" y="30480"/>
                    <a:pt x="157275" y="30480"/>
                  </a:cubicBezTo>
                  <a:lnTo>
                    <a:pt x="49643"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9" name="图形 386">
              <a:extLst>
                <a:ext uri="{FF2B5EF4-FFF2-40B4-BE49-F238E27FC236}">
                  <a16:creationId xmlns:a16="http://schemas.microsoft.com/office/drawing/2014/main" id="{47533C6E-E791-417B-937E-EE0875335FA8}"/>
                </a:ext>
              </a:extLst>
            </p:cNvPr>
            <p:cNvSpPr/>
            <p:nvPr/>
          </p:nvSpPr>
          <p:spPr>
            <a:xfrm>
              <a:off x="7715131" y="6403933"/>
              <a:ext cx="242559" cy="153352"/>
            </a:xfrm>
            <a:custGeom>
              <a:avLst/>
              <a:gdLst>
                <a:gd name="connsiteX0" fmla="*/ 229914 w 242559"/>
                <a:gd name="connsiteY0" fmla="*/ 153353 h 153352"/>
                <a:gd name="connsiteX1" fmla="*/ 223247 w 242559"/>
                <a:gd name="connsiteY1" fmla="*/ 153353 h 153352"/>
                <a:gd name="connsiteX2" fmla="*/ 362 w 242559"/>
                <a:gd name="connsiteY2" fmla="*/ 74295 h 153352"/>
                <a:gd name="connsiteX3" fmla="*/ 50844 w 242559"/>
                <a:gd name="connsiteY3" fmla="*/ 1905 h 153352"/>
                <a:gd name="connsiteX4" fmla="*/ 55607 w 242559"/>
                <a:gd name="connsiteY4" fmla="*/ 0 h 153352"/>
                <a:gd name="connsiteX5" fmla="*/ 163239 w 242559"/>
                <a:gd name="connsiteY5" fmla="*/ 30480 h 153352"/>
                <a:gd name="connsiteX6" fmla="*/ 165144 w 242559"/>
                <a:gd name="connsiteY6" fmla="*/ 32385 h 153352"/>
                <a:gd name="connsiteX7" fmla="*/ 241344 w 242559"/>
                <a:gd name="connsiteY7" fmla="*/ 149542 h 153352"/>
                <a:gd name="connsiteX8" fmla="*/ 229914 w 242559"/>
                <a:gd name="connsiteY8" fmla="*/ 153353 h 153352"/>
                <a:gd name="connsiteX9" fmla="*/ 9887 w 242559"/>
                <a:gd name="connsiteY9" fmla="*/ 70485 h 153352"/>
                <a:gd name="connsiteX10" fmla="*/ 233724 w 242559"/>
                <a:gd name="connsiteY10" fmla="*/ 143828 h 153352"/>
                <a:gd name="connsiteX11" fmla="*/ 159429 w 242559"/>
                <a:gd name="connsiteY11" fmla="*/ 40005 h 153352"/>
                <a:gd name="connsiteX12" fmla="*/ 56559 w 242559"/>
                <a:gd name="connsiteY12" fmla="*/ 10478 h 153352"/>
                <a:gd name="connsiteX13" fmla="*/ 9887 w 242559"/>
                <a:gd name="connsiteY13" fmla="*/ 70485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559" h="153352">
                  <a:moveTo>
                    <a:pt x="229914" y="153353"/>
                  </a:moveTo>
                  <a:cubicBezTo>
                    <a:pt x="228009" y="153353"/>
                    <a:pt x="225152" y="153353"/>
                    <a:pt x="223247" y="153353"/>
                  </a:cubicBezTo>
                  <a:cubicBezTo>
                    <a:pt x="181337" y="148590"/>
                    <a:pt x="4172" y="85725"/>
                    <a:pt x="362" y="74295"/>
                  </a:cubicBezTo>
                  <a:cubicBezTo>
                    <a:pt x="-591" y="71438"/>
                    <a:pt x="-3448" y="64770"/>
                    <a:pt x="50844" y="1905"/>
                  </a:cubicBezTo>
                  <a:cubicBezTo>
                    <a:pt x="51797" y="0"/>
                    <a:pt x="53702" y="0"/>
                    <a:pt x="55607" y="0"/>
                  </a:cubicBezTo>
                  <a:lnTo>
                    <a:pt x="163239" y="30480"/>
                  </a:lnTo>
                  <a:cubicBezTo>
                    <a:pt x="164192" y="30480"/>
                    <a:pt x="165144" y="31433"/>
                    <a:pt x="165144" y="32385"/>
                  </a:cubicBezTo>
                  <a:cubicBezTo>
                    <a:pt x="191814" y="60960"/>
                    <a:pt x="251822" y="132397"/>
                    <a:pt x="241344" y="149542"/>
                  </a:cubicBezTo>
                  <a:cubicBezTo>
                    <a:pt x="239439" y="151447"/>
                    <a:pt x="235629" y="153353"/>
                    <a:pt x="229914" y="153353"/>
                  </a:cubicBezTo>
                  <a:close/>
                  <a:moveTo>
                    <a:pt x="9887" y="70485"/>
                  </a:moveTo>
                  <a:cubicBezTo>
                    <a:pt x="32747" y="85725"/>
                    <a:pt x="218484" y="150495"/>
                    <a:pt x="233724" y="143828"/>
                  </a:cubicBezTo>
                  <a:cubicBezTo>
                    <a:pt x="236582" y="136208"/>
                    <a:pt x="203244" y="88583"/>
                    <a:pt x="159429" y="40005"/>
                  </a:cubicBezTo>
                  <a:lnTo>
                    <a:pt x="56559" y="10478"/>
                  </a:lnTo>
                  <a:cubicBezTo>
                    <a:pt x="39414" y="28575"/>
                    <a:pt x="24174" y="48578"/>
                    <a:pt x="9887" y="7048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0" name="图形 386">
              <a:extLst>
                <a:ext uri="{FF2B5EF4-FFF2-40B4-BE49-F238E27FC236}">
                  <a16:creationId xmlns:a16="http://schemas.microsoft.com/office/drawing/2014/main" id="{C37171C9-FF1A-4BF8-87F0-6110560C332D}"/>
                </a:ext>
              </a:extLst>
            </p:cNvPr>
            <p:cNvSpPr/>
            <p:nvPr/>
          </p:nvSpPr>
          <p:spPr>
            <a:xfrm>
              <a:off x="7114465" y="5651458"/>
              <a:ext cx="1006960" cy="743902"/>
            </a:xfrm>
            <a:custGeom>
              <a:avLst/>
              <a:gdLst>
                <a:gd name="connsiteX0" fmla="*/ 757237 w 1006960"/>
                <a:gd name="connsiteY0" fmla="*/ 124777 h 743902"/>
                <a:gd name="connsiteX1" fmla="*/ 1006792 w 1006960"/>
                <a:gd name="connsiteY1" fmla="*/ 411480 h 743902"/>
                <a:gd name="connsiteX2" fmla="*/ 820103 w 1006960"/>
                <a:gd name="connsiteY2" fmla="*/ 743903 h 743902"/>
                <a:gd name="connsiteX3" fmla="*/ 675323 w 1006960"/>
                <a:gd name="connsiteY3" fmla="*/ 681990 h 743902"/>
                <a:gd name="connsiteX4" fmla="*/ 804862 w 1006960"/>
                <a:gd name="connsiteY4" fmla="*/ 414338 h 743902"/>
                <a:gd name="connsiteX5" fmla="*/ 590550 w 1006960"/>
                <a:gd name="connsiteY5" fmla="*/ 242888 h 743902"/>
                <a:gd name="connsiteX6" fmla="*/ 397193 w 1006960"/>
                <a:gd name="connsiteY6" fmla="*/ 540068 h 743902"/>
                <a:gd name="connsiteX7" fmla="*/ 0 w 1006960"/>
                <a:gd name="connsiteY7" fmla="*/ 433388 h 743902"/>
                <a:gd name="connsiteX8" fmla="*/ 65722 w 1006960"/>
                <a:gd name="connsiteY8" fmla="*/ 300990 h 743902"/>
                <a:gd name="connsiteX9" fmla="*/ 317183 w 1006960"/>
                <a:gd name="connsiteY9" fmla="*/ 344805 h 743902"/>
                <a:gd name="connsiteX10" fmla="*/ 421005 w 1006960"/>
                <a:gd name="connsiteY10" fmla="*/ 0 h 743902"/>
                <a:gd name="connsiteX11" fmla="*/ 757237 w 1006960"/>
                <a:gd name="connsiteY11" fmla="*/ 124777 h 7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60" h="743902">
                  <a:moveTo>
                    <a:pt x="757237" y="124777"/>
                  </a:moveTo>
                  <a:cubicBezTo>
                    <a:pt x="757237" y="124777"/>
                    <a:pt x="1000125" y="357188"/>
                    <a:pt x="1006792" y="411480"/>
                  </a:cubicBezTo>
                  <a:cubicBezTo>
                    <a:pt x="1013460" y="466725"/>
                    <a:pt x="820103" y="743903"/>
                    <a:pt x="820103" y="743903"/>
                  </a:cubicBezTo>
                  <a:lnTo>
                    <a:pt x="675323" y="681990"/>
                  </a:lnTo>
                  <a:cubicBezTo>
                    <a:pt x="675323" y="681990"/>
                    <a:pt x="838200" y="476250"/>
                    <a:pt x="804862" y="414338"/>
                  </a:cubicBezTo>
                  <a:cubicBezTo>
                    <a:pt x="771525" y="353378"/>
                    <a:pt x="590550" y="242888"/>
                    <a:pt x="590550" y="242888"/>
                  </a:cubicBezTo>
                  <a:cubicBezTo>
                    <a:pt x="590550" y="242888"/>
                    <a:pt x="474345" y="500063"/>
                    <a:pt x="397193" y="540068"/>
                  </a:cubicBezTo>
                  <a:cubicBezTo>
                    <a:pt x="320040" y="580072"/>
                    <a:pt x="0" y="433388"/>
                    <a:pt x="0" y="433388"/>
                  </a:cubicBezTo>
                  <a:lnTo>
                    <a:pt x="65722" y="300990"/>
                  </a:lnTo>
                  <a:cubicBezTo>
                    <a:pt x="65722" y="300990"/>
                    <a:pt x="278130" y="379095"/>
                    <a:pt x="317183" y="344805"/>
                  </a:cubicBezTo>
                  <a:cubicBezTo>
                    <a:pt x="357187" y="311467"/>
                    <a:pt x="421005" y="0"/>
                    <a:pt x="421005" y="0"/>
                  </a:cubicBezTo>
                  <a:lnTo>
                    <a:pt x="757237" y="12477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1" name="图形 386">
              <a:extLst>
                <a:ext uri="{FF2B5EF4-FFF2-40B4-BE49-F238E27FC236}">
                  <a16:creationId xmlns:a16="http://schemas.microsoft.com/office/drawing/2014/main" id="{42FC67FA-8429-411F-9F05-9836C755B57C}"/>
                </a:ext>
              </a:extLst>
            </p:cNvPr>
            <p:cNvSpPr/>
            <p:nvPr/>
          </p:nvSpPr>
          <p:spPr>
            <a:xfrm>
              <a:off x="7108036" y="5648353"/>
              <a:ext cx="1016306" cy="751770"/>
            </a:xfrm>
            <a:custGeom>
              <a:avLst/>
              <a:gdLst>
                <a:gd name="connsiteX0" fmla="*/ 826532 w 1016306"/>
                <a:gd name="connsiteY0" fmla="*/ 751770 h 751770"/>
                <a:gd name="connsiteX1" fmla="*/ 824627 w 1016306"/>
                <a:gd name="connsiteY1" fmla="*/ 751770 h 751770"/>
                <a:gd name="connsiteX2" fmla="*/ 679847 w 1016306"/>
                <a:gd name="connsiteY2" fmla="*/ 689858 h 751770"/>
                <a:gd name="connsiteX3" fmla="*/ 676989 w 1016306"/>
                <a:gd name="connsiteY3" fmla="*/ 687000 h 751770"/>
                <a:gd name="connsiteX4" fmla="*/ 677942 w 1016306"/>
                <a:gd name="connsiteY4" fmla="*/ 683190 h 751770"/>
                <a:gd name="connsiteX5" fmla="*/ 806529 w 1016306"/>
                <a:gd name="connsiteY5" fmla="*/ 421253 h 751770"/>
                <a:gd name="connsiteX6" fmla="*/ 597932 w 1016306"/>
                <a:gd name="connsiteY6" fmla="*/ 254565 h 751770"/>
                <a:gd name="connsiteX7" fmla="*/ 404574 w 1016306"/>
                <a:gd name="connsiteY7" fmla="*/ 548888 h 751770"/>
                <a:gd name="connsiteX8" fmla="*/ 3572 w 1016306"/>
                <a:gd name="connsiteY8" fmla="*/ 442208 h 751770"/>
                <a:gd name="connsiteX9" fmla="*/ 714 w 1016306"/>
                <a:gd name="connsiteY9" fmla="*/ 439350 h 751770"/>
                <a:gd name="connsiteX10" fmla="*/ 714 w 1016306"/>
                <a:gd name="connsiteY10" fmla="*/ 435540 h 751770"/>
                <a:gd name="connsiteX11" fmla="*/ 66437 w 1016306"/>
                <a:gd name="connsiteY11" fmla="*/ 303143 h 751770"/>
                <a:gd name="connsiteX12" fmla="*/ 72152 w 1016306"/>
                <a:gd name="connsiteY12" fmla="*/ 301238 h 751770"/>
                <a:gd name="connsiteX13" fmla="*/ 318849 w 1016306"/>
                <a:gd name="connsiteY13" fmla="*/ 346005 h 751770"/>
                <a:gd name="connsiteX14" fmla="*/ 420767 w 1016306"/>
                <a:gd name="connsiteY14" fmla="*/ 4058 h 751770"/>
                <a:gd name="connsiteX15" fmla="*/ 426482 w 1016306"/>
                <a:gd name="connsiteY15" fmla="*/ 248 h 751770"/>
                <a:gd name="connsiteX16" fmla="*/ 427434 w 1016306"/>
                <a:gd name="connsiteY16" fmla="*/ 248 h 751770"/>
                <a:gd name="connsiteX17" fmla="*/ 762714 w 1016306"/>
                <a:gd name="connsiteY17" fmla="*/ 124073 h 751770"/>
                <a:gd name="connsiteX18" fmla="*/ 764619 w 1016306"/>
                <a:gd name="connsiteY18" fmla="*/ 125025 h 751770"/>
                <a:gd name="connsiteX19" fmla="*/ 1016079 w 1016306"/>
                <a:gd name="connsiteY19" fmla="*/ 414585 h 751770"/>
                <a:gd name="connsiteX20" fmla="*/ 829389 w 1016306"/>
                <a:gd name="connsiteY20" fmla="*/ 749865 h 751770"/>
                <a:gd name="connsiteX21" fmla="*/ 826532 w 1016306"/>
                <a:gd name="connsiteY21" fmla="*/ 751770 h 751770"/>
                <a:gd name="connsiteX22" fmla="*/ 689372 w 1016306"/>
                <a:gd name="connsiteY22" fmla="*/ 683190 h 751770"/>
                <a:gd name="connsiteX23" fmla="*/ 824627 w 1016306"/>
                <a:gd name="connsiteY23" fmla="*/ 741293 h 751770"/>
                <a:gd name="connsiteX24" fmla="*/ 1008459 w 1016306"/>
                <a:gd name="connsiteY24" fmla="*/ 415538 h 751770"/>
                <a:gd name="connsiteX25" fmla="*/ 760809 w 1016306"/>
                <a:gd name="connsiteY25" fmla="*/ 131693 h 751770"/>
                <a:gd name="connsiteX26" fmla="*/ 431244 w 1016306"/>
                <a:gd name="connsiteY26" fmla="*/ 10725 h 751770"/>
                <a:gd name="connsiteX27" fmla="*/ 326469 w 1016306"/>
                <a:gd name="connsiteY27" fmla="*/ 352673 h 751770"/>
                <a:gd name="connsiteX28" fmla="*/ 74057 w 1016306"/>
                <a:gd name="connsiteY28" fmla="*/ 310763 h 751770"/>
                <a:gd name="connsiteX29" fmla="*/ 12144 w 1016306"/>
                <a:gd name="connsiteY29" fmla="*/ 434588 h 751770"/>
                <a:gd name="connsiteX30" fmla="*/ 400764 w 1016306"/>
                <a:gd name="connsiteY30" fmla="*/ 539363 h 751770"/>
                <a:gd name="connsiteX31" fmla="*/ 592217 w 1016306"/>
                <a:gd name="connsiteY31" fmla="*/ 244088 h 751770"/>
                <a:gd name="connsiteX32" fmla="*/ 595074 w 1016306"/>
                <a:gd name="connsiteY32" fmla="*/ 241230 h 751770"/>
                <a:gd name="connsiteX33" fmla="*/ 598884 w 1016306"/>
                <a:gd name="connsiteY33" fmla="*/ 241230 h 751770"/>
                <a:gd name="connsiteX34" fmla="*/ 815102 w 1016306"/>
                <a:gd name="connsiteY34" fmla="*/ 415538 h 751770"/>
                <a:gd name="connsiteX35" fmla="*/ 689372 w 1016306"/>
                <a:gd name="connsiteY35" fmla="*/ 683190 h 75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16306" h="751770">
                  <a:moveTo>
                    <a:pt x="826532" y="751770"/>
                  </a:moveTo>
                  <a:cubicBezTo>
                    <a:pt x="825579" y="751770"/>
                    <a:pt x="825579" y="751770"/>
                    <a:pt x="824627" y="751770"/>
                  </a:cubicBezTo>
                  <a:lnTo>
                    <a:pt x="679847" y="689858"/>
                  </a:lnTo>
                  <a:cubicBezTo>
                    <a:pt x="678894" y="688905"/>
                    <a:pt x="677942" y="687953"/>
                    <a:pt x="676989" y="687000"/>
                  </a:cubicBezTo>
                  <a:cubicBezTo>
                    <a:pt x="676989" y="685095"/>
                    <a:pt x="676989" y="684143"/>
                    <a:pt x="677942" y="683190"/>
                  </a:cubicBezTo>
                  <a:cubicBezTo>
                    <a:pt x="722709" y="626993"/>
                    <a:pt x="832247" y="468878"/>
                    <a:pt x="806529" y="421253"/>
                  </a:cubicBezTo>
                  <a:cubicBezTo>
                    <a:pt x="777002" y="366960"/>
                    <a:pt x="626507" y="271710"/>
                    <a:pt x="597932" y="254565"/>
                  </a:cubicBezTo>
                  <a:cubicBezTo>
                    <a:pt x="580787" y="291713"/>
                    <a:pt x="476964" y="511740"/>
                    <a:pt x="404574" y="548888"/>
                  </a:cubicBezTo>
                  <a:cubicBezTo>
                    <a:pt x="326469" y="589845"/>
                    <a:pt x="16907" y="447923"/>
                    <a:pt x="3572" y="442208"/>
                  </a:cubicBezTo>
                  <a:cubicBezTo>
                    <a:pt x="2619" y="441255"/>
                    <a:pt x="1667" y="440303"/>
                    <a:pt x="714" y="439350"/>
                  </a:cubicBezTo>
                  <a:cubicBezTo>
                    <a:pt x="-238" y="438398"/>
                    <a:pt x="-238" y="436493"/>
                    <a:pt x="714" y="435540"/>
                  </a:cubicBezTo>
                  <a:lnTo>
                    <a:pt x="66437" y="303143"/>
                  </a:lnTo>
                  <a:cubicBezTo>
                    <a:pt x="67389" y="301238"/>
                    <a:pt x="70247" y="300285"/>
                    <a:pt x="72152" y="301238"/>
                  </a:cubicBezTo>
                  <a:cubicBezTo>
                    <a:pt x="130254" y="322193"/>
                    <a:pt x="288369" y="372675"/>
                    <a:pt x="318849" y="346005"/>
                  </a:cubicBezTo>
                  <a:cubicBezTo>
                    <a:pt x="349329" y="319335"/>
                    <a:pt x="403622" y="90735"/>
                    <a:pt x="420767" y="4058"/>
                  </a:cubicBezTo>
                  <a:cubicBezTo>
                    <a:pt x="421719" y="1200"/>
                    <a:pt x="423624" y="-705"/>
                    <a:pt x="426482" y="248"/>
                  </a:cubicBezTo>
                  <a:cubicBezTo>
                    <a:pt x="426482" y="248"/>
                    <a:pt x="426482" y="248"/>
                    <a:pt x="427434" y="248"/>
                  </a:cubicBezTo>
                  <a:lnTo>
                    <a:pt x="762714" y="124073"/>
                  </a:lnTo>
                  <a:cubicBezTo>
                    <a:pt x="763667" y="124073"/>
                    <a:pt x="763667" y="125025"/>
                    <a:pt x="764619" y="125025"/>
                  </a:cubicBezTo>
                  <a:cubicBezTo>
                    <a:pt x="774144" y="134550"/>
                    <a:pt x="1008459" y="358388"/>
                    <a:pt x="1016079" y="414585"/>
                  </a:cubicBezTo>
                  <a:cubicBezTo>
                    <a:pt x="1023699" y="470783"/>
                    <a:pt x="837009" y="738435"/>
                    <a:pt x="829389" y="749865"/>
                  </a:cubicBezTo>
                  <a:cubicBezTo>
                    <a:pt x="829389" y="750818"/>
                    <a:pt x="827484" y="751770"/>
                    <a:pt x="826532" y="751770"/>
                  </a:cubicBezTo>
                  <a:close/>
                  <a:moveTo>
                    <a:pt x="689372" y="683190"/>
                  </a:moveTo>
                  <a:lnTo>
                    <a:pt x="824627" y="741293"/>
                  </a:lnTo>
                  <a:cubicBezTo>
                    <a:pt x="879872" y="662235"/>
                    <a:pt x="1013222" y="458400"/>
                    <a:pt x="1008459" y="415538"/>
                  </a:cubicBezTo>
                  <a:cubicBezTo>
                    <a:pt x="1003697" y="372675"/>
                    <a:pt x="844629" y="212655"/>
                    <a:pt x="760809" y="131693"/>
                  </a:cubicBezTo>
                  <a:lnTo>
                    <a:pt x="431244" y="10725"/>
                  </a:lnTo>
                  <a:cubicBezTo>
                    <a:pt x="421719" y="53588"/>
                    <a:pt x="365522" y="320288"/>
                    <a:pt x="326469" y="352673"/>
                  </a:cubicBezTo>
                  <a:cubicBezTo>
                    <a:pt x="288369" y="385058"/>
                    <a:pt x="109299" y="324098"/>
                    <a:pt x="74057" y="310763"/>
                  </a:cubicBezTo>
                  <a:lnTo>
                    <a:pt x="12144" y="434588"/>
                  </a:lnTo>
                  <a:cubicBezTo>
                    <a:pt x="51197" y="451733"/>
                    <a:pt x="331232" y="575558"/>
                    <a:pt x="400764" y="539363"/>
                  </a:cubicBezTo>
                  <a:cubicBezTo>
                    <a:pt x="475059" y="500310"/>
                    <a:pt x="590312" y="246945"/>
                    <a:pt x="592217" y="244088"/>
                  </a:cubicBezTo>
                  <a:cubicBezTo>
                    <a:pt x="593169" y="243135"/>
                    <a:pt x="594122" y="242183"/>
                    <a:pt x="595074" y="241230"/>
                  </a:cubicBezTo>
                  <a:cubicBezTo>
                    <a:pt x="596027" y="240278"/>
                    <a:pt x="597932" y="240278"/>
                    <a:pt x="598884" y="241230"/>
                  </a:cubicBezTo>
                  <a:cubicBezTo>
                    <a:pt x="606504" y="245993"/>
                    <a:pt x="781764" y="352673"/>
                    <a:pt x="815102" y="415538"/>
                  </a:cubicBezTo>
                  <a:cubicBezTo>
                    <a:pt x="847487" y="473640"/>
                    <a:pt x="714137" y="650805"/>
                    <a:pt x="689372" y="68319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2" name="图形 386">
              <a:extLst>
                <a:ext uri="{FF2B5EF4-FFF2-40B4-BE49-F238E27FC236}">
                  <a16:creationId xmlns:a16="http://schemas.microsoft.com/office/drawing/2014/main" id="{EBC2B431-3DC0-412E-8A18-4533B04C372A}"/>
                </a:ext>
              </a:extLst>
            </p:cNvPr>
            <p:cNvSpPr/>
            <p:nvPr/>
          </p:nvSpPr>
          <p:spPr>
            <a:xfrm>
              <a:off x="8372315" y="5056899"/>
              <a:ext cx="156145" cy="130691"/>
            </a:xfrm>
            <a:custGeom>
              <a:avLst/>
              <a:gdLst>
                <a:gd name="connsiteX0" fmla="*/ 34693 w 156145"/>
                <a:gd name="connsiteY0" fmla="*/ 130692 h 130691"/>
                <a:gd name="connsiteX1" fmla="*/ 89938 w 156145"/>
                <a:gd name="connsiteY1" fmla="*/ 100212 h 130691"/>
                <a:gd name="connsiteX2" fmla="*/ 133753 w 156145"/>
                <a:gd name="connsiteY2" fmla="*/ 78304 h 130691"/>
                <a:gd name="connsiteX3" fmla="*/ 74698 w 156145"/>
                <a:gd name="connsiteY3" fmla="*/ 82114 h 130691"/>
                <a:gd name="connsiteX4" fmla="*/ 123275 w 156145"/>
                <a:gd name="connsiteY4" fmla="*/ 24964 h 130691"/>
                <a:gd name="connsiteX5" fmla="*/ 152803 w 156145"/>
                <a:gd name="connsiteY5" fmla="*/ 7819 h 130691"/>
                <a:gd name="connsiteX6" fmla="*/ 90890 w 156145"/>
                <a:gd name="connsiteY6" fmla="*/ 4009 h 130691"/>
                <a:gd name="connsiteX7" fmla="*/ 403 w 156145"/>
                <a:gd name="connsiteY7" fmla="*/ 96402 h 130691"/>
                <a:gd name="connsiteX8" fmla="*/ 34693 w 156145"/>
                <a:gd name="connsiteY8" fmla="*/ 130692 h 1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 h="130691">
                  <a:moveTo>
                    <a:pt x="34693" y="130692"/>
                  </a:moveTo>
                  <a:cubicBezTo>
                    <a:pt x="51838" y="118309"/>
                    <a:pt x="69935" y="108784"/>
                    <a:pt x="89938" y="100212"/>
                  </a:cubicBezTo>
                  <a:cubicBezTo>
                    <a:pt x="111845" y="92592"/>
                    <a:pt x="140420" y="87829"/>
                    <a:pt x="133753" y="78304"/>
                  </a:cubicBezTo>
                  <a:cubicBezTo>
                    <a:pt x="127085" y="68779"/>
                    <a:pt x="74698" y="82114"/>
                    <a:pt x="74698" y="82114"/>
                  </a:cubicBezTo>
                  <a:cubicBezTo>
                    <a:pt x="74698" y="82114"/>
                    <a:pt x="105178" y="34489"/>
                    <a:pt x="123275" y="24964"/>
                  </a:cubicBezTo>
                  <a:cubicBezTo>
                    <a:pt x="140420" y="15439"/>
                    <a:pt x="165185" y="16392"/>
                    <a:pt x="152803" y="7819"/>
                  </a:cubicBezTo>
                  <a:cubicBezTo>
                    <a:pt x="140420" y="-753"/>
                    <a:pt x="103273" y="-2658"/>
                    <a:pt x="90890" y="4009"/>
                  </a:cubicBezTo>
                  <a:cubicBezTo>
                    <a:pt x="78508" y="10677"/>
                    <a:pt x="4213" y="91639"/>
                    <a:pt x="403" y="96402"/>
                  </a:cubicBezTo>
                  <a:cubicBezTo>
                    <a:pt x="-4360" y="101164"/>
                    <a:pt x="34693" y="130692"/>
                    <a:pt x="34693" y="130692"/>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3" name="图形 386">
              <a:extLst>
                <a:ext uri="{FF2B5EF4-FFF2-40B4-BE49-F238E27FC236}">
                  <a16:creationId xmlns:a16="http://schemas.microsoft.com/office/drawing/2014/main" id="{0C6FCF39-EA62-4F4B-8A61-97B6616538CE}"/>
                </a:ext>
              </a:extLst>
            </p:cNvPr>
            <p:cNvSpPr/>
            <p:nvPr/>
          </p:nvSpPr>
          <p:spPr>
            <a:xfrm>
              <a:off x="8367002" y="5052396"/>
              <a:ext cx="165885" cy="139956"/>
            </a:xfrm>
            <a:custGeom>
              <a:avLst/>
              <a:gdLst>
                <a:gd name="connsiteX0" fmla="*/ 40005 w 165885"/>
                <a:gd name="connsiteY0" fmla="*/ 139957 h 139956"/>
                <a:gd name="connsiteX1" fmla="*/ 37148 w 165885"/>
                <a:gd name="connsiteY1" fmla="*/ 139004 h 139956"/>
                <a:gd name="connsiteX2" fmla="*/ 0 w 165885"/>
                <a:gd name="connsiteY2" fmla="*/ 102809 h 139956"/>
                <a:gd name="connsiteX3" fmla="*/ 953 w 165885"/>
                <a:gd name="connsiteY3" fmla="*/ 98047 h 139956"/>
                <a:gd name="connsiteX4" fmla="*/ 93345 w 165885"/>
                <a:gd name="connsiteY4" fmla="*/ 4702 h 139956"/>
                <a:gd name="connsiteX5" fmla="*/ 160973 w 165885"/>
                <a:gd name="connsiteY5" fmla="*/ 8512 h 139956"/>
                <a:gd name="connsiteX6" fmla="*/ 165735 w 165885"/>
                <a:gd name="connsiteY6" fmla="*/ 18037 h 139956"/>
                <a:gd name="connsiteX7" fmla="*/ 149542 w 165885"/>
                <a:gd name="connsiteY7" fmla="*/ 27562 h 139956"/>
                <a:gd name="connsiteX8" fmla="*/ 130492 w 165885"/>
                <a:gd name="connsiteY8" fmla="*/ 34229 h 139956"/>
                <a:gd name="connsiteX9" fmla="*/ 91440 w 165885"/>
                <a:gd name="connsiteY9" fmla="*/ 78997 h 139956"/>
                <a:gd name="connsiteX10" fmla="*/ 143828 w 165885"/>
                <a:gd name="connsiteY10" fmla="*/ 79949 h 139956"/>
                <a:gd name="connsiteX11" fmla="*/ 145733 w 165885"/>
                <a:gd name="connsiteY11" fmla="*/ 88522 h 139956"/>
                <a:gd name="connsiteX12" fmla="*/ 112395 w 165885"/>
                <a:gd name="connsiteY12" fmla="*/ 104714 h 139956"/>
                <a:gd name="connsiteX13" fmla="*/ 97155 w 165885"/>
                <a:gd name="connsiteY13" fmla="*/ 109477 h 139956"/>
                <a:gd name="connsiteX14" fmla="*/ 43815 w 165885"/>
                <a:gd name="connsiteY14" fmla="*/ 138052 h 139956"/>
                <a:gd name="connsiteX15" fmla="*/ 40005 w 165885"/>
                <a:gd name="connsiteY15" fmla="*/ 139957 h 139956"/>
                <a:gd name="connsiteX16" fmla="*/ 10478 w 165885"/>
                <a:gd name="connsiteY16" fmla="*/ 102809 h 139956"/>
                <a:gd name="connsiteX17" fmla="*/ 40005 w 165885"/>
                <a:gd name="connsiteY17" fmla="*/ 128527 h 139956"/>
                <a:gd name="connsiteX18" fmla="*/ 93345 w 165885"/>
                <a:gd name="connsiteY18" fmla="*/ 99952 h 139956"/>
                <a:gd name="connsiteX19" fmla="*/ 108585 w 165885"/>
                <a:gd name="connsiteY19" fmla="*/ 95189 h 139956"/>
                <a:gd name="connsiteX20" fmla="*/ 135255 w 165885"/>
                <a:gd name="connsiteY20" fmla="*/ 84712 h 139956"/>
                <a:gd name="connsiteX21" fmla="*/ 80963 w 165885"/>
                <a:gd name="connsiteY21" fmla="*/ 91379 h 139956"/>
                <a:gd name="connsiteX22" fmla="*/ 75248 w 165885"/>
                <a:gd name="connsiteY22" fmla="*/ 87569 h 139956"/>
                <a:gd name="connsiteX23" fmla="*/ 76200 w 165885"/>
                <a:gd name="connsiteY23" fmla="*/ 83759 h 139956"/>
                <a:gd name="connsiteX24" fmla="*/ 125730 w 165885"/>
                <a:gd name="connsiteY24" fmla="*/ 25657 h 139956"/>
                <a:gd name="connsiteX25" fmla="*/ 147638 w 165885"/>
                <a:gd name="connsiteY25" fmla="*/ 18037 h 139956"/>
                <a:gd name="connsiteX26" fmla="*/ 154305 w 165885"/>
                <a:gd name="connsiteY26" fmla="*/ 16132 h 139956"/>
                <a:gd name="connsiteX27" fmla="*/ 98108 w 165885"/>
                <a:gd name="connsiteY27" fmla="*/ 13274 h 139956"/>
                <a:gd name="connsiteX28" fmla="*/ 10478 w 165885"/>
                <a:gd name="connsiteY28" fmla="*/ 102809 h 1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885" h="139956">
                  <a:moveTo>
                    <a:pt x="40005" y="139957"/>
                  </a:moveTo>
                  <a:cubicBezTo>
                    <a:pt x="39053" y="139957"/>
                    <a:pt x="38100" y="139957"/>
                    <a:pt x="37148" y="139004"/>
                  </a:cubicBezTo>
                  <a:cubicBezTo>
                    <a:pt x="13335" y="120907"/>
                    <a:pt x="953" y="108524"/>
                    <a:pt x="0" y="102809"/>
                  </a:cubicBezTo>
                  <a:cubicBezTo>
                    <a:pt x="0" y="100904"/>
                    <a:pt x="0" y="98999"/>
                    <a:pt x="953" y="98047"/>
                  </a:cubicBezTo>
                  <a:cubicBezTo>
                    <a:pt x="1905" y="97094"/>
                    <a:pt x="78105" y="12322"/>
                    <a:pt x="93345" y="4702"/>
                  </a:cubicBezTo>
                  <a:cubicBezTo>
                    <a:pt x="108585" y="-2918"/>
                    <a:pt x="146685" y="-1013"/>
                    <a:pt x="160973" y="8512"/>
                  </a:cubicBezTo>
                  <a:cubicBezTo>
                    <a:pt x="162878" y="9464"/>
                    <a:pt x="166688" y="13274"/>
                    <a:pt x="165735" y="18037"/>
                  </a:cubicBezTo>
                  <a:cubicBezTo>
                    <a:pt x="164783" y="22799"/>
                    <a:pt x="159067" y="24704"/>
                    <a:pt x="149542" y="27562"/>
                  </a:cubicBezTo>
                  <a:cubicBezTo>
                    <a:pt x="142875" y="29467"/>
                    <a:pt x="136208" y="31372"/>
                    <a:pt x="130492" y="34229"/>
                  </a:cubicBezTo>
                  <a:cubicBezTo>
                    <a:pt x="120015" y="39944"/>
                    <a:pt x="101917" y="62804"/>
                    <a:pt x="91440" y="78997"/>
                  </a:cubicBezTo>
                  <a:cubicBezTo>
                    <a:pt x="112395" y="74234"/>
                    <a:pt x="138113" y="70424"/>
                    <a:pt x="143828" y="79949"/>
                  </a:cubicBezTo>
                  <a:cubicBezTo>
                    <a:pt x="145733" y="81854"/>
                    <a:pt x="146685" y="85664"/>
                    <a:pt x="145733" y="88522"/>
                  </a:cubicBezTo>
                  <a:cubicBezTo>
                    <a:pt x="142875" y="96142"/>
                    <a:pt x="132398" y="98999"/>
                    <a:pt x="112395" y="104714"/>
                  </a:cubicBezTo>
                  <a:cubicBezTo>
                    <a:pt x="107633" y="105667"/>
                    <a:pt x="102870" y="107572"/>
                    <a:pt x="97155" y="109477"/>
                  </a:cubicBezTo>
                  <a:cubicBezTo>
                    <a:pt x="78105" y="117097"/>
                    <a:pt x="60008" y="126622"/>
                    <a:pt x="43815" y="138052"/>
                  </a:cubicBezTo>
                  <a:cubicBezTo>
                    <a:pt x="41910" y="139004"/>
                    <a:pt x="40958" y="139957"/>
                    <a:pt x="40005" y="139957"/>
                  </a:cubicBezTo>
                  <a:close/>
                  <a:moveTo>
                    <a:pt x="10478" y="102809"/>
                  </a:moveTo>
                  <a:cubicBezTo>
                    <a:pt x="20003" y="112334"/>
                    <a:pt x="29528" y="120907"/>
                    <a:pt x="40005" y="128527"/>
                  </a:cubicBezTo>
                  <a:cubicBezTo>
                    <a:pt x="56198" y="117097"/>
                    <a:pt x="74295" y="107572"/>
                    <a:pt x="93345" y="99952"/>
                  </a:cubicBezTo>
                  <a:cubicBezTo>
                    <a:pt x="98108" y="98047"/>
                    <a:pt x="102870" y="97094"/>
                    <a:pt x="108585" y="95189"/>
                  </a:cubicBezTo>
                  <a:cubicBezTo>
                    <a:pt x="118110" y="92332"/>
                    <a:pt x="133350" y="87569"/>
                    <a:pt x="135255" y="84712"/>
                  </a:cubicBezTo>
                  <a:cubicBezTo>
                    <a:pt x="131445" y="81854"/>
                    <a:pt x="106680" y="84712"/>
                    <a:pt x="80963" y="91379"/>
                  </a:cubicBezTo>
                  <a:cubicBezTo>
                    <a:pt x="78105" y="92332"/>
                    <a:pt x="76200" y="90427"/>
                    <a:pt x="75248" y="87569"/>
                  </a:cubicBezTo>
                  <a:cubicBezTo>
                    <a:pt x="75248" y="86617"/>
                    <a:pt x="75248" y="84712"/>
                    <a:pt x="76200" y="83759"/>
                  </a:cubicBezTo>
                  <a:cubicBezTo>
                    <a:pt x="77153" y="81854"/>
                    <a:pt x="107633" y="35182"/>
                    <a:pt x="125730" y="25657"/>
                  </a:cubicBezTo>
                  <a:cubicBezTo>
                    <a:pt x="132398" y="21847"/>
                    <a:pt x="140017" y="19942"/>
                    <a:pt x="147638" y="18037"/>
                  </a:cubicBezTo>
                  <a:lnTo>
                    <a:pt x="154305" y="16132"/>
                  </a:lnTo>
                  <a:cubicBezTo>
                    <a:pt x="136208" y="8512"/>
                    <a:pt x="116205" y="7559"/>
                    <a:pt x="98108" y="13274"/>
                  </a:cubicBezTo>
                  <a:cubicBezTo>
                    <a:pt x="87630" y="18989"/>
                    <a:pt x="22860" y="89474"/>
                    <a:pt x="10478" y="10280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4" name="图形 386">
              <a:extLst>
                <a:ext uri="{FF2B5EF4-FFF2-40B4-BE49-F238E27FC236}">
                  <a16:creationId xmlns:a16="http://schemas.microsoft.com/office/drawing/2014/main" id="{6B0B63C8-ED26-4E7D-8EAF-50CE87C4AED2}"/>
                </a:ext>
              </a:extLst>
            </p:cNvPr>
            <p:cNvSpPr/>
            <p:nvPr/>
          </p:nvSpPr>
          <p:spPr>
            <a:xfrm>
              <a:off x="7919327" y="5146633"/>
              <a:ext cx="512445" cy="284797"/>
            </a:xfrm>
            <a:custGeom>
              <a:avLst/>
              <a:gdLst>
                <a:gd name="connsiteX0" fmla="*/ 0 w 512445"/>
                <a:gd name="connsiteY0" fmla="*/ 72390 h 284797"/>
                <a:gd name="connsiteX1" fmla="*/ 331470 w 512445"/>
                <a:gd name="connsiteY1" fmla="*/ 128588 h 284797"/>
                <a:gd name="connsiteX2" fmla="*/ 445770 w 512445"/>
                <a:gd name="connsiteY2" fmla="*/ 0 h 284797"/>
                <a:gd name="connsiteX3" fmla="*/ 512445 w 512445"/>
                <a:gd name="connsiteY3" fmla="*/ 43815 h 284797"/>
                <a:gd name="connsiteX4" fmla="*/ 429578 w 512445"/>
                <a:gd name="connsiteY4" fmla="*/ 210502 h 284797"/>
                <a:gd name="connsiteX5" fmla="*/ 64770 w 512445"/>
                <a:gd name="connsiteY5" fmla="*/ 284798 h 284797"/>
                <a:gd name="connsiteX6" fmla="*/ 0 w 512445"/>
                <a:gd name="connsiteY6" fmla="*/ 72390 h 28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45" h="284797">
                  <a:moveTo>
                    <a:pt x="0" y="72390"/>
                  </a:moveTo>
                  <a:cubicBezTo>
                    <a:pt x="0" y="72390"/>
                    <a:pt x="302895" y="136208"/>
                    <a:pt x="331470" y="128588"/>
                  </a:cubicBezTo>
                  <a:lnTo>
                    <a:pt x="445770" y="0"/>
                  </a:lnTo>
                  <a:lnTo>
                    <a:pt x="512445" y="43815"/>
                  </a:lnTo>
                  <a:cubicBezTo>
                    <a:pt x="512445" y="43815"/>
                    <a:pt x="477203" y="149543"/>
                    <a:pt x="429578" y="210502"/>
                  </a:cubicBezTo>
                  <a:cubicBezTo>
                    <a:pt x="381000" y="271463"/>
                    <a:pt x="64770" y="284798"/>
                    <a:pt x="64770" y="284798"/>
                  </a:cubicBezTo>
                  <a:lnTo>
                    <a:pt x="0" y="72390"/>
                  </a:ln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5" name="图形 386">
              <a:extLst>
                <a:ext uri="{FF2B5EF4-FFF2-40B4-BE49-F238E27FC236}">
                  <a16:creationId xmlns:a16="http://schemas.microsoft.com/office/drawing/2014/main" id="{A346A6F8-1B46-4400-8A85-985EC1E902AD}"/>
                </a:ext>
              </a:extLst>
            </p:cNvPr>
            <p:cNvSpPr/>
            <p:nvPr/>
          </p:nvSpPr>
          <p:spPr>
            <a:xfrm>
              <a:off x="7754979" y="4889039"/>
              <a:ext cx="350272" cy="261508"/>
            </a:xfrm>
            <a:custGeom>
              <a:avLst/>
              <a:gdLst>
                <a:gd name="connsiteX0" fmla="*/ 168159 w 350272"/>
                <a:gd name="connsiteY0" fmla="*/ 260452 h 261508"/>
                <a:gd name="connsiteX1" fmla="*/ 115771 w 350272"/>
                <a:gd name="connsiteY1" fmla="*/ 244259 h 261508"/>
                <a:gd name="connsiteX2" fmla="*/ 63384 w 350272"/>
                <a:gd name="connsiteY2" fmla="*/ 167107 h 261508"/>
                <a:gd name="connsiteX3" fmla="*/ 519 w 350272"/>
                <a:gd name="connsiteY3" fmla="*/ 86144 h 261508"/>
                <a:gd name="connsiteX4" fmla="*/ 519 w 350272"/>
                <a:gd name="connsiteY4" fmla="*/ 85192 h 261508"/>
                <a:gd name="connsiteX5" fmla="*/ 67194 w 350272"/>
                <a:gd name="connsiteY5" fmla="*/ 69952 h 261508"/>
                <a:gd name="connsiteX6" fmla="*/ 20521 w 350272"/>
                <a:gd name="connsiteY6" fmla="*/ 30899 h 261508"/>
                <a:gd name="connsiteX7" fmla="*/ 21474 w 350272"/>
                <a:gd name="connsiteY7" fmla="*/ 23279 h 261508"/>
                <a:gd name="connsiteX8" fmla="*/ 42429 w 350272"/>
                <a:gd name="connsiteY8" fmla="*/ 19469 h 261508"/>
                <a:gd name="connsiteX9" fmla="*/ 152919 w 350272"/>
                <a:gd name="connsiteY9" fmla="*/ 12802 h 261508"/>
                <a:gd name="connsiteX10" fmla="*/ 263409 w 350272"/>
                <a:gd name="connsiteY10" fmla="*/ 1372 h 261508"/>
                <a:gd name="connsiteX11" fmla="*/ 349134 w 350272"/>
                <a:gd name="connsiteY11" fmla="*/ 102337 h 261508"/>
                <a:gd name="connsiteX12" fmla="*/ 334846 w 350272"/>
                <a:gd name="connsiteY12" fmla="*/ 158534 h 261508"/>
                <a:gd name="connsiteX13" fmla="*/ 320559 w 350272"/>
                <a:gd name="connsiteY13" fmla="*/ 173774 h 261508"/>
                <a:gd name="connsiteX14" fmla="*/ 233881 w 350272"/>
                <a:gd name="connsiteY14" fmla="*/ 250927 h 261508"/>
                <a:gd name="connsiteX15" fmla="*/ 168159 w 350272"/>
                <a:gd name="connsiteY15" fmla="*/ 260452 h 26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272" h="261508">
                  <a:moveTo>
                    <a:pt x="168159" y="260452"/>
                  </a:moveTo>
                  <a:cubicBezTo>
                    <a:pt x="150061" y="258547"/>
                    <a:pt x="131964" y="252832"/>
                    <a:pt x="115771" y="244259"/>
                  </a:cubicBezTo>
                  <a:cubicBezTo>
                    <a:pt x="88149" y="227114"/>
                    <a:pt x="69099" y="198539"/>
                    <a:pt x="63384" y="167107"/>
                  </a:cubicBezTo>
                  <a:cubicBezTo>
                    <a:pt x="24331" y="162344"/>
                    <a:pt x="-4244" y="126149"/>
                    <a:pt x="519" y="86144"/>
                  </a:cubicBezTo>
                  <a:cubicBezTo>
                    <a:pt x="519" y="86144"/>
                    <a:pt x="519" y="85192"/>
                    <a:pt x="519" y="85192"/>
                  </a:cubicBezTo>
                  <a:cubicBezTo>
                    <a:pt x="23379" y="90907"/>
                    <a:pt x="49096" y="85192"/>
                    <a:pt x="67194" y="69952"/>
                  </a:cubicBezTo>
                  <a:cubicBezTo>
                    <a:pt x="43381" y="71857"/>
                    <a:pt x="23379" y="54712"/>
                    <a:pt x="20521" y="30899"/>
                  </a:cubicBezTo>
                  <a:cubicBezTo>
                    <a:pt x="20521" y="28042"/>
                    <a:pt x="20521" y="26137"/>
                    <a:pt x="21474" y="23279"/>
                  </a:cubicBezTo>
                  <a:cubicBezTo>
                    <a:pt x="25284" y="16612"/>
                    <a:pt x="34809" y="17564"/>
                    <a:pt x="42429" y="19469"/>
                  </a:cubicBezTo>
                  <a:cubicBezTo>
                    <a:pt x="78624" y="27089"/>
                    <a:pt x="116724" y="20422"/>
                    <a:pt x="152919" y="12802"/>
                  </a:cubicBezTo>
                  <a:cubicBezTo>
                    <a:pt x="189114" y="5182"/>
                    <a:pt x="227214" y="-3391"/>
                    <a:pt x="263409" y="1372"/>
                  </a:cubicBezTo>
                  <a:cubicBezTo>
                    <a:pt x="316749" y="8992"/>
                    <a:pt x="357706" y="47092"/>
                    <a:pt x="349134" y="102337"/>
                  </a:cubicBezTo>
                  <a:cubicBezTo>
                    <a:pt x="347229" y="121387"/>
                    <a:pt x="342466" y="140437"/>
                    <a:pt x="334846" y="158534"/>
                  </a:cubicBezTo>
                  <a:cubicBezTo>
                    <a:pt x="331036" y="164249"/>
                    <a:pt x="326274" y="169964"/>
                    <a:pt x="320559" y="173774"/>
                  </a:cubicBezTo>
                  <a:cubicBezTo>
                    <a:pt x="291031" y="198539"/>
                    <a:pt x="270076" y="234734"/>
                    <a:pt x="233881" y="250927"/>
                  </a:cubicBezTo>
                  <a:cubicBezTo>
                    <a:pt x="214831" y="260452"/>
                    <a:pt x="191019" y="263309"/>
                    <a:pt x="168159" y="260452"/>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6" name="图形 386">
              <a:extLst>
                <a:ext uri="{FF2B5EF4-FFF2-40B4-BE49-F238E27FC236}">
                  <a16:creationId xmlns:a16="http://schemas.microsoft.com/office/drawing/2014/main" id="{A1D8F454-2347-4662-90CF-B44F84E03121}"/>
                </a:ext>
              </a:extLst>
            </p:cNvPr>
            <p:cNvSpPr/>
            <p:nvPr/>
          </p:nvSpPr>
          <p:spPr>
            <a:xfrm>
              <a:off x="7750940" y="4884605"/>
              <a:ext cx="360534" cy="270744"/>
            </a:xfrm>
            <a:custGeom>
              <a:avLst/>
              <a:gdLst>
                <a:gd name="connsiteX0" fmla="*/ 188390 w 360534"/>
                <a:gd name="connsiteY0" fmla="*/ 270600 h 270744"/>
                <a:gd name="connsiteX1" fmla="*/ 172198 w 360534"/>
                <a:gd name="connsiteY1" fmla="*/ 269648 h 270744"/>
                <a:gd name="connsiteX2" fmla="*/ 172198 w 360534"/>
                <a:gd name="connsiteY2" fmla="*/ 269648 h 270744"/>
                <a:gd name="connsiteX3" fmla="*/ 117905 w 360534"/>
                <a:gd name="connsiteY3" fmla="*/ 252503 h 270744"/>
                <a:gd name="connsiteX4" fmla="*/ 63613 w 360534"/>
                <a:gd name="connsiteY4" fmla="*/ 175350 h 270744"/>
                <a:gd name="connsiteX5" fmla="*/ 748 w 360534"/>
                <a:gd name="connsiteY5" fmla="*/ 88673 h 270744"/>
                <a:gd name="connsiteX6" fmla="*/ 2653 w 360534"/>
                <a:gd name="connsiteY6" fmla="*/ 85815 h 270744"/>
                <a:gd name="connsiteX7" fmla="*/ 6463 w 360534"/>
                <a:gd name="connsiteY7" fmla="*/ 84863 h 270744"/>
                <a:gd name="connsiteX8" fmla="*/ 57898 w 360534"/>
                <a:gd name="connsiteY8" fmla="*/ 78195 h 270744"/>
                <a:gd name="connsiteX9" fmla="*/ 37895 w 360534"/>
                <a:gd name="connsiteY9" fmla="*/ 67718 h 270744"/>
                <a:gd name="connsiteX10" fmla="*/ 20750 w 360534"/>
                <a:gd name="connsiteY10" fmla="*/ 35333 h 270744"/>
                <a:gd name="connsiteX11" fmla="*/ 22655 w 360534"/>
                <a:gd name="connsiteY11" fmla="*/ 25808 h 270744"/>
                <a:gd name="connsiteX12" fmla="*/ 48373 w 360534"/>
                <a:gd name="connsiteY12" fmla="*/ 19140 h 270744"/>
                <a:gd name="connsiteX13" fmla="*/ 156958 w 360534"/>
                <a:gd name="connsiteY13" fmla="*/ 12473 h 270744"/>
                <a:gd name="connsiteX14" fmla="*/ 161720 w 360534"/>
                <a:gd name="connsiteY14" fmla="*/ 11520 h 270744"/>
                <a:gd name="connsiteX15" fmla="*/ 269353 w 360534"/>
                <a:gd name="connsiteY15" fmla="*/ 1995 h 270744"/>
                <a:gd name="connsiteX16" fmla="*/ 343648 w 360534"/>
                <a:gd name="connsiteY16" fmla="*/ 42953 h 270744"/>
                <a:gd name="connsiteX17" fmla="*/ 358888 w 360534"/>
                <a:gd name="connsiteY17" fmla="*/ 108675 h 270744"/>
                <a:gd name="connsiteX18" fmla="*/ 344600 w 360534"/>
                <a:gd name="connsiteY18" fmla="*/ 165825 h 270744"/>
                <a:gd name="connsiteX19" fmla="*/ 330313 w 360534"/>
                <a:gd name="connsiteY19" fmla="*/ 182018 h 270744"/>
                <a:gd name="connsiteX20" fmla="*/ 329360 w 360534"/>
                <a:gd name="connsiteY20" fmla="*/ 182970 h 270744"/>
                <a:gd name="connsiteX21" fmla="*/ 300785 w 360534"/>
                <a:gd name="connsiteY21" fmla="*/ 211545 h 270744"/>
                <a:gd name="connsiteX22" fmla="*/ 242683 w 360534"/>
                <a:gd name="connsiteY22" fmla="*/ 260123 h 270744"/>
                <a:gd name="connsiteX23" fmla="*/ 188390 w 360534"/>
                <a:gd name="connsiteY23" fmla="*/ 270600 h 270744"/>
                <a:gd name="connsiteX24" fmla="*/ 173150 w 360534"/>
                <a:gd name="connsiteY24" fmla="*/ 260123 h 270744"/>
                <a:gd name="connsiteX25" fmla="*/ 238873 w 360534"/>
                <a:gd name="connsiteY25" fmla="*/ 251550 h 270744"/>
                <a:gd name="connsiteX26" fmla="*/ 294118 w 360534"/>
                <a:gd name="connsiteY26" fmla="*/ 205830 h 270744"/>
                <a:gd name="connsiteX27" fmla="*/ 324598 w 360534"/>
                <a:gd name="connsiteY27" fmla="*/ 175350 h 270744"/>
                <a:gd name="connsiteX28" fmla="*/ 325550 w 360534"/>
                <a:gd name="connsiteY28" fmla="*/ 174398 h 270744"/>
                <a:gd name="connsiteX29" fmla="*/ 336980 w 360534"/>
                <a:gd name="connsiteY29" fmla="*/ 162015 h 270744"/>
                <a:gd name="connsiteX30" fmla="*/ 350315 w 360534"/>
                <a:gd name="connsiteY30" fmla="*/ 107723 h 270744"/>
                <a:gd name="connsiteX31" fmla="*/ 336980 w 360534"/>
                <a:gd name="connsiteY31" fmla="*/ 48668 h 270744"/>
                <a:gd name="connsiteX32" fmla="*/ 268400 w 360534"/>
                <a:gd name="connsiteY32" fmla="*/ 11520 h 270744"/>
                <a:gd name="connsiteX33" fmla="*/ 163625 w 360534"/>
                <a:gd name="connsiteY33" fmla="*/ 21045 h 270744"/>
                <a:gd name="connsiteX34" fmla="*/ 158863 w 360534"/>
                <a:gd name="connsiteY34" fmla="*/ 21998 h 270744"/>
                <a:gd name="connsiteX35" fmla="*/ 45515 w 360534"/>
                <a:gd name="connsiteY35" fmla="*/ 28665 h 270744"/>
                <a:gd name="connsiteX36" fmla="*/ 30275 w 360534"/>
                <a:gd name="connsiteY36" fmla="*/ 29618 h 270744"/>
                <a:gd name="connsiteX37" fmla="*/ 30275 w 360534"/>
                <a:gd name="connsiteY37" fmla="*/ 34380 h 270744"/>
                <a:gd name="connsiteX38" fmla="*/ 71233 w 360534"/>
                <a:gd name="connsiteY38" fmla="*/ 68670 h 270744"/>
                <a:gd name="connsiteX39" fmla="*/ 75995 w 360534"/>
                <a:gd name="connsiteY39" fmla="*/ 71528 h 270744"/>
                <a:gd name="connsiteX40" fmla="*/ 75043 w 360534"/>
                <a:gd name="connsiteY40" fmla="*/ 77243 h 270744"/>
                <a:gd name="connsiteX41" fmla="*/ 9320 w 360534"/>
                <a:gd name="connsiteY41" fmla="*/ 94388 h 270744"/>
                <a:gd name="connsiteX42" fmla="*/ 22655 w 360534"/>
                <a:gd name="connsiteY42" fmla="*/ 140108 h 270744"/>
                <a:gd name="connsiteX43" fmla="*/ 67423 w 360534"/>
                <a:gd name="connsiteY43" fmla="*/ 165825 h 270744"/>
                <a:gd name="connsiteX44" fmla="*/ 72185 w 360534"/>
                <a:gd name="connsiteY44" fmla="*/ 169635 h 270744"/>
                <a:gd name="connsiteX45" fmla="*/ 121715 w 360534"/>
                <a:gd name="connsiteY45" fmla="*/ 243930 h 270744"/>
                <a:gd name="connsiteX46" fmla="*/ 173150 w 360534"/>
                <a:gd name="connsiteY46" fmla="*/ 260123 h 270744"/>
                <a:gd name="connsiteX47" fmla="*/ 173150 w 360534"/>
                <a:gd name="connsiteY47" fmla="*/ 260123 h 27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0534" h="270744">
                  <a:moveTo>
                    <a:pt x="188390" y="270600"/>
                  </a:moveTo>
                  <a:cubicBezTo>
                    <a:pt x="182675" y="270600"/>
                    <a:pt x="177913" y="270600"/>
                    <a:pt x="172198" y="269648"/>
                  </a:cubicBezTo>
                  <a:lnTo>
                    <a:pt x="172198" y="269648"/>
                  </a:lnTo>
                  <a:cubicBezTo>
                    <a:pt x="153148" y="267743"/>
                    <a:pt x="135050" y="262028"/>
                    <a:pt x="117905" y="252503"/>
                  </a:cubicBezTo>
                  <a:cubicBezTo>
                    <a:pt x="90283" y="235358"/>
                    <a:pt x="70280" y="206783"/>
                    <a:pt x="63613" y="175350"/>
                  </a:cubicBezTo>
                  <a:cubicBezTo>
                    <a:pt x="22655" y="167730"/>
                    <a:pt x="-4967" y="129630"/>
                    <a:pt x="748" y="88673"/>
                  </a:cubicBezTo>
                  <a:cubicBezTo>
                    <a:pt x="748" y="87720"/>
                    <a:pt x="1700" y="85815"/>
                    <a:pt x="2653" y="85815"/>
                  </a:cubicBezTo>
                  <a:cubicBezTo>
                    <a:pt x="3605" y="84863"/>
                    <a:pt x="5510" y="84863"/>
                    <a:pt x="6463" y="84863"/>
                  </a:cubicBezTo>
                  <a:cubicBezTo>
                    <a:pt x="23608" y="89625"/>
                    <a:pt x="41705" y="86768"/>
                    <a:pt x="57898" y="78195"/>
                  </a:cubicBezTo>
                  <a:cubicBezTo>
                    <a:pt x="50278" y="76290"/>
                    <a:pt x="43610" y="72480"/>
                    <a:pt x="37895" y="67718"/>
                  </a:cubicBezTo>
                  <a:cubicBezTo>
                    <a:pt x="28370" y="60098"/>
                    <a:pt x="21703" y="47715"/>
                    <a:pt x="20750" y="35333"/>
                  </a:cubicBezTo>
                  <a:cubicBezTo>
                    <a:pt x="20750" y="32475"/>
                    <a:pt x="20750" y="28665"/>
                    <a:pt x="22655" y="25808"/>
                  </a:cubicBezTo>
                  <a:cubicBezTo>
                    <a:pt x="28370" y="15330"/>
                    <a:pt x="42658" y="18188"/>
                    <a:pt x="48373" y="19140"/>
                  </a:cubicBezTo>
                  <a:cubicBezTo>
                    <a:pt x="83615" y="26760"/>
                    <a:pt x="119810" y="20093"/>
                    <a:pt x="156958" y="12473"/>
                  </a:cubicBezTo>
                  <a:lnTo>
                    <a:pt x="161720" y="11520"/>
                  </a:lnTo>
                  <a:cubicBezTo>
                    <a:pt x="196963" y="3900"/>
                    <a:pt x="233158" y="-3720"/>
                    <a:pt x="269353" y="1995"/>
                  </a:cubicBezTo>
                  <a:cubicBezTo>
                    <a:pt x="298880" y="4853"/>
                    <a:pt x="325550" y="20093"/>
                    <a:pt x="343648" y="42953"/>
                  </a:cubicBezTo>
                  <a:cubicBezTo>
                    <a:pt x="357935" y="62003"/>
                    <a:pt x="363650" y="85815"/>
                    <a:pt x="358888" y="108675"/>
                  </a:cubicBezTo>
                  <a:cubicBezTo>
                    <a:pt x="356983" y="128678"/>
                    <a:pt x="352220" y="147728"/>
                    <a:pt x="344600" y="165825"/>
                  </a:cubicBezTo>
                  <a:cubicBezTo>
                    <a:pt x="340790" y="172493"/>
                    <a:pt x="336028" y="177255"/>
                    <a:pt x="330313" y="182018"/>
                  </a:cubicBezTo>
                  <a:lnTo>
                    <a:pt x="329360" y="182970"/>
                  </a:lnTo>
                  <a:cubicBezTo>
                    <a:pt x="318883" y="191543"/>
                    <a:pt x="309358" y="202020"/>
                    <a:pt x="300785" y="211545"/>
                  </a:cubicBezTo>
                  <a:cubicBezTo>
                    <a:pt x="283640" y="229643"/>
                    <a:pt x="266495" y="248693"/>
                    <a:pt x="242683" y="260123"/>
                  </a:cubicBezTo>
                  <a:cubicBezTo>
                    <a:pt x="225538" y="267743"/>
                    <a:pt x="207440" y="271553"/>
                    <a:pt x="188390" y="270600"/>
                  </a:cubicBezTo>
                  <a:close/>
                  <a:moveTo>
                    <a:pt x="173150" y="260123"/>
                  </a:moveTo>
                  <a:cubicBezTo>
                    <a:pt x="195058" y="262980"/>
                    <a:pt x="217918" y="259170"/>
                    <a:pt x="238873" y="251550"/>
                  </a:cubicBezTo>
                  <a:cubicBezTo>
                    <a:pt x="260780" y="242025"/>
                    <a:pt x="277925" y="223928"/>
                    <a:pt x="294118" y="205830"/>
                  </a:cubicBezTo>
                  <a:cubicBezTo>
                    <a:pt x="303643" y="195353"/>
                    <a:pt x="314120" y="184875"/>
                    <a:pt x="324598" y="175350"/>
                  </a:cubicBezTo>
                  <a:lnTo>
                    <a:pt x="325550" y="174398"/>
                  </a:lnTo>
                  <a:cubicBezTo>
                    <a:pt x="330313" y="170588"/>
                    <a:pt x="334123" y="166778"/>
                    <a:pt x="336980" y="162015"/>
                  </a:cubicBezTo>
                  <a:cubicBezTo>
                    <a:pt x="343648" y="144870"/>
                    <a:pt x="348410" y="125820"/>
                    <a:pt x="350315" y="107723"/>
                  </a:cubicBezTo>
                  <a:cubicBezTo>
                    <a:pt x="354125" y="86768"/>
                    <a:pt x="349363" y="65813"/>
                    <a:pt x="336980" y="48668"/>
                  </a:cubicBezTo>
                  <a:cubicBezTo>
                    <a:pt x="319835" y="27713"/>
                    <a:pt x="295070" y="14378"/>
                    <a:pt x="268400" y="11520"/>
                  </a:cubicBezTo>
                  <a:cubicBezTo>
                    <a:pt x="234110" y="6758"/>
                    <a:pt x="197915" y="14378"/>
                    <a:pt x="163625" y="21045"/>
                  </a:cubicBezTo>
                  <a:lnTo>
                    <a:pt x="158863" y="21998"/>
                  </a:lnTo>
                  <a:cubicBezTo>
                    <a:pt x="119810" y="30570"/>
                    <a:pt x="82663" y="37238"/>
                    <a:pt x="45515" y="28665"/>
                  </a:cubicBezTo>
                  <a:cubicBezTo>
                    <a:pt x="36943" y="26760"/>
                    <a:pt x="31228" y="26760"/>
                    <a:pt x="30275" y="29618"/>
                  </a:cubicBezTo>
                  <a:cubicBezTo>
                    <a:pt x="30275" y="31523"/>
                    <a:pt x="30275" y="32475"/>
                    <a:pt x="30275" y="34380"/>
                  </a:cubicBezTo>
                  <a:cubicBezTo>
                    <a:pt x="32180" y="55335"/>
                    <a:pt x="50278" y="70575"/>
                    <a:pt x="71233" y="68670"/>
                  </a:cubicBezTo>
                  <a:cubicBezTo>
                    <a:pt x="73138" y="68670"/>
                    <a:pt x="75043" y="69623"/>
                    <a:pt x="75995" y="71528"/>
                  </a:cubicBezTo>
                  <a:cubicBezTo>
                    <a:pt x="76948" y="73433"/>
                    <a:pt x="75995" y="75338"/>
                    <a:pt x="75043" y="77243"/>
                  </a:cubicBezTo>
                  <a:cubicBezTo>
                    <a:pt x="56945" y="92483"/>
                    <a:pt x="33133" y="99150"/>
                    <a:pt x="9320" y="94388"/>
                  </a:cubicBezTo>
                  <a:cubicBezTo>
                    <a:pt x="7415" y="110580"/>
                    <a:pt x="12178" y="126773"/>
                    <a:pt x="22655" y="140108"/>
                  </a:cubicBezTo>
                  <a:cubicBezTo>
                    <a:pt x="33133" y="154395"/>
                    <a:pt x="49325" y="163920"/>
                    <a:pt x="67423" y="165825"/>
                  </a:cubicBezTo>
                  <a:cubicBezTo>
                    <a:pt x="69328" y="165825"/>
                    <a:pt x="71233" y="167730"/>
                    <a:pt x="72185" y="169635"/>
                  </a:cubicBezTo>
                  <a:cubicBezTo>
                    <a:pt x="77900" y="200115"/>
                    <a:pt x="95998" y="226785"/>
                    <a:pt x="121715" y="243930"/>
                  </a:cubicBezTo>
                  <a:cubicBezTo>
                    <a:pt x="137908" y="253455"/>
                    <a:pt x="155053" y="259170"/>
                    <a:pt x="173150" y="260123"/>
                  </a:cubicBezTo>
                  <a:lnTo>
                    <a:pt x="173150" y="26012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7" name="图形 386">
              <a:extLst>
                <a:ext uri="{FF2B5EF4-FFF2-40B4-BE49-F238E27FC236}">
                  <a16:creationId xmlns:a16="http://schemas.microsoft.com/office/drawing/2014/main" id="{285BBF75-A43F-432D-97A2-F78A04E063FF}"/>
                </a:ext>
              </a:extLst>
            </p:cNvPr>
            <p:cNvSpPr/>
            <p:nvPr/>
          </p:nvSpPr>
          <p:spPr>
            <a:xfrm>
              <a:off x="8089825" y="5068528"/>
              <a:ext cx="30819" cy="66407"/>
            </a:xfrm>
            <a:custGeom>
              <a:avLst/>
              <a:gdLst>
                <a:gd name="connsiteX0" fmla="*/ 8572 w 30819"/>
                <a:gd name="connsiteY0" fmla="*/ 0 h 66407"/>
                <a:gd name="connsiteX1" fmla="*/ 29527 w 30819"/>
                <a:gd name="connsiteY1" fmla="*/ 61913 h 66407"/>
                <a:gd name="connsiteX2" fmla="*/ 0 w 30819"/>
                <a:gd name="connsiteY2" fmla="*/ 62865 h 66407"/>
              </a:gdLst>
              <a:ahLst/>
              <a:cxnLst>
                <a:cxn ang="0">
                  <a:pos x="connsiteX0" y="connsiteY0"/>
                </a:cxn>
                <a:cxn ang="0">
                  <a:pos x="connsiteX1" y="connsiteY1"/>
                </a:cxn>
                <a:cxn ang="0">
                  <a:pos x="connsiteX2" y="connsiteY2"/>
                </a:cxn>
              </a:cxnLst>
              <a:rect l="l" t="t" r="r" b="b"/>
              <a:pathLst>
                <a:path w="30819" h="66407">
                  <a:moveTo>
                    <a:pt x="8572" y="0"/>
                  </a:moveTo>
                  <a:cubicBezTo>
                    <a:pt x="8572" y="0"/>
                    <a:pt x="37147" y="52388"/>
                    <a:pt x="29527" y="61913"/>
                  </a:cubicBezTo>
                  <a:cubicBezTo>
                    <a:pt x="21907" y="71438"/>
                    <a:pt x="0" y="62865"/>
                    <a:pt x="0" y="62865"/>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8" name="图形 386">
              <a:extLst>
                <a:ext uri="{FF2B5EF4-FFF2-40B4-BE49-F238E27FC236}">
                  <a16:creationId xmlns:a16="http://schemas.microsoft.com/office/drawing/2014/main" id="{CD2959D9-C6A5-4F67-98E1-D14EEF8E57D6}"/>
                </a:ext>
              </a:extLst>
            </p:cNvPr>
            <p:cNvSpPr/>
            <p:nvPr/>
          </p:nvSpPr>
          <p:spPr>
            <a:xfrm>
              <a:off x="8084705" y="5063392"/>
              <a:ext cx="38643" cy="76756"/>
            </a:xfrm>
            <a:custGeom>
              <a:avLst/>
              <a:gdLst>
                <a:gd name="connsiteX0" fmla="*/ 22265 w 38643"/>
                <a:gd name="connsiteY0" fmla="*/ 76574 h 76756"/>
                <a:gd name="connsiteX1" fmla="*/ 3215 w 38643"/>
                <a:gd name="connsiteY1" fmla="*/ 72764 h 76756"/>
                <a:gd name="connsiteX2" fmla="*/ 357 w 38643"/>
                <a:gd name="connsiteY2" fmla="*/ 66096 h 76756"/>
                <a:gd name="connsiteX3" fmla="*/ 357 w 38643"/>
                <a:gd name="connsiteY3" fmla="*/ 66096 h 76756"/>
                <a:gd name="connsiteX4" fmla="*/ 6072 w 38643"/>
                <a:gd name="connsiteY4" fmla="*/ 63239 h 76756"/>
                <a:gd name="connsiteX5" fmla="*/ 6072 w 38643"/>
                <a:gd name="connsiteY5" fmla="*/ 63239 h 76756"/>
                <a:gd name="connsiteX6" fmla="*/ 29885 w 38643"/>
                <a:gd name="connsiteY6" fmla="*/ 64191 h 76756"/>
                <a:gd name="connsiteX7" fmla="*/ 8930 w 38643"/>
                <a:gd name="connsiteY7" fmla="*/ 7041 h 76756"/>
                <a:gd name="connsiteX8" fmla="*/ 9882 w 38643"/>
                <a:gd name="connsiteY8" fmla="*/ 374 h 76756"/>
                <a:gd name="connsiteX9" fmla="*/ 9882 w 38643"/>
                <a:gd name="connsiteY9" fmla="*/ 374 h 76756"/>
                <a:gd name="connsiteX10" fmla="*/ 16550 w 38643"/>
                <a:gd name="connsiteY10" fmla="*/ 2279 h 76756"/>
                <a:gd name="connsiteX11" fmla="*/ 36552 w 38643"/>
                <a:gd name="connsiteY11" fmla="*/ 69906 h 76756"/>
                <a:gd name="connsiteX12" fmla="*/ 22265 w 38643"/>
                <a:gd name="connsiteY12" fmla="*/ 76574 h 7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643" h="76756">
                  <a:moveTo>
                    <a:pt x="22265" y="76574"/>
                  </a:moveTo>
                  <a:cubicBezTo>
                    <a:pt x="15597" y="76574"/>
                    <a:pt x="8930" y="74669"/>
                    <a:pt x="3215" y="72764"/>
                  </a:cubicBezTo>
                  <a:cubicBezTo>
                    <a:pt x="357" y="71811"/>
                    <a:pt x="-595" y="68954"/>
                    <a:pt x="357" y="66096"/>
                  </a:cubicBezTo>
                  <a:cubicBezTo>
                    <a:pt x="357" y="66096"/>
                    <a:pt x="357" y="66096"/>
                    <a:pt x="357" y="66096"/>
                  </a:cubicBezTo>
                  <a:cubicBezTo>
                    <a:pt x="1310" y="63239"/>
                    <a:pt x="4167" y="62286"/>
                    <a:pt x="6072" y="63239"/>
                  </a:cubicBezTo>
                  <a:cubicBezTo>
                    <a:pt x="6072" y="63239"/>
                    <a:pt x="6072" y="63239"/>
                    <a:pt x="6072" y="63239"/>
                  </a:cubicBezTo>
                  <a:cubicBezTo>
                    <a:pt x="11787" y="66096"/>
                    <a:pt x="26075" y="68954"/>
                    <a:pt x="29885" y="64191"/>
                  </a:cubicBezTo>
                  <a:cubicBezTo>
                    <a:pt x="33695" y="59429"/>
                    <a:pt x="22265" y="32759"/>
                    <a:pt x="8930" y="7041"/>
                  </a:cubicBezTo>
                  <a:cubicBezTo>
                    <a:pt x="7025" y="5136"/>
                    <a:pt x="7977" y="2279"/>
                    <a:pt x="9882" y="374"/>
                  </a:cubicBezTo>
                  <a:cubicBezTo>
                    <a:pt x="9882" y="374"/>
                    <a:pt x="9882" y="374"/>
                    <a:pt x="9882" y="374"/>
                  </a:cubicBezTo>
                  <a:cubicBezTo>
                    <a:pt x="11787" y="-579"/>
                    <a:pt x="15597" y="374"/>
                    <a:pt x="16550" y="2279"/>
                  </a:cubicBezTo>
                  <a:cubicBezTo>
                    <a:pt x="25122" y="18471"/>
                    <a:pt x="45125" y="58476"/>
                    <a:pt x="36552" y="69906"/>
                  </a:cubicBezTo>
                  <a:cubicBezTo>
                    <a:pt x="34647" y="74669"/>
                    <a:pt x="28932" y="77526"/>
                    <a:pt x="22265" y="7657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9" name="图形 386">
              <a:extLst>
                <a:ext uri="{FF2B5EF4-FFF2-40B4-BE49-F238E27FC236}">
                  <a16:creationId xmlns:a16="http://schemas.microsoft.com/office/drawing/2014/main" id="{35B810B7-FCEC-4CC2-AAC5-646489E3019A}"/>
                </a:ext>
              </a:extLst>
            </p:cNvPr>
            <p:cNvSpPr/>
            <p:nvPr/>
          </p:nvSpPr>
          <p:spPr>
            <a:xfrm>
              <a:off x="7919327" y="4979946"/>
              <a:ext cx="190146" cy="299433"/>
            </a:xfrm>
            <a:custGeom>
              <a:avLst/>
              <a:gdLst>
                <a:gd name="connsiteX0" fmla="*/ 178117 w 190146"/>
                <a:gd name="connsiteY0" fmla="*/ 21907 h 299433"/>
                <a:gd name="connsiteX1" fmla="*/ 185738 w 190146"/>
                <a:gd name="connsiteY1" fmla="*/ 100013 h 299433"/>
                <a:gd name="connsiteX2" fmla="*/ 174308 w 190146"/>
                <a:gd name="connsiteY2" fmla="*/ 199073 h 299433"/>
                <a:gd name="connsiteX3" fmla="*/ 108585 w 190146"/>
                <a:gd name="connsiteY3" fmla="*/ 208598 h 299433"/>
                <a:gd name="connsiteX4" fmla="*/ 107633 w 190146"/>
                <a:gd name="connsiteY4" fmla="*/ 278130 h 299433"/>
                <a:gd name="connsiteX5" fmla="*/ 49530 w 190146"/>
                <a:gd name="connsiteY5" fmla="*/ 291465 h 299433"/>
                <a:gd name="connsiteX6" fmla="*/ 0 w 190146"/>
                <a:gd name="connsiteY6" fmla="*/ 239077 h 299433"/>
                <a:gd name="connsiteX7" fmla="*/ 11430 w 190146"/>
                <a:gd name="connsiteY7" fmla="*/ 143827 h 299433"/>
                <a:gd name="connsiteX8" fmla="*/ 72390 w 190146"/>
                <a:gd name="connsiteY8" fmla="*/ 106680 h 299433"/>
                <a:gd name="connsiteX9" fmla="*/ 101917 w 190146"/>
                <a:gd name="connsiteY9" fmla="*/ 0 h 299433"/>
                <a:gd name="connsiteX10" fmla="*/ 178117 w 190146"/>
                <a:gd name="connsiteY10" fmla="*/ 21907 h 29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146" h="299433">
                  <a:moveTo>
                    <a:pt x="178117" y="21907"/>
                  </a:moveTo>
                  <a:cubicBezTo>
                    <a:pt x="197167" y="40957"/>
                    <a:pt x="188595" y="76200"/>
                    <a:pt x="185738" y="100013"/>
                  </a:cubicBezTo>
                  <a:cubicBezTo>
                    <a:pt x="182880" y="133350"/>
                    <a:pt x="179070" y="165735"/>
                    <a:pt x="174308" y="199073"/>
                  </a:cubicBezTo>
                  <a:cubicBezTo>
                    <a:pt x="171450" y="220027"/>
                    <a:pt x="117158" y="215265"/>
                    <a:pt x="108585" y="208598"/>
                  </a:cubicBezTo>
                  <a:lnTo>
                    <a:pt x="107633" y="278130"/>
                  </a:lnTo>
                  <a:cubicBezTo>
                    <a:pt x="107633" y="278130"/>
                    <a:pt x="91440" y="315278"/>
                    <a:pt x="49530" y="291465"/>
                  </a:cubicBezTo>
                  <a:cubicBezTo>
                    <a:pt x="7620" y="267653"/>
                    <a:pt x="0" y="239077"/>
                    <a:pt x="0" y="239077"/>
                  </a:cubicBezTo>
                  <a:lnTo>
                    <a:pt x="11430" y="143827"/>
                  </a:lnTo>
                  <a:cubicBezTo>
                    <a:pt x="11430" y="143827"/>
                    <a:pt x="47625" y="146685"/>
                    <a:pt x="72390" y="106680"/>
                  </a:cubicBezTo>
                  <a:cubicBezTo>
                    <a:pt x="97155" y="65723"/>
                    <a:pt x="101917" y="0"/>
                    <a:pt x="101917" y="0"/>
                  </a:cubicBezTo>
                  <a:cubicBezTo>
                    <a:pt x="101917" y="0"/>
                    <a:pt x="159067" y="3810"/>
                    <a:pt x="178117" y="2190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0" name="图形 386">
              <a:extLst>
                <a:ext uri="{FF2B5EF4-FFF2-40B4-BE49-F238E27FC236}">
                  <a16:creationId xmlns:a16="http://schemas.microsoft.com/office/drawing/2014/main" id="{3BAD97AE-A4ED-4478-B807-9C6786524987}"/>
                </a:ext>
              </a:extLst>
            </p:cNvPr>
            <p:cNvSpPr/>
            <p:nvPr/>
          </p:nvSpPr>
          <p:spPr>
            <a:xfrm>
              <a:off x="7913612" y="4975183"/>
              <a:ext cx="198638" cy="308610"/>
            </a:xfrm>
            <a:custGeom>
              <a:avLst/>
              <a:gdLst>
                <a:gd name="connsiteX0" fmla="*/ 80963 w 198638"/>
                <a:gd name="connsiteY0" fmla="*/ 308610 h 308610"/>
                <a:gd name="connsiteX1" fmla="*/ 52388 w 198638"/>
                <a:gd name="connsiteY1" fmla="*/ 300038 h 308610"/>
                <a:gd name="connsiteX2" fmla="*/ 0 w 198638"/>
                <a:gd name="connsiteY2" fmla="*/ 244793 h 308610"/>
                <a:gd name="connsiteX3" fmla="*/ 0 w 198638"/>
                <a:gd name="connsiteY3" fmla="*/ 242888 h 308610"/>
                <a:gd name="connsiteX4" fmla="*/ 11430 w 198638"/>
                <a:gd name="connsiteY4" fmla="*/ 147638 h 308610"/>
                <a:gd name="connsiteX5" fmla="*/ 16193 w 198638"/>
                <a:gd name="connsiteY5" fmla="*/ 143827 h 308610"/>
                <a:gd name="connsiteX6" fmla="*/ 16193 w 198638"/>
                <a:gd name="connsiteY6" fmla="*/ 143827 h 308610"/>
                <a:gd name="connsiteX7" fmla="*/ 72390 w 198638"/>
                <a:gd name="connsiteY7" fmla="*/ 108585 h 308610"/>
                <a:gd name="connsiteX8" fmla="*/ 100965 w 198638"/>
                <a:gd name="connsiteY8" fmla="*/ 4763 h 308610"/>
                <a:gd name="connsiteX9" fmla="*/ 105727 w 198638"/>
                <a:gd name="connsiteY9" fmla="*/ 0 h 308610"/>
                <a:gd name="connsiteX10" fmla="*/ 184785 w 198638"/>
                <a:gd name="connsiteY10" fmla="*/ 23813 h 308610"/>
                <a:gd name="connsiteX11" fmla="*/ 184785 w 198638"/>
                <a:gd name="connsiteY11" fmla="*/ 23813 h 308610"/>
                <a:gd name="connsiteX12" fmla="*/ 196215 w 198638"/>
                <a:gd name="connsiteY12" fmla="*/ 93345 h 308610"/>
                <a:gd name="connsiteX13" fmla="*/ 194310 w 198638"/>
                <a:gd name="connsiteY13" fmla="*/ 105727 h 308610"/>
                <a:gd name="connsiteX14" fmla="*/ 182880 w 198638"/>
                <a:gd name="connsiteY14" fmla="*/ 204788 h 308610"/>
                <a:gd name="connsiteX15" fmla="*/ 168593 w 198638"/>
                <a:gd name="connsiteY15" fmla="*/ 220027 h 308610"/>
                <a:gd name="connsiteX16" fmla="*/ 116205 w 198638"/>
                <a:gd name="connsiteY16" fmla="*/ 220980 h 308610"/>
                <a:gd name="connsiteX17" fmla="*/ 115252 w 198638"/>
                <a:gd name="connsiteY17" fmla="*/ 282893 h 308610"/>
                <a:gd name="connsiteX18" fmla="*/ 115252 w 198638"/>
                <a:gd name="connsiteY18" fmla="*/ 284798 h 308610"/>
                <a:gd name="connsiteX19" fmla="*/ 91440 w 198638"/>
                <a:gd name="connsiteY19" fmla="*/ 306705 h 308610"/>
                <a:gd name="connsiteX20" fmla="*/ 80963 w 198638"/>
                <a:gd name="connsiteY20" fmla="*/ 308610 h 308610"/>
                <a:gd name="connsiteX21" fmla="*/ 10477 w 198638"/>
                <a:gd name="connsiteY21" fmla="*/ 242888 h 308610"/>
                <a:gd name="connsiteX22" fmla="*/ 58102 w 198638"/>
                <a:gd name="connsiteY22" fmla="*/ 292418 h 308610"/>
                <a:gd name="connsiteX23" fmla="*/ 90488 w 198638"/>
                <a:gd name="connsiteY23" fmla="*/ 298133 h 308610"/>
                <a:gd name="connsiteX24" fmla="*/ 108585 w 198638"/>
                <a:gd name="connsiteY24" fmla="*/ 281940 h 308610"/>
                <a:gd name="connsiteX25" fmla="*/ 109538 w 198638"/>
                <a:gd name="connsiteY25" fmla="*/ 213360 h 308610"/>
                <a:gd name="connsiteX26" fmla="*/ 112395 w 198638"/>
                <a:gd name="connsiteY26" fmla="*/ 208598 h 308610"/>
                <a:gd name="connsiteX27" fmla="*/ 117157 w 198638"/>
                <a:gd name="connsiteY27" fmla="*/ 209550 h 308610"/>
                <a:gd name="connsiteX28" fmla="*/ 167640 w 198638"/>
                <a:gd name="connsiteY28" fmla="*/ 210502 h 308610"/>
                <a:gd name="connsiteX29" fmla="*/ 175260 w 198638"/>
                <a:gd name="connsiteY29" fmla="*/ 202883 h 308610"/>
                <a:gd name="connsiteX30" fmla="*/ 186690 w 198638"/>
                <a:gd name="connsiteY30" fmla="*/ 104775 h 308610"/>
                <a:gd name="connsiteX31" fmla="*/ 188595 w 198638"/>
                <a:gd name="connsiteY31" fmla="*/ 91440 h 308610"/>
                <a:gd name="connsiteX32" fmla="*/ 180023 w 198638"/>
                <a:gd name="connsiteY32" fmla="*/ 30480 h 308610"/>
                <a:gd name="connsiteX33" fmla="*/ 180023 w 198638"/>
                <a:gd name="connsiteY33" fmla="*/ 30480 h 308610"/>
                <a:gd name="connsiteX34" fmla="*/ 111443 w 198638"/>
                <a:gd name="connsiteY34" fmla="*/ 9525 h 308610"/>
                <a:gd name="connsiteX35" fmla="*/ 81915 w 198638"/>
                <a:gd name="connsiteY35" fmla="*/ 113348 h 308610"/>
                <a:gd name="connsiteX36" fmla="*/ 20955 w 198638"/>
                <a:gd name="connsiteY36" fmla="*/ 153352 h 308610"/>
                <a:gd name="connsiteX37" fmla="*/ 10477 w 198638"/>
                <a:gd name="connsiteY37" fmla="*/ 242888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8638" h="308610">
                  <a:moveTo>
                    <a:pt x="80963" y="308610"/>
                  </a:moveTo>
                  <a:cubicBezTo>
                    <a:pt x="70485" y="308610"/>
                    <a:pt x="60960" y="305753"/>
                    <a:pt x="52388" y="300038"/>
                  </a:cubicBezTo>
                  <a:cubicBezTo>
                    <a:pt x="9525" y="275273"/>
                    <a:pt x="952" y="245745"/>
                    <a:pt x="0" y="244793"/>
                  </a:cubicBezTo>
                  <a:cubicBezTo>
                    <a:pt x="0" y="243840"/>
                    <a:pt x="0" y="243840"/>
                    <a:pt x="0" y="242888"/>
                  </a:cubicBezTo>
                  <a:lnTo>
                    <a:pt x="11430" y="147638"/>
                  </a:lnTo>
                  <a:cubicBezTo>
                    <a:pt x="11430" y="144780"/>
                    <a:pt x="14288" y="142875"/>
                    <a:pt x="16193" y="143827"/>
                  </a:cubicBezTo>
                  <a:cubicBezTo>
                    <a:pt x="16193" y="143827"/>
                    <a:pt x="16193" y="143827"/>
                    <a:pt x="16193" y="143827"/>
                  </a:cubicBezTo>
                  <a:cubicBezTo>
                    <a:pt x="17145" y="143827"/>
                    <a:pt x="49530" y="146685"/>
                    <a:pt x="72390" y="108585"/>
                  </a:cubicBezTo>
                  <a:cubicBezTo>
                    <a:pt x="96202" y="69532"/>
                    <a:pt x="100965" y="4763"/>
                    <a:pt x="100965" y="4763"/>
                  </a:cubicBezTo>
                  <a:cubicBezTo>
                    <a:pt x="100965" y="1905"/>
                    <a:pt x="103823" y="0"/>
                    <a:pt x="105727" y="0"/>
                  </a:cubicBezTo>
                  <a:cubicBezTo>
                    <a:pt x="108585" y="0"/>
                    <a:pt x="164782" y="4763"/>
                    <a:pt x="184785" y="23813"/>
                  </a:cubicBezTo>
                  <a:lnTo>
                    <a:pt x="184785" y="23813"/>
                  </a:lnTo>
                  <a:cubicBezTo>
                    <a:pt x="202882" y="40957"/>
                    <a:pt x="199073" y="69532"/>
                    <a:pt x="196215" y="93345"/>
                  </a:cubicBezTo>
                  <a:cubicBezTo>
                    <a:pt x="195263" y="98107"/>
                    <a:pt x="195263" y="101918"/>
                    <a:pt x="194310" y="105727"/>
                  </a:cubicBezTo>
                  <a:cubicBezTo>
                    <a:pt x="191452" y="138113"/>
                    <a:pt x="187643" y="171450"/>
                    <a:pt x="182880" y="204788"/>
                  </a:cubicBezTo>
                  <a:cubicBezTo>
                    <a:pt x="181927" y="212408"/>
                    <a:pt x="176213" y="218123"/>
                    <a:pt x="168593" y="220027"/>
                  </a:cubicBezTo>
                  <a:cubicBezTo>
                    <a:pt x="151448" y="224790"/>
                    <a:pt x="133350" y="225743"/>
                    <a:pt x="116205" y="220980"/>
                  </a:cubicBezTo>
                  <a:lnTo>
                    <a:pt x="115252" y="282893"/>
                  </a:lnTo>
                  <a:cubicBezTo>
                    <a:pt x="115252" y="283845"/>
                    <a:pt x="115252" y="283845"/>
                    <a:pt x="115252" y="284798"/>
                  </a:cubicBezTo>
                  <a:cubicBezTo>
                    <a:pt x="110490" y="295275"/>
                    <a:pt x="101918" y="302895"/>
                    <a:pt x="91440" y="306705"/>
                  </a:cubicBezTo>
                  <a:cubicBezTo>
                    <a:pt x="89535" y="308610"/>
                    <a:pt x="85725" y="308610"/>
                    <a:pt x="80963" y="308610"/>
                  </a:cubicBezTo>
                  <a:close/>
                  <a:moveTo>
                    <a:pt x="10477" y="242888"/>
                  </a:moveTo>
                  <a:cubicBezTo>
                    <a:pt x="12383" y="247650"/>
                    <a:pt x="21908" y="271463"/>
                    <a:pt x="58102" y="292418"/>
                  </a:cubicBezTo>
                  <a:cubicBezTo>
                    <a:pt x="67627" y="299085"/>
                    <a:pt x="79057" y="300990"/>
                    <a:pt x="90488" y="298133"/>
                  </a:cubicBezTo>
                  <a:cubicBezTo>
                    <a:pt x="98107" y="295275"/>
                    <a:pt x="104775" y="289560"/>
                    <a:pt x="108585" y="281940"/>
                  </a:cubicBezTo>
                  <a:lnTo>
                    <a:pt x="109538" y="213360"/>
                  </a:lnTo>
                  <a:cubicBezTo>
                    <a:pt x="109538" y="211455"/>
                    <a:pt x="110490" y="209550"/>
                    <a:pt x="112395" y="208598"/>
                  </a:cubicBezTo>
                  <a:cubicBezTo>
                    <a:pt x="114300" y="207645"/>
                    <a:pt x="116205" y="207645"/>
                    <a:pt x="117157" y="209550"/>
                  </a:cubicBezTo>
                  <a:cubicBezTo>
                    <a:pt x="133350" y="215265"/>
                    <a:pt x="151448" y="216218"/>
                    <a:pt x="167640" y="210502"/>
                  </a:cubicBezTo>
                  <a:cubicBezTo>
                    <a:pt x="172402" y="208598"/>
                    <a:pt x="175260" y="205740"/>
                    <a:pt x="175260" y="202883"/>
                  </a:cubicBezTo>
                  <a:cubicBezTo>
                    <a:pt x="180023" y="170498"/>
                    <a:pt x="183832" y="137160"/>
                    <a:pt x="186690" y="104775"/>
                  </a:cubicBezTo>
                  <a:cubicBezTo>
                    <a:pt x="186690" y="100965"/>
                    <a:pt x="187643" y="96202"/>
                    <a:pt x="188595" y="91440"/>
                  </a:cubicBezTo>
                  <a:cubicBezTo>
                    <a:pt x="191452" y="70485"/>
                    <a:pt x="195263" y="44768"/>
                    <a:pt x="180023" y="30480"/>
                  </a:cubicBezTo>
                  <a:lnTo>
                    <a:pt x="180023" y="30480"/>
                  </a:lnTo>
                  <a:cubicBezTo>
                    <a:pt x="165735" y="16193"/>
                    <a:pt x="125730" y="11430"/>
                    <a:pt x="111443" y="9525"/>
                  </a:cubicBezTo>
                  <a:cubicBezTo>
                    <a:pt x="109538" y="25718"/>
                    <a:pt x="102870" y="78105"/>
                    <a:pt x="81915" y="113348"/>
                  </a:cubicBezTo>
                  <a:cubicBezTo>
                    <a:pt x="69532" y="136208"/>
                    <a:pt x="46673" y="151448"/>
                    <a:pt x="20955" y="153352"/>
                  </a:cubicBezTo>
                  <a:lnTo>
                    <a:pt x="10477" y="24288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1" name="图形 386">
              <a:extLst>
                <a:ext uri="{FF2B5EF4-FFF2-40B4-BE49-F238E27FC236}">
                  <a16:creationId xmlns:a16="http://schemas.microsoft.com/office/drawing/2014/main" id="{9FF459F2-F589-4FF9-92D3-264E48981CDD}"/>
                </a:ext>
              </a:extLst>
            </p:cNvPr>
            <p:cNvSpPr/>
            <p:nvPr/>
          </p:nvSpPr>
          <p:spPr>
            <a:xfrm>
              <a:off x="8056488" y="5139965"/>
              <a:ext cx="39052" cy="17505"/>
            </a:xfrm>
            <a:custGeom>
              <a:avLst/>
              <a:gdLst>
                <a:gd name="connsiteX0" fmla="*/ 39052 w 39052"/>
                <a:gd name="connsiteY0" fmla="*/ 14288 h 17505"/>
                <a:gd name="connsiteX1" fmla="*/ 0 w 39052"/>
                <a:gd name="connsiteY1" fmla="*/ 0 h 17505"/>
              </a:gdLst>
              <a:ahLst/>
              <a:cxnLst>
                <a:cxn ang="0">
                  <a:pos x="connsiteX0" y="connsiteY0"/>
                </a:cxn>
                <a:cxn ang="0">
                  <a:pos x="connsiteX1" y="connsiteY1"/>
                </a:cxn>
              </a:cxnLst>
              <a:rect l="l" t="t" r="r" b="b"/>
              <a:pathLst>
                <a:path w="39052" h="17505">
                  <a:moveTo>
                    <a:pt x="39052" y="14288"/>
                  </a:moveTo>
                  <a:cubicBezTo>
                    <a:pt x="39052" y="14288"/>
                    <a:pt x="12382" y="27623"/>
                    <a:pt x="0"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2" name="图形 386">
              <a:extLst>
                <a:ext uri="{FF2B5EF4-FFF2-40B4-BE49-F238E27FC236}">
                  <a16:creationId xmlns:a16="http://schemas.microsoft.com/office/drawing/2014/main" id="{7A42F2FB-C142-4636-997A-EEB6FAC16149}"/>
                </a:ext>
              </a:extLst>
            </p:cNvPr>
            <p:cNvSpPr/>
            <p:nvPr/>
          </p:nvSpPr>
          <p:spPr>
            <a:xfrm>
              <a:off x="8052320" y="5134846"/>
              <a:ext cx="48355" cy="27027"/>
            </a:xfrm>
            <a:custGeom>
              <a:avLst/>
              <a:gdLst>
                <a:gd name="connsiteX0" fmla="*/ 27980 w 48355"/>
                <a:gd name="connsiteY0" fmla="*/ 27027 h 27027"/>
                <a:gd name="connsiteX1" fmla="*/ 17502 w 48355"/>
                <a:gd name="connsiteY1" fmla="*/ 25122 h 27027"/>
                <a:gd name="connsiteX2" fmla="*/ 357 w 48355"/>
                <a:gd name="connsiteY2" fmla="*/ 7025 h 27027"/>
                <a:gd name="connsiteX3" fmla="*/ 3215 w 48355"/>
                <a:gd name="connsiteY3" fmla="*/ 357 h 27027"/>
                <a:gd name="connsiteX4" fmla="*/ 3215 w 48355"/>
                <a:gd name="connsiteY4" fmla="*/ 357 h 27027"/>
                <a:gd name="connsiteX5" fmla="*/ 9882 w 48355"/>
                <a:gd name="connsiteY5" fmla="*/ 3215 h 27027"/>
                <a:gd name="connsiteX6" fmla="*/ 9882 w 48355"/>
                <a:gd name="connsiteY6" fmla="*/ 3215 h 27027"/>
                <a:gd name="connsiteX7" fmla="*/ 22265 w 48355"/>
                <a:gd name="connsiteY7" fmla="*/ 15597 h 27027"/>
                <a:gd name="connsiteX8" fmla="*/ 41315 w 48355"/>
                <a:gd name="connsiteY8" fmla="*/ 13692 h 27027"/>
                <a:gd name="connsiteX9" fmla="*/ 47982 w 48355"/>
                <a:gd name="connsiteY9" fmla="*/ 15597 h 27027"/>
                <a:gd name="connsiteX10" fmla="*/ 46077 w 48355"/>
                <a:gd name="connsiteY10" fmla="*/ 22265 h 27027"/>
                <a:gd name="connsiteX11" fmla="*/ 27980 w 48355"/>
                <a:gd name="connsiteY11" fmla="*/ 27027 h 2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5" h="27027">
                  <a:moveTo>
                    <a:pt x="27980" y="27027"/>
                  </a:moveTo>
                  <a:cubicBezTo>
                    <a:pt x="24170" y="27027"/>
                    <a:pt x="20360" y="26075"/>
                    <a:pt x="17502" y="25122"/>
                  </a:cubicBezTo>
                  <a:cubicBezTo>
                    <a:pt x="8930" y="21312"/>
                    <a:pt x="3215" y="14645"/>
                    <a:pt x="357" y="7025"/>
                  </a:cubicBezTo>
                  <a:cubicBezTo>
                    <a:pt x="-595" y="4167"/>
                    <a:pt x="357" y="2262"/>
                    <a:pt x="3215" y="357"/>
                  </a:cubicBezTo>
                  <a:cubicBezTo>
                    <a:pt x="3215" y="357"/>
                    <a:pt x="3215" y="357"/>
                    <a:pt x="3215" y="357"/>
                  </a:cubicBezTo>
                  <a:cubicBezTo>
                    <a:pt x="6072" y="-595"/>
                    <a:pt x="7977" y="357"/>
                    <a:pt x="9882" y="3215"/>
                  </a:cubicBezTo>
                  <a:cubicBezTo>
                    <a:pt x="9882" y="3215"/>
                    <a:pt x="9882" y="3215"/>
                    <a:pt x="9882" y="3215"/>
                  </a:cubicBezTo>
                  <a:cubicBezTo>
                    <a:pt x="11787" y="8930"/>
                    <a:pt x="16550" y="13692"/>
                    <a:pt x="22265" y="15597"/>
                  </a:cubicBezTo>
                  <a:cubicBezTo>
                    <a:pt x="28932" y="17502"/>
                    <a:pt x="35600" y="16550"/>
                    <a:pt x="41315" y="13692"/>
                  </a:cubicBezTo>
                  <a:cubicBezTo>
                    <a:pt x="43220" y="12740"/>
                    <a:pt x="47030" y="13692"/>
                    <a:pt x="47982" y="15597"/>
                  </a:cubicBezTo>
                  <a:cubicBezTo>
                    <a:pt x="48935" y="17502"/>
                    <a:pt x="47982" y="21312"/>
                    <a:pt x="46077" y="22265"/>
                  </a:cubicBezTo>
                  <a:cubicBezTo>
                    <a:pt x="39410" y="26075"/>
                    <a:pt x="33695" y="27027"/>
                    <a:pt x="27980" y="2702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3" name="图形 386">
              <a:extLst>
                <a:ext uri="{FF2B5EF4-FFF2-40B4-BE49-F238E27FC236}">
                  <a16:creationId xmlns:a16="http://schemas.microsoft.com/office/drawing/2014/main" id="{61CA9EC9-9F7D-40FA-BA63-D046D337BD07}"/>
                </a:ext>
              </a:extLst>
            </p:cNvPr>
            <p:cNvSpPr/>
            <p:nvPr/>
          </p:nvSpPr>
          <p:spPr>
            <a:xfrm>
              <a:off x="7977886" y="5036913"/>
              <a:ext cx="55741" cy="91622"/>
            </a:xfrm>
            <a:custGeom>
              <a:avLst/>
              <a:gdLst>
                <a:gd name="connsiteX0" fmla="*/ 55741 w 55741"/>
                <a:gd name="connsiteY0" fmla="*/ 46855 h 91622"/>
                <a:gd name="connsiteX1" fmla="*/ 48121 w 55741"/>
                <a:gd name="connsiteY1" fmla="*/ 23043 h 91622"/>
                <a:gd name="connsiteX2" fmla="*/ 37644 w 55741"/>
                <a:gd name="connsiteY2" fmla="*/ 6850 h 91622"/>
                <a:gd name="connsiteX3" fmla="*/ 20499 w 55741"/>
                <a:gd name="connsiteY3" fmla="*/ 183 h 91622"/>
                <a:gd name="connsiteX4" fmla="*/ 6211 w 55741"/>
                <a:gd name="connsiteY4" fmla="*/ 9708 h 91622"/>
                <a:gd name="connsiteX5" fmla="*/ 496 w 55741"/>
                <a:gd name="connsiteY5" fmla="*/ 25900 h 91622"/>
                <a:gd name="connsiteX6" fmla="*/ 28119 w 55741"/>
                <a:gd name="connsiteY6" fmla="*/ 91622 h 91622"/>
                <a:gd name="connsiteX7" fmla="*/ 26214 w 55741"/>
                <a:gd name="connsiteY7" fmla="*/ 89718 h 9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41" h="91622">
                  <a:moveTo>
                    <a:pt x="55741" y="46855"/>
                  </a:moveTo>
                  <a:cubicBezTo>
                    <a:pt x="55741" y="38283"/>
                    <a:pt x="52884" y="30663"/>
                    <a:pt x="48121" y="23043"/>
                  </a:cubicBezTo>
                  <a:cubicBezTo>
                    <a:pt x="45264" y="17327"/>
                    <a:pt x="41454" y="11613"/>
                    <a:pt x="37644" y="6850"/>
                  </a:cubicBezTo>
                  <a:cubicBezTo>
                    <a:pt x="32881" y="2088"/>
                    <a:pt x="27166" y="-770"/>
                    <a:pt x="20499" y="183"/>
                  </a:cubicBezTo>
                  <a:cubicBezTo>
                    <a:pt x="14784" y="1135"/>
                    <a:pt x="10021" y="4945"/>
                    <a:pt x="6211" y="9708"/>
                  </a:cubicBezTo>
                  <a:cubicBezTo>
                    <a:pt x="3354" y="14470"/>
                    <a:pt x="1449" y="20185"/>
                    <a:pt x="496" y="25900"/>
                  </a:cubicBezTo>
                  <a:cubicBezTo>
                    <a:pt x="-2361" y="50665"/>
                    <a:pt x="7164" y="76383"/>
                    <a:pt x="28119" y="91622"/>
                  </a:cubicBezTo>
                  <a:lnTo>
                    <a:pt x="26214" y="89718"/>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4" name="图形 386">
              <a:extLst>
                <a:ext uri="{FF2B5EF4-FFF2-40B4-BE49-F238E27FC236}">
                  <a16:creationId xmlns:a16="http://schemas.microsoft.com/office/drawing/2014/main" id="{E960687F-FF85-4DBB-838A-A2E3C7440515}"/>
                </a:ext>
              </a:extLst>
            </p:cNvPr>
            <p:cNvSpPr/>
            <p:nvPr/>
          </p:nvSpPr>
          <p:spPr>
            <a:xfrm>
              <a:off x="7973847" y="5032187"/>
              <a:ext cx="64543" cy="101110"/>
            </a:xfrm>
            <a:custGeom>
              <a:avLst/>
              <a:gdLst>
                <a:gd name="connsiteX0" fmla="*/ 32158 w 64543"/>
                <a:gd name="connsiteY0" fmla="*/ 101111 h 101110"/>
                <a:gd name="connsiteX1" fmla="*/ 29301 w 64543"/>
                <a:gd name="connsiteY1" fmla="*/ 100158 h 101110"/>
                <a:gd name="connsiteX2" fmla="*/ 726 w 64543"/>
                <a:gd name="connsiteY2" fmla="*/ 29673 h 101110"/>
                <a:gd name="connsiteX3" fmla="*/ 7393 w 64543"/>
                <a:gd name="connsiteY3" fmla="*/ 11576 h 101110"/>
                <a:gd name="connsiteX4" fmla="*/ 24538 w 64543"/>
                <a:gd name="connsiteY4" fmla="*/ 146 h 101110"/>
                <a:gd name="connsiteX5" fmla="*/ 45493 w 64543"/>
                <a:gd name="connsiteY5" fmla="*/ 8718 h 101110"/>
                <a:gd name="connsiteX6" fmla="*/ 56923 w 64543"/>
                <a:gd name="connsiteY6" fmla="*/ 25863 h 101110"/>
                <a:gd name="connsiteX7" fmla="*/ 64543 w 64543"/>
                <a:gd name="connsiteY7" fmla="*/ 51581 h 101110"/>
                <a:gd name="connsiteX8" fmla="*/ 59781 w 64543"/>
                <a:gd name="connsiteY8" fmla="*/ 56343 h 101110"/>
                <a:gd name="connsiteX9" fmla="*/ 55018 w 64543"/>
                <a:gd name="connsiteY9" fmla="*/ 51581 h 101110"/>
                <a:gd name="connsiteX10" fmla="*/ 55018 w 64543"/>
                <a:gd name="connsiteY10" fmla="*/ 51581 h 101110"/>
                <a:gd name="connsiteX11" fmla="*/ 48351 w 64543"/>
                <a:gd name="connsiteY11" fmla="*/ 30626 h 101110"/>
                <a:gd name="connsiteX12" fmla="*/ 38826 w 64543"/>
                <a:gd name="connsiteY12" fmla="*/ 15386 h 101110"/>
                <a:gd name="connsiteX13" fmla="*/ 25491 w 64543"/>
                <a:gd name="connsiteY13" fmla="*/ 9671 h 101110"/>
                <a:gd name="connsiteX14" fmla="*/ 15013 w 64543"/>
                <a:gd name="connsiteY14" fmla="*/ 16338 h 101110"/>
                <a:gd name="connsiteX15" fmla="*/ 10251 w 64543"/>
                <a:gd name="connsiteY15" fmla="*/ 30626 h 101110"/>
                <a:gd name="connsiteX16" fmla="*/ 32158 w 64543"/>
                <a:gd name="connsiteY16" fmla="*/ 88728 h 101110"/>
                <a:gd name="connsiteX17" fmla="*/ 35016 w 64543"/>
                <a:gd name="connsiteY17" fmla="*/ 90633 h 101110"/>
                <a:gd name="connsiteX18" fmla="*/ 36921 w 64543"/>
                <a:gd name="connsiteY18" fmla="*/ 92538 h 101110"/>
                <a:gd name="connsiteX19" fmla="*/ 36921 w 64543"/>
                <a:gd name="connsiteY19" fmla="*/ 99206 h 101110"/>
                <a:gd name="connsiteX20" fmla="*/ 32158 w 64543"/>
                <a:gd name="connsiteY20" fmla="*/ 101111 h 10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43" h="101110">
                  <a:moveTo>
                    <a:pt x="32158" y="101111"/>
                  </a:moveTo>
                  <a:cubicBezTo>
                    <a:pt x="31206" y="101111"/>
                    <a:pt x="30253" y="101111"/>
                    <a:pt x="29301" y="100158"/>
                  </a:cubicBezTo>
                  <a:cubicBezTo>
                    <a:pt x="8346" y="83966"/>
                    <a:pt x="-3084" y="57296"/>
                    <a:pt x="726" y="29673"/>
                  </a:cubicBezTo>
                  <a:cubicBezTo>
                    <a:pt x="1678" y="23006"/>
                    <a:pt x="3583" y="17291"/>
                    <a:pt x="7393" y="11576"/>
                  </a:cubicBezTo>
                  <a:cubicBezTo>
                    <a:pt x="11203" y="5861"/>
                    <a:pt x="17871" y="1098"/>
                    <a:pt x="24538" y="146"/>
                  </a:cubicBezTo>
                  <a:cubicBezTo>
                    <a:pt x="32158" y="-807"/>
                    <a:pt x="40731" y="3003"/>
                    <a:pt x="45493" y="8718"/>
                  </a:cubicBezTo>
                  <a:cubicBezTo>
                    <a:pt x="50256" y="13481"/>
                    <a:pt x="54066" y="19196"/>
                    <a:pt x="56923" y="25863"/>
                  </a:cubicBezTo>
                  <a:cubicBezTo>
                    <a:pt x="61686" y="33483"/>
                    <a:pt x="64543" y="43008"/>
                    <a:pt x="64543" y="51581"/>
                  </a:cubicBezTo>
                  <a:cubicBezTo>
                    <a:pt x="64543" y="54438"/>
                    <a:pt x="61686" y="56343"/>
                    <a:pt x="59781" y="56343"/>
                  </a:cubicBezTo>
                  <a:cubicBezTo>
                    <a:pt x="56923" y="56343"/>
                    <a:pt x="55018" y="53486"/>
                    <a:pt x="55018" y="51581"/>
                  </a:cubicBezTo>
                  <a:cubicBezTo>
                    <a:pt x="55018" y="51581"/>
                    <a:pt x="55018" y="51581"/>
                    <a:pt x="55018" y="51581"/>
                  </a:cubicBezTo>
                  <a:cubicBezTo>
                    <a:pt x="55018" y="43961"/>
                    <a:pt x="52161" y="37293"/>
                    <a:pt x="48351" y="30626"/>
                  </a:cubicBezTo>
                  <a:cubicBezTo>
                    <a:pt x="45493" y="24911"/>
                    <a:pt x="42636" y="20148"/>
                    <a:pt x="38826" y="15386"/>
                  </a:cubicBezTo>
                  <a:cubicBezTo>
                    <a:pt x="35016" y="11576"/>
                    <a:pt x="30253" y="9671"/>
                    <a:pt x="25491" y="9671"/>
                  </a:cubicBezTo>
                  <a:cubicBezTo>
                    <a:pt x="20728" y="10623"/>
                    <a:pt x="17871" y="12528"/>
                    <a:pt x="15013" y="16338"/>
                  </a:cubicBezTo>
                  <a:cubicBezTo>
                    <a:pt x="12156" y="20148"/>
                    <a:pt x="10251" y="24911"/>
                    <a:pt x="10251" y="30626"/>
                  </a:cubicBezTo>
                  <a:cubicBezTo>
                    <a:pt x="7393" y="52533"/>
                    <a:pt x="15966" y="74441"/>
                    <a:pt x="32158" y="88728"/>
                  </a:cubicBezTo>
                  <a:cubicBezTo>
                    <a:pt x="33111" y="88728"/>
                    <a:pt x="34063" y="89681"/>
                    <a:pt x="35016" y="90633"/>
                  </a:cubicBezTo>
                  <a:lnTo>
                    <a:pt x="36921" y="92538"/>
                  </a:lnTo>
                  <a:cubicBezTo>
                    <a:pt x="38826" y="94443"/>
                    <a:pt x="38826" y="97301"/>
                    <a:pt x="36921" y="99206"/>
                  </a:cubicBezTo>
                  <a:cubicBezTo>
                    <a:pt x="35016" y="101111"/>
                    <a:pt x="34063" y="101111"/>
                    <a:pt x="32158" y="10111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5" name="图形 386">
              <a:extLst>
                <a:ext uri="{FF2B5EF4-FFF2-40B4-BE49-F238E27FC236}">
                  <a16:creationId xmlns:a16="http://schemas.microsoft.com/office/drawing/2014/main" id="{CAA30F4B-BF07-4546-8561-BAC012027DF7}"/>
                </a:ext>
              </a:extLst>
            </p:cNvPr>
            <p:cNvSpPr/>
            <p:nvPr/>
          </p:nvSpPr>
          <p:spPr>
            <a:xfrm>
              <a:off x="7988819" y="5157110"/>
              <a:ext cx="39093" cy="68580"/>
            </a:xfrm>
            <a:custGeom>
              <a:avLst/>
              <a:gdLst>
                <a:gd name="connsiteX0" fmla="*/ 39094 w 39093"/>
                <a:gd name="connsiteY0" fmla="*/ 31433 h 68580"/>
                <a:gd name="connsiteX1" fmla="*/ 41 w 39093"/>
                <a:gd name="connsiteY1" fmla="*/ 0 h 68580"/>
                <a:gd name="connsiteX2" fmla="*/ 39094 w 39093"/>
                <a:gd name="connsiteY2" fmla="*/ 68580 h 68580"/>
                <a:gd name="connsiteX3" fmla="*/ 39094 w 39093"/>
                <a:gd name="connsiteY3" fmla="*/ 31433 h 68580"/>
              </a:gdLst>
              <a:ahLst/>
              <a:cxnLst>
                <a:cxn ang="0">
                  <a:pos x="connsiteX0" y="connsiteY0"/>
                </a:cxn>
                <a:cxn ang="0">
                  <a:pos x="connsiteX1" y="connsiteY1"/>
                </a:cxn>
                <a:cxn ang="0">
                  <a:pos x="connsiteX2" y="connsiteY2"/>
                </a:cxn>
                <a:cxn ang="0">
                  <a:pos x="connsiteX3" y="connsiteY3"/>
                </a:cxn>
              </a:cxnLst>
              <a:rect l="l" t="t" r="r" b="b"/>
              <a:pathLst>
                <a:path w="39093" h="68580">
                  <a:moveTo>
                    <a:pt x="39094" y="31433"/>
                  </a:moveTo>
                  <a:cubicBezTo>
                    <a:pt x="23854" y="24765"/>
                    <a:pt x="9566" y="14288"/>
                    <a:pt x="41" y="0"/>
                  </a:cubicBezTo>
                  <a:cubicBezTo>
                    <a:pt x="41" y="0"/>
                    <a:pt x="-2816" y="50483"/>
                    <a:pt x="39094" y="68580"/>
                  </a:cubicBezTo>
                  <a:lnTo>
                    <a:pt x="39094" y="3143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6" name="图形 386">
              <a:extLst>
                <a:ext uri="{FF2B5EF4-FFF2-40B4-BE49-F238E27FC236}">
                  <a16:creationId xmlns:a16="http://schemas.microsoft.com/office/drawing/2014/main" id="{2744D96A-A978-4404-AB59-6BDA736A7142}"/>
                </a:ext>
              </a:extLst>
            </p:cNvPr>
            <p:cNvSpPr/>
            <p:nvPr/>
          </p:nvSpPr>
          <p:spPr>
            <a:xfrm>
              <a:off x="7984085" y="5152095"/>
              <a:ext cx="49542" cy="78358"/>
            </a:xfrm>
            <a:custGeom>
              <a:avLst/>
              <a:gdLst>
                <a:gd name="connsiteX0" fmla="*/ 43827 w 49542"/>
                <a:gd name="connsiteY0" fmla="*/ 78358 h 78358"/>
                <a:gd name="connsiteX1" fmla="*/ 41922 w 49542"/>
                <a:gd name="connsiteY1" fmla="*/ 78358 h 78358"/>
                <a:gd name="connsiteX2" fmla="*/ 12 w 49542"/>
                <a:gd name="connsiteY2" fmla="*/ 5016 h 78358"/>
                <a:gd name="connsiteX3" fmla="*/ 3822 w 49542"/>
                <a:gd name="connsiteY3" fmla="*/ 253 h 78358"/>
                <a:gd name="connsiteX4" fmla="*/ 9537 w 49542"/>
                <a:gd name="connsiteY4" fmla="*/ 3111 h 78358"/>
                <a:gd name="connsiteX5" fmla="*/ 45732 w 49542"/>
                <a:gd name="connsiteY5" fmla="*/ 31686 h 78358"/>
                <a:gd name="connsiteX6" fmla="*/ 48590 w 49542"/>
                <a:gd name="connsiteY6" fmla="*/ 36448 h 78358"/>
                <a:gd name="connsiteX7" fmla="*/ 49542 w 49542"/>
                <a:gd name="connsiteY7" fmla="*/ 73596 h 78358"/>
                <a:gd name="connsiteX8" fmla="*/ 47637 w 49542"/>
                <a:gd name="connsiteY8" fmla="*/ 77406 h 78358"/>
                <a:gd name="connsiteX9" fmla="*/ 43827 w 49542"/>
                <a:gd name="connsiteY9" fmla="*/ 78358 h 78358"/>
                <a:gd name="connsiteX10" fmla="*/ 10490 w 49542"/>
                <a:gd name="connsiteY10" fmla="*/ 20256 h 78358"/>
                <a:gd name="connsiteX11" fmla="*/ 39065 w 49542"/>
                <a:gd name="connsiteY11" fmla="*/ 65023 h 78358"/>
                <a:gd name="connsiteX12" fmla="*/ 39065 w 49542"/>
                <a:gd name="connsiteY12" fmla="*/ 39306 h 78358"/>
                <a:gd name="connsiteX13" fmla="*/ 10490 w 49542"/>
                <a:gd name="connsiteY13" fmla="*/ 20256 h 78358"/>
                <a:gd name="connsiteX14" fmla="*/ 10490 w 49542"/>
                <a:gd name="connsiteY14" fmla="*/ 20256 h 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42" h="78358">
                  <a:moveTo>
                    <a:pt x="43827" y="78358"/>
                  </a:moveTo>
                  <a:cubicBezTo>
                    <a:pt x="42875" y="78358"/>
                    <a:pt x="42875" y="78358"/>
                    <a:pt x="41922" y="78358"/>
                  </a:cubicBezTo>
                  <a:cubicBezTo>
                    <a:pt x="-1893" y="59308"/>
                    <a:pt x="12" y="6921"/>
                    <a:pt x="12" y="5016"/>
                  </a:cubicBezTo>
                  <a:cubicBezTo>
                    <a:pt x="12" y="3111"/>
                    <a:pt x="1917" y="1206"/>
                    <a:pt x="3822" y="253"/>
                  </a:cubicBezTo>
                  <a:cubicBezTo>
                    <a:pt x="5727" y="-699"/>
                    <a:pt x="8585" y="1206"/>
                    <a:pt x="9537" y="3111"/>
                  </a:cubicBezTo>
                  <a:cubicBezTo>
                    <a:pt x="19062" y="16446"/>
                    <a:pt x="31445" y="25971"/>
                    <a:pt x="45732" y="31686"/>
                  </a:cubicBezTo>
                  <a:cubicBezTo>
                    <a:pt x="47637" y="32638"/>
                    <a:pt x="48590" y="34543"/>
                    <a:pt x="48590" y="36448"/>
                  </a:cubicBezTo>
                  <a:lnTo>
                    <a:pt x="49542" y="73596"/>
                  </a:lnTo>
                  <a:cubicBezTo>
                    <a:pt x="49542" y="75501"/>
                    <a:pt x="48590" y="76453"/>
                    <a:pt x="47637" y="77406"/>
                  </a:cubicBezTo>
                  <a:cubicBezTo>
                    <a:pt x="45732" y="78358"/>
                    <a:pt x="44780" y="78358"/>
                    <a:pt x="43827" y="78358"/>
                  </a:cubicBezTo>
                  <a:close/>
                  <a:moveTo>
                    <a:pt x="10490" y="20256"/>
                  </a:moveTo>
                  <a:cubicBezTo>
                    <a:pt x="13347" y="38353"/>
                    <a:pt x="22872" y="55498"/>
                    <a:pt x="39065" y="65023"/>
                  </a:cubicBezTo>
                  <a:lnTo>
                    <a:pt x="39065" y="39306"/>
                  </a:lnTo>
                  <a:cubicBezTo>
                    <a:pt x="28587" y="34543"/>
                    <a:pt x="19062" y="27876"/>
                    <a:pt x="10490" y="20256"/>
                  </a:cubicBezTo>
                  <a:lnTo>
                    <a:pt x="10490" y="2025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7" name="图形 386">
              <a:extLst>
                <a:ext uri="{FF2B5EF4-FFF2-40B4-BE49-F238E27FC236}">
                  <a16:creationId xmlns:a16="http://schemas.microsoft.com/office/drawing/2014/main" id="{830CCE60-EF5E-4940-83D3-E2413564F66D}"/>
                </a:ext>
              </a:extLst>
            </p:cNvPr>
            <p:cNvSpPr/>
            <p:nvPr/>
          </p:nvSpPr>
          <p:spPr>
            <a:xfrm rot="17071858">
              <a:off x="8070328" y="5039059"/>
              <a:ext cx="22859" cy="9524"/>
            </a:xfrm>
            <a:custGeom>
              <a:avLst/>
              <a:gdLst>
                <a:gd name="connsiteX0" fmla="*/ 22860 w 22859"/>
                <a:gd name="connsiteY0" fmla="*/ 4762 h 9524"/>
                <a:gd name="connsiteX1" fmla="*/ 11430 w 22859"/>
                <a:gd name="connsiteY1" fmla="*/ 9525 h 9524"/>
                <a:gd name="connsiteX2" fmla="*/ 0 w 22859"/>
                <a:gd name="connsiteY2" fmla="*/ 4762 h 9524"/>
                <a:gd name="connsiteX3" fmla="*/ 11430 w 22859"/>
                <a:gd name="connsiteY3" fmla="*/ 0 h 9524"/>
                <a:gd name="connsiteX4" fmla="*/ 22860 w 22859"/>
                <a:gd name="connsiteY4" fmla="*/ 4762 h 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9524">
                  <a:moveTo>
                    <a:pt x="22860" y="4762"/>
                  </a:moveTo>
                  <a:cubicBezTo>
                    <a:pt x="22860" y="7393"/>
                    <a:pt x="17742" y="9525"/>
                    <a:pt x="11430" y="9525"/>
                  </a:cubicBezTo>
                  <a:cubicBezTo>
                    <a:pt x="5117" y="9525"/>
                    <a:pt x="0" y="7393"/>
                    <a:pt x="0" y="4762"/>
                  </a:cubicBezTo>
                  <a:cubicBezTo>
                    <a:pt x="0" y="2132"/>
                    <a:pt x="5117" y="0"/>
                    <a:pt x="11430" y="0"/>
                  </a:cubicBezTo>
                  <a:cubicBezTo>
                    <a:pt x="17742" y="0"/>
                    <a:pt x="22860" y="2132"/>
                    <a:pt x="22860" y="4762"/>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8" name="图形 386">
              <a:extLst>
                <a:ext uri="{FF2B5EF4-FFF2-40B4-BE49-F238E27FC236}">
                  <a16:creationId xmlns:a16="http://schemas.microsoft.com/office/drawing/2014/main" id="{3D599D3B-B576-431B-8868-B5FF647B51B9}"/>
                </a:ext>
              </a:extLst>
            </p:cNvPr>
            <p:cNvSpPr/>
            <p:nvPr/>
          </p:nvSpPr>
          <p:spPr>
            <a:xfrm>
              <a:off x="7535470" y="5215937"/>
              <a:ext cx="498164" cy="557489"/>
            </a:xfrm>
            <a:custGeom>
              <a:avLst/>
              <a:gdLst>
                <a:gd name="connsiteX0" fmla="*/ 406718 w 498164"/>
                <a:gd name="connsiteY0" fmla="*/ 10706 h 557489"/>
                <a:gd name="connsiteX1" fmla="*/ 498157 w 498164"/>
                <a:gd name="connsiteY1" fmla="*/ 169773 h 557489"/>
                <a:gd name="connsiteX2" fmla="*/ 346710 w 498164"/>
                <a:gd name="connsiteY2" fmla="*/ 557441 h 557489"/>
                <a:gd name="connsiteX3" fmla="*/ 0 w 498164"/>
                <a:gd name="connsiteY3" fmla="*/ 437426 h 557489"/>
                <a:gd name="connsiteX4" fmla="*/ 115252 w 498164"/>
                <a:gd name="connsiteY4" fmla="*/ 222161 h 557489"/>
                <a:gd name="connsiteX5" fmla="*/ 406718 w 498164"/>
                <a:gd name="connsiteY5" fmla="*/ 10706 h 55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64" h="557489">
                  <a:moveTo>
                    <a:pt x="406718" y="10706"/>
                  </a:moveTo>
                  <a:cubicBezTo>
                    <a:pt x="406718" y="10706"/>
                    <a:pt x="499110" y="88811"/>
                    <a:pt x="498157" y="169773"/>
                  </a:cubicBezTo>
                  <a:cubicBezTo>
                    <a:pt x="497205" y="250736"/>
                    <a:pt x="350520" y="553631"/>
                    <a:pt x="346710" y="557441"/>
                  </a:cubicBezTo>
                  <a:cubicBezTo>
                    <a:pt x="342900" y="560298"/>
                    <a:pt x="0" y="437426"/>
                    <a:pt x="0" y="437426"/>
                  </a:cubicBezTo>
                  <a:cubicBezTo>
                    <a:pt x="0" y="437426"/>
                    <a:pt x="52388" y="306933"/>
                    <a:pt x="115252" y="222161"/>
                  </a:cubicBezTo>
                  <a:cubicBezTo>
                    <a:pt x="181927" y="133578"/>
                    <a:pt x="321945" y="-45492"/>
                    <a:pt x="406718" y="10706"/>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9" name="图形 386">
              <a:extLst>
                <a:ext uri="{FF2B5EF4-FFF2-40B4-BE49-F238E27FC236}">
                  <a16:creationId xmlns:a16="http://schemas.microsoft.com/office/drawing/2014/main" id="{403E5246-DD49-4FCD-B5CE-4433E7CBB414}"/>
                </a:ext>
              </a:extLst>
            </p:cNvPr>
            <p:cNvSpPr/>
            <p:nvPr/>
          </p:nvSpPr>
          <p:spPr>
            <a:xfrm>
              <a:off x="8267601" y="4747063"/>
              <a:ext cx="714220" cy="843578"/>
            </a:xfrm>
            <a:custGeom>
              <a:avLst/>
              <a:gdLst>
                <a:gd name="connsiteX0" fmla="*/ 185127 w 714220"/>
                <a:gd name="connsiteY0" fmla="*/ 809145 h 843578"/>
                <a:gd name="connsiteX1" fmla="*/ 112737 w 714220"/>
                <a:gd name="connsiteY1" fmla="*/ 737708 h 843578"/>
                <a:gd name="connsiteX2" fmla="*/ 43204 w 714220"/>
                <a:gd name="connsiteY2" fmla="*/ 529110 h 843578"/>
                <a:gd name="connsiteX3" fmla="*/ 377532 w 714220"/>
                <a:gd name="connsiteY3" fmla="*/ 1425 h 843578"/>
                <a:gd name="connsiteX4" fmla="*/ 712812 w 714220"/>
                <a:gd name="connsiteY4" fmla="*/ 375758 h 843578"/>
                <a:gd name="connsiteX5" fmla="*/ 581367 w 714220"/>
                <a:gd name="connsiteY5" fmla="*/ 632933 h 843578"/>
                <a:gd name="connsiteX6" fmla="*/ 455637 w 714220"/>
                <a:gd name="connsiteY6" fmla="*/ 792000 h 843578"/>
                <a:gd name="connsiteX7" fmla="*/ 357529 w 714220"/>
                <a:gd name="connsiteY7" fmla="*/ 840578 h 843578"/>
                <a:gd name="connsiteX8" fmla="*/ 272757 w 714220"/>
                <a:gd name="connsiteY8" fmla="*/ 825338 h 843578"/>
                <a:gd name="connsiteX9" fmla="*/ 185127 w 714220"/>
                <a:gd name="connsiteY9" fmla="*/ 809145 h 84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220" h="843578">
                  <a:moveTo>
                    <a:pt x="185127" y="809145"/>
                  </a:moveTo>
                  <a:cubicBezTo>
                    <a:pt x="142264" y="803430"/>
                    <a:pt x="115594" y="780570"/>
                    <a:pt x="112737" y="737708"/>
                  </a:cubicBezTo>
                  <a:cubicBezTo>
                    <a:pt x="107022" y="661508"/>
                    <a:pt x="75589" y="595785"/>
                    <a:pt x="43204" y="529110"/>
                  </a:cubicBezTo>
                  <a:cubicBezTo>
                    <a:pt x="-78716" y="279555"/>
                    <a:pt x="65112" y="-23340"/>
                    <a:pt x="377532" y="1425"/>
                  </a:cubicBezTo>
                  <a:cubicBezTo>
                    <a:pt x="588987" y="18570"/>
                    <a:pt x="729957" y="170018"/>
                    <a:pt x="712812" y="375758"/>
                  </a:cubicBezTo>
                  <a:cubicBezTo>
                    <a:pt x="704239" y="475770"/>
                    <a:pt x="657567" y="568163"/>
                    <a:pt x="581367" y="632933"/>
                  </a:cubicBezTo>
                  <a:cubicBezTo>
                    <a:pt x="528979" y="678653"/>
                    <a:pt x="483259" y="727230"/>
                    <a:pt x="455637" y="792000"/>
                  </a:cubicBezTo>
                  <a:cubicBezTo>
                    <a:pt x="437539" y="833910"/>
                    <a:pt x="404202" y="851055"/>
                    <a:pt x="357529" y="840578"/>
                  </a:cubicBezTo>
                  <a:cubicBezTo>
                    <a:pt x="329907" y="833910"/>
                    <a:pt x="301332" y="830100"/>
                    <a:pt x="272757" y="825338"/>
                  </a:cubicBezTo>
                  <a:cubicBezTo>
                    <a:pt x="244182" y="819623"/>
                    <a:pt x="214654" y="812955"/>
                    <a:pt x="185127" y="80914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0" name="图形 386">
              <a:extLst>
                <a:ext uri="{FF2B5EF4-FFF2-40B4-BE49-F238E27FC236}">
                  <a16:creationId xmlns:a16="http://schemas.microsoft.com/office/drawing/2014/main" id="{4DD3E900-C354-4ABA-BA7C-02C74F9BD8E0}"/>
                </a:ext>
              </a:extLst>
            </p:cNvPr>
            <p:cNvSpPr/>
            <p:nvPr/>
          </p:nvSpPr>
          <p:spPr>
            <a:xfrm>
              <a:off x="8262529" y="4742136"/>
              <a:ext cx="724217" cy="853124"/>
            </a:xfrm>
            <a:custGeom>
              <a:avLst/>
              <a:gdLst>
                <a:gd name="connsiteX0" fmla="*/ 388319 w 724217"/>
                <a:gd name="connsiteY0" fmla="*/ 853124 h 853124"/>
                <a:gd name="connsiteX1" fmla="*/ 361649 w 724217"/>
                <a:gd name="connsiteY1" fmla="*/ 850267 h 853124"/>
                <a:gd name="connsiteX2" fmla="*/ 303546 w 724217"/>
                <a:gd name="connsiteY2" fmla="*/ 839789 h 853124"/>
                <a:gd name="connsiteX3" fmla="*/ 277829 w 724217"/>
                <a:gd name="connsiteY3" fmla="*/ 835027 h 853124"/>
                <a:gd name="connsiteX4" fmla="*/ 250206 w 724217"/>
                <a:gd name="connsiteY4" fmla="*/ 830264 h 853124"/>
                <a:gd name="connsiteX5" fmla="*/ 189246 w 724217"/>
                <a:gd name="connsiteY5" fmla="*/ 819787 h 853124"/>
                <a:gd name="connsiteX6" fmla="*/ 189246 w 724217"/>
                <a:gd name="connsiteY6" fmla="*/ 819787 h 853124"/>
                <a:gd name="connsiteX7" fmla="*/ 113046 w 724217"/>
                <a:gd name="connsiteY7" fmla="*/ 743587 h 853124"/>
                <a:gd name="connsiteX8" fmla="*/ 43514 w 724217"/>
                <a:gd name="connsiteY8" fmla="*/ 536894 h 853124"/>
                <a:gd name="connsiteX9" fmla="*/ 61611 w 724217"/>
                <a:gd name="connsiteY9" fmla="*/ 144464 h 853124"/>
                <a:gd name="connsiteX10" fmla="*/ 382604 w 724217"/>
                <a:gd name="connsiteY10" fmla="*/ 1589 h 853124"/>
                <a:gd name="connsiteX11" fmla="*/ 646446 w 724217"/>
                <a:gd name="connsiteY11" fmla="*/ 127319 h 853124"/>
                <a:gd name="connsiteX12" fmla="*/ 722646 w 724217"/>
                <a:gd name="connsiteY12" fmla="*/ 381637 h 853124"/>
                <a:gd name="connsiteX13" fmla="*/ 589296 w 724217"/>
                <a:gd name="connsiteY13" fmla="*/ 641669 h 853124"/>
                <a:gd name="connsiteX14" fmla="*/ 464519 w 724217"/>
                <a:gd name="connsiteY14" fmla="*/ 798832 h 853124"/>
                <a:gd name="connsiteX15" fmla="*/ 388319 w 724217"/>
                <a:gd name="connsiteY15" fmla="*/ 853124 h 853124"/>
                <a:gd name="connsiteX16" fmla="*/ 190199 w 724217"/>
                <a:gd name="connsiteY16" fmla="*/ 809309 h 853124"/>
                <a:gd name="connsiteX17" fmla="*/ 251159 w 724217"/>
                <a:gd name="connsiteY17" fmla="*/ 819787 h 853124"/>
                <a:gd name="connsiteX18" fmla="*/ 278781 w 724217"/>
                <a:gd name="connsiteY18" fmla="*/ 824549 h 853124"/>
                <a:gd name="connsiteX19" fmla="*/ 304499 w 724217"/>
                <a:gd name="connsiteY19" fmla="*/ 829312 h 853124"/>
                <a:gd name="connsiteX20" fmla="*/ 363554 w 724217"/>
                <a:gd name="connsiteY20" fmla="*/ 839789 h 853124"/>
                <a:gd name="connsiteX21" fmla="*/ 455946 w 724217"/>
                <a:gd name="connsiteY21" fmla="*/ 795022 h 853124"/>
                <a:gd name="connsiteX22" fmla="*/ 583581 w 724217"/>
                <a:gd name="connsiteY22" fmla="*/ 634049 h 853124"/>
                <a:gd name="connsiteX23" fmla="*/ 713121 w 724217"/>
                <a:gd name="connsiteY23" fmla="*/ 379732 h 853124"/>
                <a:gd name="connsiteX24" fmla="*/ 638826 w 724217"/>
                <a:gd name="connsiteY24" fmla="*/ 133034 h 853124"/>
                <a:gd name="connsiteX25" fmla="*/ 381651 w 724217"/>
                <a:gd name="connsiteY25" fmla="*/ 11114 h 853124"/>
                <a:gd name="connsiteX26" fmla="*/ 69231 w 724217"/>
                <a:gd name="connsiteY26" fmla="*/ 148274 h 853124"/>
                <a:gd name="connsiteX27" fmla="*/ 52086 w 724217"/>
                <a:gd name="connsiteY27" fmla="*/ 531179 h 853124"/>
                <a:gd name="connsiteX28" fmla="*/ 122571 w 724217"/>
                <a:gd name="connsiteY28" fmla="*/ 741682 h 853124"/>
                <a:gd name="connsiteX29" fmla="*/ 190199 w 724217"/>
                <a:gd name="connsiteY29" fmla="*/ 809309 h 853124"/>
                <a:gd name="connsiteX30" fmla="*/ 190199 w 724217"/>
                <a:gd name="connsiteY30" fmla="*/ 809309 h 85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217" h="853124">
                  <a:moveTo>
                    <a:pt x="388319" y="853124"/>
                  </a:moveTo>
                  <a:cubicBezTo>
                    <a:pt x="379746" y="853124"/>
                    <a:pt x="370221" y="852172"/>
                    <a:pt x="361649" y="850267"/>
                  </a:cubicBezTo>
                  <a:cubicBezTo>
                    <a:pt x="342599" y="845504"/>
                    <a:pt x="322596" y="842647"/>
                    <a:pt x="303546" y="839789"/>
                  </a:cubicBezTo>
                  <a:cubicBezTo>
                    <a:pt x="294974" y="837884"/>
                    <a:pt x="286401" y="836932"/>
                    <a:pt x="277829" y="835027"/>
                  </a:cubicBezTo>
                  <a:lnTo>
                    <a:pt x="250206" y="830264"/>
                  </a:lnTo>
                  <a:cubicBezTo>
                    <a:pt x="230204" y="826454"/>
                    <a:pt x="210201" y="822644"/>
                    <a:pt x="189246" y="819787"/>
                  </a:cubicBezTo>
                  <a:lnTo>
                    <a:pt x="189246" y="819787"/>
                  </a:lnTo>
                  <a:cubicBezTo>
                    <a:pt x="142574" y="813119"/>
                    <a:pt x="115904" y="786449"/>
                    <a:pt x="113046" y="743587"/>
                  </a:cubicBezTo>
                  <a:cubicBezTo>
                    <a:pt x="107331" y="666434"/>
                    <a:pt x="74946" y="600712"/>
                    <a:pt x="43514" y="536894"/>
                  </a:cubicBezTo>
                  <a:cubicBezTo>
                    <a:pt x="-20304" y="405449"/>
                    <a:pt x="-13636" y="254954"/>
                    <a:pt x="61611" y="144464"/>
                  </a:cubicBezTo>
                  <a:cubicBezTo>
                    <a:pt x="131144" y="40642"/>
                    <a:pt x="245444" y="-9841"/>
                    <a:pt x="382604" y="1589"/>
                  </a:cubicBezTo>
                  <a:cubicBezTo>
                    <a:pt x="491189" y="10162"/>
                    <a:pt x="584534" y="54929"/>
                    <a:pt x="646446" y="127319"/>
                  </a:cubicBezTo>
                  <a:cubicBezTo>
                    <a:pt x="704549" y="195899"/>
                    <a:pt x="731219" y="283529"/>
                    <a:pt x="722646" y="381637"/>
                  </a:cubicBezTo>
                  <a:cubicBezTo>
                    <a:pt x="714074" y="482602"/>
                    <a:pt x="666449" y="575947"/>
                    <a:pt x="589296" y="641669"/>
                  </a:cubicBezTo>
                  <a:cubicBezTo>
                    <a:pt x="544529" y="681674"/>
                    <a:pt x="494046" y="731204"/>
                    <a:pt x="464519" y="798832"/>
                  </a:cubicBezTo>
                  <a:cubicBezTo>
                    <a:pt x="449279" y="834074"/>
                    <a:pt x="423561" y="853124"/>
                    <a:pt x="388319" y="853124"/>
                  </a:cubicBezTo>
                  <a:close/>
                  <a:moveTo>
                    <a:pt x="190199" y="809309"/>
                  </a:moveTo>
                  <a:cubicBezTo>
                    <a:pt x="210201" y="812167"/>
                    <a:pt x="231156" y="815977"/>
                    <a:pt x="251159" y="819787"/>
                  </a:cubicBezTo>
                  <a:lnTo>
                    <a:pt x="278781" y="824549"/>
                  </a:lnTo>
                  <a:cubicBezTo>
                    <a:pt x="287354" y="826454"/>
                    <a:pt x="295926" y="827407"/>
                    <a:pt x="304499" y="829312"/>
                  </a:cubicBezTo>
                  <a:cubicBezTo>
                    <a:pt x="323549" y="832169"/>
                    <a:pt x="343551" y="835979"/>
                    <a:pt x="363554" y="839789"/>
                  </a:cubicBezTo>
                  <a:cubicBezTo>
                    <a:pt x="407369" y="849314"/>
                    <a:pt x="438801" y="835027"/>
                    <a:pt x="455946" y="795022"/>
                  </a:cubicBezTo>
                  <a:cubicBezTo>
                    <a:pt x="486426" y="725489"/>
                    <a:pt x="537861" y="675007"/>
                    <a:pt x="583581" y="634049"/>
                  </a:cubicBezTo>
                  <a:cubicBezTo>
                    <a:pt x="658829" y="570232"/>
                    <a:pt x="705501" y="478792"/>
                    <a:pt x="713121" y="379732"/>
                  </a:cubicBezTo>
                  <a:cubicBezTo>
                    <a:pt x="720741" y="284482"/>
                    <a:pt x="695976" y="198757"/>
                    <a:pt x="638826" y="133034"/>
                  </a:cubicBezTo>
                  <a:cubicBezTo>
                    <a:pt x="578819" y="62549"/>
                    <a:pt x="487379" y="19687"/>
                    <a:pt x="381651" y="11114"/>
                  </a:cubicBezTo>
                  <a:cubicBezTo>
                    <a:pt x="248301" y="637"/>
                    <a:pt x="136859" y="50167"/>
                    <a:pt x="69231" y="148274"/>
                  </a:cubicBezTo>
                  <a:cubicBezTo>
                    <a:pt x="-4111" y="255907"/>
                    <a:pt x="-10779" y="402592"/>
                    <a:pt x="52086" y="531179"/>
                  </a:cubicBezTo>
                  <a:cubicBezTo>
                    <a:pt x="83519" y="595949"/>
                    <a:pt x="116856" y="663577"/>
                    <a:pt x="122571" y="741682"/>
                  </a:cubicBezTo>
                  <a:cubicBezTo>
                    <a:pt x="124476" y="780734"/>
                    <a:pt x="148289" y="803594"/>
                    <a:pt x="190199" y="809309"/>
                  </a:cubicBezTo>
                  <a:lnTo>
                    <a:pt x="190199" y="809309"/>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1" name="图形 386">
              <a:extLst>
                <a:ext uri="{FF2B5EF4-FFF2-40B4-BE49-F238E27FC236}">
                  <a16:creationId xmlns:a16="http://schemas.microsoft.com/office/drawing/2014/main" id="{8962B84D-69FA-428A-A69C-9A6C8B8F9574}"/>
                </a:ext>
              </a:extLst>
            </p:cNvPr>
            <p:cNvSpPr/>
            <p:nvPr/>
          </p:nvSpPr>
          <p:spPr>
            <a:xfrm>
              <a:off x="8381626" y="5550829"/>
              <a:ext cx="305081" cy="126995"/>
            </a:xfrm>
            <a:custGeom>
              <a:avLst/>
              <a:gdLst>
                <a:gd name="connsiteX0" fmla="*/ 258744 w 305081"/>
                <a:gd name="connsiteY0" fmla="*/ 126347 h 126995"/>
                <a:gd name="connsiteX1" fmla="*/ 31097 w 305081"/>
                <a:gd name="connsiteY1" fmla="*/ 86342 h 126995"/>
                <a:gd name="connsiteX2" fmla="*/ 617 w 305081"/>
                <a:gd name="connsiteY2" fmla="*/ 42527 h 126995"/>
                <a:gd name="connsiteX3" fmla="*/ 2522 w 305081"/>
                <a:gd name="connsiteY3" fmla="*/ 31097 h 126995"/>
                <a:gd name="connsiteX4" fmla="*/ 46337 w 305081"/>
                <a:gd name="connsiteY4" fmla="*/ 617 h 126995"/>
                <a:gd name="connsiteX5" fmla="*/ 273984 w 305081"/>
                <a:gd name="connsiteY5" fmla="*/ 40622 h 126995"/>
                <a:gd name="connsiteX6" fmla="*/ 304464 w 305081"/>
                <a:gd name="connsiteY6" fmla="*/ 84437 h 126995"/>
                <a:gd name="connsiteX7" fmla="*/ 302559 w 305081"/>
                <a:gd name="connsiteY7" fmla="*/ 95867 h 126995"/>
                <a:gd name="connsiteX8" fmla="*/ 258744 w 305081"/>
                <a:gd name="connsiteY8" fmla="*/ 126347 h 12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081" h="126995">
                  <a:moveTo>
                    <a:pt x="258744" y="126347"/>
                  </a:moveTo>
                  <a:lnTo>
                    <a:pt x="31097" y="86342"/>
                  </a:lnTo>
                  <a:cubicBezTo>
                    <a:pt x="11094" y="82532"/>
                    <a:pt x="-3193" y="63482"/>
                    <a:pt x="617" y="42527"/>
                  </a:cubicBezTo>
                  <a:lnTo>
                    <a:pt x="2522" y="31097"/>
                  </a:lnTo>
                  <a:cubicBezTo>
                    <a:pt x="6332" y="11094"/>
                    <a:pt x="25382" y="-3193"/>
                    <a:pt x="46337" y="617"/>
                  </a:cubicBezTo>
                  <a:lnTo>
                    <a:pt x="273984" y="40622"/>
                  </a:lnTo>
                  <a:cubicBezTo>
                    <a:pt x="293987" y="44432"/>
                    <a:pt x="308274" y="63482"/>
                    <a:pt x="304464" y="84437"/>
                  </a:cubicBezTo>
                  <a:lnTo>
                    <a:pt x="302559" y="95867"/>
                  </a:lnTo>
                  <a:cubicBezTo>
                    <a:pt x="297797" y="116822"/>
                    <a:pt x="278747" y="130157"/>
                    <a:pt x="258744" y="12634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2" name="图形 386">
              <a:extLst>
                <a:ext uri="{FF2B5EF4-FFF2-40B4-BE49-F238E27FC236}">
                  <a16:creationId xmlns:a16="http://schemas.microsoft.com/office/drawing/2014/main" id="{2C38D557-2147-47F2-AD3E-F02C7CB7C30B}"/>
                </a:ext>
              </a:extLst>
            </p:cNvPr>
            <p:cNvSpPr/>
            <p:nvPr/>
          </p:nvSpPr>
          <p:spPr>
            <a:xfrm>
              <a:off x="8377732" y="5547052"/>
              <a:ext cx="313703" cy="135838"/>
            </a:xfrm>
            <a:custGeom>
              <a:avLst/>
              <a:gdLst>
                <a:gd name="connsiteX0" fmla="*/ 269305 w 313703"/>
                <a:gd name="connsiteY0" fmla="*/ 135839 h 135838"/>
                <a:gd name="connsiteX1" fmla="*/ 261685 w 313703"/>
                <a:gd name="connsiteY1" fmla="*/ 134886 h 135838"/>
                <a:gd name="connsiteX2" fmla="*/ 34990 w 313703"/>
                <a:gd name="connsiteY2" fmla="*/ 94881 h 135838"/>
                <a:gd name="connsiteX3" fmla="*/ 7368 w 313703"/>
                <a:gd name="connsiteY3" fmla="*/ 77736 h 135838"/>
                <a:gd name="connsiteX4" fmla="*/ 700 w 313703"/>
                <a:gd name="connsiteY4" fmla="*/ 46304 h 135838"/>
                <a:gd name="connsiteX5" fmla="*/ 2605 w 313703"/>
                <a:gd name="connsiteY5" fmla="*/ 34873 h 135838"/>
                <a:gd name="connsiteX6" fmla="*/ 51183 w 313703"/>
                <a:gd name="connsiteY6" fmla="*/ 583 h 135838"/>
                <a:gd name="connsiteX7" fmla="*/ 278830 w 313703"/>
                <a:gd name="connsiteY7" fmla="*/ 40589 h 135838"/>
                <a:gd name="connsiteX8" fmla="*/ 313120 w 313703"/>
                <a:gd name="connsiteY8" fmla="*/ 89166 h 135838"/>
                <a:gd name="connsiteX9" fmla="*/ 311215 w 313703"/>
                <a:gd name="connsiteY9" fmla="*/ 100596 h 135838"/>
                <a:gd name="connsiteX10" fmla="*/ 269305 w 313703"/>
                <a:gd name="connsiteY10" fmla="*/ 135839 h 135838"/>
                <a:gd name="connsiteX11" fmla="*/ 43563 w 313703"/>
                <a:gd name="connsiteY11" fmla="*/ 9156 h 135838"/>
                <a:gd name="connsiteX12" fmla="*/ 11178 w 313703"/>
                <a:gd name="connsiteY12" fmla="*/ 35826 h 135838"/>
                <a:gd name="connsiteX13" fmla="*/ 9273 w 313703"/>
                <a:gd name="connsiteY13" fmla="*/ 47256 h 135838"/>
                <a:gd name="connsiteX14" fmla="*/ 34990 w 313703"/>
                <a:gd name="connsiteY14" fmla="*/ 85356 h 135838"/>
                <a:gd name="connsiteX15" fmla="*/ 34990 w 313703"/>
                <a:gd name="connsiteY15" fmla="*/ 85356 h 135838"/>
                <a:gd name="connsiteX16" fmla="*/ 34990 w 313703"/>
                <a:gd name="connsiteY16" fmla="*/ 85356 h 135838"/>
                <a:gd name="connsiteX17" fmla="*/ 261685 w 313703"/>
                <a:gd name="connsiteY17" fmla="*/ 126314 h 135838"/>
                <a:gd name="connsiteX18" fmla="*/ 299785 w 313703"/>
                <a:gd name="connsiteY18" fmla="*/ 99643 h 135838"/>
                <a:gd name="connsiteX19" fmla="*/ 299785 w 313703"/>
                <a:gd name="connsiteY19" fmla="*/ 99643 h 135838"/>
                <a:gd name="connsiteX20" fmla="*/ 301690 w 313703"/>
                <a:gd name="connsiteY20" fmla="*/ 88214 h 135838"/>
                <a:gd name="connsiteX21" fmla="*/ 275020 w 313703"/>
                <a:gd name="connsiteY21" fmla="*/ 50114 h 135838"/>
                <a:gd name="connsiteX22" fmla="*/ 47373 w 313703"/>
                <a:gd name="connsiteY22" fmla="*/ 10108 h 135838"/>
                <a:gd name="connsiteX23" fmla="*/ 43563 w 313703"/>
                <a:gd name="connsiteY23" fmla="*/ 9156 h 135838"/>
                <a:gd name="connsiteX24" fmla="*/ 43563 w 313703"/>
                <a:gd name="connsiteY24" fmla="*/ 9156 h 13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3703" h="135838">
                  <a:moveTo>
                    <a:pt x="269305" y="135839"/>
                  </a:moveTo>
                  <a:cubicBezTo>
                    <a:pt x="266448" y="135839"/>
                    <a:pt x="264543" y="135839"/>
                    <a:pt x="261685" y="134886"/>
                  </a:cubicBezTo>
                  <a:lnTo>
                    <a:pt x="34990" y="94881"/>
                  </a:lnTo>
                  <a:cubicBezTo>
                    <a:pt x="23560" y="92976"/>
                    <a:pt x="14035" y="86308"/>
                    <a:pt x="7368" y="77736"/>
                  </a:cubicBezTo>
                  <a:cubicBezTo>
                    <a:pt x="700" y="68211"/>
                    <a:pt x="-1205" y="56781"/>
                    <a:pt x="700" y="46304"/>
                  </a:cubicBezTo>
                  <a:lnTo>
                    <a:pt x="2605" y="34873"/>
                  </a:lnTo>
                  <a:cubicBezTo>
                    <a:pt x="6415" y="12014"/>
                    <a:pt x="28323" y="-3227"/>
                    <a:pt x="51183" y="583"/>
                  </a:cubicBezTo>
                  <a:lnTo>
                    <a:pt x="278830" y="40589"/>
                  </a:lnTo>
                  <a:cubicBezTo>
                    <a:pt x="301690" y="44398"/>
                    <a:pt x="316930" y="66306"/>
                    <a:pt x="313120" y="89166"/>
                  </a:cubicBezTo>
                  <a:lnTo>
                    <a:pt x="311215" y="100596"/>
                  </a:lnTo>
                  <a:cubicBezTo>
                    <a:pt x="307405" y="120598"/>
                    <a:pt x="289308" y="135839"/>
                    <a:pt x="269305" y="135839"/>
                  </a:cubicBezTo>
                  <a:close/>
                  <a:moveTo>
                    <a:pt x="43563" y="9156"/>
                  </a:moveTo>
                  <a:cubicBezTo>
                    <a:pt x="27370" y="9156"/>
                    <a:pt x="14035" y="20586"/>
                    <a:pt x="11178" y="35826"/>
                  </a:cubicBezTo>
                  <a:lnTo>
                    <a:pt x="9273" y="47256"/>
                  </a:lnTo>
                  <a:cubicBezTo>
                    <a:pt x="6415" y="65354"/>
                    <a:pt x="17845" y="81546"/>
                    <a:pt x="34990" y="85356"/>
                  </a:cubicBezTo>
                  <a:cubicBezTo>
                    <a:pt x="34990" y="85356"/>
                    <a:pt x="34990" y="85356"/>
                    <a:pt x="34990" y="85356"/>
                  </a:cubicBezTo>
                  <a:lnTo>
                    <a:pt x="34990" y="85356"/>
                  </a:lnTo>
                  <a:lnTo>
                    <a:pt x="261685" y="126314"/>
                  </a:lnTo>
                  <a:cubicBezTo>
                    <a:pt x="279783" y="129171"/>
                    <a:pt x="295975" y="117741"/>
                    <a:pt x="299785" y="99643"/>
                  </a:cubicBezTo>
                  <a:cubicBezTo>
                    <a:pt x="299785" y="99643"/>
                    <a:pt x="299785" y="99643"/>
                    <a:pt x="299785" y="99643"/>
                  </a:cubicBezTo>
                  <a:lnTo>
                    <a:pt x="301690" y="88214"/>
                  </a:lnTo>
                  <a:cubicBezTo>
                    <a:pt x="304548" y="70116"/>
                    <a:pt x="293118" y="53923"/>
                    <a:pt x="275020" y="50114"/>
                  </a:cubicBezTo>
                  <a:lnTo>
                    <a:pt x="47373" y="10108"/>
                  </a:lnTo>
                  <a:cubicBezTo>
                    <a:pt x="47373" y="9156"/>
                    <a:pt x="45468" y="9156"/>
                    <a:pt x="43563" y="9156"/>
                  </a:cubicBezTo>
                  <a:lnTo>
                    <a:pt x="43563" y="915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3" name="图形 386">
              <a:extLst>
                <a:ext uri="{FF2B5EF4-FFF2-40B4-BE49-F238E27FC236}">
                  <a16:creationId xmlns:a16="http://schemas.microsoft.com/office/drawing/2014/main" id="{D094E9B1-8F04-43FF-B443-AFC1F8FE01FC}"/>
                </a:ext>
              </a:extLst>
            </p:cNvPr>
            <p:cNvSpPr/>
            <p:nvPr/>
          </p:nvSpPr>
          <p:spPr>
            <a:xfrm>
              <a:off x="8366386" y="5636554"/>
              <a:ext cx="305081" cy="126995"/>
            </a:xfrm>
            <a:custGeom>
              <a:avLst/>
              <a:gdLst>
                <a:gd name="connsiteX0" fmla="*/ 258744 w 305081"/>
                <a:gd name="connsiteY0" fmla="*/ 126347 h 126995"/>
                <a:gd name="connsiteX1" fmla="*/ 31097 w 305081"/>
                <a:gd name="connsiteY1" fmla="*/ 86342 h 126995"/>
                <a:gd name="connsiteX2" fmla="*/ 617 w 305081"/>
                <a:gd name="connsiteY2" fmla="*/ 42527 h 126995"/>
                <a:gd name="connsiteX3" fmla="*/ 2522 w 305081"/>
                <a:gd name="connsiteY3" fmla="*/ 31097 h 126995"/>
                <a:gd name="connsiteX4" fmla="*/ 46337 w 305081"/>
                <a:gd name="connsiteY4" fmla="*/ 617 h 126995"/>
                <a:gd name="connsiteX5" fmla="*/ 273984 w 305081"/>
                <a:gd name="connsiteY5" fmla="*/ 40622 h 126995"/>
                <a:gd name="connsiteX6" fmla="*/ 304464 w 305081"/>
                <a:gd name="connsiteY6" fmla="*/ 84437 h 126995"/>
                <a:gd name="connsiteX7" fmla="*/ 302559 w 305081"/>
                <a:gd name="connsiteY7" fmla="*/ 95867 h 126995"/>
                <a:gd name="connsiteX8" fmla="*/ 258744 w 305081"/>
                <a:gd name="connsiteY8" fmla="*/ 126347 h 12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081" h="126995">
                  <a:moveTo>
                    <a:pt x="258744" y="126347"/>
                  </a:moveTo>
                  <a:lnTo>
                    <a:pt x="31097" y="86342"/>
                  </a:lnTo>
                  <a:cubicBezTo>
                    <a:pt x="11094" y="82532"/>
                    <a:pt x="-3193" y="63482"/>
                    <a:pt x="617" y="42527"/>
                  </a:cubicBezTo>
                  <a:lnTo>
                    <a:pt x="2522" y="31097"/>
                  </a:lnTo>
                  <a:cubicBezTo>
                    <a:pt x="6332" y="11094"/>
                    <a:pt x="25382" y="-3193"/>
                    <a:pt x="46337" y="617"/>
                  </a:cubicBezTo>
                  <a:lnTo>
                    <a:pt x="273984" y="40622"/>
                  </a:lnTo>
                  <a:cubicBezTo>
                    <a:pt x="293987" y="44432"/>
                    <a:pt x="308274" y="63482"/>
                    <a:pt x="304464" y="84437"/>
                  </a:cubicBezTo>
                  <a:lnTo>
                    <a:pt x="302559" y="95867"/>
                  </a:lnTo>
                  <a:cubicBezTo>
                    <a:pt x="298749" y="116822"/>
                    <a:pt x="278747" y="130157"/>
                    <a:pt x="258744" y="12634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4" name="图形 386">
              <a:extLst>
                <a:ext uri="{FF2B5EF4-FFF2-40B4-BE49-F238E27FC236}">
                  <a16:creationId xmlns:a16="http://schemas.microsoft.com/office/drawing/2014/main" id="{20971AA2-D5C8-48A9-BED6-5977BABD3CD7}"/>
                </a:ext>
              </a:extLst>
            </p:cNvPr>
            <p:cNvSpPr/>
            <p:nvPr/>
          </p:nvSpPr>
          <p:spPr>
            <a:xfrm>
              <a:off x="8361540" y="5632777"/>
              <a:ext cx="313703" cy="135838"/>
            </a:xfrm>
            <a:custGeom>
              <a:avLst/>
              <a:gdLst>
                <a:gd name="connsiteX0" fmla="*/ 270258 w 313703"/>
                <a:gd name="connsiteY0" fmla="*/ 135839 h 135838"/>
                <a:gd name="connsiteX1" fmla="*/ 262638 w 313703"/>
                <a:gd name="connsiteY1" fmla="*/ 134886 h 135838"/>
                <a:gd name="connsiteX2" fmla="*/ 34990 w 313703"/>
                <a:gd name="connsiteY2" fmla="*/ 94881 h 135838"/>
                <a:gd name="connsiteX3" fmla="*/ 7368 w 313703"/>
                <a:gd name="connsiteY3" fmla="*/ 77736 h 135838"/>
                <a:gd name="connsiteX4" fmla="*/ 700 w 313703"/>
                <a:gd name="connsiteY4" fmla="*/ 46304 h 135838"/>
                <a:gd name="connsiteX5" fmla="*/ 2605 w 313703"/>
                <a:gd name="connsiteY5" fmla="*/ 34873 h 135838"/>
                <a:gd name="connsiteX6" fmla="*/ 51183 w 313703"/>
                <a:gd name="connsiteY6" fmla="*/ 583 h 135838"/>
                <a:gd name="connsiteX7" fmla="*/ 51183 w 313703"/>
                <a:gd name="connsiteY7" fmla="*/ 583 h 135838"/>
                <a:gd name="connsiteX8" fmla="*/ 278830 w 313703"/>
                <a:gd name="connsiteY8" fmla="*/ 40589 h 135838"/>
                <a:gd name="connsiteX9" fmla="*/ 313120 w 313703"/>
                <a:gd name="connsiteY9" fmla="*/ 89166 h 135838"/>
                <a:gd name="connsiteX10" fmla="*/ 311215 w 313703"/>
                <a:gd name="connsiteY10" fmla="*/ 100596 h 135838"/>
                <a:gd name="connsiteX11" fmla="*/ 270258 w 313703"/>
                <a:gd name="connsiteY11" fmla="*/ 135839 h 135838"/>
                <a:gd name="connsiteX12" fmla="*/ 44515 w 313703"/>
                <a:gd name="connsiteY12" fmla="*/ 9156 h 135838"/>
                <a:gd name="connsiteX13" fmla="*/ 12130 w 313703"/>
                <a:gd name="connsiteY13" fmla="*/ 35826 h 135838"/>
                <a:gd name="connsiteX14" fmla="*/ 10225 w 313703"/>
                <a:gd name="connsiteY14" fmla="*/ 47256 h 135838"/>
                <a:gd name="connsiteX15" fmla="*/ 36895 w 313703"/>
                <a:gd name="connsiteY15" fmla="*/ 85356 h 135838"/>
                <a:gd name="connsiteX16" fmla="*/ 36895 w 313703"/>
                <a:gd name="connsiteY16" fmla="*/ 85356 h 135838"/>
                <a:gd name="connsiteX17" fmla="*/ 264543 w 313703"/>
                <a:gd name="connsiteY17" fmla="*/ 125361 h 135838"/>
                <a:gd name="connsiteX18" fmla="*/ 302643 w 313703"/>
                <a:gd name="connsiteY18" fmla="*/ 98691 h 135838"/>
                <a:gd name="connsiteX19" fmla="*/ 304548 w 313703"/>
                <a:gd name="connsiteY19" fmla="*/ 87261 h 135838"/>
                <a:gd name="connsiteX20" fmla="*/ 277878 w 313703"/>
                <a:gd name="connsiteY20" fmla="*/ 49161 h 135838"/>
                <a:gd name="connsiteX21" fmla="*/ 277878 w 313703"/>
                <a:gd name="connsiteY21" fmla="*/ 49161 h 135838"/>
                <a:gd name="connsiteX22" fmla="*/ 50230 w 313703"/>
                <a:gd name="connsiteY22" fmla="*/ 9156 h 135838"/>
                <a:gd name="connsiteX23" fmla="*/ 44515 w 313703"/>
                <a:gd name="connsiteY23" fmla="*/ 9156 h 13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3703" h="135838">
                  <a:moveTo>
                    <a:pt x="270258" y="135839"/>
                  </a:moveTo>
                  <a:cubicBezTo>
                    <a:pt x="267400" y="135839"/>
                    <a:pt x="265495" y="135839"/>
                    <a:pt x="262638" y="134886"/>
                  </a:cubicBezTo>
                  <a:lnTo>
                    <a:pt x="34990" y="94881"/>
                  </a:lnTo>
                  <a:cubicBezTo>
                    <a:pt x="23560" y="92976"/>
                    <a:pt x="14035" y="86308"/>
                    <a:pt x="7368" y="77736"/>
                  </a:cubicBezTo>
                  <a:cubicBezTo>
                    <a:pt x="700" y="68211"/>
                    <a:pt x="-1205" y="56781"/>
                    <a:pt x="700" y="46304"/>
                  </a:cubicBezTo>
                  <a:lnTo>
                    <a:pt x="2605" y="34873"/>
                  </a:lnTo>
                  <a:cubicBezTo>
                    <a:pt x="6415" y="12014"/>
                    <a:pt x="28323" y="-3227"/>
                    <a:pt x="51183" y="583"/>
                  </a:cubicBezTo>
                  <a:cubicBezTo>
                    <a:pt x="51183" y="583"/>
                    <a:pt x="51183" y="583"/>
                    <a:pt x="51183" y="583"/>
                  </a:cubicBezTo>
                  <a:lnTo>
                    <a:pt x="278830" y="40589"/>
                  </a:lnTo>
                  <a:cubicBezTo>
                    <a:pt x="301690" y="44398"/>
                    <a:pt x="316930" y="66306"/>
                    <a:pt x="313120" y="89166"/>
                  </a:cubicBezTo>
                  <a:lnTo>
                    <a:pt x="311215" y="100596"/>
                  </a:lnTo>
                  <a:cubicBezTo>
                    <a:pt x="307405" y="121551"/>
                    <a:pt x="290260" y="135839"/>
                    <a:pt x="270258" y="135839"/>
                  </a:cubicBezTo>
                  <a:close/>
                  <a:moveTo>
                    <a:pt x="44515" y="9156"/>
                  </a:moveTo>
                  <a:cubicBezTo>
                    <a:pt x="28323" y="9156"/>
                    <a:pt x="14988" y="20586"/>
                    <a:pt x="12130" y="35826"/>
                  </a:cubicBezTo>
                  <a:lnTo>
                    <a:pt x="10225" y="47256"/>
                  </a:lnTo>
                  <a:cubicBezTo>
                    <a:pt x="7368" y="65354"/>
                    <a:pt x="18798" y="81546"/>
                    <a:pt x="36895" y="85356"/>
                  </a:cubicBezTo>
                  <a:lnTo>
                    <a:pt x="36895" y="85356"/>
                  </a:lnTo>
                  <a:lnTo>
                    <a:pt x="264543" y="125361"/>
                  </a:lnTo>
                  <a:cubicBezTo>
                    <a:pt x="282640" y="128218"/>
                    <a:pt x="298833" y="116789"/>
                    <a:pt x="302643" y="98691"/>
                  </a:cubicBezTo>
                  <a:lnTo>
                    <a:pt x="304548" y="87261"/>
                  </a:lnTo>
                  <a:cubicBezTo>
                    <a:pt x="307405" y="69164"/>
                    <a:pt x="295975" y="52971"/>
                    <a:pt x="277878" y="49161"/>
                  </a:cubicBezTo>
                  <a:cubicBezTo>
                    <a:pt x="277878" y="49161"/>
                    <a:pt x="277878" y="49161"/>
                    <a:pt x="277878" y="49161"/>
                  </a:cubicBezTo>
                  <a:lnTo>
                    <a:pt x="50230" y="9156"/>
                  </a:lnTo>
                  <a:cubicBezTo>
                    <a:pt x="48325" y="9156"/>
                    <a:pt x="46420" y="9156"/>
                    <a:pt x="44515" y="915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5" name="图形 386">
              <a:extLst>
                <a:ext uri="{FF2B5EF4-FFF2-40B4-BE49-F238E27FC236}">
                  <a16:creationId xmlns:a16="http://schemas.microsoft.com/office/drawing/2014/main" id="{70F82DB6-71C6-4D88-BAAB-C8F1D37145E2}"/>
                </a:ext>
              </a:extLst>
            </p:cNvPr>
            <p:cNvSpPr/>
            <p:nvPr/>
          </p:nvSpPr>
          <p:spPr>
            <a:xfrm>
              <a:off x="8394160" y="5722896"/>
              <a:ext cx="233827" cy="82601"/>
            </a:xfrm>
            <a:custGeom>
              <a:avLst/>
              <a:gdLst>
                <a:gd name="connsiteX0" fmla="*/ 465 w 233827"/>
                <a:gd name="connsiteY0" fmla="*/ 0 h 82601"/>
                <a:gd name="connsiteX1" fmla="*/ 107145 w 233827"/>
                <a:gd name="connsiteY1" fmla="*/ 79058 h 82601"/>
                <a:gd name="connsiteX2" fmla="*/ 233827 w 233827"/>
                <a:gd name="connsiteY2" fmla="*/ 40958 h 82601"/>
                <a:gd name="connsiteX3" fmla="*/ 465 w 233827"/>
                <a:gd name="connsiteY3" fmla="*/ 0 h 82601"/>
              </a:gdLst>
              <a:ahLst/>
              <a:cxnLst>
                <a:cxn ang="0">
                  <a:pos x="connsiteX0" y="connsiteY0"/>
                </a:cxn>
                <a:cxn ang="0">
                  <a:pos x="connsiteX1" y="connsiteY1"/>
                </a:cxn>
                <a:cxn ang="0">
                  <a:pos x="connsiteX2" y="connsiteY2"/>
                </a:cxn>
                <a:cxn ang="0">
                  <a:pos x="connsiteX3" y="connsiteY3"/>
                </a:cxn>
              </a:cxnLst>
              <a:rect l="l" t="t" r="r" b="b"/>
              <a:pathLst>
                <a:path w="233827" h="82601">
                  <a:moveTo>
                    <a:pt x="465" y="0"/>
                  </a:moveTo>
                  <a:cubicBezTo>
                    <a:pt x="-5250" y="32385"/>
                    <a:pt x="42375" y="67627"/>
                    <a:pt x="107145" y="79058"/>
                  </a:cubicBezTo>
                  <a:cubicBezTo>
                    <a:pt x="171915" y="90488"/>
                    <a:pt x="228112" y="73342"/>
                    <a:pt x="233827" y="40958"/>
                  </a:cubicBezTo>
                  <a:lnTo>
                    <a:pt x="465"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6" name="图形 386">
              <a:extLst>
                <a:ext uri="{FF2B5EF4-FFF2-40B4-BE49-F238E27FC236}">
                  <a16:creationId xmlns:a16="http://schemas.microsoft.com/office/drawing/2014/main" id="{A0E5F8B4-0513-4CC3-85A3-BF21F745EFB9}"/>
                </a:ext>
              </a:extLst>
            </p:cNvPr>
            <p:cNvSpPr/>
            <p:nvPr/>
          </p:nvSpPr>
          <p:spPr>
            <a:xfrm>
              <a:off x="8388415" y="5716933"/>
              <a:ext cx="243382" cy="92640"/>
            </a:xfrm>
            <a:custGeom>
              <a:avLst/>
              <a:gdLst>
                <a:gd name="connsiteX0" fmla="*/ 151942 w 243382"/>
                <a:gd name="connsiteY0" fmla="*/ 92640 h 92640"/>
                <a:gd name="connsiteX1" fmla="*/ 110985 w 243382"/>
                <a:gd name="connsiteY1" fmla="*/ 88830 h 92640"/>
                <a:gd name="connsiteX2" fmla="*/ 29070 w 243382"/>
                <a:gd name="connsiteY2" fmla="*/ 56445 h 92640"/>
                <a:gd name="connsiteX3" fmla="*/ 495 w 243382"/>
                <a:gd name="connsiteY3" fmla="*/ 4058 h 92640"/>
                <a:gd name="connsiteX4" fmla="*/ 6210 w 243382"/>
                <a:gd name="connsiteY4" fmla="*/ 248 h 92640"/>
                <a:gd name="connsiteX5" fmla="*/ 239572 w 243382"/>
                <a:gd name="connsiteY5" fmla="*/ 41205 h 92640"/>
                <a:gd name="connsiteX6" fmla="*/ 242430 w 243382"/>
                <a:gd name="connsiteY6" fmla="*/ 43110 h 92640"/>
                <a:gd name="connsiteX7" fmla="*/ 243382 w 243382"/>
                <a:gd name="connsiteY7" fmla="*/ 46920 h 92640"/>
                <a:gd name="connsiteX8" fmla="*/ 151942 w 243382"/>
                <a:gd name="connsiteY8" fmla="*/ 92640 h 92640"/>
                <a:gd name="connsiteX9" fmla="*/ 10020 w 243382"/>
                <a:gd name="connsiteY9" fmla="*/ 11678 h 92640"/>
                <a:gd name="connsiteX10" fmla="*/ 35737 w 243382"/>
                <a:gd name="connsiteY10" fmla="*/ 49778 h 92640"/>
                <a:gd name="connsiteX11" fmla="*/ 112890 w 243382"/>
                <a:gd name="connsiteY11" fmla="*/ 80258 h 92640"/>
                <a:gd name="connsiteX12" fmla="*/ 232905 w 243382"/>
                <a:gd name="connsiteY12" fmla="*/ 51683 h 92640"/>
                <a:gd name="connsiteX13" fmla="*/ 10020 w 243382"/>
                <a:gd name="connsiteY13" fmla="*/ 11678 h 9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382" h="92640">
                  <a:moveTo>
                    <a:pt x="151942" y="92640"/>
                  </a:moveTo>
                  <a:cubicBezTo>
                    <a:pt x="138607" y="92640"/>
                    <a:pt x="124320" y="91688"/>
                    <a:pt x="110985" y="88830"/>
                  </a:cubicBezTo>
                  <a:cubicBezTo>
                    <a:pt x="81457" y="84068"/>
                    <a:pt x="53835" y="73590"/>
                    <a:pt x="29070" y="56445"/>
                  </a:cubicBezTo>
                  <a:cubicBezTo>
                    <a:pt x="7162" y="40253"/>
                    <a:pt x="-2363" y="22155"/>
                    <a:pt x="495" y="4058"/>
                  </a:cubicBezTo>
                  <a:cubicBezTo>
                    <a:pt x="1447" y="1200"/>
                    <a:pt x="3352" y="-705"/>
                    <a:pt x="6210" y="248"/>
                  </a:cubicBezTo>
                  <a:lnTo>
                    <a:pt x="239572" y="41205"/>
                  </a:lnTo>
                  <a:cubicBezTo>
                    <a:pt x="240525" y="41205"/>
                    <a:pt x="241477" y="42158"/>
                    <a:pt x="242430" y="43110"/>
                  </a:cubicBezTo>
                  <a:cubicBezTo>
                    <a:pt x="243382" y="44063"/>
                    <a:pt x="243382" y="45015"/>
                    <a:pt x="243382" y="46920"/>
                  </a:cubicBezTo>
                  <a:cubicBezTo>
                    <a:pt x="239572" y="75495"/>
                    <a:pt x="201472" y="92640"/>
                    <a:pt x="151942" y="92640"/>
                  </a:cubicBezTo>
                  <a:close/>
                  <a:moveTo>
                    <a:pt x="10020" y="11678"/>
                  </a:moveTo>
                  <a:cubicBezTo>
                    <a:pt x="10020" y="24060"/>
                    <a:pt x="18592" y="37395"/>
                    <a:pt x="35737" y="49778"/>
                  </a:cubicBezTo>
                  <a:cubicBezTo>
                    <a:pt x="58597" y="65970"/>
                    <a:pt x="85267" y="76448"/>
                    <a:pt x="112890" y="80258"/>
                  </a:cubicBezTo>
                  <a:cubicBezTo>
                    <a:pt x="170040" y="90735"/>
                    <a:pt x="223380" y="77400"/>
                    <a:pt x="232905" y="51683"/>
                  </a:cubicBezTo>
                  <a:lnTo>
                    <a:pt x="10020" y="1167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7" name="图形 386">
              <a:extLst>
                <a:ext uri="{FF2B5EF4-FFF2-40B4-BE49-F238E27FC236}">
                  <a16:creationId xmlns:a16="http://schemas.microsoft.com/office/drawing/2014/main" id="{E8C6B1F7-3659-4E41-8E6C-ABE0B30DF9FF}"/>
                </a:ext>
              </a:extLst>
            </p:cNvPr>
            <p:cNvSpPr/>
            <p:nvPr/>
          </p:nvSpPr>
          <p:spPr>
            <a:xfrm>
              <a:off x="8413521" y="5066407"/>
              <a:ext cx="419147" cy="471703"/>
            </a:xfrm>
            <a:custGeom>
              <a:avLst/>
              <a:gdLst>
                <a:gd name="connsiteX0" fmla="*/ 187797 w 419147"/>
                <a:gd name="connsiteY0" fmla="*/ 471703 h 471703"/>
                <a:gd name="connsiteX1" fmla="*/ 243042 w 419147"/>
                <a:gd name="connsiteY1" fmla="*/ 199288 h 471703"/>
                <a:gd name="connsiteX2" fmla="*/ 318289 w 419147"/>
                <a:gd name="connsiteY2" fmla="*/ 88798 h 471703"/>
                <a:gd name="connsiteX3" fmla="*/ 413539 w 419147"/>
                <a:gd name="connsiteY3" fmla="*/ 110706 h 471703"/>
                <a:gd name="connsiteX4" fmla="*/ 406872 w 419147"/>
                <a:gd name="connsiteY4" fmla="*/ 180238 h 471703"/>
                <a:gd name="connsiteX5" fmla="*/ 350674 w 419147"/>
                <a:gd name="connsiteY5" fmla="*/ 225958 h 471703"/>
                <a:gd name="connsiteX6" fmla="*/ 61114 w 419147"/>
                <a:gd name="connsiteY6" fmla="*/ 189763 h 471703"/>
                <a:gd name="connsiteX7" fmla="*/ 4917 w 419147"/>
                <a:gd name="connsiteY7" fmla="*/ 107848 h 471703"/>
                <a:gd name="connsiteX8" fmla="*/ 21109 w 419147"/>
                <a:gd name="connsiteY8" fmla="*/ 12598 h 471703"/>
                <a:gd name="connsiteX9" fmla="*/ 88737 w 419147"/>
                <a:gd name="connsiteY9" fmla="*/ 33553 h 471703"/>
                <a:gd name="connsiteX10" fmla="*/ 111597 w 419147"/>
                <a:gd name="connsiteY10" fmla="*/ 212623 h 471703"/>
                <a:gd name="connsiteX11" fmla="*/ 63019 w 419147"/>
                <a:gd name="connsiteY11" fmla="*/ 447891 h 47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47" h="471703">
                  <a:moveTo>
                    <a:pt x="187797" y="471703"/>
                  </a:moveTo>
                  <a:cubicBezTo>
                    <a:pt x="196369" y="379311"/>
                    <a:pt x="203989" y="285013"/>
                    <a:pt x="243042" y="199288"/>
                  </a:cubicBezTo>
                  <a:cubicBezTo>
                    <a:pt x="260187" y="162141"/>
                    <a:pt x="285904" y="114516"/>
                    <a:pt x="318289" y="88798"/>
                  </a:cubicBezTo>
                  <a:cubicBezTo>
                    <a:pt x="346864" y="65938"/>
                    <a:pt x="398299" y="77368"/>
                    <a:pt x="413539" y="110706"/>
                  </a:cubicBezTo>
                  <a:cubicBezTo>
                    <a:pt x="423064" y="133566"/>
                    <a:pt x="420207" y="160236"/>
                    <a:pt x="406872" y="180238"/>
                  </a:cubicBezTo>
                  <a:cubicBezTo>
                    <a:pt x="392584" y="200241"/>
                    <a:pt x="373534" y="216433"/>
                    <a:pt x="350674" y="225958"/>
                  </a:cubicBezTo>
                  <a:cubicBezTo>
                    <a:pt x="255424" y="271678"/>
                    <a:pt x="142077" y="257391"/>
                    <a:pt x="61114" y="189763"/>
                  </a:cubicBezTo>
                  <a:cubicBezTo>
                    <a:pt x="35397" y="167856"/>
                    <a:pt x="15394" y="140233"/>
                    <a:pt x="4917" y="107848"/>
                  </a:cubicBezTo>
                  <a:cubicBezTo>
                    <a:pt x="-5561" y="75463"/>
                    <a:pt x="1107" y="40221"/>
                    <a:pt x="21109" y="12598"/>
                  </a:cubicBezTo>
                  <a:cubicBezTo>
                    <a:pt x="44922" y="-15977"/>
                    <a:pt x="74449" y="9741"/>
                    <a:pt x="88737" y="33553"/>
                  </a:cubicBezTo>
                  <a:cubicBezTo>
                    <a:pt x="120169" y="84036"/>
                    <a:pt x="114454" y="156426"/>
                    <a:pt x="111597" y="212623"/>
                  </a:cubicBezTo>
                  <a:cubicBezTo>
                    <a:pt x="105882" y="292633"/>
                    <a:pt x="89689" y="371691"/>
                    <a:pt x="63019" y="447891"/>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8" name="图形 386">
              <a:extLst>
                <a:ext uri="{FF2B5EF4-FFF2-40B4-BE49-F238E27FC236}">
                  <a16:creationId xmlns:a16="http://schemas.microsoft.com/office/drawing/2014/main" id="{14C46B68-88FD-44E8-BF8E-1EB9F48E9FBF}"/>
                </a:ext>
              </a:extLst>
            </p:cNvPr>
            <p:cNvSpPr/>
            <p:nvPr/>
          </p:nvSpPr>
          <p:spPr>
            <a:xfrm>
              <a:off x="8409741" y="5060805"/>
              <a:ext cx="424505" cy="482068"/>
            </a:xfrm>
            <a:custGeom>
              <a:avLst/>
              <a:gdLst>
                <a:gd name="connsiteX0" fmla="*/ 191577 w 424505"/>
                <a:gd name="connsiteY0" fmla="*/ 482068 h 482068"/>
                <a:gd name="connsiteX1" fmla="*/ 191577 w 424505"/>
                <a:gd name="connsiteY1" fmla="*/ 482068 h 482068"/>
                <a:gd name="connsiteX2" fmla="*/ 186815 w 424505"/>
                <a:gd name="connsiteY2" fmla="*/ 477306 h 482068"/>
                <a:gd name="connsiteX3" fmla="*/ 187767 w 424505"/>
                <a:gd name="connsiteY3" fmla="*/ 468733 h 482068"/>
                <a:gd name="connsiteX4" fmla="*/ 220152 w 424505"/>
                <a:gd name="connsiteY4" fmla="*/ 262993 h 482068"/>
                <a:gd name="connsiteX5" fmla="*/ 120139 w 424505"/>
                <a:gd name="connsiteY5" fmla="*/ 237276 h 482068"/>
                <a:gd name="connsiteX6" fmla="*/ 72514 w 424505"/>
                <a:gd name="connsiteY6" fmla="*/ 455398 h 482068"/>
                <a:gd name="connsiteX7" fmla="*/ 66799 w 424505"/>
                <a:gd name="connsiteY7" fmla="*/ 458256 h 482068"/>
                <a:gd name="connsiteX8" fmla="*/ 63942 w 424505"/>
                <a:gd name="connsiteY8" fmla="*/ 452541 h 482068"/>
                <a:gd name="connsiteX9" fmla="*/ 110614 w 424505"/>
                <a:gd name="connsiteY9" fmla="*/ 232513 h 482068"/>
                <a:gd name="connsiteX10" fmla="*/ 62037 w 424505"/>
                <a:gd name="connsiteY10" fmla="*/ 199176 h 482068"/>
                <a:gd name="connsiteX11" fmla="*/ 4887 w 424505"/>
                <a:gd name="connsiteY11" fmla="*/ 114403 h 482068"/>
                <a:gd name="connsiteX12" fmla="*/ 22032 w 424505"/>
                <a:gd name="connsiteY12" fmla="*/ 14391 h 482068"/>
                <a:gd name="connsiteX13" fmla="*/ 50607 w 424505"/>
                <a:gd name="connsiteY13" fmla="*/ 103 h 482068"/>
                <a:gd name="connsiteX14" fmla="*/ 97279 w 424505"/>
                <a:gd name="connsiteY14" fmla="*/ 36298 h 482068"/>
                <a:gd name="connsiteX15" fmla="*/ 121092 w 424505"/>
                <a:gd name="connsiteY15" fmla="*/ 211558 h 482068"/>
                <a:gd name="connsiteX16" fmla="*/ 121092 w 424505"/>
                <a:gd name="connsiteY16" fmla="*/ 219178 h 482068"/>
                <a:gd name="connsiteX17" fmla="*/ 121092 w 424505"/>
                <a:gd name="connsiteY17" fmla="*/ 227751 h 482068"/>
                <a:gd name="connsiteX18" fmla="*/ 223010 w 424505"/>
                <a:gd name="connsiteY18" fmla="*/ 254421 h 482068"/>
                <a:gd name="connsiteX19" fmla="*/ 242060 w 424505"/>
                <a:gd name="connsiteY19" fmla="*/ 203938 h 482068"/>
                <a:gd name="connsiteX20" fmla="*/ 318260 w 424505"/>
                <a:gd name="connsiteY20" fmla="*/ 91543 h 482068"/>
                <a:gd name="connsiteX21" fmla="*/ 374457 w 424505"/>
                <a:gd name="connsiteY21" fmla="*/ 81066 h 482068"/>
                <a:gd name="connsiteX22" fmla="*/ 418272 w 424505"/>
                <a:gd name="connsiteY22" fmla="*/ 115356 h 482068"/>
                <a:gd name="connsiteX23" fmla="*/ 410652 w 424505"/>
                <a:gd name="connsiteY23" fmla="*/ 189651 h 482068"/>
                <a:gd name="connsiteX24" fmla="*/ 352549 w 424505"/>
                <a:gd name="connsiteY24" fmla="*/ 237276 h 482068"/>
                <a:gd name="connsiteX25" fmla="*/ 225867 w 424505"/>
                <a:gd name="connsiteY25" fmla="*/ 264898 h 482068"/>
                <a:gd name="connsiteX26" fmla="*/ 192529 w 424505"/>
                <a:gd name="connsiteY26" fmla="*/ 470638 h 482068"/>
                <a:gd name="connsiteX27" fmla="*/ 191577 w 424505"/>
                <a:gd name="connsiteY27" fmla="*/ 479211 h 482068"/>
                <a:gd name="connsiteX28" fmla="*/ 191577 w 424505"/>
                <a:gd name="connsiteY28" fmla="*/ 482068 h 482068"/>
                <a:gd name="connsiteX29" fmla="*/ 232535 w 424505"/>
                <a:gd name="connsiteY29" fmla="*/ 253468 h 482068"/>
                <a:gd name="connsiteX30" fmla="*/ 351597 w 424505"/>
                <a:gd name="connsiteY30" fmla="*/ 226798 h 482068"/>
                <a:gd name="connsiteX31" fmla="*/ 405890 w 424505"/>
                <a:gd name="connsiteY31" fmla="*/ 182983 h 482068"/>
                <a:gd name="connsiteX32" fmla="*/ 412557 w 424505"/>
                <a:gd name="connsiteY32" fmla="*/ 118213 h 482068"/>
                <a:gd name="connsiteX33" fmla="*/ 326832 w 424505"/>
                <a:gd name="connsiteY33" fmla="*/ 96306 h 482068"/>
                <a:gd name="connsiteX34" fmla="*/ 323974 w 424505"/>
                <a:gd name="connsiteY34" fmla="*/ 98211 h 482068"/>
                <a:gd name="connsiteX35" fmla="*/ 250632 w 424505"/>
                <a:gd name="connsiteY35" fmla="*/ 206796 h 482068"/>
                <a:gd name="connsiteX36" fmla="*/ 232535 w 424505"/>
                <a:gd name="connsiteY36" fmla="*/ 253468 h 482068"/>
                <a:gd name="connsiteX37" fmla="*/ 48702 w 424505"/>
                <a:gd name="connsiteY37" fmla="*/ 9628 h 482068"/>
                <a:gd name="connsiteX38" fmla="*/ 29652 w 424505"/>
                <a:gd name="connsiteY38" fmla="*/ 20106 h 482068"/>
                <a:gd name="connsiteX39" fmla="*/ 14412 w 424505"/>
                <a:gd name="connsiteY39" fmla="*/ 111546 h 482068"/>
                <a:gd name="connsiteX40" fmla="*/ 68704 w 424505"/>
                <a:gd name="connsiteY40" fmla="*/ 191556 h 482068"/>
                <a:gd name="connsiteX41" fmla="*/ 111567 w 424505"/>
                <a:gd name="connsiteY41" fmla="*/ 222036 h 482068"/>
                <a:gd name="connsiteX42" fmla="*/ 111567 w 424505"/>
                <a:gd name="connsiteY42" fmla="*/ 218226 h 482068"/>
                <a:gd name="connsiteX43" fmla="*/ 112519 w 424505"/>
                <a:gd name="connsiteY43" fmla="*/ 210606 h 482068"/>
                <a:gd name="connsiteX44" fmla="*/ 90612 w 424505"/>
                <a:gd name="connsiteY44" fmla="*/ 41061 h 482068"/>
                <a:gd name="connsiteX45" fmla="*/ 51560 w 424505"/>
                <a:gd name="connsiteY45" fmla="*/ 9628 h 482068"/>
                <a:gd name="connsiteX46" fmla="*/ 48702 w 424505"/>
                <a:gd name="connsiteY46" fmla="*/ 9628 h 48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4505" h="482068">
                  <a:moveTo>
                    <a:pt x="191577" y="482068"/>
                  </a:moveTo>
                  <a:lnTo>
                    <a:pt x="191577" y="482068"/>
                  </a:lnTo>
                  <a:cubicBezTo>
                    <a:pt x="188719" y="482068"/>
                    <a:pt x="186815" y="479211"/>
                    <a:pt x="186815" y="477306"/>
                  </a:cubicBezTo>
                  <a:lnTo>
                    <a:pt x="187767" y="468733"/>
                  </a:lnTo>
                  <a:cubicBezTo>
                    <a:pt x="194435" y="400153"/>
                    <a:pt x="200149" y="329668"/>
                    <a:pt x="220152" y="262993"/>
                  </a:cubicBezTo>
                  <a:cubicBezTo>
                    <a:pt x="185862" y="261088"/>
                    <a:pt x="151572" y="251563"/>
                    <a:pt x="120139" y="237276"/>
                  </a:cubicBezTo>
                  <a:cubicBezTo>
                    <a:pt x="113472" y="311571"/>
                    <a:pt x="97279" y="384913"/>
                    <a:pt x="72514" y="455398"/>
                  </a:cubicBezTo>
                  <a:cubicBezTo>
                    <a:pt x="71562" y="458256"/>
                    <a:pt x="68704" y="459208"/>
                    <a:pt x="66799" y="458256"/>
                  </a:cubicBezTo>
                  <a:cubicBezTo>
                    <a:pt x="63942" y="457303"/>
                    <a:pt x="62989" y="454446"/>
                    <a:pt x="63942" y="452541"/>
                  </a:cubicBezTo>
                  <a:cubicBezTo>
                    <a:pt x="88707" y="381103"/>
                    <a:pt x="104899" y="307761"/>
                    <a:pt x="110614" y="232513"/>
                  </a:cubicBezTo>
                  <a:cubicBezTo>
                    <a:pt x="93469" y="222988"/>
                    <a:pt x="77277" y="212511"/>
                    <a:pt x="62037" y="199176"/>
                  </a:cubicBezTo>
                  <a:cubicBezTo>
                    <a:pt x="35367" y="177268"/>
                    <a:pt x="15364" y="147741"/>
                    <a:pt x="4887" y="114403"/>
                  </a:cubicBezTo>
                  <a:cubicBezTo>
                    <a:pt x="-5590" y="80113"/>
                    <a:pt x="1077" y="42966"/>
                    <a:pt x="22032" y="14391"/>
                  </a:cubicBezTo>
                  <a:cubicBezTo>
                    <a:pt x="28699" y="4866"/>
                    <a:pt x="39177" y="-849"/>
                    <a:pt x="50607" y="103"/>
                  </a:cubicBezTo>
                  <a:cubicBezTo>
                    <a:pt x="74419" y="2008"/>
                    <a:pt x="92517" y="27726"/>
                    <a:pt x="97279" y="36298"/>
                  </a:cubicBezTo>
                  <a:cubicBezTo>
                    <a:pt x="128712" y="85828"/>
                    <a:pt x="123949" y="155361"/>
                    <a:pt x="121092" y="211558"/>
                  </a:cubicBezTo>
                  <a:lnTo>
                    <a:pt x="121092" y="219178"/>
                  </a:lnTo>
                  <a:cubicBezTo>
                    <a:pt x="121092" y="222036"/>
                    <a:pt x="121092" y="224893"/>
                    <a:pt x="121092" y="227751"/>
                  </a:cubicBezTo>
                  <a:cubicBezTo>
                    <a:pt x="153477" y="243943"/>
                    <a:pt x="187767" y="252516"/>
                    <a:pt x="223010" y="254421"/>
                  </a:cubicBezTo>
                  <a:cubicBezTo>
                    <a:pt x="228724" y="237276"/>
                    <a:pt x="234440" y="221083"/>
                    <a:pt x="242060" y="203938"/>
                  </a:cubicBezTo>
                  <a:cubicBezTo>
                    <a:pt x="266824" y="149646"/>
                    <a:pt x="292542" y="112498"/>
                    <a:pt x="318260" y="91543"/>
                  </a:cubicBezTo>
                  <a:cubicBezTo>
                    <a:pt x="334452" y="80113"/>
                    <a:pt x="355407" y="75351"/>
                    <a:pt x="374457" y="81066"/>
                  </a:cubicBezTo>
                  <a:cubicBezTo>
                    <a:pt x="393507" y="85828"/>
                    <a:pt x="409699" y="98211"/>
                    <a:pt x="418272" y="115356"/>
                  </a:cubicBezTo>
                  <a:cubicBezTo>
                    <a:pt x="428749" y="140121"/>
                    <a:pt x="425892" y="167743"/>
                    <a:pt x="410652" y="189651"/>
                  </a:cubicBezTo>
                  <a:cubicBezTo>
                    <a:pt x="396365" y="210606"/>
                    <a:pt x="376362" y="226798"/>
                    <a:pt x="352549" y="237276"/>
                  </a:cubicBezTo>
                  <a:cubicBezTo>
                    <a:pt x="313497" y="257278"/>
                    <a:pt x="269682" y="265851"/>
                    <a:pt x="225867" y="264898"/>
                  </a:cubicBezTo>
                  <a:cubicBezTo>
                    <a:pt x="205865" y="331573"/>
                    <a:pt x="199197" y="402058"/>
                    <a:pt x="192529" y="470638"/>
                  </a:cubicBezTo>
                  <a:lnTo>
                    <a:pt x="191577" y="479211"/>
                  </a:lnTo>
                  <a:cubicBezTo>
                    <a:pt x="195387" y="480163"/>
                    <a:pt x="193482" y="482068"/>
                    <a:pt x="191577" y="482068"/>
                  </a:cubicBezTo>
                  <a:close/>
                  <a:moveTo>
                    <a:pt x="232535" y="253468"/>
                  </a:moveTo>
                  <a:cubicBezTo>
                    <a:pt x="273492" y="254421"/>
                    <a:pt x="314449" y="245848"/>
                    <a:pt x="351597" y="226798"/>
                  </a:cubicBezTo>
                  <a:cubicBezTo>
                    <a:pt x="373504" y="217273"/>
                    <a:pt x="391602" y="202033"/>
                    <a:pt x="405890" y="182983"/>
                  </a:cubicBezTo>
                  <a:cubicBezTo>
                    <a:pt x="419224" y="163933"/>
                    <a:pt x="421129" y="139168"/>
                    <a:pt x="412557" y="118213"/>
                  </a:cubicBezTo>
                  <a:cubicBezTo>
                    <a:pt x="394460" y="88686"/>
                    <a:pt x="356360" y="79161"/>
                    <a:pt x="326832" y="96306"/>
                  </a:cubicBezTo>
                  <a:cubicBezTo>
                    <a:pt x="325879" y="97258"/>
                    <a:pt x="324927" y="97258"/>
                    <a:pt x="323974" y="98211"/>
                  </a:cubicBezTo>
                  <a:cubicBezTo>
                    <a:pt x="299210" y="117261"/>
                    <a:pt x="274444" y="154408"/>
                    <a:pt x="250632" y="206796"/>
                  </a:cubicBezTo>
                  <a:cubicBezTo>
                    <a:pt x="243965" y="222036"/>
                    <a:pt x="238249" y="237276"/>
                    <a:pt x="232535" y="253468"/>
                  </a:cubicBezTo>
                  <a:close/>
                  <a:moveTo>
                    <a:pt x="48702" y="9628"/>
                  </a:moveTo>
                  <a:cubicBezTo>
                    <a:pt x="41082" y="9628"/>
                    <a:pt x="33462" y="14391"/>
                    <a:pt x="29652" y="20106"/>
                  </a:cubicBezTo>
                  <a:cubicBezTo>
                    <a:pt x="10602" y="45823"/>
                    <a:pt x="3935" y="80113"/>
                    <a:pt x="14412" y="111546"/>
                  </a:cubicBezTo>
                  <a:cubicBezTo>
                    <a:pt x="24889" y="142978"/>
                    <a:pt x="42987" y="170601"/>
                    <a:pt x="68704" y="191556"/>
                  </a:cubicBezTo>
                  <a:cubicBezTo>
                    <a:pt x="82039" y="202986"/>
                    <a:pt x="96327" y="213463"/>
                    <a:pt x="111567" y="222036"/>
                  </a:cubicBezTo>
                  <a:cubicBezTo>
                    <a:pt x="111567" y="221083"/>
                    <a:pt x="111567" y="219178"/>
                    <a:pt x="111567" y="218226"/>
                  </a:cubicBezTo>
                  <a:lnTo>
                    <a:pt x="112519" y="210606"/>
                  </a:lnTo>
                  <a:cubicBezTo>
                    <a:pt x="115377" y="156313"/>
                    <a:pt x="120139" y="88686"/>
                    <a:pt x="90612" y="41061"/>
                  </a:cubicBezTo>
                  <a:cubicBezTo>
                    <a:pt x="81087" y="26773"/>
                    <a:pt x="65847" y="10581"/>
                    <a:pt x="51560" y="9628"/>
                  </a:cubicBezTo>
                  <a:lnTo>
                    <a:pt x="48702" y="962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9" name="图形 386">
              <a:extLst>
                <a:ext uri="{FF2B5EF4-FFF2-40B4-BE49-F238E27FC236}">
                  <a16:creationId xmlns:a16="http://schemas.microsoft.com/office/drawing/2014/main" id="{0FA4830C-9BC2-43FC-B9C1-6D3B564DA5EA}"/>
                </a:ext>
              </a:extLst>
            </p:cNvPr>
            <p:cNvSpPr/>
            <p:nvPr/>
          </p:nvSpPr>
          <p:spPr>
            <a:xfrm>
              <a:off x="8385100" y="5329495"/>
              <a:ext cx="181245" cy="140035"/>
            </a:xfrm>
            <a:custGeom>
              <a:avLst/>
              <a:gdLst>
                <a:gd name="connsiteX0" fmla="*/ 0 w 181245"/>
                <a:gd name="connsiteY0" fmla="*/ 92410 h 140035"/>
                <a:gd name="connsiteX1" fmla="*/ 51435 w 181245"/>
                <a:gd name="connsiteY1" fmla="*/ 49548 h 140035"/>
                <a:gd name="connsiteX2" fmla="*/ 98107 w 181245"/>
                <a:gd name="connsiteY2" fmla="*/ 18 h 140035"/>
                <a:gd name="connsiteX3" fmla="*/ 86677 w 181245"/>
                <a:gd name="connsiteY3" fmla="*/ 43833 h 140035"/>
                <a:gd name="connsiteX4" fmla="*/ 158115 w 181245"/>
                <a:gd name="connsiteY4" fmla="*/ 970 h 140035"/>
                <a:gd name="connsiteX5" fmla="*/ 180022 w 181245"/>
                <a:gd name="connsiteY5" fmla="*/ 37165 h 140035"/>
                <a:gd name="connsiteX6" fmla="*/ 112395 w 181245"/>
                <a:gd name="connsiteY6" fmla="*/ 84790 h 140035"/>
                <a:gd name="connsiteX7" fmla="*/ 39052 w 181245"/>
                <a:gd name="connsiteY7" fmla="*/ 140035 h 14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45" h="140035">
                  <a:moveTo>
                    <a:pt x="0" y="92410"/>
                  </a:moveTo>
                  <a:lnTo>
                    <a:pt x="51435" y="49548"/>
                  </a:lnTo>
                  <a:cubicBezTo>
                    <a:pt x="67627" y="36213"/>
                    <a:pt x="83820" y="-935"/>
                    <a:pt x="98107" y="18"/>
                  </a:cubicBezTo>
                  <a:cubicBezTo>
                    <a:pt x="112395" y="18"/>
                    <a:pt x="86677" y="43833"/>
                    <a:pt x="86677" y="43833"/>
                  </a:cubicBezTo>
                  <a:cubicBezTo>
                    <a:pt x="86677" y="43833"/>
                    <a:pt x="140970" y="1923"/>
                    <a:pt x="158115" y="970"/>
                  </a:cubicBezTo>
                  <a:cubicBezTo>
                    <a:pt x="175260" y="18"/>
                    <a:pt x="184785" y="28593"/>
                    <a:pt x="180022" y="37165"/>
                  </a:cubicBezTo>
                  <a:cubicBezTo>
                    <a:pt x="176213" y="45738"/>
                    <a:pt x="129540" y="67646"/>
                    <a:pt x="112395" y="84790"/>
                  </a:cubicBezTo>
                  <a:cubicBezTo>
                    <a:pt x="88582" y="104793"/>
                    <a:pt x="64770" y="122890"/>
                    <a:pt x="39052" y="140035"/>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0" name="图形 386">
              <a:extLst>
                <a:ext uri="{FF2B5EF4-FFF2-40B4-BE49-F238E27FC236}">
                  <a16:creationId xmlns:a16="http://schemas.microsoft.com/office/drawing/2014/main" id="{2B5D80D3-326A-431F-B9FE-CB8FFFB7DED0}"/>
                </a:ext>
              </a:extLst>
            </p:cNvPr>
            <p:cNvSpPr/>
            <p:nvPr/>
          </p:nvSpPr>
          <p:spPr>
            <a:xfrm>
              <a:off x="8381290" y="5323798"/>
              <a:ext cx="188928" cy="150495"/>
            </a:xfrm>
            <a:custGeom>
              <a:avLst/>
              <a:gdLst>
                <a:gd name="connsiteX0" fmla="*/ 42863 w 188928"/>
                <a:gd name="connsiteY0" fmla="*/ 150495 h 150495"/>
                <a:gd name="connsiteX1" fmla="*/ 39053 w 188928"/>
                <a:gd name="connsiteY1" fmla="*/ 148590 h 150495"/>
                <a:gd name="connsiteX2" fmla="*/ 40005 w 188928"/>
                <a:gd name="connsiteY2" fmla="*/ 141923 h 150495"/>
                <a:gd name="connsiteX3" fmla="*/ 112395 w 188928"/>
                <a:gd name="connsiteY3" fmla="*/ 86677 h 150495"/>
                <a:gd name="connsiteX4" fmla="*/ 152400 w 188928"/>
                <a:gd name="connsiteY4" fmla="*/ 58102 h 150495"/>
                <a:gd name="connsiteX5" fmla="*/ 179070 w 188928"/>
                <a:gd name="connsiteY5" fmla="*/ 40005 h 150495"/>
                <a:gd name="connsiteX6" fmla="*/ 173355 w 188928"/>
                <a:gd name="connsiteY6" fmla="*/ 18098 h 150495"/>
                <a:gd name="connsiteX7" fmla="*/ 160973 w 188928"/>
                <a:gd name="connsiteY7" fmla="*/ 10478 h 150495"/>
                <a:gd name="connsiteX8" fmla="*/ 92392 w 188928"/>
                <a:gd name="connsiteY8" fmla="*/ 52388 h 150495"/>
                <a:gd name="connsiteX9" fmla="*/ 86678 w 188928"/>
                <a:gd name="connsiteY9" fmla="*/ 52388 h 150495"/>
                <a:gd name="connsiteX10" fmla="*/ 85725 w 188928"/>
                <a:gd name="connsiteY10" fmla="*/ 46673 h 150495"/>
                <a:gd name="connsiteX11" fmla="*/ 100965 w 188928"/>
                <a:gd name="connsiteY11" fmla="*/ 9525 h 150495"/>
                <a:gd name="connsiteX12" fmla="*/ 78105 w 188928"/>
                <a:gd name="connsiteY12" fmla="*/ 34290 h 150495"/>
                <a:gd name="connsiteX13" fmla="*/ 58103 w 188928"/>
                <a:gd name="connsiteY13" fmla="*/ 59055 h 150495"/>
                <a:gd name="connsiteX14" fmla="*/ 6667 w 188928"/>
                <a:gd name="connsiteY14" fmla="*/ 101918 h 150495"/>
                <a:gd name="connsiteX15" fmla="*/ 0 w 188928"/>
                <a:gd name="connsiteY15" fmla="*/ 94298 h 150495"/>
                <a:gd name="connsiteX16" fmla="*/ 51435 w 188928"/>
                <a:gd name="connsiteY16" fmla="*/ 51435 h 150495"/>
                <a:gd name="connsiteX17" fmla="*/ 69533 w 188928"/>
                <a:gd name="connsiteY17" fmla="*/ 28575 h 150495"/>
                <a:gd name="connsiteX18" fmla="*/ 100965 w 188928"/>
                <a:gd name="connsiteY18" fmla="*/ 0 h 150495"/>
                <a:gd name="connsiteX19" fmla="*/ 100965 w 188928"/>
                <a:gd name="connsiteY19" fmla="*/ 0 h 150495"/>
                <a:gd name="connsiteX20" fmla="*/ 108585 w 188928"/>
                <a:gd name="connsiteY20" fmla="*/ 4763 h 150495"/>
                <a:gd name="connsiteX21" fmla="*/ 103823 w 188928"/>
                <a:gd name="connsiteY21" fmla="*/ 32385 h 150495"/>
                <a:gd name="connsiteX22" fmla="*/ 160973 w 188928"/>
                <a:gd name="connsiteY22" fmla="*/ 953 h 150495"/>
                <a:gd name="connsiteX23" fmla="*/ 181928 w 188928"/>
                <a:gd name="connsiteY23" fmla="*/ 12383 h 150495"/>
                <a:gd name="connsiteX24" fmla="*/ 187642 w 188928"/>
                <a:gd name="connsiteY24" fmla="*/ 43815 h 150495"/>
                <a:gd name="connsiteX25" fmla="*/ 157163 w 188928"/>
                <a:gd name="connsiteY25" fmla="*/ 66675 h 150495"/>
                <a:gd name="connsiteX26" fmla="*/ 118110 w 188928"/>
                <a:gd name="connsiteY26" fmla="*/ 93345 h 150495"/>
                <a:gd name="connsiteX27" fmla="*/ 43815 w 188928"/>
                <a:gd name="connsiteY27" fmla="*/ 149543 h 150495"/>
                <a:gd name="connsiteX28" fmla="*/ 42863 w 188928"/>
                <a:gd name="connsiteY28" fmla="*/ 150495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8928" h="150495">
                  <a:moveTo>
                    <a:pt x="42863" y="150495"/>
                  </a:moveTo>
                  <a:cubicBezTo>
                    <a:pt x="40958" y="150495"/>
                    <a:pt x="40005" y="149543"/>
                    <a:pt x="39053" y="148590"/>
                  </a:cubicBezTo>
                  <a:cubicBezTo>
                    <a:pt x="37148" y="146685"/>
                    <a:pt x="38100" y="143827"/>
                    <a:pt x="40005" y="141923"/>
                  </a:cubicBezTo>
                  <a:cubicBezTo>
                    <a:pt x="64770" y="124777"/>
                    <a:pt x="89535" y="106680"/>
                    <a:pt x="112395" y="86677"/>
                  </a:cubicBezTo>
                  <a:cubicBezTo>
                    <a:pt x="124778" y="76200"/>
                    <a:pt x="138113" y="66675"/>
                    <a:pt x="152400" y="58102"/>
                  </a:cubicBezTo>
                  <a:cubicBezTo>
                    <a:pt x="161925" y="53340"/>
                    <a:pt x="170498" y="46673"/>
                    <a:pt x="179070" y="40005"/>
                  </a:cubicBezTo>
                  <a:cubicBezTo>
                    <a:pt x="180023" y="32385"/>
                    <a:pt x="178117" y="24765"/>
                    <a:pt x="173355" y="18098"/>
                  </a:cubicBezTo>
                  <a:cubicBezTo>
                    <a:pt x="171450" y="13335"/>
                    <a:pt x="166688" y="10478"/>
                    <a:pt x="160973" y="10478"/>
                  </a:cubicBezTo>
                  <a:cubicBezTo>
                    <a:pt x="149542" y="11430"/>
                    <a:pt x="112395" y="37148"/>
                    <a:pt x="92392" y="52388"/>
                  </a:cubicBezTo>
                  <a:cubicBezTo>
                    <a:pt x="90488" y="54293"/>
                    <a:pt x="87630" y="54293"/>
                    <a:pt x="86678" y="52388"/>
                  </a:cubicBezTo>
                  <a:cubicBezTo>
                    <a:pt x="84773" y="50483"/>
                    <a:pt x="84773" y="48577"/>
                    <a:pt x="85725" y="46673"/>
                  </a:cubicBezTo>
                  <a:cubicBezTo>
                    <a:pt x="95250" y="30480"/>
                    <a:pt x="102870" y="13335"/>
                    <a:pt x="100965" y="9525"/>
                  </a:cubicBezTo>
                  <a:cubicBezTo>
                    <a:pt x="95250" y="9525"/>
                    <a:pt x="85725" y="23813"/>
                    <a:pt x="78105" y="34290"/>
                  </a:cubicBezTo>
                  <a:cubicBezTo>
                    <a:pt x="72390" y="42863"/>
                    <a:pt x="65723" y="51435"/>
                    <a:pt x="58103" y="59055"/>
                  </a:cubicBezTo>
                  <a:lnTo>
                    <a:pt x="6667" y="101918"/>
                  </a:lnTo>
                  <a:lnTo>
                    <a:pt x="0" y="94298"/>
                  </a:lnTo>
                  <a:lnTo>
                    <a:pt x="51435" y="51435"/>
                  </a:lnTo>
                  <a:cubicBezTo>
                    <a:pt x="58103" y="44768"/>
                    <a:pt x="64770" y="37148"/>
                    <a:pt x="69533" y="28575"/>
                  </a:cubicBezTo>
                  <a:cubicBezTo>
                    <a:pt x="80010" y="14288"/>
                    <a:pt x="89535" y="0"/>
                    <a:pt x="100965" y="0"/>
                  </a:cubicBezTo>
                  <a:lnTo>
                    <a:pt x="100965" y="0"/>
                  </a:lnTo>
                  <a:cubicBezTo>
                    <a:pt x="103823" y="0"/>
                    <a:pt x="107633" y="1905"/>
                    <a:pt x="108585" y="4763"/>
                  </a:cubicBezTo>
                  <a:cubicBezTo>
                    <a:pt x="111442" y="10478"/>
                    <a:pt x="108585" y="21908"/>
                    <a:pt x="103823" y="32385"/>
                  </a:cubicBezTo>
                  <a:cubicBezTo>
                    <a:pt x="121920" y="20003"/>
                    <a:pt x="148590" y="1905"/>
                    <a:pt x="160973" y="953"/>
                  </a:cubicBezTo>
                  <a:cubicBezTo>
                    <a:pt x="169545" y="953"/>
                    <a:pt x="177165" y="5715"/>
                    <a:pt x="181928" y="12383"/>
                  </a:cubicBezTo>
                  <a:cubicBezTo>
                    <a:pt x="188595" y="20955"/>
                    <a:pt x="190500" y="33338"/>
                    <a:pt x="187642" y="43815"/>
                  </a:cubicBezTo>
                  <a:cubicBezTo>
                    <a:pt x="184785" y="49530"/>
                    <a:pt x="175260" y="55245"/>
                    <a:pt x="157163" y="66675"/>
                  </a:cubicBezTo>
                  <a:cubicBezTo>
                    <a:pt x="143828" y="74295"/>
                    <a:pt x="130492" y="82868"/>
                    <a:pt x="118110" y="93345"/>
                  </a:cubicBezTo>
                  <a:cubicBezTo>
                    <a:pt x="94298" y="113348"/>
                    <a:pt x="69533" y="132398"/>
                    <a:pt x="43815" y="149543"/>
                  </a:cubicBezTo>
                  <a:cubicBezTo>
                    <a:pt x="44767" y="150495"/>
                    <a:pt x="43815" y="150495"/>
                    <a:pt x="42863" y="15049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1" name="图形 386">
              <a:extLst>
                <a:ext uri="{FF2B5EF4-FFF2-40B4-BE49-F238E27FC236}">
                  <a16:creationId xmlns:a16="http://schemas.microsoft.com/office/drawing/2014/main" id="{3759B527-E10D-4D11-BF12-C46D9F5D899C}"/>
                </a:ext>
              </a:extLst>
            </p:cNvPr>
            <p:cNvSpPr/>
            <p:nvPr/>
          </p:nvSpPr>
          <p:spPr>
            <a:xfrm>
              <a:off x="7848829" y="5275683"/>
              <a:ext cx="610565" cy="389018"/>
            </a:xfrm>
            <a:custGeom>
              <a:avLst/>
              <a:gdLst>
                <a:gd name="connsiteX0" fmla="*/ 133363 w 610565"/>
                <a:gd name="connsiteY0" fmla="*/ 18588 h 389018"/>
                <a:gd name="connsiteX1" fmla="*/ 272428 w 610565"/>
                <a:gd name="connsiteY1" fmla="*/ 239568 h 389018"/>
                <a:gd name="connsiteX2" fmla="*/ 543891 w 610565"/>
                <a:gd name="connsiteY2" fmla="*/ 109075 h 389018"/>
                <a:gd name="connsiteX3" fmla="*/ 610566 w 610565"/>
                <a:gd name="connsiteY3" fmla="*/ 185275 h 389018"/>
                <a:gd name="connsiteX4" fmla="*/ 292431 w 610565"/>
                <a:gd name="connsiteY4" fmla="*/ 387205 h 389018"/>
                <a:gd name="connsiteX5" fmla="*/ 13 w 610565"/>
                <a:gd name="connsiteY5" fmla="*/ 62403 h 389018"/>
                <a:gd name="connsiteX6" fmla="*/ 133363 w 610565"/>
                <a:gd name="connsiteY6" fmla="*/ 18588 h 3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565" h="389018">
                  <a:moveTo>
                    <a:pt x="133363" y="18588"/>
                  </a:moveTo>
                  <a:cubicBezTo>
                    <a:pt x="136221" y="22398"/>
                    <a:pt x="272428" y="239568"/>
                    <a:pt x="272428" y="239568"/>
                  </a:cubicBezTo>
                  <a:lnTo>
                    <a:pt x="543891" y="109075"/>
                  </a:lnTo>
                  <a:lnTo>
                    <a:pt x="610566" y="185275"/>
                  </a:lnTo>
                  <a:cubicBezTo>
                    <a:pt x="610566" y="185275"/>
                    <a:pt x="381966" y="357678"/>
                    <a:pt x="292431" y="387205"/>
                  </a:cubicBezTo>
                  <a:cubicBezTo>
                    <a:pt x="203848" y="415780"/>
                    <a:pt x="-1892" y="97645"/>
                    <a:pt x="13" y="62403"/>
                  </a:cubicBezTo>
                  <a:cubicBezTo>
                    <a:pt x="2871" y="28113"/>
                    <a:pt x="93358" y="-29990"/>
                    <a:pt x="133363" y="18588"/>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2" name="图形 386">
              <a:extLst>
                <a:ext uri="{FF2B5EF4-FFF2-40B4-BE49-F238E27FC236}">
                  <a16:creationId xmlns:a16="http://schemas.microsoft.com/office/drawing/2014/main" id="{4C600AF1-CBC9-4B5E-88AC-394BA809C46A}"/>
                </a:ext>
              </a:extLst>
            </p:cNvPr>
            <p:cNvSpPr/>
            <p:nvPr/>
          </p:nvSpPr>
          <p:spPr>
            <a:xfrm>
              <a:off x="7993053" y="5315552"/>
              <a:ext cx="280025" cy="205413"/>
            </a:xfrm>
            <a:custGeom>
              <a:avLst/>
              <a:gdLst>
                <a:gd name="connsiteX0" fmla="*/ 128205 w 280025"/>
                <a:gd name="connsiteY0" fmla="*/ 205413 h 205413"/>
                <a:gd name="connsiteX1" fmla="*/ 124395 w 280025"/>
                <a:gd name="connsiteY1" fmla="*/ 203508 h 205413"/>
                <a:gd name="connsiteX2" fmla="*/ 570 w 280025"/>
                <a:gd name="connsiteY2" fmla="*/ 7293 h 205413"/>
                <a:gd name="connsiteX3" fmla="*/ 2475 w 280025"/>
                <a:gd name="connsiteY3" fmla="*/ 626 h 205413"/>
                <a:gd name="connsiteX4" fmla="*/ 9142 w 280025"/>
                <a:gd name="connsiteY4" fmla="*/ 1578 h 205413"/>
                <a:gd name="connsiteX5" fmla="*/ 130110 w 280025"/>
                <a:gd name="connsiteY5" fmla="*/ 194936 h 205413"/>
                <a:gd name="connsiteX6" fmla="*/ 272985 w 280025"/>
                <a:gd name="connsiteY6" fmla="*/ 119688 h 205413"/>
                <a:gd name="connsiteX7" fmla="*/ 279652 w 280025"/>
                <a:gd name="connsiteY7" fmla="*/ 121593 h 205413"/>
                <a:gd name="connsiteX8" fmla="*/ 277747 w 280025"/>
                <a:gd name="connsiteY8" fmla="*/ 128261 h 205413"/>
                <a:gd name="connsiteX9" fmla="*/ 277747 w 280025"/>
                <a:gd name="connsiteY9" fmla="*/ 128261 h 205413"/>
                <a:gd name="connsiteX10" fmla="*/ 130110 w 280025"/>
                <a:gd name="connsiteY10" fmla="*/ 205413 h 205413"/>
                <a:gd name="connsiteX11" fmla="*/ 128205 w 280025"/>
                <a:gd name="connsiteY11"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025" h="205413">
                  <a:moveTo>
                    <a:pt x="128205" y="205413"/>
                  </a:moveTo>
                  <a:cubicBezTo>
                    <a:pt x="126300" y="205413"/>
                    <a:pt x="125347" y="204461"/>
                    <a:pt x="124395" y="203508"/>
                  </a:cubicBezTo>
                  <a:lnTo>
                    <a:pt x="570" y="7293"/>
                  </a:lnTo>
                  <a:cubicBezTo>
                    <a:pt x="-383" y="5388"/>
                    <a:pt x="-383" y="1578"/>
                    <a:pt x="2475" y="626"/>
                  </a:cubicBezTo>
                  <a:cubicBezTo>
                    <a:pt x="4380" y="-327"/>
                    <a:pt x="7237" y="-327"/>
                    <a:pt x="9142" y="1578"/>
                  </a:cubicBezTo>
                  <a:cubicBezTo>
                    <a:pt x="11047" y="3483"/>
                    <a:pt x="112965" y="167313"/>
                    <a:pt x="130110" y="194936"/>
                  </a:cubicBezTo>
                  <a:lnTo>
                    <a:pt x="272985" y="119688"/>
                  </a:lnTo>
                  <a:cubicBezTo>
                    <a:pt x="274890" y="118736"/>
                    <a:pt x="278700" y="119688"/>
                    <a:pt x="279652" y="121593"/>
                  </a:cubicBezTo>
                  <a:cubicBezTo>
                    <a:pt x="280605" y="123498"/>
                    <a:pt x="279652" y="127308"/>
                    <a:pt x="277747" y="128261"/>
                  </a:cubicBezTo>
                  <a:lnTo>
                    <a:pt x="277747" y="128261"/>
                  </a:lnTo>
                  <a:lnTo>
                    <a:pt x="130110" y="205413"/>
                  </a:lnTo>
                  <a:cubicBezTo>
                    <a:pt x="129157" y="205413"/>
                    <a:pt x="129157" y="205413"/>
                    <a:pt x="128205" y="20541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3" name="图形 386">
              <a:extLst>
                <a:ext uri="{FF2B5EF4-FFF2-40B4-BE49-F238E27FC236}">
                  <a16:creationId xmlns:a16="http://schemas.microsoft.com/office/drawing/2014/main" id="{CE59D8F2-5EA2-4CEF-A064-6CD4C0E252BB}"/>
                </a:ext>
              </a:extLst>
            </p:cNvPr>
            <p:cNvSpPr/>
            <p:nvPr/>
          </p:nvSpPr>
          <p:spPr>
            <a:xfrm>
              <a:off x="7949722" y="5512307"/>
              <a:ext cx="390696" cy="152485"/>
            </a:xfrm>
            <a:custGeom>
              <a:avLst/>
              <a:gdLst>
                <a:gd name="connsiteX0" fmla="*/ 184871 w 390696"/>
                <a:gd name="connsiteY0" fmla="*/ 152486 h 152485"/>
                <a:gd name="connsiteX1" fmla="*/ 1038 w 390696"/>
                <a:gd name="connsiteY1" fmla="*/ 7706 h 152485"/>
                <a:gd name="connsiteX2" fmla="*/ 1991 w 390696"/>
                <a:gd name="connsiteY2" fmla="*/ 1038 h 152485"/>
                <a:gd name="connsiteX3" fmla="*/ 8658 w 390696"/>
                <a:gd name="connsiteY3" fmla="*/ 1991 h 152485"/>
                <a:gd name="connsiteX4" fmla="*/ 203921 w 390696"/>
                <a:gd name="connsiteY4" fmla="*/ 140103 h 152485"/>
                <a:gd name="connsiteX5" fmla="*/ 382991 w 390696"/>
                <a:gd name="connsiteY5" fmla="*/ 33423 h 152485"/>
                <a:gd name="connsiteX6" fmla="*/ 389658 w 390696"/>
                <a:gd name="connsiteY6" fmla="*/ 34376 h 152485"/>
                <a:gd name="connsiteX7" fmla="*/ 388706 w 390696"/>
                <a:gd name="connsiteY7" fmla="*/ 41043 h 152485"/>
                <a:gd name="connsiteX8" fmla="*/ 205826 w 390696"/>
                <a:gd name="connsiteY8" fmla="*/ 149628 h 152485"/>
                <a:gd name="connsiteX9" fmla="*/ 184871 w 390696"/>
                <a:gd name="connsiteY9" fmla="*/ 152486 h 15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696" h="152485">
                  <a:moveTo>
                    <a:pt x="184871" y="152486"/>
                  </a:moveTo>
                  <a:cubicBezTo>
                    <a:pt x="127721" y="152486"/>
                    <a:pt x="65808" y="103908"/>
                    <a:pt x="1038" y="7706"/>
                  </a:cubicBezTo>
                  <a:cubicBezTo>
                    <a:pt x="-867" y="5801"/>
                    <a:pt x="86" y="2943"/>
                    <a:pt x="1991" y="1038"/>
                  </a:cubicBezTo>
                  <a:cubicBezTo>
                    <a:pt x="3896" y="-867"/>
                    <a:pt x="6753" y="86"/>
                    <a:pt x="8658" y="1991"/>
                  </a:cubicBezTo>
                  <a:cubicBezTo>
                    <a:pt x="79143" y="105813"/>
                    <a:pt x="144866" y="152486"/>
                    <a:pt x="203921" y="140103"/>
                  </a:cubicBezTo>
                  <a:cubicBezTo>
                    <a:pt x="262976" y="127721"/>
                    <a:pt x="382038" y="34376"/>
                    <a:pt x="382991" y="33423"/>
                  </a:cubicBezTo>
                  <a:cubicBezTo>
                    <a:pt x="384896" y="31518"/>
                    <a:pt x="387753" y="32471"/>
                    <a:pt x="389658" y="34376"/>
                  </a:cubicBezTo>
                  <a:cubicBezTo>
                    <a:pt x="391563" y="36281"/>
                    <a:pt x="390611" y="39138"/>
                    <a:pt x="388706" y="41043"/>
                  </a:cubicBezTo>
                  <a:cubicBezTo>
                    <a:pt x="383943" y="44853"/>
                    <a:pt x="267738" y="136293"/>
                    <a:pt x="205826" y="149628"/>
                  </a:cubicBezTo>
                  <a:cubicBezTo>
                    <a:pt x="199158" y="152486"/>
                    <a:pt x="192491" y="152486"/>
                    <a:pt x="184871" y="15248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4" name="图形 386">
              <a:extLst>
                <a:ext uri="{FF2B5EF4-FFF2-40B4-BE49-F238E27FC236}">
                  <a16:creationId xmlns:a16="http://schemas.microsoft.com/office/drawing/2014/main" id="{3FF5695A-EE0E-47F0-B9B4-3229964506EB}"/>
                </a:ext>
              </a:extLst>
            </p:cNvPr>
            <p:cNvSpPr/>
            <p:nvPr/>
          </p:nvSpPr>
          <p:spPr>
            <a:xfrm>
              <a:off x="7689775" y="5247598"/>
              <a:ext cx="361950" cy="189584"/>
            </a:xfrm>
            <a:custGeom>
              <a:avLst/>
              <a:gdLst>
                <a:gd name="connsiteX0" fmla="*/ 340995 w 361950"/>
                <a:gd name="connsiteY0" fmla="*/ 0 h 189584"/>
                <a:gd name="connsiteX1" fmla="*/ 334328 w 361950"/>
                <a:gd name="connsiteY1" fmla="*/ 19050 h 189584"/>
                <a:gd name="connsiteX2" fmla="*/ 350520 w 361950"/>
                <a:gd name="connsiteY2" fmla="*/ 40005 h 189584"/>
                <a:gd name="connsiteX3" fmla="*/ 77152 w 361950"/>
                <a:gd name="connsiteY3" fmla="*/ 72390 h 189584"/>
                <a:gd name="connsiteX4" fmla="*/ 0 w 361950"/>
                <a:gd name="connsiteY4" fmla="*/ 100013 h 189584"/>
                <a:gd name="connsiteX5" fmla="*/ 45720 w 361950"/>
                <a:gd name="connsiteY5" fmla="*/ 162877 h 189584"/>
                <a:gd name="connsiteX6" fmla="*/ 358140 w 361950"/>
                <a:gd name="connsiteY6" fmla="*/ 41910 h 189584"/>
                <a:gd name="connsiteX7" fmla="*/ 361950 w 361950"/>
                <a:gd name="connsiteY7" fmla="*/ 16193 h 189584"/>
                <a:gd name="connsiteX8" fmla="*/ 340995 w 361950"/>
                <a:gd name="connsiteY8" fmla="*/ 0 h 18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950" h="189584">
                  <a:moveTo>
                    <a:pt x="340995" y="0"/>
                  </a:moveTo>
                  <a:lnTo>
                    <a:pt x="334328" y="19050"/>
                  </a:lnTo>
                  <a:lnTo>
                    <a:pt x="350520" y="40005"/>
                  </a:lnTo>
                  <a:cubicBezTo>
                    <a:pt x="350520" y="40005"/>
                    <a:pt x="319088" y="201930"/>
                    <a:pt x="77152" y="72390"/>
                  </a:cubicBezTo>
                  <a:lnTo>
                    <a:pt x="0" y="100013"/>
                  </a:lnTo>
                  <a:lnTo>
                    <a:pt x="45720" y="162877"/>
                  </a:lnTo>
                  <a:cubicBezTo>
                    <a:pt x="45720" y="162877"/>
                    <a:pt x="335280" y="274320"/>
                    <a:pt x="358140" y="41910"/>
                  </a:cubicBezTo>
                  <a:lnTo>
                    <a:pt x="361950" y="16193"/>
                  </a:lnTo>
                  <a:lnTo>
                    <a:pt x="340995"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5" name="图形 386">
              <a:extLst>
                <a:ext uri="{FF2B5EF4-FFF2-40B4-BE49-F238E27FC236}">
                  <a16:creationId xmlns:a16="http://schemas.microsoft.com/office/drawing/2014/main" id="{C6359477-A468-47B7-A0D4-B45C2D5DED56}"/>
                </a:ext>
              </a:extLst>
            </p:cNvPr>
            <p:cNvSpPr/>
            <p:nvPr/>
          </p:nvSpPr>
          <p:spPr>
            <a:xfrm>
              <a:off x="7685965" y="5243788"/>
              <a:ext cx="371475" cy="199144"/>
            </a:xfrm>
            <a:custGeom>
              <a:avLst/>
              <a:gdLst>
                <a:gd name="connsiteX0" fmla="*/ 192405 w 371475"/>
                <a:gd name="connsiteY0" fmla="*/ 199072 h 199144"/>
                <a:gd name="connsiteX1" fmla="*/ 48578 w 371475"/>
                <a:gd name="connsiteY1" fmla="*/ 171450 h 199144"/>
                <a:gd name="connsiteX2" fmla="*/ 46673 w 371475"/>
                <a:gd name="connsiteY2" fmla="*/ 169545 h 199144"/>
                <a:gd name="connsiteX3" fmla="*/ 953 w 371475"/>
                <a:gd name="connsiteY3" fmla="*/ 106680 h 199144"/>
                <a:gd name="connsiteX4" fmla="*/ 0 w 371475"/>
                <a:gd name="connsiteY4" fmla="*/ 102870 h 199144"/>
                <a:gd name="connsiteX5" fmla="*/ 2858 w 371475"/>
                <a:gd name="connsiteY5" fmla="*/ 100013 h 199144"/>
                <a:gd name="connsiteX6" fmla="*/ 80010 w 371475"/>
                <a:gd name="connsiteY6" fmla="*/ 72390 h 199144"/>
                <a:gd name="connsiteX7" fmla="*/ 83820 w 371475"/>
                <a:gd name="connsiteY7" fmla="*/ 72390 h 199144"/>
                <a:gd name="connsiteX8" fmla="*/ 294323 w 371475"/>
                <a:gd name="connsiteY8" fmla="*/ 111443 h 199144"/>
                <a:gd name="connsiteX9" fmla="*/ 348615 w 371475"/>
                <a:gd name="connsiteY9" fmla="*/ 45720 h 199144"/>
                <a:gd name="connsiteX10" fmla="*/ 334328 w 371475"/>
                <a:gd name="connsiteY10" fmla="*/ 26670 h 199144"/>
                <a:gd name="connsiteX11" fmla="*/ 333375 w 371475"/>
                <a:gd name="connsiteY11" fmla="*/ 21907 h 199144"/>
                <a:gd name="connsiteX12" fmla="*/ 340042 w 371475"/>
                <a:gd name="connsiteY12" fmla="*/ 2857 h 199144"/>
                <a:gd name="connsiteX13" fmla="*/ 342900 w 371475"/>
                <a:gd name="connsiteY13" fmla="*/ 0 h 199144"/>
                <a:gd name="connsiteX14" fmla="*/ 347663 w 371475"/>
                <a:gd name="connsiteY14" fmla="*/ 952 h 199144"/>
                <a:gd name="connsiteX15" fmla="*/ 369570 w 371475"/>
                <a:gd name="connsiteY15" fmla="*/ 17145 h 199144"/>
                <a:gd name="connsiteX16" fmla="*/ 371475 w 371475"/>
                <a:gd name="connsiteY16" fmla="*/ 21907 h 199144"/>
                <a:gd name="connsiteX17" fmla="*/ 367665 w 371475"/>
                <a:gd name="connsiteY17" fmla="*/ 47625 h 199144"/>
                <a:gd name="connsiteX18" fmla="*/ 298133 w 371475"/>
                <a:gd name="connsiteY18" fmla="*/ 174308 h 199144"/>
                <a:gd name="connsiteX19" fmla="*/ 192405 w 371475"/>
                <a:gd name="connsiteY19" fmla="*/ 199072 h 199144"/>
                <a:gd name="connsiteX20" fmla="*/ 53340 w 371475"/>
                <a:gd name="connsiteY20" fmla="*/ 162878 h 199144"/>
                <a:gd name="connsiteX21" fmla="*/ 293370 w 371475"/>
                <a:gd name="connsiteY21" fmla="*/ 164783 h 199144"/>
                <a:gd name="connsiteX22" fmla="*/ 357188 w 371475"/>
                <a:gd name="connsiteY22" fmla="*/ 51435 h 199144"/>
                <a:gd name="connsiteX23" fmla="*/ 299085 w 371475"/>
                <a:gd name="connsiteY23" fmla="*/ 119062 h 199144"/>
                <a:gd name="connsiteX24" fmla="*/ 81915 w 371475"/>
                <a:gd name="connsiteY24" fmla="*/ 81915 h 199144"/>
                <a:gd name="connsiteX25" fmla="*/ 12383 w 371475"/>
                <a:gd name="connsiteY25" fmla="*/ 106680 h 199144"/>
                <a:gd name="connsiteX26" fmla="*/ 53340 w 371475"/>
                <a:gd name="connsiteY26" fmla="*/ 162878 h 199144"/>
                <a:gd name="connsiteX27" fmla="*/ 342900 w 371475"/>
                <a:gd name="connsiteY27" fmla="*/ 21907 h 199144"/>
                <a:gd name="connsiteX28" fmla="*/ 357188 w 371475"/>
                <a:gd name="connsiteY28" fmla="*/ 40957 h 199144"/>
                <a:gd name="connsiteX29" fmla="*/ 357188 w 371475"/>
                <a:gd name="connsiteY29" fmla="*/ 41910 h 199144"/>
                <a:gd name="connsiteX30" fmla="*/ 360045 w 371475"/>
                <a:gd name="connsiteY30" fmla="*/ 22860 h 199144"/>
                <a:gd name="connsiteX31" fmla="*/ 345758 w 371475"/>
                <a:gd name="connsiteY31" fmla="*/ 12382 h 199144"/>
                <a:gd name="connsiteX32" fmla="*/ 342900 w 371475"/>
                <a:gd name="connsiteY32" fmla="*/ 21907 h 19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475" h="199144">
                  <a:moveTo>
                    <a:pt x="192405" y="199072"/>
                  </a:moveTo>
                  <a:cubicBezTo>
                    <a:pt x="142875" y="198120"/>
                    <a:pt x="94298" y="188595"/>
                    <a:pt x="48578" y="171450"/>
                  </a:cubicBezTo>
                  <a:cubicBezTo>
                    <a:pt x="47625" y="171450"/>
                    <a:pt x="46673" y="170497"/>
                    <a:pt x="46673" y="169545"/>
                  </a:cubicBezTo>
                  <a:lnTo>
                    <a:pt x="953" y="106680"/>
                  </a:lnTo>
                  <a:cubicBezTo>
                    <a:pt x="0" y="105727"/>
                    <a:pt x="0" y="103822"/>
                    <a:pt x="0" y="102870"/>
                  </a:cubicBezTo>
                  <a:cubicBezTo>
                    <a:pt x="953" y="100965"/>
                    <a:pt x="1905" y="100013"/>
                    <a:pt x="2858" y="100013"/>
                  </a:cubicBezTo>
                  <a:lnTo>
                    <a:pt x="80010" y="72390"/>
                  </a:lnTo>
                  <a:cubicBezTo>
                    <a:pt x="80963" y="71438"/>
                    <a:pt x="82868" y="71438"/>
                    <a:pt x="83820" y="72390"/>
                  </a:cubicBezTo>
                  <a:cubicBezTo>
                    <a:pt x="174308" y="120968"/>
                    <a:pt x="245745" y="133350"/>
                    <a:pt x="294323" y="111443"/>
                  </a:cubicBezTo>
                  <a:cubicBezTo>
                    <a:pt x="320992" y="98107"/>
                    <a:pt x="340995" y="74295"/>
                    <a:pt x="348615" y="45720"/>
                  </a:cubicBezTo>
                  <a:lnTo>
                    <a:pt x="334328" y="26670"/>
                  </a:lnTo>
                  <a:cubicBezTo>
                    <a:pt x="333375" y="25718"/>
                    <a:pt x="333375" y="23813"/>
                    <a:pt x="333375" y="21907"/>
                  </a:cubicBezTo>
                  <a:lnTo>
                    <a:pt x="340042" y="2857"/>
                  </a:lnTo>
                  <a:cubicBezTo>
                    <a:pt x="340995" y="952"/>
                    <a:pt x="341948" y="0"/>
                    <a:pt x="342900" y="0"/>
                  </a:cubicBezTo>
                  <a:cubicBezTo>
                    <a:pt x="344805" y="0"/>
                    <a:pt x="345758" y="0"/>
                    <a:pt x="347663" y="952"/>
                  </a:cubicBezTo>
                  <a:lnTo>
                    <a:pt x="369570" y="17145"/>
                  </a:lnTo>
                  <a:cubicBezTo>
                    <a:pt x="370523" y="18097"/>
                    <a:pt x="371475" y="20002"/>
                    <a:pt x="371475" y="21907"/>
                  </a:cubicBezTo>
                  <a:lnTo>
                    <a:pt x="367665" y="47625"/>
                  </a:lnTo>
                  <a:cubicBezTo>
                    <a:pt x="361950" y="106680"/>
                    <a:pt x="339090" y="149543"/>
                    <a:pt x="298133" y="174308"/>
                  </a:cubicBezTo>
                  <a:cubicBezTo>
                    <a:pt x="265748" y="191453"/>
                    <a:pt x="229553" y="200025"/>
                    <a:pt x="192405" y="199072"/>
                  </a:cubicBezTo>
                  <a:close/>
                  <a:moveTo>
                    <a:pt x="53340" y="162878"/>
                  </a:moveTo>
                  <a:cubicBezTo>
                    <a:pt x="68580" y="168593"/>
                    <a:pt x="207645" y="217170"/>
                    <a:pt x="293370" y="164783"/>
                  </a:cubicBezTo>
                  <a:cubicBezTo>
                    <a:pt x="329565" y="142875"/>
                    <a:pt x="351473" y="104775"/>
                    <a:pt x="357188" y="51435"/>
                  </a:cubicBezTo>
                  <a:cubicBezTo>
                    <a:pt x="347663" y="80963"/>
                    <a:pt x="326708" y="105727"/>
                    <a:pt x="299085" y="119062"/>
                  </a:cubicBezTo>
                  <a:cubicBezTo>
                    <a:pt x="247650" y="143828"/>
                    <a:pt x="174308" y="131445"/>
                    <a:pt x="81915" y="81915"/>
                  </a:cubicBezTo>
                  <a:lnTo>
                    <a:pt x="12383" y="106680"/>
                  </a:lnTo>
                  <a:lnTo>
                    <a:pt x="53340" y="162878"/>
                  </a:lnTo>
                  <a:close/>
                  <a:moveTo>
                    <a:pt x="342900" y="21907"/>
                  </a:moveTo>
                  <a:lnTo>
                    <a:pt x="357188" y="40957"/>
                  </a:lnTo>
                  <a:lnTo>
                    <a:pt x="357188" y="41910"/>
                  </a:lnTo>
                  <a:lnTo>
                    <a:pt x="360045" y="22860"/>
                  </a:lnTo>
                  <a:lnTo>
                    <a:pt x="345758" y="12382"/>
                  </a:lnTo>
                  <a:lnTo>
                    <a:pt x="342900" y="2190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6" name="图形 386">
              <a:extLst>
                <a:ext uri="{FF2B5EF4-FFF2-40B4-BE49-F238E27FC236}">
                  <a16:creationId xmlns:a16="http://schemas.microsoft.com/office/drawing/2014/main" id="{78AA9E7A-140C-4359-8360-CED46FB88527}"/>
                </a:ext>
              </a:extLst>
            </p:cNvPr>
            <p:cNvSpPr/>
            <p:nvPr/>
          </p:nvSpPr>
          <p:spPr>
            <a:xfrm>
              <a:off x="6893992" y="5923704"/>
              <a:ext cx="185230" cy="161247"/>
            </a:xfrm>
            <a:custGeom>
              <a:avLst/>
              <a:gdLst>
                <a:gd name="connsiteX0" fmla="*/ 185230 w 185230"/>
                <a:gd name="connsiteY0" fmla="*/ 31602 h 161247"/>
                <a:gd name="connsiteX1" fmla="*/ 90933 w 185230"/>
                <a:gd name="connsiteY1" fmla="*/ 169 h 161247"/>
                <a:gd name="connsiteX2" fmla="*/ 2350 w 185230"/>
                <a:gd name="connsiteY2" fmla="*/ 161142 h 161247"/>
                <a:gd name="connsiteX3" fmla="*/ 143320 w 185230"/>
                <a:gd name="connsiteY3" fmla="*/ 107802 h 161247"/>
                <a:gd name="connsiteX4" fmla="*/ 185230 w 185230"/>
                <a:gd name="connsiteY4" fmla="*/ 31602 h 161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30" h="161247">
                  <a:moveTo>
                    <a:pt x="185230" y="31602"/>
                  </a:moveTo>
                  <a:cubicBezTo>
                    <a:pt x="185230" y="31602"/>
                    <a:pt x="96648" y="-2688"/>
                    <a:pt x="90933" y="169"/>
                  </a:cubicBezTo>
                  <a:cubicBezTo>
                    <a:pt x="86170" y="3027"/>
                    <a:pt x="-16700" y="158284"/>
                    <a:pt x="2350" y="161142"/>
                  </a:cubicBezTo>
                  <a:cubicBezTo>
                    <a:pt x="21400" y="163999"/>
                    <a:pt x="143320" y="107802"/>
                    <a:pt x="143320" y="107802"/>
                  </a:cubicBezTo>
                  <a:lnTo>
                    <a:pt x="185230" y="3160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7" name="图形 386">
              <a:extLst>
                <a:ext uri="{FF2B5EF4-FFF2-40B4-BE49-F238E27FC236}">
                  <a16:creationId xmlns:a16="http://schemas.microsoft.com/office/drawing/2014/main" id="{842CC763-4A8F-40CF-A81C-C6233E785AC9}"/>
                </a:ext>
              </a:extLst>
            </p:cNvPr>
            <p:cNvSpPr/>
            <p:nvPr/>
          </p:nvSpPr>
          <p:spPr>
            <a:xfrm>
              <a:off x="6889432" y="5919462"/>
              <a:ext cx="194314" cy="170146"/>
            </a:xfrm>
            <a:custGeom>
              <a:avLst/>
              <a:gdLst>
                <a:gd name="connsiteX0" fmla="*/ 8815 w 194314"/>
                <a:gd name="connsiteY0" fmla="*/ 170146 h 170146"/>
                <a:gd name="connsiteX1" fmla="*/ 6910 w 194314"/>
                <a:gd name="connsiteY1" fmla="*/ 170146 h 170146"/>
                <a:gd name="connsiteX2" fmla="*/ 243 w 194314"/>
                <a:gd name="connsiteY2" fmla="*/ 164431 h 170146"/>
                <a:gd name="connsiteX3" fmla="*/ 92635 w 194314"/>
                <a:gd name="connsiteY3" fmla="*/ 601 h 170146"/>
                <a:gd name="connsiteX4" fmla="*/ 190743 w 194314"/>
                <a:gd name="connsiteY4" fmla="*/ 31081 h 170146"/>
                <a:gd name="connsiteX5" fmla="*/ 193600 w 194314"/>
                <a:gd name="connsiteY5" fmla="*/ 33939 h 170146"/>
                <a:gd name="connsiteX6" fmla="*/ 193600 w 194314"/>
                <a:gd name="connsiteY6" fmla="*/ 37749 h 170146"/>
                <a:gd name="connsiteX7" fmla="*/ 151690 w 194314"/>
                <a:gd name="connsiteY7" fmla="*/ 113949 h 170146"/>
                <a:gd name="connsiteX8" fmla="*/ 149785 w 194314"/>
                <a:gd name="connsiteY8" fmla="*/ 115854 h 170146"/>
                <a:gd name="connsiteX9" fmla="*/ 8815 w 194314"/>
                <a:gd name="connsiteY9" fmla="*/ 170146 h 170146"/>
                <a:gd name="connsiteX10" fmla="*/ 98350 w 194314"/>
                <a:gd name="connsiteY10" fmla="*/ 9174 h 170146"/>
                <a:gd name="connsiteX11" fmla="*/ 49773 w 194314"/>
                <a:gd name="connsiteY11" fmla="*/ 82516 h 170146"/>
                <a:gd name="connsiteX12" fmla="*/ 9768 w 194314"/>
                <a:gd name="connsiteY12" fmla="*/ 160621 h 170146"/>
                <a:gd name="connsiteX13" fmla="*/ 145023 w 194314"/>
                <a:gd name="connsiteY13" fmla="*/ 108234 h 170146"/>
                <a:gd name="connsiteX14" fmla="*/ 183123 w 194314"/>
                <a:gd name="connsiteY14" fmla="*/ 37749 h 170146"/>
                <a:gd name="connsiteX15" fmla="*/ 98350 w 194314"/>
                <a:gd name="connsiteY15" fmla="*/ 9174 h 17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314" h="170146">
                  <a:moveTo>
                    <a:pt x="8815" y="170146"/>
                  </a:moveTo>
                  <a:lnTo>
                    <a:pt x="6910" y="170146"/>
                  </a:lnTo>
                  <a:cubicBezTo>
                    <a:pt x="4053" y="170146"/>
                    <a:pt x="1195" y="167289"/>
                    <a:pt x="243" y="164431"/>
                  </a:cubicBezTo>
                  <a:cubicBezTo>
                    <a:pt x="-5472" y="139666"/>
                    <a:pt x="91683" y="1554"/>
                    <a:pt x="92635" y="601"/>
                  </a:cubicBezTo>
                  <a:cubicBezTo>
                    <a:pt x="93588" y="-351"/>
                    <a:pt x="100255" y="-4161"/>
                    <a:pt x="190743" y="31081"/>
                  </a:cubicBezTo>
                  <a:cubicBezTo>
                    <a:pt x="191695" y="32034"/>
                    <a:pt x="192648" y="32986"/>
                    <a:pt x="193600" y="33939"/>
                  </a:cubicBezTo>
                  <a:cubicBezTo>
                    <a:pt x="194553" y="34891"/>
                    <a:pt x="194553" y="36796"/>
                    <a:pt x="193600" y="37749"/>
                  </a:cubicBezTo>
                  <a:lnTo>
                    <a:pt x="151690" y="113949"/>
                  </a:lnTo>
                  <a:cubicBezTo>
                    <a:pt x="150738" y="114901"/>
                    <a:pt x="150738" y="115854"/>
                    <a:pt x="149785" y="115854"/>
                  </a:cubicBezTo>
                  <a:cubicBezTo>
                    <a:pt x="138355" y="122521"/>
                    <a:pt x="32628" y="170146"/>
                    <a:pt x="8815" y="170146"/>
                  </a:cubicBezTo>
                  <a:close/>
                  <a:moveTo>
                    <a:pt x="98350" y="9174"/>
                  </a:moveTo>
                  <a:cubicBezTo>
                    <a:pt x="93588" y="14889"/>
                    <a:pt x="71680" y="47274"/>
                    <a:pt x="49773" y="82516"/>
                  </a:cubicBezTo>
                  <a:cubicBezTo>
                    <a:pt x="14530" y="139666"/>
                    <a:pt x="9768" y="156811"/>
                    <a:pt x="9768" y="160621"/>
                  </a:cubicBezTo>
                  <a:cubicBezTo>
                    <a:pt x="26913" y="159669"/>
                    <a:pt x="100255" y="129189"/>
                    <a:pt x="145023" y="108234"/>
                  </a:cubicBezTo>
                  <a:lnTo>
                    <a:pt x="183123" y="37749"/>
                  </a:lnTo>
                  <a:cubicBezTo>
                    <a:pt x="155500" y="27271"/>
                    <a:pt x="126925" y="17746"/>
                    <a:pt x="98350" y="917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8" name="图形 386">
              <a:extLst>
                <a:ext uri="{FF2B5EF4-FFF2-40B4-BE49-F238E27FC236}">
                  <a16:creationId xmlns:a16="http://schemas.microsoft.com/office/drawing/2014/main" id="{9FFE0DA8-872B-4335-A9D9-20C1DD0AA348}"/>
                </a:ext>
              </a:extLst>
            </p:cNvPr>
            <p:cNvSpPr/>
            <p:nvPr/>
          </p:nvSpPr>
          <p:spPr>
            <a:xfrm>
              <a:off x="7311633" y="4861836"/>
              <a:ext cx="329564" cy="288481"/>
            </a:xfrm>
            <a:custGeom>
              <a:avLst/>
              <a:gdLst>
                <a:gd name="connsiteX0" fmla="*/ 329565 w 329564"/>
                <a:gd name="connsiteY0" fmla="*/ 122873 h 288481"/>
                <a:gd name="connsiteX1" fmla="*/ 115252 w 329564"/>
                <a:gd name="connsiteY1" fmla="*/ 0 h 288481"/>
                <a:gd name="connsiteX2" fmla="*/ 0 w 329564"/>
                <a:gd name="connsiteY2" fmla="*/ 151448 h 288481"/>
                <a:gd name="connsiteX3" fmla="*/ 232410 w 329564"/>
                <a:gd name="connsiteY3" fmla="*/ 286703 h 288481"/>
                <a:gd name="connsiteX4" fmla="*/ 329565 w 329564"/>
                <a:gd name="connsiteY4" fmla="*/ 122873 h 288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4" h="288481">
                  <a:moveTo>
                    <a:pt x="329565" y="122873"/>
                  </a:moveTo>
                  <a:cubicBezTo>
                    <a:pt x="329565" y="122873"/>
                    <a:pt x="160020" y="100013"/>
                    <a:pt x="115252" y="0"/>
                  </a:cubicBezTo>
                  <a:lnTo>
                    <a:pt x="0" y="151448"/>
                  </a:lnTo>
                  <a:cubicBezTo>
                    <a:pt x="0" y="151448"/>
                    <a:pt x="83820" y="306705"/>
                    <a:pt x="232410" y="286703"/>
                  </a:cubicBezTo>
                  <a:lnTo>
                    <a:pt x="329565" y="122873"/>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9" name="图形 386">
              <a:extLst>
                <a:ext uri="{FF2B5EF4-FFF2-40B4-BE49-F238E27FC236}">
                  <a16:creationId xmlns:a16="http://schemas.microsoft.com/office/drawing/2014/main" id="{C98C1601-FA31-47C6-A36E-F6AFFC77603E}"/>
                </a:ext>
              </a:extLst>
            </p:cNvPr>
            <p:cNvSpPr/>
            <p:nvPr/>
          </p:nvSpPr>
          <p:spPr>
            <a:xfrm>
              <a:off x="7306156" y="4858025"/>
              <a:ext cx="339566" cy="297180"/>
            </a:xfrm>
            <a:custGeom>
              <a:avLst/>
              <a:gdLst>
                <a:gd name="connsiteX0" fmla="*/ 211217 w 339566"/>
                <a:gd name="connsiteY0" fmla="*/ 297180 h 297180"/>
                <a:gd name="connsiteX1" fmla="*/ 714 w 339566"/>
                <a:gd name="connsiteY1" fmla="*/ 157163 h 297180"/>
                <a:gd name="connsiteX2" fmla="*/ 714 w 339566"/>
                <a:gd name="connsiteY2" fmla="*/ 152400 h 297180"/>
                <a:gd name="connsiteX3" fmla="*/ 115967 w 339566"/>
                <a:gd name="connsiteY3" fmla="*/ 1905 h 297180"/>
                <a:gd name="connsiteX4" fmla="*/ 120729 w 339566"/>
                <a:gd name="connsiteY4" fmla="*/ 0 h 297180"/>
                <a:gd name="connsiteX5" fmla="*/ 124539 w 339566"/>
                <a:gd name="connsiteY5" fmla="*/ 2858 h 297180"/>
                <a:gd name="connsiteX6" fmla="*/ 335042 w 339566"/>
                <a:gd name="connsiteY6" fmla="*/ 122873 h 297180"/>
                <a:gd name="connsiteX7" fmla="*/ 338852 w 339566"/>
                <a:gd name="connsiteY7" fmla="*/ 125730 h 297180"/>
                <a:gd name="connsiteX8" fmla="*/ 338852 w 339566"/>
                <a:gd name="connsiteY8" fmla="*/ 130493 h 297180"/>
                <a:gd name="connsiteX9" fmla="*/ 241697 w 339566"/>
                <a:gd name="connsiteY9" fmla="*/ 293370 h 297180"/>
                <a:gd name="connsiteX10" fmla="*/ 237887 w 339566"/>
                <a:gd name="connsiteY10" fmla="*/ 295275 h 297180"/>
                <a:gd name="connsiteX11" fmla="*/ 211217 w 339566"/>
                <a:gd name="connsiteY11" fmla="*/ 297180 h 297180"/>
                <a:gd name="connsiteX12" fmla="*/ 11192 w 339566"/>
                <a:gd name="connsiteY12" fmla="*/ 155258 h 297180"/>
                <a:gd name="connsiteX13" fmla="*/ 234077 w 339566"/>
                <a:gd name="connsiteY13" fmla="*/ 285750 h 297180"/>
                <a:gd name="connsiteX14" fmla="*/ 327422 w 339566"/>
                <a:gd name="connsiteY14" fmla="*/ 130493 h 297180"/>
                <a:gd name="connsiteX15" fmla="*/ 119777 w 339566"/>
                <a:gd name="connsiteY15" fmla="*/ 13335 h 297180"/>
                <a:gd name="connsiteX16" fmla="*/ 11192 w 339566"/>
                <a:gd name="connsiteY16" fmla="*/ 15525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9566" h="297180">
                  <a:moveTo>
                    <a:pt x="211217" y="297180"/>
                  </a:moveTo>
                  <a:cubicBezTo>
                    <a:pt x="77867" y="297180"/>
                    <a:pt x="1667" y="159068"/>
                    <a:pt x="714" y="157163"/>
                  </a:cubicBezTo>
                  <a:cubicBezTo>
                    <a:pt x="-238" y="155258"/>
                    <a:pt x="-238" y="153353"/>
                    <a:pt x="714" y="152400"/>
                  </a:cubicBezTo>
                  <a:lnTo>
                    <a:pt x="115967" y="1905"/>
                  </a:lnTo>
                  <a:cubicBezTo>
                    <a:pt x="116919" y="953"/>
                    <a:pt x="118824" y="0"/>
                    <a:pt x="120729" y="0"/>
                  </a:cubicBezTo>
                  <a:cubicBezTo>
                    <a:pt x="122634" y="0"/>
                    <a:pt x="123587" y="953"/>
                    <a:pt x="124539" y="2858"/>
                  </a:cubicBezTo>
                  <a:cubicBezTo>
                    <a:pt x="168354" y="98108"/>
                    <a:pt x="334089" y="121920"/>
                    <a:pt x="335042" y="122873"/>
                  </a:cubicBezTo>
                  <a:cubicBezTo>
                    <a:pt x="336947" y="122873"/>
                    <a:pt x="337899" y="123825"/>
                    <a:pt x="338852" y="125730"/>
                  </a:cubicBezTo>
                  <a:cubicBezTo>
                    <a:pt x="339804" y="127635"/>
                    <a:pt x="339804" y="128588"/>
                    <a:pt x="338852" y="130493"/>
                  </a:cubicBezTo>
                  <a:lnTo>
                    <a:pt x="241697" y="293370"/>
                  </a:lnTo>
                  <a:cubicBezTo>
                    <a:pt x="240744" y="294323"/>
                    <a:pt x="239792" y="295275"/>
                    <a:pt x="237887" y="295275"/>
                  </a:cubicBezTo>
                  <a:cubicBezTo>
                    <a:pt x="229314" y="296228"/>
                    <a:pt x="220742" y="297180"/>
                    <a:pt x="211217" y="297180"/>
                  </a:cubicBezTo>
                  <a:close/>
                  <a:moveTo>
                    <a:pt x="11192" y="155258"/>
                  </a:moveTo>
                  <a:cubicBezTo>
                    <a:pt x="22622" y="175260"/>
                    <a:pt x="103584" y="301943"/>
                    <a:pt x="234077" y="285750"/>
                  </a:cubicBezTo>
                  <a:lnTo>
                    <a:pt x="327422" y="130493"/>
                  </a:lnTo>
                  <a:cubicBezTo>
                    <a:pt x="295037" y="124777"/>
                    <a:pt x="164544" y="98108"/>
                    <a:pt x="119777" y="13335"/>
                  </a:cubicBezTo>
                  <a:lnTo>
                    <a:pt x="11192" y="15525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0" name="图形 386">
              <a:extLst>
                <a:ext uri="{FF2B5EF4-FFF2-40B4-BE49-F238E27FC236}">
                  <a16:creationId xmlns:a16="http://schemas.microsoft.com/office/drawing/2014/main" id="{FD5E6A33-CF2E-43A0-808D-1F145A15EBF6}"/>
                </a:ext>
              </a:extLst>
            </p:cNvPr>
            <p:cNvSpPr/>
            <p:nvPr/>
          </p:nvSpPr>
          <p:spPr>
            <a:xfrm>
              <a:off x="6722988" y="5529325"/>
              <a:ext cx="315277" cy="260245"/>
            </a:xfrm>
            <a:custGeom>
              <a:avLst/>
              <a:gdLst>
                <a:gd name="connsiteX0" fmla="*/ 314325 w 315277"/>
                <a:gd name="connsiteY0" fmla="*/ 35455 h 260245"/>
                <a:gd name="connsiteX1" fmla="*/ 0 w 315277"/>
                <a:gd name="connsiteY1" fmla="*/ 49743 h 260245"/>
                <a:gd name="connsiteX2" fmla="*/ 62865 w 315277"/>
                <a:gd name="connsiteY2" fmla="*/ 260245 h 260245"/>
                <a:gd name="connsiteX3" fmla="*/ 315278 w 315277"/>
                <a:gd name="connsiteY3" fmla="*/ 182140 h 260245"/>
                <a:gd name="connsiteX4" fmla="*/ 315278 w 315277"/>
                <a:gd name="connsiteY4" fmla="*/ 35455 h 260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77" h="260245">
                  <a:moveTo>
                    <a:pt x="314325" y="35455"/>
                  </a:moveTo>
                  <a:cubicBezTo>
                    <a:pt x="314325" y="35455"/>
                    <a:pt x="153353" y="-53127"/>
                    <a:pt x="0" y="49743"/>
                  </a:cubicBezTo>
                  <a:lnTo>
                    <a:pt x="62865" y="260245"/>
                  </a:lnTo>
                  <a:cubicBezTo>
                    <a:pt x="62865" y="260245"/>
                    <a:pt x="204788" y="153565"/>
                    <a:pt x="315278" y="182140"/>
                  </a:cubicBezTo>
                  <a:lnTo>
                    <a:pt x="315278" y="3545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1" name="图形 386">
              <a:extLst>
                <a:ext uri="{FF2B5EF4-FFF2-40B4-BE49-F238E27FC236}">
                  <a16:creationId xmlns:a16="http://schemas.microsoft.com/office/drawing/2014/main" id="{65778246-E25C-4442-91DC-DE55A4798DFB}"/>
                </a:ext>
              </a:extLst>
            </p:cNvPr>
            <p:cNvSpPr/>
            <p:nvPr/>
          </p:nvSpPr>
          <p:spPr>
            <a:xfrm>
              <a:off x="6716899" y="5525271"/>
              <a:ext cx="325176" cy="270014"/>
            </a:xfrm>
            <a:custGeom>
              <a:avLst/>
              <a:gdLst>
                <a:gd name="connsiteX0" fmla="*/ 68001 w 325176"/>
                <a:gd name="connsiteY0" fmla="*/ 270015 h 270014"/>
                <a:gd name="connsiteX1" fmla="*/ 66096 w 325176"/>
                <a:gd name="connsiteY1" fmla="*/ 270015 h 270014"/>
                <a:gd name="connsiteX2" fmla="*/ 63239 w 325176"/>
                <a:gd name="connsiteY2" fmla="*/ 267157 h 270014"/>
                <a:gd name="connsiteX3" fmla="*/ 374 w 325176"/>
                <a:gd name="connsiteY3" fmla="*/ 55702 h 270014"/>
                <a:gd name="connsiteX4" fmla="*/ 2279 w 325176"/>
                <a:gd name="connsiteY4" fmla="*/ 49987 h 270014"/>
                <a:gd name="connsiteX5" fmla="*/ 322319 w 325176"/>
                <a:gd name="connsiteY5" fmla="*/ 35700 h 270014"/>
                <a:gd name="connsiteX6" fmla="*/ 325176 w 325176"/>
                <a:gd name="connsiteY6" fmla="*/ 39510 h 270014"/>
                <a:gd name="connsiteX7" fmla="*/ 325176 w 325176"/>
                <a:gd name="connsiteY7" fmla="*/ 186195 h 270014"/>
                <a:gd name="connsiteX8" fmla="*/ 323271 w 325176"/>
                <a:gd name="connsiteY8" fmla="*/ 190005 h 270014"/>
                <a:gd name="connsiteX9" fmla="*/ 319461 w 325176"/>
                <a:gd name="connsiteY9" fmla="*/ 190957 h 270014"/>
                <a:gd name="connsiteX10" fmla="*/ 71811 w 325176"/>
                <a:gd name="connsiteY10" fmla="*/ 268110 h 270014"/>
                <a:gd name="connsiteX11" fmla="*/ 68001 w 325176"/>
                <a:gd name="connsiteY11" fmla="*/ 270015 h 270014"/>
                <a:gd name="connsiteX12" fmla="*/ 10851 w 325176"/>
                <a:gd name="connsiteY12" fmla="*/ 55702 h 270014"/>
                <a:gd name="connsiteX13" fmla="*/ 70859 w 325176"/>
                <a:gd name="connsiteY13" fmla="*/ 256680 h 270014"/>
                <a:gd name="connsiteX14" fmla="*/ 315651 w 325176"/>
                <a:gd name="connsiteY14" fmla="*/ 180480 h 270014"/>
                <a:gd name="connsiteX15" fmla="*/ 315651 w 325176"/>
                <a:gd name="connsiteY15" fmla="*/ 43320 h 270014"/>
                <a:gd name="connsiteX16" fmla="*/ 10851 w 325176"/>
                <a:gd name="connsiteY16" fmla="*/ 55702 h 2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176" h="270014">
                  <a:moveTo>
                    <a:pt x="68001" y="270015"/>
                  </a:moveTo>
                  <a:cubicBezTo>
                    <a:pt x="67049" y="270015"/>
                    <a:pt x="67049" y="270015"/>
                    <a:pt x="66096" y="270015"/>
                  </a:cubicBezTo>
                  <a:cubicBezTo>
                    <a:pt x="64191" y="269062"/>
                    <a:pt x="63239" y="268110"/>
                    <a:pt x="63239" y="267157"/>
                  </a:cubicBezTo>
                  <a:lnTo>
                    <a:pt x="374" y="55702"/>
                  </a:lnTo>
                  <a:cubicBezTo>
                    <a:pt x="-579" y="53797"/>
                    <a:pt x="374" y="51892"/>
                    <a:pt x="2279" y="49987"/>
                  </a:cubicBezTo>
                  <a:cubicBezTo>
                    <a:pt x="156584" y="-52883"/>
                    <a:pt x="320414" y="34747"/>
                    <a:pt x="322319" y="35700"/>
                  </a:cubicBezTo>
                  <a:cubicBezTo>
                    <a:pt x="324224" y="36652"/>
                    <a:pt x="325176" y="38557"/>
                    <a:pt x="325176" y="39510"/>
                  </a:cubicBezTo>
                  <a:lnTo>
                    <a:pt x="325176" y="186195"/>
                  </a:lnTo>
                  <a:cubicBezTo>
                    <a:pt x="325176" y="188100"/>
                    <a:pt x="324224" y="189052"/>
                    <a:pt x="323271" y="190005"/>
                  </a:cubicBezTo>
                  <a:cubicBezTo>
                    <a:pt x="322319" y="190957"/>
                    <a:pt x="320414" y="190957"/>
                    <a:pt x="319461" y="190957"/>
                  </a:cubicBezTo>
                  <a:cubicBezTo>
                    <a:pt x="212781" y="163335"/>
                    <a:pt x="72764" y="267157"/>
                    <a:pt x="71811" y="268110"/>
                  </a:cubicBezTo>
                  <a:cubicBezTo>
                    <a:pt x="69906" y="269062"/>
                    <a:pt x="68954" y="270015"/>
                    <a:pt x="68001" y="270015"/>
                  </a:cubicBezTo>
                  <a:close/>
                  <a:moveTo>
                    <a:pt x="10851" y="55702"/>
                  </a:moveTo>
                  <a:lnTo>
                    <a:pt x="70859" y="256680"/>
                  </a:lnTo>
                  <a:cubicBezTo>
                    <a:pt x="98481" y="237630"/>
                    <a:pt x="216591" y="159525"/>
                    <a:pt x="315651" y="180480"/>
                  </a:cubicBezTo>
                  <a:lnTo>
                    <a:pt x="315651" y="43320"/>
                  </a:lnTo>
                  <a:cubicBezTo>
                    <a:pt x="294696" y="32842"/>
                    <a:pt x="149916" y="-33833"/>
                    <a:pt x="10851" y="55702"/>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2" name="图形 386">
              <a:extLst>
                <a:ext uri="{FF2B5EF4-FFF2-40B4-BE49-F238E27FC236}">
                  <a16:creationId xmlns:a16="http://schemas.microsoft.com/office/drawing/2014/main" id="{4D252A4A-098A-430A-B0D9-AC274CE04D0C}"/>
                </a:ext>
              </a:extLst>
            </p:cNvPr>
            <p:cNvSpPr/>
            <p:nvPr/>
          </p:nvSpPr>
          <p:spPr>
            <a:xfrm>
              <a:off x="6997413" y="5079698"/>
              <a:ext cx="142769" cy="193617"/>
            </a:xfrm>
            <a:custGeom>
              <a:avLst/>
              <a:gdLst>
                <a:gd name="connsiteX0" fmla="*/ 12277 w 142769"/>
                <a:gd name="connsiteY0" fmla="*/ 21215 h 193617"/>
                <a:gd name="connsiteX1" fmla="*/ 60854 w 142769"/>
                <a:gd name="connsiteY1" fmla="*/ 260 h 193617"/>
                <a:gd name="connsiteX2" fmla="*/ 142769 w 142769"/>
                <a:gd name="connsiteY2" fmla="*/ 25977 h 193617"/>
                <a:gd name="connsiteX3" fmla="*/ 12277 w 142769"/>
                <a:gd name="connsiteY3" fmla="*/ 193617 h 193617"/>
                <a:gd name="connsiteX4" fmla="*/ 12277 w 142769"/>
                <a:gd name="connsiteY4" fmla="*/ 21215 h 193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69" h="193617">
                  <a:moveTo>
                    <a:pt x="12277" y="21215"/>
                  </a:moveTo>
                  <a:cubicBezTo>
                    <a:pt x="12277" y="21215"/>
                    <a:pt x="11324" y="4070"/>
                    <a:pt x="60854" y="260"/>
                  </a:cubicBezTo>
                  <a:cubicBezTo>
                    <a:pt x="90382" y="-1645"/>
                    <a:pt x="119909" y="6927"/>
                    <a:pt x="142769" y="25977"/>
                  </a:cubicBezTo>
                  <a:lnTo>
                    <a:pt x="12277" y="193617"/>
                  </a:lnTo>
                  <a:cubicBezTo>
                    <a:pt x="12277" y="193617"/>
                    <a:pt x="-15346" y="58362"/>
                    <a:pt x="12277" y="2121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3" name="图形 386">
              <a:extLst>
                <a:ext uri="{FF2B5EF4-FFF2-40B4-BE49-F238E27FC236}">
                  <a16:creationId xmlns:a16="http://schemas.microsoft.com/office/drawing/2014/main" id="{4039B43A-5639-4418-A7F6-F9B0A7EC8154}"/>
                </a:ext>
              </a:extLst>
            </p:cNvPr>
            <p:cNvSpPr/>
            <p:nvPr/>
          </p:nvSpPr>
          <p:spPr>
            <a:xfrm>
              <a:off x="6992436" y="5074956"/>
              <a:ext cx="151229" cy="203121"/>
            </a:xfrm>
            <a:custGeom>
              <a:avLst/>
              <a:gdLst>
                <a:gd name="connsiteX0" fmla="*/ 17254 w 151229"/>
                <a:gd name="connsiteY0" fmla="*/ 203122 h 203121"/>
                <a:gd name="connsiteX1" fmla="*/ 16301 w 151229"/>
                <a:gd name="connsiteY1" fmla="*/ 203122 h 203121"/>
                <a:gd name="connsiteX2" fmla="*/ 12491 w 151229"/>
                <a:gd name="connsiteY2" fmla="*/ 199312 h 203121"/>
                <a:gd name="connsiteX3" fmla="*/ 12491 w 151229"/>
                <a:gd name="connsiteY3" fmla="*/ 24052 h 203121"/>
                <a:gd name="connsiteX4" fmla="*/ 64879 w 151229"/>
                <a:gd name="connsiteY4" fmla="*/ 239 h 203121"/>
                <a:gd name="connsiteX5" fmla="*/ 149651 w 151229"/>
                <a:gd name="connsiteY5" fmla="*/ 26909 h 203121"/>
                <a:gd name="connsiteX6" fmla="*/ 150604 w 151229"/>
                <a:gd name="connsiteY6" fmla="*/ 33577 h 203121"/>
                <a:gd name="connsiteX7" fmla="*/ 21064 w 151229"/>
                <a:gd name="connsiteY7" fmla="*/ 201217 h 203121"/>
                <a:gd name="connsiteX8" fmla="*/ 17254 w 151229"/>
                <a:gd name="connsiteY8" fmla="*/ 203122 h 203121"/>
                <a:gd name="connsiteX9" fmla="*/ 74404 w 151229"/>
                <a:gd name="connsiteY9" fmla="*/ 9764 h 203121"/>
                <a:gd name="connsiteX10" fmla="*/ 66784 w 151229"/>
                <a:gd name="connsiteY10" fmla="*/ 9764 h 203121"/>
                <a:gd name="connsiteX11" fmla="*/ 22969 w 151229"/>
                <a:gd name="connsiteY11" fmla="*/ 25957 h 203121"/>
                <a:gd name="connsiteX12" fmla="*/ 22016 w 151229"/>
                <a:gd name="connsiteY12" fmla="*/ 28814 h 203121"/>
                <a:gd name="connsiteX13" fmla="*/ 21064 w 151229"/>
                <a:gd name="connsiteY13" fmla="*/ 186929 h 203121"/>
                <a:gd name="connsiteX14" fmla="*/ 141079 w 151229"/>
                <a:gd name="connsiteY14" fmla="*/ 31672 h 203121"/>
                <a:gd name="connsiteX15" fmla="*/ 74404 w 151229"/>
                <a:gd name="connsiteY15" fmla="*/ 9764 h 203121"/>
                <a:gd name="connsiteX16" fmla="*/ 74404 w 151229"/>
                <a:gd name="connsiteY16" fmla="*/ 9764 h 2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229" h="203121">
                  <a:moveTo>
                    <a:pt x="17254" y="203122"/>
                  </a:moveTo>
                  <a:lnTo>
                    <a:pt x="16301" y="203122"/>
                  </a:lnTo>
                  <a:cubicBezTo>
                    <a:pt x="14396" y="203122"/>
                    <a:pt x="13444" y="201217"/>
                    <a:pt x="12491" y="199312"/>
                  </a:cubicBezTo>
                  <a:cubicBezTo>
                    <a:pt x="11539" y="193597"/>
                    <a:pt x="-15131" y="64057"/>
                    <a:pt x="12491" y="24052"/>
                  </a:cubicBezTo>
                  <a:cubicBezTo>
                    <a:pt x="13444" y="18337"/>
                    <a:pt x="20111" y="3097"/>
                    <a:pt x="64879" y="239"/>
                  </a:cubicBezTo>
                  <a:cubicBezTo>
                    <a:pt x="95359" y="-1666"/>
                    <a:pt x="125839" y="7859"/>
                    <a:pt x="149651" y="26909"/>
                  </a:cubicBezTo>
                  <a:cubicBezTo>
                    <a:pt x="151556" y="28814"/>
                    <a:pt x="151556" y="31672"/>
                    <a:pt x="150604" y="33577"/>
                  </a:cubicBezTo>
                  <a:lnTo>
                    <a:pt x="21064" y="201217"/>
                  </a:lnTo>
                  <a:cubicBezTo>
                    <a:pt x="20111" y="202169"/>
                    <a:pt x="19159" y="203122"/>
                    <a:pt x="17254" y="203122"/>
                  </a:cubicBezTo>
                  <a:close/>
                  <a:moveTo>
                    <a:pt x="74404" y="9764"/>
                  </a:moveTo>
                  <a:cubicBezTo>
                    <a:pt x="71546" y="9764"/>
                    <a:pt x="68689" y="9764"/>
                    <a:pt x="66784" y="9764"/>
                  </a:cubicBezTo>
                  <a:cubicBezTo>
                    <a:pt x="31541" y="12622"/>
                    <a:pt x="23921" y="22147"/>
                    <a:pt x="22969" y="25957"/>
                  </a:cubicBezTo>
                  <a:cubicBezTo>
                    <a:pt x="22969" y="26909"/>
                    <a:pt x="22969" y="27862"/>
                    <a:pt x="22016" y="28814"/>
                  </a:cubicBezTo>
                  <a:cubicBezTo>
                    <a:pt x="109" y="57389"/>
                    <a:pt x="15349" y="154544"/>
                    <a:pt x="21064" y="186929"/>
                  </a:cubicBezTo>
                  <a:lnTo>
                    <a:pt x="141079" y="31672"/>
                  </a:lnTo>
                  <a:cubicBezTo>
                    <a:pt x="121076" y="17384"/>
                    <a:pt x="98216" y="9764"/>
                    <a:pt x="74404" y="9764"/>
                  </a:cubicBezTo>
                  <a:lnTo>
                    <a:pt x="74404" y="9764"/>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4" name="图形 386">
              <a:extLst>
                <a:ext uri="{FF2B5EF4-FFF2-40B4-BE49-F238E27FC236}">
                  <a16:creationId xmlns:a16="http://schemas.microsoft.com/office/drawing/2014/main" id="{0D19DD9F-B207-4219-BAED-8826D18C1678}"/>
                </a:ext>
              </a:extLst>
            </p:cNvPr>
            <p:cNvSpPr/>
            <p:nvPr/>
          </p:nvSpPr>
          <p:spPr>
            <a:xfrm>
              <a:off x="6930632" y="5100913"/>
              <a:ext cx="172410" cy="251459"/>
            </a:xfrm>
            <a:custGeom>
              <a:avLst/>
              <a:gdLst>
                <a:gd name="connsiteX0" fmla="*/ 79058 w 172410"/>
                <a:gd name="connsiteY0" fmla="*/ 0 h 251459"/>
                <a:gd name="connsiteX1" fmla="*/ 0 w 172410"/>
                <a:gd name="connsiteY1" fmla="*/ 161925 h 251459"/>
                <a:gd name="connsiteX2" fmla="*/ 95250 w 172410"/>
                <a:gd name="connsiteY2" fmla="*/ 251460 h 251459"/>
                <a:gd name="connsiteX3" fmla="*/ 172403 w 172410"/>
                <a:gd name="connsiteY3" fmla="*/ 106680 h 251459"/>
                <a:gd name="connsiteX4" fmla="*/ 79058 w 172410"/>
                <a:gd name="connsiteY4" fmla="*/ 0 h 25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0" h="251459">
                  <a:moveTo>
                    <a:pt x="79058" y="0"/>
                  </a:moveTo>
                  <a:lnTo>
                    <a:pt x="0" y="161925"/>
                  </a:lnTo>
                  <a:cubicBezTo>
                    <a:pt x="22860" y="200025"/>
                    <a:pt x="56197" y="231458"/>
                    <a:pt x="95250" y="251460"/>
                  </a:cubicBezTo>
                  <a:lnTo>
                    <a:pt x="172403" y="106680"/>
                  </a:lnTo>
                  <a:cubicBezTo>
                    <a:pt x="173355" y="105727"/>
                    <a:pt x="90488" y="70485"/>
                    <a:pt x="79058" y="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5" name="图形 386">
              <a:extLst>
                <a:ext uri="{FF2B5EF4-FFF2-40B4-BE49-F238E27FC236}">
                  <a16:creationId xmlns:a16="http://schemas.microsoft.com/office/drawing/2014/main" id="{BED0962A-F402-4953-BCEE-B8B64C28AF69}"/>
                </a:ext>
              </a:extLst>
            </p:cNvPr>
            <p:cNvSpPr/>
            <p:nvPr/>
          </p:nvSpPr>
          <p:spPr>
            <a:xfrm>
              <a:off x="6926108" y="5095198"/>
              <a:ext cx="183356" cy="261937"/>
            </a:xfrm>
            <a:custGeom>
              <a:avLst/>
              <a:gdLst>
                <a:gd name="connsiteX0" fmla="*/ 100727 w 183356"/>
                <a:gd name="connsiteY0" fmla="*/ 261938 h 261937"/>
                <a:gd name="connsiteX1" fmla="*/ 98822 w 183356"/>
                <a:gd name="connsiteY1" fmla="*/ 260985 h 261937"/>
                <a:gd name="connsiteX2" fmla="*/ 714 w 183356"/>
                <a:gd name="connsiteY2" fmla="*/ 169545 h 261937"/>
                <a:gd name="connsiteX3" fmla="*/ 714 w 183356"/>
                <a:gd name="connsiteY3" fmla="*/ 164783 h 261937"/>
                <a:gd name="connsiteX4" fmla="*/ 79772 w 183356"/>
                <a:gd name="connsiteY4" fmla="*/ 2858 h 261937"/>
                <a:gd name="connsiteX5" fmla="*/ 84534 w 183356"/>
                <a:gd name="connsiteY5" fmla="*/ 0 h 261937"/>
                <a:gd name="connsiteX6" fmla="*/ 88344 w 183356"/>
                <a:gd name="connsiteY6" fmla="*/ 3810 h 261937"/>
                <a:gd name="connsiteX7" fmla="*/ 179784 w 183356"/>
                <a:gd name="connsiteY7" fmla="*/ 106680 h 261937"/>
                <a:gd name="connsiteX8" fmla="*/ 182642 w 183356"/>
                <a:gd name="connsiteY8" fmla="*/ 109538 h 261937"/>
                <a:gd name="connsiteX9" fmla="*/ 182642 w 183356"/>
                <a:gd name="connsiteY9" fmla="*/ 113348 h 261937"/>
                <a:gd name="connsiteX10" fmla="*/ 105489 w 183356"/>
                <a:gd name="connsiteY10" fmla="*/ 259080 h 261937"/>
                <a:gd name="connsiteX11" fmla="*/ 100727 w 183356"/>
                <a:gd name="connsiteY11" fmla="*/ 261938 h 261937"/>
                <a:gd name="connsiteX12" fmla="*/ 10239 w 183356"/>
                <a:gd name="connsiteY12" fmla="*/ 166688 h 261937"/>
                <a:gd name="connsiteX13" fmla="*/ 97869 w 183356"/>
                <a:gd name="connsiteY13" fmla="*/ 250508 h 261937"/>
                <a:gd name="connsiteX14" fmla="*/ 170259 w 183356"/>
                <a:gd name="connsiteY14" fmla="*/ 114300 h 261937"/>
                <a:gd name="connsiteX15" fmla="*/ 81677 w 183356"/>
                <a:gd name="connsiteY15" fmla="*/ 20003 h 261937"/>
                <a:gd name="connsiteX16" fmla="*/ 10239 w 183356"/>
                <a:gd name="connsiteY16" fmla="*/ 166688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356" h="261937">
                  <a:moveTo>
                    <a:pt x="100727" y="261938"/>
                  </a:moveTo>
                  <a:cubicBezTo>
                    <a:pt x="99774" y="261938"/>
                    <a:pt x="98822" y="261938"/>
                    <a:pt x="98822" y="260985"/>
                  </a:cubicBezTo>
                  <a:cubicBezTo>
                    <a:pt x="57864" y="240030"/>
                    <a:pt x="23574" y="208598"/>
                    <a:pt x="714" y="169545"/>
                  </a:cubicBezTo>
                  <a:cubicBezTo>
                    <a:pt x="-238" y="168593"/>
                    <a:pt x="-238" y="166688"/>
                    <a:pt x="714" y="164783"/>
                  </a:cubicBezTo>
                  <a:lnTo>
                    <a:pt x="79772" y="2858"/>
                  </a:lnTo>
                  <a:cubicBezTo>
                    <a:pt x="80724" y="953"/>
                    <a:pt x="82629" y="0"/>
                    <a:pt x="84534" y="0"/>
                  </a:cubicBezTo>
                  <a:cubicBezTo>
                    <a:pt x="86439" y="0"/>
                    <a:pt x="88344" y="1905"/>
                    <a:pt x="88344" y="3810"/>
                  </a:cubicBezTo>
                  <a:cubicBezTo>
                    <a:pt x="98822" y="70485"/>
                    <a:pt x="178832" y="106680"/>
                    <a:pt x="179784" y="106680"/>
                  </a:cubicBezTo>
                  <a:cubicBezTo>
                    <a:pt x="180737" y="107633"/>
                    <a:pt x="181689" y="108585"/>
                    <a:pt x="182642" y="109538"/>
                  </a:cubicBezTo>
                  <a:cubicBezTo>
                    <a:pt x="183594" y="110490"/>
                    <a:pt x="183594" y="112395"/>
                    <a:pt x="182642" y="113348"/>
                  </a:cubicBezTo>
                  <a:lnTo>
                    <a:pt x="105489" y="259080"/>
                  </a:lnTo>
                  <a:cubicBezTo>
                    <a:pt x="104537" y="260985"/>
                    <a:pt x="102632" y="261938"/>
                    <a:pt x="100727" y="261938"/>
                  </a:cubicBezTo>
                  <a:close/>
                  <a:moveTo>
                    <a:pt x="10239" y="166688"/>
                  </a:moveTo>
                  <a:cubicBezTo>
                    <a:pt x="32147" y="201930"/>
                    <a:pt x="62627" y="230505"/>
                    <a:pt x="97869" y="250508"/>
                  </a:cubicBezTo>
                  <a:lnTo>
                    <a:pt x="170259" y="114300"/>
                  </a:lnTo>
                  <a:cubicBezTo>
                    <a:pt x="153114" y="105728"/>
                    <a:pt x="96917" y="74295"/>
                    <a:pt x="81677" y="20003"/>
                  </a:cubicBezTo>
                  <a:lnTo>
                    <a:pt x="10239" y="16668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6" name="图形 386">
              <a:extLst>
                <a:ext uri="{FF2B5EF4-FFF2-40B4-BE49-F238E27FC236}">
                  <a16:creationId xmlns:a16="http://schemas.microsoft.com/office/drawing/2014/main" id="{BC603E22-DE24-4C5B-9E01-98F94E112C8F}"/>
                </a:ext>
              </a:extLst>
            </p:cNvPr>
            <p:cNvSpPr/>
            <p:nvPr/>
          </p:nvSpPr>
          <p:spPr>
            <a:xfrm>
              <a:off x="8246035" y="5863866"/>
              <a:ext cx="229552" cy="200508"/>
            </a:xfrm>
            <a:custGeom>
              <a:avLst/>
              <a:gdLst>
                <a:gd name="connsiteX0" fmla="*/ 160020 w 229552"/>
                <a:gd name="connsiteY0" fmla="*/ 0 h 200508"/>
                <a:gd name="connsiteX1" fmla="*/ 105728 w 229552"/>
                <a:gd name="connsiteY1" fmla="*/ 53340 h 200508"/>
                <a:gd name="connsiteX2" fmla="*/ 0 w 229552"/>
                <a:gd name="connsiteY2" fmla="*/ 53340 h 200508"/>
                <a:gd name="connsiteX3" fmla="*/ 16192 w 229552"/>
                <a:gd name="connsiteY3" fmla="*/ 191452 h 200508"/>
                <a:gd name="connsiteX4" fmla="*/ 148590 w 229552"/>
                <a:gd name="connsiteY4" fmla="*/ 181927 h 200508"/>
                <a:gd name="connsiteX5" fmla="*/ 229553 w 229552"/>
                <a:gd name="connsiteY5" fmla="*/ 110490 h 200508"/>
                <a:gd name="connsiteX6" fmla="*/ 160020 w 229552"/>
                <a:gd name="connsiteY6" fmla="*/ 0 h 20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52" h="200508">
                  <a:moveTo>
                    <a:pt x="160020" y="0"/>
                  </a:moveTo>
                  <a:cubicBezTo>
                    <a:pt x="160020" y="0"/>
                    <a:pt x="148590" y="28575"/>
                    <a:pt x="105728" y="53340"/>
                  </a:cubicBezTo>
                  <a:cubicBezTo>
                    <a:pt x="62865" y="77152"/>
                    <a:pt x="0" y="53340"/>
                    <a:pt x="0" y="53340"/>
                  </a:cubicBezTo>
                  <a:lnTo>
                    <a:pt x="16192" y="191452"/>
                  </a:lnTo>
                  <a:cubicBezTo>
                    <a:pt x="16192" y="191452"/>
                    <a:pt x="71438" y="217170"/>
                    <a:pt x="148590" y="181927"/>
                  </a:cubicBezTo>
                  <a:cubicBezTo>
                    <a:pt x="225742" y="146685"/>
                    <a:pt x="229553" y="110490"/>
                    <a:pt x="229553" y="110490"/>
                  </a:cubicBezTo>
                  <a:lnTo>
                    <a:pt x="160020"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7" name="图形 386">
              <a:extLst>
                <a:ext uri="{FF2B5EF4-FFF2-40B4-BE49-F238E27FC236}">
                  <a16:creationId xmlns:a16="http://schemas.microsoft.com/office/drawing/2014/main" id="{23074A9A-6860-4918-A5E5-E39A1245BF6E}"/>
                </a:ext>
              </a:extLst>
            </p:cNvPr>
            <p:cNvSpPr/>
            <p:nvPr/>
          </p:nvSpPr>
          <p:spPr>
            <a:xfrm>
              <a:off x="8241273" y="5858150"/>
              <a:ext cx="240029" cy="210502"/>
            </a:xfrm>
            <a:custGeom>
              <a:avLst/>
              <a:gdLst>
                <a:gd name="connsiteX0" fmla="*/ 72390 w 240029"/>
                <a:gd name="connsiteY0" fmla="*/ 210503 h 210502"/>
                <a:gd name="connsiteX1" fmla="*/ 19050 w 240029"/>
                <a:gd name="connsiteY1" fmla="*/ 200978 h 210502"/>
                <a:gd name="connsiteX2" fmla="*/ 16192 w 240029"/>
                <a:gd name="connsiteY2" fmla="*/ 197167 h 210502"/>
                <a:gd name="connsiteX3" fmla="*/ 0 w 240029"/>
                <a:gd name="connsiteY3" fmla="*/ 59055 h 210502"/>
                <a:gd name="connsiteX4" fmla="*/ 1905 w 240029"/>
                <a:gd name="connsiteY4" fmla="*/ 54293 h 210502"/>
                <a:gd name="connsiteX5" fmla="*/ 6667 w 240029"/>
                <a:gd name="connsiteY5" fmla="*/ 53340 h 210502"/>
                <a:gd name="connsiteX6" fmla="*/ 108585 w 240029"/>
                <a:gd name="connsiteY6" fmla="*/ 53340 h 210502"/>
                <a:gd name="connsiteX7" fmla="*/ 160972 w 240029"/>
                <a:gd name="connsiteY7" fmla="*/ 2858 h 210502"/>
                <a:gd name="connsiteX8" fmla="*/ 164783 w 240029"/>
                <a:gd name="connsiteY8" fmla="*/ 0 h 210502"/>
                <a:gd name="connsiteX9" fmla="*/ 169545 w 240029"/>
                <a:gd name="connsiteY9" fmla="*/ 1905 h 210502"/>
                <a:gd name="connsiteX10" fmla="*/ 239078 w 240029"/>
                <a:gd name="connsiteY10" fmla="*/ 112395 h 210502"/>
                <a:gd name="connsiteX11" fmla="*/ 240030 w 240029"/>
                <a:gd name="connsiteY11" fmla="*/ 115253 h 210502"/>
                <a:gd name="connsiteX12" fmla="*/ 156210 w 240029"/>
                <a:gd name="connsiteY12" fmla="*/ 190500 h 210502"/>
                <a:gd name="connsiteX13" fmla="*/ 72390 w 240029"/>
                <a:gd name="connsiteY13" fmla="*/ 210503 h 210502"/>
                <a:gd name="connsiteX14" fmla="*/ 25717 w 240029"/>
                <a:gd name="connsiteY14" fmla="*/ 193358 h 210502"/>
                <a:gd name="connsiteX15" fmla="*/ 151447 w 240029"/>
                <a:gd name="connsiteY15" fmla="*/ 182880 h 210502"/>
                <a:gd name="connsiteX16" fmla="*/ 228600 w 240029"/>
                <a:gd name="connsiteY16" fmla="*/ 117158 h 210502"/>
                <a:gd name="connsiteX17" fmla="*/ 164783 w 240029"/>
                <a:gd name="connsiteY17" fmla="*/ 15240 h 210502"/>
                <a:gd name="connsiteX18" fmla="*/ 112395 w 240029"/>
                <a:gd name="connsiteY18" fmla="*/ 62865 h 210502"/>
                <a:gd name="connsiteX19" fmla="*/ 10478 w 240029"/>
                <a:gd name="connsiteY19" fmla="*/ 65723 h 210502"/>
                <a:gd name="connsiteX20" fmla="*/ 25717 w 240029"/>
                <a:gd name="connsiteY20" fmla="*/ 193358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029" h="210502">
                  <a:moveTo>
                    <a:pt x="72390" y="210503"/>
                  </a:moveTo>
                  <a:cubicBezTo>
                    <a:pt x="54292" y="210503"/>
                    <a:pt x="36195" y="207645"/>
                    <a:pt x="19050" y="200978"/>
                  </a:cubicBezTo>
                  <a:cubicBezTo>
                    <a:pt x="17145" y="200025"/>
                    <a:pt x="16192" y="199073"/>
                    <a:pt x="16192" y="197167"/>
                  </a:cubicBezTo>
                  <a:lnTo>
                    <a:pt x="0" y="59055"/>
                  </a:lnTo>
                  <a:cubicBezTo>
                    <a:pt x="0" y="57150"/>
                    <a:pt x="953" y="56198"/>
                    <a:pt x="1905" y="54293"/>
                  </a:cubicBezTo>
                  <a:cubicBezTo>
                    <a:pt x="2858" y="53340"/>
                    <a:pt x="4763" y="53340"/>
                    <a:pt x="6667" y="53340"/>
                  </a:cubicBezTo>
                  <a:cubicBezTo>
                    <a:pt x="7620" y="53340"/>
                    <a:pt x="68580" y="76200"/>
                    <a:pt x="108585" y="53340"/>
                  </a:cubicBezTo>
                  <a:cubicBezTo>
                    <a:pt x="148590" y="30480"/>
                    <a:pt x="160972" y="2858"/>
                    <a:pt x="160972" y="2858"/>
                  </a:cubicBezTo>
                  <a:cubicBezTo>
                    <a:pt x="161925" y="953"/>
                    <a:pt x="162878" y="0"/>
                    <a:pt x="164783" y="0"/>
                  </a:cubicBezTo>
                  <a:cubicBezTo>
                    <a:pt x="166688" y="0"/>
                    <a:pt x="168592" y="953"/>
                    <a:pt x="169545" y="1905"/>
                  </a:cubicBezTo>
                  <a:lnTo>
                    <a:pt x="239078" y="112395"/>
                  </a:lnTo>
                  <a:cubicBezTo>
                    <a:pt x="240030" y="113348"/>
                    <a:pt x="240030" y="114300"/>
                    <a:pt x="240030" y="115253"/>
                  </a:cubicBezTo>
                  <a:cubicBezTo>
                    <a:pt x="240030" y="117158"/>
                    <a:pt x="235267" y="155258"/>
                    <a:pt x="156210" y="190500"/>
                  </a:cubicBezTo>
                  <a:cubicBezTo>
                    <a:pt x="129540" y="202883"/>
                    <a:pt x="100965" y="209550"/>
                    <a:pt x="72390" y="210503"/>
                  </a:cubicBezTo>
                  <a:close/>
                  <a:moveTo>
                    <a:pt x="25717" y="193358"/>
                  </a:moveTo>
                  <a:cubicBezTo>
                    <a:pt x="37147" y="197167"/>
                    <a:pt x="86678" y="212408"/>
                    <a:pt x="151447" y="182880"/>
                  </a:cubicBezTo>
                  <a:cubicBezTo>
                    <a:pt x="216217" y="153353"/>
                    <a:pt x="227647" y="123825"/>
                    <a:pt x="228600" y="117158"/>
                  </a:cubicBezTo>
                  <a:lnTo>
                    <a:pt x="164783" y="15240"/>
                  </a:lnTo>
                  <a:cubicBezTo>
                    <a:pt x="151447" y="35243"/>
                    <a:pt x="133350" y="51435"/>
                    <a:pt x="112395" y="62865"/>
                  </a:cubicBezTo>
                  <a:cubicBezTo>
                    <a:pt x="76200" y="82868"/>
                    <a:pt x="28575" y="71438"/>
                    <a:pt x="10478" y="65723"/>
                  </a:cubicBezTo>
                  <a:lnTo>
                    <a:pt x="25717" y="19335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8" name="图形 386">
              <a:extLst>
                <a:ext uri="{FF2B5EF4-FFF2-40B4-BE49-F238E27FC236}">
                  <a16:creationId xmlns:a16="http://schemas.microsoft.com/office/drawing/2014/main" id="{AC2F76BA-C7DD-48B8-924C-1E56ED0B287C}"/>
                </a:ext>
              </a:extLst>
            </p:cNvPr>
            <p:cNvSpPr/>
            <p:nvPr/>
          </p:nvSpPr>
          <p:spPr>
            <a:xfrm>
              <a:off x="8881352" y="5476198"/>
              <a:ext cx="204787" cy="108585"/>
            </a:xfrm>
            <a:custGeom>
              <a:avLst/>
              <a:gdLst>
                <a:gd name="connsiteX0" fmla="*/ 70485 w 204787"/>
                <a:gd name="connsiteY0" fmla="*/ 0 h 108585"/>
                <a:gd name="connsiteX1" fmla="*/ 0 w 204787"/>
                <a:gd name="connsiteY1" fmla="*/ 106680 h 108585"/>
                <a:gd name="connsiteX2" fmla="*/ 204788 w 204787"/>
                <a:gd name="connsiteY2" fmla="*/ 108585 h 108585"/>
                <a:gd name="connsiteX3" fmla="*/ 70485 w 204787"/>
                <a:gd name="connsiteY3" fmla="*/ 0 h 108585"/>
              </a:gdLst>
              <a:ahLst/>
              <a:cxnLst>
                <a:cxn ang="0">
                  <a:pos x="connsiteX0" y="connsiteY0"/>
                </a:cxn>
                <a:cxn ang="0">
                  <a:pos x="connsiteX1" y="connsiteY1"/>
                </a:cxn>
                <a:cxn ang="0">
                  <a:pos x="connsiteX2" y="connsiteY2"/>
                </a:cxn>
                <a:cxn ang="0">
                  <a:pos x="connsiteX3" y="connsiteY3"/>
                </a:cxn>
              </a:cxnLst>
              <a:rect l="l" t="t" r="r" b="b"/>
              <a:pathLst>
                <a:path w="204787" h="108585">
                  <a:moveTo>
                    <a:pt x="70485" y="0"/>
                  </a:moveTo>
                  <a:cubicBezTo>
                    <a:pt x="35242" y="26670"/>
                    <a:pt x="10478" y="63818"/>
                    <a:pt x="0" y="106680"/>
                  </a:cubicBezTo>
                  <a:lnTo>
                    <a:pt x="204788" y="108585"/>
                  </a:lnTo>
                  <a:cubicBezTo>
                    <a:pt x="204788" y="107633"/>
                    <a:pt x="100013" y="0"/>
                    <a:pt x="70485" y="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9" name="图形 386">
              <a:extLst>
                <a:ext uri="{FF2B5EF4-FFF2-40B4-BE49-F238E27FC236}">
                  <a16:creationId xmlns:a16="http://schemas.microsoft.com/office/drawing/2014/main" id="{C8991EF4-D0A8-4D1C-9051-E4491793713F}"/>
                </a:ext>
              </a:extLst>
            </p:cNvPr>
            <p:cNvSpPr/>
            <p:nvPr/>
          </p:nvSpPr>
          <p:spPr>
            <a:xfrm>
              <a:off x="8876590" y="5471435"/>
              <a:ext cx="214788" cy="117157"/>
            </a:xfrm>
            <a:custGeom>
              <a:avLst/>
              <a:gdLst>
                <a:gd name="connsiteX0" fmla="*/ 209550 w 214788"/>
                <a:gd name="connsiteY0" fmla="*/ 117158 h 117157"/>
                <a:gd name="connsiteX1" fmla="*/ 209550 w 214788"/>
                <a:gd name="connsiteY1" fmla="*/ 117158 h 117157"/>
                <a:gd name="connsiteX2" fmla="*/ 4763 w 214788"/>
                <a:gd name="connsiteY2" fmla="*/ 115252 h 117157"/>
                <a:gd name="connsiteX3" fmla="*/ 953 w 214788"/>
                <a:gd name="connsiteY3" fmla="*/ 113348 h 117157"/>
                <a:gd name="connsiteX4" fmla="*/ 0 w 214788"/>
                <a:gd name="connsiteY4" fmla="*/ 109538 h 117157"/>
                <a:gd name="connsiteX5" fmla="*/ 72390 w 214788"/>
                <a:gd name="connsiteY5" fmla="*/ 952 h 117157"/>
                <a:gd name="connsiteX6" fmla="*/ 75248 w 214788"/>
                <a:gd name="connsiteY6" fmla="*/ 0 h 117157"/>
                <a:gd name="connsiteX7" fmla="*/ 213360 w 214788"/>
                <a:gd name="connsiteY7" fmla="*/ 109538 h 117157"/>
                <a:gd name="connsiteX8" fmla="*/ 213360 w 214788"/>
                <a:gd name="connsiteY8" fmla="*/ 116205 h 117157"/>
                <a:gd name="connsiteX9" fmla="*/ 209550 w 214788"/>
                <a:gd name="connsiteY9" fmla="*/ 117158 h 117157"/>
                <a:gd name="connsiteX10" fmla="*/ 209550 w 214788"/>
                <a:gd name="connsiteY10" fmla="*/ 117158 h 117157"/>
                <a:gd name="connsiteX11" fmla="*/ 11430 w 214788"/>
                <a:gd name="connsiteY11" fmla="*/ 105727 h 117157"/>
                <a:gd name="connsiteX12" fmla="*/ 198120 w 214788"/>
                <a:gd name="connsiteY12" fmla="*/ 107633 h 117157"/>
                <a:gd name="connsiteX13" fmla="*/ 77153 w 214788"/>
                <a:gd name="connsiteY13" fmla="*/ 9525 h 117157"/>
                <a:gd name="connsiteX14" fmla="*/ 11430 w 214788"/>
                <a:gd name="connsiteY14" fmla="*/ 105727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788" h="117157">
                  <a:moveTo>
                    <a:pt x="209550" y="117158"/>
                  </a:moveTo>
                  <a:lnTo>
                    <a:pt x="209550" y="117158"/>
                  </a:lnTo>
                  <a:lnTo>
                    <a:pt x="4763" y="115252"/>
                  </a:lnTo>
                  <a:cubicBezTo>
                    <a:pt x="2858" y="115252"/>
                    <a:pt x="1905" y="114300"/>
                    <a:pt x="953" y="113348"/>
                  </a:cubicBezTo>
                  <a:cubicBezTo>
                    <a:pt x="0" y="112395"/>
                    <a:pt x="0" y="110490"/>
                    <a:pt x="0" y="109538"/>
                  </a:cubicBezTo>
                  <a:cubicBezTo>
                    <a:pt x="10478" y="65723"/>
                    <a:pt x="36195" y="27623"/>
                    <a:pt x="72390" y="952"/>
                  </a:cubicBezTo>
                  <a:cubicBezTo>
                    <a:pt x="73342" y="0"/>
                    <a:pt x="74295" y="0"/>
                    <a:pt x="75248" y="0"/>
                  </a:cubicBezTo>
                  <a:cubicBezTo>
                    <a:pt x="105728" y="952"/>
                    <a:pt x="201930" y="98108"/>
                    <a:pt x="213360" y="109538"/>
                  </a:cubicBezTo>
                  <a:cubicBezTo>
                    <a:pt x="215265" y="111443"/>
                    <a:pt x="215265" y="114300"/>
                    <a:pt x="213360" y="116205"/>
                  </a:cubicBezTo>
                  <a:cubicBezTo>
                    <a:pt x="212408" y="117158"/>
                    <a:pt x="211455" y="117158"/>
                    <a:pt x="209550" y="117158"/>
                  </a:cubicBezTo>
                  <a:lnTo>
                    <a:pt x="209550" y="117158"/>
                  </a:lnTo>
                  <a:close/>
                  <a:moveTo>
                    <a:pt x="11430" y="105727"/>
                  </a:moveTo>
                  <a:lnTo>
                    <a:pt x="198120" y="107633"/>
                  </a:lnTo>
                  <a:cubicBezTo>
                    <a:pt x="157163" y="66675"/>
                    <a:pt x="97155" y="12383"/>
                    <a:pt x="77153" y="9525"/>
                  </a:cubicBezTo>
                  <a:cubicBezTo>
                    <a:pt x="45720" y="33338"/>
                    <a:pt x="21908" y="67627"/>
                    <a:pt x="11430" y="105727"/>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50" name="图形 386">
              <a:extLst>
                <a:ext uri="{FF2B5EF4-FFF2-40B4-BE49-F238E27FC236}">
                  <a16:creationId xmlns:a16="http://schemas.microsoft.com/office/drawing/2014/main" id="{D9731AF3-4C4F-468C-B5DD-BFA7F63C7B8E}"/>
                </a:ext>
              </a:extLst>
            </p:cNvPr>
            <p:cNvSpPr/>
            <p:nvPr/>
          </p:nvSpPr>
          <p:spPr>
            <a:xfrm>
              <a:off x="8951838" y="5445718"/>
              <a:ext cx="259279" cy="228600"/>
            </a:xfrm>
            <a:custGeom>
              <a:avLst/>
              <a:gdLst>
                <a:gd name="connsiteX0" fmla="*/ 250507 w 259279"/>
                <a:gd name="connsiteY0" fmla="*/ 164782 h 228600"/>
                <a:gd name="connsiteX1" fmla="*/ 171450 w 259279"/>
                <a:gd name="connsiteY1" fmla="*/ 0 h 228600"/>
                <a:gd name="connsiteX2" fmla="*/ 0 w 259279"/>
                <a:gd name="connsiteY2" fmla="*/ 29527 h 228600"/>
                <a:gd name="connsiteX3" fmla="*/ 63817 w 259279"/>
                <a:gd name="connsiteY3" fmla="*/ 228600 h 228600"/>
                <a:gd name="connsiteX4" fmla="*/ 250507 w 259279"/>
                <a:gd name="connsiteY4" fmla="*/ 164782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9" h="228600">
                  <a:moveTo>
                    <a:pt x="250507" y="164782"/>
                  </a:moveTo>
                  <a:cubicBezTo>
                    <a:pt x="250507" y="164782"/>
                    <a:pt x="298132" y="74295"/>
                    <a:pt x="171450" y="0"/>
                  </a:cubicBezTo>
                  <a:lnTo>
                    <a:pt x="0" y="29527"/>
                  </a:lnTo>
                  <a:cubicBezTo>
                    <a:pt x="0" y="29527"/>
                    <a:pt x="160020" y="76200"/>
                    <a:pt x="63817" y="228600"/>
                  </a:cubicBezTo>
                  <a:lnTo>
                    <a:pt x="250507" y="164782"/>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51" name="图形 386">
              <a:extLst>
                <a:ext uri="{FF2B5EF4-FFF2-40B4-BE49-F238E27FC236}">
                  <a16:creationId xmlns:a16="http://schemas.microsoft.com/office/drawing/2014/main" id="{436ADBEE-75F2-46B6-B38D-2DEEACF13FD1}"/>
                </a:ext>
              </a:extLst>
            </p:cNvPr>
            <p:cNvSpPr/>
            <p:nvPr/>
          </p:nvSpPr>
          <p:spPr>
            <a:xfrm>
              <a:off x="8946123" y="5440956"/>
              <a:ext cx="269676" cy="239077"/>
            </a:xfrm>
            <a:custGeom>
              <a:avLst/>
              <a:gdLst>
                <a:gd name="connsiteX0" fmla="*/ 69533 w 269676"/>
                <a:gd name="connsiteY0" fmla="*/ 239077 h 239077"/>
                <a:gd name="connsiteX1" fmla="*/ 65722 w 269676"/>
                <a:gd name="connsiteY1" fmla="*/ 237173 h 239077"/>
                <a:gd name="connsiteX2" fmla="*/ 65722 w 269676"/>
                <a:gd name="connsiteY2" fmla="*/ 231457 h 239077"/>
                <a:gd name="connsiteX3" fmla="*/ 90488 w 269676"/>
                <a:gd name="connsiteY3" fmla="*/ 111442 h 239077"/>
                <a:gd name="connsiteX4" fmla="*/ 4763 w 269676"/>
                <a:gd name="connsiteY4" fmla="*/ 39052 h 239077"/>
                <a:gd name="connsiteX5" fmla="*/ 0 w 269676"/>
                <a:gd name="connsiteY5" fmla="*/ 34290 h 239077"/>
                <a:gd name="connsiteX6" fmla="*/ 4763 w 269676"/>
                <a:gd name="connsiteY6" fmla="*/ 29527 h 239077"/>
                <a:gd name="connsiteX7" fmla="*/ 176213 w 269676"/>
                <a:gd name="connsiteY7" fmla="*/ 0 h 239077"/>
                <a:gd name="connsiteX8" fmla="*/ 179070 w 269676"/>
                <a:gd name="connsiteY8" fmla="*/ 952 h 239077"/>
                <a:gd name="connsiteX9" fmla="*/ 268605 w 269676"/>
                <a:gd name="connsiteY9" fmla="*/ 114300 h 239077"/>
                <a:gd name="connsiteX10" fmla="*/ 260032 w 269676"/>
                <a:gd name="connsiteY10" fmla="*/ 171450 h 239077"/>
                <a:gd name="connsiteX11" fmla="*/ 257175 w 269676"/>
                <a:gd name="connsiteY11" fmla="*/ 173355 h 239077"/>
                <a:gd name="connsiteX12" fmla="*/ 70485 w 269676"/>
                <a:gd name="connsiteY12" fmla="*/ 238125 h 239077"/>
                <a:gd name="connsiteX13" fmla="*/ 69533 w 269676"/>
                <a:gd name="connsiteY13" fmla="*/ 239077 h 239077"/>
                <a:gd name="connsiteX14" fmla="*/ 23813 w 269676"/>
                <a:gd name="connsiteY14" fmla="*/ 36195 h 239077"/>
                <a:gd name="connsiteX15" fmla="*/ 99060 w 269676"/>
                <a:gd name="connsiteY15" fmla="*/ 108585 h 239077"/>
                <a:gd name="connsiteX16" fmla="*/ 80963 w 269676"/>
                <a:gd name="connsiteY16" fmla="*/ 225742 h 239077"/>
                <a:gd name="connsiteX17" fmla="*/ 252413 w 269676"/>
                <a:gd name="connsiteY17" fmla="*/ 165735 h 239077"/>
                <a:gd name="connsiteX18" fmla="*/ 176213 w 269676"/>
                <a:gd name="connsiteY18" fmla="*/ 10477 h 239077"/>
                <a:gd name="connsiteX19" fmla="*/ 23813 w 269676"/>
                <a:gd name="connsiteY19" fmla="*/ 36195 h 239077"/>
                <a:gd name="connsiteX20" fmla="*/ 256222 w 269676"/>
                <a:gd name="connsiteY20" fmla="*/ 168592 h 239077"/>
                <a:gd name="connsiteX21" fmla="*/ 256222 w 269676"/>
                <a:gd name="connsiteY21" fmla="*/ 168592 h 23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676" h="239077">
                  <a:moveTo>
                    <a:pt x="69533" y="239077"/>
                  </a:moveTo>
                  <a:cubicBezTo>
                    <a:pt x="67628" y="239077"/>
                    <a:pt x="66675" y="238125"/>
                    <a:pt x="65722" y="237173"/>
                  </a:cubicBezTo>
                  <a:cubicBezTo>
                    <a:pt x="64770" y="235267"/>
                    <a:pt x="64770" y="233363"/>
                    <a:pt x="65722" y="231457"/>
                  </a:cubicBezTo>
                  <a:cubicBezTo>
                    <a:pt x="94297" y="185738"/>
                    <a:pt x="102870" y="145732"/>
                    <a:pt x="90488" y="111442"/>
                  </a:cubicBezTo>
                  <a:cubicBezTo>
                    <a:pt x="70485" y="59055"/>
                    <a:pt x="5715" y="39052"/>
                    <a:pt x="4763" y="39052"/>
                  </a:cubicBezTo>
                  <a:cubicBezTo>
                    <a:pt x="1905" y="39052"/>
                    <a:pt x="0" y="36195"/>
                    <a:pt x="0" y="34290"/>
                  </a:cubicBezTo>
                  <a:cubicBezTo>
                    <a:pt x="0" y="32385"/>
                    <a:pt x="2858" y="29527"/>
                    <a:pt x="4763" y="29527"/>
                  </a:cubicBezTo>
                  <a:lnTo>
                    <a:pt x="176213" y="0"/>
                  </a:lnTo>
                  <a:cubicBezTo>
                    <a:pt x="177165" y="0"/>
                    <a:pt x="178117" y="0"/>
                    <a:pt x="179070" y="952"/>
                  </a:cubicBezTo>
                  <a:cubicBezTo>
                    <a:pt x="246697" y="40005"/>
                    <a:pt x="264795" y="83820"/>
                    <a:pt x="268605" y="114300"/>
                  </a:cubicBezTo>
                  <a:cubicBezTo>
                    <a:pt x="271463" y="134302"/>
                    <a:pt x="268605" y="153352"/>
                    <a:pt x="260032" y="171450"/>
                  </a:cubicBezTo>
                  <a:cubicBezTo>
                    <a:pt x="259080" y="172402"/>
                    <a:pt x="258128" y="173355"/>
                    <a:pt x="257175" y="173355"/>
                  </a:cubicBezTo>
                  <a:lnTo>
                    <a:pt x="70485" y="238125"/>
                  </a:lnTo>
                  <a:cubicBezTo>
                    <a:pt x="71438" y="239077"/>
                    <a:pt x="70485" y="239077"/>
                    <a:pt x="69533" y="239077"/>
                  </a:cubicBezTo>
                  <a:close/>
                  <a:moveTo>
                    <a:pt x="23813" y="36195"/>
                  </a:moveTo>
                  <a:cubicBezTo>
                    <a:pt x="45720" y="45720"/>
                    <a:pt x="83820" y="67627"/>
                    <a:pt x="99060" y="108585"/>
                  </a:cubicBezTo>
                  <a:cubicBezTo>
                    <a:pt x="111442" y="142875"/>
                    <a:pt x="105728" y="181927"/>
                    <a:pt x="80963" y="225742"/>
                  </a:cubicBezTo>
                  <a:lnTo>
                    <a:pt x="252413" y="165735"/>
                  </a:lnTo>
                  <a:cubicBezTo>
                    <a:pt x="258128" y="153352"/>
                    <a:pt x="287655" y="76200"/>
                    <a:pt x="176213" y="10477"/>
                  </a:cubicBezTo>
                  <a:lnTo>
                    <a:pt x="23813" y="36195"/>
                  </a:lnTo>
                  <a:close/>
                  <a:moveTo>
                    <a:pt x="256222" y="168592"/>
                  </a:moveTo>
                  <a:lnTo>
                    <a:pt x="256222" y="168592"/>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52" name="图形 386">
              <a:extLst>
                <a:ext uri="{FF2B5EF4-FFF2-40B4-BE49-F238E27FC236}">
                  <a16:creationId xmlns:a16="http://schemas.microsoft.com/office/drawing/2014/main" id="{6DA43794-5E15-432B-BE1F-7625B0EF8C1A}"/>
                </a:ext>
              </a:extLst>
            </p:cNvPr>
            <p:cNvSpPr/>
            <p:nvPr/>
          </p:nvSpPr>
          <p:spPr>
            <a:xfrm>
              <a:off x="7270675" y="5423810"/>
              <a:ext cx="192405" cy="139105"/>
            </a:xfrm>
            <a:custGeom>
              <a:avLst/>
              <a:gdLst>
                <a:gd name="connsiteX0" fmla="*/ 192405 w 192405"/>
                <a:gd name="connsiteY0" fmla="*/ 51435 h 139105"/>
                <a:gd name="connsiteX1" fmla="*/ 97155 w 192405"/>
                <a:gd name="connsiteY1" fmla="*/ 24765 h 139105"/>
                <a:gd name="connsiteX2" fmla="*/ 25718 w 192405"/>
                <a:gd name="connsiteY2" fmla="*/ 0 h 139105"/>
                <a:gd name="connsiteX3" fmla="*/ 0 w 192405"/>
                <a:gd name="connsiteY3" fmla="*/ 101918 h 139105"/>
                <a:gd name="connsiteX4" fmla="*/ 55245 w 192405"/>
                <a:gd name="connsiteY4" fmla="*/ 139065 h 139105"/>
                <a:gd name="connsiteX5" fmla="*/ 142875 w 192405"/>
                <a:gd name="connsiteY5" fmla="*/ 139065 h 139105"/>
                <a:gd name="connsiteX6" fmla="*/ 192405 w 192405"/>
                <a:gd name="connsiteY6" fmla="*/ 51435 h 13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5" h="139105">
                  <a:moveTo>
                    <a:pt x="192405" y="51435"/>
                  </a:moveTo>
                  <a:cubicBezTo>
                    <a:pt x="164783" y="32385"/>
                    <a:pt x="131445" y="22860"/>
                    <a:pt x="97155" y="24765"/>
                  </a:cubicBezTo>
                  <a:cubicBezTo>
                    <a:pt x="42863" y="29527"/>
                    <a:pt x="25718" y="0"/>
                    <a:pt x="25718" y="0"/>
                  </a:cubicBezTo>
                  <a:lnTo>
                    <a:pt x="0" y="101918"/>
                  </a:lnTo>
                  <a:cubicBezTo>
                    <a:pt x="0" y="101918"/>
                    <a:pt x="28575" y="138113"/>
                    <a:pt x="55245" y="139065"/>
                  </a:cubicBezTo>
                  <a:cubicBezTo>
                    <a:pt x="80963" y="140018"/>
                    <a:pt x="101918" y="123825"/>
                    <a:pt x="142875" y="139065"/>
                  </a:cubicBezTo>
                  <a:lnTo>
                    <a:pt x="192405" y="5143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53" name="图形 386">
              <a:extLst>
                <a:ext uri="{FF2B5EF4-FFF2-40B4-BE49-F238E27FC236}">
                  <a16:creationId xmlns:a16="http://schemas.microsoft.com/office/drawing/2014/main" id="{D59FF543-F90E-4E97-A1F5-11EE2E25A254}"/>
                </a:ext>
              </a:extLst>
            </p:cNvPr>
            <p:cNvSpPr/>
            <p:nvPr/>
          </p:nvSpPr>
          <p:spPr>
            <a:xfrm>
              <a:off x="7266865" y="5420000"/>
              <a:ext cx="202015" cy="148590"/>
            </a:xfrm>
            <a:custGeom>
              <a:avLst/>
              <a:gdLst>
                <a:gd name="connsiteX0" fmla="*/ 60960 w 202015"/>
                <a:gd name="connsiteY0" fmla="*/ 148590 h 148590"/>
                <a:gd name="connsiteX1" fmla="*/ 59055 w 202015"/>
                <a:gd name="connsiteY1" fmla="*/ 148590 h 148590"/>
                <a:gd name="connsiteX2" fmla="*/ 952 w 202015"/>
                <a:gd name="connsiteY2" fmla="*/ 109538 h 148590"/>
                <a:gd name="connsiteX3" fmla="*/ 0 w 202015"/>
                <a:gd name="connsiteY3" fmla="*/ 105728 h 148590"/>
                <a:gd name="connsiteX4" fmla="*/ 25718 w 202015"/>
                <a:gd name="connsiteY4" fmla="*/ 3810 h 148590"/>
                <a:gd name="connsiteX5" fmla="*/ 29527 w 202015"/>
                <a:gd name="connsiteY5" fmla="*/ 0 h 148590"/>
                <a:gd name="connsiteX6" fmla="*/ 34290 w 202015"/>
                <a:gd name="connsiteY6" fmla="*/ 1905 h 148590"/>
                <a:gd name="connsiteX7" fmla="*/ 100965 w 202015"/>
                <a:gd name="connsiteY7" fmla="*/ 23813 h 148590"/>
                <a:gd name="connsiteX8" fmla="*/ 200025 w 202015"/>
                <a:gd name="connsiteY8" fmla="*/ 51435 h 148590"/>
                <a:gd name="connsiteX9" fmla="*/ 200978 w 202015"/>
                <a:gd name="connsiteY9" fmla="*/ 58103 h 148590"/>
                <a:gd name="connsiteX10" fmla="*/ 151447 w 202015"/>
                <a:gd name="connsiteY10" fmla="*/ 145733 h 148590"/>
                <a:gd name="connsiteX11" fmla="*/ 145733 w 202015"/>
                <a:gd name="connsiteY11" fmla="*/ 147638 h 148590"/>
                <a:gd name="connsiteX12" fmla="*/ 85725 w 202015"/>
                <a:gd name="connsiteY12" fmla="*/ 144780 h 148590"/>
                <a:gd name="connsiteX13" fmla="*/ 60960 w 202015"/>
                <a:gd name="connsiteY13" fmla="*/ 148590 h 148590"/>
                <a:gd name="connsiteX14" fmla="*/ 9525 w 202015"/>
                <a:gd name="connsiteY14" fmla="*/ 105728 h 148590"/>
                <a:gd name="connsiteX15" fmla="*/ 59055 w 202015"/>
                <a:gd name="connsiteY15" fmla="*/ 139065 h 148590"/>
                <a:gd name="connsiteX16" fmla="*/ 82868 w 202015"/>
                <a:gd name="connsiteY16" fmla="*/ 136208 h 148590"/>
                <a:gd name="connsiteX17" fmla="*/ 144780 w 202015"/>
                <a:gd name="connsiteY17" fmla="*/ 138113 h 148590"/>
                <a:gd name="connsiteX18" fmla="*/ 190500 w 202015"/>
                <a:gd name="connsiteY18" fmla="*/ 57150 h 148590"/>
                <a:gd name="connsiteX19" fmla="*/ 101918 w 202015"/>
                <a:gd name="connsiteY19" fmla="*/ 34290 h 148590"/>
                <a:gd name="connsiteX20" fmla="*/ 32385 w 202015"/>
                <a:gd name="connsiteY20" fmla="*/ 15240 h 148590"/>
                <a:gd name="connsiteX21" fmla="*/ 9525 w 202015"/>
                <a:gd name="connsiteY21" fmla="*/ 105728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2015" h="148590">
                  <a:moveTo>
                    <a:pt x="60960" y="148590"/>
                  </a:moveTo>
                  <a:lnTo>
                    <a:pt x="59055" y="148590"/>
                  </a:lnTo>
                  <a:cubicBezTo>
                    <a:pt x="31432" y="147638"/>
                    <a:pt x="1905" y="111443"/>
                    <a:pt x="952" y="109538"/>
                  </a:cubicBezTo>
                  <a:cubicBezTo>
                    <a:pt x="0" y="108585"/>
                    <a:pt x="0" y="106680"/>
                    <a:pt x="0" y="105728"/>
                  </a:cubicBezTo>
                  <a:lnTo>
                    <a:pt x="25718" y="3810"/>
                  </a:lnTo>
                  <a:cubicBezTo>
                    <a:pt x="25718" y="1905"/>
                    <a:pt x="27622" y="0"/>
                    <a:pt x="29527" y="0"/>
                  </a:cubicBezTo>
                  <a:cubicBezTo>
                    <a:pt x="31432" y="0"/>
                    <a:pt x="33338" y="953"/>
                    <a:pt x="34290" y="1905"/>
                  </a:cubicBezTo>
                  <a:cubicBezTo>
                    <a:pt x="35243" y="2858"/>
                    <a:pt x="51435" y="28575"/>
                    <a:pt x="100965" y="23813"/>
                  </a:cubicBezTo>
                  <a:cubicBezTo>
                    <a:pt x="136208" y="20955"/>
                    <a:pt x="170497" y="31433"/>
                    <a:pt x="200025" y="51435"/>
                  </a:cubicBezTo>
                  <a:cubicBezTo>
                    <a:pt x="201930" y="53340"/>
                    <a:pt x="202883" y="55245"/>
                    <a:pt x="200978" y="58103"/>
                  </a:cubicBezTo>
                  <a:lnTo>
                    <a:pt x="151447" y="145733"/>
                  </a:lnTo>
                  <a:cubicBezTo>
                    <a:pt x="150495" y="147638"/>
                    <a:pt x="147637" y="148590"/>
                    <a:pt x="145733" y="147638"/>
                  </a:cubicBezTo>
                  <a:cubicBezTo>
                    <a:pt x="126682" y="140018"/>
                    <a:pt x="104775" y="139065"/>
                    <a:pt x="85725" y="144780"/>
                  </a:cubicBezTo>
                  <a:cubicBezTo>
                    <a:pt x="77153" y="146685"/>
                    <a:pt x="68580" y="147638"/>
                    <a:pt x="60960" y="148590"/>
                  </a:cubicBezTo>
                  <a:close/>
                  <a:moveTo>
                    <a:pt x="9525" y="105728"/>
                  </a:moveTo>
                  <a:cubicBezTo>
                    <a:pt x="15240" y="112395"/>
                    <a:pt x="39052" y="138113"/>
                    <a:pt x="59055" y="139065"/>
                  </a:cubicBezTo>
                  <a:cubicBezTo>
                    <a:pt x="66675" y="139065"/>
                    <a:pt x="75247" y="138113"/>
                    <a:pt x="82868" y="136208"/>
                  </a:cubicBezTo>
                  <a:cubicBezTo>
                    <a:pt x="102870" y="130493"/>
                    <a:pt x="124778" y="131445"/>
                    <a:pt x="144780" y="138113"/>
                  </a:cubicBezTo>
                  <a:lnTo>
                    <a:pt x="190500" y="57150"/>
                  </a:lnTo>
                  <a:cubicBezTo>
                    <a:pt x="163830" y="40005"/>
                    <a:pt x="133350" y="32385"/>
                    <a:pt x="101918" y="34290"/>
                  </a:cubicBezTo>
                  <a:cubicBezTo>
                    <a:pt x="62865" y="37148"/>
                    <a:pt x="41910" y="24765"/>
                    <a:pt x="32385" y="15240"/>
                  </a:cubicBezTo>
                  <a:lnTo>
                    <a:pt x="9525" y="10572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574" name="组合 573">
            <a:extLst>
              <a:ext uri="{FF2B5EF4-FFF2-40B4-BE49-F238E27FC236}">
                <a16:creationId xmlns:a16="http://schemas.microsoft.com/office/drawing/2014/main" id="{A96F400C-F3C2-4522-9DFB-B1914EFD5F85}"/>
              </a:ext>
            </a:extLst>
          </p:cNvPr>
          <p:cNvGrpSpPr/>
          <p:nvPr/>
        </p:nvGrpSpPr>
        <p:grpSpPr>
          <a:xfrm>
            <a:off x="1548317" y="2953631"/>
            <a:ext cx="1869066" cy="1525607"/>
            <a:chOff x="4321950" y="5030105"/>
            <a:chExt cx="2872993" cy="2345054"/>
          </a:xfrm>
        </p:grpSpPr>
        <p:sp>
          <p:nvSpPr>
            <p:cNvPr id="460" name="图形 457">
              <a:extLst>
                <a:ext uri="{FF2B5EF4-FFF2-40B4-BE49-F238E27FC236}">
                  <a16:creationId xmlns:a16="http://schemas.microsoft.com/office/drawing/2014/main" id="{DFC8A613-23E5-47A2-B1D2-E41BB3F441BA}"/>
                </a:ext>
              </a:extLst>
            </p:cNvPr>
            <p:cNvSpPr/>
            <p:nvPr/>
          </p:nvSpPr>
          <p:spPr>
            <a:xfrm>
              <a:off x="4341958" y="7069407"/>
              <a:ext cx="2852985" cy="10725"/>
            </a:xfrm>
            <a:custGeom>
              <a:avLst/>
              <a:gdLst>
                <a:gd name="connsiteX0" fmla="*/ 2848223 w 2852985"/>
                <a:gd name="connsiteY0" fmla="*/ 10477 h 10725"/>
                <a:gd name="connsiteX1" fmla="*/ 6915 w 2852985"/>
                <a:gd name="connsiteY1" fmla="*/ 10477 h 10725"/>
                <a:gd name="connsiteX2" fmla="*/ 248 w 2852985"/>
                <a:gd name="connsiteY2" fmla="*/ 6667 h 10725"/>
                <a:gd name="connsiteX3" fmla="*/ 4058 w 2852985"/>
                <a:gd name="connsiteY3" fmla="*/ 0 h 10725"/>
                <a:gd name="connsiteX4" fmla="*/ 6915 w 2852985"/>
                <a:gd name="connsiteY4" fmla="*/ 0 h 10725"/>
                <a:gd name="connsiteX5" fmla="*/ 2849176 w 2852985"/>
                <a:gd name="connsiteY5" fmla="*/ 0 h 10725"/>
                <a:gd name="connsiteX6" fmla="*/ 2852985 w 2852985"/>
                <a:gd name="connsiteY6" fmla="*/ 6667 h 10725"/>
                <a:gd name="connsiteX7" fmla="*/ 2848223 w 2852985"/>
                <a:gd name="connsiteY7" fmla="*/ 10477 h 10725"/>
                <a:gd name="connsiteX8" fmla="*/ 2848223 w 2852985"/>
                <a:gd name="connsiteY8" fmla="*/ 10477 h 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2985" h="10725">
                  <a:moveTo>
                    <a:pt x="2848223" y="10477"/>
                  </a:moveTo>
                  <a:lnTo>
                    <a:pt x="6915" y="10477"/>
                  </a:lnTo>
                  <a:cubicBezTo>
                    <a:pt x="4058" y="11430"/>
                    <a:pt x="1200" y="9525"/>
                    <a:pt x="248" y="6667"/>
                  </a:cubicBezTo>
                  <a:cubicBezTo>
                    <a:pt x="-705" y="3810"/>
                    <a:pt x="1200" y="952"/>
                    <a:pt x="4058" y="0"/>
                  </a:cubicBezTo>
                  <a:cubicBezTo>
                    <a:pt x="5010" y="0"/>
                    <a:pt x="5963" y="0"/>
                    <a:pt x="6915" y="0"/>
                  </a:cubicBezTo>
                  <a:lnTo>
                    <a:pt x="2849176" y="0"/>
                  </a:lnTo>
                  <a:cubicBezTo>
                    <a:pt x="2852033" y="952"/>
                    <a:pt x="2852985" y="3810"/>
                    <a:pt x="2852985" y="6667"/>
                  </a:cubicBezTo>
                  <a:cubicBezTo>
                    <a:pt x="2852033" y="8572"/>
                    <a:pt x="2851080" y="9525"/>
                    <a:pt x="2848223" y="10477"/>
                  </a:cubicBezTo>
                  <a:lnTo>
                    <a:pt x="2848223" y="10477"/>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1" name="图形 457">
              <a:extLst>
                <a:ext uri="{FF2B5EF4-FFF2-40B4-BE49-F238E27FC236}">
                  <a16:creationId xmlns:a16="http://schemas.microsoft.com/office/drawing/2014/main" id="{49384A6D-D9CD-4044-961B-DFAD65E0F611}"/>
                </a:ext>
              </a:extLst>
            </p:cNvPr>
            <p:cNvSpPr/>
            <p:nvPr/>
          </p:nvSpPr>
          <p:spPr>
            <a:xfrm>
              <a:off x="4514609" y="5104400"/>
              <a:ext cx="2510790" cy="1466850"/>
            </a:xfrm>
            <a:custGeom>
              <a:avLst/>
              <a:gdLst>
                <a:gd name="connsiteX0" fmla="*/ 0 w 2510790"/>
                <a:gd name="connsiteY0" fmla="*/ 0 h 1466850"/>
                <a:gd name="connsiteX1" fmla="*/ 2510790 w 2510790"/>
                <a:gd name="connsiteY1" fmla="*/ 0 h 1466850"/>
                <a:gd name="connsiteX2" fmla="*/ 2510790 w 2510790"/>
                <a:gd name="connsiteY2" fmla="*/ 1466850 h 1466850"/>
                <a:gd name="connsiteX3" fmla="*/ 0 w 2510790"/>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2510790" h="1466850">
                  <a:moveTo>
                    <a:pt x="0" y="0"/>
                  </a:moveTo>
                  <a:lnTo>
                    <a:pt x="2510790" y="0"/>
                  </a:lnTo>
                  <a:lnTo>
                    <a:pt x="2510790" y="1466850"/>
                  </a:lnTo>
                  <a:lnTo>
                    <a:pt x="0" y="146685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2" name="图形 457">
              <a:extLst>
                <a:ext uri="{FF2B5EF4-FFF2-40B4-BE49-F238E27FC236}">
                  <a16:creationId xmlns:a16="http://schemas.microsoft.com/office/drawing/2014/main" id="{5510168F-006C-494C-BFB3-F0016358398C}"/>
                </a:ext>
              </a:extLst>
            </p:cNvPr>
            <p:cNvSpPr/>
            <p:nvPr/>
          </p:nvSpPr>
          <p:spPr>
            <a:xfrm>
              <a:off x="4509846" y="5099637"/>
              <a:ext cx="2520314" cy="1476375"/>
            </a:xfrm>
            <a:custGeom>
              <a:avLst/>
              <a:gdLst>
                <a:gd name="connsiteX0" fmla="*/ 2515553 w 2520314"/>
                <a:gd name="connsiteY0" fmla="*/ 1476375 h 1476375"/>
                <a:gd name="connsiteX1" fmla="*/ 4763 w 2520314"/>
                <a:gd name="connsiteY1" fmla="*/ 1476375 h 1476375"/>
                <a:gd name="connsiteX2" fmla="*/ 0 w 2520314"/>
                <a:gd name="connsiteY2" fmla="*/ 1471613 h 1476375"/>
                <a:gd name="connsiteX3" fmla="*/ 0 w 2520314"/>
                <a:gd name="connsiteY3" fmla="*/ 1471613 h 1476375"/>
                <a:gd name="connsiteX4" fmla="*/ 0 w 2520314"/>
                <a:gd name="connsiteY4" fmla="*/ 4763 h 1476375"/>
                <a:gd name="connsiteX5" fmla="*/ 4763 w 2520314"/>
                <a:gd name="connsiteY5" fmla="*/ 0 h 1476375"/>
                <a:gd name="connsiteX6" fmla="*/ 2515553 w 2520314"/>
                <a:gd name="connsiteY6" fmla="*/ 0 h 1476375"/>
                <a:gd name="connsiteX7" fmla="*/ 2520315 w 2520314"/>
                <a:gd name="connsiteY7" fmla="*/ 4763 h 1476375"/>
                <a:gd name="connsiteX8" fmla="*/ 2520315 w 2520314"/>
                <a:gd name="connsiteY8" fmla="*/ 4763 h 1476375"/>
                <a:gd name="connsiteX9" fmla="*/ 2520315 w 2520314"/>
                <a:gd name="connsiteY9" fmla="*/ 1471613 h 1476375"/>
                <a:gd name="connsiteX10" fmla="*/ 2515553 w 2520314"/>
                <a:gd name="connsiteY10" fmla="*/ 1476375 h 1476375"/>
                <a:gd name="connsiteX11" fmla="*/ 9525 w 2520314"/>
                <a:gd name="connsiteY11" fmla="*/ 1466850 h 1476375"/>
                <a:gd name="connsiteX12" fmla="*/ 2509838 w 2520314"/>
                <a:gd name="connsiteY12" fmla="*/ 1466850 h 1476375"/>
                <a:gd name="connsiteX13" fmla="*/ 2509838 w 2520314"/>
                <a:gd name="connsiteY13" fmla="*/ 10477 h 1476375"/>
                <a:gd name="connsiteX14" fmla="*/ 9525 w 2520314"/>
                <a:gd name="connsiteY14" fmla="*/ 10477 h 1476375"/>
                <a:gd name="connsiteX15" fmla="*/ 9525 w 2520314"/>
                <a:gd name="connsiteY15" fmla="*/ 1466850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0314" h="1476375">
                  <a:moveTo>
                    <a:pt x="2515553" y="1476375"/>
                  </a:moveTo>
                  <a:lnTo>
                    <a:pt x="4763" y="1476375"/>
                  </a:lnTo>
                  <a:cubicBezTo>
                    <a:pt x="1905" y="1476375"/>
                    <a:pt x="0" y="1474470"/>
                    <a:pt x="0" y="1471613"/>
                  </a:cubicBezTo>
                  <a:lnTo>
                    <a:pt x="0" y="1471613"/>
                  </a:lnTo>
                  <a:lnTo>
                    <a:pt x="0" y="4763"/>
                  </a:lnTo>
                  <a:cubicBezTo>
                    <a:pt x="0" y="1905"/>
                    <a:pt x="1905" y="0"/>
                    <a:pt x="4763" y="0"/>
                  </a:cubicBezTo>
                  <a:lnTo>
                    <a:pt x="2515553" y="0"/>
                  </a:lnTo>
                  <a:cubicBezTo>
                    <a:pt x="2518410" y="0"/>
                    <a:pt x="2520315" y="1905"/>
                    <a:pt x="2520315" y="4763"/>
                  </a:cubicBezTo>
                  <a:cubicBezTo>
                    <a:pt x="2520315" y="4763"/>
                    <a:pt x="2520315" y="4763"/>
                    <a:pt x="2520315" y="4763"/>
                  </a:cubicBezTo>
                  <a:lnTo>
                    <a:pt x="2520315" y="1471613"/>
                  </a:lnTo>
                  <a:cubicBezTo>
                    <a:pt x="2520315" y="1474470"/>
                    <a:pt x="2518410" y="1476375"/>
                    <a:pt x="2515553" y="1476375"/>
                  </a:cubicBezTo>
                  <a:close/>
                  <a:moveTo>
                    <a:pt x="9525" y="1466850"/>
                  </a:moveTo>
                  <a:lnTo>
                    <a:pt x="2509838" y="1466850"/>
                  </a:lnTo>
                  <a:lnTo>
                    <a:pt x="2509838" y="10477"/>
                  </a:lnTo>
                  <a:lnTo>
                    <a:pt x="9525" y="10477"/>
                  </a:lnTo>
                  <a:lnTo>
                    <a:pt x="9525" y="1466850"/>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3" name="图形 457">
              <a:extLst>
                <a:ext uri="{FF2B5EF4-FFF2-40B4-BE49-F238E27FC236}">
                  <a16:creationId xmlns:a16="http://schemas.microsoft.com/office/drawing/2014/main" id="{D356E3EB-FD2F-4CE5-9362-9BA7354446D1}"/>
                </a:ext>
              </a:extLst>
            </p:cNvPr>
            <p:cNvSpPr/>
            <p:nvPr/>
          </p:nvSpPr>
          <p:spPr>
            <a:xfrm>
              <a:off x="4514609" y="5034867"/>
              <a:ext cx="2510790" cy="69532"/>
            </a:xfrm>
            <a:custGeom>
              <a:avLst/>
              <a:gdLst>
                <a:gd name="connsiteX0" fmla="*/ 0 w 2510790"/>
                <a:gd name="connsiteY0" fmla="*/ 0 h 69532"/>
                <a:gd name="connsiteX1" fmla="*/ 2510790 w 2510790"/>
                <a:gd name="connsiteY1" fmla="*/ 0 h 69532"/>
                <a:gd name="connsiteX2" fmla="*/ 2510790 w 2510790"/>
                <a:gd name="connsiteY2" fmla="*/ 69533 h 69532"/>
                <a:gd name="connsiteX3" fmla="*/ 0 w 2510790"/>
                <a:gd name="connsiteY3" fmla="*/ 69533 h 69532"/>
              </a:gdLst>
              <a:ahLst/>
              <a:cxnLst>
                <a:cxn ang="0">
                  <a:pos x="connsiteX0" y="connsiteY0"/>
                </a:cxn>
                <a:cxn ang="0">
                  <a:pos x="connsiteX1" y="connsiteY1"/>
                </a:cxn>
                <a:cxn ang="0">
                  <a:pos x="connsiteX2" y="connsiteY2"/>
                </a:cxn>
                <a:cxn ang="0">
                  <a:pos x="connsiteX3" y="connsiteY3"/>
                </a:cxn>
              </a:cxnLst>
              <a:rect l="l" t="t" r="r" b="b"/>
              <a:pathLst>
                <a:path w="2510790" h="69532">
                  <a:moveTo>
                    <a:pt x="0" y="0"/>
                  </a:moveTo>
                  <a:lnTo>
                    <a:pt x="2510790" y="0"/>
                  </a:lnTo>
                  <a:lnTo>
                    <a:pt x="2510790" y="69533"/>
                  </a:lnTo>
                  <a:lnTo>
                    <a:pt x="0" y="69533"/>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4" name="图形 457">
              <a:extLst>
                <a:ext uri="{FF2B5EF4-FFF2-40B4-BE49-F238E27FC236}">
                  <a16:creationId xmlns:a16="http://schemas.microsoft.com/office/drawing/2014/main" id="{7765F53D-472C-488D-9CE2-85749A12A6A8}"/>
                </a:ext>
              </a:extLst>
            </p:cNvPr>
            <p:cNvSpPr/>
            <p:nvPr/>
          </p:nvSpPr>
          <p:spPr>
            <a:xfrm>
              <a:off x="4509846" y="5030105"/>
              <a:ext cx="2520314" cy="80009"/>
            </a:xfrm>
            <a:custGeom>
              <a:avLst/>
              <a:gdLst>
                <a:gd name="connsiteX0" fmla="*/ 2515553 w 2520314"/>
                <a:gd name="connsiteY0" fmla="*/ 80010 h 80009"/>
                <a:gd name="connsiteX1" fmla="*/ 4763 w 2520314"/>
                <a:gd name="connsiteY1" fmla="*/ 80010 h 80009"/>
                <a:gd name="connsiteX2" fmla="*/ 0 w 2520314"/>
                <a:gd name="connsiteY2" fmla="*/ 75248 h 80009"/>
                <a:gd name="connsiteX3" fmla="*/ 0 w 2520314"/>
                <a:gd name="connsiteY3" fmla="*/ 4763 h 80009"/>
                <a:gd name="connsiteX4" fmla="*/ 4763 w 2520314"/>
                <a:gd name="connsiteY4" fmla="*/ 0 h 80009"/>
                <a:gd name="connsiteX5" fmla="*/ 2515553 w 2520314"/>
                <a:gd name="connsiteY5" fmla="*/ 0 h 80009"/>
                <a:gd name="connsiteX6" fmla="*/ 2520315 w 2520314"/>
                <a:gd name="connsiteY6" fmla="*/ 4763 h 80009"/>
                <a:gd name="connsiteX7" fmla="*/ 2520315 w 2520314"/>
                <a:gd name="connsiteY7" fmla="*/ 4763 h 80009"/>
                <a:gd name="connsiteX8" fmla="*/ 2520315 w 2520314"/>
                <a:gd name="connsiteY8" fmla="*/ 74295 h 80009"/>
                <a:gd name="connsiteX9" fmla="*/ 2515553 w 2520314"/>
                <a:gd name="connsiteY9" fmla="*/ 80010 h 80009"/>
                <a:gd name="connsiteX10" fmla="*/ 9525 w 2520314"/>
                <a:gd name="connsiteY10" fmla="*/ 69533 h 80009"/>
                <a:gd name="connsiteX11" fmla="*/ 2509838 w 2520314"/>
                <a:gd name="connsiteY11" fmla="*/ 69533 h 80009"/>
                <a:gd name="connsiteX12" fmla="*/ 2509838 w 2520314"/>
                <a:gd name="connsiteY12" fmla="*/ 9525 h 80009"/>
                <a:gd name="connsiteX13" fmla="*/ 9525 w 2520314"/>
                <a:gd name="connsiteY13" fmla="*/ 9525 h 80009"/>
                <a:gd name="connsiteX14" fmla="*/ 9525 w 2520314"/>
                <a:gd name="connsiteY14" fmla="*/ 69533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0314" h="80009">
                  <a:moveTo>
                    <a:pt x="2515553" y="80010"/>
                  </a:moveTo>
                  <a:lnTo>
                    <a:pt x="4763" y="80010"/>
                  </a:lnTo>
                  <a:cubicBezTo>
                    <a:pt x="1905" y="80010"/>
                    <a:pt x="0" y="78105"/>
                    <a:pt x="0" y="75248"/>
                  </a:cubicBezTo>
                  <a:lnTo>
                    <a:pt x="0" y="4763"/>
                  </a:lnTo>
                  <a:cubicBezTo>
                    <a:pt x="0" y="1905"/>
                    <a:pt x="1905" y="0"/>
                    <a:pt x="4763" y="0"/>
                  </a:cubicBezTo>
                  <a:lnTo>
                    <a:pt x="2515553" y="0"/>
                  </a:lnTo>
                  <a:cubicBezTo>
                    <a:pt x="2518410" y="0"/>
                    <a:pt x="2520315" y="1905"/>
                    <a:pt x="2520315" y="4763"/>
                  </a:cubicBezTo>
                  <a:cubicBezTo>
                    <a:pt x="2520315" y="4763"/>
                    <a:pt x="2520315" y="4763"/>
                    <a:pt x="2520315" y="4763"/>
                  </a:cubicBezTo>
                  <a:lnTo>
                    <a:pt x="2520315" y="74295"/>
                  </a:lnTo>
                  <a:cubicBezTo>
                    <a:pt x="2520315" y="77153"/>
                    <a:pt x="2518410" y="80010"/>
                    <a:pt x="2515553" y="80010"/>
                  </a:cubicBezTo>
                  <a:close/>
                  <a:moveTo>
                    <a:pt x="9525" y="69533"/>
                  </a:moveTo>
                  <a:lnTo>
                    <a:pt x="2509838" y="69533"/>
                  </a:lnTo>
                  <a:lnTo>
                    <a:pt x="2509838" y="9525"/>
                  </a:lnTo>
                  <a:lnTo>
                    <a:pt x="9525" y="9525"/>
                  </a:lnTo>
                  <a:lnTo>
                    <a:pt x="9525" y="69533"/>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5" name="图形 457">
              <a:extLst>
                <a:ext uri="{FF2B5EF4-FFF2-40B4-BE49-F238E27FC236}">
                  <a16:creationId xmlns:a16="http://schemas.microsoft.com/office/drawing/2014/main" id="{3D78FC0E-EF13-42FF-AB83-196BF09C3307}"/>
                </a:ext>
              </a:extLst>
            </p:cNvPr>
            <p:cNvSpPr/>
            <p:nvPr/>
          </p:nvSpPr>
          <p:spPr>
            <a:xfrm>
              <a:off x="5714759" y="6026420"/>
              <a:ext cx="136207" cy="438150"/>
            </a:xfrm>
            <a:custGeom>
              <a:avLst/>
              <a:gdLst>
                <a:gd name="connsiteX0" fmla="*/ 0 w 136207"/>
                <a:gd name="connsiteY0" fmla="*/ 0 h 438150"/>
                <a:gd name="connsiteX1" fmla="*/ 136208 w 136207"/>
                <a:gd name="connsiteY1" fmla="*/ 0 h 438150"/>
                <a:gd name="connsiteX2" fmla="*/ 136208 w 136207"/>
                <a:gd name="connsiteY2" fmla="*/ 438150 h 438150"/>
                <a:gd name="connsiteX3" fmla="*/ 0 w 136207"/>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136207" h="438150">
                  <a:moveTo>
                    <a:pt x="0" y="0"/>
                  </a:moveTo>
                  <a:lnTo>
                    <a:pt x="136208" y="0"/>
                  </a:lnTo>
                  <a:lnTo>
                    <a:pt x="136208" y="438150"/>
                  </a:lnTo>
                  <a:lnTo>
                    <a:pt x="0" y="43815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6" name="图形 457">
              <a:extLst>
                <a:ext uri="{FF2B5EF4-FFF2-40B4-BE49-F238E27FC236}">
                  <a16:creationId xmlns:a16="http://schemas.microsoft.com/office/drawing/2014/main" id="{09A5E92E-9D5B-4F71-9A05-C72777D709F2}"/>
                </a:ext>
              </a:extLst>
            </p:cNvPr>
            <p:cNvSpPr/>
            <p:nvPr/>
          </p:nvSpPr>
          <p:spPr>
            <a:xfrm>
              <a:off x="5710949" y="6021657"/>
              <a:ext cx="145732" cy="447675"/>
            </a:xfrm>
            <a:custGeom>
              <a:avLst/>
              <a:gdLst>
                <a:gd name="connsiteX0" fmla="*/ 140970 w 145732"/>
                <a:gd name="connsiteY0" fmla="*/ 447675 h 447675"/>
                <a:gd name="connsiteX1" fmla="*/ 4763 w 145732"/>
                <a:gd name="connsiteY1" fmla="*/ 447675 h 447675"/>
                <a:gd name="connsiteX2" fmla="*/ 0 w 145732"/>
                <a:gd name="connsiteY2" fmla="*/ 442913 h 447675"/>
                <a:gd name="connsiteX3" fmla="*/ 0 w 145732"/>
                <a:gd name="connsiteY3" fmla="*/ 442913 h 447675"/>
                <a:gd name="connsiteX4" fmla="*/ 0 w 145732"/>
                <a:gd name="connsiteY4" fmla="*/ 4763 h 447675"/>
                <a:gd name="connsiteX5" fmla="*/ 4763 w 145732"/>
                <a:gd name="connsiteY5" fmla="*/ 0 h 447675"/>
                <a:gd name="connsiteX6" fmla="*/ 4763 w 145732"/>
                <a:gd name="connsiteY6" fmla="*/ 0 h 447675"/>
                <a:gd name="connsiteX7" fmla="*/ 140970 w 145732"/>
                <a:gd name="connsiteY7" fmla="*/ 0 h 447675"/>
                <a:gd name="connsiteX8" fmla="*/ 145733 w 145732"/>
                <a:gd name="connsiteY8" fmla="*/ 4763 h 447675"/>
                <a:gd name="connsiteX9" fmla="*/ 145733 w 145732"/>
                <a:gd name="connsiteY9" fmla="*/ 4763 h 447675"/>
                <a:gd name="connsiteX10" fmla="*/ 145733 w 145732"/>
                <a:gd name="connsiteY10" fmla="*/ 442913 h 447675"/>
                <a:gd name="connsiteX11" fmla="*/ 140970 w 145732"/>
                <a:gd name="connsiteY11" fmla="*/ 447675 h 447675"/>
                <a:gd name="connsiteX12" fmla="*/ 140970 w 145732"/>
                <a:gd name="connsiteY12" fmla="*/ 447675 h 447675"/>
                <a:gd name="connsiteX13" fmla="*/ 9525 w 145732"/>
                <a:gd name="connsiteY13" fmla="*/ 438150 h 447675"/>
                <a:gd name="connsiteX14" fmla="*/ 135255 w 145732"/>
                <a:gd name="connsiteY14" fmla="*/ 438150 h 447675"/>
                <a:gd name="connsiteX15" fmla="*/ 135255 w 145732"/>
                <a:gd name="connsiteY15" fmla="*/ 9525 h 447675"/>
                <a:gd name="connsiteX16" fmla="*/ 8572 w 145732"/>
                <a:gd name="connsiteY16" fmla="*/ 9525 h 447675"/>
                <a:gd name="connsiteX17" fmla="*/ 9525 w 145732"/>
                <a:gd name="connsiteY17" fmla="*/ 438150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732" h="447675">
                  <a:moveTo>
                    <a:pt x="140970" y="447675"/>
                  </a:moveTo>
                  <a:lnTo>
                    <a:pt x="4763" y="447675"/>
                  </a:lnTo>
                  <a:cubicBezTo>
                    <a:pt x="1905" y="447675"/>
                    <a:pt x="0" y="445770"/>
                    <a:pt x="0" y="442913"/>
                  </a:cubicBezTo>
                  <a:cubicBezTo>
                    <a:pt x="0" y="442913"/>
                    <a:pt x="0" y="442913"/>
                    <a:pt x="0" y="442913"/>
                  </a:cubicBezTo>
                  <a:lnTo>
                    <a:pt x="0" y="4763"/>
                  </a:lnTo>
                  <a:cubicBezTo>
                    <a:pt x="0" y="1905"/>
                    <a:pt x="1905" y="0"/>
                    <a:pt x="4763" y="0"/>
                  </a:cubicBezTo>
                  <a:cubicBezTo>
                    <a:pt x="4763" y="0"/>
                    <a:pt x="4763" y="0"/>
                    <a:pt x="4763" y="0"/>
                  </a:cubicBezTo>
                  <a:lnTo>
                    <a:pt x="140970" y="0"/>
                  </a:lnTo>
                  <a:cubicBezTo>
                    <a:pt x="143827" y="0"/>
                    <a:pt x="145733" y="1905"/>
                    <a:pt x="145733" y="4763"/>
                  </a:cubicBezTo>
                  <a:cubicBezTo>
                    <a:pt x="145733" y="4763"/>
                    <a:pt x="145733" y="4763"/>
                    <a:pt x="145733" y="4763"/>
                  </a:cubicBezTo>
                  <a:lnTo>
                    <a:pt x="145733" y="442913"/>
                  </a:lnTo>
                  <a:cubicBezTo>
                    <a:pt x="145733" y="445770"/>
                    <a:pt x="143827" y="447675"/>
                    <a:pt x="140970" y="447675"/>
                  </a:cubicBezTo>
                  <a:cubicBezTo>
                    <a:pt x="140970" y="447675"/>
                    <a:pt x="140970" y="447675"/>
                    <a:pt x="140970" y="447675"/>
                  </a:cubicBezTo>
                  <a:close/>
                  <a:moveTo>
                    <a:pt x="9525" y="438150"/>
                  </a:moveTo>
                  <a:lnTo>
                    <a:pt x="135255" y="438150"/>
                  </a:lnTo>
                  <a:lnTo>
                    <a:pt x="135255" y="9525"/>
                  </a:lnTo>
                  <a:lnTo>
                    <a:pt x="8572" y="9525"/>
                  </a:lnTo>
                  <a:lnTo>
                    <a:pt x="9525" y="438150"/>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7" name="图形 457">
              <a:extLst>
                <a:ext uri="{FF2B5EF4-FFF2-40B4-BE49-F238E27FC236}">
                  <a16:creationId xmlns:a16="http://schemas.microsoft.com/office/drawing/2014/main" id="{86808428-47C1-45E2-8665-7554FAFD1159}"/>
                </a:ext>
              </a:extLst>
            </p:cNvPr>
            <p:cNvSpPr/>
            <p:nvPr/>
          </p:nvSpPr>
          <p:spPr>
            <a:xfrm>
              <a:off x="5193741" y="6254067"/>
              <a:ext cx="1210627" cy="319087"/>
            </a:xfrm>
            <a:custGeom>
              <a:avLst/>
              <a:gdLst>
                <a:gd name="connsiteX0" fmla="*/ 0 w 1210627"/>
                <a:gd name="connsiteY0" fmla="*/ 317183 h 319087"/>
                <a:gd name="connsiteX1" fmla="*/ 141923 w 1210627"/>
                <a:gd name="connsiteY1" fmla="*/ 105728 h 319087"/>
                <a:gd name="connsiteX2" fmla="*/ 315278 w 1210627"/>
                <a:gd name="connsiteY2" fmla="*/ 154305 h 319087"/>
                <a:gd name="connsiteX3" fmla="*/ 522922 w 1210627"/>
                <a:gd name="connsiteY3" fmla="*/ 0 h 319087"/>
                <a:gd name="connsiteX4" fmla="*/ 742950 w 1210627"/>
                <a:gd name="connsiteY4" fmla="*/ 121920 h 319087"/>
                <a:gd name="connsiteX5" fmla="*/ 860108 w 1210627"/>
                <a:gd name="connsiteY5" fmla="*/ 53340 h 319087"/>
                <a:gd name="connsiteX6" fmla="*/ 952500 w 1210627"/>
                <a:gd name="connsiteY6" fmla="*/ 160020 h 319087"/>
                <a:gd name="connsiteX7" fmla="*/ 1101090 w 1210627"/>
                <a:gd name="connsiteY7" fmla="*/ 160020 h 319087"/>
                <a:gd name="connsiteX8" fmla="*/ 1210628 w 1210627"/>
                <a:gd name="connsiteY8" fmla="*/ 319088 h 319087"/>
                <a:gd name="connsiteX9" fmla="*/ 0 w 1210627"/>
                <a:gd name="connsiteY9" fmla="*/ 317183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0627" h="319087">
                  <a:moveTo>
                    <a:pt x="0" y="317183"/>
                  </a:moveTo>
                  <a:cubicBezTo>
                    <a:pt x="0" y="317183"/>
                    <a:pt x="29527" y="150495"/>
                    <a:pt x="141923" y="105728"/>
                  </a:cubicBezTo>
                  <a:cubicBezTo>
                    <a:pt x="254317" y="60960"/>
                    <a:pt x="315278" y="154305"/>
                    <a:pt x="315278" y="154305"/>
                  </a:cubicBezTo>
                  <a:cubicBezTo>
                    <a:pt x="315278" y="154305"/>
                    <a:pt x="343853" y="0"/>
                    <a:pt x="522922" y="0"/>
                  </a:cubicBezTo>
                  <a:cubicBezTo>
                    <a:pt x="701993" y="0"/>
                    <a:pt x="742950" y="121920"/>
                    <a:pt x="742950" y="121920"/>
                  </a:cubicBezTo>
                  <a:cubicBezTo>
                    <a:pt x="742950" y="121920"/>
                    <a:pt x="779145" y="48578"/>
                    <a:pt x="860108" y="53340"/>
                  </a:cubicBezTo>
                  <a:cubicBezTo>
                    <a:pt x="941070" y="58103"/>
                    <a:pt x="952500" y="160020"/>
                    <a:pt x="952500" y="160020"/>
                  </a:cubicBezTo>
                  <a:cubicBezTo>
                    <a:pt x="1000125" y="139065"/>
                    <a:pt x="1054418" y="139065"/>
                    <a:pt x="1101090" y="160020"/>
                  </a:cubicBezTo>
                  <a:cubicBezTo>
                    <a:pt x="1178243" y="196215"/>
                    <a:pt x="1210628" y="319088"/>
                    <a:pt x="1210628" y="319088"/>
                  </a:cubicBezTo>
                  <a:lnTo>
                    <a:pt x="0" y="317183"/>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8" name="图形 457">
              <a:extLst>
                <a:ext uri="{FF2B5EF4-FFF2-40B4-BE49-F238E27FC236}">
                  <a16:creationId xmlns:a16="http://schemas.microsoft.com/office/drawing/2014/main" id="{986CA919-66FF-4D72-8690-C4BD7EC321BE}"/>
                </a:ext>
              </a:extLst>
            </p:cNvPr>
            <p:cNvSpPr/>
            <p:nvPr/>
          </p:nvSpPr>
          <p:spPr>
            <a:xfrm>
              <a:off x="5188979" y="6248352"/>
              <a:ext cx="1220152" cy="327660"/>
            </a:xfrm>
            <a:custGeom>
              <a:avLst/>
              <a:gdLst>
                <a:gd name="connsiteX0" fmla="*/ 1216343 w 1220152"/>
                <a:gd name="connsiteY0" fmla="*/ 327660 h 327660"/>
                <a:gd name="connsiteX1" fmla="*/ 4763 w 1220152"/>
                <a:gd name="connsiteY1" fmla="*/ 327660 h 327660"/>
                <a:gd name="connsiteX2" fmla="*/ 952 w 1220152"/>
                <a:gd name="connsiteY2" fmla="*/ 325755 h 327660"/>
                <a:gd name="connsiteX3" fmla="*/ 0 w 1220152"/>
                <a:gd name="connsiteY3" fmla="*/ 321945 h 327660"/>
                <a:gd name="connsiteX4" fmla="*/ 144780 w 1220152"/>
                <a:gd name="connsiteY4" fmla="*/ 106680 h 327660"/>
                <a:gd name="connsiteX5" fmla="*/ 318135 w 1220152"/>
                <a:gd name="connsiteY5" fmla="*/ 148590 h 327660"/>
                <a:gd name="connsiteX6" fmla="*/ 527685 w 1220152"/>
                <a:gd name="connsiteY6" fmla="*/ 0 h 327660"/>
                <a:gd name="connsiteX7" fmla="*/ 747713 w 1220152"/>
                <a:gd name="connsiteY7" fmla="*/ 116205 h 327660"/>
                <a:gd name="connsiteX8" fmla="*/ 864870 w 1220152"/>
                <a:gd name="connsiteY8" fmla="*/ 53340 h 327660"/>
                <a:gd name="connsiteX9" fmla="*/ 961072 w 1220152"/>
                <a:gd name="connsiteY9" fmla="*/ 157162 h 327660"/>
                <a:gd name="connsiteX10" fmla="*/ 1107758 w 1220152"/>
                <a:gd name="connsiteY10" fmla="*/ 160020 h 327660"/>
                <a:gd name="connsiteX11" fmla="*/ 1220153 w 1220152"/>
                <a:gd name="connsiteY11" fmla="*/ 322898 h 327660"/>
                <a:gd name="connsiteX12" fmla="*/ 1219200 w 1220152"/>
                <a:gd name="connsiteY12" fmla="*/ 326707 h 327660"/>
                <a:gd name="connsiteX13" fmla="*/ 1216343 w 1220152"/>
                <a:gd name="connsiteY13" fmla="*/ 327660 h 327660"/>
                <a:gd name="connsiteX14" fmla="*/ 11430 w 1220152"/>
                <a:gd name="connsiteY14" fmla="*/ 318135 h 327660"/>
                <a:gd name="connsiteX15" fmla="*/ 1209675 w 1220152"/>
                <a:gd name="connsiteY15" fmla="*/ 318135 h 327660"/>
                <a:gd name="connsiteX16" fmla="*/ 1103948 w 1220152"/>
                <a:gd name="connsiteY16" fmla="*/ 168593 h 327660"/>
                <a:gd name="connsiteX17" fmla="*/ 959168 w 1220152"/>
                <a:gd name="connsiteY17" fmla="*/ 168593 h 327660"/>
                <a:gd name="connsiteX18" fmla="*/ 954405 w 1220152"/>
                <a:gd name="connsiteY18" fmla="*/ 168593 h 327660"/>
                <a:gd name="connsiteX19" fmla="*/ 951547 w 1220152"/>
                <a:gd name="connsiteY19" fmla="*/ 164782 h 327660"/>
                <a:gd name="connsiteX20" fmla="*/ 862965 w 1220152"/>
                <a:gd name="connsiteY20" fmla="*/ 62865 h 327660"/>
                <a:gd name="connsiteX21" fmla="*/ 750570 w 1220152"/>
                <a:gd name="connsiteY21" fmla="*/ 128587 h 327660"/>
                <a:gd name="connsiteX22" fmla="*/ 745808 w 1220152"/>
                <a:gd name="connsiteY22" fmla="*/ 131445 h 327660"/>
                <a:gd name="connsiteX23" fmla="*/ 741045 w 1220152"/>
                <a:gd name="connsiteY23" fmla="*/ 128587 h 327660"/>
                <a:gd name="connsiteX24" fmla="*/ 525780 w 1220152"/>
                <a:gd name="connsiteY24" fmla="*/ 10477 h 327660"/>
                <a:gd name="connsiteX25" fmla="*/ 359092 w 1220152"/>
                <a:gd name="connsiteY25" fmla="*/ 85725 h 327660"/>
                <a:gd name="connsiteX26" fmla="*/ 322898 w 1220152"/>
                <a:gd name="connsiteY26" fmla="*/ 160973 h 327660"/>
                <a:gd name="connsiteX27" fmla="*/ 319088 w 1220152"/>
                <a:gd name="connsiteY27" fmla="*/ 164782 h 327660"/>
                <a:gd name="connsiteX28" fmla="*/ 314325 w 1220152"/>
                <a:gd name="connsiteY28" fmla="*/ 162877 h 327660"/>
                <a:gd name="connsiteX29" fmla="*/ 146685 w 1220152"/>
                <a:gd name="connsiteY29" fmla="*/ 116205 h 327660"/>
                <a:gd name="connsiteX30" fmla="*/ 11430 w 1220152"/>
                <a:gd name="connsiteY30" fmla="*/ 318135 h 327660"/>
                <a:gd name="connsiteX31" fmla="*/ 11430 w 1220152"/>
                <a:gd name="connsiteY31" fmla="*/ 318135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0152" h="327660">
                  <a:moveTo>
                    <a:pt x="1216343" y="327660"/>
                  </a:moveTo>
                  <a:lnTo>
                    <a:pt x="4763" y="327660"/>
                  </a:lnTo>
                  <a:cubicBezTo>
                    <a:pt x="2858" y="327660"/>
                    <a:pt x="1905" y="326707"/>
                    <a:pt x="952" y="325755"/>
                  </a:cubicBezTo>
                  <a:cubicBezTo>
                    <a:pt x="0" y="324803"/>
                    <a:pt x="0" y="322898"/>
                    <a:pt x="0" y="321945"/>
                  </a:cubicBezTo>
                  <a:cubicBezTo>
                    <a:pt x="952" y="315278"/>
                    <a:pt x="31433" y="152400"/>
                    <a:pt x="144780" y="106680"/>
                  </a:cubicBezTo>
                  <a:cubicBezTo>
                    <a:pt x="204788" y="79057"/>
                    <a:pt x="276225" y="96202"/>
                    <a:pt x="318135" y="148590"/>
                  </a:cubicBezTo>
                  <a:cubicBezTo>
                    <a:pt x="328613" y="113348"/>
                    <a:pt x="374333" y="0"/>
                    <a:pt x="527685" y="0"/>
                  </a:cubicBezTo>
                  <a:cubicBezTo>
                    <a:pt x="678180" y="0"/>
                    <a:pt x="733425" y="86677"/>
                    <a:pt x="747713" y="116205"/>
                  </a:cubicBezTo>
                  <a:cubicBezTo>
                    <a:pt x="761047" y="96202"/>
                    <a:pt x="799147" y="49530"/>
                    <a:pt x="864870" y="53340"/>
                  </a:cubicBezTo>
                  <a:cubicBezTo>
                    <a:pt x="936308" y="58102"/>
                    <a:pt x="956310" y="134302"/>
                    <a:pt x="961072" y="157162"/>
                  </a:cubicBezTo>
                  <a:cubicBezTo>
                    <a:pt x="1008697" y="138112"/>
                    <a:pt x="1062038" y="139065"/>
                    <a:pt x="1107758" y="160020"/>
                  </a:cubicBezTo>
                  <a:cubicBezTo>
                    <a:pt x="1186815" y="196215"/>
                    <a:pt x="1219200" y="317182"/>
                    <a:pt x="1220153" y="322898"/>
                  </a:cubicBezTo>
                  <a:cubicBezTo>
                    <a:pt x="1220153" y="324803"/>
                    <a:pt x="1220153" y="325755"/>
                    <a:pt x="1219200" y="326707"/>
                  </a:cubicBezTo>
                  <a:cubicBezTo>
                    <a:pt x="1220153" y="327660"/>
                    <a:pt x="1218248" y="327660"/>
                    <a:pt x="1216343" y="327660"/>
                  </a:cubicBezTo>
                  <a:close/>
                  <a:moveTo>
                    <a:pt x="11430" y="318135"/>
                  </a:moveTo>
                  <a:lnTo>
                    <a:pt x="1209675" y="318135"/>
                  </a:lnTo>
                  <a:cubicBezTo>
                    <a:pt x="1202055" y="293370"/>
                    <a:pt x="1168718" y="198120"/>
                    <a:pt x="1103948" y="168593"/>
                  </a:cubicBezTo>
                  <a:cubicBezTo>
                    <a:pt x="1057275" y="148590"/>
                    <a:pt x="1004888" y="148590"/>
                    <a:pt x="959168" y="168593"/>
                  </a:cubicBezTo>
                  <a:cubicBezTo>
                    <a:pt x="958215" y="169545"/>
                    <a:pt x="956310" y="169545"/>
                    <a:pt x="954405" y="168593"/>
                  </a:cubicBezTo>
                  <a:cubicBezTo>
                    <a:pt x="953453" y="167640"/>
                    <a:pt x="951547" y="166687"/>
                    <a:pt x="951547" y="164782"/>
                  </a:cubicBezTo>
                  <a:cubicBezTo>
                    <a:pt x="951547" y="163830"/>
                    <a:pt x="939165" y="67627"/>
                    <a:pt x="862965" y="62865"/>
                  </a:cubicBezTo>
                  <a:cubicBezTo>
                    <a:pt x="787718" y="58102"/>
                    <a:pt x="750570" y="127635"/>
                    <a:pt x="750570" y="128587"/>
                  </a:cubicBezTo>
                  <a:cubicBezTo>
                    <a:pt x="749618" y="130493"/>
                    <a:pt x="747713" y="131445"/>
                    <a:pt x="745808" y="131445"/>
                  </a:cubicBezTo>
                  <a:cubicBezTo>
                    <a:pt x="743903" y="131445"/>
                    <a:pt x="741997" y="130493"/>
                    <a:pt x="741045" y="128587"/>
                  </a:cubicBezTo>
                  <a:cubicBezTo>
                    <a:pt x="740093" y="127635"/>
                    <a:pt x="698183" y="10477"/>
                    <a:pt x="525780" y="10477"/>
                  </a:cubicBezTo>
                  <a:cubicBezTo>
                    <a:pt x="453390" y="10477"/>
                    <a:pt x="398145" y="35243"/>
                    <a:pt x="359092" y="85725"/>
                  </a:cubicBezTo>
                  <a:cubicBezTo>
                    <a:pt x="341948" y="107632"/>
                    <a:pt x="329565" y="133350"/>
                    <a:pt x="322898" y="160973"/>
                  </a:cubicBezTo>
                  <a:cubicBezTo>
                    <a:pt x="322898" y="162877"/>
                    <a:pt x="320992" y="164782"/>
                    <a:pt x="319088" y="164782"/>
                  </a:cubicBezTo>
                  <a:cubicBezTo>
                    <a:pt x="317183" y="164782"/>
                    <a:pt x="315278" y="164782"/>
                    <a:pt x="314325" y="162877"/>
                  </a:cubicBezTo>
                  <a:cubicBezTo>
                    <a:pt x="277178" y="108585"/>
                    <a:pt x="206692" y="89535"/>
                    <a:pt x="146685" y="116205"/>
                  </a:cubicBezTo>
                  <a:cubicBezTo>
                    <a:pt x="52388" y="155257"/>
                    <a:pt x="18098" y="287655"/>
                    <a:pt x="11430" y="318135"/>
                  </a:cubicBezTo>
                  <a:lnTo>
                    <a:pt x="11430" y="318135"/>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9" name="图形 457">
              <a:extLst>
                <a:ext uri="{FF2B5EF4-FFF2-40B4-BE49-F238E27FC236}">
                  <a16:creationId xmlns:a16="http://schemas.microsoft.com/office/drawing/2014/main" id="{58B05D34-8C66-4A3E-92FF-A5C2993F152F}"/>
                </a:ext>
              </a:extLst>
            </p:cNvPr>
            <p:cNvSpPr/>
            <p:nvPr/>
          </p:nvSpPr>
          <p:spPr>
            <a:xfrm>
              <a:off x="5689994" y="6024515"/>
              <a:ext cx="183832" cy="71437"/>
            </a:xfrm>
            <a:custGeom>
              <a:avLst/>
              <a:gdLst>
                <a:gd name="connsiteX0" fmla="*/ 165735 w 183832"/>
                <a:gd name="connsiteY0" fmla="*/ 71438 h 71437"/>
                <a:gd name="connsiteX1" fmla="*/ 17145 w 183832"/>
                <a:gd name="connsiteY1" fmla="*/ 71438 h 71437"/>
                <a:gd name="connsiteX2" fmla="*/ 0 w 183832"/>
                <a:gd name="connsiteY2" fmla="*/ 0 h 71437"/>
                <a:gd name="connsiteX3" fmla="*/ 183832 w 183832"/>
                <a:gd name="connsiteY3" fmla="*/ 0 h 71437"/>
              </a:gdLst>
              <a:ahLst/>
              <a:cxnLst>
                <a:cxn ang="0">
                  <a:pos x="connsiteX0" y="connsiteY0"/>
                </a:cxn>
                <a:cxn ang="0">
                  <a:pos x="connsiteX1" y="connsiteY1"/>
                </a:cxn>
                <a:cxn ang="0">
                  <a:pos x="connsiteX2" y="connsiteY2"/>
                </a:cxn>
                <a:cxn ang="0">
                  <a:pos x="connsiteX3" y="connsiteY3"/>
                </a:cxn>
              </a:cxnLst>
              <a:rect l="l" t="t" r="r" b="b"/>
              <a:pathLst>
                <a:path w="183832" h="71437">
                  <a:moveTo>
                    <a:pt x="165735" y="71438"/>
                  </a:moveTo>
                  <a:lnTo>
                    <a:pt x="17145" y="71438"/>
                  </a:lnTo>
                  <a:lnTo>
                    <a:pt x="0" y="0"/>
                  </a:lnTo>
                  <a:lnTo>
                    <a:pt x="183832"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0" name="图形 457">
              <a:extLst>
                <a:ext uri="{FF2B5EF4-FFF2-40B4-BE49-F238E27FC236}">
                  <a16:creationId xmlns:a16="http://schemas.microsoft.com/office/drawing/2014/main" id="{9BD09C18-05ED-4956-A3FC-4D0615D7BB92}"/>
                </a:ext>
              </a:extLst>
            </p:cNvPr>
            <p:cNvSpPr/>
            <p:nvPr/>
          </p:nvSpPr>
          <p:spPr>
            <a:xfrm>
              <a:off x="5685231" y="6018800"/>
              <a:ext cx="193357" cy="81914"/>
            </a:xfrm>
            <a:custGeom>
              <a:avLst/>
              <a:gdLst>
                <a:gd name="connsiteX0" fmla="*/ 170497 w 193357"/>
                <a:gd name="connsiteY0" fmla="*/ 81915 h 81914"/>
                <a:gd name="connsiteX1" fmla="*/ 22860 w 193357"/>
                <a:gd name="connsiteY1" fmla="*/ 81915 h 81914"/>
                <a:gd name="connsiteX2" fmla="*/ 18097 w 193357"/>
                <a:gd name="connsiteY2" fmla="*/ 78105 h 81914"/>
                <a:gd name="connsiteX3" fmla="*/ 0 w 193357"/>
                <a:gd name="connsiteY3" fmla="*/ 6667 h 81914"/>
                <a:gd name="connsiteX4" fmla="*/ 952 w 193357"/>
                <a:gd name="connsiteY4" fmla="*/ 1905 h 81914"/>
                <a:gd name="connsiteX5" fmla="*/ 4763 w 193357"/>
                <a:gd name="connsiteY5" fmla="*/ 0 h 81914"/>
                <a:gd name="connsiteX6" fmla="*/ 188595 w 193357"/>
                <a:gd name="connsiteY6" fmla="*/ 0 h 81914"/>
                <a:gd name="connsiteX7" fmla="*/ 192405 w 193357"/>
                <a:gd name="connsiteY7" fmla="*/ 1905 h 81914"/>
                <a:gd name="connsiteX8" fmla="*/ 193357 w 193357"/>
                <a:gd name="connsiteY8" fmla="*/ 6667 h 81914"/>
                <a:gd name="connsiteX9" fmla="*/ 175260 w 193357"/>
                <a:gd name="connsiteY9" fmla="*/ 78105 h 81914"/>
                <a:gd name="connsiteX10" fmla="*/ 170497 w 193357"/>
                <a:gd name="connsiteY10" fmla="*/ 81915 h 81914"/>
                <a:gd name="connsiteX11" fmla="*/ 25717 w 193357"/>
                <a:gd name="connsiteY11" fmla="*/ 72390 h 81914"/>
                <a:gd name="connsiteX12" fmla="*/ 165735 w 193357"/>
                <a:gd name="connsiteY12" fmla="*/ 72390 h 81914"/>
                <a:gd name="connsiteX13" fmla="*/ 180975 w 193357"/>
                <a:gd name="connsiteY13" fmla="*/ 11430 h 81914"/>
                <a:gd name="connsiteX14" fmla="*/ 10477 w 193357"/>
                <a:gd name="connsiteY14" fmla="*/ 11430 h 81914"/>
                <a:gd name="connsiteX15" fmla="*/ 25717 w 193357"/>
                <a:gd name="connsiteY15" fmla="*/ 7239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357" h="81914">
                  <a:moveTo>
                    <a:pt x="170497" y="81915"/>
                  </a:moveTo>
                  <a:lnTo>
                    <a:pt x="22860" y="81915"/>
                  </a:lnTo>
                  <a:cubicBezTo>
                    <a:pt x="20955" y="81915"/>
                    <a:pt x="18097" y="80010"/>
                    <a:pt x="18097" y="78105"/>
                  </a:cubicBezTo>
                  <a:lnTo>
                    <a:pt x="0" y="6667"/>
                  </a:lnTo>
                  <a:cubicBezTo>
                    <a:pt x="0" y="4763"/>
                    <a:pt x="0" y="3810"/>
                    <a:pt x="952" y="1905"/>
                  </a:cubicBezTo>
                  <a:cubicBezTo>
                    <a:pt x="1905" y="952"/>
                    <a:pt x="3810" y="0"/>
                    <a:pt x="4763" y="0"/>
                  </a:cubicBezTo>
                  <a:lnTo>
                    <a:pt x="188595" y="0"/>
                  </a:lnTo>
                  <a:cubicBezTo>
                    <a:pt x="190500" y="0"/>
                    <a:pt x="191452" y="952"/>
                    <a:pt x="192405" y="1905"/>
                  </a:cubicBezTo>
                  <a:cubicBezTo>
                    <a:pt x="193357" y="2857"/>
                    <a:pt x="193357" y="4763"/>
                    <a:pt x="193357" y="6667"/>
                  </a:cubicBezTo>
                  <a:lnTo>
                    <a:pt x="175260" y="78105"/>
                  </a:lnTo>
                  <a:cubicBezTo>
                    <a:pt x="174307" y="80010"/>
                    <a:pt x="172402" y="81915"/>
                    <a:pt x="170497" y="81915"/>
                  </a:cubicBezTo>
                  <a:close/>
                  <a:moveTo>
                    <a:pt x="25717" y="72390"/>
                  </a:moveTo>
                  <a:lnTo>
                    <a:pt x="165735" y="72390"/>
                  </a:lnTo>
                  <a:lnTo>
                    <a:pt x="180975" y="11430"/>
                  </a:lnTo>
                  <a:lnTo>
                    <a:pt x="10477" y="11430"/>
                  </a:lnTo>
                  <a:lnTo>
                    <a:pt x="25717" y="72390"/>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1" name="图形 457">
              <a:extLst>
                <a:ext uri="{FF2B5EF4-FFF2-40B4-BE49-F238E27FC236}">
                  <a16:creationId xmlns:a16="http://schemas.microsoft.com/office/drawing/2014/main" id="{3C0753B9-F4B1-4B22-BF94-0A1CE73ECA45}"/>
                </a:ext>
              </a:extLst>
            </p:cNvPr>
            <p:cNvSpPr/>
            <p:nvPr/>
          </p:nvSpPr>
          <p:spPr>
            <a:xfrm>
              <a:off x="5503826" y="5802582"/>
              <a:ext cx="182357" cy="366712"/>
            </a:xfrm>
            <a:custGeom>
              <a:avLst/>
              <a:gdLst>
                <a:gd name="connsiteX0" fmla="*/ 111873 w 182357"/>
                <a:gd name="connsiteY0" fmla="*/ 0 h 366712"/>
                <a:gd name="connsiteX1" fmla="*/ 7098 w 182357"/>
                <a:gd name="connsiteY1" fmla="*/ 129540 h 366712"/>
                <a:gd name="connsiteX2" fmla="*/ 41388 w 182357"/>
                <a:gd name="connsiteY2" fmla="*/ 366713 h 366712"/>
                <a:gd name="connsiteX3" fmla="*/ 182358 w 182357"/>
                <a:gd name="connsiteY3" fmla="*/ 213360 h 366712"/>
                <a:gd name="connsiteX4" fmla="*/ 111873 w 182357"/>
                <a:gd name="connsiteY4" fmla="*/ 0 h 3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57" h="366712">
                  <a:moveTo>
                    <a:pt x="111873" y="0"/>
                  </a:moveTo>
                  <a:cubicBezTo>
                    <a:pt x="111873" y="0"/>
                    <a:pt x="34720" y="48577"/>
                    <a:pt x="7098" y="129540"/>
                  </a:cubicBezTo>
                  <a:cubicBezTo>
                    <a:pt x="-20525" y="210502"/>
                    <a:pt x="41388" y="366713"/>
                    <a:pt x="41388" y="366713"/>
                  </a:cubicBezTo>
                  <a:lnTo>
                    <a:pt x="182358" y="213360"/>
                  </a:lnTo>
                  <a:lnTo>
                    <a:pt x="111873"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2" name="图形 457">
              <a:extLst>
                <a:ext uri="{FF2B5EF4-FFF2-40B4-BE49-F238E27FC236}">
                  <a16:creationId xmlns:a16="http://schemas.microsoft.com/office/drawing/2014/main" id="{21B9B245-A6AE-4FDD-B32A-87DA53548CF1}"/>
                </a:ext>
              </a:extLst>
            </p:cNvPr>
            <p:cNvSpPr/>
            <p:nvPr/>
          </p:nvSpPr>
          <p:spPr>
            <a:xfrm>
              <a:off x="5498823" y="5797105"/>
              <a:ext cx="192517" cy="376951"/>
            </a:xfrm>
            <a:custGeom>
              <a:avLst/>
              <a:gdLst>
                <a:gd name="connsiteX0" fmla="*/ 46390 w 192517"/>
                <a:gd name="connsiteY0" fmla="*/ 376952 h 376951"/>
                <a:gd name="connsiteX1" fmla="*/ 45438 w 192517"/>
                <a:gd name="connsiteY1" fmla="*/ 376952 h 376951"/>
                <a:gd name="connsiteX2" fmla="*/ 41628 w 192517"/>
                <a:gd name="connsiteY2" fmla="*/ 374094 h 376951"/>
                <a:gd name="connsiteX3" fmla="*/ 7338 w 192517"/>
                <a:gd name="connsiteY3" fmla="*/ 133112 h 376951"/>
                <a:gd name="connsiteX4" fmla="*/ 114018 w 192517"/>
                <a:gd name="connsiteY4" fmla="*/ 714 h 376951"/>
                <a:gd name="connsiteX5" fmla="*/ 117828 w 192517"/>
                <a:gd name="connsiteY5" fmla="*/ 714 h 376951"/>
                <a:gd name="connsiteX6" fmla="*/ 120685 w 192517"/>
                <a:gd name="connsiteY6" fmla="*/ 3572 h 376951"/>
                <a:gd name="connsiteX7" fmla="*/ 192123 w 192517"/>
                <a:gd name="connsiteY7" fmla="*/ 216932 h 376951"/>
                <a:gd name="connsiteX8" fmla="*/ 191170 w 192517"/>
                <a:gd name="connsiteY8" fmla="*/ 221694 h 376951"/>
                <a:gd name="connsiteX9" fmla="*/ 50200 w 192517"/>
                <a:gd name="connsiteY9" fmla="*/ 375047 h 376951"/>
                <a:gd name="connsiteX10" fmla="*/ 46390 w 192517"/>
                <a:gd name="connsiteY10" fmla="*/ 376952 h 376951"/>
                <a:gd name="connsiteX11" fmla="*/ 114018 w 192517"/>
                <a:gd name="connsiteY11" fmla="*/ 13097 h 376951"/>
                <a:gd name="connsiteX12" fmla="*/ 16863 w 192517"/>
                <a:gd name="connsiteY12" fmla="*/ 135969 h 376951"/>
                <a:gd name="connsiteX13" fmla="*/ 48295 w 192517"/>
                <a:gd name="connsiteY13" fmla="*/ 362664 h 376951"/>
                <a:gd name="connsiteX14" fmla="*/ 182598 w 192517"/>
                <a:gd name="connsiteY14" fmla="*/ 217884 h 376951"/>
                <a:gd name="connsiteX15" fmla="*/ 114018 w 192517"/>
                <a:gd name="connsiteY15" fmla="*/ 13097 h 37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2517" h="376951">
                  <a:moveTo>
                    <a:pt x="46390" y="376952"/>
                  </a:moveTo>
                  <a:lnTo>
                    <a:pt x="45438" y="376952"/>
                  </a:lnTo>
                  <a:cubicBezTo>
                    <a:pt x="43533" y="376952"/>
                    <a:pt x="42580" y="375047"/>
                    <a:pt x="41628" y="374094"/>
                  </a:cubicBezTo>
                  <a:cubicBezTo>
                    <a:pt x="38770" y="367427"/>
                    <a:pt x="-20285" y="215027"/>
                    <a:pt x="7338" y="133112"/>
                  </a:cubicBezTo>
                  <a:cubicBezTo>
                    <a:pt x="34960" y="51197"/>
                    <a:pt x="111160" y="2619"/>
                    <a:pt x="114018" y="714"/>
                  </a:cubicBezTo>
                  <a:cubicBezTo>
                    <a:pt x="114970" y="-238"/>
                    <a:pt x="116875" y="-238"/>
                    <a:pt x="117828" y="714"/>
                  </a:cubicBezTo>
                  <a:cubicBezTo>
                    <a:pt x="119733" y="1667"/>
                    <a:pt x="120685" y="2619"/>
                    <a:pt x="120685" y="3572"/>
                  </a:cubicBezTo>
                  <a:lnTo>
                    <a:pt x="192123" y="216932"/>
                  </a:lnTo>
                  <a:cubicBezTo>
                    <a:pt x="193075" y="218837"/>
                    <a:pt x="192123" y="220742"/>
                    <a:pt x="191170" y="221694"/>
                  </a:cubicBezTo>
                  <a:lnTo>
                    <a:pt x="50200" y="375047"/>
                  </a:lnTo>
                  <a:cubicBezTo>
                    <a:pt x="49248" y="375999"/>
                    <a:pt x="47343" y="376952"/>
                    <a:pt x="46390" y="376952"/>
                  </a:cubicBezTo>
                  <a:close/>
                  <a:moveTo>
                    <a:pt x="114018" y="13097"/>
                  </a:moveTo>
                  <a:cubicBezTo>
                    <a:pt x="95920" y="25479"/>
                    <a:pt x="38770" y="70247"/>
                    <a:pt x="16863" y="135969"/>
                  </a:cubicBezTo>
                  <a:cubicBezTo>
                    <a:pt x="-5997" y="204549"/>
                    <a:pt x="36865" y="330279"/>
                    <a:pt x="48295" y="362664"/>
                  </a:cubicBezTo>
                  <a:lnTo>
                    <a:pt x="182598" y="217884"/>
                  </a:lnTo>
                  <a:lnTo>
                    <a:pt x="114018" y="13097"/>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3" name="图形 457">
              <a:extLst>
                <a:ext uri="{FF2B5EF4-FFF2-40B4-BE49-F238E27FC236}">
                  <a16:creationId xmlns:a16="http://schemas.microsoft.com/office/drawing/2014/main" id="{691B3FFA-0B40-4F0E-97DB-F77BD2F89FAB}"/>
                </a:ext>
              </a:extLst>
            </p:cNvPr>
            <p:cNvSpPr/>
            <p:nvPr/>
          </p:nvSpPr>
          <p:spPr>
            <a:xfrm>
              <a:off x="5880494" y="5802582"/>
              <a:ext cx="182357" cy="366712"/>
            </a:xfrm>
            <a:custGeom>
              <a:avLst/>
              <a:gdLst>
                <a:gd name="connsiteX0" fmla="*/ 70485 w 182357"/>
                <a:gd name="connsiteY0" fmla="*/ 0 h 366712"/>
                <a:gd name="connsiteX1" fmla="*/ 175260 w 182357"/>
                <a:gd name="connsiteY1" fmla="*/ 129540 h 366712"/>
                <a:gd name="connsiteX2" fmla="*/ 140970 w 182357"/>
                <a:gd name="connsiteY2" fmla="*/ 366713 h 366712"/>
                <a:gd name="connsiteX3" fmla="*/ 0 w 182357"/>
                <a:gd name="connsiteY3" fmla="*/ 213360 h 366712"/>
                <a:gd name="connsiteX4" fmla="*/ 70485 w 182357"/>
                <a:gd name="connsiteY4" fmla="*/ 0 h 3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57" h="366712">
                  <a:moveTo>
                    <a:pt x="70485" y="0"/>
                  </a:moveTo>
                  <a:cubicBezTo>
                    <a:pt x="70485" y="0"/>
                    <a:pt x="147638" y="48577"/>
                    <a:pt x="175260" y="129540"/>
                  </a:cubicBezTo>
                  <a:cubicBezTo>
                    <a:pt x="202882" y="210502"/>
                    <a:pt x="140970" y="366713"/>
                    <a:pt x="140970" y="366713"/>
                  </a:cubicBezTo>
                  <a:lnTo>
                    <a:pt x="0" y="213360"/>
                  </a:lnTo>
                  <a:lnTo>
                    <a:pt x="70485"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4" name="图形 457">
              <a:extLst>
                <a:ext uri="{FF2B5EF4-FFF2-40B4-BE49-F238E27FC236}">
                  <a16:creationId xmlns:a16="http://schemas.microsoft.com/office/drawing/2014/main" id="{4122BF9B-62B5-4C75-9B10-15BC9574D520}"/>
                </a:ext>
              </a:extLst>
            </p:cNvPr>
            <p:cNvSpPr/>
            <p:nvPr/>
          </p:nvSpPr>
          <p:spPr>
            <a:xfrm>
              <a:off x="5875336" y="5797105"/>
              <a:ext cx="192084" cy="376951"/>
            </a:xfrm>
            <a:custGeom>
              <a:avLst/>
              <a:gdLst>
                <a:gd name="connsiteX0" fmla="*/ 146127 w 192084"/>
                <a:gd name="connsiteY0" fmla="*/ 376952 h 376951"/>
                <a:gd name="connsiteX1" fmla="*/ 142317 w 192084"/>
                <a:gd name="connsiteY1" fmla="*/ 375047 h 376951"/>
                <a:gd name="connsiteX2" fmla="*/ 1347 w 192084"/>
                <a:gd name="connsiteY2" fmla="*/ 221694 h 376951"/>
                <a:gd name="connsiteX3" fmla="*/ 395 w 192084"/>
                <a:gd name="connsiteY3" fmla="*/ 216932 h 376951"/>
                <a:gd name="connsiteX4" fmla="*/ 71832 w 192084"/>
                <a:gd name="connsiteY4" fmla="*/ 3572 h 376951"/>
                <a:gd name="connsiteX5" fmla="*/ 74689 w 192084"/>
                <a:gd name="connsiteY5" fmla="*/ 714 h 376951"/>
                <a:gd name="connsiteX6" fmla="*/ 78500 w 192084"/>
                <a:gd name="connsiteY6" fmla="*/ 714 h 376951"/>
                <a:gd name="connsiteX7" fmla="*/ 185180 w 192084"/>
                <a:gd name="connsiteY7" fmla="*/ 133112 h 376951"/>
                <a:gd name="connsiteX8" fmla="*/ 150889 w 192084"/>
                <a:gd name="connsiteY8" fmla="*/ 374094 h 376951"/>
                <a:gd name="connsiteX9" fmla="*/ 146127 w 192084"/>
                <a:gd name="connsiteY9" fmla="*/ 376952 h 376951"/>
                <a:gd name="connsiteX10" fmla="*/ 146127 w 192084"/>
                <a:gd name="connsiteY10" fmla="*/ 376952 h 376951"/>
                <a:gd name="connsiteX11" fmla="*/ 10872 w 192084"/>
                <a:gd name="connsiteY11" fmla="*/ 217884 h 376951"/>
                <a:gd name="connsiteX12" fmla="*/ 145175 w 192084"/>
                <a:gd name="connsiteY12" fmla="*/ 362664 h 376951"/>
                <a:gd name="connsiteX13" fmla="*/ 176607 w 192084"/>
                <a:gd name="connsiteY13" fmla="*/ 135969 h 376951"/>
                <a:gd name="connsiteX14" fmla="*/ 79452 w 192084"/>
                <a:gd name="connsiteY14" fmla="*/ 13097 h 376951"/>
                <a:gd name="connsiteX15" fmla="*/ 10872 w 192084"/>
                <a:gd name="connsiteY15" fmla="*/ 217884 h 37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2084" h="376951">
                  <a:moveTo>
                    <a:pt x="146127" y="376952"/>
                  </a:moveTo>
                  <a:cubicBezTo>
                    <a:pt x="145175" y="376952"/>
                    <a:pt x="143270" y="375999"/>
                    <a:pt x="142317" y="375047"/>
                  </a:cubicBezTo>
                  <a:lnTo>
                    <a:pt x="1347" y="221694"/>
                  </a:lnTo>
                  <a:cubicBezTo>
                    <a:pt x="395" y="220742"/>
                    <a:pt x="-558" y="218837"/>
                    <a:pt x="395" y="216932"/>
                  </a:cubicBezTo>
                  <a:lnTo>
                    <a:pt x="71832" y="3572"/>
                  </a:lnTo>
                  <a:cubicBezTo>
                    <a:pt x="72784" y="1667"/>
                    <a:pt x="73737" y="714"/>
                    <a:pt x="74689" y="714"/>
                  </a:cubicBezTo>
                  <a:cubicBezTo>
                    <a:pt x="75642" y="-238"/>
                    <a:pt x="77547" y="-238"/>
                    <a:pt x="78500" y="714"/>
                  </a:cubicBezTo>
                  <a:cubicBezTo>
                    <a:pt x="81357" y="2619"/>
                    <a:pt x="158509" y="51197"/>
                    <a:pt x="185180" y="133112"/>
                  </a:cubicBezTo>
                  <a:cubicBezTo>
                    <a:pt x="211850" y="215027"/>
                    <a:pt x="152795" y="367427"/>
                    <a:pt x="150889" y="374094"/>
                  </a:cubicBezTo>
                  <a:cubicBezTo>
                    <a:pt x="149937" y="375047"/>
                    <a:pt x="148984" y="375999"/>
                    <a:pt x="146127" y="376952"/>
                  </a:cubicBezTo>
                  <a:lnTo>
                    <a:pt x="146127" y="376952"/>
                  </a:lnTo>
                  <a:close/>
                  <a:moveTo>
                    <a:pt x="10872" y="217884"/>
                  </a:moveTo>
                  <a:lnTo>
                    <a:pt x="145175" y="362664"/>
                  </a:lnTo>
                  <a:cubicBezTo>
                    <a:pt x="156605" y="330279"/>
                    <a:pt x="199467" y="204549"/>
                    <a:pt x="176607" y="135969"/>
                  </a:cubicBezTo>
                  <a:cubicBezTo>
                    <a:pt x="154700" y="70247"/>
                    <a:pt x="96597" y="25479"/>
                    <a:pt x="79452" y="13097"/>
                  </a:cubicBezTo>
                  <a:lnTo>
                    <a:pt x="10872" y="217884"/>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5" name="图形 457">
              <a:extLst>
                <a:ext uri="{FF2B5EF4-FFF2-40B4-BE49-F238E27FC236}">
                  <a16:creationId xmlns:a16="http://schemas.microsoft.com/office/drawing/2014/main" id="{50771427-10A4-4075-9865-C28D271EC431}"/>
                </a:ext>
              </a:extLst>
            </p:cNvPr>
            <p:cNvSpPr/>
            <p:nvPr/>
          </p:nvSpPr>
          <p:spPr>
            <a:xfrm>
              <a:off x="5590933" y="5289423"/>
              <a:ext cx="380047" cy="780811"/>
            </a:xfrm>
            <a:custGeom>
              <a:avLst/>
              <a:gdLst>
                <a:gd name="connsiteX0" fmla="*/ 317183 w 380047"/>
                <a:gd name="connsiteY0" fmla="*/ 761762 h 780811"/>
                <a:gd name="connsiteX1" fmla="*/ 380048 w 380047"/>
                <a:gd name="connsiteY1" fmla="*/ 386477 h 780811"/>
                <a:gd name="connsiteX2" fmla="*/ 208598 w 380047"/>
                <a:gd name="connsiteY2" fmla="*/ 6429 h 780811"/>
                <a:gd name="connsiteX3" fmla="*/ 172403 w 380047"/>
                <a:gd name="connsiteY3" fmla="*/ 6429 h 780811"/>
                <a:gd name="connsiteX4" fmla="*/ 0 w 380047"/>
                <a:gd name="connsiteY4" fmla="*/ 386477 h 780811"/>
                <a:gd name="connsiteX5" fmla="*/ 62865 w 380047"/>
                <a:gd name="connsiteY5" fmla="*/ 761762 h 780811"/>
                <a:gd name="connsiteX6" fmla="*/ 189548 w 380047"/>
                <a:gd name="connsiteY6" fmla="*/ 780812 h 780811"/>
                <a:gd name="connsiteX7" fmla="*/ 317183 w 380047"/>
                <a:gd name="connsiteY7" fmla="*/ 761762 h 7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47" h="780811">
                  <a:moveTo>
                    <a:pt x="317183" y="761762"/>
                  </a:moveTo>
                  <a:cubicBezTo>
                    <a:pt x="356235" y="669369"/>
                    <a:pt x="380048" y="535067"/>
                    <a:pt x="380048" y="386477"/>
                  </a:cubicBezTo>
                  <a:cubicBezTo>
                    <a:pt x="380048" y="160734"/>
                    <a:pt x="255270" y="42624"/>
                    <a:pt x="208598" y="6429"/>
                  </a:cubicBezTo>
                  <a:cubicBezTo>
                    <a:pt x="198120" y="-2143"/>
                    <a:pt x="182880" y="-2143"/>
                    <a:pt x="172403" y="6429"/>
                  </a:cubicBezTo>
                  <a:cubicBezTo>
                    <a:pt x="124778" y="42624"/>
                    <a:pt x="0" y="160734"/>
                    <a:pt x="0" y="386477"/>
                  </a:cubicBezTo>
                  <a:cubicBezTo>
                    <a:pt x="0" y="535067"/>
                    <a:pt x="24765" y="669369"/>
                    <a:pt x="62865" y="761762"/>
                  </a:cubicBezTo>
                  <a:cubicBezTo>
                    <a:pt x="62865" y="761762"/>
                    <a:pt x="101917" y="780812"/>
                    <a:pt x="189548" y="780812"/>
                  </a:cubicBezTo>
                  <a:cubicBezTo>
                    <a:pt x="277178" y="780812"/>
                    <a:pt x="317183" y="761762"/>
                    <a:pt x="317183" y="761762"/>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6" name="图形 457">
              <a:extLst>
                <a:ext uri="{FF2B5EF4-FFF2-40B4-BE49-F238E27FC236}">
                  <a16:creationId xmlns:a16="http://schemas.microsoft.com/office/drawing/2014/main" id="{BBA2DF4A-5D3F-4AB7-9FC4-07BE833AAC81}"/>
                </a:ext>
              </a:extLst>
            </p:cNvPr>
            <p:cNvSpPr/>
            <p:nvPr/>
          </p:nvSpPr>
          <p:spPr>
            <a:xfrm>
              <a:off x="5587124" y="5284898"/>
              <a:ext cx="390525" cy="791051"/>
            </a:xfrm>
            <a:custGeom>
              <a:avLst/>
              <a:gdLst>
                <a:gd name="connsiteX0" fmla="*/ 194310 w 390525"/>
                <a:gd name="connsiteY0" fmla="*/ 791051 h 791051"/>
                <a:gd name="connsiteX1" fmla="*/ 64770 w 390525"/>
                <a:gd name="connsiteY1" fmla="*/ 771049 h 791051"/>
                <a:gd name="connsiteX2" fmla="*/ 62865 w 390525"/>
                <a:gd name="connsiteY2" fmla="*/ 768191 h 791051"/>
                <a:gd name="connsiteX3" fmla="*/ 0 w 390525"/>
                <a:gd name="connsiteY3" fmla="*/ 391001 h 791051"/>
                <a:gd name="connsiteX4" fmla="*/ 174308 w 390525"/>
                <a:gd name="connsiteY4" fmla="*/ 7144 h 791051"/>
                <a:gd name="connsiteX5" fmla="*/ 216217 w 390525"/>
                <a:gd name="connsiteY5" fmla="*/ 7144 h 791051"/>
                <a:gd name="connsiteX6" fmla="*/ 390525 w 390525"/>
                <a:gd name="connsiteY6" fmla="*/ 391001 h 791051"/>
                <a:gd name="connsiteX7" fmla="*/ 327660 w 390525"/>
                <a:gd name="connsiteY7" fmla="*/ 768191 h 791051"/>
                <a:gd name="connsiteX8" fmla="*/ 325755 w 390525"/>
                <a:gd name="connsiteY8" fmla="*/ 771049 h 791051"/>
                <a:gd name="connsiteX9" fmla="*/ 194310 w 390525"/>
                <a:gd name="connsiteY9" fmla="*/ 791051 h 791051"/>
                <a:gd name="connsiteX10" fmla="*/ 71438 w 390525"/>
                <a:gd name="connsiteY10" fmla="*/ 762476 h 791051"/>
                <a:gd name="connsiteX11" fmla="*/ 194310 w 390525"/>
                <a:gd name="connsiteY11" fmla="*/ 780574 h 791051"/>
                <a:gd name="connsiteX12" fmla="*/ 317183 w 390525"/>
                <a:gd name="connsiteY12" fmla="*/ 762476 h 791051"/>
                <a:gd name="connsiteX13" fmla="*/ 379095 w 390525"/>
                <a:gd name="connsiteY13" fmla="*/ 391001 h 791051"/>
                <a:gd name="connsiteX14" fmla="*/ 209550 w 390525"/>
                <a:gd name="connsiteY14" fmla="*/ 14764 h 791051"/>
                <a:gd name="connsiteX15" fmla="*/ 180022 w 390525"/>
                <a:gd name="connsiteY15" fmla="*/ 14764 h 791051"/>
                <a:gd name="connsiteX16" fmla="*/ 10477 w 390525"/>
                <a:gd name="connsiteY16" fmla="*/ 391001 h 791051"/>
                <a:gd name="connsiteX17" fmla="*/ 71438 w 390525"/>
                <a:gd name="connsiteY17" fmla="*/ 762476 h 791051"/>
                <a:gd name="connsiteX18" fmla="*/ 320992 w 390525"/>
                <a:gd name="connsiteY18" fmla="*/ 766286 h 791051"/>
                <a:gd name="connsiteX19" fmla="*/ 320992 w 390525"/>
                <a:gd name="connsiteY19" fmla="*/ 766286 h 79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525" h="791051">
                  <a:moveTo>
                    <a:pt x="194310" y="791051"/>
                  </a:moveTo>
                  <a:cubicBezTo>
                    <a:pt x="105727" y="791051"/>
                    <a:pt x="66675" y="772001"/>
                    <a:pt x="64770" y="771049"/>
                  </a:cubicBezTo>
                  <a:cubicBezTo>
                    <a:pt x="63817" y="770096"/>
                    <a:pt x="62865" y="770096"/>
                    <a:pt x="62865" y="768191"/>
                  </a:cubicBezTo>
                  <a:cubicBezTo>
                    <a:pt x="22860" y="671036"/>
                    <a:pt x="0" y="533876"/>
                    <a:pt x="0" y="391001"/>
                  </a:cubicBezTo>
                  <a:cubicBezTo>
                    <a:pt x="0" y="165259"/>
                    <a:pt x="121920" y="47149"/>
                    <a:pt x="174308" y="7144"/>
                  </a:cubicBezTo>
                  <a:cubicBezTo>
                    <a:pt x="186690" y="-2381"/>
                    <a:pt x="203835" y="-2381"/>
                    <a:pt x="216217" y="7144"/>
                  </a:cubicBezTo>
                  <a:cubicBezTo>
                    <a:pt x="268605" y="47149"/>
                    <a:pt x="390525" y="165259"/>
                    <a:pt x="390525" y="391001"/>
                  </a:cubicBezTo>
                  <a:cubicBezTo>
                    <a:pt x="390525" y="534829"/>
                    <a:pt x="367665" y="671989"/>
                    <a:pt x="327660" y="768191"/>
                  </a:cubicBezTo>
                  <a:cubicBezTo>
                    <a:pt x="327660" y="769144"/>
                    <a:pt x="326708" y="770096"/>
                    <a:pt x="325755" y="771049"/>
                  </a:cubicBezTo>
                  <a:cubicBezTo>
                    <a:pt x="321945" y="772001"/>
                    <a:pt x="282892" y="791051"/>
                    <a:pt x="194310" y="791051"/>
                  </a:cubicBezTo>
                  <a:close/>
                  <a:moveTo>
                    <a:pt x="71438" y="762476"/>
                  </a:moveTo>
                  <a:cubicBezTo>
                    <a:pt x="80010" y="766286"/>
                    <a:pt x="118110" y="780574"/>
                    <a:pt x="194310" y="780574"/>
                  </a:cubicBezTo>
                  <a:cubicBezTo>
                    <a:pt x="270510" y="780574"/>
                    <a:pt x="309563" y="766286"/>
                    <a:pt x="317183" y="762476"/>
                  </a:cubicBezTo>
                  <a:cubicBezTo>
                    <a:pt x="356235" y="667226"/>
                    <a:pt x="379095" y="531971"/>
                    <a:pt x="379095" y="391001"/>
                  </a:cubicBezTo>
                  <a:cubicBezTo>
                    <a:pt x="379095" y="170021"/>
                    <a:pt x="260033" y="53816"/>
                    <a:pt x="209550" y="14764"/>
                  </a:cubicBezTo>
                  <a:cubicBezTo>
                    <a:pt x="200977" y="8096"/>
                    <a:pt x="188595" y="8096"/>
                    <a:pt x="180022" y="14764"/>
                  </a:cubicBezTo>
                  <a:cubicBezTo>
                    <a:pt x="128588" y="54769"/>
                    <a:pt x="10477" y="169069"/>
                    <a:pt x="10477" y="391001"/>
                  </a:cubicBezTo>
                  <a:cubicBezTo>
                    <a:pt x="9525" y="532924"/>
                    <a:pt x="32385" y="668179"/>
                    <a:pt x="71438" y="762476"/>
                  </a:cubicBezTo>
                  <a:close/>
                  <a:moveTo>
                    <a:pt x="320992" y="766286"/>
                  </a:moveTo>
                  <a:lnTo>
                    <a:pt x="320992" y="766286"/>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7" name="图形 457">
              <a:extLst>
                <a:ext uri="{FF2B5EF4-FFF2-40B4-BE49-F238E27FC236}">
                  <a16:creationId xmlns:a16="http://schemas.microsoft.com/office/drawing/2014/main" id="{1C46EDE4-E5E1-4A52-AF11-7012E5B69B4C}"/>
                </a:ext>
              </a:extLst>
            </p:cNvPr>
            <p:cNvSpPr/>
            <p:nvPr/>
          </p:nvSpPr>
          <p:spPr>
            <a:xfrm>
              <a:off x="5630938" y="5289423"/>
              <a:ext cx="300037" cy="181689"/>
            </a:xfrm>
            <a:custGeom>
              <a:avLst/>
              <a:gdLst>
                <a:gd name="connsiteX0" fmla="*/ 132398 w 300037"/>
                <a:gd name="connsiteY0" fmla="*/ 6429 h 181689"/>
                <a:gd name="connsiteX1" fmla="*/ 0 w 300037"/>
                <a:gd name="connsiteY1" fmla="*/ 181689 h 181689"/>
                <a:gd name="connsiteX2" fmla="*/ 300038 w 300037"/>
                <a:gd name="connsiteY2" fmla="*/ 181689 h 181689"/>
                <a:gd name="connsiteX3" fmla="*/ 168593 w 300037"/>
                <a:gd name="connsiteY3" fmla="*/ 6429 h 181689"/>
                <a:gd name="connsiteX4" fmla="*/ 132398 w 300037"/>
                <a:gd name="connsiteY4" fmla="*/ 6429 h 18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37" h="181689">
                  <a:moveTo>
                    <a:pt x="132398" y="6429"/>
                  </a:moveTo>
                  <a:cubicBezTo>
                    <a:pt x="74295" y="53102"/>
                    <a:pt x="28575" y="113109"/>
                    <a:pt x="0" y="181689"/>
                  </a:cubicBezTo>
                  <a:lnTo>
                    <a:pt x="300038" y="181689"/>
                  </a:lnTo>
                  <a:cubicBezTo>
                    <a:pt x="271463" y="113109"/>
                    <a:pt x="226695" y="53102"/>
                    <a:pt x="168593" y="6429"/>
                  </a:cubicBezTo>
                  <a:cubicBezTo>
                    <a:pt x="158115" y="-2143"/>
                    <a:pt x="142875" y="-2143"/>
                    <a:pt x="132398" y="6429"/>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8" name="图形 457">
              <a:extLst>
                <a:ext uri="{FF2B5EF4-FFF2-40B4-BE49-F238E27FC236}">
                  <a16:creationId xmlns:a16="http://schemas.microsoft.com/office/drawing/2014/main" id="{7F28F96D-C976-4AE5-9E7F-5F4E91B02B6A}"/>
                </a:ext>
              </a:extLst>
            </p:cNvPr>
            <p:cNvSpPr/>
            <p:nvPr/>
          </p:nvSpPr>
          <p:spPr>
            <a:xfrm>
              <a:off x="5627129" y="5284898"/>
              <a:ext cx="309004" cy="190976"/>
            </a:xfrm>
            <a:custGeom>
              <a:avLst/>
              <a:gdLst>
                <a:gd name="connsiteX0" fmla="*/ 304800 w 309004"/>
                <a:gd name="connsiteY0" fmla="*/ 190976 h 190976"/>
                <a:gd name="connsiteX1" fmla="*/ 4763 w 309004"/>
                <a:gd name="connsiteY1" fmla="*/ 190976 h 190976"/>
                <a:gd name="connsiteX2" fmla="*/ 953 w 309004"/>
                <a:gd name="connsiteY2" fmla="*/ 189071 h 190976"/>
                <a:gd name="connsiteX3" fmla="*/ 0 w 309004"/>
                <a:gd name="connsiteY3" fmla="*/ 184309 h 190976"/>
                <a:gd name="connsiteX4" fmla="*/ 133350 w 309004"/>
                <a:gd name="connsiteY4" fmla="*/ 7144 h 190976"/>
                <a:gd name="connsiteX5" fmla="*/ 133350 w 309004"/>
                <a:gd name="connsiteY5" fmla="*/ 7144 h 190976"/>
                <a:gd name="connsiteX6" fmla="*/ 175260 w 309004"/>
                <a:gd name="connsiteY6" fmla="*/ 7144 h 190976"/>
                <a:gd name="connsiteX7" fmla="*/ 308610 w 309004"/>
                <a:gd name="connsiteY7" fmla="*/ 184309 h 190976"/>
                <a:gd name="connsiteX8" fmla="*/ 307658 w 309004"/>
                <a:gd name="connsiteY8" fmla="*/ 189071 h 190976"/>
                <a:gd name="connsiteX9" fmla="*/ 304800 w 309004"/>
                <a:gd name="connsiteY9" fmla="*/ 190976 h 190976"/>
                <a:gd name="connsiteX10" fmla="*/ 12383 w 309004"/>
                <a:gd name="connsiteY10" fmla="*/ 181451 h 190976"/>
                <a:gd name="connsiteX11" fmla="*/ 297180 w 309004"/>
                <a:gd name="connsiteY11" fmla="*/ 181451 h 190976"/>
                <a:gd name="connsiteX12" fmla="*/ 169545 w 309004"/>
                <a:gd name="connsiteY12" fmla="*/ 15716 h 190976"/>
                <a:gd name="connsiteX13" fmla="*/ 140017 w 309004"/>
                <a:gd name="connsiteY13" fmla="*/ 15716 h 190976"/>
                <a:gd name="connsiteX14" fmla="*/ 140017 w 309004"/>
                <a:gd name="connsiteY14" fmla="*/ 15716 h 190976"/>
                <a:gd name="connsiteX15" fmla="*/ 12383 w 309004"/>
                <a:gd name="connsiteY15" fmla="*/ 181451 h 190976"/>
                <a:gd name="connsiteX16" fmla="*/ 12383 w 309004"/>
                <a:gd name="connsiteY16" fmla="*/ 181451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004" h="190976">
                  <a:moveTo>
                    <a:pt x="304800" y="190976"/>
                  </a:moveTo>
                  <a:lnTo>
                    <a:pt x="4763" y="190976"/>
                  </a:lnTo>
                  <a:cubicBezTo>
                    <a:pt x="2858" y="190976"/>
                    <a:pt x="1905" y="190024"/>
                    <a:pt x="953" y="189071"/>
                  </a:cubicBezTo>
                  <a:cubicBezTo>
                    <a:pt x="0" y="188119"/>
                    <a:pt x="0" y="186214"/>
                    <a:pt x="0" y="184309"/>
                  </a:cubicBezTo>
                  <a:cubicBezTo>
                    <a:pt x="28575" y="114776"/>
                    <a:pt x="74295" y="53816"/>
                    <a:pt x="133350" y="7144"/>
                  </a:cubicBezTo>
                  <a:lnTo>
                    <a:pt x="133350" y="7144"/>
                  </a:lnTo>
                  <a:cubicBezTo>
                    <a:pt x="145733" y="-2381"/>
                    <a:pt x="162878" y="-2381"/>
                    <a:pt x="175260" y="7144"/>
                  </a:cubicBezTo>
                  <a:cubicBezTo>
                    <a:pt x="234315" y="53816"/>
                    <a:pt x="280035" y="114776"/>
                    <a:pt x="308610" y="184309"/>
                  </a:cubicBezTo>
                  <a:cubicBezTo>
                    <a:pt x="309563" y="186214"/>
                    <a:pt x="308610" y="187166"/>
                    <a:pt x="307658" y="189071"/>
                  </a:cubicBezTo>
                  <a:cubicBezTo>
                    <a:pt x="307658" y="190024"/>
                    <a:pt x="305753" y="190976"/>
                    <a:pt x="304800" y="190976"/>
                  </a:cubicBezTo>
                  <a:close/>
                  <a:moveTo>
                    <a:pt x="12383" y="181451"/>
                  </a:moveTo>
                  <a:lnTo>
                    <a:pt x="297180" y="181451"/>
                  </a:lnTo>
                  <a:cubicBezTo>
                    <a:pt x="268605" y="116681"/>
                    <a:pt x="224790" y="59531"/>
                    <a:pt x="169545" y="15716"/>
                  </a:cubicBezTo>
                  <a:cubicBezTo>
                    <a:pt x="160972" y="9049"/>
                    <a:pt x="148590" y="9049"/>
                    <a:pt x="140017" y="15716"/>
                  </a:cubicBezTo>
                  <a:lnTo>
                    <a:pt x="140017" y="15716"/>
                  </a:lnTo>
                  <a:cubicBezTo>
                    <a:pt x="83820" y="59531"/>
                    <a:pt x="40005" y="116681"/>
                    <a:pt x="12383" y="181451"/>
                  </a:cubicBezTo>
                  <a:lnTo>
                    <a:pt x="12383" y="181451"/>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9" name="图形 457">
              <a:extLst>
                <a:ext uri="{FF2B5EF4-FFF2-40B4-BE49-F238E27FC236}">
                  <a16:creationId xmlns:a16="http://schemas.microsoft.com/office/drawing/2014/main" id="{C5A88119-6B9F-40B6-B04E-782CA385EBFB}"/>
                </a:ext>
              </a:extLst>
            </p:cNvPr>
            <p:cNvSpPr/>
            <p:nvPr/>
          </p:nvSpPr>
          <p:spPr>
            <a:xfrm>
              <a:off x="5672849" y="5522547"/>
              <a:ext cx="232409" cy="232409"/>
            </a:xfrm>
            <a:custGeom>
              <a:avLst/>
              <a:gdLst>
                <a:gd name="connsiteX0" fmla="*/ 232410 w 232409"/>
                <a:gd name="connsiteY0" fmla="*/ 116205 h 232409"/>
                <a:gd name="connsiteX1" fmla="*/ 116205 w 232409"/>
                <a:gd name="connsiteY1" fmla="*/ 232410 h 232409"/>
                <a:gd name="connsiteX2" fmla="*/ 0 w 232409"/>
                <a:gd name="connsiteY2" fmla="*/ 116205 h 232409"/>
                <a:gd name="connsiteX3" fmla="*/ 116205 w 232409"/>
                <a:gd name="connsiteY3" fmla="*/ 0 h 232409"/>
                <a:gd name="connsiteX4" fmla="*/ 232410 w 232409"/>
                <a:gd name="connsiteY4" fmla="*/ 116205 h 23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09" h="232409">
                  <a:moveTo>
                    <a:pt x="232410" y="116205"/>
                  </a:moveTo>
                  <a:cubicBezTo>
                    <a:pt x="232410" y="180383"/>
                    <a:pt x="180383" y="232410"/>
                    <a:pt x="116205" y="232410"/>
                  </a:cubicBezTo>
                  <a:cubicBezTo>
                    <a:pt x="52027" y="232410"/>
                    <a:pt x="0" y="180383"/>
                    <a:pt x="0" y="116205"/>
                  </a:cubicBezTo>
                  <a:cubicBezTo>
                    <a:pt x="0" y="52027"/>
                    <a:pt x="52027" y="0"/>
                    <a:pt x="116205" y="0"/>
                  </a:cubicBezTo>
                  <a:cubicBezTo>
                    <a:pt x="180383" y="0"/>
                    <a:pt x="232410" y="52027"/>
                    <a:pt x="232410" y="11620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0" name="图形 457">
              <a:extLst>
                <a:ext uri="{FF2B5EF4-FFF2-40B4-BE49-F238E27FC236}">
                  <a16:creationId xmlns:a16="http://schemas.microsoft.com/office/drawing/2014/main" id="{81CF4B5E-D1F8-423F-9630-270DA3B0B5C6}"/>
                </a:ext>
              </a:extLst>
            </p:cNvPr>
            <p:cNvSpPr/>
            <p:nvPr/>
          </p:nvSpPr>
          <p:spPr>
            <a:xfrm>
              <a:off x="5668086" y="5517785"/>
              <a:ext cx="241934" cy="241934"/>
            </a:xfrm>
            <a:custGeom>
              <a:avLst/>
              <a:gdLst>
                <a:gd name="connsiteX0" fmla="*/ 120967 w 241934"/>
                <a:gd name="connsiteY0" fmla="*/ 241935 h 241934"/>
                <a:gd name="connsiteX1" fmla="*/ 0 w 241934"/>
                <a:gd name="connsiteY1" fmla="*/ 120968 h 241934"/>
                <a:gd name="connsiteX2" fmla="*/ 120967 w 241934"/>
                <a:gd name="connsiteY2" fmla="*/ 0 h 241934"/>
                <a:gd name="connsiteX3" fmla="*/ 241935 w 241934"/>
                <a:gd name="connsiteY3" fmla="*/ 120968 h 241934"/>
                <a:gd name="connsiteX4" fmla="*/ 241935 w 241934"/>
                <a:gd name="connsiteY4" fmla="*/ 120968 h 241934"/>
                <a:gd name="connsiteX5" fmla="*/ 120967 w 241934"/>
                <a:gd name="connsiteY5" fmla="*/ 241935 h 241934"/>
                <a:gd name="connsiteX6" fmla="*/ 120967 w 241934"/>
                <a:gd name="connsiteY6" fmla="*/ 9525 h 241934"/>
                <a:gd name="connsiteX7" fmla="*/ 10477 w 241934"/>
                <a:gd name="connsiteY7" fmla="*/ 120015 h 241934"/>
                <a:gd name="connsiteX8" fmla="*/ 120967 w 241934"/>
                <a:gd name="connsiteY8" fmla="*/ 230505 h 241934"/>
                <a:gd name="connsiteX9" fmla="*/ 231458 w 241934"/>
                <a:gd name="connsiteY9" fmla="*/ 120015 h 241934"/>
                <a:gd name="connsiteX10" fmla="*/ 231458 w 241934"/>
                <a:gd name="connsiteY10" fmla="*/ 120015 h 241934"/>
                <a:gd name="connsiteX11" fmla="*/ 120967 w 241934"/>
                <a:gd name="connsiteY11" fmla="*/ 9525 h 241934"/>
                <a:gd name="connsiteX12" fmla="*/ 120967 w 241934"/>
                <a:gd name="connsiteY12" fmla="*/ 9525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934" h="241934">
                  <a:moveTo>
                    <a:pt x="120967" y="241935"/>
                  </a:moveTo>
                  <a:cubicBezTo>
                    <a:pt x="54292" y="241935"/>
                    <a:pt x="0" y="187643"/>
                    <a:pt x="0" y="120968"/>
                  </a:cubicBezTo>
                  <a:cubicBezTo>
                    <a:pt x="0" y="54293"/>
                    <a:pt x="54292" y="0"/>
                    <a:pt x="120967" y="0"/>
                  </a:cubicBezTo>
                  <a:cubicBezTo>
                    <a:pt x="187642" y="0"/>
                    <a:pt x="241935" y="54293"/>
                    <a:pt x="241935" y="120968"/>
                  </a:cubicBezTo>
                  <a:lnTo>
                    <a:pt x="241935" y="120968"/>
                  </a:lnTo>
                  <a:cubicBezTo>
                    <a:pt x="241935" y="187643"/>
                    <a:pt x="187642" y="241935"/>
                    <a:pt x="120967" y="241935"/>
                  </a:cubicBezTo>
                  <a:close/>
                  <a:moveTo>
                    <a:pt x="120967" y="9525"/>
                  </a:moveTo>
                  <a:cubicBezTo>
                    <a:pt x="60008" y="9525"/>
                    <a:pt x="10477" y="59055"/>
                    <a:pt x="10477" y="120015"/>
                  </a:cubicBezTo>
                  <a:cubicBezTo>
                    <a:pt x="10477" y="180975"/>
                    <a:pt x="60008" y="230505"/>
                    <a:pt x="120967" y="230505"/>
                  </a:cubicBezTo>
                  <a:cubicBezTo>
                    <a:pt x="181927" y="230505"/>
                    <a:pt x="231458" y="180975"/>
                    <a:pt x="231458" y="120015"/>
                  </a:cubicBezTo>
                  <a:cubicBezTo>
                    <a:pt x="231458" y="120015"/>
                    <a:pt x="231458" y="120015"/>
                    <a:pt x="231458" y="120015"/>
                  </a:cubicBezTo>
                  <a:cubicBezTo>
                    <a:pt x="231458" y="60007"/>
                    <a:pt x="181927" y="10477"/>
                    <a:pt x="120967" y="9525"/>
                  </a:cubicBezTo>
                  <a:lnTo>
                    <a:pt x="120967" y="9525"/>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1" name="图形 457">
              <a:extLst>
                <a:ext uri="{FF2B5EF4-FFF2-40B4-BE49-F238E27FC236}">
                  <a16:creationId xmlns:a16="http://schemas.microsoft.com/office/drawing/2014/main" id="{47ECA9DF-98C0-4474-BB36-1B6F483313B4}"/>
                </a:ext>
              </a:extLst>
            </p:cNvPr>
            <p:cNvSpPr/>
            <p:nvPr/>
          </p:nvSpPr>
          <p:spPr>
            <a:xfrm>
              <a:off x="5717616" y="5567315"/>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2" name="图形 457">
              <a:extLst>
                <a:ext uri="{FF2B5EF4-FFF2-40B4-BE49-F238E27FC236}">
                  <a16:creationId xmlns:a16="http://schemas.microsoft.com/office/drawing/2014/main" id="{8FF45B33-F001-4964-90B5-5E0AE5B10EA3}"/>
                </a:ext>
              </a:extLst>
            </p:cNvPr>
            <p:cNvSpPr/>
            <p:nvPr/>
          </p:nvSpPr>
          <p:spPr>
            <a:xfrm>
              <a:off x="5712854" y="5562552"/>
              <a:ext cx="152400" cy="152400"/>
            </a:xfrm>
            <a:custGeom>
              <a:avLst/>
              <a:gdLst>
                <a:gd name="connsiteX0" fmla="*/ 76200 w 152400"/>
                <a:gd name="connsiteY0" fmla="*/ 152400 h 152400"/>
                <a:gd name="connsiteX1" fmla="*/ 0 w 152400"/>
                <a:gd name="connsiteY1" fmla="*/ 76200 h 152400"/>
                <a:gd name="connsiteX2" fmla="*/ 76200 w 152400"/>
                <a:gd name="connsiteY2" fmla="*/ 0 h 152400"/>
                <a:gd name="connsiteX3" fmla="*/ 152400 w 152400"/>
                <a:gd name="connsiteY3" fmla="*/ 76200 h 152400"/>
                <a:gd name="connsiteX4" fmla="*/ 76200 w 152400"/>
                <a:gd name="connsiteY4" fmla="*/ 152400 h 152400"/>
                <a:gd name="connsiteX5" fmla="*/ 76200 w 152400"/>
                <a:gd name="connsiteY5" fmla="*/ 152400 h 152400"/>
                <a:gd name="connsiteX6" fmla="*/ 76200 w 152400"/>
                <a:gd name="connsiteY6" fmla="*/ 9525 h 152400"/>
                <a:gd name="connsiteX7" fmla="*/ 9525 w 152400"/>
                <a:gd name="connsiteY7" fmla="*/ 76200 h 152400"/>
                <a:gd name="connsiteX8" fmla="*/ 76200 w 152400"/>
                <a:gd name="connsiteY8" fmla="*/ 142875 h 152400"/>
                <a:gd name="connsiteX9" fmla="*/ 142875 w 152400"/>
                <a:gd name="connsiteY9" fmla="*/ 76200 h 152400"/>
                <a:gd name="connsiteX10" fmla="*/ 142875 w 152400"/>
                <a:gd name="connsiteY10" fmla="*/ 76200 h 152400"/>
                <a:gd name="connsiteX11" fmla="*/ 76200 w 152400"/>
                <a:gd name="connsiteY11" fmla="*/ 952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152400">
                  <a:moveTo>
                    <a:pt x="76200" y="152400"/>
                  </a:moveTo>
                  <a:cubicBezTo>
                    <a:pt x="34290" y="152400"/>
                    <a:pt x="0" y="118110"/>
                    <a:pt x="0" y="76200"/>
                  </a:cubicBezTo>
                  <a:cubicBezTo>
                    <a:pt x="0" y="34290"/>
                    <a:pt x="34290" y="0"/>
                    <a:pt x="76200" y="0"/>
                  </a:cubicBezTo>
                  <a:cubicBezTo>
                    <a:pt x="118110" y="0"/>
                    <a:pt x="152400" y="34290"/>
                    <a:pt x="152400" y="76200"/>
                  </a:cubicBezTo>
                  <a:cubicBezTo>
                    <a:pt x="152400" y="118110"/>
                    <a:pt x="118110" y="152400"/>
                    <a:pt x="76200" y="152400"/>
                  </a:cubicBezTo>
                  <a:cubicBezTo>
                    <a:pt x="76200" y="152400"/>
                    <a:pt x="76200" y="152400"/>
                    <a:pt x="76200" y="152400"/>
                  </a:cubicBezTo>
                  <a:close/>
                  <a:moveTo>
                    <a:pt x="76200" y="9525"/>
                  </a:moveTo>
                  <a:cubicBezTo>
                    <a:pt x="39053" y="9525"/>
                    <a:pt x="9525" y="39052"/>
                    <a:pt x="9525" y="76200"/>
                  </a:cubicBezTo>
                  <a:cubicBezTo>
                    <a:pt x="9525" y="113348"/>
                    <a:pt x="39053" y="142875"/>
                    <a:pt x="76200" y="142875"/>
                  </a:cubicBezTo>
                  <a:cubicBezTo>
                    <a:pt x="113347" y="142875"/>
                    <a:pt x="142875" y="113348"/>
                    <a:pt x="142875" y="76200"/>
                  </a:cubicBezTo>
                  <a:cubicBezTo>
                    <a:pt x="142875" y="76200"/>
                    <a:pt x="142875" y="76200"/>
                    <a:pt x="142875" y="76200"/>
                  </a:cubicBezTo>
                  <a:cubicBezTo>
                    <a:pt x="142875" y="40005"/>
                    <a:pt x="112395" y="9525"/>
                    <a:pt x="76200"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3" name="图形 457">
              <a:extLst>
                <a:ext uri="{FF2B5EF4-FFF2-40B4-BE49-F238E27FC236}">
                  <a16:creationId xmlns:a16="http://schemas.microsoft.com/office/drawing/2014/main" id="{5D898809-2EE5-44D0-A505-B25E957ABD34}"/>
                </a:ext>
              </a:extLst>
            </p:cNvPr>
            <p:cNvSpPr/>
            <p:nvPr/>
          </p:nvSpPr>
          <p:spPr>
            <a:xfrm>
              <a:off x="5784291" y="5576812"/>
              <a:ext cx="66675" cy="60035"/>
            </a:xfrm>
            <a:custGeom>
              <a:avLst/>
              <a:gdLst>
                <a:gd name="connsiteX0" fmla="*/ 60960 w 66675"/>
                <a:gd name="connsiteY0" fmla="*/ 60035 h 60035"/>
                <a:gd name="connsiteX1" fmla="*/ 56197 w 66675"/>
                <a:gd name="connsiteY1" fmla="*/ 56225 h 60035"/>
                <a:gd name="connsiteX2" fmla="*/ 4763 w 66675"/>
                <a:gd name="connsiteY2" fmla="*/ 9553 h 60035"/>
                <a:gd name="connsiteX3" fmla="*/ 0 w 66675"/>
                <a:gd name="connsiteY3" fmla="*/ 4790 h 60035"/>
                <a:gd name="connsiteX4" fmla="*/ 4763 w 66675"/>
                <a:gd name="connsiteY4" fmla="*/ 28 h 60035"/>
                <a:gd name="connsiteX5" fmla="*/ 66675 w 66675"/>
                <a:gd name="connsiteY5" fmla="*/ 54320 h 60035"/>
                <a:gd name="connsiteX6" fmla="*/ 60960 w 66675"/>
                <a:gd name="connsiteY6" fmla="*/ 60035 h 60035"/>
                <a:gd name="connsiteX7" fmla="*/ 60960 w 66675"/>
                <a:gd name="connsiteY7" fmla="*/ 60035 h 6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60035">
                  <a:moveTo>
                    <a:pt x="60960" y="60035"/>
                  </a:moveTo>
                  <a:cubicBezTo>
                    <a:pt x="58103" y="60035"/>
                    <a:pt x="56197" y="58130"/>
                    <a:pt x="56197" y="56225"/>
                  </a:cubicBezTo>
                  <a:cubicBezTo>
                    <a:pt x="54292" y="29555"/>
                    <a:pt x="31433" y="8600"/>
                    <a:pt x="4763" y="9553"/>
                  </a:cubicBezTo>
                  <a:cubicBezTo>
                    <a:pt x="1905" y="9553"/>
                    <a:pt x="0" y="7648"/>
                    <a:pt x="0" y="4790"/>
                  </a:cubicBezTo>
                  <a:cubicBezTo>
                    <a:pt x="0" y="1933"/>
                    <a:pt x="1905" y="28"/>
                    <a:pt x="4763" y="28"/>
                  </a:cubicBezTo>
                  <a:cubicBezTo>
                    <a:pt x="36195" y="-925"/>
                    <a:pt x="63817" y="22888"/>
                    <a:pt x="66675" y="54320"/>
                  </a:cubicBezTo>
                  <a:cubicBezTo>
                    <a:pt x="66675" y="57178"/>
                    <a:pt x="64770" y="60035"/>
                    <a:pt x="60960" y="60035"/>
                  </a:cubicBezTo>
                  <a:lnTo>
                    <a:pt x="60960" y="60035"/>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4" name="图形 457">
              <a:extLst>
                <a:ext uri="{FF2B5EF4-FFF2-40B4-BE49-F238E27FC236}">
                  <a16:creationId xmlns:a16="http://schemas.microsoft.com/office/drawing/2014/main" id="{4A9DC9E6-C692-401F-BAA6-DDAC60E22A03}"/>
                </a:ext>
              </a:extLst>
            </p:cNvPr>
            <p:cNvSpPr/>
            <p:nvPr/>
          </p:nvSpPr>
          <p:spPr>
            <a:xfrm>
              <a:off x="5759440" y="5579697"/>
              <a:ext cx="21993" cy="14287"/>
            </a:xfrm>
            <a:custGeom>
              <a:avLst/>
              <a:gdLst>
                <a:gd name="connsiteX0" fmla="*/ 4848 w 21993"/>
                <a:gd name="connsiteY0" fmla="*/ 14288 h 14287"/>
                <a:gd name="connsiteX1" fmla="*/ 1038 w 21993"/>
                <a:gd name="connsiteY1" fmla="*/ 12382 h 14287"/>
                <a:gd name="connsiteX2" fmla="*/ 1991 w 21993"/>
                <a:gd name="connsiteY2" fmla="*/ 5715 h 14287"/>
                <a:gd name="connsiteX3" fmla="*/ 16278 w 21993"/>
                <a:gd name="connsiteY3" fmla="*/ 0 h 14287"/>
                <a:gd name="connsiteX4" fmla="*/ 21993 w 21993"/>
                <a:gd name="connsiteY4" fmla="*/ 3810 h 14287"/>
                <a:gd name="connsiteX5" fmla="*/ 21993 w 21993"/>
                <a:gd name="connsiteY5" fmla="*/ 3810 h 14287"/>
                <a:gd name="connsiteX6" fmla="*/ 18183 w 21993"/>
                <a:gd name="connsiteY6" fmla="*/ 9525 h 14287"/>
                <a:gd name="connsiteX7" fmla="*/ 8658 w 21993"/>
                <a:gd name="connsiteY7" fmla="*/ 13335 h 14287"/>
                <a:gd name="connsiteX8" fmla="*/ 4848 w 21993"/>
                <a:gd name="connsiteY8"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3" h="14287">
                  <a:moveTo>
                    <a:pt x="4848" y="14288"/>
                  </a:moveTo>
                  <a:cubicBezTo>
                    <a:pt x="2943" y="14288"/>
                    <a:pt x="1991" y="13335"/>
                    <a:pt x="1038" y="12382"/>
                  </a:cubicBezTo>
                  <a:cubicBezTo>
                    <a:pt x="-867" y="10477"/>
                    <a:pt x="86" y="7620"/>
                    <a:pt x="1991" y="5715"/>
                  </a:cubicBezTo>
                  <a:cubicBezTo>
                    <a:pt x="5801" y="2857"/>
                    <a:pt x="10563" y="952"/>
                    <a:pt x="16278" y="0"/>
                  </a:cubicBezTo>
                  <a:cubicBezTo>
                    <a:pt x="19136" y="0"/>
                    <a:pt x="21041" y="1905"/>
                    <a:pt x="21993" y="3810"/>
                  </a:cubicBezTo>
                  <a:cubicBezTo>
                    <a:pt x="21993" y="3810"/>
                    <a:pt x="21993" y="3810"/>
                    <a:pt x="21993" y="3810"/>
                  </a:cubicBezTo>
                  <a:cubicBezTo>
                    <a:pt x="21993" y="6668"/>
                    <a:pt x="20088" y="8572"/>
                    <a:pt x="18183" y="9525"/>
                  </a:cubicBezTo>
                  <a:cubicBezTo>
                    <a:pt x="14373" y="10477"/>
                    <a:pt x="11516" y="11430"/>
                    <a:pt x="8658" y="13335"/>
                  </a:cubicBezTo>
                  <a:cubicBezTo>
                    <a:pt x="6753" y="13335"/>
                    <a:pt x="5801" y="14288"/>
                    <a:pt x="4848" y="14288"/>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5" name="图形 457">
              <a:extLst>
                <a:ext uri="{FF2B5EF4-FFF2-40B4-BE49-F238E27FC236}">
                  <a16:creationId xmlns:a16="http://schemas.microsoft.com/office/drawing/2014/main" id="{01150AA9-12BD-454E-A557-0D6620FB6F03}"/>
                </a:ext>
              </a:extLst>
            </p:cNvPr>
            <p:cNvSpPr/>
            <p:nvPr/>
          </p:nvSpPr>
          <p:spPr>
            <a:xfrm>
              <a:off x="5889661" y="5818527"/>
              <a:ext cx="58707" cy="203389"/>
            </a:xfrm>
            <a:custGeom>
              <a:avLst/>
              <a:gdLst>
                <a:gd name="connsiteX0" fmla="*/ 5120 w 58707"/>
                <a:gd name="connsiteY0" fmla="*/ 203130 h 203389"/>
                <a:gd name="connsiteX1" fmla="*/ 3215 w 58707"/>
                <a:gd name="connsiteY1" fmla="*/ 203130 h 203389"/>
                <a:gd name="connsiteX2" fmla="*/ 357 w 58707"/>
                <a:gd name="connsiteY2" fmla="*/ 197415 h 203389"/>
                <a:gd name="connsiteX3" fmla="*/ 48935 w 58707"/>
                <a:gd name="connsiteY3" fmla="*/ 4058 h 203389"/>
                <a:gd name="connsiteX4" fmla="*/ 54650 w 58707"/>
                <a:gd name="connsiteY4" fmla="*/ 248 h 203389"/>
                <a:gd name="connsiteX5" fmla="*/ 54650 w 58707"/>
                <a:gd name="connsiteY5" fmla="*/ 248 h 203389"/>
                <a:gd name="connsiteX6" fmla="*/ 58460 w 58707"/>
                <a:gd name="connsiteY6" fmla="*/ 5963 h 203389"/>
                <a:gd name="connsiteX7" fmla="*/ 9882 w 58707"/>
                <a:gd name="connsiteY7" fmla="*/ 201225 h 203389"/>
                <a:gd name="connsiteX8" fmla="*/ 5120 w 58707"/>
                <a:gd name="connsiteY8" fmla="*/ 203130 h 20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07" h="203389">
                  <a:moveTo>
                    <a:pt x="5120" y="203130"/>
                  </a:moveTo>
                  <a:cubicBezTo>
                    <a:pt x="4167" y="203130"/>
                    <a:pt x="4167" y="203130"/>
                    <a:pt x="3215" y="203130"/>
                  </a:cubicBezTo>
                  <a:cubicBezTo>
                    <a:pt x="357" y="202178"/>
                    <a:pt x="-595" y="199320"/>
                    <a:pt x="357" y="197415"/>
                  </a:cubicBezTo>
                  <a:cubicBezTo>
                    <a:pt x="20360" y="133598"/>
                    <a:pt x="36552" y="69780"/>
                    <a:pt x="48935" y="4058"/>
                  </a:cubicBezTo>
                  <a:cubicBezTo>
                    <a:pt x="48935" y="1200"/>
                    <a:pt x="51792" y="-705"/>
                    <a:pt x="54650" y="248"/>
                  </a:cubicBezTo>
                  <a:cubicBezTo>
                    <a:pt x="54650" y="248"/>
                    <a:pt x="54650" y="248"/>
                    <a:pt x="54650" y="248"/>
                  </a:cubicBezTo>
                  <a:cubicBezTo>
                    <a:pt x="57507" y="1200"/>
                    <a:pt x="59412" y="3105"/>
                    <a:pt x="58460" y="5963"/>
                  </a:cubicBezTo>
                  <a:cubicBezTo>
                    <a:pt x="46077" y="71685"/>
                    <a:pt x="29885" y="136455"/>
                    <a:pt x="9882" y="201225"/>
                  </a:cubicBezTo>
                  <a:cubicBezTo>
                    <a:pt x="8930" y="202178"/>
                    <a:pt x="7025" y="204083"/>
                    <a:pt x="5120" y="20313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6" name="图形 457">
              <a:extLst>
                <a:ext uri="{FF2B5EF4-FFF2-40B4-BE49-F238E27FC236}">
                  <a16:creationId xmlns:a16="http://schemas.microsoft.com/office/drawing/2014/main" id="{1761D7FC-E65D-4C6C-A79B-049CA036E7A8}"/>
                </a:ext>
              </a:extLst>
            </p:cNvPr>
            <p:cNvSpPr/>
            <p:nvPr/>
          </p:nvSpPr>
          <p:spPr>
            <a:xfrm>
              <a:off x="5794769" y="6100715"/>
              <a:ext cx="9525" cy="100964"/>
            </a:xfrm>
            <a:custGeom>
              <a:avLst/>
              <a:gdLst>
                <a:gd name="connsiteX0" fmla="*/ 4763 w 9525"/>
                <a:gd name="connsiteY0" fmla="*/ 100965 h 100964"/>
                <a:gd name="connsiteX1" fmla="*/ 0 w 9525"/>
                <a:gd name="connsiteY1" fmla="*/ 96202 h 100964"/>
                <a:gd name="connsiteX2" fmla="*/ 0 w 9525"/>
                <a:gd name="connsiteY2" fmla="*/ 4763 h 100964"/>
                <a:gd name="connsiteX3" fmla="*/ 4763 w 9525"/>
                <a:gd name="connsiteY3" fmla="*/ 0 h 100964"/>
                <a:gd name="connsiteX4" fmla="*/ 9525 w 9525"/>
                <a:gd name="connsiteY4" fmla="*/ 4763 h 100964"/>
                <a:gd name="connsiteX5" fmla="*/ 9525 w 9525"/>
                <a:gd name="connsiteY5" fmla="*/ 96202 h 100964"/>
                <a:gd name="connsiteX6" fmla="*/ 4763 w 9525"/>
                <a:gd name="connsiteY6" fmla="*/ 100965 h 10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100964">
                  <a:moveTo>
                    <a:pt x="4763" y="100965"/>
                  </a:moveTo>
                  <a:cubicBezTo>
                    <a:pt x="1905" y="100965"/>
                    <a:pt x="0" y="99060"/>
                    <a:pt x="0" y="96202"/>
                  </a:cubicBezTo>
                  <a:lnTo>
                    <a:pt x="0" y="4763"/>
                  </a:lnTo>
                  <a:cubicBezTo>
                    <a:pt x="0" y="1905"/>
                    <a:pt x="1905" y="0"/>
                    <a:pt x="4763" y="0"/>
                  </a:cubicBezTo>
                  <a:cubicBezTo>
                    <a:pt x="7620" y="0"/>
                    <a:pt x="9525" y="1905"/>
                    <a:pt x="9525" y="4763"/>
                  </a:cubicBezTo>
                  <a:lnTo>
                    <a:pt x="9525" y="96202"/>
                  </a:lnTo>
                  <a:cubicBezTo>
                    <a:pt x="9525" y="99060"/>
                    <a:pt x="7620" y="100965"/>
                    <a:pt x="4763" y="10096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7" name="图形 457">
              <a:extLst>
                <a:ext uri="{FF2B5EF4-FFF2-40B4-BE49-F238E27FC236}">
                  <a16:creationId xmlns:a16="http://schemas.microsoft.com/office/drawing/2014/main" id="{218110AA-7DA5-4847-8D85-A944A6E286C9}"/>
                </a:ext>
              </a:extLst>
            </p:cNvPr>
            <p:cNvSpPr/>
            <p:nvPr/>
          </p:nvSpPr>
          <p:spPr>
            <a:xfrm>
              <a:off x="5745238" y="6144530"/>
              <a:ext cx="9525" cy="105727"/>
            </a:xfrm>
            <a:custGeom>
              <a:avLst/>
              <a:gdLst>
                <a:gd name="connsiteX0" fmla="*/ 4763 w 9525"/>
                <a:gd name="connsiteY0" fmla="*/ 105728 h 105727"/>
                <a:gd name="connsiteX1" fmla="*/ 0 w 9525"/>
                <a:gd name="connsiteY1" fmla="*/ 100965 h 105727"/>
                <a:gd name="connsiteX2" fmla="*/ 0 w 9525"/>
                <a:gd name="connsiteY2" fmla="*/ 4763 h 105727"/>
                <a:gd name="connsiteX3" fmla="*/ 4763 w 9525"/>
                <a:gd name="connsiteY3" fmla="*/ 0 h 105727"/>
                <a:gd name="connsiteX4" fmla="*/ 9525 w 9525"/>
                <a:gd name="connsiteY4" fmla="*/ 4763 h 105727"/>
                <a:gd name="connsiteX5" fmla="*/ 9525 w 9525"/>
                <a:gd name="connsiteY5" fmla="*/ 100965 h 105727"/>
                <a:gd name="connsiteX6" fmla="*/ 4763 w 9525"/>
                <a:gd name="connsiteY6" fmla="*/ 105728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105727">
                  <a:moveTo>
                    <a:pt x="4763" y="105728"/>
                  </a:moveTo>
                  <a:cubicBezTo>
                    <a:pt x="1905" y="105728"/>
                    <a:pt x="0" y="103823"/>
                    <a:pt x="0" y="100965"/>
                  </a:cubicBezTo>
                  <a:lnTo>
                    <a:pt x="0" y="4763"/>
                  </a:lnTo>
                  <a:cubicBezTo>
                    <a:pt x="0" y="1905"/>
                    <a:pt x="1905" y="0"/>
                    <a:pt x="4763" y="0"/>
                  </a:cubicBezTo>
                  <a:cubicBezTo>
                    <a:pt x="7620" y="0"/>
                    <a:pt x="9525" y="1905"/>
                    <a:pt x="9525" y="4763"/>
                  </a:cubicBezTo>
                  <a:lnTo>
                    <a:pt x="9525" y="100965"/>
                  </a:lnTo>
                  <a:cubicBezTo>
                    <a:pt x="9525" y="102870"/>
                    <a:pt x="7620" y="105728"/>
                    <a:pt x="4763" y="105728"/>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8" name="图形 457">
              <a:extLst>
                <a:ext uri="{FF2B5EF4-FFF2-40B4-BE49-F238E27FC236}">
                  <a16:creationId xmlns:a16="http://schemas.microsoft.com/office/drawing/2014/main" id="{B7B304E1-B116-49DD-AA35-143D964B04F6}"/>
                </a:ext>
              </a:extLst>
            </p:cNvPr>
            <p:cNvSpPr/>
            <p:nvPr/>
          </p:nvSpPr>
          <p:spPr>
            <a:xfrm>
              <a:off x="5449964" y="6398542"/>
              <a:ext cx="170854" cy="87934"/>
            </a:xfrm>
            <a:custGeom>
              <a:avLst/>
              <a:gdLst>
                <a:gd name="connsiteX0" fmla="*/ 4763 w 170854"/>
                <a:gd name="connsiteY0" fmla="*/ 87935 h 87934"/>
                <a:gd name="connsiteX1" fmla="*/ 4763 w 170854"/>
                <a:gd name="connsiteY1" fmla="*/ 87935 h 87934"/>
                <a:gd name="connsiteX2" fmla="*/ 0 w 170854"/>
                <a:gd name="connsiteY2" fmla="*/ 82220 h 87934"/>
                <a:gd name="connsiteX3" fmla="*/ 0 w 170854"/>
                <a:gd name="connsiteY3" fmla="*/ 82220 h 87934"/>
                <a:gd name="connsiteX4" fmla="*/ 51435 w 170854"/>
                <a:gd name="connsiteY4" fmla="*/ 10782 h 87934"/>
                <a:gd name="connsiteX5" fmla="*/ 167640 w 170854"/>
                <a:gd name="connsiteY5" fmla="*/ 17450 h 87934"/>
                <a:gd name="connsiteX6" fmla="*/ 170498 w 170854"/>
                <a:gd name="connsiteY6" fmla="*/ 23165 h 87934"/>
                <a:gd name="connsiteX7" fmla="*/ 164782 w 170854"/>
                <a:gd name="connsiteY7" fmla="*/ 26022 h 87934"/>
                <a:gd name="connsiteX8" fmla="*/ 163830 w 170854"/>
                <a:gd name="connsiteY8" fmla="*/ 26022 h 87934"/>
                <a:gd name="connsiteX9" fmla="*/ 56198 w 170854"/>
                <a:gd name="connsiteY9" fmla="*/ 19355 h 87934"/>
                <a:gd name="connsiteX10" fmla="*/ 9525 w 170854"/>
                <a:gd name="connsiteY10" fmla="*/ 84125 h 87934"/>
                <a:gd name="connsiteX11" fmla="*/ 4763 w 170854"/>
                <a:gd name="connsiteY11" fmla="*/ 87935 h 8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854" h="87934">
                  <a:moveTo>
                    <a:pt x="4763" y="87935"/>
                  </a:moveTo>
                  <a:lnTo>
                    <a:pt x="4763" y="87935"/>
                  </a:lnTo>
                  <a:cubicBezTo>
                    <a:pt x="952" y="86982"/>
                    <a:pt x="0" y="85077"/>
                    <a:pt x="0" y="82220"/>
                  </a:cubicBezTo>
                  <a:cubicBezTo>
                    <a:pt x="0" y="82220"/>
                    <a:pt x="0" y="82220"/>
                    <a:pt x="0" y="82220"/>
                  </a:cubicBezTo>
                  <a:cubicBezTo>
                    <a:pt x="0" y="80315"/>
                    <a:pt x="9525" y="32690"/>
                    <a:pt x="51435" y="10782"/>
                  </a:cubicBezTo>
                  <a:cubicBezTo>
                    <a:pt x="81915" y="-5410"/>
                    <a:pt x="120968" y="-3505"/>
                    <a:pt x="167640" y="17450"/>
                  </a:cubicBezTo>
                  <a:cubicBezTo>
                    <a:pt x="170498" y="18402"/>
                    <a:pt x="171450" y="21260"/>
                    <a:pt x="170498" y="23165"/>
                  </a:cubicBezTo>
                  <a:cubicBezTo>
                    <a:pt x="169545" y="26022"/>
                    <a:pt x="166687" y="26975"/>
                    <a:pt x="164782" y="26022"/>
                  </a:cubicBezTo>
                  <a:cubicBezTo>
                    <a:pt x="164782" y="26022"/>
                    <a:pt x="163830" y="26022"/>
                    <a:pt x="163830" y="26022"/>
                  </a:cubicBezTo>
                  <a:cubicBezTo>
                    <a:pt x="120015" y="6972"/>
                    <a:pt x="83820" y="5067"/>
                    <a:pt x="56198" y="19355"/>
                  </a:cubicBezTo>
                  <a:cubicBezTo>
                    <a:pt x="19050" y="38405"/>
                    <a:pt x="9525" y="83172"/>
                    <a:pt x="9525" y="84125"/>
                  </a:cubicBezTo>
                  <a:cubicBezTo>
                    <a:pt x="9525" y="86030"/>
                    <a:pt x="7620" y="87935"/>
                    <a:pt x="4763" y="8793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9" name="图形 457">
              <a:extLst>
                <a:ext uri="{FF2B5EF4-FFF2-40B4-BE49-F238E27FC236}">
                  <a16:creationId xmlns:a16="http://schemas.microsoft.com/office/drawing/2014/main" id="{71055E8F-652D-4356-8E31-05F5DB0BDD11}"/>
                </a:ext>
              </a:extLst>
            </p:cNvPr>
            <p:cNvSpPr/>
            <p:nvPr/>
          </p:nvSpPr>
          <p:spPr>
            <a:xfrm>
              <a:off x="5872304" y="6366729"/>
              <a:ext cx="137253" cy="62597"/>
            </a:xfrm>
            <a:custGeom>
              <a:avLst/>
              <a:gdLst>
                <a:gd name="connsiteX0" fmla="*/ 132015 w 137253"/>
                <a:gd name="connsiteY0" fmla="*/ 62598 h 62597"/>
                <a:gd name="connsiteX1" fmla="*/ 128205 w 137253"/>
                <a:gd name="connsiteY1" fmla="*/ 60693 h 62597"/>
                <a:gd name="connsiteX2" fmla="*/ 7237 w 137253"/>
                <a:gd name="connsiteY2" fmla="*/ 15925 h 62597"/>
                <a:gd name="connsiteX3" fmla="*/ 570 w 137253"/>
                <a:gd name="connsiteY3" fmla="*/ 14973 h 62597"/>
                <a:gd name="connsiteX4" fmla="*/ 570 w 137253"/>
                <a:gd name="connsiteY4" fmla="*/ 14973 h 62597"/>
                <a:gd name="connsiteX5" fmla="*/ 2475 w 137253"/>
                <a:gd name="connsiteY5" fmla="*/ 8305 h 62597"/>
                <a:gd name="connsiteX6" fmla="*/ 135825 w 137253"/>
                <a:gd name="connsiteY6" fmla="*/ 54978 h 62597"/>
                <a:gd name="connsiteX7" fmla="*/ 135825 w 137253"/>
                <a:gd name="connsiteY7" fmla="*/ 61646 h 62597"/>
                <a:gd name="connsiteX8" fmla="*/ 135825 w 137253"/>
                <a:gd name="connsiteY8" fmla="*/ 61646 h 62597"/>
                <a:gd name="connsiteX9" fmla="*/ 132015 w 137253"/>
                <a:gd name="connsiteY9" fmla="*/ 62598 h 6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253" h="62597">
                  <a:moveTo>
                    <a:pt x="132015" y="62598"/>
                  </a:moveTo>
                  <a:cubicBezTo>
                    <a:pt x="131062" y="62598"/>
                    <a:pt x="129157" y="61646"/>
                    <a:pt x="128205" y="60693"/>
                  </a:cubicBezTo>
                  <a:cubicBezTo>
                    <a:pt x="59625" y="-15507"/>
                    <a:pt x="7237" y="15925"/>
                    <a:pt x="7237" y="15925"/>
                  </a:cubicBezTo>
                  <a:cubicBezTo>
                    <a:pt x="5332" y="17830"/>
                    <a:pt x="2475" y="16878"/>
                    <a:pt x="570" y="14973"/>
                  </a:cubicBezTo>
                  <a:cubicBezTo>
                    <a:pt x="570" y="14973"/>
                    <a:pt x="570" y="14973"/>
                    <a:pt x="570" y="14973"/>
                  </a:cubicBezTo>
                  <a:cubicBezTo>
                    <a:pt x="-383" y="13068"/>
                    <a:pt x="-383" y="9258"/>
                    <a:pt x="2475" y="8305"/>
                  </a:cubicBezTo>
                  <a:cubicBezTo>
                    <a:pt x="4380" y="6400"/>
                    <a:pt x="61530" y="-26937"/>
                    <a:pt x="135825" y="54978"/>
                  </a:cubicBezTo>
                  <a:cubicBezTo>
                    <a:pt x="137730" y="56883"/>
                    <a:pt x="137730" y="59741"/>
                    <a:pt x="135825" y="61646"/>
                  </a:cubicBezTo>
                  <a:cubicBezTo>
                    <a:pt x="135825" y="61646"/>
                    <a:pt x="135825" y="61646"/>
                    <a:pt x="135825" y="61646"/>
                  </a:cubicBezTo>
                  <a:cubicBezTo>
                    <a:pt x="134872" y="61646"/>
                    <a:pt x="132967" y="62598"/>
                    <a:pt x="132015" y="62598"/>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0" name="图形 457">
              <a:extLst>
                <a:ext uri="{FF2B5EF4-FFF2-40B4-BE49-F238E27FC236}">
                  <a16:creationId xmlns:a16="http://schemas.microsoft.com/office/drawing/2014/main" id="{DC3F5E8A-E117-4D44-B894-EDC575D424DB}"/>
                </a:ext>
              </a:extLst>
            </p:cNvPr>
            <p:cNvSpPr/>
            <p:nvPr/>
          </p:nvSpPr>
          <p:spPr>
            <a:xfrm>
              <a:off x="6057658" y="5447299"/>
              <a:ext cx="283845" cy="9525"/>
            </a:xfrm>
            <a:custGeom>
              <a:avLst/>
              <a:gdLst>
                <a:gd name="connsiteX0" fmla="*/ 279083 w 283845"/>
                <a:gd name="connsiteY0" fmla="*/ 9525 h 9525"/>
                <a:gd name="connsiteX1" fmla="*/ 4763 w 283845"/>
                <a:gd name="connsiteY1" fmla="*/ 9525 h 9525"/>
                <a:gd name="connsiteX2" fmla="*/ 0 w 283845"/>
                <a:gd name="connsiteY2" fmla="*/ 4763 h 9525"/>
                <a:gd name="connsiteX3" fmla="*/ 4763 w 283845"/>
                <a:gd name="connsiteY3" fmla="*/ 0 h 9525"/>
                <a:gd name="connsiteX4" fmla="*/ 279083 w 283845"/>
                <a:gd name="connsiteY4" fmla="*/ 0 h 9525"/>
                <a:gd name="connsiteX5" fmla="*/ 283845 w 283845"/>
                <a:gd name="connsiteY5" fmla="*/ 4763 h 9525"/>
                <a:gd name="connsiteX6" fmla="*/ 279083 w 28384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45" h="9525">
                  <a:moveTo>
                    <a:pt x="279083" y="9525"/>
                  </a:moveTo>
                  <a:lnTo>
                    <a:pt x="4763" y="9525"/>
                  </a:lnTo>
                  <a:cubicBezTo>
                    <a:pt x="1905" y="9525"/>
                    <a:pt x="0" y="7620"/>
                    <a:pt x="0" y="4763"/>
                  </a:cubicBezTo>
                  <a:cubicBezTo>
                    <a:pt x="0" y="1905"/>
                    <a:pt x="1905" y="0"/>
                    <a:pt x="4763" y="0"/>
                  </a:cubicBezTo>
                  <a:lnTo>
                    <a:pt x="279083" y="0"/>
                  </a:lnTo>
                  <a:cubicBezTo>
                    <a:pt x="281940" y="0"/>
                    <a:pt x="283845" y="1905"/>
                    <a:pt x="283845" y="4763"/>
                  </a:cubicBezTo>
                  <a:cubicBezTo>
                    <a:pt x="283845" y="7620"/>
                    <a:pt x="281940" y="9525"/>
                    <a:pt x="27908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1" name="图形 457">
              <a:extLst>
                <a:ext uri="{FF2B5EF4-FFF2-40B4-BE49-F238E27FC236}">
                  <a16:creationId xmlns:a16="http://schemas.microsoft.com/office/drawing/2014/main" id="{6E43487A-C322-4BF9-AFA6-DF17E6299224}"/>
                </a:ext>
              </a:extLst>
            </p:cNvPr>
            <p:cNvSpPr/>
            <p:nvPr/>
          </p:nvSpPr>
          <p:spPr>
            <a:xfrm>
              <a:off x="6057658" y="5509212"/>
              <a:ext cx="283845" cy="9525"/>
            </a:xfrm>
            <a:custGeom>
              <a:avLst/>
              <a:gdLst>
                <a:gd name="connsiteX0" fmla="*/ 279083 w 283845"/>
                <a:gd name="connsiteY0" fmla="*/ 9525 h 9525"/>
                <a:gd name="connsiteX1" fmla="*/ 4763 w 283845"/>
                <a:gd name="connsiteY1" fmla="*/ 9525 h 9525"/>
                <a:gd name="connsiteX2" fmla="*/ 0 w 283845"/>
                <a:gd name="connsiteY2" fmla="*/ 4763 h 9525"/>
                <a:gd name="connsiteX3" fmla="*/ 4763 w 283845"/>
                <a:gd name="connsiteY3" fmla="*/ 0 h 9525"/>
                <a:gd name="connsiteX4" fmla="*/ 279083 w 283845"/>
                <a:gd name="connsiteY4" fmla="*/ 0 h 9525"/>
                <a:gd name="connsiteX5" fmla="*/ 283845 w 283845"/>
                <a:gd name="connsiteY5" fmla="*/ 4763 h 9525"/>
                <a:gd name="connsiteX6" fmla="*/ 279083 w 28384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45" h="9525">
                  <a:moveTo>
                    <a:pt x="279083" y="9525"/>
                  </a:moveTo>
                  <a:lnTo>
                    <a:pt x="4763" y="9525"/>
                  </a:lnTo>
                  <a:cubicBezTo>
                    <a:pt x="1905" y="9525"/>
                    <a:pt x="0" y="7620"/>
                    <a:pt x="0" y="4763"/>
                  </a:cubicBezTo>
                  <a:cubicBezTo>
                    <a:pt x="0" y="1905"/>
                    <a:pt x="1905" y="0"/>
                    <a:pt x="4763" y="0"/>
                  </a:cubicBezTo>
                  <a:lnTo>
                    <a:pt x="279083" y="0"/>
                  </a:lnTo>
                  <a:cubicBezTo>
                    <a:pt x="281940" y="0"/>
                    <a:pt x="283845" y="1905"/>
                    <a:pt x="283845" y="4763"/>
                  </a:cubicBezTo>
                  <a:cubicBezTo>
                    <a:pt x="283845" y="7620"/>
                    <a:pt x="281940" y="9525"/>
                    <a:pt x="27908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2" name="图形 457">
              <a:extLst>
                <a:ext uri="{FF2B5EF4-FFF2-40B4-BE49-F238E27FC236}">
                  <a16:creationId xmlns:a16="http://schemas.microsoft.com/office/drawing/2014/main" id="{EA15AC30-CDCD-4861-9E40-CD385643400A}"/>
                </a:ext>
              </a:extLst>
            </p:cNvPr>
            <p:cNvSpPr/>
            <p:nvPr/>
          </p:nvSpPr>
          <p:spPr>
            <a:xfrm>
              <a:off x="6057658" y="5572077"/>
              <a:ext cx="283845" cy="9525"/>
            </a:xfrm>
            <a:custGeom>
              <a:avLst/>
              <a:gdLst>
                <a:gd name="connsiteX0" fmla="*/ 279083 w 283845"/>
                <a:gd name="connsiteY0" fmla="*/ 9525 h 9525"/>
                <a:gd name="connsiteX1" fmla="*/ 4763 w 283845"/>
                <a:gd name="connsiteY1" fmla="*/ 9525 h 9525"/>
                <a:gd name="connsiteX2" fmla="*/ 0 w 283845"/>
                <a:gd name="connsiteY2" fmla="*/ 4763 h 9525"/>
                <a:gd name="connsiteX3" fmla="*/ 4763 w 283845"/>
                <a:gd name="connsiteY3" fmla="*/ 0 h 9525"/>
                <a:gd name="connsiteX4" fmla="*/ 279083 w 283845"/>
                <a:gd name="connsiteY4" fmla="*/ 0 h 9525"/>
                <a:gd name="connsiteX5" fmla="*/ 283845 w 283845"/>
                <a:gd name="connsiteY5" fmla="*/ 4763 h 9525"/>
                <a:gd name="connsiteX6" fmla="*/ 279083 w 28384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45" h="9525">
                  <a:moveTo>
                    <a:pt x="279083" y="9525"/>
                  </a:moveTo>
                  <a:lnTo>
                    <a:pt x="4763" y="9525"/>
                  </a:lnTo>
                  <a:cubicBezTo>
                    <a:pt x="1905" y="9525"/>
                    <a:pt x="0" y="7620"/>
                    <a:pt x="0" y="4763"/>
                  </a:cubicBezTo>
                  <a:cubicBezTo>
                    <a:pt x="0" y="1905"/>
                    <a:pt x="1905" y="0"/>
                    <a:pt x="4763" y="0"/>
                  </a:cubicBezTo>
                  <a:lnTo>
                    <a:pt x="279083" y="0"/>
                  </a:lnTo>
                  <a:cubicBezTo>
                    <a:pt x="281940" y="0"/>
                    <a:pt x="283845" y="1905"/>
                    <a:pt x="283845" y="4763"/>
                  </a:cubicBezTo>
                  <a:cubicBezTo>
                    <a:pt x="283845" y="6667"/>
                    <a:pt x="281940" y="9525"/>
                    <a:pt x="27908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3" name="图形 457">
              <a:extLst>
                <a:ext uri="{FF2B5EF4-FFF2-40B4-BE49-F238E27FC236}">
                  <a16:creationId xmlns:a16="http://schemas.microsoft.com/office/drawing/2014/main" id="{B582D4D9-B852-4C50-8D0B-C4F27DDFF552}"/>
                </a:ext>
              </a:extLst>
            </p:cNvPr>
            <p:cNvSpPr/>
            <p:nvPr/>
          </p:nvSpPr>
          <p:spPr>
            <a:xfrm>
              <a:off x="6057658" y="5633990"/>
              <a:ext cx="186690" cy="9525"/>
            </a:xfrm>
            <a:custGeom>
              <a:avLst/>
              <a:gdLst>
                <a:gd name="connsiteX0" fmla="*/ 181928 w 186690"/>
                <a:gd name="connsiteY0" fmla="*/ 9525 h 9525"/>
                <a:gd name="connsiteX1" fmla="*/ 4763 w 186690"/>
                <a:gd name="connsiteY1" fmla="*/ 9525 h 9525"/>
                <a:gd name="connsiteX2" fmla="*/ 0 w 186690"/>
                <a:gd name="connsiteY2" fmla="*/ 4763 h 9525"/>
                <a:gd name="connsiteX3" fmla="*/ 4763 w 186690"/>
                <a:gd name="connsiteY3" fmla="*/ 0 h 9525"/>
                <a:gd name="connsiteX4" fmla="*/ 181928 w 186690"/>
                <a:gd name="connsiteY4" fmla="*/ 0 h 9525"/>
                <a:gd name="connsiteX5" fmla="*/ 186690 w 186690"/>
                <a:gd name="connsiteY5" fmla="*/ 4763 h 9525"/>
                <a:gd name="connsiteX6" fmla="*/ 181928 w 18669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90" h="9525">
                  <a:moveTo>
                    <a:pt x="181928" y="9525"/>
                  </a:moveTo>
                  <a:lnTo>
                    <a:pt x="4763" y="9525"/>
                  </a:lnTo>
                  <a:cubicBezTo>
                    <a:pt x="1905" y="9525"/>
                    <a:pt x="0" y="7620"/>
                    <a:pt x="0" y="4763"/>
                  </a:cubicBezTo>
                  <a:cubicBezTo>
                    <a:pt x="0" y="1905"/>
                    <a:pt x="1905" y="0"/>
                    <a:pt x="4763" y="0"/>
                  </a:cubicBezTo>
                  <a:lnTo>
                    <a:pt x="181928" y="0"/>
                  </a:lnTo>
                  <a:cubicBezTo>
                    <a:pt x="184785" y="0"/>
                    <a:pt x="186690" y="1905"/>
                    <a:pt x="186690" y="4763"/>
                  </a:cubicBezTo>
                  <a:cubicBezTo>
                    <a:pt x="186690" y="7620"/>
                    <a:pt x="184785" y="9525"/>
                    <a:pt x="18192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4" name="图形 457">
              <a:extLst>
                <a:ext uri="{FF2B5EF4-FFF2-40B4-BE49-F238E27FC236}">
                  <a16:creationId xmlns:a16="http://schemas.microsoft.com/office/drawing/2014/main" id="{C80078B4-5EB2-42EF-A75A-D89D5B9E0888}"/>
                </a:ext>
              </a:extLst>
            </p:cNvPr>
            <p:cNvSpPr/>
            <p:nvPr/>
          </p:nvSpPr>
          <p:spPr>
            <a:xfrm>
              <a:off x="5823344" y="6188344"/>
              <a:ext cx="9525" cy="49530"/>
            </a:xfrm>
            <a:custGeom>
              <a:avLst/>
              <a:gdLst>
                <a:gd name="connsiteX0" fmla="*/ 4763 w 9525"/>
                <a:gd name="connsiteY0" fmla="*/ 49530 h 49530"/>
                <a:gd name="connsiteX1" fmla="*/ 0 w 9525"/>
                <a:gd name="connsiteY1" fmla="*/ 44768 h 49530"/>
                <a:gd name="connsiteX2" fmla="*/ 0 w 9525"/>
                <a:gd name="connsiteY2" fmla="*/ 4763 h 49530"/>
                <a:gd name="connsiteX3" fmla="*/ 4763 w 9525"/>
                <a:gd name="connsiteY3" fmla="*/ 0 h 49530"/>
                <a:gd name="connsiteX4" fmla="*/ 9525 w 9525"/>
                <a:gd name="connsiteY4" fmla="*/ 4763 h 49530"/>
                <a:gd name="connsiteX5" fmla="*/ 9525 w 9525"/>
                <a:gd name="connsiteY5" fmla="*/ 44768 h 49530"/>
                <a:gd name="connsiteX6" fmla="*/ 4763 w 9525"/>
                <a:gd name="connsiteY6" fmla="*/ 49530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49530">
                  <a:moveTo>
                    <a:pt x="4763" y="49530"/>
                  </a:moveTo>
                  <a:cubicBezTo>
                    <a:pt x="1905" y="49530"/>
                    <a:pt x="0" y="47625"/>
                    <a:pt x="0" y="44768"/>
                  </a:cubicBezTo>
                  <a:lnTo>
                    <a:pt x="0" y="4763"/>
                  </a:lnTo>
                  <a:cubicBezTo>
                    <a:pt x="0" y="1905"/>
                    <a:pt x="1905" y="0"/>
                    <a:pt x="4763" y="0"/>
                  </a:cubicBezTo>
                  <a:cubicBezTo>
                    <a:pt x="7620" y="0"/>
                    <a:pt x="9525" y="1905"/>
                    <a:pt x="9525" y="4763"/>
                  </a:cubicBezTo>
                  <a:lnTo>
                    <a:pt x="9525" y="44768"/>
                  </a:lnTo>
                  <a:cubicBezTo>
                    <a:pt x="9525" y="46673"/>
                    <a:pt x="7620" y="49530"/>
                    <a:pt x="4763" y="49530"/>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5" name="图形 457">
              <a:extLst>
                <a:ext uri="{FF2B5EF4-FFF2-40B4-BE49-F238E27FC236}">
                  <a16:creationId xmlns:a16="http://schemas.microsoft.com/office/drawing/2014/main" id="{8E191A3C-0119-4A16-AF0C-9593E7BAF1D4}"/>
                </a:ext>
              </a:extLst>
            </p:cNvPr>
            <p:cNvSpPr/>
            <p:nvPr/>
          </p:nvSpPr>
          <p:spPr>
            <a:xfrm>
              <a:off x="5126114" y="5312045"/>
              <a:ext cx="400050" cy="238124"/>
            </a:xfrm>
            <a:custGeom>
              <a:avLst/>
              <a:gdLst>
                <a:gd name="connsiteX0" fmla="*/ 395288 w 400050"/>
                <a:gd name="connsiteY0" fmla="*/ 238125 h 238124"/>
                <a:gd name="connsiteX1" fmla="*/ 4763 w 400050"/>
                <a:gd name="connsiteY1" fmla="*/ 238125 h 238124"/>
                <a:gd name="connsiteX2" fmla="*/ 0 w 400050"/>
                <a:gd name="connsiteY2" fmla="*/ 233362 h 238124"/>
                <a:gd name="connsiteX3" fmla="*/ 0 w 400050"/>
                <a:gd name="connsiteY3" fmla="*/ 4763 h 238124"/>
                <a:gd name="connsiteX4" fmla="*/ 4763 w 400050"/>
                <a:gd name="connsiteY4" fmla="*/ 0 h 238124"/>
                <a:gd name="connsiteX5" fmla="*/ 9525 w 400050"/>
                <a:gd name="connsiteY5" fmla="*/ 4763 h 238124"/>
                <a:gd name="connsiteX6" fmla="*/ 9525 w 400050"/>
                <a:gd name="connsiteY6" fmla="*/ 228600 h 238124"/>
                <a:gd name="connsiteX7" fmla="*/ 395288 w 400050"/>
                <a:gd name="connsiteY7" fmla="*/ 228600 h 238124"/>
                <a:gd name="connsiteX8" fmla="*/ 400050 w 400050"/>
                <a:gd name="connsiteY8" fmla="*/ 233362 h 238124"/>
                <a:gd name="connsiteX9" fmla="*/ 395288 w 400050"/>
                <a:gd name="connsiteY9" fmla="*/ 238125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50" h="238124">
                  <a:moveTo>
                    <a:pt x="395288" y="238125"/>
                  </a:moveTo>
                  <a:lnTo>
                    <a:pt x="4763" y="238125"/>
                  </a:lnTo>
                  <a:cubicBezTo>
                    <a:pt x="1905" y="238125"/>
                    <a:pt x="0" y="236220"/>
                    <a:pt x="0" y="233362"/>
                  </a:cubicBezTo>
                  <a:lnTo>
                    <a:pt x="0" y="4763"/>
                  </a:lnTo>
                  <a:cubicBezTo>
                    <a:pt x="0" y="1905"/>
                    <a:pt x="1905" y="0"/>
                    <a:pt x="4763" y="0"/>
                  </a:cubicBezTo>
                  <a:cubicBezTo>
                    <a:pt x="7620" y="0"/>
                    <a:pt x="9525" y="1905"/>
                    <a:pt x="9525" y="4763"/>
                  </a:cubicBezTo>
                  <a:lnTo>
                    <a:pt x="9525" y="228600"/>
                  </a:lnTo>
                  <a:lnTo>
                    <a:pt x="395288" y="228600"/>
                  </a:lnTo>
                  <a:cubicBezTo>
                    <a:pt x="398145" y="228600"/>
                    <a:pt x="400050" y="230505"/>
                    <a:pt x="400050" y="233362"/>
                  </a:cubicBezTo>
                  <a:cubicBezTo>
                    <a:pt x="400050" y="236220"/>
                    <a:pt x="398145" y="238125"/>
                    <a:pt x="395288" y="2381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6" name="图形 457">
              <a:extLst>
                <a:ext uri="{FF2B5EF4-FFF2-40B4-BE49-F238E27FC236}">
                  <a16:creationId xmlns:a16="http://schemas.microsoft.com/office/drawing/2014/main" id="{517CF7F8-CD47-41B8-A8F2-17BCA4FDFE1B}"/>
                </a:ext>
              </a:extLst>
            </p:cNvPr>
            <p:cNvSpPr/>
            <p:nvPr/>
          </p:nvSpPr>
          <p:spPr>
            <a:xfrm>
              <a:off x="5169571" y="5336452"/>
              <a:ext cx="287416" cy="178474"/>
            </a:xfrm>
            <a:custGeom>
              <a:avLst/>
              <a:gdLst>
                <a:gd name="connsiteX0" fmla="*/ 4167 w 287416"/>
                <a:gd name="connsiteY0" fmla="*/ 178475 h 178474"/>
                <a:gd name="connsiteX1" fmla="*/ 3215 w 287416"/>
                <a:gd name="connsiteY1" fmla="*/ 178475 h 178474"/>
                <a:gd name="connsiteX2" fmla="*/ 357 w 287416"/>
                <a:gd name="connsiteY2" fmla="*/ 172760 h 178474"/>
                <a:gd name="connsiteX3" fmla="*/ 357 w 287416"/>
                <a:gd name="connsiteY3" fmla="*/ 172760 h 178474"/>
                <a:gd name="connsiteX4" fmla="*/ 85130 w 287416"/>
                <a:gd name="connsiteY4" fmla="*/ 74652 h 178474"/>
                <a:gd name="connsiteX5" fmla="*/ 135612 w 287416"/>
                <a:gd name="connsiteY5" fmla="*/ 97512 h 178474"/>
                <a:gd name="connsiteX6" fmla="*/ 177522 w 287416"/>
                <a:gd name="connsiteY6" fmla="*/ 127040 h 178474"/>
                <a:gd name="connsiteX7" fmla="*/ 179427 w 287416"/>
                <a:gd name="connsiteY7" fmla="*/ 127040 h 178474"/>
                <a:gd name="connsiteX8" fmla="*/ 278487 w 287416"/>
                <a:gd name="connsiteY8" fmla="*/ 3215 h 178474"/>
                <a:gd name="connsiteX9" fmla="*/ 284202 w 287416"/>
                <a:gd name="connsiteY9" fmla="*/ 357 h 178474"/>
                <a:gd name="connsiteX10" fmla="*/ 287060 w 287416"/>
                <a:gd name="connsiteY10" fmla="*/ 6072 h 178474"/>
                <a:gd name="connsiteX11" fmla="*/ 179427 w 287416"/>
                <a:gd name="connsiteY11" fmla="*/ 135612 h 178474"/>
                <a:gd name="connsiteX12" fmla="*/ 177522 w 287416"/>
                <a:gd name="connsiteY12" fmla="*/ 135612 h 178474"/>
                <a:gd name="connsiteX13" fmla="*/ 127040 w 287416"/>
                <a:gd name="connsiteY13" fmla="*/ 101322 h 178474"/>
                <a:gd name="connsiteX14" fmla="*/ 87987 w 287416"/>
                <a:gd name="connsiteY14" fmla="*/ 82272 h 178474"/>
                <a:gd name="connsiteX15" fmla="*/ 9882 w 287416"/>
                <a:gd name="connsiteY15" fmla="*/ 174665 h 178474"/>
                <a:gd name="connsiteX16" fmla="*/ 4167 w 287416"/>
                <a:gd name="connsiteY16" fmla="*/ 178475 h 17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416" h="178474">
                  <a:moveTo>
                    <a:pt x="4167" y="178475"/>
                  </a:moveTo>
                  <a:cubicBezTo>
                    <a:pt x="4167" y="178475"/>
                    <a:pt x="3215" y="178475"/>
                    <a:pt x="3215" y="178475"/>
                  </a:cubicBezTo>
                  <a:cubicBezTo>
                    <a:pt x="357" y="177522"/>
                    <a:pt x="-595" y="174665"/>
                    <a:pt x="357" y="172760"/>
                  </a:cubicBezTo>
                  <a:lnTo>
                    <a:pt x="357" y="172760"/>
                  </a:lnTo>
                  <a:cubicBezTo>
                    <a:pt x="1310" y="168950"/>
                    <a:pt x="26075" y="89892"/>
                    <a:pt x="85130" y="74652"/>
                  </a:cubicBezTo>
                  <a:cubicBezTo>
                    <a:pt x="117515" y="66080"/>
                    <a:pt x="127040" y="82272"/>
                    <a:pt x="135612" y="97512"/>
                  </a:cubicBezTo>
                  <a:cubicBezTo>
                    <a:pt x="144185" y="112752"/>
                    <a:pt x="150852" y="126087"/>
                    <a:pt x="177522" y="127040"/>
                  </a:cubicBezTo>
                  <a:lnTo>
                    <a:pt x="179427" y="127040"/>
                  </a:lnTo>
                  <a:cubicBezTo>
                    <a:pt x="234672" y="127040"/>
                    <a:pt x="277535" y="5120"/>
                    <a:pt x="278487" y="3215"/>
                  </a:cubicBezTo>
                  <a:cubicBezTo>
                    <a:pt x="279440" y="357"/>
                    <a:pt x="282297" y="-595"/>
                    <a:pt x="284202" y="357"/>
                  </a:cubicBezTo>
                  <a:cubicBezTo>
                    <a:pt x="287060" y="1310"/>
                    <a:pt x="288012" y="4167"/>
                    <a:pt x="287060" y="6072"/>
                  </a:cubicBezTo>
                  <a:cubicBezTo>
                    <a:pt x="285155" y="11787"/>
                    <a:pt x="241340" y="135612"/>
                    <a:pt x="179427" y="135612"/>
                  </a:cubicBezTo>
                  <a:lnTo>
                    <a:pt x="177522" y="135612"/>
                  </a:lnTo>
                  <a:cubicBezTo>
                    <a:pt x="145137" y="133707"/>
                    <a:pt x="135612" y="116562"/>
                    <a:pt x="127040" y="101322"/>
                  </a:cubicBezTo>
                  <a:cubicBezTo>
                    <a:pt x="118467" y="86082"/>
                    <a:pt x="113705" y="75605"/>
                    <a:pt x="87987" y="82272"/>
                  </a:cubicBezTo>
                  <a:cubicBezTo>
                    <a:pt x="34647" y="96560"/>
                    <a:pt x="10835" y="173712"/>
                    <a:pt x="9882" y="174665"/>
                  </a:cubicBezTo>
                  <a:cubicBezTo>
                    <a:pt x="7977" y="177522"/>
                    <a:pt x="6072" y="178475"/>
                    <a:pt x="4167" y="17847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7" name="图形 457">
              <a:extLst>
                <a:ext uri="{FF2B5EF4-FFF2-40B4-BE49-F238E27FC236}">
                  <a16:creationId xmlns:a16="http://schemas.microsoft.com/office/drawing/2014/main" id="{2E44AD1B-1A5C-4372-87A9-A97DBC9FEFF3}"/>
                </a:ext>
              </a:extLst>
            </p:cNvPr>
            <p:cNvSpPr/>
            <p:nvPr/>
          </p:nvSpPr>
          <p:spPr>
            <a:xfrm>
              <a:off x="6090044" y="6090237"/>
              <a:ext cx="169544" cy="169545"/>
            </a:xfrm>
            <a:custGeom>
              <a:avLst/>
              <a:gdLst>
                <a:gd name="connsiteX0" fmla="*/ 84772 w 169544"/>
                <a:gd name="connsiteY0" fmla="*/ 169545 h 169545"/>
                <a:gd name="connsiteX1" fmla="*/ 0 w 169544"/>
                <a:gd name="connsiteY1" fmla="*/ 84772 h 169545"/>
                <a:gd name="connsiteX2" fmla="*/ 84772 w 169544"/>
                <a:gd name="connsiteY2" fmla="*/ 0 h 169545"/>
                <a:gd name="connsiteX3" fmla="*/ 169545 w 169544"/>
                <a:gd name="connsiteY3" fmla="*/ 84772 h 169545"/>
                <a:gd name="connsiteX4" fmla="*/ 169545 w 169544"/>
                <a:gd name="connsiteY4" fmla="*/ 84772 h 169545"/>
                <a:gd name="connsiteX5" fmla="*/ 84772 w 169544"/>
                <a:gd name="connsiteY5" fmla="*/ 169545 h 169545"/>
                <a:gd name="connsiteX6" fmla="*/ 84772 w 169544"/>
                <a:gd name="connsiteY6" fmla="*/ 9525 h 169545"/>
                <a:gd name="connsiteX7" fmla="*/ 9525 w 169544"/>
                <a:gd name="connsiteY7" fmla="*/ 84772 h 169545"/>
                <a:gd name="connsiteX8" fmla="*/ 84772 w 169544"/>
                <a:gd name="connsiteY8" fmla="*/ 160020 h 169545"/>
                <a:gd name="connsiteX9" fmla="*/ 160020 w 169544"/>
                <a:gd name="connsiteY9" fmla="*/ 84772 h 169545"/>
                <a:gd name="connsiteX10" fmla="*/ 160020 w 169544"/>
                <a:gd name="connsiteY10" fmla="*/ 84772 h 169545"/>
                <a:gd name="connsiteX11" fmla="*/ 84772 w 169544"/>
                <a:gd name="connsiteY11" fmla="*/ 9525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544" h="169545">
                  <a:moveTo>
                    <a:pt x="84772" y="169545"/>
                  </a:moveTo>
                  <a:cubicBezTo>
                    <a:pt x="38100" y="169545"/>
                    <a:pt x="0" y="131445"/>
                    <a:pt x="0" y="84772"/>
                  </a:cubicBezTo>
                  <a:cubicBezTo>
                    <a:pt x="0" y="38100"/>
                    <a:pt x="38100" y="0"/>
                    <a:pt x="84772" y="0"/>
                  </a:cubicBezTo>
                  <a:cubicBezTo>
                    <a:pt x="131445" y="0"/>
                    <a:pt x="169545" y="38100"/>
                    <a:pt x="169545" y="84772"/>
                  </a:cubicBezTo>
                  <a:cubicBezTo>
                    <a:pt x="169545" y="84772"/>
                    <a:pt x="169545" y="84772"/>
                    <a:pt x="169545" y="84772"/>
                  </a:cubicBezTo>
                  <a:cubicBezTo>
                    <a:pt x="169545" y="131445"/>
                    <a:pt x="131445" y="169545"/>
                    <a:pt x="84772" y="169545"/>
                  </a:cubicBezTo>
                  <a:close/>
                  <a:moveTo>
                    <a:pt x="84772" y="9525"/>
                  </a:moveTo>
                  <a:cubicBezTo>
                    <a:pt x="42863" y="9525"/>
                    <a:pt x="9525" y="42863"/>
                    <a:pt x="9525" y="84772"/>
                  </a:cubicBezTo>
                  <a:cubicBezTo>
                    <a:pt x="9525" y="126682"/>
                    <a:pt x="42863" y="160020"/>
                    <a:pt x="84772" y="160020"/>
                  </a:cubicBezTo>
                  <a:cubicBezTo>
                    <a:pt x="126682" y="160020"/>
                    <a:pt x="160020" y="126682"/>
                    <a:pt x="160020" y="84772"/>
                  </a:cubicBezTo>
                  <a:cubicBezTo>
                    <a:pt x="160020" y="84772"/>
                    <a:pt x="160020" y="84772"/>
                    <a:pt x="160020" y="84772"/>
                  </a:cubicBezTo>
                  <a:cubicBezTo>
                    <a:pt x="160020" y="42863"/>
                    <a:pt x="126682" y="9525"/>
                    <a:pt x="84772"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8" name="图形 457">
              <a:extLst>
                <a:ext uri="{FF2B5EF4-FFF2-40B4-BE49-F238E27FC236}">
                  <a16:creationId xmlns:a16="http://schemas.microsoft.com/office/drawing/2014/main" id="{49F1B800-654C-4270-8360-8D7AA00BF368}"/>
                </a:ext>
              </a:extLst>
            </p:cNvPr>
            <p:cNvSpPr/>
            <p:nvPr/>
          </p:nvSpPr>
          <p:spPr>
            <a:xfrm>
              <a:off x="6170054" y="6090237"/>
              <a:ext cx="75333" cy="134302"/>
            </a:xfrm>
            <a:custGeom>
              <a:avLst/>
              <a:gdLst>
                <a:gd name="connsiteX0" fmla="*/ 70485 w 75333"/>
                <a:gd name="connsiteY0" fmla="*/ 134302 h 134302"/>
                <a:gd name="connsiteX1" fmla="*/ 67628 w 75333"/>
                <a:gd name="connsiteY1" fmla="*/ 133350 h 134302"/>
                <a:gd name="connsiteX2" fmla="*/ 1905 w 75333"/>
                <a:gd name="connsiteY2" fmla="*/ 88582 h 134302"/>
                <a:gd name="connsiteX3" fmla="*/ 0 w 75333"/>
                <a:gd name="connsiteY3" fmla="*/ 84772 h 134302"/>
                <a:gd name="connsiteX4" fmla="*/ 0 w 75333"/>
                <a:gd name="connsiteY4" fmla="*/ 4763 h 134302"/>
                <a:gd name="connsiteX5" fmla="*/ 4763 w 75333"/>
                <a:gd name="connsiteY5" fmla="*/ 0 h 134302"/>
                <a:gd name="connsiteX6" fmla="*/ 9525 w 75333"/>
                <a:gd name="connsiteY6" fmla="*/ 4763 h 134302"/>
                <a:gd name="connsiteX7" fmla="*/ 9525 w 75333"/>
                <a:gd name="connsiteY7" fmla="*/ 81915 h 134302"/>
                <a:gd name="connsiteX8" fmla="*/ 73342 w 75333"/>
                <a:gd name="connsiteY8" fmla="*/ 125730 h 134302"/>
                <a:gd name="connsiteX9" fmla="*/ 74295 w 75333"/>
                <a:gd name="connsiteY9" fmla="*/ 132397 h 134302"/>
                <a:gd name="connsiteX10" fmla="*/ 70485 w 75333"/>
                <a:gd name="connsiteY10" fmla="*/ 134302 h 134302"/>
                <a:gd name="connsiteX11" fmla="*/ 70485 w 75333"/>
                <a:gd name="connsiteY11" fmla="*/ 134302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33" h="134302">
                  <a:moveTo>
                    <a:pt x="70485" y="134302"/>
                  </a:moveTo>
                  <a:cubicBezTo>
                    <a:pt x="69533" y="134302"/>
                    <a:pt x="68580" y="134302"/>
                    <a:pt x="67628" y="133350"/>
                  </a:cubicBezTo>
                  <a:lnTo>
                    <a:pt x="1905" y="88582"/>
                  </a:lnTo>
                  <a:cubicBezTo>
                    <a:pt x="953" y="87630"/>
                    <a:pt x="0" y="86677"/>
                    <a:pt x="0" y="84772"/>
                  </a:cubicBezTo>
                  <a:lnTo>
                    <a:pt x="0" y="4763"/>
                  </a:lnTo>
                  <a:cubicBezTo>
                    <a:pt x="0" y="1905"/>
                    <a:pt x="1905" y="0"/>
                    <a:pt x="4763" y="0"/>
                  </a:cubicBezTo>
                  <a:cubicBezTo>
                    <a:pt x="7620" y="0"/>
                    <a:pt x="9525" y="1905"/>
                    <a:pt x="9525" y="4763"/>
                  </a:cubicBezTo>
                  <a:lnTo>
                    <a:pt x="9525" y="81915"/>
                  </a:lnTo>
                  <a:lnTo>
                    <a:pt x="73342" y="125730"/>
                  </a:lnTo>
                  <a:cubicBezTo>
                    <a:pt x="75247" y="127635"/>
                    <a:pt x="76200" y="130492"/>
                    <a:pt x="74295" y="132397"/>
                  </a:cubicBezTo>
                  <a:cubicBezTo>
                    <a:pt x="74295" y="134302"/>
                    <a:pt x="72390" y="134302"/>
                    <a:pt x="70485" y="134302"/>
                  </a:cubicBezTo>
                  <a:lnTo>
                    <a:pt x="70485" y="134302"/>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9" name="图形 457">
              <a:extLst>
                <a:ext uri="{FF2B5EF4-FFF2-40B4-BE49-F238E27FC236}">
                  <a16:creationId xmlns:a16="http://schemas.microsoft.com/office/drawing/2014/main" id="{F9C089D8-46B9-42C3-A8AA-6D006F1288FD}"/>
                </a:ext>
              </a:extLst>
            </p:cNvPr>
            <p:cNvSpPr/>
            <p:nvPr/>
          </p:nvSpPr>
          <p:spPr>
            <a:xfrm>
              <a:off x="6095511" y="6169999"/>
              <a:ext cx="85268" cy="26917"/>
            </a:xfrm>
            <a:custGeom>
              <a:avLst/>
              <a:gdLst>
                <a:gd name="connsiteX0" fmla="*/ 5010 w 85268"/>
                <a:gd name="connsiteY0" fmla="*/ 26918 h 26917"/>
                <a:gd name="connsiteX1" fmla="*/ 248 w 85268"/>
                <a:gd name="connsiteY1" fmla="*/ 23108 h 26917"/>
                <a:gd name="connsiteX2" fmla="*/ 4058 w 85268"/>
                <a:gd name="connsiteY2" fmla="*/ 17393 h 26917"/>
                <a:gd name="connsiteX3" fmla="*/ 4058 w 85268"/>
                <a:gd name="connsiteY3" fmla="*/ 17393 h 26917"/>
                <a:gd name="connsiteX4" fmla="*/ 79305 w 85268"/>
                <a:gd name="connsiteY4" fmla="*/ 248 h 26917"/>
                <a:gd name="connsiteX5" fmla="*/ 85020 w 85268"/>
                <a:gd name="connsiteY5" fmla="*/ 4058 h 26917"/>
                <a:gd name="connsiteX6" fmla="*/ 81210 w 85268"/>
                <a:gd name="connsiteY6" fmla="*/ 9773 h 26917"/>
                <a:gd name="connsiteX7" fmla="*/ 5963 w 85268"/>
                <a:gd name="connsiteY7" fmla="*/ 26918 h 26917"/>
                <a:gd name="connsiteX8" fmla="*/ 5010 w 85268"/>
                <a:gd name="connsiteY8" fmla="*/ 26918 h 2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68" h="26917">
                  <a:moveTo>
                    <a:pt x="5010" y="26918"/>
                  </a:moveTo>
                  <a:cubicBezTo>
                    <a:pt x="3105" y="26918"/>
                    <a:pt x="1200" y="25013"/>
                    <a:pt x="248" y="23108"/>
                  </a:cubicBezTo>
                  <a:cubicBezTo>
                    <a:pt x="-705" y="20250"/>
                    <a:pt x="1200" y="18345"/>
                    <a:pt x="4058" y="17393"/>
                  </a:cubicBezTo>
                  <a:cubicBezTo>
                    <a:pt x="4058" y="17393"/>
                    <a:pt x="4058" y="17393"/>
                    <a:pt x="4058" y="17393"/>
                  </a:cubicBezTo>
                  <a:lnTo>
                    <a:pt x="79305" y="248"/>
                  </a:lnTo>
                  <a:cubicBezTo>
                    <a:pt x="82163" y="-705"/>
                    <a:pt x="85020" y="1200"/>
                    <a:pt x="85020" y="4058"/>
                  </a:cubicBezTo>
                  <a:cubicBezTo>
                    <a:pt x="85973" y="6915"/>
                    <a:pt x="84068" y="9773"/>
                    <a:pt x="81210" y="9773"/>
                  </a:cubicBezTo>
                  <a:lnTo>
                    <a:pt x="5963" y="26918"/>
                  </a:lnTo>
                  <a:lnTo>
                    <a:pt x="5010" y="2691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0" name="图形 457">
              <a:extLst>
                <a:ext uri="{FF2B5EF4-FFF2-40B4-BE49-F238E27FC236}">
                  <a16:creationId xmlns:a16="http://schemas.microsoft.com/office/drawing/2014/main" id="{9C74E32C-2BB8-4A59-81F3-F33A0438B64B}"/>
                </a:ext>
              </a:extLst>
            </p:cNvPr>
            <p:cNvSpPr/>
            <p:nvPr/>
          </p:nvSpPr>
          <p:spPr>
            <a:xfrm>
              <a:off x="5298516" y="6178819"/>
              <a:ext cx="123825" cy="9525"/>
            </a:xfrm>
            <a:custGeom>
              <a:avLst/>
              <a:gdLst>
                <a:gd name="connsiteX0" fmla="*/ 119063 w 123825"/>
                <a:gd name="connsiteY0" fmla="*/ 9525 h 9525"/>
                <a:gd name="connsiteX1" fmla="*/ 4763 w 123825"/>
                <a:gd name="connsiteY1" fmla="*/ 9525 h 9525"/>
                <a:gd name="connsiteX2" fmla="*/ 0 w 123825"/>
                <a:gd name="connsiteY2" fmla="*/ 4763 h 9525"/>
                <a:gd name="connsiteX3" fmla="*/ 4763 w 123825"/>
                <a:gd name="connsiteY3" fmla="*/ 0 h 9525"/>
                <a:gd name="connsiteX4" fmla="*/ 119063 w 123825"/>
                <a:gd name="connsiteY4" fmla="*/ 0 h 9525"/>
                <a:gd name="connsiteX5" fmla="*/ 123825 w 123825"/>
                <a:gd name="connsiteY5" fmla="*/ 4763 h 9525"/>
                <a:gd name="connsiteX6" fmla="*/ 119063 w 12382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9525">
                  <a:moveTo>
                    <a:pt x="119063" y="9525"/>
                  </a:moveTo>
                  <a:lnTo>
                    <a:pt x="4763" y="9525"/>
                  </a:lnTo>
                  <a:cubicBezTo>
                    <a:pt x="1905" y="9525"/>
                    <a:pt x="0" y="7620"/>
                    <a:pt x="0" y="4763"/>
                  </a:cubicBezTo>
                  <a:cubicBezTo>
                    <a:pt x="0" y="1905"/>
                    <a:pt x="1905" y="0"/>
                    <a:pt x="4763" y="0"/>
                  </a:cubicBezTo>
                  <a:lnTo>
                    <a:pt x="119063" y="0"/>
                  </a:lnTo>
                  <a:cubicBezTo>
                    <a:pt x="121920" y="0"/>
                    <a:pt x="123825" y="1905"/>
                    <a:pt x="123825" y="4763"/>
                  </a:cubicBezTo>
                  <a:cubicBezTo>
                    <a:pt x="123825" y="7620"/>
                    <a:pt x="121920" y="9525"/>
                    <a:pt x="11906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1" name="图形 457">
              <a:extLst>
                <a:ext uri="{FF2B5EF4-FFF2-40B4-BE49-F238E27FC236}">
                  <a16:creationId xmlns:a16="http://schemas.microsoft.com/office/drawing/2014/main" id="{72C72FF2-D283-4244-B99C-091A40E1CDCE}"/>
                </a:ext>
              </a:extLst>
            </p:cNvPr>
            <p:cNvSpPr/>
            <p:nvPr/>
          </p:nvSpPr>
          <p:spPr>
            <a:xfrm>
              <a:off x="5298516" y="6228350"/>
              <a:ext cx="81914" cy="9525"/>
            </a:xfrm>
            <a:custGeom>
              <a:avLst/>
              <a:gdLst>
                <a:gd name="connsiteX0" fmla="*/ 77152 w 81914"/>
                <a:gd name="connsiteY0" fmla="*/ 9525 h 9525"/>
                <a:gd name="connsiteX1" fmla="*/ 4763 w 81914"/>
                <a:gd name="connsiteY1" fmla="*/ 9525 h 9525"/>
                <a:gd name="connsiteX2" fmla="*/ 0 w 81914"/>
                <a:gd name="connsiteY2" fmla="*/ 4763 h 9525"/>
                <a:gd name="connsiteX3" fmla="*/ 4763 w 81914"/>
                <a:gd name="connsiteY3" fmla="*/ 0 h 9525"/>
                <a:gd name="connsiteX4" fmla="*/ 77152 w 81914"/>
                <a:gd name="connsiteY4" fmla="*/ 0 h 9525"/>
                <a:gd name="connsiteX5" fmla="*/ 81915 w 81914"/>
                <a:gd name="connsiteY5" fmla="*/ 4763 h 9525"/>
                <a:gd name="connsiteX6" fmla="*/ 77152 w 8191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4" h="9525">
                  <a:moveTo>
                    <a:pt x="77152" y="9525"/>
                  </a:moveTo>
                  <a:lnTo>
                    <a:pt x="4763" y="9525"/>
                  </a:lnTo>
                  <a:cubicBezTo>
                    <a:pt x="1905" y="9525"/>
                    <a:pt x="0" y="7620"/>
                    <a:pt x="0" y="4763"/>
                  </a:cubicBezTo>
                  <a:cubicBezTo>
                    <a:pt x="0" y="1905"/>
                    <a:pt x="1905" y="0"/>
                    <a:pt x="4763" y="0"/>
                  </a:cubicBezTo>
                  <a:lnTo>
                    <a:pt x="77152" y="0"/>
                  </a:lnTo>
                  <a:cubicBezTo>
                    <a:pt x="80010" y="0"/>
                    <a:pt x="81915" y="1905"/>
                    <a:pt x="81915" y="4763"/>
                  </a:cubicBezTo>
                  <a:cubicBezTo>
                    <a:pt x="81915" y="6667"/>
                    <a:pt x="80010" y="9525"/>
                    <a:pt x="77152"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2" name="图形 457">
              <a:extLst>
                <a:ext uri="{FF2B5EF4-FFF2-40B4-BE49-F238E27FC236}">
                  <a16:creationId xmlns:a16="http://schemas.microsoft.com/office/drawing/2014/main" id="{CB2EB1B4-CF96-400A-AFBD-CF644C27CC59}"/>
                </a:ext>
              </a:extLst>
            </p:cNvPr>
            <p:cNvSpPr/>
            <p:nvPr/>
          </p:nvSpPr>
          <p:spPr>
            <a:xfrm>
              <a:off x="6435247" y="5196732"/>
              <a:ext cx="414549" cy="374523"/>
            </a:xfrm>
            <a:custGeom>
              <a:avLst/>
              <a:gdLst>
                <a:gd name="connsiteX0" fmla="*/ 99614 w 414549"/>
                <a:gd name="connsiteY0" fmla="*/ 349627 h 374523"/>
                <a:gd name="connsiteX1" fmla="*/ 82469 w 414549"/>
                <a:gd name="connsiteY1" fmla="*/ 310575 h 374523"/>
                <a:gd name="connsiteX2" fmla="*/ 43417 w 414549"/>
                <a:gd name="connsiteY2" fmla="*/ 292477 h 374523"/>
                <a:gd name="connsiteX3" fmla="*/ 37702 w 414549"/>
                <a:gd name="connsiteY3" fmla="*/ 246757 h 374523"/>
                <a:gd name="connsiteX4" fmla="*/ 6269 w 414549"/>
                <a:gd name="connsiteY4" fmla="*/ 157222 h 374523"/>
                <a:gd name="connsiteX5" fmla="*/ 43417 w 414549"/>
                <a:gd name="connsiteY5" fmla="*/ 123885 h 374523"/>
                <a:gd name="connsiteX6" fmla="*/ 34844 w 414549"/>
                <a:gd name="connsiteY6" fmla="*/ 113407 h 374523"/>
                <a:gd name="connsiteX7" fmla="*/ 70087 w 414549"/>
                <a:gd name="connsiteY7" fmla="*/ 37207 h 374523"/>
                <a:gd name="connsiteX8" fmla="*/ 157717 w 414549"/>
                <a:gd name="connsiteY8" fmla="*/ 34350 h 374523"/>
                <a:gd name="connsiteX9" fmla="*/ 165337 w 414549"/>
                <a:gd name="connsiteY9" fmla="*/ 13395 h 374523"/>
                <a:gd name="connsiteX10" fmla="*/ 187244 w 414549"/>
                <a:gd name="connsiteY10" fmla="*/ 4822 h 374523"/>
                <a:gd name="connsiteX11" fmla="*/ 303449 w 414549"/>
                <a:gd name="connsiteY11" fmla="*/ 13395 h 374523"/>
                <a:gd name="connsiteX12" fmla="*/ 338692 w 414549"/>
                <a:gd name="connsiteY12" fmla="*/ 52447 h 374523"/>
                <a:gd name="connsiteX13" fmla="*/ 405367 w 414549"/>
                <a:gd name="connsiteY13" fmla="*/ 100072 h 374523"/>
                <a:gd name="connsiteX14" fmla="*/ 393937 w 414549"/>
                <a:gd name="connsiteY14" fmla="*/ 145792 h 374523"/>
                <a:gd name="connsiteX15" fmla="*/ 395842 w 414549"/>
                <a:gd name="connsiteY15" fmla="*/ 241042 h 374523"/>
                <a:gd name="connsiteX16" fmla="*/ 362504 w 414549"/>
                <a:gd name="connsiteY16" fmla="*/ 260092 h 374523"/>
                <a:gd name="connsiteX17" fmla="*/ 372029 w 414549"/>
                <a:gd name="connsiteY17" fmla="*/ 263902 h 374523"/>
                <a:gd name="connsiteX18" fmla="*/ 335834 w 414549"/>
                <a:gd name="connsiteY18" fmla="*/ 342960 h 374523"/>
                <a:gd name="connsiteX19" fmla="*/ 247252 w 414549"/>
                <a:gd name="connsiteY19" fmla="*/ 340102 h 374523"/>
                <a:gd name="connsiteX20" fmla="*/ 222487 w 414549"/>
                <a:gd name="connsiteY20" fmla="*/ 372487 h 374523"/>
                <a:gd name="connsiteX21" fmla="*/ 177719 w 414549"/>
                <a:gd name="connsiteY21" fmla="*/ 371535 h 374523"/>
                <a:gd name="connsiteX22" fmla="*/ 135809 w 414549"/>
                <a:gd name="connsiteY22" fmla="*/ 357247 h 374523"/>
                <a:gd name="connsiteX23" fmla="*/ 99614 w 414549"/>
                <a:gd name="connsiteY23" fmla="*/ 349627 h 37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549" h="374523">
                  <a:moveTo>
                    <a:pt x="99614" y="349627"/>
                  </a:moveTo>
                  <a:cubicBezTo>
                    <a:pt x="87232" y="341055"/>
                    <a:pt x="80564" y="325815"/>
                    <a:pt x="82469" y="310575"/>
                  </a:cubicBezTo>
                  <a:cubicBezTo>
                    <a:pt x="67229" y="314385"/>
                    <a:pt x="51037" y="306765"/>
                    <a:pt x="43417" y="292477"/>
                  </a:cubicBezTo>
                  <a:cubicBezTo>
                    <a:pt x="36749" y="278190"/>
                    <a:pt x="34844" y="261997"/>
                    <a:pt x="37702" y="246757"/>
                  </a:cubicBezTo>
                  <a:cubicBezTo>
                    <a:pt x="4364" y="230565"/>
                    <a:pt x="-8971" y="190560"/>
                    <a:pt x="6269" y="157222"/>
                  </a:cubicBezTo>
                  <a:cubicBezTo>
                    <a:pt x="13889" y="141982"/>
                    <a:pt x="27224" y="129600"/>
                    <a:pt x="43417" y="123885"/>
                  </a:cubicBezTo>
                  <a:cubicBezTo>
                    <a:pt x="39607" y="121980"/>
                    <a:pt x="35797" y="118170"/>
                    <a:pt x="34844" y="113407"/>
                  </a:cubicBezTo>
                  <a:cubicBezTo>
                    <a:pt x="26272" y="84832"/>
                    <a:pt x="43417" y="51495"/>
                    <a:pt x="70087" y="37207"/>
                  </a:cubicBezTo>
                  <a:cubicBezTo>
                    <a:pt x="97709" y="23872"/>
                    <a:pt x="129142" y="22920"/>
                    <a:pt x="157717" y="34350"/>
                  </a:cubicBezTo>
                  <a:cubicBezTo>
                    <a:pt x="155812" y="26730"/>
                    <a:pt x="159622" y="18157"/>
                    <a:pt x="165337" y="13395"/>
                  </a:cubicBezTo>
                  <a:cubicBezTo>
                    <a:pt x="172004" y="8632"/>
                    <a:pt x="178672" y="5775"/>
                    <a:pt x="187244" y="4822"/>
                  </a:cubicBezTo>
                  <a:cubicBezTo>
                    <a:pt x="226297" y="-3750"/>
                    <a:pt x="266302" y="-893"/>
                    <a:pt x="303449" y="13395"/>
                  </a:cubicBezTo>
                  <a:cubicBezTo>
                    <a:pt x="321547" y="20062"/>
                    <a:pt x="340597" y="33397"/>
                    <a:pt x="338692" y="52447"/>
                  </a:cubicBezTo>
                  <a:cubicBezTo>
                    <a:pt x="370124" y="46732"/>
                    <a:pt x="400604" y="68640"/>
                    <a:pt x="405367" y="100072"/>
                  </a:cubicBezTo>
                  <a:cubicBezTo>
                    <a:pt x="408224" y="116265"/>
                    <a:pt x="403462" y="132457"/>
                    <a:pt x="393937" y="145792"/>
                  </a:cubicBezTo>
                  <a:cubicBezTo>
                    <a:pt x="420607" y="171510"/>
                    <a:pt x="421559" y="214372"/>
                    <a:pt x="395842" y="241042"/>
                  </a:cubicBezTo>
                  <a:cubicBezTo>
                    <a:pt x="387269" y="250567"/>
                    <a:pt x="375839" y="257235"/>
                    <a:pt x="362504" y="260092"/>
                  </a:cubicBezTo>
                  <a:cubicBezTo>
                    <a:pt x="363457" y="255330"/>
                    <a:pt x="370124" y="259140"/>
                    <a:pt x="372029" y="263902"/>
                  </a:cubicBezTo>
                  <a:cubicBezTo>
                    <a:pt x="383459" y="292477"/>
                    <a:pt x="362504" y="326767"/>
                    <a:pt x="335834" y="342960"/>
                  </a:cubicBezTo>
                  <a:cubicBezTo>
                    <a:pt x="309164" y="359152"/>
                    <a:pt x="269159" y="362010"/>
                    <a:pt x="247252" y="340102"/>
                  </a:cubicBezTo>
                  <a:cubicBezTo>
                    <a:pt x="247252" y="355342"/>
                    <a:pt x="236774" y="368677"/>
                    <a:pt x="222487" y="372487"/>
                  </a:cubicBezTo>
                  <a:cubicBezTo>
                    <a:pt x="208199" y="375345"/>
                    <a:pt x="192959" y="375345"/>
                    <a:pt x="177719" y="371535"/>
                  </a:cubicBezTo>
                  <a:cubicBezTo>
                    <a:pt x="163432" y="368677"/>
                    <a:pt x="150097" y="361057"/>
                    <a:pt x="135809" y="357247"/>
                  </a:cubicBezTo>
                  <a:cubicBezTo>
                    <a:pt x="124379" y="354390"/>
                    <a:pt x="111997" y="358200"/>
                    <a:pt x="99614" y="34962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3" name="图形 457">
              <a:extLst>
                <a:ext uri="{FF2B5EF4-FFF2-40B4-BE49-F238E27FC236}">
                  <a16:creationId xmlns:a16="http://schemas.microsoft.com/office/drawing/2014/main" id="{6DA76279-F558-416D-95C5-2E6F3C4D1D14}"/>
                </a:ext>
              </a:extLst>
            </p:cNvPr>
            <p:cNvSpPr/>
            <p:nvPr/>
          </p:nvSpPr>
          <p:spPr>
            <a:xfrm>
              <a:off x="6429938" y="5192922"/>
              <a:ext cx="426072" cy="382964"/>
            </a:xfrm>
            <a:custGeom>
              <a:avLst/>
              <a:gdLst>
                <a:gd name="connsiteX0" fmla="*/ 211603 w 426072"/>
                <a:gd name="connsiteY0" fmla="*/ 382965 h 382964"/>
                <a:gd name="connsiteX1" fmla="*/ 183028 w 426072"/>
                <a:gd name="connsiteY1" fmla="*/ 379155 h 382964"/>
                <a:gd name="connsiteX2" fmla="*/ 160168 w 426072"/>
                <a:gd name="connsiteY2" fmla="*/ 371535 h 382964"/>
                <a:gd name="connsiteX3" fmla="*/ 141118 w 426072"/>
                <a:gd name="connsiteY3" fmla="*/ 364867 h 382964"/>
                <a:gd name="connsiteX4" fmla="*/ 127783 w 426072"/>
                <a:gd name="connsiteY4" fmla="*/ 363915 h 382964"/>
                <a:gd name="connsiteX5" fmla="*/ 101113 w 426072"/>
                <a:gd name="connsiteY5" fmla="*/ 357247 h 382964"/>
                <a:gd name="connsiteX6" fmla="*/ 101113 w 426072"/>
                <a:gd name="connsiteY6" fmla="*/ 357247 h 382964"/>
                <a:gd name="connsiteX7" fmla="*/ 82063 w 426072"/>
                <a:gd name="connsiteY7" fmla="*/ 320100 h 382964"/>
                <a:gd name="connsiteX8" fmla="*/ 43963 w 426072"/>
                <a:gd name="connsiteY8" fmla="*/ 298192 h 382964"/>
                <a:gd name="connsiteX9" fmla="*/ 37296 w 426072"/>
                <a:gd name="connsiteY9" fmla="*/ 253425 h 382964"/>
                <a:gd name="connsiteX10" fmla="*/ 8721 w 426072"/>
                <a:gd name="connsiteY10" fmla="*/ 156270 h 382964"/>
                <a:gd name="connsiteX11" fmla="*/ 39200 w 426072"/>
                <a:gd name="connsiteY11" fmla="*/ 126742 h 382964"/>
                <a:gd name="connsiteX12" fmla="*/ 35391 w 426072"/>
                <a:gd name="connsiteY12" fmla="*/ 119122 h 382964"/>
                <a:gd name="connsiteX13" fmla="*/ 72538 w 426072"/>
                <a:gd name="connsiteY13" fmla="*/ 37207 h 382964"/>
                <a:gd name="connsiteX14" fmla="*/ 157311 w 426072"/>
                <a:gd name="connsiteY14" fmla="*/ 31492 h 382964"/>
                <a:gd name="connsiteX15" fmla="*/ 167788 w 426072"/>
                <a:gd name="connsiteY15" fmla="*/ 14347 h 382964"/>
                <a:gd name="connsiteX16" fmla="*/ 191601 w 426072"/>
                <a:gd name="connsiteY16" fmla="*/ 4822 h 382964"/>
                <a:gd name="connsiteX17" fmla="*/ 310663 w 426072"/>
                <a:gd name="connsiteY17" fmla="*/ 13395 h 382964"/>
                <a:gd name="connsiteX18" fmla="*/ 349716 w 426072"/>
                <a:gd name="connsiteY18" fmla="*/ 51495 h 382964"/>
                <a:gd name="connsiteX19" fmla="*/ 417343 w 426072"/>
                <a:gd name="connsiteY19" fmla="*/ 109597 h 382964"/>
                <a:gd name="connsiteX20" fmla="*/ 406866 w 426072"/>
                <a:gd name="connsiteY20" fmla="*/ 148650 h 382964"/>
                <a:gd name="connsiteX21" fmla="*/ 403056 w 426072"/>
                <a:gd name="connsiteY21" fmla="*/ 250567 h 382964"/>
                <a:gd name="connsiteX22" fmla="*/ 383053 w 426072"/>
                <a:gd name="connsiteY22" fmla="*/ 263902 h 382964"/>
                <a:gd name="connsiteX23" fmla="*/ 384006 w 426072"/>
                <a:gd name="connsiteY23" fmla="*/ 265807 h 382964"/>
                <a:gd name="connsiteX24" fmla="*/ 344953 w 426072"/>
                <a:gd name="connsiteY24" fmla="*/ 350580 h 382964"/>
                <a:gd name="connsiteX25" fmla="*/ 258276 w 426072"/>
                <a:gd name="connsiteY25" fmla="*/ 353437 h 382964"/>
                <a:gd name="connsiteX26" fmla="*/ 230653 w 426072"/>
                <a:gd name="connsiteY26" fmla="*/ 381060 h 382964"/>
                <a:gd name="connsiteX27" fmla="*/ 211603 w 426072"/>
                <a:gd name="connsiteY27" fmla="*/ 382965 h 382964"/>
                <a:gd name="connsiteX28" fmla="*/ 87778 w 426072"/>
                <a:gd name="connsiteY28" fmla="*/ 308670 h 382964"/>
                <a:gd name="connsiteX29" fmla="*/ 90636 w 426072"/>
                <a:gd name="connsiteY29" fmla="*/ 309622 h 382964"/>
                <a:gd name="connsiteX30" fmla="*/ 92541 w 426072"/>
                <a:gd name="connsiteY30" fmla="*/ 313432 h 382964"/>
                <a:gd name="connsiteX31" fmla="*/ 107781 w 426072"/>
                <a:gd name="connsiteY31" fmla="*/ 347722 h 382964"/>
                <a:gd name="connsiteX32" fmla="*/ 107781 w 426072"/>
                <a:gd name="connsiteY32" fmla="*/ 347722 h 382964"/>
                <a:gd name="connsiteX33" fmla="*/ 129688 w 426072"/>
                <a:gd name="connsiteY33" fmla="*/ 353437 h 382964"/>
                <a:gd name="connsiteX34" fmla="*/ 144928 w 426072"/>
                <a:gd name="connsiteY34" fmla="*/ 355342 h 382964"/>
                <a:gd name="connsiteX35" fmla="*/ 165883 w 426072"/>
                <a:gd name="connsiteY35" fmla="*/ 362010 h 382964"/>
                <a:gd name="connsiteX36" fmla="*/ 186838 w 426072"/>
                <a:gd name="connsiteY36" fmla="*/ 368677 h 382964"/>
                <a:gd name="connsiteX37" fmla="*/ 228748 w 426072"/>
                <a:gd name="connsiteY37" fmla="*/ 369630 h 382964"/>
                <a:gd name="connsiteX38" fmla="*/ 250656 w 426072"/>
                <a:gd name="connsiteY38" fmla="*/ 342960 h 382964"/>
                <a:gd name="connsiteX39" fmla="*/ 253513 w 426072"/>
                <a:gd name="connsiteY39" fmla="*/ 338197 h 382964"/>
                <a:gd name="connsiteX40" fmla="*/ 259228 w 426072"/>
                <a:gd name="connsiteY40" fmla="*/ 339150 h 382964"/>
                <a:gd name="connsiteX41" fmla="*/ 342096 w 426072"/>
                <a:gd name="connsiteY41" fmla="*/ 342007 h 382964"/>
                <a:gd name="connsiteX42" fmla="*/ 376385 w 426072"/>
                <a:gd name="connsiteY42" fmla="*/ 268665 h 382964"/>
                <a:gd name="connsiteX43" fmla="*/ 375433 w 426072"/>
                <a:gd name="connsiteY43" fmla="*/ 266760 h 382964"/>
                <a:gd name="connsiteX44" fmla="*/ 372576 w 426072"/>
                <a:gd name="connsiteY44" fmla="*/ 267712 h 382964"/>
                <a:gd name="connsiteX45" fmla="*/ 367813 w 426072"/>
                <a:gd name="connsiteY45" fmla="*/ 266760 h 382964"/>
                <a:gd name="connsiteX46" fmla="*/ 366860 w 426072"/>
                <a:gd name="connsiteY46" fmla="*/ 261997 h 382964"/>
                <a:gd name="connsiteX47" fmla="*/ 373528 w 426072"/>
                <a:gd name="connsiteY47" fmla="*/ 256282 h 382964"/>
                <a:gd name="connsiteX48" fmla="*/ 376385 w 426072"/>
                <a:gd name="connsiteY48" fmla="*/ 256282 h 382964"/>
                <a:gd name="connsiteX49" fmla="*/ 416391 w 426072"/>
                <a:gd name="connsiteY49" fmla="*/ 213420 h 382964"/>
                <a:gd name="connsiteX50" fmla="*/ 399246 w 426072"/>
                <a:gd name="connsiteY50" fmla="*/ 152460 h 382964"/>
                <a:gd name="connsiteX51" fmla="*/ 398293 w 426072"/>
                <a:gd name="connsiteY51" fmla="*/ 145792 h 382964"/>
                <a:gd name="connsiteX52" fmla="*/ 388768 w 426072"/>
                <a:gd name="connsiteY52" fmla="*/ 70545 h 382964"/>
                <a:gd name="connsiteX53" fmla="*/ 347810 w 426072"/>
                <a:gd name="connsiteY53" fmla="*/ 60067 h 382964"/>
                <a:gd name="connsiteX54" fmla="*/ 342096 w 426072"/>
                <a:gd name="connsiteY54" fmla="*/ 56257 h 382964"/>
                <a:gd name="connsiteX55" fmla="*/ 342096 w 426072"/>
                <a:gd name="connsiteY55" fmla="*/ 55305 h 382964"/>
                <a:gd name="connsiteX56" fmla="*/ 309711 w 426072"/>
                <a:gd name="connsiteY56" fmla="*/ 21015 h 382964"/>
                <a:gd name="connsiteX57" fmla="*/ 196363 w 426072"/>
                <a:gd name="connsiteY57" fmla="*/ 12442 h 382964"/>
                <a:gd name="connsiteX58" fmla="*/ 177313 w 426072"/>
                <a:gd name="connsiteY58" fmla="*/ 20062 h 382964"/>
                <a:gd name="connsiteX59" fmla="*/ 170646 w 426072"/>
                <a:gd name="connsiteY59" fmla="*/ 35302 h 382964"/>
                <a:gd name="connsiteX60" fmla="*/ 169693 w 426072"/>
                <a:gd name="connsiteY60" fmla="*/ 40065 h 382964"/>
                <a:gd name="connsiteX61" fmla="*/ 164931 w 426072"/>
                <a:gd name="connsiteY61" fmla="*/ 41017 h 382964"/>
                <a:gd name="connsiteX62" fmla="*/ 81111 w 426072"/>
                <a:gd name="connsiteY62" fmla="*/ 42922 h 382964"/>
                <a:gd name="connsiteX63" fmla="*/ 48725 w 426072"/>
                <a:gd name="connsiteY63" fmla="*/ 113407 h 382964"/>
                <a:gd name="connsiteX64" fmla="*/ 53488 w 426072"/>
                <a:gd name="connsiteY64" fmla="*/ 121027 h 382964"/>
                <a:gd name="connsiteX65" fmla="*/ 57298 w 426072"/>
                <a:gd name="connsiteY65" fmla="*/ 125790 h 382964"/>
                <a:gd name="connsiteX66" fmla="*/ 54441 w 426072"/>
                <a:gd name="connsiteY66" fmla="*/ 130552 h 382964"/>
                <a:gd name="connsiteX67" fmla="*/ 18246 w 426072"/>
                <a:gd name="connsiteY67" fmla="*/ 210562 h 382964"/>
                <a:gd name="connsiteX68" fmla="*/ 49678 w 426072"/>
                <a:gd name="connsiteY68" fmla="*/ 244852 h 382964"/>
                <a:gd name="connsiteX69" fmla="*/ 52536 w 426072"/>
                <a:gd name="connsiteY69" fmla="*/ 249615 h 382964"/>
                <a:gd name="connsiteX70" fmla="*/ 57298 w 426072"/>
                <a:gd name="connsiteY70" fmla="*/ 291525 h 382964"/>
                <a:gd name="connsiteX71" fmla="*/ 90636 w 426072"/>
                <a:gd name="connsiteY71" fmla="*/ 307717 h 382964"/>
                <a:gd name="connsiteX72" fmla="*/ 87778 w 426072"/>
                <a:gd name="connsiteY72" fmla="*/ 308670 h 382964"/>
                <a:gd name="connsiteX73" fmla="*/ 87778 w 426072"/>
                <a:gd name="connsiteY73" fmla="*/ 308670 h 38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26072" h="382964">
                  <a:moveTo>
                    <a:pt x="211603" y="382965"/>
                  </a:moveTo>
                  <a:cubicBezTo>
                    <a:pt x="202078" y="382965"/>
                    <a:pt x="192553" y="381060"/>
                    <a:pt x="183028" y="379155"/>
                  </a:cubicBezTo>
                  <a:cubicBezTo>
                    <a:pt x="175408" y="377250"/>
                    <a:pt x="167788" y="374392"/>
                    <a:pt x="160168" y="371535"/>
                  </a:cubicBezTo>
                  <a:cubicBezTo>
                    <a:pt x="153501" y="368677"/>
                    <a:pt x="147786" y="366772"/>
                    <a:pt x="141118" y="364867"/>
                  </a:cubicBezTo>
                  <a:cubicBezTo>
                    <a:pt x="136356" y="363915"/>
                    <a:pt x="132546" y="363915"/>
                    <a:pt x="127783" y="363915"/>
                  </a:cubicBezTo>
                  <a:cubicBezTo>
                    <a:pt x="118258" y="364867"/>
                    <a:pt x="108733" y="362010"/>
                    <a:pt x="101113" y="357247"/>
                  </a:cubicBezTo>
                  <a:lnTo>
                    <a:pt x="101113" y="357247"/>
                  </a:lnTo>
                  <a:cubicBezTo>
                    <a:pt x="89683" y="348675"/>
                    <a:pt x="82063" y="335340"/>
                    <a:pt x="82063" y="320100"/>
                  </a:cubicBezTo>
                  <a:cubicBezTo>
                    <a:pt x="65871" y="321052"/>
                    <a:pt x="51583" y="312480"/>
                    <a:pt x="43963" y="298192"/>
                  </a:cubicBezTo>
                  <a:cubicBezTo>
                    <a:pt x="37296" y="283905"/>
                    <a:pt x="34438" y="268665"/>
                    <a:pt x="37296" y="253425"/>
                  </a:cubicBezTo>
                  <a:cubicBezTo>
                    <a:pt x="3006" y="234375"/>
                    <a:pt x="-10329" y="190560"/>
                    <a:pt x="8721" y="156270"/>
                  </a:cubicBezTo>
                  <a:cubicBezTo>
                    <a:pt x="15388" y="143887"/>
                    <a:pt x="25866" y="133410"/>
                    <a:pt x="39200" y="126742"/>
                  </a:cubicBezTo>
                  <a:cubicBezTo>
                    <a:pt x="37296" y="124837"/>
                    <a:pt x="36343" y="121980"/>
                    <a:pt x="35391" y="119122"/>
                  </a:cubicBezTo>
                  <a:cubicBezTo>
                    <a:pt x="26818" y="90547"/>
                    <a:pt x="43011" y="54352"/>
                    <a:pt x="72538" y="37207"/>
                  </a:cubicBezTo>
                  <a:cubicBezTo>
                    <a:pt x="99208" y="23872"/>
                    <a:pt x="129688" y="21967"/>
                    <a:pt x="157311" y="31492"/>
                  </a:cubicBezTo>
                  <a:cubicBezTo>
                    <a:pt x="158263" y="24825"/>
                    <a:pt x="162073" y="18157"/>
                    <a:pt x="167788" y="14347"/>
                  </a:cubicBezTo>
                  <a:cubicBezTo>
                    <a:pt x="174456" y="9585"/>
                    <a:pt x="183028" y="5775"/>
                    <a:pt x="191601" y="4822"/>
                  </a:cubicBezTo>
                  <a:cubicBezTo>
                    <a:pt x="231606" y="-3750"/>
                    <a:pt x="272563" y="-893"/>
                    <a:pt x="310663" y="13395"/>
                  </a:cubicBezTo>
                  <a:cubicBezTo>
                    <a:pt x="333523" y="21967"/>
                    <a:pt x="347810" y="36255"/>
                    <a:pt x="349716" y="51495"/>
                  </a:cubicBezTo>
                  <a:cubicBezTo>
                    <a:pt x="384006" y="48637"/>
                    <a:pt x="414485" y="75307"/>
                    <a:pt x="417343" y="109597"/>
                  </a:cubicBezTo>
                  <a:cubicBezTo>
                    <a:pt x="418296" y="123885"/>
                    <a:pt x="414485" y="137220"/>
                    <a:pt x="406866" y="148650"/>
                  </a:cubicBezTo>
                  <a:cubicBezTo>
                    <a:pt x="433535" y="178177"/>
                    <a:pt x="432583" y="222945"/>
                    <a:pt x="403056" y="250567"/>
                  </a:cubicBezTo>
                  <a:cubicBezTo>
                    <a:pt x="397341" y="256282"/>
                    <a:pt x="390673" y="260092"/>
                    <a:pt x="383053" y="263902"/>
                  </a:cubicBezTo>
                  <a:cubicBezTo>
                    <a:pt x="383053" y="263902"/>
                    <a:pt x="384006" y="264855"/>
                    <a:pt x="384006" y="265807"/>
                  </a:cubicBezTo>
                  <a:cubicBezTo>
                    <a:pt x="396388" y="298192"/>
                    <a:pt x="373528" y="334387"/>
                    <a:pt x="344953" y="350580"/>
                  </a:cubicBezTo>
                  <a:cubicBezTo>
                    <a:pt x="319236" y="365820"/>
                    <a:pt x="283041" y="370582"/>
                    <a:pt x="258276" y="353437"/>
                  </a:cubicBezTo>
                  <a:cubicBezTo>
                    <a:pt x="254466" y="366772"/>
                    <a:pt x="243988" y="377250"/>
                    <a:pt x="230653" y="381060"/>
                  </a:cubicBezTo>
                  <a:cubicBezTo>
                    <a:pt x="223986" y="382965"/>
                    <a:pt x="218271" y="382965"/>
                    <a:pt x="211603" y="382965"/>
                  </a:cubicBezTo>
                  <a:close/>
                  <a:moveTo>
                    <a:pt x="87778" y="308670"/>
                  </a:moveTo>
                  <a:cubicBezTo>
                    <a:pt x="88731" y="308670"/>
                    <a:pt x="89683" y="308670"/>
                    <a:pt x="90636" y="309622"/>
                  </a:cubicBezTo>
                  <a:cubicBezTo>
                    <a:pt x="91588" y="310575"/>
                    <a:pt x="92541" y="312480"/>
                    <a:pt x="92541" y="313432"/>
                  </a:cubicBezTo>
                  <a:cubicBezTo>
                    <a:pt x="91588" y="326767"/>
                    <a:pt x="97303" y="340102"/>
                    <a:pt x="107781" y="347722"/>
                  </a:cubicBezTo>
                  <a:lnTo>
                    <a:pt x="107781" y="347722"/>
                  </a:lnTo>
                  <a:cubicBezTo>
                    <a:pt x="114448" y="351532"/>
                    <a:pt x="122068" y="353437"/>
                    <a:pt x="129688" y="353437"/>
                  </a:cubicBezTo>
                  <a:cubicBezTo>
                    <a:pt x="134451" y="353437"/>
                    <a:pt x="139213" y="354390"/>
                    <a:pt x="144928" y="355342"/>
                  </a:cubicBezTo>
                  <a:cubicBezTo>
                    <a:pt x="151596" y="357247"/>
                    <a:pt x="159216" y="359152"/>
                    <a:pt x="165883" y="362010"/>
                  </a:cubicBezTo>
                  <a:cubicBezTo>
                    <a:pt x="172551" y="364867"/>
                    <a:pt x="179218" y="367725"/>
                    <a:pt x="186838" y="368677"/>
                  </a:cubicBezTo>
                  <a:cubicBezTo>
                    <a:pt x="200173" y="372487"/>
                    <a:pt x="214461" y="373440"/>
                    <a:pt x="228748" y="369630"/>
                  </a:cubicBezTo>
                  <a:cubicBezTo>
                    <a:pt x="241131" y="366772"/>
                    <a:pt x="249703" y="355342"/>
                    <a:pt x="250656" y="342960"/>
                  </a:cubicBezTo>
                  <a:cubicBezTo>
                    <a:pt x="250656" y="341055"/>
                    <a:pt x="251608" y="339150"/>
                    <a:pt x="253513" y="338197"/>
                  </a:cubicBezTo>
                  <a:cubicBezTo>
                    <a:pt x="255418" y="337245"/>
                    <a:pt x="257323" y="337245"/>
                    <a:pt x="259228" y="339150"/>
                  </a:cubicBezTo>
                  <a:cubicBezTo>
                    <a:pt x="280183" y="360105"/>
                    <a:pt x="317331" y="356295"/>
                    <a:pt x="342096" y="342007"/>
                  </a:cubicBezTo>
                  <a:cubicBezTo>
                    <a:pt x="366860" y="326767"/>
                    <a:pt x="386863" y="295335"/>
                    <a:pt x="376385" y="268665"/>
                  </a:cubicBezTo>
                  <a:cubicBezTo>
                    <a:pt x="376385" y="267712"/>
                    <a:pt x="375433" y="267712"/>
                    <a:pt x="375433" y="266760"/>
                  </a:cubicBezTo>
                  <a:lnTo>
                    <a:pt x="372576" y="267712"/>
                  </a:lnTo>
                  <a:cubicBezTo>
                    <a:pt x="370671" y="267712"/>
                    <a:pt x="368766" y="267712"/>
                    <a:pt x="367813" y="266760"/>
                  </a:cubicBezTo>
                  <a:cubicBezTo>
                    <a:pt x="366860" y="265807"/>
                    <a:pt x="365908" y="263902"/>
                    <a:pt x="366860" y="261997"/>
                  </a:cubicBezTo>
                  <a:cubicBezTo>
                    <a:pt x="367813" y="259140"/>
                    <a:pt x="370671" y="256282"/>
                    <a:pt x="373528" y="256282"/>
                  </a:cubicBezTo>
                  <a:cubicBezTo>
                    <a:pt x="374481" y="256282"/>
                    <a:pt x="375433" y="256282"/>
                    <a:pt x="376385" y="256282"/>
                  </a:cubicBezTo>
                  <a:cubicBezTo>
                    <a:pt x="395435" y="249615"/>
                    <a:pt x="410676" y="233422"/>
                    <a:pt x="416391" y="213420"/>
                  </a:cubicBezTo>
                  <a:cubicBezTo>
                    <a:pt x="422106" y="191512"/>
                    <a:pt x="415438" y="167700"/>
                    <a:pt x="399246" y="152460"/>
                  </a:cubicBezTo>
                  <a:cubicBezTo>
                    <a:pt x="397341" y="150555"/>
                    <a:pt x="397341" y="147697"/>
                    <a:pt x="398293" y="145792"/>
                  </a:cubicBezTo>
                  <a:cubicBezTo>
                    <a:pt x="416391" y="121980"/>
                    <a:pt x="411628" y="88642"/>
                    <a:pt x="388768" y="70545"/>
                  </a:cubicBezTo>
                  <a:cubicBezTo>
                    <a:pt x="377338" y="61972"/>
                    <a:pt x="362098" y="58162"/>
                    <a:pt x="347810" y="60067"/>
                  </a:cubicBezTo>
                  <a:cubicBezTo>
                    <a:pt x="344953" y="60067"/>
                    <a:pt x="343048" y="58162"/>
                    <a:pt x="342096" y="56257"/>
                  </a:cubicBezTo>
                  <a:cubicBezTo>
                    <a:pt x="342096" y="56257"/>
                    <a:pt x="342096" y="55305"/>
                    <a:pt x="342096" y="55305"/>
                  </a:cubicBezTo>
                  <a:cubicBezTo>
                    <a:pt x="343048" y="40065"/>
                    <a:pt x="325903" y="27682"/>
                    <a:pt x="309711" y="21015"/>
                  </a:cubicBezTo>
                  <a:cubicBezTo>
                    <a:pt x="273516" y="7680"/>
                    <a:pt x="233511" y="4822"/>
                    <a:pt x="196363" y="12442"/>
                  </a:cubicBezTo>
                  <a:cubicBezTo>
                    <a:pt x="189696" y="13395"/>
                    <a:pt x="183028" y="16252"/>
                    <a:pt x="177313" y="20062"/>
                  </a:cubicBezTo>
                  <a:cubicBezTo>
                    <a:pt x="172551" y="23872"/>
                    <a:pt x="169693" y="29587"/>
                    <a:pt x="170646" y="35302"/>
                  </a:cubicBezTo>
                  <a:cubicBezTo>
                    <a:pt x="171598" y="37207"/>
                    <a:pt x="170646" y="39112"/>
                    <a:pt x="169693" y="40065"/>
                  </a:cubicBezTo>
                  <a:cubicBezTo>
                    <a:pt x="168741" y="41017"/>
                    <a:pt x="166836" y="41970"/>
                    <a:pt x="164931" y="41017"/>
                  </a:cubicBezTo>
                  <a:cubicBezTo>
                    <a:pt x="138261" y="29587"/>
                    <a:pt x="107781" y="30540"/>
                    <a:pt x="81111" y="42922"/>
                  </a:cubicBezTo>
                  <a:cubicBezTo>
                    <a:pt x="55393" y="57210"/>
                    <a:pt x="41106" y="87690"/>
                    <a:pt x="48725" y="113407"/>
                  </a:cubicBezTo>
                  <a:cubicBezTo>
                    <a:pt x="49678" y="115312"/>
                    <a:pt x="50631" y="120075"/>
                    <a:pt x="53488" y="121027"/>
                  </a:cubicBezTo>
                  <a:cubicBezTo>
                    <a:pt x="55393" y="121980"/>
                    <a:pt x="57298" y="122932"/>
                    <a:pt x="57298" y="125790"/>
                  </a:cubicBezTo>
                  <a:cubicBezTo>
                    <a:pt x="57298" y="127695"/>
                    <a:pt x="56346" y="129600"/>
                    <a:pt x="54441" y="130552"/>
                  </a:cubicBezTo>
                  <a:cubicBezTo>
                    <a:pt x="22056" y="141982"/>
                    <a:pt x="5863" y="178177"/>
                    <a:pt x="18246" y="210562"/>
                  </a:cubicBezTo>
                  <a:cubicBezTo>
                    <a:pt x="23961" y="225802"/>
                    <a:pt x="35391" y="238185"/>
                    <a:pt x="49678" y="244852"/>
                  </a:cubicBezTo>
                  <a:cubicBezTo>
                    <a:pt x="51583" y="245805"/>
                    <a:pt x="52536" y="247710"/>
                    <a:pt x="52536" y="249615"/>
                  </a:cubicBezTo>
                  <a:cubicBezTo>
                    <a:pt x="49678" y="263902"/>
                    <a:pt x="50631" y="279142"/>
                    <a:pt x="57298" y="291525"/>
                  </a:cubicBezTo>
                  <a:cubicBezTo>
                    <a:pt x="63966" y="303907"/>
                    <a:pt x="77300" y="310575"/>
                    <a:pt x="90636" y="307717"/>
                  </a:cubicBezTo>
                  <a:cubicBezTo>
                    <a:pt x="86825" y="309622"/>
                    <a:pt x="86825" y="309622"/>
                    <a:pt x="87778" y="308670"/>
                  </a:cubicBezTo>
                  <a:lnTo>
                    <a:pt x="87778" y="30867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4" name="图形 457">
              <a:extLst>
                <a:ext uri="{FF2B5EF4-FFF2-40B4-BE49-F238E27FC236}">
                  <a16:creationId xmlns:a16="http://schemas.microsoft.com/office/drawing/2014/main" id="{3B666FF5-C91A-403A-B734-6981B92714C3}"/>
                </a:ext>
              </a:extLst>
            </p:cNvPr>
            <p:cNvSpPr/>
            <p:nvPr/>
          </p:nvSpPr>
          <p:spPr>
            <a:xfrm>
              <a:off x="6285010" y="5659707"/>
              <a:ext cx="190795" cy="495116"/>
            </a:xfrm>
            <a:custGeom>
              <a:avLst/>
              <a:gdLst>
                <a:gd name="connsiteX0" fmla="*/ 190796 w 190795"/>
                <a:gd name="connsiteY0" fmla="*/ 0 h 495116"/>
                <a:gd name="connsiteX1" fmla="*/ 3153 w 190795"/>
                <a:gd name="connsiteY1" fmla="*/ 347663 h 495116"/>
                <a:gd name="connsiteX2" fmla="*/ 116501 w 190795"/>
                <a:gd name="connsiteY2" fmla="*/ 490538 h 495116"/>
                <a:gd name="connsiteX3" fmla="*/ 190796 w 190795"/>
                <a:gd name="connsiteY3" fmla="*/ 0 h 495116"/>
              </a:gdLst>
              <a:ahLst/>
              <a:cxnLst>
                <a:cxn ang="0">
                  <a:pos x="connsiteX0" y="connsiteY0"/>
                </a:cxn>
                <a:cxn ang="0">
                  <a:pos x="connsiteX1" y="connsiteY1"/>
                </a:cxn>
                <a:cxn ang="0">
                  <a:pos x="connsiteX2" y="connsiteY2"/>
                </a:cxn>
                <a:cxn ang="0">
                  <a:pos x="connsiteX3" y="connsiteY3"/>
                </a:cxn>
              </a:cxnLst>
              <a:rect l="l" t="t" r="r" b="b"/>
              <a:pathLst>
                <a:path w="190795" h="495116">
                  <a:moveTo>
                    <a:pt x="190796" y="0"/>
                  </a:moveTo>
                  <a:cubicBezTo>
                    <a:pt x="190796" y="0"/>
                    <a:pt x="26013" y="296228"/>
                    <a:pt x="3153" y="347663"/>
                  </a:cubicBezTo>
                  <a:cubicBezTo>
                    <a:pt x="-18754" y="399098"/>
                    <a:pt x="79353" y="520065"/>
                    <a:pt x="116501" y="490538"/>
                  </a:cubicBezTo>
                  <a:cubicBezTo>
                    <a:pt x="155553" y="461963"/>
                    <a:pt x="190796" y="0"/>
                    <a:pt x="190796" y="0"/>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5" name="图形 457">
              <a:extLst>
                <a:ext uri="{FF2B5EF4-FFF2-40B4-BE49-F238E27FC236}">
                  <a16:creationId xmlns:a16="http://schemas.microsoft.com/office/drawing/2014/main" id="{E9A89334-9A16-4A6F-A9EC-8C929293C988}"/>
                </a:ext>
              </a:extLst>
            </p:cNvPr>
            <p:cNvSpPr/>
            <p:nvPr/>
          </p:nvSpPr>
          <p:spPr>
            <a:xfrm>
              <a:off x="6766319" y="7157037"/>
              <a:ext cx="145211" cy="213359"/>
            </a:xfrm>
            <a:custGeom>
              <a:avLst/>
              <a:gdLst>
                <a:gd name="connsiteX0" fmla="*/ 25717 w 145211"/>
                <a:gd name="connsiteY0" fmla="*/ 47625 h 213359"/>
                <a:gd name="connsiteX1" fmla="*/ 22860 w 145211"/>
                <a:gd name="connsiteY1" fmla="*/ 107633 h 213359"/>
                <a:gd name="connsiteX2" fmla="*/ 0 w 145211"/>
                <a:gd name="connsiteY2" fmla="*/ 184785 h 213359"/>
                <a:gd name="connsiteX3" fmla="*/ 61913 w 145211"/>
                <a:gd name="connsiteY3" fmla="*/ 213360 h 213359"/>
                <a:gd name="connsiteX4" fmla="*/ 144780 w 145211"/>
                <a:gd name="connsiteY4" fmla="*/ 168592 h 213359"/>
                <a:gd name="connsiteX5" fmla="*/ 113347 w 145211"/>
                <a:gd name="connsiteY5" fmla="*/ 0 h 213359"/>
                <a:gd name="connsiteX6" fmla="*/ 25717 w 145211"/>
                <a:gd name="connsiteY6" fmla="*/ 47625 h 21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11" h="213359">
                  <a:moveTo>
                    <a:pt x="25717" y="47625"/>
                  </a:moveTo>
                  <a:cubicBezTo>
                    <a:pt x="25717" y="47625"/>
                    <a:pt x="32385" y="91440"/>
                    <a:pt x="22860" y="107633"/>
                  </a:cubicBezTo>
                  <a:cubicBezTo>
                    <a:pt x="9525" y="131445"/>
                    <a:pt x="1905" y="158115"/>
                    <a:pt x="0" y="184785"/>
                  </a:cubicBezTo>
                  <a:cubicBezTo>
                    <a:pt x="15240" y="202883"/>
                    <a:pt x="38100" y="213360"/>
                    <a:pt x="61913" y="213360"/>
                  </a:cubicBezTo>
                  <a:cubicBezTo>
                    <a:pt x="100965" y="213360"/>
                    <a:pt x="140017" y="182880"/>
                    <a:pt x="144780" y="168592"/>
                  </a:cubicBezTo>
                  <a:cubicBezTo>
                    <a:pt x="149542" y="154305"/>
                    <a:pt x="113347" y="0"/>
                    <a:pt x="113347" y="0"/>
                  </a:cubicBezTo>
                  <a:lnTo>
                    <a:pt x="25717" y="4762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6" name="图形 457">
              <a:extLst>
                <a:ext uri="{FF2B5EF4-FFF2-40B4-BE49-F238E27FC236}">
                  <a16:creationId xmlns:a16="http://schemas.microsoft.com/office/drawing/2014/main" id="{2AEEFBC3-5C12-4277-AFB1-D44D5D347D48}"/>
                </a:ext>
              </a:extLst>
            </p:cNvPr>
            <p:cNvSpPr/>
            <p:nvPr/>
          </p:nvSpPr>
          <p:spPr>
            <a:xfrm>
              <a:off x="6761556" y="7153465"/>
              <a:ext cx="153855" cy="221694"/>
            </a:xfrm>
            <a:custGeom>
              <a:avLst/>
              <a:gdLst>
                <a:gd name="connsiteX0" fmla="*/ 66675 w 153855"/>
                <a:gd name="connsiteY0" fmla="*/ 221694 h 221694"/>
                <a:gd name="connsiteX1" fmla="*/ 953 w 153855"/>
                <a:gd name="connsiteY1" fmla="*/ 191214 h 221694"/>
                <a:gd name="connsiteX2" fmla="*/ 0 w 153855"/>
                <a:gd name="connsiteY2" fmla="*/ 188357 h 221694"/>
                <a:gd name="connsiteX3" fmla="*/ 23813 w 153855"/>
                <a:gd name="connsiteY3" fmla="*/ 109299 h 221694"/>
                <a:gd name="connsiteX4" fmla="*/ 26670 w 153855"/>
                <a:gd name="connsiteY4" fmla="*/ 52149 h 221694"/>
                <a:gd name="connsiteX5" fmla="*/ 28575 w 153855"/>
                <a:gd name="connsiteY5" fmla="*/ 47387 h 221694"/>
                <a:gd name="connsiteX6" fmla="*/ 115253 w 153855"/>
                <a:gd name="connsiteY6" fmla="*/ 714 h 221694"/>
                <a:gd name="connsiteX7" fmla="*/ 119063 w 153855"/>
                <a:gd name="connsiteY7" fmla="*/ 714 h 221694"/>
                <a:gd name="connsiteX8" fmla="*/ 121920 w 153855"/>
                <a:gd name="connsiteY8" fmla="*/ 3572 h 221694"/>
                <a:gd name="connsiteX9" fmla="*/ 153353 w 153855"/>
                <a:gd name="connsiteY9" fmla="*/ 174069 h 221694"/>
                <a:gd name="connsiteX10" fmla="*/ 66675 w 153855"/>
                <a:gd name="connsiteY10" fmla="*/ 221694 h 221694"/>
                <a:gd name="connsiteX11" fmla="*/ 9525 w 153855"/>
                <a:gd name="connsiteY11" fmla="*/ 187404 h 221694"/>
                <a:gd name="connsiteX12" fmla="*/ 66675 w 153855"/>
                <a:gd name="connsiteY12" fmla="*/ 213122 h 221694"/>
                <a:gd name="connsiteX13" fmla="*/ 144780 w 153855"/>
                <a:gd name="connsiteY13" fmla="*/ 171212 h 221694"/>
                <a:gd name="connsiteX14" fmla="*/ 114300 w 153855"/>
                <a:gd name="connsiteY14" fmla="*/ 10239 h 221694"/>
                <a:gd name="connsiteX15" fmla="*/ 35242 w 153855"/>
                <a:gd name="connsiteY15" fmla="*/ 53102 h 221694"/>
                <a:gd name="connsiteX16" fmla="*/ 31432 w 153855"/>
                <a:gd name="connsiteY16" fmla="*/ 113109 h 221694"/>
                <a:gd name="connsiteX17" fmla="*/ 9525 w 153855"/>
                <a:gd name="connsiteY17" fmla="*/ 187404 h 2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855" h="221694">
                  <a:moveTo>
                    <a:pt x="66675" y="221694"/>
                  </a:moveTo>
                  <a:cubicBezTo>
                    <a:pt x="41910" y="221694"/>
                    <a:pt x="18097" y="210264"/>
                    <a:pt x="953" y="191214"/>
                  </a:cubicBezTo>
                  <a:cubicBezTo>
                    <a:pt x="0" y="190262"/>
                    <a:pt x="0" y="189309"/>
                    <a:pt x="0" y="188357"/>
                  </a:cubicBezTo>
                  <a:cubicBezTo>
                    <a:pt x="1905" y="160734"/>
                    <a:pt x="9525" y="134064"/>
                    <a:pt x="23813" y="109299"/>
                  </a:cubicBezTo>
                  <a:cubicBezTo>
                    <a:pt x="31432" y="96917"/>
                    <a:pt x="28575" y="63579"/>
                    <a:pt x="26670" y="52149"/>
                  </a:cubicBezTo>
                  <a:cubicBezTo>
                    <a:pt x="26670" y="50244"/>
                    <a:pt x="27622" y="48339"/>
                    <a:pt x="28575" y="47387"/>
                  </a:cubicBezTo>
                  <a:lnTo>
                    <a:pt x="115253" y="714"/>
                  </a:lnTo>
                  <a:cubicBezTo>
                    <a:pt x="116205" y="-238"/>
                    <a:pt x="118110" y="-238"/>
                    <a:pt x="119063" y="714"/>
                  </a:cubicBezTo>
                  <a:cubicBezTo>
                    <a:pt x="120015" y="1667"/>
                    <a:pt x="120967" y="2619"/>
                    <a:pt x="121920" y="3572"/>
                  </a:cubicBezTo>
                  <a:cubicBezTo>
                    <a:pt x="127635" y="29289"/>
                    <a:pt x="158115" y="159782"/>
                    <a:pt x="153353" y="174069"/>
                  </a:cubicBezTo>
                  <a:cubicBezTo>
                    <a:pt x="149542" y="189309"/>
                    <a:pt x="107632" y="221694"/>
                    <a:pt x="66675" y="221694"/>
                  </a:cubicBezTo>
                  <a:close/>
                  <a:moveTo>
                    <a:pt x="9525" y="187404"/>
                  </a:moveTo>
                  <a:cubicBezTo>
                    <a:pt x="23813" y="203597"/>
                    <a:pt x="44767" y="213122"/>
                    <a:pt x="66675" y="213122"/>
                  </a:cubicBezTo>
                  <a:cubicBezTo>
                    <a:pt x="103822" y="213122"/>
                    <a:pt x="140970" y="184547"/>
                    <a:pt x="144780" y="171212"/>
                  </a:cubicBezTo>
                  <a:cubicBezTo>
                    <a:pt x="147638" y="162639"/>
                    <a:pt x="131445" y="83582"/>
                    <a:pt x="114300" y="10239"/>
                  </a:cubicBezTo>
                  <a:lnTo>
                    <a:pt x="35242" y="53102"/>
                  </a:lnTo>
                  <a:cubicBezTo>
                    <a:pt x="36195" y="63579"/>
                    <a:pt x="40005" y="97869"/>
                    <a:pt x="31432" y="113109"/>
                  </a:cubicBezTo>
                  <a:cubicBezTo>
                    <a:pt x="19050" y="135969"/>
                    <a:pt x="11430" y="160734"/>
                    <a:pt x="9525" y="18740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7" name="图形 457">
              <a:extLst>
                <a:ext uri="{FF2B5EF4-FFF2-40B4-BE49-F238E27FC236}">
                  <a16:creationId xmlns:a16="http://schemas.microsoft.com/office/drawing/2014/main" id="{578CD4EB-44A7-498F-8906-7C4911220BD2}"/>
                </a:ext>
              </a:extLst>
            </p:cNvPr>
            <p:cNvSpPr/>
            <p:nvPr/>
          </p:nvSpPr>
          <p:spPr>
            <a:xfrm>
              <a:off x="6523431" y="5617683"/>
              <a:ext cx="232409" cy="583996"/>
            </a:xfrm>
            <a:custGeom>
              <a:avLst/>
              <a:gdLst>
                <a:gd name="connsiteX0" fmla="*/ 0 w 232409"/>
                <a:gd name="connsiteY0" fmla="*/ 530657 h 583996"/>
                <a:gd name="connsiteX1" fmla="*/ 188595 w 232409"/>
                <a:gd name="connsiteY1" fmla="*/ 583997 h 583996"/>
                <a:gd name="connsiteX2" fmla="*/ 232410 w 232409"/>
                <a:gd name="connsiteY2" fmla="*/ 24879 h 583996"/>
                <a:gd name="connsiteX3" fmla="*/ 39052 w 232409"/>
                <a:gd name="connsiteY3" fmla="*/ 4877 h 583996"/>
                <a:gd name="connsiteX4" fmla="*/ 0 w 232409"/>
                <a:gd name="connsiteY4" fmla="*/ 530657 h 583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09" h="583996">
                  <a:moveTo>
                    <a:pt x="0" y="530657"/>
                  </a:moveTo>
                  <a:lnTo>
                    <a:pt x="188595" y="583997"/>
                  </a:lnTo>
                  <a:lnTo>
                    <a:pt x="232410" y="24879"/>
                  </a:lnTo>
                  <a:cubicBezTo>
                    <a:pt x="232410" y="24879"/>
                    <a:pt x="76200" y="-13221"/>
                    <a:pt x="39052" y="4877"/>
                  </a:cubicBezTo>
                  <a:cubicBezTo>
                    <a:pt x="952" y="22974"/>
                    <a:pt x="0" y="530657"/>
                    <a:pt x="0" y="53065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8" name="图形 457">
              <a:extLst>
                <a:ext uri="{FF2B5EF4-FFF2-40B4-BE49-F238E27FC236}">
                  <a16:creationId xmlns:a16="http://schemas.microsoft.com/office/drawing/2014/main" id="{606E07D0-F14C-44C5-847E-A26B8427AB21}"/>
                </a:ext>
              </a:extLst>
            </p:cNvPr>
            <p:cNvSpPr/>
            <p:nvPr/>
          </p:nvSpPr>
          <p:spPr>
            <a:xfrm>
              <a:off x="6519621" y="5613690"/>
              <a:ext cx="241935" cy="593704"/>
            </a:xfrm>
            <a:custGeom>
              <a:avLst/>
              <a:gdLst>
                <a:gd name="connsiteX0" fmla="*/ 192405 w 241935"/>
                <a:gd name="connsiteY0" fmla="*/ 593705 h 593704"/>
                <a:gd name="connsiteX1" fmla="*/ 191453 w 241935"/>
                <a:gd name="connsiteY1" fmla="*/ 593705 h 593704"/>
                <a:gd name="connsiteX2" fmla="*/ 3810 w 241935"/>
                <a:gd name="connsiteY2" fmla="*/ 540365 h 593704"/>
                <a:gd name="connsiteX3" fmla="*/ 0 w 241935"/>
                <a:gd name="connsiteY3" fmla="*/ 535602 h 593704"/>
                <a:gd name="connsiteX4" fmla="*/ 40958 w 241935"/>
                <a:gd name="connsiteY4" fmla="*/ 5060 h 593704"/>
                <a:gd name="connsiteX5" fmla="*/ 238125 w 241935"/>
                <a:gd name="connsiteY5" fmla="*/ 24110 h 593704"/>
                <a:gd name="connsiteX6" fmla="*/ 241935 w 241935"/>
                <a:gd name="connsiteY6" fmla="*/ 28872 h 593704"/>
                <a:gd name="connsiteX7" fmla="*/ 198120 w 241935"/>
                <a:gd name="connsiteY7" fmla="*/ 587990 h 593704"/>
                <a:gd name="connsiteX8" fmla="*/ 196215 w 241935"/>
                <a:gd name="connsiteY8" fmla="*/ 591800 h 593704"/>
                <a:gd name="connsiteX9" fmla="*/ 192405 w 241935"/>
                <a:gd name="connsiteY9" fmla="*/ 593705 h 593704"/>
                <a:gd name="connsiteX10" fmla="*/ 8573 w 241935"/>
                <a:gd name="connsiteY10" fmla="*/ 531792 h 593704"/>
                <a:gd name="connsiteX11" fmla="*/ 187642 w 241935"/>
                <a:gd name="connsiteY11" fmla="*/ 582275 h 593704"/>
                <a:gd name="connsiteX12" fmla="*/ 230505 w 241935"/>
                <a:gd name="connsiteY12" fmla="*/ 32682 h 593704"/>
                <a:gd name="connsiteX13" fmla="*/ 43815 w 241935"/>
                <a:gd name="connsiteY13" fmla="*/ 13632 h 593704"/>
                <a:gd name="connsiteX14" fmla="*/ 8573 w 241935"/>
                <a:gd name="connsiteY14" fmla="*/ 531792 h 593704"/>
                <a:gd name="connsiteX15" fmla="*/ 8573 w 241935"/>
                <a:gd name="connsiteY15" fmla="*/ 531792 h 59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935" h="593704">
                  <a:moveTo>
                    <a:pt x="192405" y="593705"/>
                  </a:moveTo>
                  <a:lnTo>
                    <a:pt x="191453" y="593705"/>
                  </a:lnTo>
                  <a:lnTo>
                    <a:pt x="3810" y="540365"/>
                  </a:lnTo>
                  <a:cubicBezTo>
                    <a:pt x="1905" y="539412"/>
                    <a:pt x="0" y="537507"/>
                    <a:pt x="0" y="535602"/>
                  </a:cubicBezTo>
                  <a:cubicBezTo>
                    <a:pt x="0" y="449877"/>
                    <a:pt x="2858" y="23157"/>
                    <a:pt x="40958" y="5060"/>
                  </a:cubicBezTo>
                  <a:cubicBezTo>
                    <a:pt x="79058" y="-13038"/>
                    <a:pt x="231458" y="23157"/>
                    <a:pt x="238125" y="24110"/>
                  </a:cubicBezTo>
                  <a:cubicBezTo>
                    <a:pt x="240030" y="25062"/>
                    <a:pt x="241935" y="26967"/>
                    <a:pt x="241935" y="28872"/>
                  </a:cubicBezTo>
                  <a:lnTo>
                    <a:pt x="198120" y="587990"/>
                  </a:lnTo>
                  <a:cubicBezTo>
                    <a:pt x="198120" y="589895"/>
                    <a:pt x="197167" y="590847"/>
                    <a:pt x="196215" y="591800"/>
                  </a:cubicBezTo>
                  <a:cubicBezTo>
                    <a:pt x="194310" y="592752"/>
                    <a:pt x="193358" y="593705"/>
                    <a:pt x="192405" y="593705"/>
                  </a:cubicBezTo>
                  <a:close/>
                  <a:moveTo>
                    <a:pt x="8573" y="531792"/>
                  </a:moveTo>
                  <a:lnTo>
                    <a:pt x="187642" y="582275"/>
                  </a:lnTo>
                  <a:lnTo>
                    <a:pt x="230505" y="32682"/>
                  </a:lnTo>
                  <a:cubicBezTo>
                    <a:pt x="184785" y="22205"/>
                    <a:pt x="73342" y="-655"/>
                    <a:pt x="43815" y="13632"/>
                  </a:cubicBezTo>
                  <a:cubicBezTo>
                    <a:pt x="21908" y="24110"/>
                    <a:pt x="8573" y="287952"/>
                    <a:pt x="8573" y="531792"/>
                  </a:cubicBezTo>
                  <a:lnTo>
                    <a:pt x="8573" y="53179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9" name="图形 457">
              <a:extLst>
                <a:ext uri="{FF2B5EF4-FFF2-40B4-BE49-F238E27FC236}">
                  <a16:creationId xmlns:a16="http://schemas.microsoft.com/office/drawing/2014/main" id="{7C505341-7F97-433C-9907-F374A0FBA6ED}"/>
                </a:ext>
              </a:extLst>
            </p:cNvPr>
            <p:cNvSpPr/>
            <p:nvPr/>
          </p:nvSpPr>
          <p:spPr>
            <a:xfrm>
              <a:off x="6336737" y="7074170"/>
              <a:ext cx="249559" cy="196144"/>
            </a:xfrm>
            <a:custGeom>
              <a:avLst/>
              <a:gdLst>
                <a:gd name="connsiteX0" fmla="*/ 249559 w 249559"/>
                <a:gd name="connsiteY0" fmla="*/ 29527 h 196144"/>
                <a:gd name="connsiteX1" fmla="*/ 249559 w 249559"/>
                <a:gd name="connsiteY1" fmla="*/ 160020 h 196144"/>
                <a:gd name="connsiteX2" fmla="*/ 188599 w 249559"/>
                <a:gd name="connsiteY2" fmla="*/ 178117 h 196144"/>
                <a:gd name="connsiteX3" fmla="*/ 190504 w 249559"/>
                <a:gd name="connsiteY3" fmla="*/ 151447 h 196144"/>
                <a:gd name="connsiteX4" fmla="*/ 162882 w 249559"/>
                <a:gd name="connsiteY4" fmla="*/ 180022 h 196144"/>
                <a:gd name="connsiteX5" fmla="*/ 4 w 249559"/>
                <a:gd name="connsiteY5" fmla="*/ 187642 h 196144"/>
                <a:gd name="connsiteX6" fmla="*/ 38104 w 249559"/>
                <a:gd name="connsiteY6" fmla="*/ 141922 h 196144"/>
                <a:gd name="connsiteX7" fmla="*/ 118114 w 249559"/>
                <a:gd name="connsiteY7" fmla="*/ 96202 h 196144"/>
                <a:gd name="connsiteX8" fmla="*/ 126687 w 249559"/>
                <a:gd name="connsiteY8" fmla="*/ 0 h 1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559" h="196144">
                  <a:moveTo>
                    <a:pt x="249559" y="29527"/>
                  </a:moveTo>
                  <a:lnTo>
                    <a:pt x="249559" y="160020"/>
                  </a:lnTo>
                  <a:lnTo>
                    <a:pt x="188599" y="178117"/>
                  </a:lnTo>
                  <a:lnTo>
                    <a:pt x="190504" y="151447"/>
                  </a:lnTo>
                  <a:lnTo>
                    <a:pt x="162882" y="180022"/>
                  </a:lnTo>
                  <a:cubicBezTo>
                    <a:pt x="162882" y="180022"/>
                    <a:pt x="-948" y="210502"/>
                    <a:pt x="4" y="187642"/>
                  </a:cubicBezTo>
                  <a:cubicBezTo>
                    <a:pt x="957" y="164782"/>
                    <a:pt x="17149" y="153352"/>
                    <a:pt x="38104" y="141922"/>
                  </a:cubicBezTo>
                  <a:cubicBezTo>
                    <a:pt x="60012" y="129540"/>
                    <a:pt x="118114" y="96202"/>
                    <a:pt x="118114" y="96202"/>
                  </a:cubicBezTo>
                  <a:lnTo>
                    <a:pt x="126687" y="0"/>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0" name="图形 457">
              <a:extLst>
                <a:ext uri="{FF2B5EF4-FFF2-40B4-BE49-F238E27FC236}">
                  <a16:creationId xmlns:a16="http://schemas.microsoft.com/office/drawing/2014/main" id="{C4530DE7-CE6D-4875-AA0E-DCDE71E68603}"/>
                </a:ext>
              </a:extLst>
            </p:cNvPr>
            <p:cNvSpPr/>
            <p:nvPr/>
          </p:nvSpPr>
          <p:spPr>
            <a:xfrm>
              <a:off x="6332678" y="7070359"/>
              <a:ext cx="259333" cy="204073"/>
            </a:xfrm>
            <a:custGeom>
              <a:avLst/>
              <a:gdLst>
                <a:gd name="connsiteX0" fmla="*/ 34543 w 259333"/>
                <a:gd name="connsiteY0" fmla="*/ 203835 h 204073"/>
                <a:gd name="connsiteX1" fmla="*/ 3111 w 259333"/>
                <a:gd name="connsiteY1" fmla="*/ 198120 h 204073"/>
                <a:gd name="connsiteX2" fmla="*/ 253 w 259333"/>
                <a:gd name="connsiteY2" fmla="*/ 191453 h 204073"/>
                <a:gd name="connsiteX3" fmla="*/ 40258 w 259333"/>
                <a:gd name="connsiteY3" fmla="*/ 141923 h 204073"/>
                <a:gd name="connsiteX4" fmla="*/ 118363 w 259333"/>
                <a:gd name="connsiteY4" fmla="*/ 97155 h 204073"/>
                <a:gd name="connsiteX5" fmla="*/ 126936 w 259333"/>
                <a:gd name="connsiteY5" fmla="*/ 3810 h 204073"/>
                <a:gd name="connsiteX6" fmla="*/ 131698 w 259333"/>
                <a:gd name="connsiteY6" fmla="*/ 0 h 204073"/>
                <a:gd name="connsiteX7" fmla="*/ 135508 w 259333"/>
                <a:gd name="connsiteY7" fmla="*/ 4763 h 204073"/>
                <a:gd name="connsiteX8" fmla="*/ 135508 w 259333"/>
                <a:gd name="connsiteY8" fmla="*/ 4763 h 204073"/>
                <a:gd name="connsiteX9" fmla="*/ 126936 w 259333"/>
                <a:gd name="connsiteY9" fmla="*/ 100965 h 204073"/>
                <a:gd name="connsiteX10" fmla="*/ 125031 w 259333"/>
                <a:gd name="connsiteY10" fmla="*/ 104775 h 204073"/>
                <a:gd name="connsiteX11" fmla="*/ 45021 w 259333"/>
                <a:gd name="connsiteY11" fmla="*/ 150495 h 204073"/>
                <a:gd name="connsiteX12" fmla="*/ 9778 w 259333"/>
                <a:gd name="connsiteY12" fmla="*/ 192405 h 204073"/>
                <a:gd name="connsiteX13" fmla="*/ 165988 w 259333"/>
                <a:gd name="connsiteY13" fmla="*/ 180023 h 204073"/>
                <a:gd name="connsiteX14" fmla="*/ 192658 w 259333"/>
                <a:gd name="connsiteY14" fmla="*/ 152400 h 204073"/>
                <a:gd name="connsiteX15" fmla="*/ 197421 w 259333"/>
                <a:gd name="connsiteY15" fmla="*/ 151448 h 204073"/>
                <a:gd name="connsiteX16" fmla="*/ 200278 w 259333"/>
                <a:gd name="connsiteY16" fmla="*/ 155258 h 204073"/>
                <a:gd name="connsiteX17" fmla="*/ 199326 w 259333"/>
                <a:gd name="connsiteY17" fmla="*/ 176213 h 204073"/>
                <a:gd name="connsiteX18" fmla="*/ 250761 w 259333"/>
                <a:gd name="connsiteY18" fmla="*/ 160973 h 204073"/>
                <a:gd name="connsiteX19" fmla="*/ 250761 w 259333"/>
                <a:gd name="connsiteY19" fmla="*/ 33338 h 204073"/>
                <a:gd name="connsiteX20" fmla="*/ 254571 w 259333"/>
                <a:gd name="connsiteY20" fmla="*/ 28575 h 204073"/>
                <a:gd name="connsiteX21" fmla="*/ 254571 w 259333"/>
                <a:gd name="connsiteY21" fmla="*/ 28575 h 204073"/>
                <a:gd name="connsiteX22" fmla="*/ 259333 w 259333"/>
                <a:gd name="connsiteY22" fmla="*/ 33338 h 204073"/>
                <a:gd name="connsiteX23" fmla="*/ 259333 w 259333"/>
                <a:gd name="connsiteY23" fmla="*/ 163830 h 204073"/>
                <a:gd name="connsiteX24" fmla="*/ 256476 w 259333"/>
                <a:gd name="connsiteY24" fmla="*/ 167640 h 204073"/>
                <a:gd name="connsiteX25" fmla="*/ 195516 w 259333"/>
                <a:gd name="connsiteY25" fmla="*/ 185738 h 204073"/>
                <a:gd name="connsiteX26" fmla="*/ 191706 w 259333"/>
                <a:gd name="connsiteY26" fmla="*/ 184785 h 204073"/>
                <a:gd name="connsiteX27" fmla="*/ 189801 w 259333"/>
                <a:gd name="connsiteY27" fmla="*/ 180975 h 204073"/>
                <a:gd name="connsiteX28" fmla="*/ 190753 w 259333"/>
                <a:gd name="connsiteY28" fmla="*/ 165735 h 204073"/>
                <a:gd name="connsiteX29" fmla="*/ 171703 w 259333"/>
                <a:gd name="connsiteY29" fmla="*/ 185738 h 204073"/>
                <a:gd name="connsiteX30" fmla="*/ 168846 w 259333"/>
                <a:gd name="connsiteY30" fmla="*/ 186690 h 204073"/>
                <a:gd name="connsiteX31" fmla="*/ 34543 w 259333"/>
                <a:gd name="connsiteY31" fmla="*/ 203835 h 2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333" h="204073">
                  <a:moveTo>
                    <a:pt x="34543" y="203835"/>
                  </a:moveTo>
                  <a:cubicBezTo>
                    <a:pt x="24066" y="204788"/>
                    <a:pt x="12636" y="202883"/>
                    <a:pt x="3111" y="198120"/>
                  </a:cubicBezTo>
                  <a:cubicBezTo>
                    <a:pt x="1206" y="196215"/>
                    <a:pt x="-699" y="193358"/>
                    <a:pt x="253" y="191453"/>
                  </a:cubicBezTo>
                  <a:cubicBezTo>
                    <a:pt x="1206" y="166688"/>
                    <a:pt x="20256" y="152400"/>
                    <a:pt x="40258" y="141923"/>
                  </a:cubicBezTo>
                  <a:cubicBezTo>
                    <a:pt x="60261" y="131445"/>
                    <a:pt x="107886" y="102870"/>
                    <a:pt x="118363" y="97155"/>
                  </a:cubicBezTo>
                  <a:lnTo>
                    <a:pt x="126936" y="3810"/>
                  </a:lnTo>
                  <a:cubicBezTo>
                    <a:pt x="126936" y="953"/>
                    <a:pt x="129793" y="0"/>
                    <a:pt x="131698" y="0"/>
                  </a:cubicBezTo>
                  <a:cubicBezTo>
                    <a:pt x="134556" y="0"/>
                    <a:pt x="135508" y="1905"/>
                    <a:pt x="135508" y="4763"/>
                  </a:cubicBezTo>
                  <a:cubicBezTo>
                    <a:pt x="135508" y="4763"/>
                    <a:pt x="135508" y="4763"/>
                    <a:pt x="135508" y="4763"/>
                  </a:cubicBezTo>
                  <a:lnTo>
                    <a:pt x="126936" y="100965"/>
                  </a:lnTo>
                  <a:cubicBezTo>
                    <a:pt x="126936" y="101917"/>
                    <a:pt x="125983" y="103823"/>
                    <a:pt x="125031" y="104775"/>
                  </a:cubicBezTo>
                  <a:cubicBezTo>
                    <a:pt x="124078" y="104775"/>
                    <a:pt x="66928" y="139065"/>
                    <a:pt x="45021" y="150495"/>
                  </a:cubicBezTo>
                  <a:cubicBezTo>
                    <a:pt x="22161" y="161925"/>
                    <a:pt x="9778" y="173355"/>
                    <a:pt x="9778" y="192405"/>
                  </a:cubicBezTo>
                  <a:cubicBezTo>
                    <a:pt x="14541" y="200978"/>
                    <a:pt x="85978" y="195263"/>
                    <a:pt x="165988" y="180023"/>
                  </a:cubicBezTo>
                  <a:lnTo>
                    <a:pt x="192658" y="152400"/>
                  </a:lnTo>
                  <a:cubicBezTo>
                    <a:pt x="193611" y="151448"/>
                    <a:pt x="195516" y="150495"/>
                    <a:pt x="197421" y="151448"/>
                  </a:cubicBezTo>
                  <a:cubicBezTo>
                    <a:pt x="199326" y="152400"/>
                    <a:pt x="200278" y="154305"/>
                    <a:pt x="200278" y="155258"/>
                  </a:cubicBezTo>
                  <a:lnTo>
                    <a:pt x="199326" y="176213"/>
                  </a:lnTo>
                  <a:lnTo>
                    <a:pt x="250761" y="160973"/>
                  </a:lnTo>
                  <a:lnTo>
                    <a:pt x="250761" y="33338"/>
                  </a:lnTo>
                  <a:cubicBezTo>
                    <a:pt x="250761" y="30480"/>
                    <a:pt x="252666" y="28575"/>
                    <a:pt x="254571" y="28575"/>
                  </a:cubicBezTo>
                  <a:cubicBezTo>
                    <a:pt x="254571" y="28575"/>
                    <a:pt x="254571" y="28575"/>
                    <a:pt x="254571" y="28575"/>
                  </a:cubicBezTo>
                  <a:cubicBezTo>
                    <a:pt x="257428" y="28575"/>
                    <a:pt x="259333" y="30480"/>
                    <a:pt x="259333" y="33338"/>
                  </a:cubicBezTo>
                  <a:lnTo>
                    <a:pt x="259333" y="163830"/>
                  </a:lnTo>
                  <a:cubicBezTo>
                    <a:pt x="259333" y="165735"/>
                    <a:pt x="258381" y="167640"/>
                    <a:pt x="256476" y="167640"/>
                  </a:cubicBezTo>
                  <a:lnTo>
                    <a:pt x="195516" y="185738"/>
                  </a:lnTo>
                  <a:cubicBezTo>
                    <a:pt x="194563" y="185738"/>
                    <a:pt x="192658" y="185738"/>
                    <a:pt x="191706" y="184785"/>
                  </a:cubicBezTo>
                  <a:cubicBezTo>
                    <a:pt x="190753" y="183833"/>
                    <a:pt x="189801" y="182880"/>
                    <a:pt x="189801" y="180975"/>
                  </a:cubicBezTo>
                  <a:lnTo>
                    <a:pt x="190753" y="165735"/>
                  </a:lnTo>
                  <a:lnTo>
                    <a:pt x="171703" y="185738"/>
                  </a:lnTo>
                  <a:cubicBezTo>
                    <a:pt x="170751" y="186690"/>
                    <a:pt x="169798" y="186690"/>
                    <a:pt x="168846" y="186690"/>
                  </a:cubicBezTo>
                  <a:cubicBezTo>
                    <a:pt x="123126" y="197167"/>
                    <a:pt x="79311" y="201930"/>
                    <a:pt x="34543" y="20383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1" name="图形 457">
              <a:extLst>
                <a:ext uri="{FF2B5EF4-FFF2-40B4-BE49-F238E27FC236}">
                  <a16:creationId xmlns:a16="http://schemas.microsoft.com/office/drawing/2014/main" id="{CB128B6E-2911-4E88-9B5D-99801E923C61}"/>
                </a:ext>
              </a:extLst>
            </p:cNvPr>
            <p:cNvSpPr/>
            <p:nvPr/>
          </p:nvSpPr>
          <p:spPr>
            <a:xfrm>
              <a:off x="6442469" y="6130242"/>
              <a:ext cx="485775" cy="1107569"/>
            </a:xfrm>
            <a:custGeom>
              <a:avLst/>
              <a:gdLst>
                <a:gd name="connsiteX0" fmla="*/ 435292 w 485775"/>
                <a:gd name="connsiteY0" fmla="*/ 71438 h 1107569"/>
                <a:gd name="connsiteX1" fmla="*/ 485775 w 485775"/>
                <a:gd name="connsiteY1" fmla="*/ 1065848 h 1107569"/>
                <a:gd name="connsiteX2" fmla="*/ 403860 w 485775"/>
                <a:gd name="connsiteY2" fmla="*/ 1106805 h 1107569"/>
                <a:gd name="connsiteX3" fmla="*/ 335280 w 485775"/>
                <a:gd name="connsiteY3" fmla="*/ 1092518 h 1107569"/>
                <a:gd name="connsiteX4" fmla="*/ 215265 w 485775"/>
                <a:gd name="connsiteY4" fmla="*/ 362903 h 1107569"/>
                <a:gd name="connsiteX5" fmla="*/ 165735 w 485775"/>
                <a:gd name="connsiteY5" fmla="*/ 1010603 h 1107569"/>
                <a:gd name="connsiteX6" fmla="*/ 0 w 485775"/>
                <a:gd name="connsiteY6" fmla="*/ 1021080 h 1107569"/>
                <a:gd name="connsiteX7" fmla="*/ 33338 w 485775"/>
                <a:gd name="connsiteY7" fmla="*/ 0 h 1107569"/>
                <a:gd name="connsiteX8" fmla="*/ 435292 w 485775"/>
                <a:gd name="connsiteY8" fmla="*/ 71438 h 110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1107569">
                  <a:moveTo>
                    <a:pt x="435292" y="71438"/>
                  </a:moveTo>
                  <a:lnTo>
                    <a:pt x="485775" y="1065848"/>
                  </a:lnTo>
                  <a:cubicBezTo>
                    <a:pt x="485775" y="1065848"/>
                    <a:pt x="481013" y="1102043"/>
                    <a:pt x="403860" y="1106805"/>
                  </a:cubicBezTo>
                  <a:cubicBezTo>
                    <a:pt x="326707" y="1111568"/>
                    <a:pt x="335280" y="1092518"/>
                    <a:pt x="335280" y="1092518"/>
                  </a:cubicBezTo>
                  <a:lnTo>
                    <a:pt x="215265" y="362903"/>
                  </a:lnTo>
                  <a:lnTo>
                    <a:pt x="165735" y="1010603"/>
                  </a:lnTo>
                  <a:lnTo>
                    <a:pt x="0" y="1021080"/>
                  </a:lnTo>
                  <a:lnTo>
                    <a:pt x="33338" y="0"/>
                  </a:lnTo>
                  <a:lnTo>
                    <a:pt x="435292" y="7143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2" name="图形 457">
              <a:extLst>
                <a:ext uri="{FF2B5EF4-FFF2-40B4-BE49-F238E27FC236}">
                  <a16:creationId xmlns:a16="http://schemas.microsoft.com/office/drawing/2014/main" id="{AE3A53AB-83B9-42F5-A3CA-9D36023D0B31}"/>
                </a:ext>
              </a:extLst>
            </p:cNvPr>
            <p:cNvSpPr/>
            <p:nvPr/>
          </p:nvSpPr>
          <p:spPr>
            <a:xfrm>
              <a:off x="6437706" y="6126432"/>
              <a:ext cx="495300" cy="1116330"/>
            </a:xfrm>
            <a:custGeom>
              <a:avLst/>
              <a:gdLst>
                <a:gd name="connsiteX0" fmla="*/ 386715 w 495300"/>
                <a:gd name="connsiteY0" fmla="*/ 1115378 h 1116330"/>
                <a:gd name="connsiteX1" fmla="*/ 337185 w 495300"/>
                <a:gd name="connsiteY1" fmla="*/ 1103948 h 1116330"/>
                <a:gd name="connsiteX2" fmla="*/ 335280 w 495300"/>
                <a:gd name="connsiteY2" fmla="*/ 1096328 h 1116330"/>
                <a:gd name="connsiteX3" fmla="*/ 221932 w 495300"/>
                <a:gd name="connsiteY3" fmla="*/ 407670 h 1116330"/>
                <a:gd name="connsiteX4" fmla="*/ 176213 w 495300"/>
                <a:gd name="connsiteY4" fmla="*/ 1015365 h 1116330"/>
                <a:gd name="connsiteX5" fmla="*/ 171450 w 495300"/>
                <a:gd name="connsiteY5" fmla="*/ 1020128 h 1116330"/>
                <a:gd name="connsiteX6" fmla="*/ 5715 w 495300"/>
                <a:gd name="connsiteY6" fmla="*/ 1030605 h 1116330"/>
                <a:gd name="connsiteX7" fmla="*/ 1905 w 495300"/>
                <a:gd name="connsiteY7" fmla="*/ 1029653 h 1116330"/>
                <a:gd name="connsiteX8" fmla="*/ 0 w 495300"/>
                <a:gd name="connsiteY8" fmla="*/ 1025843 h 1116330"/>
                <a:gd name="connsiteX9" fmla="*/ 33338 w 495300"/>
                <a:gd name="connsiteY9" fmla="*/ 4763 h 1116330"/>
                <a:gd name="connsiteX10" fmla="*/ 38100 w 495300"/>
                <a:gd name="connsiteY10" fmla="*/ 0 h 1116330"/>
                <a:gd name="connsiteX11" fmla="*/ 39052 w 495300"/>
                <a:gd name="connsiteY11" fmla="*/ 0 h 1116330"/>
                <a:gd name="connsiteX12" fmla="*/ 441007 w 495300"/>
                <a:gd name="connsiteY12" fmla="*/ 71438 h 1116330"/>
                <a:gd name="connsiteX13" fmla="*/ 444817 w 495300"/>
                <a:gd name="connsiteY13" fmla="*/ 76200 h 1116330"/>
                <a:gd name="connsiteX14" fmla="*/ 495300 w 495300"/>
                <a:gd name="connsiteY14" fmla="*/ 1070610 h 1116330"/>
                <a:gd name="connsiteX15" fmla="*/ 409575 w 495300"/>
                <a:gd name="connsiteY15" fmla="*/ 1116330 h 1116330"/>
                <a:gd name="connsiteX16" fmla="*/ 386715 w 495300"/>
                <a:gd name="connsiteY16" fmla="*/ 1115378 h 1116330"/>
                <a:gd name="connsiteX17" fmla="*/ 344805 w 495300"/>
                <a:gd name="connsiteY17" fmla="*/ 1098233 h 1116330"/>
                <a:gd name="connsiteX18" fmla="*/ 344805 w 495300"/>
                <a:gd name="connsiteY18" fmla="*/ 1098233 h 1116330"/>
                <a:gd name="connsiteX19" fmla="*/ 408622 w 495300"/>
                <a:gd name="connsiteY19" fmla="*/ 1105853 h 1116330"/>
                <a:gd name="connsiteX20" fmla="*/ 485775 w 495300"/>
                <a:gd name="connsiteY20" fmla="*/ 1068705 h 1116330"/>
                <a:gd name="connsiteX21" fmla="*/ 436245 w 495300"/>
                <a:gd name="connsiteY21" fmla="*/ 79058 h 1116330"/>
                <a:gd name="connsiteX22" fmla="*/ 42863 w 495300"/>
                <a:gd name="connsiteY22" fmla="*/ 10477 h 1116330"/>
                <a:gd name="connsiteX23" fmla="*/ 10477 w 495300"/>
                <a:gd name="connsiteY23" fmla="*/ 1020128 h 1116330"/>
                <a:gd name="connsiteX24" fmla="*/ 166688 w 495300"/>
                <a:gd name="connsiteY24" fmla="*/ 1010603 h 1116330"/>
                <a:gd name="connsiteX25" fmla="*/ 215265 w 495300"/>
                <a:gd name="connsiteY25" fmla="*/ 366713 h 1116330"/>
                <a:gd name="connsiteX26" fmla="*/ 220027 w 495300"/>
                <a:gd name="connsiteY26" fmla="*/ 361950 h 1116330"/>
                <a:gd name="connsiteX27" fmla="*/ 224790 w 495300"/>
                <a:gd name="connsiteY27" fmla="*/ 365760 h 1116330"/>
                <a:gd name="connsiteX28" fmla="*/ 344805 w 495300"/>
                <a:gd name="connsiteY28" fmla="*/ 1095375 h 1116330"/>
                <a:gd name="connsiteX29" fmla="*/ 344805 w 495300"/>
                <a:gd name="connsiteY29" fmla="*/ 1098233 h 1116330"/>
                <a:gd name="connsiteX30" fmla="*/ 344805 w 495300"/>
                <a:gd name="connsiteY30" fmla="*/ 1098233 h 111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5300" h="1116330">
                  <a:moveTo>
                    <a:pt x="386715" y="1115378"/>
                  </a:moveTo>
                  <a:cubicBezTo>
                    <a:pt x="359092" y="1115378"/>
                    <a:pt x="342900" y="1111568"/>
                    <a:pt x="337185" y="1103948"/>
                  </a:cubicBezTo>
                  <a:cubicBezTo>
                    <a:pt x="335280" y="1102043"/>
                    <a:pt x="334328" y="1099185"/>
                    <a:pt x="335280" y="1096328"/>
                  </a:cubicBezTo>
                  <a:lnTo>
                    <a:pt x="221932" y="407670"/>
                  </a:lnTo>
                  <a:lnTo>
                    <a:pt x="176213" y="1015365"/>
                  </a:lnTo>
                  <a:cubicBezTo>
                    <a:pt x="176213" y="1018223"/>
                    <a:pt x="174307" y="1020128"/>
                    <a:pt x="171450" y="1020128"/>
                  </a:cubicBezTo>
                  <a:lnTo>
                    <a:pt x="5715" y="1030605"/>
                  </a:lnTo>
                  <a:cubicBezTo>
                    <a:pt x="4763" y="1030605"/>
                    <a:pt x="2857" y="1030605"/>
                    <a:pt x="1905" y="1029653"/>
                  </a:cubicBezTo>
                  <a:cubicBezTo>
                    <a:pt x="952" y="1028700"/>
                    <a:pt x="0" y="1027748"/>
                    <a:pt x="0" y="1025843"/>
                  </a:cubicBezTo>
                  <a:lnTo>
                    <a:pt x="33338" y="4763"/>
                  </a:lnTo>
                  <a:cubicBezTo>
                    <a:pt x="33338" y="1905"/>
                    <a:pt x="35242" y="0"/>
                    <a:pt x="38100" y="0"/>
                  </a:cubicBezTo>
                  <a:cubicBezTo>
                    <a:pt x="38100" y="0"/>
                    <a:pt x="39052" y="0"/>
                    <a:pt x="39052" y="0"/>
                  </a:cubicBezTo>
                  <a:lnTo>
                    <a:pt x="441007" y="71438"/>
                  </a:lnTo>
                  <a:cubicBezTo>
                    <a:pt x="442913" y="71438"/>
                    <a:pt x="444817" y="73343"/>
                    <a:pt x="444817" y="76200"/>
                  </a:cubicBezTo>
                  <a:lnTo>
                    <a:pt x="495300" y="1070610"/>
                  </a:lnTo>
                  <a:cubicBezTo>
                    <a:pt x="495300" y="1073468"/>
                    <a:pt x="488632" y="1111568"/>
                    <a:pt x="409575" y="1116330"/>
                  </a:cubicBezTo>
                  <a:cubicBezTo>
                    <a:pt x="401003" y="1115378"/>
                    <a:pt x="393382" y="1115378"/>
                    <a:pt x="386715" y="1115378"/>
                  </a:cubicBezTo>
                  <a:close/>
                  <a:moveTo>
                    <a:pt x="344805" y="1098233"/>
                  </a:moveTo>
                  <a:lnTo>
                    <a:pt x="344805" y="1098233"/>
                  </a:lnTo>
                  <a:cubicBezTo>
                    <a:pt x="348615" y="1102043"/>
                    <a:pt x="360997" y="1108710"/>
                    <a:pt x="408622" y="1105853"/>
                  </a:cubicBezTo>
                  <a:cubicBezTo>
                    <a:pt x="480060" y="1102043"/>
                    <a:pt x="485775" y="1069658"/>
                    <a:pt x="485775" y="1068705"/>
                  </a:cubicBezTo>
                  <a:lnTo>
                    <a:pt x="436245" y="79058"/>
                  </a:lnTo>
                  <a:lnTo>
                    <a:pt x="42863" y="10477"/>
                  </a:lnTo>
                  <a:lnTo>
                    <a:pt x="10477" y="1020128"/>
                  </a:lnTo>
                  <a:lnTo>
                    <a:pt x="166688" y="1010603"/>
                  </a:lnTo>
                  <a:lnTo>
                    <a:pt x="215265" y="366713"/>
                  </a:lnTo>
                  <a:cubicBezTo>
                    <a:pt x="215265" y="363855"/>
                    <a:pt x="217170" y="361950"/>
                    <a:pt x="220027" y="361950"/>
                  </a:cubicBezTo>
                  <a:cubicBezTo>
                    <a:pt x="222885" y="361950"/>
                    <a:pt x="224790" y="363855"/>
                    <a:pt x="224790" y="365760"/>
                  </a:cubicBezTo>
                  <a:lnTo>
                    <a:pt x="344805" y="1095375"/>
                  </a:lnTo>
                  <a:cubicBezTo>
                    <a:pt x="344805" y="1096328"/>
                    <a:pt x="344805" y="1097280"/>
                    <a:pt x="344805" y="1098233"/>
                  </a:cubicBezTo>
                  <a:lnTo>
                    <a:pt x="344805" y="109823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3" name="图形 457">
              <a:extLst>
                <a:ext uri="{FF2B5EF4-FFF2-40B4-BE49-F238E27FC236}">
                  <a16:creationId xmlns:a16="http://schemas.microsoft.com/office/drawing/2014/main" id="{29CD9D59-AC6D-402B-A53D-A2CFB5C3D899}"/>
                </a:ext>
              </a:extLst>
            </p:cNvPr>
            <p:cNvSpPr/>
            <p:nvPr/>
          </p:nvSpPr>
          <p:spPr>
            <a:xfrm>
              <a:off x="6678596" y="5589222"/>
              <a:ext cx="239998" cy="753600"/>
            </a:xfrm>
            <a:custGeom>
              <a:avLst/>
              <a:gdLst>
                <a:gd name="connsiteX0" fmla="*/ 42955 w 239998"/>
                <a:gd name="connsiteY0" fmla="*/ 0 h 753600"/>
                <a:gd name="connsiteX1" fmla="*/ 7713 w 239998"/>
                <a:gd name="connsiteY1" fmla="*/ 713423 h 753600"/>
                <a:gd name="connsiteX2" fmla="*/ 228693 w 239998"/>
                <a:gd name="connsiteY2" fmla="*/ 707708 h 753600"/>
                <a:gd name="connsiteX3" fmla="*/ 212501 w 239998"/>
                <a:gd name="connsiteY3" fmla="*/ 99060 h 753600"/>
                <a:gd name="connsiteX4" fmla="*/ 42955 w 239998"/>
                <a:gd name="connsiteY4" fmla="*/ 0 h 75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98" h="753600">
                  <a:moveTo>
                    <a:pt x="42955" y="0"/>
                  </a:moveTo>
                  <a:cubicBezTo>
                    <a:pt x="42955" y="0"/>
                    <a:pt x="-21814" y="675323"/>
                    <a:pt x="7713" y="713423"/>
                  </a:cubicBezTo>
                  <a:cubicBezTo>
                    <a:pt x="37241" y="751523"/>
                    <a:pt x="215358" y="782955"/>
                    <a:pt x="228693" y="707708"/>
                  </a:cubicBezTo>
                  <a:cubicBezTo>
                    <a:pt x="250601" y="583883"/>
                    <a:pt x="238218" y="140970"/>
                    <a:pt x="212501" y="99060"/>
                  </a:cubicBezTo>
                  <a:cubicBezTo>
                    <a:pt x="107726" y="7620"/>
                    <a:pt x="42955" y="0"/>
                    <a:pt x="42955" y="0"/>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4" name="图形 457">
              <a:extLst>
                <a:ext uri="{FF2B5EF4-FFF2-40B4-BE49-F238E27FC236}">
                  <a16:creationId xmlns:a16="http://schemas.microsoft.com/office/drawing/2014/main" id="{708BDBC6-F0E2-4E35-985B-02603A6CD721}"/>
                </a:ext>
              </a:extLst>
            </p:cNvPr>
            <p:cNvSpPr/>
            <p:nvPr/>
          </p:nvSpPr>
          <p:spPr>
            <a:xfrm>
              <a:off x="6398437" y="5592080"/>
              <a:ext cx="202146" cy="728454"/>
            </a:xfrm>
            <a:custGeom>
              <a:avLst/>
              <a:gdLst>
                <a:gd name="connsiteX0" fmla="*/ 77369 w 202146"/>
                <a:gd name="connsiteY0" fmla="*/ 67627 h 728454"/>
                <a:gd name="connsiteX1" fmla="*/ 2122 w 202146"/>
                <a:gd name="connsiteY1" fmla="*/ 698183 h 728454"/>
                <a:gd name="connsiteX2" fmla="*/ 140234 w 202146"/>
                <a:gd name="connsiteY2" fmla="*/ 721995 h 728454"/>
                <a:gd name="connsiteX3" fmla="*/ 202147 w 202146"/>
                <a:gd name="connsiteY3" fmla="*/ 0 h 728454"/>
                <a:gd name="connsiteX4" fmla="*/ 77369 w 202146"/>
                <a:gd name="connsiteY4" fmla="*/ 67627 h 728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46" h="728454">
                  <a:moveTo>
                    <a:pt x="77369" y="67627"/>
                  </a:moveTo>
                  <a:cubicBezTo>
                    <a:pt x="77369" y="67627"/>
                    <a:pt x="-15023" y="681038"/>
                    <a:pt x="2122" y="698183"/>
                  </a:cubicBezTo>
                  <a:cubicBezTo>
                    <a:pt x="19267" y="716280"/>
                    <a:pt x="114517" y="740093"/>
                    <a:pt x="140234" y="721995"/>
                  </a:cubicBezTo>
                  <a:cubicBezTo>
                    <a:pt x="165952" y="703897"/>
                    <a:pt x="202147" y="0"/>
                    <a:pt x="202147" y="0"/>
                  </a:cubicBezTo>
                  <a:cubicBezTo>
                    <a:pt x="155474" y="11430"/>
                    <a:pt x="112612" y="34290"/>
                    <a:pt x="77369" y="67627"/>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5" name="图形 457">
              <a:extLst>
                <a:ext uri="{FF2B5EF4-FFF2-40B4-BE49-F238E27FC236}">
                  <a16:creationId xmlns:a16="http://schemas.microsoft.com/office/drawing/2014/main" id="{ECEC8119-F704-4303-A9D5-E2C81B5C137E}"/>
                </a:ext>
              </a:extLst>
            </p:cNvPr>
            <p:cNvSpPr/>
            <p:nvPr/>
          </p:nvSpPr>
          <p:spPr>
            <a:xfrm>
              <a:off x="6552006" y="5354907"/>
              <a:ext cx="170497" cy="328268"/>
            </a:xfrm>
            <a:custGeom>
              <a:avLst/>
              <a:gdLst>
                <a:gd name="connsiteX0" fmla="*/ 54292 w 170497"/>
                <a:gd name="connsiteY0" fmla="*/ 225743 h 328268"/>
                <a:gd name="connsiteX1" fmla="*/ 46672 w 170497"/>
                <a:gd name="connsiteY1" fmla="*/ 291465 h 328268"/>
                <a:gd name="connsiteX2" fmla="*/ 111442 w 170497"/>
                <a:gd name="connsiteY2" fmla="*/ 326708 h 328268"/>
                <a:gd name="connsiteX3" fmla="*/ 161925 w 170497"/>
                <a:gd name="connsiteY3" fmla="*/ 287655 h 328268"/>
                <a:gd name="connsiteX4" fmla="*/ 168592 w 170497"/>
                <a:gd name="connsiteY4" fmla="*/ 140018 h 328268"/>
                <a:gd name="connsiteX5" fmla="*/ 163830 w 170497"/>
                <a:gd name="connsiteY5" fmla="*/ 130493 h 328268"/>
                <a:gd name="connsiteX6" fmla="*/ 148590 w 170497"/>
                <a:gd name="connsiteY6" fmla="*/ 71438 h 328268"/>
                <a:gd name="connsiteX7" fmla="*/ 170497 w 170497"/>
                <a:gd name="connsiteY7" fmla="*/ 31433 h 328268"/>
                <a:gd name="connsiteX8" fmla="*/ 115252 w 170497"/>
                <a:gd name="connsiteY8" fmla="*/ 10478 h 328268"/>
                <a:gd name="connsiteX9" fmla="*/ 112395 w 170497"/>
                <a:gd name="connsiteY9" fmla="*/ 0 h 328268"/>
                <a:gd name="connsiteX10" fmla="*/ 100965 w 170497"/>
                <a:gd name="connsiteY10" fmla="*/ 15240 h 328268"/>
                <a:gd name="connsiteX11" fmla="*/ 72390 w 170497"/>
                <a:gd name="connsiteY11" fmla="*/ 24765 h 328268"/>
                <a:gd name="connsiteX12" fmla="*/ 35242 w 170497"/>
                <a:gd name="connsiteY12" fmla="*/ 6668 h 328268"/>
                <a:gd name="connsiteX13" fmla="*/ 27622 w 170497"/>
                <a:gd name="connsiteY13" fmla="*/ 31433 h 328268"/>
                <a:gd name="connsiteX14" fmla="*/ 0 w 170497"/>
                <a:gd name="connsiteY14" fmla="*/ 35243 h 328268"/>
                <a:gd name="connsiteX15" fmla="*/ 952 w 170497"/>
                <a:gd name="connsiteY15" fmla="*/ 112395 h 328268"/>
                <a:gd name="connsiteX16" fmla="*/ 2857 w 170497"/>
                <a:gd name="connsiteY16" fmla="*/ 177165 h 328268"/>
                <a:gd name="connsiteX17" fmla="*/ 54292 w 170497"/>
                <a:gd name="connsiteY17" fmla="*/ 225743 h 3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0497" h="328268">
                  <a:moveTo>
                    <a:pt x="54292" y="225743"/>
                  </a:moveTo>
                  <a:lnTo>
                    <a:pt x="46672" y="291465"/>
                  </a:lnTo>
                  <a:cubicBezTo>
                    <a:pt x="55245" y="318135"/>
                    <a:pt x="83820" y="333375"/>
                    <a:pt x="111442" y="326708"/>
                  </a:cubicBezTo>
                  <a:cubicBezTo>
                    <a:pt x="160972" y="316230"/>
                    <a:pt x="161925" y="287655"/>
                    <a:pt x="161925" y="287655"/>
                  </a:cubicBezTo>
                  <a:cubicBezTo>
                    <a:pt x="161925" y="287655"/>
                    <a:pt x="168592" y="140018"/>
                    <a:pt x="168592" y="140018"/>
                  </a:cubicBezTo>
                  <a:cubicBezTo>
                    <a:pt x="167640" y="136208"/>
                    <a:pt x="165735" y="133350"/>
                    <a:pt x="163830" y="130493"/>
                  </a:cubicBezTo>
                  <a:cubicBezTo>
                    <a:pt x="156210" y="113348"/>
                    <a:pt x="145732" y="90488"/>
                    <a:pt x="148590" y="71438"/>
                  </a:cubicBezTo>
                  <a:cubicBezTo>
                    <a:pt x="151447" y="56198"/>
                    <a:pt x="159067" y="41910"/>
                    <a:pt x="170497" y="31433"/>
                  </a:cubicBezTo>
                  <a:cubicBezTo>
                    <a:pt x="149542" y="40958"/>
                    <a:pt x="124777" y="31433"/>
                    <a:pt x="115252" y="10478"/>
                  </a:cubicBezTo>
                  <a:cubicBezTo>
                    <a:pt x="113347" y="6668"/>
                    <a:pt x="112395" y="3810"/>
                    <a:pt x="112395" y="0"/>
                  </a:cubicBezTo>
                  <a:cubicBezTo>
                    <a:pt x="112395" y="6668"/>
                    <a:pt x="106680" y="11430"/>
                    <a:pt x="100965" y="15240"/>
                  </a:cubicBezTo>
                  <a:cubicBezTo>
                    <a:pt x="92392" y="21908"/>
                    <a:pt x="82867" y="24765"/>
                    <a:pt x="72390" y="24765"/>
                  </a:cubicBezTo>
                  <a:cubicBezTo>
                    <a:pt x="59055" y="22860"/>
                    <a:pt x="48577" y="11430"/>
                    <a:pt x="35242" y="6668"/>
                  </a:cubicBezTo>
                  <a:cubicBezTo>
                    <a:pt x="39052" y="16193"/>
                    <a:pt x="36195" y="26670"/>
                    <a:pt x="27622" y="31433"/>
                  </a:cubicBezTo>
                  <a:cubicBezTo>
                    <a:pt x="19050" y="36195"/>
                    <a:pt x="9525" y="38100"/>
                    <a:pt x="0" y="35243"/>
                  </a:cubicBezTo>
                  <a:cubicBezTo>
                    <a:pt x="6667" y="36195"/>
                    <a:pt x="952" y="106680"/>
                    <a:pt x="952" y="112395"/>
                  </a:cubicBezTo>
                  <a:cubicBezTo>
                    <a:pt x="0" y="134303"/>
                    <a:pt x="952" y="156210"/>
                    <a:pt x="2857" y="177165"/>
                  </a:cubicBezTo>
                  <a:cubicBezTo>
                    <a:pt x="5715" y="215265"/>
                    <a:pt x="54292" y="225743"/>
                    <a:pt x="54292" y="225743"/>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6" name="图形 457">
              <a:extLst>
                <a:ext uri="{FF2B5EF4-FFF2-40B4-BE49-F238E27FC236}">
                  <a16:creationId xmlns:a16="http://schemas.microsoft.com/office/drawing/2014/main" id="{0424DA04-F900-4C78-9399-C83CC180D61F}"/>
                </a:ext>
              </a:extLst>
            </p:cNvPr>
            <p:cNvSpPr/>
            <p:nvPr/>
          </p:nvSpPr>
          <p:spPr>
            <a:xfrm>
              <a:off x="6546291" y="5349192"/>
              <a:ext cx="178743" cy="338560"/>
            </a:xfrm>
            <a:custGeom>
              <a:avLst/>
              <a:gdLst>
                <a:gd name="connsiteX0" fmla="*/ 101917 w 178743"/>
                <a:gd name="connsiteY0" fmla="*/ 338138 h 338560"/>
                <a:gd name="connsiteX1" fmla="*/ 47625 w 178743"/>
                <a:gd name="connsiteY1" fmla="*/ 298133 h 338560"/>
                <a:gd name="connsiteX2" fmla="*/ 47625 w 178743"/>
                <a:gd name="connsiteY2" fmla="*/ 296228 h 338560"/>
                <a:gd name="connsiteX3" fmla="*/ 55245 w 178743"/>
                <a:gd name="connsiteY3" fmla="*/ 235268 h 338560"/>
                <a:gd name="connsiteX4" fmla="*/ 2858 w 178743"/>
                <a:gd name="connsiteY4" fmla="*/ 182880 h 338560"/>
                <a:gd name="connsiteX5" fmla="*/ 953 w 178743"/>
                <a:gd name="connsiteY5" fmla="*/ 121920 h 338560"/>
                <a:gd name="connsiteX6" fmla="*/ 953 w 178743"/>
                <a:gd name="connsiteY6" fmla="*/ 117157 h 338560"/>
                <a:gd name="connsiteX7" fmla="*/ 953 w 178743"/>
                <a:gd name="connsiteY7" fmla="*/ 109538 h 338560"/>
                <a:gd name="connsiteX8" fmla="*/ 1905 w 178743"/>
                <a:gd name="connsiteY8" fmla="*/ 43815 h 338560"/>
                <a:gd name="connsiteX9" fmla="*/ 0 w 178743"/>
                <a:gd name="connsiteY9" fmla="*/ 39052 h 338560"/>
                <a:gd name="connsiteX10" fmla="*/ 5715 w 178743"/>
                <a:gd name="connsiteY10" fmla="*/ 35243 h 338560"/>
                <a:gd name="connsiteX11" fmla="*/ 5715 w 178743"/>
                <a:gd name="connsiteY11" fmla="*/ 35243 h 338560"/>
                <a:gd name="connsiteX12" fmla="*/ 5715 w 178743"/>
                <a:gd name="connsiteY12" fmla="*/ 35243 h 338560"/>
                <a:gd name="connsiteX13" fmla="*/ 29528 w 178743"/>
                <a:gd name="connsiteY13" fmla="*/ 32385 h 338560"/>
                <a:gd name="connsiteX14" fmla="*/ 35242 w 178743"/>
                <a:gd name="connsiteY14" fmla="*/ 13335 h 338560"/>
                <a:gd name="connsiteX15" fmla="*/ 37147 w 178743"/>
                <a:gd name="connsiteY15" fmla="*/ 6668 h 338560"/>
                <a:gd name="connsiteX16" fmla="*/ 40958 w 178743"/>
                <a:gd name="connsiteY16" fmla="*/ 6668 h 338560"/>
                <a:gd name="connsiteX17" fmla="*/ 56197 w 178743"/>
                <a:gd name="connsiteY17" fmla="*/ 15240 h 338560"/>
                <a:gd name="connsiteX18" fmla="*/ 76200 w 178743"/>
                <a:gd name="connsiteY18" fmla="*/ 24765 h 338560"/>
                <a:gd name="connsiteX19" fmla="*/ 101917 w 178743"/>
                <a:gd name="connsiteY19" fmla="*/ 16193 h 338560"/>
                <a:gd name="connsiteX20" fmla="*/ 111442 w 178743"/>
                <a:gd name="connsiteY20" fmla="*/ 4763 h 338560"/>
                <a:gd name="connsiteX21" fmla="*/ 116205 w 178743"/>
                <a:gd name="connsiteY21" fmla="*/ 0 h 338560"/>
                <a:gd name="connsiteX22" fmla="*/ 120967 w 178743"/>
                <a:gd name="connsiteY22" fmla="*/ 3810 h 338560"/>
                <a:gd name="connsiteX23" fmla="*/ 162878 w 178743"/>
                <a:gd name="connsiteY23" fmla="*/ 35243 h 338560"/>
                <a:gd name="connsiteX24" fmla="*/ 172403 w 178743"/>
                <a:gd name="connsiteY24" fmla="*/ 32385 h 338560"/>
                <a:gd name="connsiteX25" fmla="*/ 178117 w 178743"/>
                <a:gd name="connsiteY25" fmla="*/ 34290 h 338560"/>
                <a:gd name="connsiteX26" fmla="*/ 177165 w 178743"/>
                <a:gd name="connsiteY26" fmla="*/ 40005 h 338560"/>
                <a:gd name="connsiteX27" fmla="*/ 157163 w 178743"/>
                <a:gd name="connsiteY27" fmla="*/ 77152 h 338560"/>
                <a:gd name="connsiteX28" fmla="*/ 170497 w 178743"/>
                <a:gd name="connsiteY28" fmla="*/ 131445 h 338560"/>
                <a:gd name="connsiteX29" fmla="*/ 171450 w 178743"/>
                <a:gd name="connsiteY29" fmla="*/ 133350 h 338560"/>
                <a:gd name="connsiteX30" fmla="*/ 172403 w 178743"/>
                <a:gd name="connsiteY30" fmla="*/ 136208 h 338560"/>
                <a:gd name="connsiteX31" fmla="*/ 176213 w 178743"/>
                <a:gd name="connsiteY31" fmla="*/ 145733 h 338560"/>
                <a:gd name="connsiteX32" fmla="*/ 169545 w 178743"/>
                <a:gd name="connsiteY32" fmla="*/ 294323 h 338560"/>
                <a:gd name="connsiteX33" fmla="*/ 115253 w 178743"/>
                <a:gd name="connsiteY33" fmla="*/ 338138 h 338560"/>
                <a:gd name="connsiteX34" fmla="*/ 101917 w 178743"/>
                <a:gd name="connsiteY34" fmla="*/ 338138 h 338560"/>
                <a:gd name="connsiteX35" fmla="*/ 56197 w 178743"/>
                <a:gd name="connsiteY35" fmla="*/ 296228 h 338560"/>
                <a:gd name="connsiteX36" fmla="*/ 114300 w 178743"/>
                <a:gd name="connsiteY36" fmla="*/ 327660 h 338560"/>
                <a:gd name="connsiteX37" fmla="*/ 160972 w 178743"/>
                <a:gd name="connsiteY37" fmla="*/ 292417 h 338560"/>
                <a:gd name="connsiteX38" fmla="*/ 167640 w 178743"/>
                <a:gd name="connsiteY38" fmla="*/ 144780 h 338560"/>
                <a:gd name="connsiteX39" fmla="*/ 164783 w 178743"/>
                <a:gd name="connsiteY39" fmla="*/ 140970 h 338560"/>
                <a:gd name="connsiteX40" fmla="*/ 162878 w 178743"/>
                <a:gd name="connsiteY40" fmla="*/ 137160 h 338560"/>
                <a:gd name="connsiteX41" fmla="*/ 161925 w 178743"/>
                <a:gd name="connsiteY41" fmla="*/ 135255 h 338560"/>
                <a:gd name="connsiteX42" fmla="*/ 147638 w 178743"/>
                <a:gd name="connsiteY42" fmla="*/ 75248 h 338560"/>
                <a:gd name="connsiteX43" fmla="*/ 160020 w 178743"/>
                <a:gd name="connsiteY43" fmla="*/ 44768 h 338560"/>
                <a:gd name="connsiteX44" fmla="*/ 134303 w 178743"/>
                <a:gd name="connsiteY44" fmla="*/ 39052 h 338560"/>
                <a:gd name="connsiteX45" fmla="*/ 114300 w 178743"/>
                <a:gd name="connsiteY45" fmla="*/ 17145 h 338560"/>
                <a:gd name="connsiteX46" fmla="*/ 106680 w 178743"/>
                <a:gd name="connsiteY46" fmla="*/ 23813 h 338560"/>
                <a:gd name="connsiteX47" fmla="*/ 74295 w 178743"/>
                <a:gd name="connsiteY47" fmla="*/ 33338 h 338560"/>
                <a:gd name="connsiteX48" fmla="*/ 49530 w 178743"/>
                <a:gd name="connsiteY48" fmla="*/ 22860 h 338560"/>
                <a:gd name="connsiteX49" fmla="*/ 44767 w 178743"/>
                <a:gd name="connsiteY49" fmla="*/ 19050 h 338560"/>
                <a:gd name="connsiteX50" fmla="*/ 33338 w 178743"/>
                <a:gd name="connsiteY50" fmla="*/ 39052 h 338560"/>
                <a:gd name="connsiteX51" fmla="*/ 9525 w 178743"/>
                <a:gd name="connsiteY51" fmla="*/ 44768 h 338560"/>
                <a:gd name="connsiteX52" fmla="*/ 8572 w 178743"/>
                <a:gd name="connsiteY52" fmla="*/ 108585 h 338560"/>
                <a:gd name="connsiteX53" fmla="*/ 8572 w 178743"/>
                <a:gd name="connsiteY53" fmla="*/ 116205 h 338560"/>
                <a:gd name="connsiteX54" fmla="*/ 8572 w 178743"/>
                <a:gd name="connsiteY54" fmla="*/ 120968 h 338560"/>
                <a:gd name="connsiteX55" fmla="*/ 10478 w 178743"/>
                <a:gd name="connsiteY55" fmla="*/ 180023 h 338560"/>
                <a:gd name="connsiteX56" fmla="*/ 60008 w 178743"/>
                <a:gd name="connsiteY56" fmla="*/ 225743 h 338560"/>
                <a:gd name="connsiteX57" fmla="*/ 63817 w 178743"/>
                <a:gd name="connsiteY57" fmla="*/ 231458 h 338560"/>
                <a:gd name="connsiteX58" fmla="*/ 56197 w 178743"/>
                <a:gd name="connsiteY58" fmla="*/ 296228 h 338560"/>
                <a:gd name="connsiteX59" fmla="*/ 2858 w 178743"/>
                <a:gd name="connsiteY59" fmla="*/ 44768 h 338560"/>
                <a:gd name="connsiteX60" fmla="*/ 2858 w 178743"/>
                <a:gd name="connsiteY60" fmla="*/ 44768 h 33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78743" h="338560">
                  <a:moveTo>
                    <a:pt x="101917" y="338138"/>
                  </a:moveTo>
                  <a:cubicBezTo>
                    <a:pt x="60008" y="338138"/>
                    <a:pt x="47625" y="298133"/>
                    <a:pt x="47625" y="298133"/>
                  </a:cubicBezTo>
                  <a:cubicBezTo>
                    <a:pt x="47625" y="297180"/>
                    <a:pt x="47625" y="297180"/>
                    <a:pt x="47625" y="296228"/>
                  </a:cubicBezTo>
                  <a:lnTo>
                    <a:pt x="55245" y="235268"/>
                  </a:lnTo>
                  <a:cubicBezTo>
                    <a:pt x="42863" y="231458"/>
                    <a:pt x="6667" y="218123"/>
                    <a:pt x="2858" y="182880"/>
                  </a:cubicBezTo>
                  <a:cubicBezTo>
                    <a:pt x="953" y="162877"/>
                    <a:pt x="0" y="142875"/>
                    <a:pt x="953" y="121920"/>
                  </a:cubicBezTo>
                  <a:lnTo>
                    <a:pt x="953" y="117157"/>
                  </a:lnTo>
                  <a:cubicBezTo>
                    <a:pt x="953" y="116205"/>
                    <a:pt x="953" y="113348"/>
                    <a:pt x="953" y="109538"/>
                  </a:cubicBezTo>
                  <a:cubicBezTo>
                    <a:pt x="3810" y="62865"/>
                    <a:pt x="2858" y="47625"/>
                    <a:pt x="1905" y="43815"/>
                  </a:cubicBezTo>
                  <a:cubicBezTo>
                    <a:pt x="0" y="42863"/>
                    <a:pt x="0" y="40957"/>
                    <a:pt x="0" y="39052"/>
                  </a:cubicBezTo>
                  <a:cubicBezTo>
                    <a:pt x="0" y="36195"/>
                    <a:pt x="2858" y="35243"/>
                    <a:pt x="5715" y="35243"/>
                  </a:cubicBezTo>
                  <a:cubicBezTo>
                    <a:pt x="5715" y="35243"/>
                    <a:pt x="5715" y="35243"/>
                    <a:pt x="5715" y="35243"/>
                  </a:cubicBezTo>
                  <a:lnTo>
                    <a:pt x="5715" y="35243"/>
                  </a:lnTo>
                  <a:cubicBezTo>
                    <a:pt x="14288" y="37148"/>
                    <a:pt x="22860" y="36195"/>
                    <a:pt x="29528" y="32385"/>
                  </a:cubicBezTo>
                  <a:cubicBezTo>
                    <a:pt x="36195" y="28575"/>
                    <a:pt x="38100" y="20002"/>
                    <a:pt x="35242" y="13335"/>
                  </a:cubicBezTo>
                  <a:cubicBezTo>
                    <a:pt x="34290" y="11430"/>
                    <a:pt x="34290" y="7620"/>
                    <a:pt x="37147" y="6668"/>
                  </a:cubicBezTo>
                  <a:cubicBezTo>
                    <a:pt x="38100" y="5715"/>
                    <a:pt x="40005" y="5715"/>
                    <a:pt x="40958" y="6668"/>
                  </a:cubicBezTo>
                  <a:cubicBezTo>
                    <a:pt x="46672" y="8573"/>
                    <a:pt x="51435" y="12382"/>
                    <a:pt x="56197" y="15240"/>
                  </a:cubicBezTo>
                  <a:cubicBezTo>
                    <a:pt x="61913" y="20002"/>
                    <a:pt x="68580" y="22860"/>
                    <a:pt x="76200" y="24765"/>
                  </a:cubicBezTo>
                  <a:cubicBezTo>
                    <a:pt x="85725" y="24765"/>
                    <a:pt x="94297" y="21907"/>
                    <a:pt x="101917" y="16193"/>
                  </a:cubicBezTo>
                  <a:cubicBezTo>
                    <a:pt x="108585" y="12382"/>
                    <a:pt x="111442" y="8573"/>
                    <a:pt x="111442" y="4763"/>
                  </a:cubicBezTo>
                  <a:cubicBezTo>
                    <a:pt x="111442" y="1905"/>
                    <a:pt x="113347" y="0"/>
                    <a:pt x="116205" y="0"/>
                  </a:cubicBezTo>
                  <a:cubicBezTo>
                    <a:pt x="119063" y="0"/>
                    <a:pt x="120967" y="1905"/>
                    <a:pt x="120967" y="3810"/>
                  </a:cubicBezTo>
                  <a:cubicBezTo>
                    <a:pt x="123825" y="23813"/>
                    <a:pt x="142875" y="38100"/>
                    <a:pt x="162878" y="35243"/>
                  </a:cubicBezTo>
                  <a:cubicBezTo>
                    <a:pt x="166688" y="35243"/>
                    <a:pt x="169545" y="34290"/>
                    <a:pt x="172403" y="32385"/>
                  </a:cubicBezTo>
                  <a:cubicBezTo>
                    <a:pt x="174308" y="31432"/>
                    <a:pt x="177165" y="32385"/>
                    <a:pt x="178117" y="34290"/>
                  </a:cubicBezTo>
                  <a:cubicBezTo>
                    <a:pt x="179070" y="36195"/>
                    <a:pt x="179070" y="39052"/>
                    <a:pt x="177165" y="40005"/>
                  </a:cubicBezTo>
                  <a:cubicBezTo>
                    <a:pt x="166688" y="49530"/>
                    <a:pt x="159067" y="62865"/>
                    <a:pt x="157163" y="77152"/>
                  </a:cubicBezTo>
                  <a:cubicBezTo>
                    <a:pt x="154305" y="93345"/>
                    <a:pt x="163830" y="116205"/>
                    <a:pt x="170497" y="131445"/>
                  </a:cubicBezTo>
                  <a:lnTo>
                    <a:pt x="171450" y="133350"/>
                  </a:lnTo>
                  <a:cubicBezTo>
                    <a:pt x="171450" y="134302"/>
                    <a:pt x="172403" y="135255"/>
                    <a:pt x="172403" y="136208"/>
                  </a:cubicBezTo>
                  <a:cubicBezTo>
                    <a:pt x="174308" y="139065"/>
                    <a:pt x="176213" y="141923"/>
                    <a:pt x="176213" y="145733"/>
                  </a:cubicBezTo>
                  <a:cubicBezTo>
                    <a:pt x="176213" y="145733"/>
                    <a:pt x="176213" y="145733"/>
                    <a:pt x="169545" y="294323"/>
                  </a:cubicBezTo>
                  <a:cubicBezTo>
                    <a:pt x="169545" y="295275"/>
                    <a:pt x="168592" y="327660"/>
                    <a:pt x="115253" y="338138"/>
                  </a:cubicBezTo>
                  <a:cubicBezTo>
                    <a:pt x="112395" y="338138"/>
                    <a:pt x="106680" y="339090"/>
                    <a:pt x="101917" y="338138"/>
                  </a:cubicBezTo>
                  <a:close/>
                  <a:moveTo>
                    <a:pt x="56197" y="296228"/>
                  </a:moveTo>
                  <a:cubicBezTo>
                    <a:pt x="64770" y="320040"/>
                    <a:pt x="89535" y="334328"/>
                    <a:pt x="114300" y="327660"/>
                  </a:cubicBezTo>
                  <a:cubicBezTo>
                    <a:pt x="159067" y="318135"/>
                    <a:pt x="160972" y="293370"/>
                    <a:pt x="160972" y="292417"/>
                  </a:cubicBezTo>
                  <a:cubicBezTo>
                    <a:pt x="160972" y="291465"/>
                    <a:pt x="167640" y="146685"/>
                    <a:pt x="167640" y="144780"/>
                  </a:cubicBezTo>
                  <a:cubicBezTo>
                    <a:pt x="167640" y="144780"/>
                    <a:pt x="165735" y="141923"/>
                    <a:pt x="164783" y="140970"/>
                  </a:cubicBezTo>
                  <a:cubicBezTo>
                    <a:pt x="163830" y="140018"/>
                    <a:pt x="162878" y="139065"/>
                    <a:pt x="162878" y="137160"/>
                  </a:cubicBezTo>
                  <a:lnTo>
                    <a:pt x="161925" y="135255"/>
                  </a:lnTo>
                  <a:cubicBezTo>
                    <a:pt x="154305" y="118110"/>
                    <a:pt x="143828" y="95250"/>
                    <a:pt x="147638" y="75248"/>
                  </a:cubicBezTo>
                  <a:cubicBezTo>
                    <a:pt x="149542" y="63818"/>
                    <a:pt x="154305" y="53340"/>
                    <a:pt x="160020" y="44768"/>
                  </a:cubicBezTo>
                  <a:cubicBezTo>
                    <a:pt x="151447" y="45720"/>
                    <a:pt x="141922" y="43815"/>
                    <a:pt x="134303" y="39052"/>
                  </a:cubicBezTo>
                  <a:cubicBezTo>
                    <a:pt x="125730" y="34290"/>
                    <a:pt x="118110" y="26670"/>
                    <a:pt x="114300" y="17145"/>
                  </a:cubicBezTo>
                  <a:cubicBezTo>
                    <a:pt x="111442" y="20002"/>
                    <a:pt x="109538" y="21907"/>
                    <a:pt x="106680" y="23813"/>
                  </a:cubicBezTo>
                  <a:cubicBezTo>
                    <a:pt x="97155" y="30480"/>
                    <a:pt x="85725" y="34290"/>
                    <a:pt x="74295" y="33338"/>
                  </a:cubicBezTo>
                  <a:cubicBezTo>
                    <a:pt x="65722" y="31432"/>
                    <a:pt x="57150" y="27623"/>
                    <a:pt x="49530" y="22860"/>
                  </a:cubicBezTo>
                  <a:lnTo>
                    <a:pt x="44767" y="19050"/>
                  </a:lnTo>
                  <a:cubicBezTo>
                    <a:pt x="43815" y="27623"/>
                    <a:pt x="40005" y="34290"/>
                    <a:pt x="33338" y="39052"/>
                  </a:cubicBezTo>
                  <a:cubicBezTo>
                    <a:pt x="26670" y="43815"/>
                    <a:pt x="18097" y="45720"/>
                    <a:pt x="9525" y="44768"/>
                  </a:cubicBezTo>
                  <a:cubicBezTo>
                    <a:pt x="10478" y="65723"/>
                    <a:pt x="10478" y="87630"/>
                    <a:pt x="8572" y="108585"/>
                  </a:cubicBezTo>
                  <a:cubicBezTo>
                    <a:pt x="8572" y="112395"/>
                    <a:pt x="8572" y="114300"/>
                    <a:pt x="8572" y="116205"/>
                  </a:cubicBezTo>
                  <a:lnTo>
                    <a:pt x="8572" y="120968"/>
                  </a:lnTo>
                  <a:cubicBezTo>
                    <a:pt x="7620" y="140970"/>
                    <a:pt x="8572" y="160973"/>
                    <a:pt x="10478" y="180023"/>
                  </a:cubicBezTo>
                  <a:cubicBezTo>
                    <a:pt x="14288" y="215265"/>
                    <a:pt x="59055" y="225743"/>
                    <a:pt x="60008" y="225743"/>
                  </a:cubicBezTo>
                  <a:cubicBezTo>
                    <a:pt x="62865" y="226695"/>
                    <a:pt x="63817" y="228600"/>
                    <a:pt x="63817" y="231458"/>
                  </a:cubicBezTo>
                  <a:lnTo>
                    <a:pt x="56197" y="296228"/>
                  </a:lnTo>
                  <a:close/>
                  <a:moveTo>
                    <a:pt x="2858" y="44768"/>
                  </a:moveTo>
                  <a:lnTo>
                    <a:pt x="2858" y="4476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7" name="图形 457">
              <a:extLst>
                <a:ext uri="{FF2B5EF4-FFF2-40B4-BE49-F238E27FC236}">
                  <a16:creationId xmlns:a16="http://schemas.microsoft.com/office/drawing/2014/main" id="{18B04C14-B911-4134-BDEB-9BB803BEDBB2}"/>
                </a:ext>
              </a:extLst>
            </p:cNvPr>
            <p:cNvSpPr/>
            <p:nvPr/>
          </p:nvSpPr>
          <p:spPr>
            <a:xfrm>
              <a:off x="6573158" y="5460635"/>
              <a:ext cx="23615" cy="49529"/>
            </a:xfrm>
            <a:custGeom>
              <a:avLst/>
              <a:gdLst>
                <a:gd name="connsiteX0" fmla="*/ 23616 w 23615"/>
                <a:gd name="connsiteY0" fmla="*/ 0 h 49529"/>
                <a:gd name="connsiteX1" fmla="*/ 756 w 23615"/>
                <a:gd name="connsiteY1" fmla="*/ 44768 h 49529"/>
                <a:gd name="connsiteX2" fmla="*/ 23616 w 23615"/>
                <a:gd name="connsiteY2" fmla="*/ 48577 h 49529"/>
              </a:gdLst>
              <a:ahLst/>
              <a:cxnLst>
                <a:cxn ang="0">
                  <a:pos x="connsiteX0" y="connsiteY0"/>
                </a:cxn>
                <a:cxn ang="0">
                  <a:pos x="connsiteX1" y="connsiteY1"/>
                </a:cxn>
                <a:cxn ang="0">
                  <a:pos x="connsiteX2" y="connsiteY2"/>
                </a:cxn>
              </a:cxnLst>
              <a:rect l="l" t="t" r="r" b="b"/>
              <a:pathLst>
                <a:path w="23615" h="49529">
                  <a:moveTo>
                    <a:pt x="23616" y="0"/>
                  </a:moveTo>
                  <a:cubicBezTo>
                    <a:pt x="23616" y="0"/>
                    <a:pt x="-4959" y="38100"/>
                    <a:pt x="756" y="44768"/>
                  </a:cubicBezTo>
                  <a:cubicBezTo>
                    <a:pt x="6471" y="52388"/>
                    <a:pt x="23616" y="48577"/>
                    <a:pt x="23616" y="48577"/>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8" name="图形 457">
              <a:extLst>
                <a:ext uri="{FF2B5EF4-FFF2-40B4-BE49-F238E27FC236}">
                  <a16:creationId xmlns:a16="http://schemas.microsoft.com/office/drawing/2014/main" id="{B4B5F05E-0E89-420B-B9A5-5A46EF747410}"/>
                </a:ext>
              </a:extLst>
            </p:cNvPr>
            <p:cNvSpPr/>
            <p:nvPr/>
          </p:nvSpPr>
          <p:spPr>
            <a:xfrm>
              <a:off x="6569442" y="5455786"/>
              <a:ext cx="33294" cy="59323"/>
            </a:xfrm>
            <a:custGeom>
              <a:avLst/>
              <a:gdLst>
                <a:gd name="connsiteX0" fmla="*/ 19711 w 33294"/>
                <a:gd name="connsiteY0" fmla="*/ 59141 h 59323"/>
                <a:gd name="connsiteX1" fmla="*/ 1614 w 33294"/>
                <a:gd name="connsiteY1" fmla="*/ 52473 h 59323"/>
                <a:gd name="connsiteX2" fmla="*/ 24474 w 33294"/>
                <a:gd name="connsiteY2" fmla="*/ 1991 h 59323"/>
                <a:gd name="connsiteX3" fmla="*/ 31141 w 33294"/>
                <a:gd name="connsiteY3" fmla="*/ 1038 h 59323"/>
                <a:gd name="connsiteX4" fmla="*/ 31141 w 33294"/>
                <a:gd name="connsiteY4" fmla="*/ 1038 h 59323"/>
                <a:gd name="connsiteX5" fmla="*/ 32094 w 33294"/>
                <a:gd name="connsiteY5" fmla="*/ 7706 h 59323"/>
                <a:gd name="connsiteX6" fmla="*/ 32094 w 33294"/>
                <a:gd name="connsiteY6" fmla="*/ 7706 h 59323"/>
                <a:gd name="connsiteX7" fmla="*/ 9234 w 33294"/>
                <a:gd name="connsiteY7" fmla="*/ 47711 h 59323"/>
                <a:gd name="connsiteX8" fmla="*/ 27331 w 33294"/>
                <a:gd name="connsiteY8" fmla="*/ 49616 h 59323"/>
                <a:gd name="connsiteX9" fmla="*/ 33046 w 33294"/>
                <a:gd name="connsiteY9" fmla="*/ 53426 h 59323"/>
                <a:gd name="connsiteX10" fmla="*/ 33046 w 33294"/>
                <a:gd name="connsiteY10" fmla="*/ 53426 h 59323"/>
                <a:gd name="connsiteX11" fmla="*/ 29236 w 33294"/>
                <a:gd name="connsiteY11" fmla="*/ 59141 h 59323"/>
                <a:gd name="connsiteX12" fmla="*/ 29236 w 33294"/>
                <a:gd name="connsiteY12" fmla="*/ 59141 h 59323"/>
                <a:gd name="connsiteX13" fmla="*/ 19711 w 33294"/>
                <a:gd name="connsiteY13" fmla="*/ 59141 h 5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94" h="59323">
                  <a:moveTo>
                    <a:pt x="19711" y="59141"/>
                  </a:moveTo>
                  <a:cubicBezTo>
                    <a:pt x="13044" y="60093"/>
                    <a:pt x="6377" y="57236"/>
                    <a:pt x="1614" y="52473"/>
                  </a:cubicBezTo>
                  <a:cubicBezTo>
                    <a:pt x="-5054" y="43901"/>
                    <a:pt x="10186" y="20088"/>
                    <a:pt x="24474" y="1991"/>
                  </a:cubicBezTo>
                  <a:cubicBezTo>
                    <a:pt x="26379" y="86"/>
                    <a:pt x="29236" y="-867"/>
                    <a:pt x="31141" y="1038"/>
                  </a:cubicBezTo>
                  <a:lnTo>
                    <a:pt x="31141" y="1038"/>
                  </a:lnTo>
                  <a:cubicBezTo>
                    <a:pt x="33046" y="2943"/>
                    <a:pt x="33999" y="5801"/>
                    <a:pt x="32094" y="7706"/>
                  </a:cubicBezTo>
                  <a:cubicBezTo>
                    <a:pt x="32094" y="7706"/>
                    <a:pt x="32094" y="7706"/>
                    <a:pt x="32094" y="7706"/>
                  </a:cubicBezTo>
                  <a:cubicBezTo>
                    <a:pt x="19711" y="24851"/>
                    <a:pt x="8281" y="42948"/>
                    <a:pt x="9234" y="47711"/>
                  </a:cubicBezTo>
                  <a:cubicBezTo>
                    <a:pt x="11139" y="50568"/>
                    <a:pt x="21616" y="50568"/>
                    <a:pt x="27331" y="49616"/>
                  </a:cubicBezTo>
                  <a:cubicBezTo>
                    <a:pt x="30189" y="48663"/>
                    <a:pt x="32094" y="50568"/>
                    <a:pt x="33046" y="53426"/>
                  </a:cubicBezTo>
                  <a:cubicBezTo>
                    <a:pt x="33046" y="53426"/>
                    <a:pt x="33046" y="53426"/>
                    <a:pt x="33046" y="53426"/>
                  </a:cubicBezTo>
                  <a:cubicBezTo>
                    <a:pt x="33999" y="56283"/>
                    <a:pt x="32094" y="58188"/>
                    <a:pt x="29236" y="59141"/>
                  </a:cubicBezTo>
                  <a:cubicBezTo>
                    <a:pt x="29236" y="59141"/>
                    <a:pt x="29236" y="59141"/>
                    <a:pt x="29236" y="59141"/>
                  </a:cubicBezTo>
                  <a:cubicBezTo>
                    <a:pt x="26379" y="59141"/>
                    <a:pt x="22569" y="59141"/>
                    <a:pt x="19711" y="5914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9" name="图形 457">
              <a:extLst>
                <a:ext uri="{FF2B5EF4-FFF2-40B4-BE49-F238E27FC236}">
                  <a16:creationId xmlns:a16="http://schemas.microsoft.com/office/drawing/2014/main" id="{683C427C-121B-4C11-9309-587D9E9A6C03}"/>
                </a:ext>
              </a:extLst>
            </p:cNvPr>
            <p:cNvSpPr/>
            <p:nvPr/>
          </p:nvSpPr>
          <p:spPr>
            <a:xfrm>
              <a:off x="6605346" y="5570172"/>
              <a:ext cx="57150" cy="56197"/>
            </a:xfrm>
            <a:custGeom>
              <a:avLst/>
              <a:gdLst>
                <a:gd name="connsiteX0" fmla="*/ 953 w 57150"/>
                <a:gd name="connsiteY0" fmla="*/ 10477 h 56197"/>
                <a:gd name="connsiteX1" fmla="*/ 57150 w 57150"/>
                <a:gd name="connsiteY1" fmla="*/ 0 h 56197"/>
                <a:gd name="connsiteX2" fmla="*/ 0 w 57150"/>
                <a:gd name="connsiteY2" fmla="*/ 56197 h 56197"/>
                <a:gd name="connsiteX3" fmla="*/ 953 w 57150"/>
                <a:gd name="connsiteY3" fmla="*/ 10477 h 56197"/>
              </a:gdLst>
              <a:ahLst/>
              <a:cxnLst>
                <a:cxn ang="0">
                  <a:pos x="connsiteX0" y="connsiteY0"/>
                </a:cxn>
                <a:cxn ang="0">
                  <a:pos x="connsiteX1" y="connsiteY1"/>
                </a:cxn>
                <a:cxn ang="0">
                  <a:pos x="connsiteX2" y="connsiteY2"/>
                </a:cxn>
                <a:cxn ang="0">
                  <a:pos x="connsiteX3" y="connsiteY3"/>
                </a:cxn>
              </a:cxnLst>
              <a:rect l="l" t="t" r="r" b="b"/>
              <a:pathLst>
                <a:path w="57150" h="56197">
                  <a:moveTo>
                    <a:pt x="953" y="10477"/>
                  </a:moveTo>
                  <a:cubicBezTo>
                    <a:pt x="953" y="10477"/>
                    <a:pt x="40005" y="10477"/>
                    <a:pt x="57150" y="0"/>
                  </a:cubicBezTo>
                  <a:cubicBezTo>
                    <a:pt x="57150" y="0"/>
                    <a:pt x="41910" y="44768"/>
                    <a:pt x="0" y="56197"/>
                  </a:cubicBezTo>
                  <a:lnTo>
                    <a:pt x="953" y="1047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0" name="图形 457">
              <a:extLst>
                <a:ext uri="{FF2B5EF4-FFF2-40B4-BE49-F238E27FC236}">
                  <a16:creationId xmlns:a16="http://schemas.microsoft.com/office/drawing/2014/main" id="{D00C08E6-1A22-4C65-BE58-113E3D64AF34}"/>
                </a:ext>
              </a:extLst>
            </p:cNvPr>
            <p:cNvSpPr/>
            <p:nvPr/>
          </p:nvSpPr>
          <p:spPr>
            <a:xfrm>
              <a:off x="6600583" y="5565648"/>
              <a:ext cx="67627" cy="65484"/>
            </a:xfrm>
            <a:custGeom>
              <a:avLst/>
              <a:gdLst>
                <a:gd name="connsiteX0" fmla="*/ 4763 w 67627"/>
                <a:gd name="connsiteY0" fmla="*/ 65484 h 65484"/>
                <a:gd name="connsiteX1" fmla="*/ 1905 w 67627"/>
                <a:gd name="connsiteY1" fmla="*/ 64532 h 65484"/>
                <a:gd name="connsiteX2" fmla="*/ 0 w 67627"/>
                <a:gd name="connsiteY2" fmla="*/ 60722 h 65484"/>
                <a:gd name="connsiteX3" fmla="*/ 953 w 67627"/>
                <a:gd name="connsiteY3" fmla="*/ 15002 h 65484"/>
                <a:gd name="connsiteX4" fmla="*/ 5715 w 67627"/>
                <a:gd name="connsiteY4" fmla="*/ 10239 h 65484"/>
                <a:gd name="connsiteX5" fmla="*/ 5715 w 67627"/>
                <a:gd name="connsiteY5" fmla="*/ 10239 h 65484"/>
                <a:gd name="connsiteX6" fmla="*/ 60008 w 67627"/>
                <a:gd name="connsiteY6" fmla="*/ 714 h 65484"/>
                <a:gd name="connsiteX7" fmla="*/ 65723 w 67627"/>
                <a:gd name="connsiteY7" fmla="*/ 714 h 65484"/>
                <a:gd name="connsiteX8" fmla="*/ 67628 w 67627"/>
                <a:gd name="connsiteY8" fmla="*/ 6429 h 65484"/>
                <a:gd name="connsiteX9" fmla="*/ 7620 w 67627"/>
                <a:gd name="connsiteY9" fmla="*/ 65484 h 65484"/>
                <a:gd name="connsiteX10" fmla="*/ 4763 w 67627"/>
                <a:gd name="connsiteY10" fmla="*/ 65484 h 65484"/>
                <a:gd name="connsiteX11" fmla="*/ 10478 w 67627"/>
                <a:gd name="connsiteY11" fmla="*/ 19764 h 65484"/>
                <a:gd name="connsiteX12" fmla="*/ 10478 w 67627"/>
                <a:gd name="connsiteY12" fmla="*/ 54054 h 65484"/>
                <a:gd name="connsiteX13" fmla="*/ 53340 w 67627"/>
                <a:gd name="connsiteY13" fmla="*/ 14049 h 65484"/>
                <a:gd name="connsiteX14" fmla="*/ 10478 w 67627"/>
                <a:gd name="connsiteY14" fmla="*/ 19764 h 65484"/>
                <a:gd name="connsiteX15" fmla="*/ 10478 w 67627"/>
                <a:gd name="connsiteY15" fmla="*/ 19764 h 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627" h="65484">
                  <a:moveTo>
                    <a:pt x="4763" y="65484"/>
                  </a:moveTo>
                  <a:cubicBezTo>
                    <a:pt x="3810" y="65484"/>
                    <a:pt x="2858" y="65484"/>
                    <a:pt x="1905" y="64532"/>
                  </a:cubicBezTo>
                  <a:cubicBezTo>
                    <a:pt x="953" y="63579"/>
                    <a:pt x="0" y="62627"/>
                    <a:pt x="0" y="60722"/>
                  </a:cubicBezTo>
                  <a:lnTo>
                    <a:pt x="953" y="15002"/>
                  </a:lnTo>
                  <a:cubicBezTo>
                    <a:pt x="953" y="12144"/>
                    <a:pt x="2858" y="10239"/>
                    <a:pt x="5715" y="10239"/>
                  </a:cubicBezTo>
                  <a:lnTo>
                    <a:pt x="5715" y="10239"/>
                  </a:lnTo>
                  <a:cubicBezTo>
                    <a:pt x="7620" y="10239"/>
                    <a:pt x="42863" y="10239"/>
                    <a:pt x="60008" y="714"/>
                  </a:cubicBezTo>
                  <a:cubicBezTo>
                    <a:pt x="61913" y="-238"/>
                    <a:pt x="63817" y="-238"/>
                    <a:pt x="65723" y="714"/>
                  </a:cubicBezTo>
                  <a:cubicBezTo>
                    <a:pt x="67628" y="1667"/>
                    <a:pt x="67628" y="4524"/>
                    <a:pt x="67628" y="6429"/>
                  </a:cubicBezTo>
                  <a:cubicBezTo>
                    <a:pt x="66675" y="8334"/>
                    <a:pt x="51435" y="54054"/>
                    <a:pt x="7620" y="65484"/>
                  </a:cubicBezTo>
                  <a:lnTo>
                    <a:pt x="4763" y="65484"/>
                  </a:lnTo>
                  <a:close/>
                  <a:moveTo>
                    <a:pt x="10478" y="19764"/>
                  </a:moveTo>
                  <a:lnTo>
                    <a:pt x="10478" y="54054"/>
                  </a:lnTo>
                  <a:cubicBezTo>
                    <a:pt x="28575" y="46434"/>
                    <a:pt x="43815" y="32147"/>
                    <a:pt x="53340" y="14049"/>
                  </a:cubicBezTo>
                  <a:cubicBezTo>
                    <a:pt x="39053" y="17859"/>
                    <a:pt x="24765" y="19764"/>
                    <a:pt x="10478" y="19764"/>
                  </a:cubicBezTo>
                  <a:lnTo>
                    <a:pt x="10478" y="19764"/>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1" name="图形 457">
              <a:extLst>
                <a:ext uri="{FF2B5EF4-FFF2-40B4-BE49-F238E27FC236}">
                  <a16:creationId xmlns:a16="http://schemas.microsoft.com/office/drawing/2014/main" id="{9D97FE2E-87DF-410F-9363-1C581E78675E}"/>
                </a:ext>
              </a:extLst>
            </p:cNvPr>
            <p:cNvSpPr/>
            <p:nvPr/>
          </p:nvSpPr>
          <p:spPr>
            <a:xfrm>
              <a:off x="6726892" y="6082243"/>
              <a:ext cx="208018" cy="52761"/>
            </a:xfrm>
            <a:custGeom>
              <a:avLst/>
              <a:gdLst>
                <a:gd name="connsiteX0" fmla="*/ 202304 w 208018"/>
                <a:gd name="connsiteY0" fmla="*/ 52761 h 52761"/>
                <a:gd name="connsiteX1" fmla="*/ 202304 w 208018"/>
                <a:gd name="connsiteY1" fmla="*/ 52761 h 52761"/>
                <a:gd name="connsiteX2" fmla="*/ 2279 w 208018"/>
                <a:gd name="connsiteY2" fmla="*/ 8946 h 52761"/>
                <a:gd name="connsiteX3" fmla="*/ 374 w 208018"/>
                <a:gd name="connsiteY3" fmla="*/ 2279 h 52761"/>
                <a:gd name="connsiteX4" fmla="*/ 374 w 208018"/>
                <a:gd name="connsiteY4" fmla="*/ 2279 h 52761"/>
                <a:gd name="connsiteX5" fmla="*/ 7041 w 208018"/>
                <a:gd name="connsiteY5" fmla="*/ 374 h 52761"/>
                <a:gd name="connsiteX6" fmla="*/ 203256 w 208018"/>
                <a:gd name="connsiteY6" fmla="*/ 43236 h 52761"/>
                <a:gd name="connsiteX7" fmla="*/ 208019 w 208018"/>
                <a:gd name="connsiteY7" fmla="*/ 47999 h 52761"/>
                <a:gd name="connsiteX8" fmla="*/ 202304 w 208018"/>
                <a:gd name="connsiteY8" fmla="*/ 52761 h 5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18" h="52761">
                  <a:moveTo>
                    <a:pt x="202304" y="52761"/>
                  </a:moveTo>
                  <a:lnTo>
                    <a:pt x="202304" y="52761"/>
                  </a:lnTo>
                  <a:cubicBezTo>
                    <a:pt x="195636" y="51809"/>
                    <a:pt x="48951" y="34664"/>
                    <a:pt x="2279" y="8946"/>
                  </a:cubicBezTo>
                  <a:cubicBezTo>
                    <a:pt x="374" y="7994"/>
                    <a:pt x="-579" y="5136"/>
                    <a:pt x="374" y="2279"/>
                  </a:cubicBezTo>
                  <a:cubicBezTo>
                    <a:pt x="374" y="2279"/>
                    <a:pt x="374" y="2279"/>
                    <a:pt x="374" y="2279"/>
                  </a:cubicBezTo>
                  <a:cubicBezTo>
                    <a:pt x="1326" y="374"/>
                    <a:pt x="4184" y="-579"/>
                    <a:pt x="7041" y="374"/>
                  </a:cubicBezTo>
                  <a:cubicBezTo>
                    <a:pt x="51809" y="25139"/>
                    <a:pt x="202304" y="43236"/>
                    <a:pt x="203256" y="43236"/>
                  </a:cubicBezTo>
                  <a:cubicBezTo>
                    <a:pt x="206114" y="43236"/>
                    <a:pt x="208019" y="46094"/>
                    <a:pt x="208019" y="47999"/>
                  </a:cubicBezTo>
                  <a:cubicBezTo>
                    <a:pt x="208019" y="49904"/>
                    <a:pt x="205161" y="52761"/>
                    <a:pt x="202304" y="5276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2" name="图形 457">
              <a:extLst>
                <a:ext uri="{FF2B5EF4-FFF2-40B4-BE49-F238E27FC236}">
                  <a16:creationId xmlns:a16="http://schemas.microsoft.com/office/drawing/2014/main" id="{DC9BAE64-F646-457E-B47E-03A3D6AAF0A9}"/>
                </a:ext>
              </a:extLst>
            </p:cNvPr>
            <p:cNvSpPr/>
            <p:nvPr/>
          </p:nvSpPr>
          <p:spPr>
            <a:xfrm>
              <a:off x="6689166" y="5689234"/>
              <a:ext cx="398725" cy="554356"/>
            </a:xfrm>
            <a:custGeom>
              <a:avLst/>
              <a:gdLst>
                <a:gd name="connsiteX0" fmla="*/ 200978 w 398725"/>
                <a:gd name="connsiteY0" fmla="*/ 0 h 554356"/>
                <a:gd name="connsiteX1" fmla="*/ 367665 w 398725"/>
                <a:gd name="connsiteY1" fmla="*/ 522923 h 554356"/>
                <a:gd name="connsiteX2" fmla="*/ 0 w 398725"/>
                <a:gd name="connsiteY2" fmla="*/ 458153 h 554356"/>
                <a:gd name="connsiteX3" fmla="*/ 15240 w 398725"/>
                <a:gd name="connsiteY3" fmla="*/ 320040 h 554356"/>
                <a:gd name="connsiteX4" fmla="*/ 219075 w 398725"/>
                <a:gd name="connsiteY4" fmla="*/ 380048 h 554356"/>
                <a:gd name="connsiteX5" fmla="*/ 125730 w 398725"/>
                <a:gd name="connsiteY5" fmla="*/ 199073 h 554356"/>
                <a:gd name="connsiteX6" fmla="*/ 117157 w 398725"/>
                <a:gd name="connsiteY6" fmla="*/ 88583 h 554356"/>
                <a:gd name="connsiteX7" fmla="*/ 200978 w 398725"/>
                <a:gd name="connsiteY7" fmla="*/ 0 h 55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25" h="554356">
                  <a:moveTo>
                    <a:pt x="200978" y="0"/>
                  </a:moveTo>
                  <a:cubicBezTo>
                    <a:pt x="200978" y="0"/>
                    <a:pt x="492443" y="415290"/>
                    <a:pt x="367665" y="522923"/>
                  </a:cubicBezTo>
                  <a:cubicBezTo>
                    <a:pt x="253365" y="621030"/>
                    <a:pt x="0" y="458153"/>
                    <a:pt x="0" y="458153"/>
                  </a:cubicBezTo>
                  <a:lnTo>
                    <a:pt x="15240" y="320040"/>
                  </a:lnTo>
                  <a:cubicBezTo>
                    <a:pt x="15240" y="320040"/>
                    <a:pt x="215265" y="431483"/>
                    <a:pt x="219075" y="380048"/>
                  </a:cubicBezTo>
                  <a:cubicBezTo>
                    <a:pt x="223838" y="303848"/>
                    <a:pt x="125730" y="199073"/>
                    <a:pt x="125730" y="199073"/>
                  </a:cubicBezTo>
                  <a:cubicBezTo>
                    <a:pt x="107632" y="164783"/>
                    <a:pt x="104775" y="124778"/>
                    <a:pt x="117157" y="88583"/>
                  </a:cubicBezTo>
                  <a:cubicBezTo>
                    <a:pt x="128588" y="46673"/>
                    <a:pt x="160020" y="13335"/>
                    <a:pt x="200978" y="0"/>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3" name="图形 457">
              <a:extLst>
                <a:ext uri="{FF2B5EF4-FFF2-40B4-BE49-F238E27FC236}">
                  <a16:creationId xmlns:a16="http://schemas.microsoft.com/office/drawing/2014/main" id="{FC10E84D-9E2A-4791-9A7E-D4B1AE060220}"/>
                </a:ext>
              </a:extLst>
            </p:cNvPr>
            <p:cNvSpPr/>
            <p:nvPr/>
          </p:nvSpPr>
          <p:spPr>
            <a:xfrm>
              <a:off x="6431743" y="5721619"/>
              <a:ext cx="62408" cy="302895"/>
            </a:xfrm>
            <a:custGeom>
              <a:avLst/>
              <a:gdLst>
                <a:gd name="connsiteX0" fmla="*/ 4058 w 62408"/>
                <a:gd name="connsiteY0" fmla="*/ 302895 h 302895"/>
                <a:gd name="connsiteX1" fmla="*/ 4058 w 62408"/>
                <a:gd name="connsiteY1" fmla="*/ 302895 h 302895"/>
                <a:gd name="connsiteX2" fmla="*/ 248 w 62408"/>
                <a:gd name="connsiteY2" fmla="*/ 297180 h 302895"/>
                <a:gd name="connsiteX3" fmla="*/ 248 w 62408"/>
                <a:gd name="connsiteY3" fmla="*/ 297180 h 302895"/>
                <a:gd name="connsiteX4" fmla="*/ 52635 w 62408"/>
                <a:gd name="connsiteY4" fmla="*/ 3810 h 302895"/>
                <a:gd name="connsiteX5" fmla="*/ 58350 w 62408"/>
                <a:gd name="connsiteY5" fmla="*/ 0 h 302895"/>
                <a:gd name="connsiteX6" fmla="*/ 62160 w 62408"/>
                <a:gd name="connsiteY6" fmla="*/ 5715 h 302895"/>
                <a:gd name="connsiteX7" fmla="*/ 9773 w 62408"/>
                <a:gd name="connsiteY7" fmla="*/ 298133 h 302895"/>
                <a:gd name="connsiteX8" fmla="*/ 4058 w 62408"/>
                <a:gd name="connsiteY8" fmla="*/ 302895 h 30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08" h="302895">
                  <a:moveTo>
                    <a:pt x="4058" y="302895"/>
                  </a:moveTo>
                  <a:lnTo>
                    <a:pt x="4058" y="302895"/>
                  </a:lnTo>
                  <a:cubicBezTo>
                    <a:pt x="1200" y="302895"/>
                    <a:pt x="-705" y="300038"/>
                    <a:pt x="248" y="297180"/>
                  </a:cubicBezTo>
                  <a:cubicBezTo>
                    <a:pt x="248" y="297180"/>
                    <a:pt x="248" y="297180"/>
                    <a:pt x="248" y="297180"/>
                  </a:cubicBezTo>
                  <a:cubicBezTo>
                    <a:pt x="8820" y="237173"/>
                    <a:pt x="52635" y="6668"/>
                    <a:pt x="52635" y="3810"/>
                  </a:cubicBezTo>
                  <a:cubicBezTo>
                    <a:pt x="53588" y="952"/>
                    <a:pt x="55493" y="0"/>
                    <a:pt x="58350" y="0"/>
                  </a:cubicBezTo>
                  <a:cubicBezTo>
                    <a:pt x="61208" y="952"/>
                    <a:pt x="63113" y="2858"/>
                    <a:pt x="62160" y="5715"/>
                  </a:cubicBezTo>
                  <a:cubicBezTo>
                    <a:pt x="61208" y="7620"/>
                    <a:pt x="18345" y="238125"/>
                    <a:pt x="9773" y="298133"/>
                  </a:cubicBezTo>
                  <a:cubicBezTo>
                    <a:pt x="8820" y="300990"/>
                    <a:pt x="5963" y="302895"/>
                    <a:pt x="4058" y="30289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4" name="图形 457">
              <a:extLst>
                <a:ext uri="{FF2B5EF4-FFF2-40B4-BE49-F238E27FC236}">
                  <a16:creationId xmlns:a16="http://schemas.microsoft.com/office/drawing/2014/main" id="{3E55E15C-FABA-4A1D-913C-8C03657D0250}"/>
                </a:ext>
              </a:extLst>
            </p:cNvPr>
            <p:cNvSpPr/>
            <p:nvPr/>
          </p:nvSpPr>
          <p:spPr>
            <a:xfrm>
              <a:off x="6296736" y="5832109"/>
              <a:ext cx="424814" cy="374332"/>
            </a:xfrm>
            <a:custGeom>
              <a:avLst/>
              <a:gdLst>
                <a:gd name="connsiteX0" fmla="*/ 98108 w 424814"/>
                <a:gd name="connsiteY0" fmla="*/ 374333 h 374332"/>
                <a:gd name="connsiteX1" fmla="*/ 388620 w 424814"/>
                <a:gd name="connsiteY1" fmla="*/ 374333 h 374332"/>
                <a:gd name="connsiteX2" fmla="*/ 424815 w 424814"/>
                <a:gd name="connsiteY2" fmla="*/ 337185 h 374332"/>
                <a:gd name="connsiteX3" fmla="*/ 423863 w 424814"/>
                <a:gd name="connsiteY3" fmla="*/ 329565 h 374332"/>
                <a:gd name="connsiteX4" fmla="*/ 361950 w 424814"/>
                <a:gd name="connsiteY4" fmla="*/ 30480 h 374332"/>
                <a:gd name="connsiteX5" fmla="*/ 324802 w 424814"/>
                <a:gd name="connsiteY5" fmla="*/ 0 h 374332"/>
                <a:gd name="connsiteX6" fmla="*/ 38100 w 424814"/>
                <a:gd name="connsiteY6" fmla="*/ 0 h 374332"/>
                <a:gd name="connsiteX7" fmla="*/ 0 w 424814"/>
                <a:gd name="connsiteY7" fmla="*/ 39053 h 374332"/>
                <a:gd name="connsiteX8" fmla="*/ 952 w 424814"/>
                <a:gd name="connsiteY8" fmla="*/ 46673 h 374332"/>
                <a:gd name="connsiteX9" fmla="*/ 62865 w 424814"/>
                <a:gd name="connsiteY9" fmla="*/ 344805 h 374332"/>
                <a:gd name="connsiteX10" fmla="*/ 98108 w 424814"/>
                <a:gd name="connsiteY10" fmla="*/ 374333 h 3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814" h="374332">
                  <a:moveTo>
                    <a:pt x="98108" y="374333"/>
                  </a:moveTo>
                  <a:lnTo>
                    <a:pt x="388620" y="374333"/>
                  </a:lnTo>
                  <a:cubicBezTo>
                    <a:pt x="408622" y="374333"/>
                    <a:pt x="424815" y="357188"/>
                    <a:pt x="424815" y="337185"/>
                  </a:cubicBezTo>
                  <a:cubicBezTo>
                    <a:pt x="424815" y="334328"/>
                    <a:pt x="424815" y="332423"/>
                    <a:pt x="423863" y="329565"/>
                  </a:cubicBezTo>
                  <a:lnTo>
                    <a:pt x="361950" y="30480"/>
                  </a:lnTo>
                  <a:cubicBezTo>
                    <a:pt x="358140" y="12383"/>
                    <a:pt x="342900" y="0"/>
                    <a:pt x="324802" y="0"/>
                  </a:cubicBezTo>
                  <a:lnTo>
                    <a:pt x="38100" y="0"/>
                  </a:lnTo>
                  <a:cubicBezTo>
                    <a:pt x="17145" y="0"/>
                    <a:pt x="0" y="18098"/>
                    <a:pt x="0" y="39053"/>
                  </a:cubicBezTo>
                  <a:cubicBezTo>
                    <a:pt x="0" y="41910"/>
                    <a:pt x="0" y="43815"/>
                    <a:pt x="952" y="46673"/>
                  </a:cubicBezTo>
                  <a:lnTo>
                    <a:pt x="62865" y="344805"/>
                  </a:lnTo>
                  <a:cubicBezTo>
                    <a:pt x="65722" y="361950"/>
                    <a:pt x="80963" y="374333"/>
                    <a:pt x="98108" y="374333"/>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5" name="图形 457">
              <a:extLst>
                <a:ext uri="{FF2B5EF4-FFF2-40B4-BE49-F238E27FC236}">
                  <a16:creationId xmlns:a16="http://schemas.microsoft.com/office/drawing/2014/main" id="{70FB9D78-5287-4D8F-BB67-9574F5012286}"/>
                </a:ext>
              </a:extLst>
            </p:cNvPr>
            <p:cNvSpPr/>
            <p:nvPr/>
          </p:nvSpPr>
          <p:spPr>
            <a:xfrm>
              <a:off x="6292930" y="5828300"/>
              <a:ext cx="432550" cy="382904"/>
            </a:xfrm>
            <a:custGeom>
              <a:avLst/>
              <a:gdLst>
                <a:gd name="connsiteX0" fmla="*/ 392426 w 432550"/>
                <a:gd name="connsiteY0" fmla="*/ 382905 h 382904"/>
                <a:gd name="connsiteX1" fmla="*/ 101914 w 432550"/>
                <a:gd name="connsiteY1" fmla="*/ 382905 h 382904"/>
                <a:gd name="connsiteX2" fmla="*/ 62861 w 432550"/>
                <a:gd name="connsiteY2" fmla="*/ 350520 h 382904"/>
                <a:gd name="connsiteX3" fmla="*/ 949 w 432550"/>
                <a:gd name="connsiteY3" fmla="*/ 52388 h 382904"/>
                <a:gd name="connsiteX4" fmla="*/ 9521 w 432550"/>
                <a:gd name="connsiteY4" fmla="*/ 15240 h 382904"/>
                <a:gd name="connsiteX5" fmla="*/ 41906 w 432550"/>
                <a:gd name="connsiteY5" fmla="*/ 0 h 382904"/>
                <a:gd name="connsiteX6" fmla="*/ 328609 w 432550"/>
                <a:gd name="connsiteY6" fmla="*/ 0 h 382904"/>
                <a:gd name="connsiteX7" fmla="*/ 369566 w 432550"/>
                <a:gd name="connsiteY7" fmla="*/ 34290 h 382904"/>
                <a:gd name="connsiteX8" fmla="*/ 431479 w 432550"/>
                <a:gd name="connsiteY8" fmla="*/ 333375 h 382904"/>
                <a:gd name="connsiteX9" fmla="*/ 422906 w 432550"/>
                <a:gd name="connsiteY9" fmla="*/ 368617 h 382904"/>
                <a:gd name="connsiteX10" fmla="*/ 392426 w 432550"/>
                <a:gd name="connsiteY10" fmla="*/ 382905 h 382904"/>
                <a:gd name="connsiteX11" fmla="*/ 41906 w 432550"/>
                <a:gd name="connsiteY11" fmla="*/ 8572 h 382904"/>
                <a:gd name="connsiteX12" fmla="*/ 16189 w 432550"/>
                <a:gd name="connsiteY12" fmla="*/ 20955 h 382904"/>
                <a:gd name="connsiteX13" fmla="*/ 8569 w 432550"/>
                <a:gd name="connsiteY13" fmla="*/ 49530 h 382904"/>
                <a:gd name="connsiteX14" fmla="*/ 70481 w 432550"/>
                <a:gd name="connsiteY14" fmla="*/ 347663 h 382904"/>
                <a:gd name="connsiteX15" fmla="*/ 100961 w 432550"/>
                <a:gd name="connsiteY15" fmla="*/ 373380 h 382904"/>
                <a:gd name="connsiteX16" fmla="*/ 391474 w 432550"/>
                <a:gd name="connsiteY16" fmla="*/ 373380 h 382904"/>
                <a:gd name="connsiteX17" fmla="*/ 415286 w 432550"/>
                <a:gd name="connsiteY17" fmla="*/ 361950 h 382904"/>
                <a:gd name="connsiteX18" fmla="*/ 421954 w 432550"/>
                <a:gd name="connsiteY18" fmla="*/ 334328 h 382904"/>
                <a:gd name="connsiteX19" fmla="*/ 360041 w 432550"/>
                <a:gd name="connsiteY19" fmla="*/ 35242 h 382904"/>
                <a:gd name="connsiteX20" fmla="*/ 327656 w 432550"/>
                <a:gd name="connsiteY20" fmla="*/ 7620 h 382904"/>
                <a:gd name="connsiteX21" fmla="*/ 41906 w 432550"/>
                <a:gd name="connsiteY21" fmla="*/ 8572 h 38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50" h="382904">
                  <a:moveTo>
                    <a:pt x="392426" y="382905"/>
                  </a:moveTo>
                  <a:lnTo>
                    <a:pt x="101914" y="382905"/>
                  </a:lnTo>
                  <a:cubicBezTo>
                    <a:pt x="82864" y="382905"/>
                    <a:pt x="66671" y="368617"/>
                    <a:pt x="62861" y="350520"/>
                  </a:cubicBezTo>
                  <a:lnTo>
                    <a:pt x="949" y="52388"/>
                  </a:lnTo>
                  <a:cubicBezTo>
                    <a:pt x="-1909" y="39052"/>
                    <a:pt x="1901" y="25717"/>
                    <a:pt x="9521" y="15240"/>
                  </a:cubicBezTo>
                  <a:cubicBezTo>
                    <a:pt x="17141" y="5715"/>
                    <a:pt x="29524" y="0"/>
                    <a:pt x="41906" y="0"/>
                  </a:cubicBezTo>
                  <a:lnTo>
                    <a:pt x="328609" y="0"/>
                  </a:lnTo>
                  <a:cubicBezTo>
                    <a:pt x="348611" y="0"/>
                    <a:pt x="365756" y="14288"/>
                    <a:pt x="369566" y="34290"/>
                  </a:cubicBezTo>
                  <a:lnTo>
                    <a:pt x="431479" y="333375"/>
                  </a:lnTo>
                  <a:cubicBezTo>
                    <a:pt x="434336" y="345757"/>
                    <a:pt x="431479" y="358140"/>
                    <a:pt x="422906" y="368617"/>
                  </a:cubicBezTo>
                  <a:cubicBezTo>
                    <a:pt x="416239" y="377190"/>
                    <a:pt x="404809" y="382905"/>
                    <a:pt x="392426" y="382905"/>
                  </a:cubicBezTo>
                  <a:close/>
                  <a:moveTo>
                    <a:pt x="41906" y="8572"/>
                  </a:moveTo>
                  <a:cubicBezTo>
                    <a:pt x="32381" y="8572"/>
                    <a:pt x="22856" y="13335"/>
                    <a:pt x="16189" y="20955"/>
                  </a:cubicBezTo>
                  <a:cubicBezTo>
                    <a:pt x="9521" y="29527"/>
                    <a:pt x="6664" y="40005"/>
                    <a:pt x="8569" y="49530"/>
                  </a:cubicBezTo>
                  <a:lnTo>
                    <a:pt x="70481" y="347663"/>
                  </a:lnTo>
                  <a:cubicBezTo>
                    <a:pt x="73339" y="361950"/>
                    <a:pt x="85721" y="373380"/>
                    <a:pt x="100961" y="373380"/>
                  </a:cubicBezTo>
                  <a:lnTo>
                    <a:pt x="391474" y="373380"/>
                  </a:lnTo>
                  <a:cubicBezTo>
                    <a:pt x="400999" y="373380"/>
                    <a:pt x="409571" y="368617"/>
                    <a:pt x="415286" y="361950"/>
                  </a:cubicBezTo>
                  <a:cubicBezTo>
                    <a:pt x="421954" y="354330"/>
                    <a:pt x="423859" y="343853"/>
                    <a:pt x="421954" y="334328"/>
                  </a:cubicBezTo>
                  <a:lnTo>
                    <a:pt x="360041" y="35242"/>
                  </a:lnTo>
                  <a:cubicBezTo>
                    <a:pt x="357184" y="20002"/>
                    <a:pt x="342896" y="8572"/>
                    <a:pt x="327656" y="7620"/>
                  </a:cubicBezTo>
                  <a:lnTo>
                    <a:pt x="41906" y="857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6" name="图形 457">
              <a:extLst>
                <a:ext uri="{FF2B5EF4-FFF2-40B4-BE49-F238E27FC236}">
                  <a16:creationId xmlns:a16="http://schemas.microsoft.com/office/drawing/2014/main" id="{E1B5C8B0-9C7A-42E7-B860-601031BED79C}"/>
                </a:ext>
              </a:extLst>
            </p:cNvPr>
            <p:cNvSpPr/>
            <p:nvPr/>
          </p:nvSpPr>
          <p:spPr>
            <a:xfrm>
              <a:off x="6651066" y="5966750"/>
              <a:ext cx="95288" cy="164808"/>
            </a:xfrm>
            <a:custGeom>
              <a:avLst/>
              <a:gdLst>
                <a:gd name="connsiteX0" fmla="*/ 94297 w 95288"/>
                <a:gd name="connsiteY0" fmla="*/ 90149 h 164808"/>
                <a:gd name="connsiteX1" fmla="*/ 92392 w 95288"/>
                <a:gd name="connsiteY1" fmla="*/ 58717 h 164808"/>
                <a:gd name="connsiteX2" fmla="*/ 80010 w 95288"/>
                <a:gd name="connsiteY2" fmla="*/ 40619 h 164808"/>
                <a:gd name="connsiteX3" fmla="*/ 51435 w 95288"/>
                <a:gd name="connsiteY3" fmla="*/ 12997 h 164808"/>
                <a:gd name="connsiteX4" fmla="*/ 19050 w 95288"/>
                <a:gd name="connsiteY4" fmla="*/ 614 h 164808"/>
                <a:gd name="connsiteX5" fmla="*/ 46672 w 95288"/>
                <a:gd name="connsiteY5" fmla="*/ 43477 h 164808"/>
                <a:gd name="connsiteX6" fmla="*/ 28575 w 95288"/>
                <a:gd name="connsiteY6" fmla="*/ 32047 h 164808"/>
                <a:gd name="connsiteX7" fmla="*/ 16192 w 95288"/>
                <a:gd name="connsiteY7" fmla="*/ 35857 h 164808"/>
                <a:gd name="connsiteX8" fmla="*/ 17145 w 95288"/>
                <a:gd name="connsiteY8" fmla="*/ 44429 h 164808"/>
                <a:gd name="connsiteX9" fmla="*/ 40958 w 95288"/>
                <a:gd name="connsiteY9" fmla="*/ 74909 h 164808"/>
                <a:gd name="connsiteX10" fmla="*/ 29528 w 95288"/>
                <a:gd name="connsiteY10" fmla="*/ 67289 h 164808"/>
                <a:gd name="connsiteX11" fmla="*/ 20003 w 95288"/>
                <a:gd name="connsiteY11" fmla="*/ 63479 h 164808"/>
                <a:gd name="connsiteX12" fmla="*/ 11430 w 95288"/>
                <a:gd name="connsiteY12" fmla="*/ 68242 h 164808"/>
                <a:gd name="connsiteX13" fmla="*/ 12383 w 95288"/>
                <a:gd name="connsiteY13" fmla="*/ 75862 h 164808"/>
                <a:gd name="connsiteX14" fmla="*/ 26670 w 95288"/>
                <a:gd name="connsiteY14" fmla="*/ 93007 h 164808"/>
                <a:gd name="connsiteX15" fmla="*/ 12383 w 95288"/>
                <a:gd name="connsiteY15" fmla="*/ 86339 h 164808"/>
                <a:gd name="connsiteX16" fmla="*/ 0 w 95288"/>
                <a:gd name="connsiteY16" fmla="*/ 93959 h 164808"/>
                <a:gd name="connsiteX17" fmla="*/ 1905 w 95288"/>
                <a:gd name="connsiteY17" fmla="*/ 102532 h 164808"/>
                <a:gd name="connsiteX18" fmla="*/ 40005 w 95288"/>
                <a:gd name="connsiteY18" fmla="*/ 134917 h 164808"/>
                <a:gd name="connsiteX19" fmla="*/ 58103 w 95288"/>
                <a:gd name="connsiteY19" fmla="*/ 162539 h 164808"/>
                <a:gd name="connsiteX20" fmla="*/ 94297 w 95288"/>
                <a:gd name="connsiteY20" fmla="*/ 90149 h 1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288" h="164808">
                  <a:moveTo>
                    <a:pt x="94297" y="90149"/>
                  </a:moveTo>
                  <a:cubicBezTo>
                    <a:pt x="96203" y="79672"/>
                    <a:pt x="95250" y="69194"/>
                    <a:pt x="92392" y="58717"/>
                  </a:cubicBezTo>
                  <a:cubicBezTo>
                    <a:pt x="89535" y="52049"/>
                    <a:pt x="84772" y="45382"/>
                    <a:pt x="80010" y="40619"/>
                  </a:cubicBezTo>
                  <a:cubicBezTo>
                    <a:pt x="70485" y="31094"/>
                    <a:pt x="60960" y="21569"/>
                    <a:pt x="51435" y="12997"/>
                  </a:cubicBezTo>
                  <a:cubicBezTo>
                    <a:pt x="41910" y="5377"/>
                    <a:pt x="30480" y="-2243"/>
                    <a:pt x="19050" y="614"/>
                  </a:cubicBezTo>
                  <a:cubicBezTo>
                    <a:pt x="22860" y="17759"/>
                    <a:pt x="32385" y="32999"/>
                    <a:pt x="46672" y="43477"/>
                  </a:cubicBezTo>
                  <a:cubicBezTo>
                    <a:pt x="41910" y="37762"/>
                    <a:pt x="36195" y="33952"/>
                    <a:pt x="28575" y="32047"/>
                  </a:cubicBezTo>
                  <a:cubicBezTo>
                    <a:pt x="23813" y="30142"/>
                    <a:pt x="18097" y="31094"/>
                    <a:pt x="16192" y="35857"/>
                  </a:cubicBezTo>
                  <a:cubicBezTo>
                    <a:pt x="15240" y="38714"/>
                    <a:pt x="15240" y="42524"/>
                    <a:pt x="17145" y="44429"/>
                  </a:cubicBezTo>
                  <a:cubicBezTo>
                    <a:pt x="22860" y="56812"/>
                    <a:pt x="30480" y="67289"/>
                    <a:pt x="40958" y="74909"/>
                  </a:cubicBezTo>
                  <a:lnTo>
                    <a:pt x="29528" y="67289"/>
                  </a:lnTo>
                  <a:cubicBezTo>
                    <a:pt x="26670" y="65384"/>
                    <a:pt x="23813" y="63479"/>
                    <a:pt x="20003" y="63479"/>
                  </a:cubicBezTo>
                  <a:cubicBezTo>
                    <a:pt x="16192" y="62527"/>
                    <a:pt x="13335" y="64432"/>
                    <a:pt x="11430" y="68242"/>
                  </a:cubicBezTo>
                  <a:cubicBezTo>
                    <a:pt x="10478" y="71099"/>
                    <a:pt x="11430" y="73957"/>
                    <a:pt x="12383" y="75862"/>
                  </a:cubicBezTo>
                  <a:cubicBezTo>
                    <a:pt x="15240" y="82529"/>
                    <a:pt x="20003" y="89197"/>
                    <a:pt x="26670" y="93007"/>
                  </a:cubicBezTo>
                  <a:cubicBezTo>
                    <a:pt x="22860" y="89197"/>
                    <a:pt x="18097" y="87292"/>
                    <a:pt x="12383" y="86339"/>
                  </a:cubicBezTo>
                  <a:cubicBezTo>
                    <a:pt x="6667" y="85387"/>
                    <a:pt x="1905" y="89197"/>
                    <a:pt x="0" y="93959"/>
                  </a:cubicBezTo>
                  <a:cubicBezTo>
                    <a:pt x="0" y="96817"/>
                    <a:pt x="0" y="99674"/>
                    <a:pt x="1905" y="102532"/>
                  </a:cubicBezTo>
                  <a:cubicBezTo>
                    <a:pt x="10478" y="118724"/>
                    <a:pt x="30480" y="120629"/>
                    <a:pt x="40005" y="134917"/>
                  </a:cubicBezTo>
                  <a:cubicBezTo>
                    <a:pt x="47625" y="145394"/>
                    <a:pt x="43815" y="156824"/>
                    <a:pt x="58103" y="162539"/>
                  </a:cubicBezTo>
                  <a:cubicBezTo>
                    <a:pt x="93345" y="177779"/>
                    <a:pt x="92392" y="112057"/>
                    <a:pt x="94297" y="90149"/>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7" name="图形 457">
              <a:extLst>
                <a:ext uri="{FF2B5EF4-FFF2-40B4-BE49-F238E27FC236}">
                  <a16:creationId xmlns:a16="http://schemas.microsoft.com/office/drawing/2014/main" id="{94E835DE-4CC6-40AC-8381-E1BA2293910C}"/>
                </a:ext>
              </a:extLst>
            </p:cNvPr>
            <p:cNvSpPr/>
            <p:nvPr/>
          </p:nvSpPr>
          <p:spPr>
            <a:xfrm>
              <a:off x="6644977" y="5963944"/>
              <a:ext cx="105148" cy="172965"/>
            </a:xfrm>
            <a:custGeom>
              <a:avLst/>
              <a:gdLst>
                <a:gd name="connsiteX0" fmla="*/ 73716 w 105148"/>
                <a:gd name="connsiteY0" fmla="*/ 172965 h 172965"/>
                <a:gd name="connsiteX1" fmla="*/ 61334 w 105148"/>
                <a:gd name="connsiteY1" fmla="*/ 170108 h 172965"/>
                <a:gd name="connsiteX2" fmla="*/ 45141 w 105148"/>
                <a:gd name="connsiteY2" fmla="*/ 151058 h 172965"/>
                <a:gd name="connsiteX3" fmla="*/ 40379 w 105148"/>
                <a:gd name="connsiteY3" fmla="*/ 141533 h 172965"/>
                <a:gd name="connsiteX4" fmla="*/ 24186 w 105148"/>
                <a:gd name="connsiteY4" fmla="*/ 129150 h 172965"/>
                <a:gd name="connsiteX5" fmla="*/ 2279 w 105148"/>
                <a:gd name="connsiteY5" fmla="*/ 109148 h 172965"/>
                <a:gd name="connsiteX6" fmla="*/ 374 w 105148"/>
                <a:gd name="connsiteY6" fmla="*/ 97718 h 172965"/>
                <a:gd name="connsiteX7" fmla="*/ 14661 w 105148"/>
                <a:gd name="connsiteY7" fmla="*/ 86288 h 172965"/>
                <a:gd name="connsiteX8" fmla="*/ 12756 w 105148"/>
                <a:gd name="connsiteY8" fmla="*/ 82478 h 172965"/>
                <a:gd name="connsiteX9" fmla="*/ 11804 w 105148"/>
                <a:gd name="connsiteY9" fmla="*/ 71048 h 172965"/>
                <a:gd name="connsiteX10" fmla="*/ 23234 w 105148"/>
                <a:gd name="connsiteY10" fmla="*/ 63428 h 172965"/>
                <a:gd name="connsiteX11" fmla="*/ 16566 w 105148"/>
                <a:gd name="connsiteY11" fmla="*/ 51045 h 172965"/>
                <a:gd name="connsiteX12" fmla="*/ 15614 w 105148"/>
                <a:gd name="connsiteY12" fmla="*/ 38663 h 172965"/>
                <a:gd name="connsiteX13" fmla="*/ 27996 w 105148"/>
                <a:gd name="connsiteY13" fmla="*/ 31995 h 172965"/>
                <a:gd name="connsiteX14" fmla="*/ 18471 w 105148"/>
                <a:gd name="connsiteY14" fmla="*/ 7230 h 172965"/>
                <a:gd name="connsiteX15" fmla="*/ 21329 w 105148"/>
                <a:gd name="connsiteY15" fmla="*/ 563 h 172965"/>
                <a:gd name="connsiteX16" fmla="*/ 21329 w 105148"/>
                <a:gd name="connsiteY16" fmla="*/ 563 h 172965"/>
                <a:gd name="connsiteX17" fmla="*/ 57524 w 105148"/>
                <a:gd name="connsiteY17" fmla="*/ 13898 h 172965"/>
                <a:gd name="connsiteX18" fmla="*/ 87051 w 105148"/>
                <a:gd name="connsiteY18" fmla="*/ 41520 h 172965"/>
                <a:gd name="connsiteX19" fmla="*/ 101339 w 105148"/>
                <a:gd name="connsiteY19" fmla="*/ 60570 h 172965"/>
                <a:gd name="connsiteX20" fmla="*/ 104196 w 105148"/>
                <a:gd name="connsiteY20" fmla="*/ 93908 h 172965"/>
                <a:gd name="connsiteX21" fmla="*/ 104196 w 105148"/>
                <a:gd name="connsiteY21" fmla="*/ 93908 h 172965"/>
                <a:gd name="connsiteX22" fmla="*/ 103244 w 105148"/>
                <a:gd name="connsiteY22" fmla="*/ 104385 h 172965"/>
                <a:gd name="connsiteX23" fmla="*/ 84194 w 105148"/>
                <a:gd name="connsiteY23" fmla="*/ 170108 h 172965"/>
                <a:gd name="connsiteX24" fmla="*/ 73716 w 105148"/>
                <a:gd name="connsiteY24" fmla="*/ 172965 h 172965"/>
                <a:gd name="connsiteX25" fmla="*/ 16566 w 105148"/>
                <a:gd name="connsiteY25" fmla="*/ 93908 h 172965"/>
                <a:gd name="connsiteX26" fmla="*/ 9899 w 105148"/>
                <a:gd name="connsiteY26" fmla="*/ 97718 h 172965"/>
                <a:gd name="connsiteX27" fmla="*/ 10851 w 105148"/>
                <a:gd name="connsiteY27" fmla="*/ 103433 h 172965"/>
                <a:gd name="connsiteX28" fmla="*/ 28949 w 105148"/>
                <a:gd name="connsiteY28" fmla="*/ 119625 h 172965"/>
                <a:gd name="connsiteX29" fmla="*/ 47999 w 105148"/>
                <a:gd name="connsiteY29" fmla="*/ 134865 h 172965"/>
                <a:gd name="connsiteX30" fmla="*/ 53714 w 105148"/>
                <a:gd name="connsiteY30" fmla="*/ 147248 h 172965"/>
                <a:gd name="connsiteX31" fmla="*/ 64191 w 105148"/>
                <a:gd name="connsiteY31" fmla="*/ 160583 h 172965"/>
                <a:gd name="connsiteX32" fmla="*/ 78479 w 105148"/>
                <a:gd name="connsiteY32" fmla="*/ 160583 h 172965"/>
                <a:gd name="connsiteX33" fmla="*/ 93719 w 105148"/>
                <a:gd name="connsiteY33" fmla="*/ 102480 h 172965"/>
                <a:gd name="connsiteX34" fmla="*/ 94671 w 105148"/>
                <a:gd name="connsiteY34" fmla="*/ 92003 h 172965"/>
                <a:gd name="connsiteX35" fmla="*/ 92766 w 105148"/>
                <a:gd name="connsiteY35" fmla="*/ 63428 h 172965"/>
                <a:gd name="connsiteX36" fmla="*/ 81336 w 105148"/>
                <a:gd name="connsiteY36" fmla="*/ 46283 h 172965"/>
                <a:gd name="connsiteX37" fmla="*/ 52761 w 105148"/>
                <a:gd name="connsiteY37" fmla="*/ 19613 h 172965"/>
                <a:gd name="connsiteX38" fmla="*/ 29901 w 105148"/>
                <a:gd name="connsiteY38" fmla="*/ 8183 h 172965"/>
                <a:gd name="connsiteX39" fmla="*/ 46094 w 105148"/>
                <a:gd name="connsiteY39" fmla="*/ 35805 h 172965"/>
                <a:gd name="connsiteX40" fmla="*/ 55619 w 105148"/>
                <a:gd name="connsiteY40" fmla="*/ 44378 h 172965"/>
                <a:gd name="connsiteX41" fmla="*/ 55619 w 105148"/>
                <a:gd name="connsiteY41" fmla="*/ 51045 h 172965"/>
                <a:gd name="connsiteX42" fmla="*/ 48951 w 105148"/>
                <a:gd name="connsiteY42" fmla="*/ 51998 h 172965"/>
                <a:gd name="connsiteX43" fmla="*/ 39426 w 105148"/>
                <a:gd name="connsiteY43" fmla="*/ 44378 h 172965"/>
                <a:gd name="connsiteX44" fmla="*/ 31806 w 105148"/>
                <a:gd name="connsiteY44" fmla="*/ 41520 h 172965"/>
                <a:gd name="connsiteX45" fmla="*/ 25139 w 105148"/>
                <a:gd name="connsiteY45" fmla="*/ 42473 h 172965"/>
                <a:gd name="connsiteX46" fmla="*/ 26091 w 105148"/>
                <a:gd name="connsiteY46" fmla="*/ 47235 h 172965"/>
                <a:gd name="connsiteX47" fmla="*/ 48951 w 105148"/>
                <a:gd name="connsiteY47" fmla="*/ 75810 h 172965"/>
                <a:gd name="connsiteX48" fmla="*/ 49904 w 105148"/>
                <a:gd name="connsiteY48" fmla="*/ 82478 h 172965"/>
                <a:gd name="connsiteX49" fmla="*/ 49904 w 105148"/>
                <a:gd name="connsiteY49" fmla="*/ 82478 h 172965"/>
                <a:gd name="connsiteX50" fmla="*/ 43236 w 105148"/>
                <a:gd name="connsiteY50" fmla="*/ 83430 h 172965"/>
                <a:gd name="connsiteX51" fmla="*/ 31806 w 105148"/>
                <a:gd name="connsiteY51" fmla="*/ 76763 h 172965"/>
                <a:gd name="connsiteX52" fmla="*/ 24186 w 105148"/>
                <a:gd name="connsiteY52" fmla="*/ 72953 h 172965"/>
                <a:gd name="connsiteX53" fmla="*/ 20376 w 105148"/>
                <a:gd name="connsiteY53" fmla="*/ 73905 h 172965"/>
                <a:gd name="connsiteX54" fmla="*/ 21329 w 105148"/>
                <a:gd name="connsiteY54" fmla="*/ 77715 h 172965"/>
                <a:gd name="connsiteX55" fmla="*/ 32759 w 105148"/>
                <a:gd name="connsiteY55" fmla="*/ 92003 h 172965"/>
                <a:gd name="connsiteX56" fmla="*/ 33711 w 105148"/>
                <a:gd name="connsiteY56" fmla="*/ 92955 h 172965"/>
                <a:gd name="connsiteX57" fmla="*/ 34664 w 105148"/>
                <a:gd name="connsiteY57" fmla="*/ 99623 h 172965"/>
                <a:gd name="connsiteX58" fmla="*/ 34664 w 105148"/>
                <a:gd name="connsiteY58" fmla="*/ 99623 h 172965"/>
                <a:gd name="connsiteX59" fmla="*/ 27996 w 105148"/>
                <a:gd name="connsiteY59" fmla="*/ 100575 h 172965"/>
                <a:gd name="connsiteX60" fmla="*/ 27044 w 105148"/>
                <a:gd name="connsiteY60" fmla="*/ 99623 h 172965"/>
                <a:gd name="connsiteX61" fmla="*/ 16566 w 105148"/>
                <a:gd name="connsiteY61" fmla="*/ 94860 h 172965"/>
                <a:gd name="connsiteX62" fmla="*/ 16566 w 105148"/>
                <a:gd name="connsiteY62" fmla="*/ 93908 h 172965"/>
                <a:gd name="connsiteX63" fmla="*/ 100386 w 105148"/>
                <a:gd name="connsiteY63" fmla="*/ 92955 h 172965"/>
                <a:gd name="connsiteX64" fmla="*/ 100386 w 105148"/>
                <a:gd name="connsiteY64" fmla="*/ 92955 h 1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5148" h="172965">
                  <a:moveTo>
                    <a:pt x="73716" y="172965"/>
                  </a:moveTo>
                  <a:cubicBezTo>
                    <a:pt x="69906" y="172965"/>
                    <a:pt x="65144" y="172013"/>
                    <a:pt x="61334" y="170108"/>
                  </a:cubicBezTo>
                  <a:cubicBezTo>
                    <a:pt x="52761" y="166298"/>
                    <a:pt x="47046" y="159630"/>
                    <a:pt x="45141" y="151058"/>
                  </a:cubicBezTo>
                  <a:cubicBezTo>
                    <a:pt x="44189" y="147248"/>
                    <a:pt x="42284" y="144390"/>
                    <a:pt x="40379" y="141533"/>
                  </a:cubicBezTo>
                  <a:cubicBezTo>
                    <a:pt x="35616" y="135818"/>
                    <a:pt x="30854" y="132008"/>
                    <a:pt x="24186" y="129150"/>
                  </a:cubicBezTo>
                  <a:cubicBezTo>
                    <a:pt x="14661" y="124388"/>
                    <a:pt x="7041" y="117720"/>
                    <a:pt x="2279" y="109148"/>
                  </a:cubicBezTo>
                  <a:cubicBezTo>
                    <a:pt x="374" y="105338"/>
                    <a:pt x="-579" y="101528"/>
                    <a:pt x="374" y="97718"/>
                  </a:cubicBezTo>
                  <a:cubicBezTo>
                    <a:pt x="2279" y="91050"/>
                    <a:pt x="7994" y="86288"/>
                    <a:pt x="14661" y="86288"/>
                  </a:cubicBezTo>
                  <a:cubicBezTo>
                    <a:pt x="13709" y="85335"/>
                    <a:pt x="13709" y="83430"/>
                    <a:pt x="12756" y="82478"/>
                  </a:cubicBezTo>
                  <a:cubicBezTo>
                    <a:pt x="10851" y="78668"/>
                    <a:pt x="10851" y="74858"/>
                    <a:pt x="11804" y="71048"/>
                  </a:cubicBezTo>
                  <a:cubicBezTo>
                    <a:pt x="13709" y="66285"/>
                    <a:pt x="18471" y="63428"/>
                    <a:pt x="23234" y="63428"/>
                  </a:cubicBezTo>
                  <a:cubicBezTo>
                    <a:pt x="20376" y="59618"/>
                    <a:pt x="18471" y="55808"/>
                    <a:pt x="16566" y="51045"/>
                  </a:cubicBezTo>
                  <a:cubicBezTo>
                    <a:pt x="14661" y="47235"/>
                    <a:pt x="13709" y="42473"/>
                    <a:pt x="15614" y="38663"/>
                  </a:cubicBezTo>
                  <a:cubicBezTo>
                    <a:pt x="17519" y="33900"/>
                    <a:pt x="23234" y="31043"/>
                    <a:pt x="27996" y="31995"/>
                  </a:cubicBezTo>
                  <a:cubicBezTo>
                    <a:pt x="23234" y="24375"/>
                    <a:pt x="20376" y="15803"/>
                    <a:pt x="18471" y="7230"/>
                  </a:cubicBezTo>
                  <a:cubicBezTo>
                    <a:pt x="17519" y="4373"/>
                    <a:pt x="18471" y="1515"/>
                    <a:pt x="21329" y="563"/>
                  </a:cubicBezTo>
                  <a:cubicBezTo>
                    <a:pt x="21329" y="563"/>
                    <a:pt x="21329" y="563"/>
                    <a:pt x="21329" y="563"/>
                  </a:cubicBezTo>
                  <a:cubicBezTo>
                    <a:pt x="35616" y="-2295"/>
                    <a:pt x="47999" y="6278"/>
                    <a:pt x="57524" y="13898"/>
                  </a:cubicBezTo>
                  <a:cubicBezTo>
                    <a:pt x="68001" y="22470"/>
                    <a:pt x="77526" y="31995"/>
                    <a:pt x="87051" y="41520"/>
                  </a:cubicBezTo>
                  <a:cubicBezTo>
                    <a:pt x="92766" y="47235"/>
                    <a:pt x="97529" y="53903"/>
                    <a:pt x="101339" y="60570"/>
                  </a:cubicBezTo>
                  <a:cubicBezTo>
                    <a:pt x="105149" y="71048"/>
                    <a:pt x="106101" y="82478"/>
                    <a:pt x="104196" y="93908"/>
                  </a:cubicBezTo>
                  <a:lnTo>
                    <a:pt x="104196" y="93908"/>
                  </a:lnTo>
                  <a:cubicBezTo>
                    <a:pt x="104196" y="96765"/>
                    <a:pt x="104196" y="100575"/>
                    <a:pt x="103244" y="104385"/>
                  </a:cubicBezTo>
                  <a:cubicBezTo>
                    <a:pt x="102291" y="126293"/>
                    <a:pt x="100386" y="160583"/>
                    <a:pt x="84194" y="170108"/>
                  </a:cubicBezTo>
                  <a:cubicBezTo>
                    <a:pt x="81336" y="171060"/>
                    <a:pt x="77526" y="172965"/>
                    <a:pt x="73716" y="172965"/>
                  </a:cubicBezTo>
                  <a:close/>
                  <a:moveTo>
                    <a:pt x="16566" y="93908"/>
                  </a:moveTo>
                  <a:cubicBezTo>
                    <a:pt x="13709" y="93908"/>
                    <a:pt x="11804" y="94860"/>
                    <a:pt x="9899" y="97718"/>
                  </a:cubicBezTo>
                  <a:cubicBezTo>
                    <a:pt x="9899" y="99623"/>
                    <a:pt x="9899" y="101528"/>
                    <a:pt x="10851" y="103433"/>
                  </a:cubicBezTo>
                  <a:cubicBezTo>
                    <a:pt x="15614" y="110100"/>
                    <a:pt x="21329" y="115815"/>
                    <a:pt x="28949" y="119625"/>
                  </a:cubicBezTo>
                  <a:cubicBezTo>
                    <a:pt x="36569" y="123435"/>
                    <a:pt x="43236" y="128198"/>
                    <a:pt x="47999" y="134865"/>
                  </a:cubicBezTo>
                  <a:cubicBezTo>
                    <a:pt x="50856" y="138675"/>
                    <a:pt x="52761" y="142485"/>
                    <a:pt x="53714" y="147248"/>
                  </a:cubicBezTo>
                  <a:cubicBezTo>
                    <a:pt x="54666" y="153915"/>
                    <a:pt x="58476" y="158678"/>
                    <a:pt x="64191" y="160583"/>
                  </a:cubicBezTo>
                  <a:cubicBezTo>
                    <a:pt x="68954" y="163440"/>
                    <a:pt x="73716" y="163440"/>
                    <a:pt x="78479" y="160583"/>
                  </a:cubicBezTo>
                  <a:cubicBezTo>
                    <a:pt x="90861" y="152963"/>
                    <a:pt x="92766" y="119625"/>
                    <a:pt x="93719" y="102480"/>
                  </a:cubicBezTo>
                  <a:cubicBezTo>
                    <a:pt x="93719" y="98670"/>
                    <a:pt x="93719" y="94860"/>
                    <a:pt x="94671" y="92003"/>
                  </a:cubicBezTo>
                  <a:cubicBezTo>
                    <a:pt x="96576" y="82478"/>
                    <a:pt x="95624" y="72000"/>
                    <a:pt x="92766" y="63428"/>
                  </a:cubicBezTo>
                  <a:cubicBezTo>
                    <a:pt x="89909" y="56760"/>
                    <a:pt x="86099" y="51045"/>
                    <a:pt x="81336" y="46283"/>
                  </a:cubicBezTo>
                  <a:cubicBezTo>
                    <a:pt x="71811" y="36758"/>
                    <a:pt x="62286" y="28185"/>
                    <a:pt x="52761" y="19613"/>
                  </a:cubicBezTo>
                  <a:cubicBezTo>
                    <a:pt x="46094" y="13898"/>
                    <a:pt x="38474" y="9135"/>
                    <a:pt x="29901" y="8183"/>
                  </a:cubicBezTo>
                  <a:cubicBezTo>
                    <a:pt x="32759" y="18660"/>
                    <a:pt x="38474" y="28185"/>
                    <a:pt x="46094" y="35805"/>
                  </a:cubicBezTo>
                  <a:cubicBezTo>
                    <a:pt x="49904" y="37710"/>
                    <a:pt x="52761" y="40568"/>
                    <a:pt x="55619" y="44378"/>
                  </a:cubicBezTo>
                  <a:cubicBezTo>
                    <a:pt x="57524" y="46283"/>
                    <a:pt x="57524" y="49140"/>
                    <a:pt x="55619" y="51045"/>
                  </a:cubicBezTo>
                  <a:cubicBezTo>
                    <a:pt x="53714" y="52950"/>
                    <a:pt x="50856" y="52950"/>
                    <a:pt x="48951" y="51998"/>
                  </a:cubicBezTo>
                  <a:cubicBezTo>
                    <a:pt x="46094" y="50093"/>
                    <a:pt x="42284" y="47235"/>
                    <a:pt x="39426" y="44378"/>
                  </a:cubicBezTo>
                  <a:cubicBezTo>
                    <a:pt x="37521" y="43425"/>
                    <a:pt x="34664" y="41520"/>
                    <a:pt x="31806" y="41520"/>
                  </a:cubicBezTo>
                  <a:cubicBezTo>
                    <a:pt x="28949" y="40568"/>
                    <a:pt x="25139" y="40568"/>
                    <a:pt x="25139" y="42473"/>
                  </a:cubicBezTo>
                  <a:cubicBezTo>
                    <a:pt x="25139" y="44378"/>
                    <a:pt x="25139" y="46283"/>
                    <a:pt x="26091" y="47235"/>
                  </a:cubicBezTo>
                  <a:cubicBezTo>
                    <a:pt x="30854" y="58665"/>
                    <a:pt x="38474" y="68190"/>
                    <a:pt x="48951" y="75810"/>
                  </a:cubicBezTo>
                  <a:cubicBezTo>
                    <a:pt x="50856" y="77715"/>
                    <a:pt x="51809" y="80573"/>
                    <a:pt x="49904" y="82478"/>
                  </a:cubicBezTo>
                  <a:cubicBezTo>
                    <a:pt x="49904" y="82478"/>
                    <a:pt x="49904" y="82478"/>
                    <a:pt x="49904" y="82478"/>
                  </a:cubicBezTo>
                  <a:cubicBezTo>
                    <a:pt x="47999" y="84383"/>
                    <a:pt x="45141" y="85335"/>
                    <a:pt x="43236" y="83430"/>
                  </a:cubicBezTo>
                  <a:lnTo>
                    <a:pt x="31806" y="76763"/>
                  </a:lnTo>
                  <a:cubicBezTo>
                    <a:pt x="29901" y="74858"/>
                    <a:pt x="27044" y="73905"/>
                    <a:pt x="24186" y="72953"/>
                  </a:cubicBezTo>
                  <a:cubicBezTo>
                    <a:pt x="23234" y="72953"/>
                    <a:pt x="21329" y="72953"/>
                    <a:pt x="20376" y="73905"/>
                  </a:cubicBezTo>
                  <a:cubicBezTo>
                    <a:pt x="20376" y="75810"/>
                    <a:pt x="20376" y="76763"/>
                    <a:pt x="21329" y="77715"/>
                  </a:cubicBezTo>
                  <a:cubicBezTo>
                    <a:pt x="23234" y="83430"/>
                    <a:pt x="27044" y="88193"/>
                    <a:pt x="32759" y="92003"/>
                  </a:cubicBezTo>
                  <a:lnTo>
                    <a:pt x="33711" y="92955"/>
                  </a:lnTo>
                  <a:cubicBezTo>
                    <a:pt x="35616" y="94860"/>
                    <a:pt x="36569" y="97718"/>
                    <a:pt x="34664" y="99623"/>
                  </a:cubicBezTo>
                  <a:cubicBezTo>
                    <a:pt x="34664" y="99623"/>
                    <a:pt x="34664" y="99623"/>
                    <a:pt x="34664" y="99623"/>
                  </a:cubicBezTo>
                  <a:cubicBezTo>
                    <a:pt x="32759" y="101528"/>
                    <a:pt x="29901" y="102480"/>
                    <a:pt x="27996" y="100575"/>
                  </a:cubicBezTo>
                  <a:lnTo>
                    <a:pt x="27044" y="99623"/>
                  </a:lnTo>
                  <a:cubicBezTo>
                    <a:pt x="24186" y="96765"/>
                    <a:pt x="20376" y="94860"/>
                    <a:pt x="16566" y="94860"/>
                  </a:cubicBezTo>
                  <a:lnTo>
                    <a:pt x="16566" y="93908"/>
                  </a:lnTo>
                  <a:close/>
                  <a:moveTo>
                    <a:pt x="100386" y="92955"/>
                  </a:moveTo>
                  <a:lnTo>
                    <a:pt x="100386" y="9295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8" name="图形 457">
              <a:extLst>
                <a:ext uri="{FF2B5EF4-FFF2-40B4-BE49-F238E27FC236}">
                  <a16:creationId xmlns:a16="http://schemas.microsoft.com/office/drawing/2014/main" id="{FDF9A4A4-208F-427D-9384-137D6D570E70}"/>
                </a:ext>
              </a:extLst>
            </p:cNvPr>
            <p:cNvSpPr/>
            <p:nvPr/>
          </p:nvSpPr>
          <p:spPr>
            <a:xfrm>
              <a:off x="6302208" y="5978765"/>
              <a:ext cx="65012" cy="120327"/>
            </a:xfrm>
            <a:custGeom>
              <a:avLst/>
              <a:gdLst>
                <a:gd name="connsiteX0" fmla="*/ 243 w 65012"/>
                <a:gd name="connsiteY0" fmla="*/ 57180 h 120327"/>
                <a:gd name="connsiteX1" fmla="*/ 25008 w 65012"/>
                <a:gd name="connsiteY1" fmla="*/ 4792 h 120327"/>
                <a:gd name="connsiteX2" fmla="*/ 59298 w 65012"/>
                <a:gd name="connsiteY2" fmla="*/ 3840 h 120327"/>
                <a:gd name="connsiteX3" fmla="*/ 63108 w 65012"/>
                <a:gd name="connsiteY3" fmla="*/ 8602 h 120327"/>
                <a:gd name="connsiteX4" fmla="*/ 58345 w 65012"/>
                <a:gd name="connsiteY4" fmla="*/ 16222 h 120327"/>
                <a:gd name="connsiteX5" fmla="*/ 40248 w 65012"/>
                <a:gd name="connsiteY5" fmla="*/ 23842 h 120327"/>
                <a:gd name="connsiteX6" fmla="*/ 65013 w 65012"/>
                <a:gd name="connsiteY6" fmla="*/ 39082 h 120327"/>
                <a:gd name="connsiteX7" fmla="*/ 40248 w 65012"/>
                <a:gd name="connsiteY7" fmla="*/ 52417 h 120327"/>
                <a:gd name="connsiteX8" fmla="*/ 57393 w 65012"/>
                <a:gd name="connsiteY8" fmla="*/ 58132 h 120327"/>
                <a:gd name="connsiteX9" fmla="*/ 51678 w 65012"/>
                <a:gd name="connsiteY9" fmla="*/ 75277 h 120327"/>
                <a:gd name="connsiteX10" fmla="*/ 60250 w 65012"/>
                <a:gd name="connsiteY10" fmla="*/ 76230 h 120327"/>
                <a:gd name="connsiteX11" fmla="*/ 65013 w 65012"/>
                <a:gd name="connsiteY11" fmla="*/ 83850 h 120327"/>
                <a:gd name="connsiteX12" fmla="*/ 52630 w 65012"/>
                <a:gd name="connsiteY12" fmla="*/ 94327 h 120327"/>
                <a:gd name="connsiteX13" fmla="*/ 44058 w 65012"/>
                <a:gd name="connsiteY13" fmla="*/ 104805 h 120327"/>
                <a:gd name="connsiteX14" fmla="*/ 41200 w 65012"/>
                <a:gd name="connsiteY14" fmla="*/ 112425 h 120327"/>
                <a:gd name="connsiteX15" fmla="*/ 5005 w 65012"/>
                <a:gd name="connsiteY15" fmla="*/ 102900 h 120327"/>
                <a:gd name="connsiteX16" fmla="*/ 243 w 65012"/>
                <a:gd name="connsiteY16" fmla="*/ 57180 h 12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012" h="120327">
                  <a:moveTo>
                    <a:pt x="243" y="57180"/>
                  </a:moveTo>
                  <a:cubicBezTo>
                    <a:pt x="2148" y="37177"/>
                    <a:pt x="7863" y="15270"/>
                    <a:pt x="25008" y="4792"/>
                  </a:cubicBezTo>
                  <a:cubicBezTo>
                    <a:pt x="35485" y="-923"/>
                    <a:pt x="48820" y="-1875"/>
                    <a:pt x="59298" y="3840"/>
                  </a:cubicBezTo>
                  <a:cubicBezTo>
                    <a:pt x="61203" y="4792"/>
                    <a:pt x="63108" y="6697"/>
                    <a:pt x="63108" y="8602"/>
                  </a:cubicBezTo>
                  <a:cubicBezTo>
                    <a:pt x="64060" y="11460"/>
                    <a:pt x="61203" y="14317"/>
                    <a:pt x="58345" y="16222"/>
                  </a:cubicBezTo>
                  <a:cubicBezTo>
                    <a:pt x="52630" y="20032"/>
                    <a:pt x="46915" y="21937"/>
                    <a:pt x="40248" y="23842"/>
                  </a:cubicBezTo>
                  <a:cubicBezTo>
                    <a:pt x="50725" y="22890"/>
                    <a:pt x="61203" y="28605"/>
                    <a:pt x="65013" y="39082"/>
                  </a:cubicBezTo>
                  <a:cubicBezTo>
                    <a:pt x="58345" y="46702"/>
                    <a:pt x="49773" y="51465"/>
                    <a:pt x="40248" y="52417"/>
                  </a:cubicBezTo>
                  <a:cubicBezTo>
                    <a:pt x="46915" y="50512"/>
                    <a:pt x="53583" y="53370"/>
                    <a:pt x="57393" y="58132"/>
                  </a:cubicBezTo>
                  <a:cubicBezTo>
                    <a:pt x="64060" y="67657"/>
                    <a:pt x="58345" y="69562"/>
                    <a:pt x="51678" y="75277"/>
                  </a:cubicBezTo>
                  <a:cubicBezTo>
                    <a:pt x="54535" y="74325"/>
                    <a:pt x="57393" y="75277"/>
                    <a:pt x="60250" y="76230"/>
                  </a:cubicBezTo>
                  <a:cubicBezTo>
                    <a:pt x="63108" y="77182"/>
                    <a:pt x="65013" y="80992"/>
                    <a:pt x="65013" y="83850"/>
                  </a:cubicBezTo>
                  <a:cubicBezTo>
                    <a:pt x="64060" y="89565"/>
                    <a:pt x="57393" y="91470"/>
                    <a:pt x="52630" y="94327"/>
                  </a:cubicBezTo>
                  <a:cubicBezTo>
                    <a:pt x="48820" y="97185"/>
                    <a:pt x="45963" y="100042"/>
                    <a:pt x="44058" y="104805"/>
                  </a:cubicBezTo>
                  <a:cubicBezTo>
                    <a:pt x="43105" y="107662"/>
                    <a:pt x="43105" y="109567"/>
                    <a:pt x="41200" y="112425"/>
                  </a:cubicBezTo>
                  <a:cubicBezTo>
                    <a:pt x="31675" y="129570"/>
                    <a:pt x="9768" y="115282"/>
                    <a:pt x="5005" y="102900"/>
                  </a:cubicBezTo>
                  <a:cubicBezTo>
                    <a:pt x="1195" y="88612"/>
                    <a:pt x="-710" y="72420"/>
                    <a:pt x="243" y="5718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9" name="图形 457">
              <a:extLst>
                <a:ext uri="{FF2B5EF4-FFF2-40B4-BE49-F238E27FC236}">
                  <a16:creationId xmlns:a16="http://schemas.microsoft.com/office/drawing/2014/main" id="{C8007ED9-B066-4DD8-85C8-9694709E1E1A}"/>
                </a:ext>
              </a:extLst>
            </p:cNvPr>
            <p:cNvSpPr/>
            <p:nvPr/>
          </p:nvSpPr>
          <p:spPr>
            <a:xfrm>
              <a:off x="6298407" y="5973292"/>
              <a:ext cx="76433" cy="130279"/>
            </a:xfrm>
            <a:custGeom>
              <a:avLst/>
              <a:gdLst>
                <a:gd name="connsiteX0" fmla="*/ 34524 w 76433"/>
                <a:gd name="connsiteY0" fmla="*/ 130280 h 130279"/>
                <a:gd name="connsiteX1" fmla="*/ 33571 w 76433"/>
                <a:gd name="connsiteY1" fmla="*/ 130280 h 130279"/>
                <a:gd name="connsiteX2" fmla="*/ 6901 w 76433"/>
                <a:gd name="connsiteY2" fmla="*/ 110277 h 130279"/>
                <a:gd name="connsiteX3" fmla="*/ 234 w 76433"/>
                <a:gd name="connsiteY3" fmla="*/ 61700 h 130279"/>
                <a:gd name="connsiteX4" fmla="*/ 234 w 76433"/>
                <a:gd name="connsiteY4" fmla="*/ 61700 h 130279"/>
                <a:gd name="connsiteX5" fmla="*/ 26904 w 76433"/>
                <a:gd name="connsiteY5" fmla="*/ 5502 h 130279"/>
                <a:gd name="connsiteX6" fmla="*/ 65956 w 76433"/>
                <a:gd name="connsiteY6" fmla="*/ 4550 h 130279"/>
                <a:gd name="connsiteX7" fmla="*/ 72624 w 76433"/>
                <a:gd name="connsiteY7" fmla="*/ 12170 h 130279"/>
                <a:gd name="connsiteX8" fmla="*/ 65956 w 76433"/>
                <a:gd name="connsiteY8" fmla="*/ 24552 h 130279"/>
                <a:gd name="connsiteX9" fmla="*/ 62146 w 76433"/>
                <a:gd name="connsiteY9" fmla="*/ 27410 h 130279"/>
                <a:gd name="connsiteX10" fmla="*/ 75481 w 76433"/>
                <a:gd name="connsiteY10" fmla="*/ 41697 h 130279"/>
                <a:gd name="connsiteX11" fmla="*/ 74529 w 76433"/>
                <a:gd name="connsiteY11" fmla="*/ 46460 h 130279"/>
                <a:gd name="connsiteX12" fmla="*/ 63099 w 76433"/>
                <a:gd name="connsiteY12" fmla="*/ 55985 h 130279"/>
                <a:gd name="connsiteX13" fmla="*/ 66909 w 76433"/>
                <a:gd name="connsiteY13" fmla="*/ 60747 h 130279"/>
                <a:gd name="connsiteX14" fmla="*/ 68814 w 76433"/>
                <a:gd name="connsiteY14" fmla="*/ 76940 h 130279"/>
                <a:gd name="connsiteX15" fmla="*/ 68814 w 76433"/>
                <a:gd name="connsiteY15" fmla="*/ 76940 h 130279"/>
                <a:gd name="connsiteX16" fmla="*/ 76434 w 76433"/>
                <a:gd name="connsiteY16" fmla="*/ 89322 h 130279"/>
                <a:gd name="connsiteX17" fmla="*/ 65004 w 76433"/>
                <a:gd name="connsiteY17" fmla="*/ 101705 h 130279"/>
                <a:gd name="connsiteX18" fmla="*/ 62146 w 76433"/>
                <a:gd name="connsiteY18" fmla="*/ 103610 h 130279"/>
                <a:gd name="connsiteX19" fmla="*/ 55479 w 76433"/>
                <a:gd name="connsiteY19" fmla="*/ 111230 h 130279"/>
                <a:gd name="connsiteX20" fmla="*/ 54526 w 76433"/>
                <a:gd name="connsiteY20" fmla="*/ 113135 h 130279"/>
                <a:gd name="connsiteX21" fmla="*/ 52621 w 76433"/>
                <a:gd name="connsiteY21" fmla="*/ 118850 h 130279"/>
                <a:gd name="connsiteX22" fmla="*/ 34524 w 76433"/>
                <a:gd name="connsiteY22" fmla="*/ 130280 h 130279"/>
                <a:gd name="connsiteX23" fmla="*/ 8806 w 76433"/>
                <a:gd name="connsiteY23" fmla="*/ 62652 h 130279"/>
                <a:gd name="connsiteX24" fmla="*/ 14521 w 76433"/>
                <a:gd name="connsiteY24" fmla="*/ 106467 h 130279"/>
                <a:gd name="connsiteX25" fmla="*/ 33571 w 76433"/>
                <a:gd name="connsiteY25" fmla="*/ 120755 h 130279"/>
                <a:gd name="connsiteX26" fmla="*/ 42144 w 76433"/>
                <a:gd name="connsiteY26" fmla="*/ 115040 h 130279"/>
                <a:gd name="connsiteX27" fmla="*/ 43096 w 76433"/>
                <a:gd name="connsiteY27" fmla="*/ 111230 h 130279"/>
                <a:gd name="connsiteX28" fmla="*/ 44049 w 76433"/>
                <a:gd name="connsiteY28" fmla="*/ 108372 h 130279"/>
                <a:gd name="connsiteX29" fmla="*/ 54526 w 76433"/>
                <a:gd name="connsiteY29" fmla="*/ 95037 h 130279"/>
                <a:gd name="connsiteX30" fmla="*/ 58336 w 76433"/>
                <a:gd name="connsiteY30" fmla="*/ 93132 h 130279"/>
                <a:gd name="connsiteX31" fmla="*/ 65004 w 76433"/>
                <a:gd name="connsiteY31" fmla="*/ 88370 h 130279"/>
                <a:gd name="connsiteX32" fmla="*/ 63099 w 76433"/>
                <a:gd name="connsiteY32" fmla="*/ 85512 h 130279"/>
                <a:gd name="connsiteX33" fmla="*/ 57384 w 76433"/>
                <a:gd name="connsiteY33" fmla="*/ 84560 h 130279"/>
                <a:gd name="connsiteX34" fmla="*/ 51669 w 76433"/>
                <a:gd name="connsiteY34" fmla="*/ 80750 h 130279"/>
                <a:gd name="connsiteX35" fmla="*/ 53574 w 76433"/>
                <a:gd name="connsiteY35" fmla="*/ 75987 h 130279"/>
                <a:gd name="connsiteX36" fmla="*/ 55479 w 76433"/>
                <a:gd name="connsiteY36" fmla="*/ 74082 h 130279"/>
                <a:gd name="connsiteX37" fmla="*/ 58336 w 76433"/>
                <a:gd name="connsiteY37" fmla="*/ 65510 h 130279"/>
                <a:gd name="connsiteX38" fmla="*/ 45954 w 76433"/>
                <a:gd name="connsiteY38" fmla="*/ 61700 h 130279"/>
                <a:gd name="connsiteX39" fmla="*/ 40239 w 76433"/>
                <a:gd name="connsiteY39" fmla="*/ 57890 h 130279"/>
                <a:gd name="connsiteX40" fmla="*/ 40239 w 76433"/>
                <a:gd name="connsiteY40" fmla="*/ 57890 h 130279"/>
                <a:gd name="connsiteX41" fmla="*/ 44049 w 76433"/>
                <a:gd name="connsiteY41" fmla="*/ 52175 h 130279"/>
                <a:gd name="connsiteX42" fmla="*/ 63099 w 76433"/>
                <a:gd name="connsiteY42" fmla="*/ 42650 h 130279"/>
                <a:gd name="connsiteX43" fmla="*/ 45001 w 76433"/>
                <a:gd name="connsiteY43" fmla="*/ 33125 h 130279"/>
                <a:gd name="connsiteX44" fmla="*/ 39286 w 76433"/>
                <a:gd name="connsiteY44" fmla="*/ 29315 h 130279"/>
                <a:gd name="connsiteX45" fmla="*/ 43096 w 76433"/>
                <a:gd name="connsiteY45" fmla="*/ 23600 h 130279"/>
                <a:gd name="connsiteX46" fmla="*/ 60241 w 76433"/>
                <a:gd name="connsiteY46" fmla="*/ 15980 h 130279"/>
                <a:gd name="connsiteX47" fmla="*/ 63099 w 76433"/>
                <a:gd name="connsiteY47" fmla="*/ 13122 h 130279"/>
                <a:gd name="connsiteX48" fmla="*/ 61194 w 76433"/>
                <a:gd name="connsiteY48" fmla="*/ 12170 h 130279"/>
                <a:gd name="connsiteX49" fmla="*/ 31666 w 76433"/>
                <a:gd name="connsiteY49" fmla="*/ 13122 h 130279"/>
                <a:gd name="connsiteX50" fmla="*/ 8806 w 76433"/>
                <a:gd name="connsiteY50" fmla="*/ 62652 h 130279"/>
                <a:gd name="connsiteX51" fmla="*/ 8806 w 76433"/>
                <a:gd name="connsiteY51" fmla="*/ 62652 h 1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6433" h="130279">
                  <a:moveTo>
                    <a:pt x="34524" y="130280"/>
                  </a:moveTo>
                  <a:lnTo>
                    <a:pt x="33571" y="130280"/>
                  </a:lnTo>
                  <a:cubicBezTo>
                    <a:pt x="22141" y="128375"/>
                    <a:pt x="11664" y="120755"/>
                    <a:pt x="6901" y="110277"/>
                  </a:cubicBezTo>
                  <a:cubicBezTo>
                    <a:pt x="1186" y="95037"/>
                    <a:pt x="-719" y="77892"/>
                    <a:pt x="234" y="61700"/>
                  </a:cubicBezTo>
                  <a:lnTo>
                    <a:pt x="234" y="61700"/>
                  </a:lnTo>
                  <a:cubicBezTo>
                    <a:pt x="1186" y="42650"/>
                    <a:pt x="6901" y="16932"/>
                    <a:pt x="26904" y="5502"/>
                  </a:cubicBezTo>
                  <a:cubicBezTo>
                    <a:pt x="39286" y="-1165"/>
                    <a:pt x="53574" y="-2118"/>
                    <a:pt x="65956" y="4550"/>
                  </a:cubicBezTo>
                  <a:cubicBezTo>
                    <a:pt x="68814" y="5502"/>
                    <a:pt x="71671" y="8360"/>
                    <a:pt x="72624" y="12170"/>
                  </a:cubicBezTo>
                  <a:cubicBezTo>
                    <a:pt x="73576" y="15027"/>
                    <a:pt x="72624" y="19790"/>
                    <a:pt x="65956" y="24552"/>
                  </a:cubicBezTo>
                  <a:lnTo>
                    <a:pt x="62146" y="27410"/>
                  </a:lnTo>
                  <a:cubicBezTo>
                    <a:pt x="67861" y="30267"/>
                    <a:pt x="72624" y="35982"/>
                    <a:pt x="75481" y="41697"/>
                  </a:cubicBezTo>
                  <a:cubicBezTo>
                    <a:pt x="76434" y="43602"/>
                    <a:pt x="75481" y="45507"/>
                    <a:pt x="74529" y="46460"/>
                  </a:cubicBezTo>
                  <a:cubicBezTo>
                    <a:pt x="71671" y="50270"/>
                    <a:pt x="67861" y="53127"/>
                    <a:pt x="63099" y="55985"/>
                  </a:cubicBezTo>
                  <a:cubicBezTo>
                    <a:pt x="65004" y="56937"/>
                    <a:pt x="65956" y="58842"/>
                    <a:pt x="66909" y="60747"/>
                  </a:cubicBezTo>
                  <a:cubicBezTo>
                    <a:pt x="71671" y="68367"/>
                    <a:pt x="71671" y="73130"/>
                    <a:pt x="68814" y="76940"/>
                  </a:cubicBezTo>
                  <a:lnTo>
                    <a:pt x="68814" y="76940"/>
                  </a:lnTo>
                  <a:cubicBezTo>
                    <a:pt x="73576" y="78845"/>
                    <a:pt x="76434" y="83607"/>
                    <a:pt x="76434" y="89322"/>
                  </a:cubicBezTo>
                  <a:cubicBezTo>
                    <a:pt x="75481" y="96942"/>
                    <a:pt x="69766" y="99800"/>
                    <a:pt x="65004" y="101705"/>
                  </a:cubicBezTo>
                  <a:lnTo>
                    <a:pt x="62146" y="103610"/>
                  </a:lnTo>
                  <a:cubicBezTo>
                    <a:pt x="59289" y="105515"/>
                    <a:pt x="56431" y="108372"/>
                    <a:pt x="55479" y="111230"/>
                  </a:cubicBezTo>
                  <a:cubicBezTo>
                    <a:pt x="55479" y="112182"/>
                    <a:pt x="54526" y="113135"/>
                    <a:pt x="54526" y="113135"/>
                  </a:cubicBezTo>
                  <a:cubicBezTo>
                    <a:pt x="54526" y="115040"/>
                    <a:pt x="53574" y="116945"/>
                    <a:pt x="52621" y="118850"/>
                  </a:cubicBezTo>
                  <a:cubicBezTo>
                    <a:pt x="47859" y="126470"/>
                    <a:pt x="41191" y="130280"/>
                    <a:pt x="34524" y="130280"/>
                  </a:cubicBezTo>
                  <a:close/>
                  <a:moveTo>
                    <a:pt x="8806" y="62652"/>
                  </a:moveTo>
                  <a:cubicBezTo>
                    <a:pt x="7854" y="77892"/>
                    <a:pt x="9759" y="92180"/>
                    <a:pt x="14521" y="106467"/>
                  </a:cubicBezTo>
                  <a:cubicBezTo>
                    <a:pt x="18331" y="114087"/>
                    <a:pt x="24999" y="118850"/>
                    <a:pt x="33571" y="120755"/>
                  </a:cubicBezTo>
                  <a:cubicBezTo>
                    <a:pt x="37381" y="120755"/>
                    <a:pt x="41191" y="118850"/>
                    <a:pt x="42144" y="115040"/>
                  </a:cubicBezTo>
                  <a:cubicBezTo>
                    <a:pt x="43096" y="114087"/>
                    <a:pt x="43096" y="112182"/>
                    <a:pt x="43096" y="111230"/>
                  </a:cubicBezTo>
                  <a:cubicBezTo>
                    <a:pt x="43096" y="110277"/>
                    <a:pt x="44049" y="109325"/>
                    <a:pt x="44049" y="108372"/>
                  </a:cubicBezTo>
                  <a:cubicBezTo>
                    <a:pt x="45954" y="102657"/>
                    <a:pt x="49764" y="97895"/>
                    <a:pt x="54526" y="95037"/>
                  </a:cubicBezTo>
                  <a:lnTo>
                    <a:pt x="58336" y="93132"/>
                  </a:lnTo>
                  <a:cubicBezTo>
                    <a:pt x="62146" y="91227"/>
                    <a:pt x="64051" y="90275"/>
                    <a:pt x="65004" y="88370"/>
                  </a:cubicBezTo>
                  <a:cubicBezTo>
                    <a:pt x="65004" y="86465"/>
                    <a:pt x="64051" y="86465"/>
                    <a:pt x="63099" y="85512"/>
                  </a:cubicBezTo>
                  <a:cubicBezTo>
                    <a:pt x="61194" y="84560"/>
                    <a:pt x="59289" y="84560"/>
                    <a:pt x="57384" y="84560"/>
                  </a:cubicBezTo>
                  <a:cubicBezTo>
                    <a:pt x="54526" y="84560"/>
                    <a:pt x="52621" y="82655"/>
                    <a:pt x="51669" y="80750"/>
                  </a:cubicBezTo>
                  <a:cubicBezTo>
                    <a:pt x="51669" y="78845"/>
                    <a:pt x="51669" y="76940"/>
                    <a:pt x="53574" y="75987"/>
                  </a:cubicBezTo>
                  <a:lnTo>
                    <a:pt x="55479" y="74082"/>
                  </a:lnTo>
                  <a:cubicBezTo>
                    <a:pt x="61194" y="69320"/>
                    <a:pt x="61194" y="69320"/>
                    <a:pt x="58336" y="65510"/>
                  </a:cubicBezTo>
                  <a:cubicBezTo>
                    <a:pt x="55479" y="60747"/>
                    <a:pt x="51669" y="60747"/>
                    <a:pt x="45954" y="61700"/>
                  </a:cubicBezTo>
                  <a:cubicBezTo>
                    <a:pt x="43096" y="61700"/>
                    <a:pt x="41191" y="60747"/>
                    <a:pt x="40239" y="57890"/>
                  </a:cubicBezTo>
                  <a:cubicBezTo>
                    <a:pt x="40239" y="57890"/>
                    <a:pt x="40239" y="57890"/>
                    <a:pt x="40239" y="57890"/>
                  </a:cubicBezTo>
                  <a:cubicBezTo>
                    <a:pt x="40239" y="55032"/>
                    <a:pt x="42144" y="53127"/>
                    <a:pt x="44049" y="52175"/>
                  </a:cubicBezTo>
                  <a:cubicBezTo>
                    <a:pt x="51669" y="51222"/>
                    <a:pt x="58336" y="47412"/>
                    <a:pt x="63099" y="42650"/>
                  </a:cubicBezTo>
                  <a:cubicBezTo>
                    <a:pt x="59289" y="35982"/>
                    <a:pt x="51669" y="32172"/>
                    <a:pt x="45001" y="33125"/>
                  </a:cubicBezTo>
                  <a:cubicBezTo>
                    <a:pt x="42144" y="33125"/>
                    <a:pt x="40239" y="32172"/>
                    <a:pt x="39286" y="29315"/>
                  </a:cubicBezTo>
                  <a:cubicBezTo>
                    <a:pt x="38334" y="26457"/>
                    <a:pt x="40239" y="24552"/>
                    <a:pt x="43096" y="23600"/>
                  </a:cubicBezTo>
                  <a:cubicBezTo>
                    <a:pt x="48811" y="21695"/>
                    <a:pt x="54526" y="19790"/>
                    <a:pt x="60241" y="15980"/>
                  </a:cubicBezTo>
                  <a:cubicBezTo>
                    <a:pt x="62146" y="15027"/>
                    <a:pt x="63099" y="14075"/>
                    <a:pt x="63099" y="13122"/>
                  </a:cubicBezTo>
                  <a:lnTo>
                    <a:pt x="61194" y="12170"/>
                  </a:lnTo>
                  <a:cubicBezTo>
                    <a:pt x="51669" y="7407"/>
                    <a:pt x="40239" y="7407"/>
                    <a:pt x="31666" y="13122"/>
                  </a:cubicBezTo>
                  <a:cubicBezTo>
                    <a:pt x="14521" y="23600"/>
                    <a:pt x="9759" y="45507"/>
                    <a:pt x="8806" y="62652"/>
                  </a:cubicBezTo>
                  <a:lnTo>
                    <a:pt x="8806" y="6265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0" name="图形 457">
              <a:extLst>
                <a:ext uri="{FF2B5EF4-FFF2-40B4-BE49-F238E27FC236}">
                  <a16:creationId xmlns:a16="http://schemas.microsoft.com/office/drawing/2014/main" id="{7ADF3ADC-F1B1-442E-8FD2-7BD26F626A42}"/>
                </a:ext>
              </a:extLst>
            </p:cNvPr>
            <p:cNvSpPr/>
            <p:nvPr/>
          </p:nvSpPr>
          <p:spPr>
            <a:xfrm>
              <a:off x="6517716" y="5405390"/>
              <a:ext cx="72390" cy="72389"/>
            </a:xfrm>
            <a:custGeom>
              <a:avLst/>
              <a:gdLst>
                <a:gd name="connsiteX0" fmla="*/ 36195 w 72390"/>
                <a:gd name="connsiteY0" fmla="*/ 72390 h 72389"/>
                <a:gd name="connsiteX1" fmla="*/ 0 w 72390"/>
                <a:gd name="connsiteY1" fmla="*/ 36195 h 72389"/>
                <a:gd name="connsiteX2" fmla="*/ 36195 w 72390"/>
                <a:gd name="connsiteY2" fmla="*/ 0 h 72389"/>
                <a:gd name="connsiteX3" fmla="*/ 72390 w 72390"/>
                <a:gd name="connsiteY3" fmla="*/ 36195 h 72389"/>
                <a:gd name="connsiteX4" fmla="*/ 36195 w 72390"/>
                <a:gd name="connsiteY4" fmla="*/ 72390 h 72389"/>
                <a:gd name="connsiteX5" fmla="*/ 36195 w 72390"/>
                <a:gd name="connsiteY5" fmla="*/ 10477 h 72389"/>
                <a:gd name="connsiteX6" fmla="*/ 10478 w 72390"/>
                <a:gd name="connsiteY6" fmla="*/ 36195 h 72389"/>
                <a:gd name="connsiteX7" fmla="*/ 36195 w 72390"/>
                <a:gd name="connsiteY7" fmla="*/ 61913 h 72389"/>
                <a:gd name="connsiteX8" fmla="*/ 61913 w 72390"/>
                <a:gd name="connsiteY8" fmla="*/ 36195 h 72389"/>
                <a:gd name="connsiteX9" fmla="*/ 36195 w 72390"/>
                <a:gd name="connsiteY9" fmla="*/ 10477 h 7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 h="72389">
                  <a:moveTo>
                    <a:pt x="36195" y="72390"/>
                  </a:moveTo>
                  <a:cubicBezTo>
                    <a:pt x="16192" y="72390"/>
                    <a:pt x="0" y="56197"/>
                    <a:pt x="0" y="36195"/>
                  </a:cubicBezTo>
                  <a:cubicBezTo>
                    <a:pt x="0" y="16192"/>
                    <a:pt x="16192" y="0"/>
                    <a:pt x="36195" y="0"/>
                  </a:cubicBezTo>
                  <a:cubicBezTo>
                    <a:pt x="56197" y="0"/>
                    <a:pt x="72390" y="16192"/>
                    <a:pt x="72390" y="36195"/>
                  </a:cubicBezTo>
                  <a:cubicBezTo>
                    <a:pt x="72390" y="57150"/>
                    <a:pt x="56197" y="72390"/>
                    <a:pt x="36195" y="72390"/>
                  </a:cubicBezTo>
                  <a:close/>
                  <a:moveTo>
                    <a:pt x="36195" y="10477"/>
                  </a:moveTo>
                  <a:cubicBezTo>
                    <a:pt x="21908" y="10477"/>
                    <a:pt x="10478" y="21907"/>
                    <a:pt x="10478" y="36195"/>
                  </a:cubicBezTo>
                  <a:cubicBezTo>
                    <a:pt x="10478" y="50482"/>
                    <a:pt x="21908" y="61913"/>
                    <a:pt x="36195" y="61913"/>
                  </a:cubicBezTo>
                  <a:cubicBezTo>
                    <a:pt x="50483" y="61913"/>
                    <a:pt x="61913" y="50482"/>
                    <a:pt x="61913" y="36195"/>
                  </a:cubicBezTo>
                  <a:cubicBezTo>
                    <a:pt x="62865" y="22860"/>
                    <a:pt x="51435" y="11430"/>
                    <a:pt x="36195" y="1047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1" name="图形 457">
              <a:extLst>
                <a:ext uri="{FF2B5EF4-FFF2-40B4-BE49-F238E27FC236}">
                  <a16:creationId xmlns:a16="http://schemas.microsoft.com/office/drawing/2014/main" id="{FFEA1D02-C47B-4D10-B961-642A5EDD4B8A}"/>
                </a:ext>
              </a:extLst>
            </p:cNvPr>
            <p:cNvSpPr/>
            <p:nvPr/>
          </p:nvSpPr>
          <p:spPr>
            <a:xfrm>
              <a:off x="6597726" y="5405390"/>
              <a:ext cx="72390" cy="72389"/>
            </a:xfrm>
            <a:custGeom>
              <a:avLst/>
              <a:gdLst>
                <a:gd name="connsiteX0" fmla="*/ 36195 w 72390"/>
                <a:gd name="connsiteY0" fmla="*/ 72390 h 72389"/>
                <a:gd name="connsiteX1" fmla="*/ 0 w 72390"/>
                <a:gd name="connsiteY1" fmla="*/ 36195 h 72389"/>
                <a:gd name="connsiteX2" fmla="*/ 36195 w 72390"/>
                <a:gd name="connsiteY2" fmla="*/ 0 h 72389"/>
                <a:gd name="connsiteX3" fmla="*/ 72390 w 72390"/>
                <a:gd name="connsiteY3" fmla="*/ 36195 h 72389"/>
                <a:gd name="connsiteX4" fmla="*/ 36195 w 72390"/>
                <a:gd name="connsiteY4" fmla="*/ 72390 h 72389"/>
                <a:gd name="connsiteX5" fmla="*/ 36195 w 72390"/>
                <a:gd name="connsiteY5" fmla="*/ 72390 h 72389"/>
                <a:gd name="connsiteX6" fmla="*/ 36195 w 72390"/>
                <a:gd name="connsiteY6" fmla="*/ 10477 h 72389"/>
                <a:gd name="connsiteX7" fmla="*/ 10478 w 72390"/>
                <a:gd name="connsiteY7" fmla="*/ 36195 h 72389"/>
                <a:gd name="connsiteX8" fmla="*/ 36195 w 72390"/>
                <a:gd name="connsiteY8" fmla="*/ 61913 h 72389"/>
                <a:gd name="connsiteX9" fmla="*/ 61913 w 72390"/>
                <a:gd name="connsiteY9" fmla="*/ 36195 h 72389"/>
                <a:gd name="connsiteX10" fmla="*/ 36195 w 72390"/>
                <a:gd name="connsiteY10" fmla="*/ 10477 h 72389"/>
                <a:gd name="connsiteX11" fmla="*/ 36195 w 72390"/>
                <a:gd name="connsiteY11" fmla="*/ 10477 h 7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90" h="72389">
                  <a:moveTo>
                    <a:pt x="36195" y="72390"/>
                  </a:moveTo>
                  <a:cubicBezTo>
                    <a:pt x="16193" y="72390"/>
                    <a:pt x="0" y="56197"/>
                    <a:pt x="0" y="36195"/>
                  </a:cubicBezTo>
                  <a:cubicBezTo>
                    <a:pt x="0" y="16192"/>
                    <a:pt x="16193" y="0"/>
                    <a:pt x="36195" y="0"/>
                  </a:cubicBezTo>
                  <a:cubicBezTo>
                    <a:pt x="56198" y="0"/>
                    <a:pt x="72390" y="16192"/>
                    <a:pt x="72390" y="36195"/>
                  </a:cubicBezTo>
                  <a:cubicBezTo>
                    <a:pt x="72390" y="57150"/>
                    <a:pt x="56198" y="72390"/>
                    <a:pt x="36195" y="72390"/>
                  </a:cubicBezTo>
                  <a:lnTo>
                    <a:pt x="36195" y="72390"/>
                  </a:lnTo>
                  <a:close/>
                  <a:moveTo>
                    <a:pt x="36195" y="10477"/>
                  </a:moveTo>
                  <a:cubicBezTo>
                    <a:pt x="21908" y="10477"/>
                    <a:pt x="10478" y="21907"/>
                    <a:pt x="10478" y="36195"/>
                  </a:cubicBezTo>
                  <a:cubicBezTo>
                    <a:pt x="10478" y="50482"/>
                    <a:pt x="21908" y="61913"/>
                    <a:pt x="36195" y="61913"/>
                  </a:cubicBezTo>
                  <a:cubicBezTo>
                    <a:pt x="50483" y="61913"/>
                    <a:pt x="61913" y="50482"/>
                    <a:pt x="61913" y="36195"/>
                  </a:cubicBezTo>
                  <a:cubicBezTo>
                    <a:pt x="62865" y="22860"/>
                    <a:pt x="50483" y="10477"/>
                    <a:pt x="36195" y="10477"/>
                  </a:cubicBezTo>
                  <a:lnTo>
                    <a:pt x="36195" y="1047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2" name="图形 457">
              <a:extLst>
                <a:ext uri="{FF2B5EF4-FFF2-40B4-BE49-F238E27FC236}">
                  <a16:creationId xmlns:a16="http://schemas.microsoft.com/office/drawing/2014/main" id="{AFAF4D78-01C2-46A1-A500-1B03283D93D2}"/>
                </a:ext>
              </a:extLst>
            </p:cNvPr>
            <p:cNvSpPr/>
            <p:nvPr/>
          </p:nvSpPr>
          <p:spPr>
            <a:xfrm>
              <a:off x="6564967" y="5502459"/>
              <a:ext cx="87137" cy="34435"/>
            </a:xfrm>
            <a:custGeom>
              <a:avLst/>
              <a:gdLst>
                <a:gd name="connsiteX0" fmla="*/ 37521 w 87137"/>
                <a:gd name="connsiteY0" fmla="*/ 34376 h 34435"/>
                <a:gd name="connsiteX1" fmla="*/ 2279 w 87137"/>
                <a:gd name="connsiteY1" fmla="*/ 25803 h 34435"/>
                <a:gd name="connsiteX2" fmla="*/ 374 w 87137"/>
                <a:gd name="connsiteY2" fmla="*/ 19136 h 34435"/>
                <a:gd name="connsiteX3" fmla="*/ 7041 w 87137"/>
                <a:gd name="connsiteY3" fmla="*/ 17231 h 34435"/>
                <a:gd name="connsiteX4" fmla="*/ 78479 w 87137"/>
                <a:gd name="connsiteY4" fmla="*/ 1991 h 34435"/>
                <a:gd name="connsiteX5" fmla="*/ 85146 w 87137"/>
                <a:gd name="connsiteY5" fmla="*/ 1038 h 34435"/>
                <a:gd name="connsiteX6" fmla="*/ 86099 w 87137"/>
                <a:gd name="connsiteY6" fmla="*/ 7706 h 34435"/>
                <a:gd name="connsiteX7" fmla="*/ 37521 w 87137"/>
                <a:gd name="connsiteY7" fmla="*/ 34376 h 3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37" h="34435">
                  <a:moveTo>
                    <a:pt x="37521" y="34376"/>
                  </a:moveTo>
                  <a:cubicBezTo>
                    <a:pt x="25139" y="34376"/>
                    <a:pt x="12756" y="31518"/>
                    <a:pt x="2279" y="25803"/>
                  </a:cubicBezTo>
                  <a:cubicBezTo>
                    <a:pt x="374" y="24851"/>
                    <a:pt x="-579" y="21993"/>
                    <a:pt x="374" y="19136"/>
                  </a:cubicBezTo>
                  <a:cubicBezTo>
                    <a:pt x="1326" y="17231"/>
                    <a:pt x="4184" y="16278"/>
                    <a:pt x="7041" y="17231"/>
                  </a:cubicBezTo>
                  <a:cubicBezTo>
                    <a:pt x="8946" y="18183"/>
                    <a:pt x="51809" y="41996"/>
                    <a:pt x="78479" y="1991"/>
                  </a:cubicBezTo>
                  <a:cubicBezTo>
                    <a:pt x="80384" y="86"/>
                    <a:pt x="83241" y="-867"/>
                    <a:pt x="85146" y="1038"/>
                  </a:cubicBezTo>
                  <a:cubicBezTo>
                    <a:pt x="87051" y="2943"/>
                    <a:pt x="88004" y="5801"/>
                    <a:pt x="86099" y="7706"/>
                  </a:cubicBezTo>
                  <a:cubicBezTo>
                    <a:pt x="75621" y="24851"/>
                    <a:pt x="56571" y="35328"/>
                    <a:pt x="37521" y="3437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3" name="图形 457">
              <a:extLst>
                <a:ext uri="{FF2B5EF4-FFF2-40B4-BE49-F238E27FC236}">
                  <a16:creationId xmlns:a16="http://schemas.microsoft.com/office/drawing/2014/main" id="{38D621EA-407A-48DE-9945-427C544642AB}"/>
                </a:ext>
              </a:extLst>
            </p:cNvPr>
            <p:cNvSpPr/>
            <p:nvPr/>
          </p:nvSpPr>
          <p:spPr>
            <a:xfrm>
              <a:off x="6580581" y="5437774"/>
              <a:ext cx="27622" cy="9525"/>
            </a:xfrm>
            <a:custGeom>
              <a:avLst/>
              <a:gdLst>
                <a:gd name="connsiteX0" fmla="*/ 22860 w 27622"/>
                <a:gd name="connsiteY0" fmla="*/ 9525 h 9525"/>
                <a:gd name="connsiteX1" fmla="*/ 4763 w 27622"/>
                <a:gd name="connsiteY1" fmla="*/ 9525 h 9525"/>
                <a:gd name="connsiteX2" fmla="*/ 0 w 27622"/>
                <a:gd name="connsiteY2" fmla="*/ 4763 h 9525"/>
                <a:gd name="connsiteX3" fmla="*/ 4763 w 27622"/>
                <a:gd name="connsiteY3" fmla="*/ 0 h 9525"/>
                <a:gd name="connsiteX4" fmla="*/ 22860 w 27622"/>
                <a:gd name="connsiteY4" fmla="*/ 0 h 9525"/>
                <a:gd name="connsiteX5" fmla="*/ 27622 w 27622"/>
                <a:gd name="connsiteY5" fmla="*/ 4763 h 9525"/>
                <a:gd name="connsiteX6" fmla="*/ 22860 w 27622"/>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 h="9525">
                  <a:moveTo>
                    <a:pt x="22860" y="9525"/>
                  </a:moveTo>
                  <a:lnTo>
                    <a:pt x="4763" y="9525"/>
                  </a:lnTo>
                  <a:cubicBezTo>
                    <a:pt x="1905" y="9525"/>
                    <a:pt x="0" y="7620"/>
                    <a:pt x="0" y="4763"/>
                  </a:cubicBezTo>
                  <a:cubicBezTo>
                    <a:pt x="0" y="1905"/>
                    <a:pt x="1905" y="0"/>
                    <a:pt x="4763" y="0"/>
                  </a:cubicBezTo>
                  <a:lnTo>
                    <a:pt x="22860" y="0"/>
                  </a:lnTo>
                  <a:cubicBezTo>
                    <a:pt x="25717" y="0"/>
                    <a:pt x="27622" y="1905"/>
                    <a:pt x="27622" y="4763"/>
                  </a:cubicBezTo>
                  <a:cubicBezTo>
                    <a:pt x="27622" y="7620"/>
                    <a:pt x="24765" y="9525"/>
                    <a:pt x="22860" y="952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4" name="图形 457">
              <a:extLst>
                <a:ext uri="{FF2B5EF4-FFF2-40B4-BE49-F238E27FC236}">
                  <a16:creationId xmlns:a16="http://schemas.microsoft.com/office/drawing/2014/main" id="{DDC7167B-5070-4F23-B7BA-82954B6DA8FF}"/>
                </a:ext>
              </a:extLst>
            </p:cNvPr>
            <p:cNvSpPr/>
            <p:nvPr/>
          </p:nvSpPr>
          <p:spPr>
            <a:xfrm>
              <a:off x="6659638" y="5437774"/>
              <a:ext cx="80962" cy="28575"/>
            </a:xfrm>
            <a:custGeom>
              <a:avLst/>
              <a:gdLst>
                <a:gd name="connsiteX0" fmla="*/ 76200 w 80962"/>
                <a:gd name="connsiteY0" fmla="*/ 28575 h 28575"/>
                <a:gd name="connsiteX1" fmla="*/ 75248 w 80962"/>
                <a:gd name="connsiteY1" fmla="*/ 28575 h 28575"/>
                <a:gd name="connsiteX2" fmla="*/ 3810 w 80962"/>
                <a:gd name="connsiteY2" fmla="*/ 9525 h 28575"/>
                <a:gd name="connsiteX3" fmla="*/ 0 w 80962"/>
                <a:gd name="connsiteY3" fmla="*/ 3810 h 28575"/>
                <a:gd name="connsiteX4" fmla="*/ 5715 w 80962"/>
                <a:gd name="connsiteY4" fmla="*/ 0 h 28575"/>
                <a:gd name="connsiteX5" fmla="*/ 77153 w 80962"/>
                <a:gd name="connsiteY5" fmla="*/ 19050 h 28575"/>
                <a:gd name="connsiteX6" fmla="*/ 80963 w 80962"/>
                <a:gd name="connsiteY6" fmla="*/ 24765 h 28575"/>
                <a:gd name="connsiteX7" fmla="*/ 76200 w 80962"/>
                <a:gd name="connsiteY7"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62" h="28575">
                  <a:moveTo>
                    <a:pt x="76200" y="28575"/>
                  </a:moveTo>
                  <a:cubicBezTo>
                    <a:pt x="76200" y="28575"/>
                    <a:pt x="75248" y="28575"/>
                    <a:pt x="75248" y="28575"/>
                  </a:cubicBezTo>
                  <a:lnTo>
                    <a:pt x="3810" y="9525"/>
                  </a:lnTo>
                  <a:cubicBezTo>
                    <a:pt x="953" y="8573"/>
                    <a:pt x="0" y="5715"/>
                    <a:pt x="0" y="3810"/>
                  </a:cubicBezTo>
                  <a:cubicBezTo>
                    <a:pt x="953" y="953"/>
                    <a:pt x="3810" y="0"/>
                    <a:pt x="5715" y="0"/>
                  </a:cubicBezTo>
                  <a:lnTo>
                    <a:pt x="77153" y="19050"/>
                  </a:lnTo>
                  <a:cubicBezTo>
                    <a:pt x="80010" y="20003"/>
                    <a:pt x="80963" y="22860"/>
                    <a:pt x="80963" y="24765"/>
                  </a:cubicBezTo>
                  <a:cubicBezTo>
                    <a:pt x="80963" y="27623"/>
                    <a:pt x="79058" y="28575"/>
                    <a:pt x="76200" y="2857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5" name="图形 457">
              <a:extLst>
                <a:ext uri="{FF2B5EF4-FFF2-40B4-BE49-F238E27FC236}">
                  <a16:creationId xmlns:a16="http://schemas.microsoft.com/office/drawing/2014/main" id="{2F7DDDCA-B47E-4E41-9F5B-327EB7FE5322}"/>
                </a:ext>
              </a:extLst>
            </p:cNvPr>
            <p:cNvSpPr/>
            <p:nvPr/>
          </p:nvSpPr>
          <p:spPr>
            <a:xfrm>
              <a:off x="6696786" y="5446728"/>
              <a:ext cx="59377" cy="68644"/>
            </a:xfrm>
            <a:custGeom>
              <a:avLst/>
              <a:gdLst>
                <a:gd name="connsiteX0" fmla="*/ 0 w 59377"/>
                <a:gd name="connsiteY0" fmla="*/ 26289 h 68644"/>
                <a:gd name="connsiteX1" fmla="*/ 11430 w 59377"/>
                <a:gd name="connsiteY1" fmla="*/ 9144 h 68644"/>
                <a:gd name="connsiteX2" fmla="*/ 42863 w 59377"/>
                <a:gd name="connsiteY2" fmla="*/ 572 h 68644"/>
                <a:gd name="connsiteX3" fmla="*/ 59055 w 59377"/>
                <a:gd name="connsiteY3" fmla="*/ 29147 h 68644"/>
                <a:gd name="connsiteX4" fmla="*/ 31433 w 59377"/>
                <a:gd name="connsiteY4" fmla="*/ 66294 h 68644"/>
                <a:gd name="connsiteX5" fmla="*/ 952 w 59377"/>
                <a:gd name="connsiteY5" fmla="*/ 64389 h 6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77" h="68644">
                  <a:moveTo>
                    <a:pt x="0" y="26289"/>
                  </a:moveTo>
                  <a:cubicBezTo>
                    <a:pt x="1905" y="19622"/>
                    <a:pt x="5715" y="12954"/>
                    <a:pt x="11430" y="9144"/>
                  </a:cubicBezTo>
                  <a:cubicBezTo>
                    <a:pt x="20002" y="1524"/>
                    <a:pt x="31433" y="-1334"/>
                    <a:pt x="42863" y="572"/>
                  </a:cubicBezTo>
                  <a:cubicBezTo>
                    <a:pt x="54292" y="5334"/>
                    <a:pt x="60960" y="17716"/>
                    <a:pt x="59055" y="29147"/>
                  </a:cubicBezTo>
                  <a:cubicBezTo>
                    <a:pt x="57150" y="45339"/>
                    <a:pt x="46672" y="59627"/>
                    <a:pt x="31433" y="66294"/>
                  </a:cubicBezTo>
                  <a:cubicBezTo>
                    <a:pt x="21908" y="70104"/>
                    <a:pt x="10477" y="69152"/>
                    <a:pt x="952" y="64389"/>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6" name="图形 457">
              <a:extLst>
                <a:ext uri="{FF2B5EF4-FFF2-40B4-BE49-F238E27FC236}">
                  <a16:creationId xmlns:a16="http://schemas.microsoft.com/office/drawing/2014/main" id="{8DD7F73E-0024-46B5-97EF-1F41C6C30CCD}"/>
                </a:ext>
              </a:extLst>
            </p:cNvPr>
            <p:cNvSpPr/>
            <p:nvPr/>
          </p:nvSpPr>
          <p:spPr>
            <a:xfrm>
              <a:off x="6692976" y="5443878"/>
              <a:ext cx="68177" cy="76764"/>
            </a:xfrm>
            <a:custGeom>
              <a:avLst/>
              <a:gdLst>
                <a:gd name="connsiteX0" fmla="*/ 21908 w 68177"/>
                <a:gd name="connsiteY0" fmla="*/ 76764 h 76764"/>
                <a:gd name="connsiteX1" fmla="*/ 2858 w 68177"/>
                <a:gd name="connsiteY1" fmla="*/ 72002 h 76764"/>
                <a:gd name="connsiteX2" fmla="*/ 953 w 68177"/>
                <a:gd name="connsiteY2" fmla="*/ 65334 h 76764"/>
                <a:gd name="connsiteX3" fmla="*/ 953 w 68177"/>
                <a:gd name="connsiteY3" fmla="*/ 65334 h 76764"/>
                <a:gd name="connsiteX4" fmla="*/ 7620 w 68177"/>
                <a:gd name="connsiteY4" fmla="*/ 63429 h 76764"/>
                <a:gd name="connsiteX5" fmla="*/ 7620 w 68177"/>
                <a:gd name="connsiteY5" fmla="*/ 63429 h 76764"/>
                <a:gd name="connsiteX6" fmla="*/ 34290 w 68177"/>
                <a:gd name="connsiteY6" fmla="*/ 65334 h 76764"/>
                <a:gd name="connsiteX7" fmla="*/ 58103 w 68177"/>
                <a:gd name="connsiteY7" fmla="*/ 31997 h 76764"/>
                <a:gd name="connsiteX8" fmla="*/ 45720 w 68177"/>
                <a:gd name="connsiteY8" fmla="*/ 8184 h 76764"/>
                <a:gd name="connsiteX9" fmla="*/ 19050 w 68177"/>
                <a:gd name="connsiteY9" fmla="*/ 15804 h 76764"/>
                <a:gd name="connsiteX10" fmla="*/ 9525 w 68177"/>
                <a:gd name="connsiteY10" fmla="*/ 31044 h 76764"/>
                <a:gd name="connsiteX11" fmla="*/ 3810 w 68177"/>
                <a:gd name="connsiteY11" fmla="*/ 34854 h 76764"/>
                <a:gd name="connsiteX12" fmla="*/ 0 w 68177"/>
                <a:gd name="connsiteY12" fmla="*/ 29139 h 76764"/>
                <a:gd name="connsiteX13" fmla="*/ 13335 w 68177"/>
                <a:gd name="connsiteY13" fmla="*/ 10089 h 76764"/>
                <a:gd name="connsiteX14" fmla="*/ 48578 w 68177"/>
                <a:gd name="connsiteY14" fmla="*/ 564 h 76764"/>
                <a:gd name="connsiteX15" fmla="*/ 67628 w 68177"/>
                <a:gd name="connsiteY15" fmla="*/ 34854 h 76764"/>
                <a:gd name="connsiteX16" fmla="*/ 37148 w 68177"/>
                <a:gd name="connsiteY16" fmla="*/ 75812 h 76764"/>
                <a:gd name="connsiteX17" fmla="*/ 21908 w 68177"/>
                <a:gd name="connsiteY17" fmla="*/ 76764 h 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177" h="76764">
                  <a:moveTo>
                    <a:pt x="21908" y="76764"/>
                  </a:moveTo>
                  <a:cubicBezTo>
                    <a:pt x="15240" y="76764"/>
                    <a:pt x="8573" y="74859"/>
                    <a:pt x="2858" y="72002"/>
                  </a:cubicBezTo>
                  <a:cubicBezTo>
                    <a:pt x="953" y="71049"/>
                    <a:pt x="-952" y="68192"/>
                    <a:pt x="953" y="65334"/>
                  </a:cubicBezTo>
                  <a:cubicBezTo>
                    <a:pt x="953" y="65334"/>
                    <a:pt x="953" y="65334"/>
                    <a:pt x="953" y="65334"/>
                  </a:cubicBezTo>
                  <a:cubicBezTo>
                    <a:pt x="1905" y="62477"/>
                    <a:pt x="4763" y="61524"/>
                    <a:pt x="7620" y="63429"/>
                  </a:cubicBezTo>
                  <a:cubicBezTo>
                    <a:pt x="7620" y="63429"/>
                    <a:pt x="7620" y="63429"/>
                    <a:pt x="7620" y="63429"/>
                  </a:cubicBezTo>
                  <a:cubicBezTo>
                    <a:pt x="16193" y="67239"/>
                    <a:pt x="25718" y="68192"/>
                    <a:pt x="34290" y="65334"/>
                  </a:cubicBezTo>
                  <a:cubicBezTo>
                    <a:pt x="47625" y="59619"/>
                    <a:pt x="57150" y="47237"/>
                    <a:pt x="58103" y="31997"/>
                  </a:cubicBezTo>
                  <a:cubicBezTo>
                    <a:pt x="60008" y="22472"/>
                    <a:pt x="54293" y="11994"/>
                    <a:pt x="45720" y="8184"/>
                  </a:cubicBezTo>
                  <a:cubicBezTo>
                    <a:pt x="36195" y="7232"/>
                    <a:pt x="25718" y="10089"/>
                    <a:pt x="19050" y="15804"/>
                  </a:cubicBezTo>
                  <a:cubicBezTo>
                    <a:pt x="14288" y="19614"/>
                    <a:pt x="10478" y="24377"/>
                    <a:pt x="9525" y="31044"/>
                  </a:cubicBezTo>
                  <a:cubicBezTo>
                    <a:pt x="8573" y="33902"/>
                    <a:pt x="5715" y="34854"/>
                    <a:pt x="3810" y="34854"/>
                  </a:cubicBezTo>
                  <a:cubicBezTo>
                    <a:pt x="953" y="33902"/>
                    <a:pt x="0" y="31044"/>
                    <a:pt x="0" y="29139"/>
                  </a:cubicBezTo>
                  <a:cubicBezTo>
                    <a:pt x="1905" y="21519"/>
                    <a:pt x="6668" y="14852"/>
                    <a:pt x="13335" y="10089"/>
                  </a:cubicBezTo>
                  <a:cubicBezTo>
                    <a:pt x="22860" y="1517"/>
                    <a:pt x="36195" y="-1341"/>
                    <a:pt x="48578" y="564"/>
                  </a:cubicBezTo>
                  <a:cubicBezTo>
                    <a:pt x="61913" y="6279"/>
                    <a:pt x="70485" y="20567"/>
                    <a:pt x="67628" y="34854"/>
                  </a:cubicBezTo>
                  <a:cubicBezTo>
                    <a:pt x="65723" y="52952"/>
                    <a:pt x="54293" y="69144"/>
                    <a:pt x="37148" y="75812"/>
                  </a:cubicBezTo>
                  <a:cubicBezTo>
                    <a:pt x="32385" y="75812"/>
                    <a:pt x="26670" y="76764"/>
                    <a:pt x="21908" y="7676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7" name="图形 457">
              <a:extLst>
                <a:ext uri="{FF2B5EF4-FFF2-40B4-BE49-F238E27FC236}">
                  <a16:creationId xmlns:a16="http://schemas.microsoft.com/office/drawing/2014/main" id="{B5F9A2AD-93FC-4A38-B379-AA91E0DA4FDE}"/>
                </a:ext>
              </a:extLst>
            </p:cNvPr>
            <p:cNvSpPr/>
            <p:nvPr/>
          </p:nvSpPr>
          <p:spPr>
            <a:xfrm>
              <a:off x="6757372" y="5851738"/>
              <a:ext cx="161417" cy="232904"/>
            </a:xfrm>
            <a:custGeom>
              <a:avLst/>
              <a:gdLst>
                <a:gd name="connsiteX0" fmla="*/ 121341 w 161417"/>
                <a:gd name="connsiteY0" fmla="*/ 232784 h 232904"/>
                <a:gd name="connsiteX1" fmla="*/ 2279 w 161417"/>
                <a:gd name="connsiteY1" fmla="*/ 191826 h 232904"/>
                <a:gd name="connsiteX2" fmla="*/ 374 w 161417"/>
                <a:gd name="connsiteY2" fmla="*/ 185159 h 232904"/>
                <a:gd name="connsiteX3" fmla="*/ 7041 w 161417"/>
                <a:gd name="connsiteY3" fmla="*/ 183254 h 232904"/>
                <a:gd name="connsiteX4" fmla="*/ 147059 w 161417"/>
                <a:gd name="connsiteY4" fmla="*/ 214686 h 232904"/>
                <a:gd name="connsiteX5" fmla="*/ 73716 w 161417"/>
                <a:gd name="connsiteY5" fmla="*/ 7041 h 232904"/>
                <a:gd name="connsiteX6" fmla="*/ 76574 w 161417"/>
                <a:gd name="connsiteY6" fmla="*/ 374 h 232904"/>
                <a:gd name="connsiteX7" fmla="*/ 82289 w 161417"/>
                <a:gd name="connsiteY7" fmla="*/ 2279 h 232904"/>
                <a:gd name="connsiteX8" fmla="*/ 154679 w 161417"/>
                <a:gd name="connsiteY8" fmla="*/ 221354 h 232904"/>
                <a:gd name="connsiteX9" fmla="*/ 121341 w 161417"/>
                <a:gd name="connsiteY9" fmla="*/ 232784 h 23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17" h="232904">
                  <a:moveTo>
                    <a:pt x="121341" y="232784"/>
                  </a:moveTo>
                  <a:cubicBezTo>
                    <a:pt x="76574" y="232784"/>
                    <a:pt x="11804" y="196589"/>
                    <a:pt x="2279" y="191826"/>
                  </a:cubicBezTo>
                  <a:cubicBezTo>
                    <a:pt x="374" y="190874"/>
                    <a:pt x="-579" y="187064"/>
                    <a:pt x="374" y="185159"/>
                  </a:cubicBezTo>
                  <a:cubicBezTo>
                    <a:pt x="1326" y="183254"/>
                    <a:pt x="5136" y="182301"/>
                    <a:pt x="7041" y="183254"/>
                  </a:cubicBezTo>
                  <a:cubicBezTo>
                    <a:pt x="38474" y="201351"/>
                    <a:pt x="124199" y="241356"/>
                    <a:pt x="147059" y="214686"/>
                  </a:cubicBezTo>
                  <a:cubicBezTo>
                    <a:pt x="169919" y="188016"/>
                    <a:pt x="101339" y="55619"/>
                    <a:pt x="73716" y="7041"/>
                  </a:cubicBezTo>
                  <a:cubicBezTo>
                    <a:pt x="72764" y="4184"/>
                    <a:pt x="73716" y="1326"/>
                    <a:pt x="76574" y="374"/>
                  </a:cubicBezTo>
                  <a:cubicBezTo>
                    <a:pt x="78479" y="-579"/>
                    <a:pt x="81336" y="374"/>
                    <a:pt x="82289" y="2279"/>
                  </a:cubicBezTo>
                  <a:cubicBezTo>
                    <a:pt x="92766" y="20376"/>
                    <a:pt x="187064" y="184206"/>
                    <a:pt x="154679" y="221354"/>
                  </a:cubicBezTo>
                  <a:cubicBezTo>
                    <a:pt x="145154" y="228974"/>
                    <a:pt x="133724" y="233736"/>
                    <a:pt x="121341" y="23278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8" name="图形 457">
              <a:extLst>
                <a:ext uri="{FF2B5EF4-FFF2-40B4-BE49-F238E27FC236}">
                  <a16:creationId xmlns:a16="http://schemas.microsoft.com/office/drawing/2014/main" id="{5FB45615-43D9-46F6-B7BC-95675EAE02DB}"/>
                </a:ext>
              </a:extLst>
            </p:cNvPr>
            <p:cNvSpPr/>
            <p:nvPr/>
          </p:nvSpPr>
          <p:spPr>
            <a:xfrm>
              <a:off x="6740227" y="6170826"/>
              <a:ext cx="175881" cy="78478"/>
            </a:xfrm>
            <a:custGeom>
              <a:avLst/>
              <a:gdLst>
                <a:gd name="connsiteX0" fmla="*/ 171824 w 175881"/>
                <a:gd name="connsiteY0" fmla="*/ 78479 h 78478"/>
                <a:gd name="connsiteX1" fmla="*/ 171824 w 175881"/>
                <a:gd name="connsiteY1" fmla="*/ 78479 h 78478"/>
                <a:gd name="connsiteX2" fmla="*/ 2279 w 175881"/>
                <a:gd name="connsiteY2" fmla="*/ 8946 h 78478"/>
                <a:gd name="connsiteX3" fmla="*/ 374 w 175881"/>
                <a:gd name="connsiteY3" fmla="*/ 2279 h 78478"/>
                <a:gd name="connsiteX4" fmla="*/ 374 w 175881"/>
                <a:gd name="connsiteY4" fmla="*/ 2279 h 78478"/>
                <a:gd name="connsiteX5" fmla="*/ 7041 w 175881"/>
                <a:gd name="connsiteY5" fmla="*/ 374 h 78478"/>
                <a:gd name="connsiteX6" fmla="*/ 7041 w 175881"/>
                <a:gd name="connsiteY6" fmla="*/ 374 h 78478"/>
                <a:gd name="connsiteX7" fmla="*/ 171824 w 175881"/>
                <a:gd name="connsiteY7" fmla="*/ 68954 h 78478"/>
                <a:gd name="connsiteX8" fmla="*/ 175634 w 175881"/>
                <a:gd name="connsiteY8" fmla="*/ 73716 h 78478"/>
                <a:gd name="connsiteX9" fmla="*/ 175634 w 175881"/>
                <a:gd name="connsiteY9" fmla="*/ 73716 h 78478"/>
                <a:gd name="connsiteX10" fmla="*/ 171824 w 175881"/>
                <a:gd name="connsiteY10" fmla="*/ 78479 h 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881" h="78478">
                  <a:moveTo>
                    <a:pt x="171824" y="78479"/>
                  </a:moveTo>
                  <a:lnTo>
                    <a:pt x="171824" y="78479"/>
                  </a:lnTo>
                  <a:cubicBezTo>
                    <a:pt x="99434" y="68001"/>
                    <a:pt x="7041" y="10851"/>
                    <a:pt x="2279" y="8946"/>
                  </a:cubicBezTo>
                  <a:cubicBezTo>
                    <a:pt x="374" y="7994"/>
                    <a:pt x="-579" y="4184"/>
                    <a:pt x="374" y="2279"/>
                  </a:cubicBezTo>
                  <a:cubicBezTo>
                    <a:pt x="374" y="2279"/>
                    <a:pt x="374" y="2279"/>
                    <a:pt x="374" y="2279"/>
                  </a:cubicBezTo>
                  <a:cubicBezTo>
                    <a:pt x="1326" y="374"/>
                    <a:pt x="4184" y="-579"/>
                    <a:pt x="7041" y="374"/>
                  </a:cubicBezTo>
                  <a:cubicBezTo>
                    <a:pt x="7041" y="374"/>
                    <a:pt x="7041" y="374"/>
                    <a:pt x="7041" y="374"/>
                  </a:cubicBezTo>
                  <a:cubicBezTo>
                    <a:pt x="7994" y="1326"/>
                    <a:pt x="102291" y="58476"/>
                    <a:pt x="171824" y="68954"/>
                  </a:cubicBezTo>
                  <a:cubicBezTo>
                    <a:pt x="174681" y="68954"/>
                    <a:pt x="176586" y="71811"/>
                    <a:pt x="175634" y="73716"/>
                  </a:cubicBezTo>
                  <a:cubicBezTo>
                    <a:pt x="175634" y="73716"/>
                    <a:pt x="175634" y="73716"/>
                    <a:pt x="175634" y="73716"/>
                  </a:cubicBezTo>
                  <a:cubicBezTo>
                    <a:pt x="176586" y="76574"/>
                    <a:pt x="174681" y="77526"/>
                    <a:pt x="171824" y="7847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9" name="图形 457">
              <a:extLst>
                <a:ext uri="{FF2B5EF4-FFF2-40B4-BE49-F238E27FC236}">
                  <a16:creationId xmlns:a16="http://schemas.microsoft.com/office/drawing/2014/main" id="{36FD92FC-98AA-4BF1-A04D-032C1D306456}"/>
                </a:ext>
              </a:extLst>
            </p:cNvPr>
            <p:cNvSpPr/>
            <p:nvPr/>
          </p:nvSpPr>
          <p:spPr>
            <a:xfrm rot="16994313">
              <a:off x="4385153" y="6381572"/>
              <a:ext cx="283837" cy="344796"/>
            </a:xfrm>
            <a:custGeom>
              <a:avLst/>
              <a:gdLst>
                <a:gd name="connsiteX0" fmla="*/ 0 w 283837"/>
                <a:gd name="connsiteY0" fmla="*/ 0 h 344796"/>
                <a:gd name="connsiteX1" fmla="*/ 283838 w 283837"/>
                <a:gd name="connsiteY1" fmla="*/ 0 h 344796"/>
                <a:gd name="connsiteX2" fmla="*/ 283838 w 283837"/>
                <a:gd name="connsiteY2" fmla="*/ 344796 h 344796"/>
                <a:gd name="connsiteX3" fmla="*/ 0 w 283837"/>
                <a:gd name="connsiteY3" fmla="*/ 344796 h 344796"/>
              </a:gdLst>
              <a:ahLst/>
              <a:cxnLst>
                <a:cxn ang="0">
                  <a:pos x="connsiteX0" y="connsiteY0"/>
                </a:cxn>
                <a:cxn ang="0">
                  <a:pos x="connsiteX1" y="connsiteY1"/>
                </a:cxn>
                <a:cxn ang="0">
                  <a:pos x="connsiteX2" y="connsiteY2"/>
                </a:cxn>
                <a:cxn ang="0">
                  <a:pos x="connsiteX3" y="connsiteY3"/>
                </a:cxn>
              </a:cxnLst>
              <a:rect l="l" t="t" r="r" b="b"/>
              <a:pathLst>
                <a:path w="283837" h="344796">
                  <a:moveTo>
                    <a:pt x="0" y="0"/>
                  </a:moveTo>
                  <a:lnTo>
                    <a:pt x="283838" y="0"/>
                  </a:lnTo>
                  <a:lnTo>
                    <a:pt x="283838" y="344796"/>
                  </a:lnTo>
                  <a:lnTo>
                    <a:pt x="0" y="344796"/>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0" name="图形 457">
              <a:extLst>
                <a:ext uri="{FF2B5EF4-FFF2-40B4-BE49-F238E27FC236}">
                  <a16:creationId xmlns:a16="http://schemas.microsoft.com/office/drawing/2014/main" id="{41F56F29-A446-4F37-AFF7-9DE577A5DCF2}"/>
                </a:ext>
              </a:extLst>
            </p:cNvPr>
            <p:cNvSpPr/>
            <p:nvPr/>
          </p:nvSpPr>
          <p:spPr>
            <a:xfrm>
              <a:off x="4321950" y="6372876"/>
              <a:ext cx="410780" cy="364108"/>
            </a:xfrm>
            <a:custGeom>
              <a:avLst/>
              <a:gdLst>
                <a:gd name="connsiteX0" fmla="*/ 340296 w 410780"/>
                <a:gd name="connsiteY0" fmla="*/ 363156 h 364108"/>
                <a:gd name="connsiteX1" fmla="*/ 339343 w 410780"/>
                <a:gd name="connsiteY1" fmla="*/ 363156 h 364108"/>
                <a:gd name="connsiteX2" fmla="*/ 3111 w 410780"/>
                <a:gd name="connsiteY2" fmla="*/ 284098 h 364108"/>
                <a:gd name="connsiteX3" fmla="*/ 253 w 410780"/>
                <a:gd name="connsiteY3" fmla="*/ 279336 h 364108"/>
                <a:gd name="connsiteX4" fmla="*/ 253 w 410780"/>
                <a:gd name="connsiteY4" fmla="*/ 279336 h 364108"/>
                <a:gd name="connsiteX5" fmla="*/ 65023 w 410780"/>
                <a:gd name="connsiteY5" fmla="*/ 3111 h 364108"/>
                <a:gd name="connsiteX6" fmla="*/ 70738 w 410780"/>
                <a:gd name="connsiteY6" fmla="*/ 253 h 364108"/>
                <a:gd name="connsiteX7" fmla="*/ 406971 w 410780"/>
                <a:gd name="connsiteY7" fmla="*/ 79311 h 364108"/>
                <a:gd name="connsiteX8" fmla="*/ 409828 w 410780"/>
                <a:gd name="connsiteY8" fmla="*/ 81216 h 364108"/>
                <a:gd name="connsiteX9" fmla="*/ 410781 w 410780"/>
                <a:gd name="connsiteY9" fmla="*/ 85026 h 364108"/>
                <a:gd name="connsiteX10" fmla="*/ 346011 w 410780"/>
                <a:gd name="connsiteY10" fmla="*/ 361251 h 364108"/>
                <a:gd name="connsiteX11" fmla="*/ 344106 w 410780"/>
                <a:gd name="connsiteY11" fmla="*/ 364108 h 364108"/>
                <a:gd name="connsiteX12" fmla="*/ 340296 w 410780"/>
                <a:gd name="connsiteY12" fmla="*/ 363156 h 364108"/>
                <a:gd name="connsiteX13" fmla="*/ 9778 w 410780"/>
                <a:gd name="connsiteY13" fmla="*/ 276478 h 364108"/>
                <a:gd name="connsiteX14" fmla="*/ 337438 w 410780"/>
                <a:gd name="connsiteY14" fmla="*/ 353631 h 364108"/>
                <a:gd name="connsiteX15" fmla="*/ 400303 w 410780"/>
                <a:gd name="connsiteY15" fmla="*/ 85978 h 364108"/>
                <a:gd name="connsiteX16" fmla="*/ 72643 w 410780"/>
                <a:gd name="connsiteY16" fmla="*/ 8826 h 364108"/>
                <a:gd name="connsiteX17" fmla="*/ 9778 w 410780"/>
                <a:gd name="connsiteY17" fmla="*/ 276478 h 36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780" h="364108">
                  <a:moveTo>
                    <a:pt x="340296" y="363156"/>
                  </a:moveTo>
                  <a:lnTo>
                    <a:pt x="339343" y="363156"/>
                  </a:lnTo>
                  <a:lnTo>
                    <a:pt x="3111" y="284098"/>
                  </a:lnTo>
                  <a:cubicBezTo>
                    <a:pt x="1206" y="283146"/>
                    <a:pt x="-699" y="281241"/>
                    <a:pt x="253" y="279336"/>
                  </a:cubicBezTo>
                  <a:cubicBezTo>
                    <a:pt x="253" y="279336"/>
                    <a:pt x="253" y="279336"/>
                    <a:pt x="253" y="279336"/>
                  </a:cubicBezTo>
                  <a:lnTo>
                    <a:pt x="65023" y="3111"/>
                  </a:lnTo>
                  <a:cubicBezTo>
                    <a:pt x="65976" y="1206"/>
                    <a:pt x="67881" y="-699"/>
                    <a:pt x="70738" y="253"/>
                  </a:cubicBezTo>
                  <a:lnTo>
                    <a:pt x="406971" y="79311"/>
                  </a:lnTo>
                  <a:cubicBezTo>
                    <a:pt x="407923" y="79311"/>
                    <a:pt x="408876" y="80263"/>
                    <a:pt x="409828" y="81216"/>
                  </a:cubicBezTo>
                  <a:cubicBezTo>
                    <a:pt x="410781" y="82168"/>
                    <a:pt x="410781" y="83121"/>
                    <a:pt x="410781" y="85026"/>
                  </a:cubicBezTo>
                  <a:lnTo>
                    <a:pt x="346011" y="361251"/>
                  </a:lnTo>
                  <a:cubicBezTo>
                    <a:pt x="346011" y="362203"/>
                    <a:pt x="345058" y="363156"/>
                    <a:pt x="344106" y="364108"/>
                  </a:cubicBezTo>
                  <a:cubicBezTo>
                    <a:pt x="342201" y="363156"/>
                    <a:pt x="341248" y="363156"/>
                    <a:pt x="340296" y="363156"/>
                  </a:cubicBezTo>
                  <a:close/>
                  <a:moveTo>
                    <a:pt x="9778" y="276478"/>
                  </a:moveTo>
                  <a:lnTo>
                    <a:pt x="337438" y="353631"/>
                  </a:lnTo>
                  <a:lnTo>
                    <a:pt x="400303" y="85978"/>
                  </a:lnTo>
                  <a:lnTo>
                    <a:pt x="72643" y="8826"/>
                  </a:lnTo>
                  <a:lnTo>
                    <a:pt x="9778" y="27647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1" name="图形 457">
              <a:extLst>
                <a:ext uri="{FF2B5EF4-FFF2-40B4-BE49-F238E27FC236}">
                  <a16:creationId xmlns:a16="http://schemas.microsoft.com/office/drawing/2014/main" id="{8FCF963D-B61F-4F88-8A40-C197C7723BAE}"/>
                </a:ext>
              </a:extLst>
            </p:cNvPr>
            <p:cNvSpPr/>
            <p:nvPr/>
          </p:nvSpPr>
          <p:spPr>
            <a:xfrm>
              <a:off x="4498416" y="6300510"/>
              <a:ext cx="97155" cy="156810"/>
            </a:xfrm>
            <a:custGeom>
              <a:avLst/>
              <a:gdLst>
                <a:gd name="connsiteX0" fmla="*/ 97155 w 97155"/>
                <a:gd name="connsiteY0" fmla="*/ 22137 h 156810"/>
                <a:gd name="connsiteX1" fmla="*/ 77153 w 97155"/>
                <a:gd name="connsiteY1" fmla="*/ 156440 h 156810"/>
                <a:gd name="connsiteX2" fmla="*/ 65723 w 97155"/>
                <a:gd name="connsiteY2" fmla="*/ 112625 h 156810"/>
                <a:gd name="connsiteX3" fmla="*/ 0 w 97155"/>
                <a:gd name="connsiteY3" fmla="*/ 98337 h 156810"/>
                <a:gd name="connsiteX4" fmla="*/ 29528 w 97155"/>
                <a:gd name="connsiteY4" fmla="*/ 230 h 156810"/>
                <a:gd name="connsiteX5" fmla="*/ 97155 w 97155"/>
                <a:gd name="connsiteY5" fmla="*/ 22137 h 1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5" h="156810">
                  <a:moveTo>
                    <a:pt x="97155" y="22137"/>
                  </a:moveTo>
                  <a:cubicBezTo>
                    <a:pt x="97155" y="22137"/>
                    <a:pt x="91440" y="165012"/>
                    <a:pt x="77153" y="156440"/>
                  </a:cubicBezTo>
                  <a:cubicBezTo>
                    <a:pt x="58103" y="145010"/>
                    <a:pt x="65723" y="112625"/>
                    <a:pt x="65723" y="112625"/>
                  </a:cubicBezTo>
                  <a:lnTo>
                    <a:pt x="0" y="98337"/>
                  </a:lnTo>
                  <a:cubicBezTo>
                    <a:pt x="0" y="98337"/>
                    <a:pt x="27622" y="4040"/>
                    <a:pt x="29528" y="230"/>
                  </a:cubicBezTo>
                  <a:cubicBezTo>
                    <a:pt x="31432" y="-2628"/>
                    <a:pt x="97155" y="22137"/>
                    <a:pt x="97155" y="2213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2" name="图形 457">
              <a:extLst>
                <a:ext uri="{FF2B5EF4-FFF2-40B4-BE49-F238E27FC236}">
                  <a16:creationId xmlns:a16="http://schemas.microsoft.com/office/drawing/2014/main" id="{333BB776-A762-4C19-8894-E0761E604FAD}"/>
                </a:ext>
              </a:extLst>
            </p:cNvPr>
            <p:cNvSpPr/>
            <p:nvPr/>
          </p:nvSpPr>
          <p:spPr>
            <a:xfrm>
              <a:off x="4494606" y="6295871"/>
              <a:ext cx="106679" cy="165840"/>
            </a:xfrm>
            <a:custGeom>
              <a:avLst/>
              <a:gdLst>
                <a:gd name="connsiteX0" fmla="*/ 81915 w 106679"/>
                <a:gd name="connsiteY0" fmla="*/ 165841 h 165840"/>
                <a:gd name="connsiteX1" fmla="*/ 78105 w 106679"/>
                <a:gd name="connsiteY1" fmla="*/ 164888 h 165840"/>
                <a:gd name="connsiteX2" fmla="*/ 63817 w 106679"/>
                <a:gd name="connsiteY2" fmla="*/ 120121 h 165840"/>
                <a:gd name="connsiteX3" fmla="*/ 2857 w 106679"/>
                <a:gd name="connsiteY3" fmla="*/ 106786 h 165840"/>
                <a:gd name="connsiteX4" fmla="*/ 0 w 106679"/>
                <a:gd name="connsiteY4" fmla="*/ 104881 h 165840"/>
                <a:gd name="connsiteX5" fmla="*/ 0 w 106679"/>
                <a:gd name="connsiteY5" fmla="*/ 101071 h 165840"/>
                <a:gd name="connsiteX6" fmla="*/ 30480 w 106679"/>
                <a:gd name="connsiteY6" fmla="*/ 2011 h 165840"/>
                <a:gd name="connsiteX7" fmla="*/ 103823 w 106679"/>
                <a:gd name="connsiteY7" fmla="*/ 22013 h 165840"/>
                <a:gd name="connsiteX8" fmla="*/ 106680 w 106679"/>
                <a:gd name="connsiteY8" fmla="*/ 25823 h 165840"/>
                <a:gd name="connsiteX9" fmla="*/ 86678 w 106679"/>
                <a:gd name="connsiteY9" fmla="*/ 163936 h 165840"/>
                <a:gd name="connsiteX10" fmla="*/ 81915 w 106679"/>
                <a:gd name="connsiteY10" fmla="*/ 165841 h 165840"/>
                <a:gd name="connsiteX11" fmla="*/ 9525 w 106679"/>
                <a:gd name="connsiteY11" fmla="*/ 100118 h 165840"/>
                <a:gd name="connsiteX12" fmla="*/ 70485 w 106679"/>
                <a:gd name="connsiteY12" fmla="*/ 112501 h 165840"/>
                <a:gd name="connsiteX13" fmla="*/ 73342 w 106679"/>
                <a:gd name="connsiteY13" fmla="*/ 114406 h 165840"/>
                <a:gd name="connsiteX14" fmla="*/ 73342 w 106679"/>
                <a:gd name="connsiteY14" fmla="*/ 118216 h 165840"/>
                <a:gd name="connsiteX15" fmla="*/ 80963 w 106679"/>
                <a:gd name="connsiteY15" fmla="*/ 157268 h 165840"/>
                <a:gd name="connsiteX16" fmla="*/ 96203 w 106679"/>
                <a:gd name="connsiteY16" fmla="*/ 30586 h 165840"/>
                <a:gd name="connsiteX17" fmla="*/ 36195 w 106679"/>
                <a:gd name="connsiteY17" fmla="*/ 10583 h 165840"/>
                <a:gd name="connsiteX18" fmla="*/ 9525 w 106679"/>
                <a:gd name="connsiteY18" fmla="*/ 100118 h 1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679" h="165840">
                  <a:moveTo>
                    <a:pt x="81915" y="165841"/>
                  </a:moveTo>
                  <a:cubicBezTo>
                    <a:pt x="80963" y="165841"/>
                    <a:pt x="79057" y="165841"/>
                    <a:pt x="78105" y="164888"/>
                  </a:cubicBezTo>
                  <a:cubicBezTo>
                    <a:pt x="60007" y="154411"/>
                    <a:pt x="61913" y="130598"/>
                    <a:pt x="63817" y="120121"/>
                  </a:cubicBezTo>
                  <a:lnTo>
                    <a:pt x="2857" y="106786"/>
                  </a:lnTo>
                  <a:cubicBezTo>
                    <a:pt x="1905" y="106786"/>
                    <a:pt x="953" y="105833"/>
                    <a:pt x="0" y="104881"/>
                  </a:cubicBezTo>
                  <a:cubicBezTo>
                    <a:pt x="0" y="103928"/>
                    <a:pt x="0" y="102976"/>
                    <a:pt x="0" y="101071"/>
                  </a:cubicBezTo>
                  <a:cubicBezTo>
                    <a:pt x="10478" y="65828"/>
                    <a:pt x="28575" y="5821"/>
                    <a:pt x="30480" y="2011"/>
                  </a:cubicBezTo>
                  <a:cubicBezTo>
                    <a:pt x="32385" y="-847"/>
                    <a:pt x="34290" y="-4657"/>
                    <a:pt x="103823" y="22013"/>
                  </a:cubicBezTo>
                  <a:cubicBezTo>
                    <a:pt x="105728" y="22966"/>
                    <a:pt x="106680" y="23918"/>
                    <a:pt x="106680" y="25823"/>
                  </a:cubicBezTo>
                  <a:cubicBezTo>
                    <a:pt x="104775" y="64876"/>
                    <a:pt x="100013" y="156316"/>
                    <a:pt x="86678" y="163936"/>
                  </a:cubicBezTo>
                  <a:cubicBezTo>
                    <a:pt x="84773" y="165841"/>
                    <a:pt x="82867" y="165841"/>
                    <a:pt x="81915" y="165841"/>
                  </a:cubicBezTo>
                  <a:close/>
                  <a:moveTo>
                    <a:pt x="9525" y="100118"/>
                  </a:moveTo>
                  <a:lnTo>
                    <a:pt x="70485" y="112501"/>
                  </a:lnTo>
                  <a:cubicBezTo>
                    <a:pt x="71438" y="112501"/>
                    <a:pt x="72390" y="113453"/>
                    <a:pt x="73342" y="114406"/>
                  </a:cubicBezTo>
                  <a:cubicBezTo>
                    <a:pt x="73342" y="115358"/>
                    <a:pt x="73342" y="116311"/>
                    <a:pt x="73342" y="118216"/>
                  </a:cubicBezTo>
                  <a:cubicBezTo>
                    <a:pt x="73342" y="118216"/>
                    <a:pt x="66675" y="146791"/>
                    <a:pt x="80963" y="157268"/>
                  </a:cubicBezTo>
                  <a:cubicBezTo>
                    <a:pt x="87630" y="147743"/>
                    <a:pt x="93345" y="85831"/>
                    <a:pt x="96203" y="30586"/>
                  </a:cubicBezTo>
                  <a:cubicBezTo>
                    <a:pt x="71438" y="21061"/>
                    <a:pt x="44767" y="11536"/>
                    <a:pt x="36195" y="10583"/>
                  </a:cubicBezTo>
                  <a:cubicBezTo>
                    <a:pt x="33338" y="21061"/>
                    <a:pt x="19050" y="66781"/>
                    <a:pt x="9525" y="10011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3" name="图形 457">
              <a:extLst>
                <a:ext uri="{FF2B5EF4-FFF2-40B4-BE49-F238E27FC236}">
                  <a16:creationId xmlns:a16="http://schemas.microsoft.com/office/drawing/2014/main" id="{24575C66-69C6-4EF8-8C69-B99BE95E9128}"/>
                </a:ext>
              </a:extLst>
            </p:cNvPr>
            <p:cNvSpPr/>
            <p:nvPr/>
          </p:nvSpPr>
          <p:spPr>
            <a:xfrm>
              <a:off x="4691666" y="7119889"/>
              <a:ext cx="170423" cy="186888"/>
            </a:xfrm>
            <a:custGeom>
              <a:avLst/>
              <a:gdLst>
                <a:gd name="connsiteX0" fmla="*/ 4870 w 170423"/>
                <a:gd name="connsiteY0" fmla="*/ 4763 h 186888"/>
                <a:gd name="connsiteX1" fmla="*/ 107 w 170423"/>
                <a:gd name="connsiteY1" fmla="*/ 127635 h 186888"/>
                <a:gd name="connsiteX2" fmla="*/ 40112 w 170423"/>
                <a:gd name="connsiteY2" fmla="*/ 185738 h 186888"/>
                <a:gd name="connsiteX3" fmla="*/ 169652 w 170423"/>
                <a:gd name="connsiteY3" fmla="*/ 129540 h 186888"/>
                <a:gd name="connsiteX4" fmla="*/ 81070 w 170423"/>
                <a:gd name="connsiteY4" fmla="*/ 101918 h 186888"/>
                <a:gd name="connsiteX5" fmla="*/ 87737 w 170423"/>
                <a:gd name="connsiteY5" fmla="*/ 0 h 18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423" h="186888">
                  <a:moveTo>
                    <a:pt x="4870" y="4763"/>
                  </a:moveTo>
                  <a:cubicBezTo>
                    <a:pt x="4870" y="4763"/>
                    <a:pt x="-845" y="94298"/>
                    <a:pt x="107" y="127635"/>
                  </a:cubicBezTo>
                  <a:cubicBezTo>
                    <a:pt x="107" y="161925"/>
                    <a:pt x="107" y="193358"/>
                    <a:pt x="40112" y="185738"/>
                  </a:cubicBezTo>
                  <a:cubicBezTo>
                    <a:pt x="62020" y="181928"/>
                    <a:pt x="181082" y="151448"/>
                    <a:pt x="169652" y="129540"/>
                  </a:cubicBezTo>
                  <a:cubicBezTo>
                    <a:pt x="159175" y="107633"/>
                    <a:pt x="81070" y="101918"/>
                    <a:pt x="81070" y="101918"/>
                  </a:cubicBezTo>
                  <a:lnTo>
                    <a:pt x="87737" y="0"/>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4" name="图形 457">
              <a:extLst>
                <a:ext uri="{FF2B5EF4-FFF2-40B4-BE49-F238E27FC236}">
                  <a16:creationId xmlns:a16="http://schemas.microsoft.com/office/drawing/2014/main" id="{C844FB5C-9C41-49EE-A821-1F6C9AB218F6}"/>
                </a:ext>
              </a:extLst>
            </p:cNvPr>
            <p:cNvSpPr/>
            <p:nvPr/>
          </p:nvSpPr>
          <p:spPr>
            <a:xfrm>
              <a:off x="4687964" y="7115127"/>
              <a:ext cx="177641" cy="196215"/>
            </a:xfrm>
            <a:custGeom>
              <a:avLst/>
              <a:gdLst>
                <a:gd name="connsiteX0" fmla="*/ 33338 w 177641"/>
                <a:gd name="connsiteY0" fmla="*/ 196215 h 196215"/>
                <a:gd name="connsiteX1" fmla="*/ 13335 w 177641"/>
                <a:gd name="connsiteY1" fmla="*/ 189548 h 196215"/>
                <a:gd name="connsiteX2" fmla="*/ 0 w 177641"/>
                <a:gd name="connsiteY2" fmla="*/ 133350 h 196215"/>
                <a:gd name="connsiteX3" fmla="*/ 0 w 177641"/>
                <a:gd name="connsiteY3" fmla="*/ 132398 h 196215"/>
                <a:gd name="connsiteX4" fmla="*/ 4763 w 177641"/>
                <a:gd name="connsiteY4" fmla="*/ 8573 h 196215"/>
                <a:gd name="connsiteX5" fmla="*/ 9525 w 177641"/>
                <a:gd name="connsiteY5" fmla="*/ 4763 h 196215"/>
                <a:gd name="connsiteX6" fmla="*/ 9525 w 177641"/>
                <a:gd name="connsiteY6" fmla="*/ 4763 h 196215"/>
                <a:gd name="connsiteX7" fmla="*/ 13335 w 177641"/>
                <a:gd name="connsiteY7" fmla="*/ 9525 h 196215"/>
                <a:gd name="connsiteX8" fmla="*/ 13335 w 177641"/>
                <a:gd name="connsiteY8" fmla="*/ 9525 h 196215"/>
                <a:gd name="connsiteX9" fmla="*/ 8572 w 177641"/>
                <a:gd name="connsiteY9" fmla="*/ 132398 h 196215"/>
                <a:gd name="connsiteX10" fmla="*/ 8572 w 177641"/>
                <a:gd name="connsiteY10" fmla="*/ 133350 h 196215"/>
                <a:gd name="connsiteX11" fmla="*/ 19050 w 177641"/>
                <a:gd name="connsiteY11" fmla="*/ 182880 h 196215"/>
                <a:gd name="connsiteX12" fmla="*/ 42863 w 177641"/>
                <a:gd name="connsiteY12" fmla="*/ 186690 h 196215"/>
                <a:gd name="connsiteX13" fmla="*/ 169545 w 177641"/>
                <a:gd name="connsiteY13" fmla="*/ 139065 h 196215"/>
                <a:gd name="connsiteX14" fmla="*/ 169545 w 177641"/>
                <a:gd name="connsiteY14" fmla="*/ 136208 h 196215"/>
                <a:gd name="connsiteX15" fmla="*/ 84772 w 177641"/>
                <a:gd name="connsiteY15" fmla="*/ 110490 h 196215"/>
                <a:gd name="connsiteX16" fmla="*/ 80963 w 177641"/>
                <a:gd name="connsiteY16" fmla="*/ 105728 h 196215"/>
                <a:gd name="connsiteX17" fmla="*/ 87630 w 177641"/>
                <a:gd name="connsiteY17" fmla="*/ 3810 h 196215"/>
                <a:gd name="connsiteX18" fmla="*/ 92392 w 177641"/>
                <a:gd name="connsiteY18" fmla="*/ 0 h 196215"/>
                <a:gd name="connsiteX19" fmla="*/ 96202 w 177641"/>
                <a:gd name="connsiteY19" fmla="*/ 4763 h 196215"/>
                <a:gd name="connsiteX20" fmla="*/ 89535 w 177641"/>
                <a:gd name="connsiteY20" fmla="*/ 102870 h 196215"/>
                <a:gd name="connsiteX21" fmla="*/ 176213 w 177641"/>
                <a:gd name="connsiteY21" fmla="*/ 132398 h 196215"/>
                <a:gd name="connsiteX22" fmla="*/ 176213 w 177641"/>
                <a:gd name="connsiteY22" fmla="*/ 142875 h 196215"/>
                <a:gd name="connsiteX23" fmla="*/ 43815 w 177641"/>
                <a:gd name="connsiteY23" fmla="*/ 195263 h 196215"/>
                <a:gd name="connsiteX24" fmla="*/ 33338 w 177641"/>
                <a:gd name="connsiteY24" fmla="*/ 196215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41" h="196215">
                  <a:moveTo>
                    <a:pt x="33338" y="196215"/>
                  </a:moveTo>
                  <a:cubicBezTo>
                    <a:pt x="25717" y="196215"/>
                    <a:pt x="19050" y="194310"/>
                    <a:pt x="13335" y="189548"/>
                  </a:cubicBezTo>
                  <a:cubicBezTo>
                    <a:pt x="0" y="179070"/>
                    <a:pt x="0" y="157163"/>
                    <a:pt x="0" y="133350"/>
                  </a:cubicBezTo>
                  <a:lnTo>
                    <a:pt x="0" y="132398"/>
                  </a:lnTo>
                  <a:cubicBezTo>
                    <a:pt x="0" y="99060"/>
                    <a:pt x="4763" y="9525"/>
                    <a:pt x="4763" y="8573"/>
                  </a:cubicBezTo>
                  <a:cubicBezTo>
                    <a:pt x="4763" y="5715"/>
                    <a:pt x="6667" y="4763"/>
                    <a:pt x="9525" y="4763"/>
                  </a:cubicBezTo>
                  <a:cubicBezTo>
                    <a:pt x="9525" y="4763"/>
                    <a:pt x="9525" y="4763"/>
                    <a:pt x="9525" y="4763"/>
                  </a:cubicBezTo>
                  <a:cubicBezTo>
                    <a:pt x="11430" y="4763"/>
                    <a:pt x="13335" y="6668"/>
                    <a:pt x="13335" y="9525"/>
                  </a:cubicBezTo>
                  <a:cubicBezTo>
                    <a:pt x="13335" y="9525"/>
                    <a:pt x="13335" y="9525"/>
                    <a:pt x="13335" y="9525"/>
                  </a:cubicBezTo>
                  <a:cubicBezTo>
                    <a:pt x="13335" y="10478"/>
                    <a:pt x="7620" y="99060"/>
                    <a:pt x="8572" y="132398"/>
                  </a:cubicBezTo>
                  <a:lnTo>
                    <a:pt x="8572" y="133350"/>
                  </a:lnTo>
                  <a:cubicBezTo>
                    <a:pt x="8572" y="154305"/>
                    <a:pt x="8572" y="174308"/>
                    <a:pt x="19050" y="182880"/>
                  </a:cubicBezTo>
                  <a:cubicBezTo>
                    <a:pt x="26670" y="187643"/>
                    <a:pt x="35242" y="188595"/>
                    <a:pt x="42863" y="186690"/>
                  </a:cubicBezTo>
                  <a:cubicBezTo>
                    <a:pt x="70485" y="181928"/>
                    <a:pt x="160972" y="156210"/>
                    <a:pt x="169545" y="139065"/>
                  </a:cubicBezTo>
                  <a:cubicBezTo>
                    <a:pt x="170497" y="138113"/>
                    <a:pt x="170497" y="137160"/>
                    <a:pt x="169545" y="136208"/>
                  </a:cubicBezTo>
                  <a:cubicBezTo>
                    <a:pt x="161925" y="121920"/>
                    <a:pt x="114300" y="113348"/>
                    <a:pt x="84772" y="110490"/>
                  </a:cubicBezTo>
                  <a:cubicBezTo>
                    <a:pt x="81915" y="110490"/>
                    <a:pt x="80963" y="108585"/>
                    <a:pt x="80963" y="105728"/>
                  </a:cubicBezTo>
                  <a:lnTo>
                    <a:pt x="87630" y="3810"/>
                  </a:lnTo>
                  <a:cubicBezTo>
                    <a:pt x="87630" y="953"/>
                    <a:pt x="89535" y="0"/>
                    <a:pt x="92392" y="0"/>
                  </a:cubicBezTo>
                  <a:cubicBezTo>
                    <a:pt x="95250" y="0"/>
                    <a:pt x="96202" y="1905"/>
                    <a:pt x="96202" y="4763"/>
                  </a:cubicBezTo>
                  <a:lnTo>
                    <a:pt x="89535" y="102870"/>
                  </a:lnTo>
                  <a:cubicBezTo>
                    <a:pt x="107632" y="104775"/>
                    <a:pt x="166688" y="111443"/>
                    <a:pt x="176213" y="132398"/>
                  </a:cubicBezTo>
                  <a:cubicBezTo>
                    <a:pt x="178117" y="135255"/>
                    <a:pt x="178117" y="140018"/>
                    <a:pt x="176213" y="142875"/>
                  </a:cubicBezTo>
                  <a:cubicBezTo>
                    <a:pt x="162877" y="169545"/>
                    <a:pt x="44767" y="194310"/>
                    <a:pt x="43815" y="195263"/>
                  </a:cubicBezTo>
                  <a:cubicBezTo>
                    <a:pt x="40005" y="196215"/>
                    <a:pt x="37147" y="196215"/>
                    <a:pt x="33338" y="19621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5" name="图形 457">
              <a:extLst>
                <a:ext uri="{FF2B5EF4-FFF2-40B4-BE49-F238E27FC236}">
                  <a16:creationId xmlns:a16="http://schemas.microsoft.com/office/drawing/2014/main" id="{212E7CD4-18E0-4DBB-B244-348C8B9F70D2}"/>
                </a:ext>
              </a:extLst>
            </p:cNvPr>
            <p:cNvSpPr/>
            <p:nvPr/>
          </p:nvSpPr>
          <p:spPr>
            <a:xfrm>
              <a:off x="4969796" y="7130367"/>
              <a:ext cx="179787" cy="186888"/>
            </a:xfrm>
            <a:custGeom>
              <a:avLst/>
              <a:gdLst>
                <a:gd name="connsiteX0" fmla="*/ 4870 w 179787"/>
                <a:gd name="connsiteY0" fmla="*/ 4763 h 186888"/>
                <a:gd name="connsiteX1" fmla="*/ 107 w 179787"/>
                <a:gd name="connsiteY1" fmla="*/ 127635 h 186888"/>
                <a:gd name="connsiteX2" fmla="*/ 40112 w 179787"/>
                <a:gd name="connsiteY2" fmla="*/ 185738 h 186888"/>
                <a:gd name="connsiteX3" fmla="*/ 179177 w 179787"/>
                <a:gd name="connsiteY3" fmla="*/ 139065 h 186888"/>
                <a:gd name="connsiteX4" fmla="*/ 82022 w 179787"/>
                <a:gd name="connsiteY4" fmla="*/ 101917 h 186888"/>
                <a:gd name="connsiteX5" fmla="*/ 88690 w 179787"/>
                <a:gd name="connsiteY5" fmla="*/ 0 h 18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87" h="186888">
                  <a:moveTo>
                    <a:pt x="4870" y="4763"/>
                  </a:moveTo>
                  <a:cubicBezTo>
                    <a:pt x="4870" y="4763"/>
                    <a:pt x="-845" y="94297"/>
                    <a:pt x="107" y="127635"/>
                  </a:cubicBezTo>
                  <a:cubicBezTo>
                    <a:pt x="107" y="161925"/>
                    <a:pt x="107" y="193358"/>
                    <a:pt x="40112" y="185738"/>
                  </a:cubicBezTo>
                  <a:cubicBezTo>
                    <a:pt x="62020" y="181928"/>
                    <a:pt x="189655" y="160972"/>
                    <a:pt x="179177" y="139065"/>
                  </a:cubicBezTo>
                  <a:cubicBezTo>
                    <a:pt x="168700" y="117158"/>
                    <a:pt x="82022" y="101917"/>
                    <a:pt x="82022" y="101917"/>
                  </a:cubicBezTo>
                  <a:lnTo>
                    <a:pt x="88690" y="0"/>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6" name="图形 457">
              <a:extLst>
                <a:ext uri="{FF2B5EF4-FFF2-40B4-BE49-F238E27FC236}">
                  <a16:creationId xmlns:a16="http://schemas.microsoft.com/office/drawing/2014/main" id="{62588B50-9C6D-4279-9FE9-88D8237DF06C}"/>
                </a:ext>
              </a:extLst>
            </p:cNvPr>
            <p:cNvSpPr/>
            <p:nvPr/>
          </p:nvSpPr>
          <p:spPr>
            <a:xfrm>
              <a:off x="4965141" y="7125605"/>
              <a:ext cx="189071" cy="196215"/>
            </a:xfrm>
            <a:custGeom>
              <a:avLst/>
              <a:gdLst>
                <a:gd name="connsiteX0" fmla="*/ 33338 w 189071"/>
                <a:gd name="connsiteY0" fmla="*/ 196215 h 196215"/>
                <a:gd name="connsiteX1" fmla="*/ 13335 w 189071"/>
                <a:gd name="connsiteY1" fmla="*/ 189547 h 196215"/>
                <a:gd name="connsiteX2" fmla="*/ 0 w 189071"/>
                <a:gd name="connsiteY2" fmla="*/ 133350 h 196215"/>
                <a:gd name="connsiteX3" fmla="*/ 0 w 189071"/>
                <a:gd name="connsiteY3" fmla="*/ 131445 h 196215"/>
                <a:gd name="connsiteX4" fmla="*/ 4763 w 189071"/>
                <a:gd name="connsiteY4" fmla="*/ 7620 h 196215"/>
                <a:gd name="connsiteX5" fmla="*/ 9525 w 189071"/>
                <a:gd name="connsiteY5" fmla="*/ 3810 h 196215"/>
                <a:gd name="connsiteX6" fmla="*/ 13335 w 189071"/>
                <a:gd name="connsiteY6" fmla="*/ 8572 h 196215"/>
                <a:gd name="connsiteX7" fmla="*/ 13335 w 189071"/>
                <a:gd name="connsiteY7" fmla="*/ 8572 h 196215"/>
                <a:gd name="connsiteX8" fmla="*/ 8573 w 189071"/>
                <a:gd name="connsiteY8" fmla="*/ 131445 h 196215"/>
                <a:gd name="connsiteX9" fmla="*/ 8573 w 189071"/>
                <a:gd name="connsiteY9" fmla="*/ 132397 h 196215"/>
                <a:gd name="connsiteX10" fmla="*/ 19050 w 189071"/>
                <a:gd name="connsiteY10" fmla="*/ 181928 h 196215"/>
                <a:gd name="connsiteX11" fmla="*/ 42863 w 189071"/>
                <a:gd name="connsiteY11" fmla="*/ 185738 h 196215"/>
                <a:gd name="connsiteX12" fmla="*/ 49530 w 189071"/>
                <a:gd name="connsiteY12" fmla="*/ 184785 h 196215"/>
                <a:gd name="connsiteX13" fmla="*/ 178117 w 189071"/>
                <a:gd name="connsiteY13" fmla="*/ 147638 h 196215"/>
                <a:gd name="connsiteX14" fmla="*/ 178117 w 189071"/>
                <a:gd name="connsiteY14" fmla="*/ 145733 h 196215"/>
                <a:gd name="connsiteX15" fmla="*/ 83820 w 189071"/>
                <a:gd name="connsiteY15" fmla="*/ 110490 h 196215"/>
                <a:gd name="connsiteX16" fmla="*/ 80010 w 189071"/>
                <a:gd name="connsiteY16" fmla="*/ 105728 h 196215"/>
                <a:gd name="connsiteX17" fmla="*/ 86677 w 189071"/>
                <a:gd name="connsiteY17" fmla="*/ 3810 h 196215"/>
                <a:gd name="connsiteX18" fmla="*/ 91440 w 189071"/>
                <a:gd name="connsiteY18" fmla="*/ 0 h 196215"/>
                <a:gd name="connsiteX19" fmla="*/ 95250 w 189071"/>
                <a:gd name="connsiteY19" fmla="*/ 4763 h 196215"/>
                <a:gd name="connsiteX20" fmla="*/ 90488 w 189071"/>
                <a:gd name="connsiteY20" fmla="*/ 103822 h 196215"/>
                <a:gd name="connsiteX21" fmla="*/ 187642 w 189071"/>
                <a:gd name="connsiteY21" fmla="*/ 142875 h 196215"/>
                <a:gd name="connsiteX22" fmla="*/ 187642 w 189071"/>
                <a:gd name="connsiteY22" fmla="*/ 152400 h 196215"/>
                <a:gd name="connsiteX23" fmla="*/ 52388 w 189071"/>
                <a:gd name="connsiteY23" fmla="*/ 194310 h 196215"/>
                <a:gd name="connsiteX24" fmla="*/ 45720 w 189071"/>
                <a:gd name="connsiteY24" fmla="*/ 195263 h 196215"/>
                <a:gd name="connsiteX25" fmla="*/ 33338 w 189071"/>
                <a:gd name="connsiteY25" fmla="*/ 196215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071" h="196215">
                  <a:moveTo>
                    <a:pt x="33338" y="196215"/>
                  </a:moveTo>
                  <a:cubicBezTo>
                    <a:pt x="25717" y="196215"/>
                    <a:pt x="19050" y="194310"/>
                    <a:pt x="13335" y="189547"/>
                  </a:cubicBezTo>
                  <a:cubicBezTo>
                    <a:pt x="0" y="179070"/>
                    <a:pt x="0" y="157163"/>
                    <a:pt x="0" y="133350"/>
                  </a:cubicBezTo>
                  <a:lnTo>
                    <a:pt x="0" y="131445"/>
                  </a:lnTo>
                  <a:cubicBezTo>
                    <a:pt x="0" y="98108"/>
                    <a:pt x="4763" y="8572"/>
                    <a:pt x="4763" y="7620"/>
                  </a:cubicBezTo>
                  <a:cubicBezTo>
                    <a:pt x="4763" y="4763"/>
                    <a:pt x="6667" y="3810"/>
                    <a:pt x="9525" y="3810"/>
                  </a:cubicBezTo>
                  <a:cubicBezTo>
                    <a:pt x="11430" y="3810"/>
                    <a:pt x="13335" y="5715"/>
                    <a:pt x="13335" y="8572"/>
                  </a:cubicBezTo>
                  <a:cubicBezTo>
                    <a:pt x="13335" y="8572"/>
                    <a:pt x="13335" y="8572"/>
                    <a:pt x="13335" y="8572"/>
                  </a:cubicBezTo>
                  <a:cubicBezTo>
                    <a:pt x="13335" y="9525"/>
                    <a:pt x="7620" y="98108"/>
                    <a:pt x="8573" y="131445"/>
                  </a:cubicBezTo>
                  <a:lnTo>
                    <a:pt x="8573" y="132397"/>
                  </a:lnTo>
                  <a:cubicBezTo>
                    <a:pt x="8573" y="153353"/>
                    <a:pt x="8573" y="173355"/>
                    <a:pt x="19050" y="181928"/>
                  </a:cubicBezTo>
                  <a:cubicBezTo>
                    <a:pt x="26670" y="186690"/>
                    <a:pt x="35242" y="187642"/>
                    <a:pt x="42863" y="185738"/>
                  </a:cubicBezTo>
                  <a:lnTo>
                    <a:pt x="49530" y="184785"/>
                  </a:lnTo>
                  <a:cubicBezTo>
                    <a:pt x="149542" y="167640"/>
                    <a:pt x="175260" y="155258"/>
                    <a:pt x="178117" y="147638"/>
                  </a:cubicBezTo>
                  <a:cubicBezTo>
                    <a:pt x="178117" y="146685"/>
                    <a:pt x="178117" y="146685"/>
                    <a:pt x="178117" y="145733"/>
                  </a:cubicBezTo>
                  <a:cubicBezTo>
                    <a:pt x="170498" y="131445"/>
                    <a:pt x="116205" y="117158"/>
                    <a:pt x="83820" y="110490"/>
                  </a:cubicBezTo>
                  <a:cubicBezTo>
                    <a:pt x="81915" y="110490"/>
                    <a:pt x="80010" y="107633"/>
                    <a:pt x="80010" y="105728"/>
                  </a:cubicBezTo>
                  <a:lnTo>
                    <a:pt x="86677" y="3810"/>
                  </a:lnTo>
                  <a:cubicBezTo>
                    <a:pt x="86677" y="953"/>
                    <a:pt x="88583" y="0"/>
                    <a:pt x="91440" y="0"/>
                  </a:cubicBezTo>
                  <a:cubicBezTo>
                    <a:pt x="94298" y="0"/>
                    <a:pt x="95250" y="1905"/>
                    <a:pt x="95250" y="4763"/>
                  </a:cubicBezTo>
                  <a:lnTo>
                    <a:pt x="90488" y="103822"/>
                  </a:lnTo>
                  <a:cubicBezTo>
                    <a:pt x="108585" y="107633"/>
                    <a:pt x="177165" y="120967"/>
                    <a:pt x="187642" y="142875"/>
                  </a:cubicBezTo>
                  <a:cubicBezTo>
                    <a:pt x="189548" y="145733"/>
                    <a:pt x="189548" y="149542"/>
                    <a:pt x="187642" y="152400"/>
                  </a:cubicBezTo>
                  <a:cubicBezTo>
                    <a:pt x="180975" y="166688"/>
                    <a:pt x="139065" y="179070"/>
                    <a:pt x="52388" y="194310"/>
                  </a:cubicBezTo>
                  <a:lnTo>
                    <a:pt x="45720" y="195263"/>
                  </a:lnTo>
                  <a:cubicBezTo>
                    <a:pt x="40958" y="196215"/>
                    <a:pt x="37148" y="196215"/>
                    <a:pt x="33338" y="19621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7" name="图形 457">
              <a:extLst>
                <a:ext uri="{FF2B5EF4-FFF2-40B4-BE49-F238E27FC236}">
                  <a16:creationId xmlns:a16="http://schemas.microsoft.com/office/drawing/2014/main" id="{DFCA612D-9698-4798-A8F3-3D3724A85AA0}"/>
                </a:ext>
              </a:extLst>
            </p:cNvPr>
            <p:cNvSpPr/>
            <p:nvPr/>
          </p:nvSpPr>
          <p:spPr>
            <a:xfrm>
              <a:off x="4667669" y="6083569"/>
              <a:ext cx="415582" cy="1110882"/>
            </a:xfrm>
            <a:custGeom>
              <a:avLst/>
              <a:gdLst>
                <a:gd name="connsiteX0" fmla="*/ 17437 w 415582"/>
                <a:gd name="connsiteY0" fmla="*/ 32385 h 1110882"/>
                <a:gd name="connsiteX1" fmla="*/ 4102 w 415582"/>
                <a:gd name="connsiteY1" fmla="*/ 1065848 h 1110882"/>
                <a:gd name="connsiteX2" fmla="*/ 131737 w 415582"/>
                <a:gd name="connsiteY2" fmla="*/ 1097280 h 1110882"/>
                <a:gd name="connsiteX3" fmla="*/ 223177 w 415582"/>
                <a:gd name="connsiteY3" fmla="*/ 325755 h 1110882"/>
                <a:gd name="connsiteX4" fmla="*/ 271755 w 415582"/>
                <a:gd name="connsiteY4" fmla="*/ 1097280 h 1110882"/>
                <a:gd name="connsiteX5" fmla="*/ 415582 w 415582"/>
                <a:gd name="connsiteY5" fmla="*/ 1066800 h 1110882"/>
                <a:gd name="connsiteX6" fmla="*/ 415582 w 415582"/>
                <a:gd name="connsiteY6" fmla="*/ 0 h 1110882"/>
                <a:gd name="connsiteX7" fmla="*/ 17437 w 415582"/>
                <a:gd name="connsiteY7" fmla="*/ 32385 h 111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82" h="1110882">
                  <a:moveTo>
                    <a:pt x="17437" y="32385"/>
                  </a:moveTo>
                  <a:cubicBezTo>
                    <a:pt x="17437" y="32385"/>
                    <a:pt x="-10185" y="983932"/>
                    <a:pt x="4102" y="1065848"/>
                  </a:cubicBezTo>
                  <a:cubicBezTo>
                    <a:pt x="4102" y="1065848"/>
                    <a:pt x="60300" y="1128713"/>
                    <a:pt x="131737" y="1097280"/>
                  </a:cubicBezTo>
                  <a:lnTo>
                    <a:pt x="223177" y="325755"/>
                  </a:lnTo>
                  <a:lnTo>
                    <a:pt x="271755" y="1097280"/>
                  </a:lnTo>
                  <a:cubicBezTo>
                    <a:pt x="271755" y="1097280"/>
                    <a:pt x="318427" y="1143000"/>
                    <a:pt x="415582" y="1066800"/>
                  </a:cubicBezTo>
                  <a:lnTo>
                    <a:pt x="415582" y="0"/>
                  </a:lnTo>
                  <a:lnTo>
                    <a:pt x="17437" y="3238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8" name="图形 457">
              <a:extLst>
                <a:ext uri="{FF2B5EF4-FFF2-40B4-BE49-F238E27FC236}">
                  <a16:creationId xmlns:a16="http://schemas.microsoft.com/office/drawing/2014/main" id="{B3EE928E-750F-4E8C-B9F6-BF46A6B4BAE3}"/>
                </a:ext>
              </a:extLst>
            </p:cNvPr>
            <p:cNvSpPr/>
            <p:nvPr/>
          </p:nvSpPr>
          <p:spPr>
            <a:xfrm>
              <a:off x="4663659" y="6077855"/>
              <a:ext cx="425307" cy="1121195"/>
            </a:xfrm>
            <a:custGeom>
              <a:avLst/>
              <a:gdLst>
                <a:gd name="connsiteX0" fmla="*/ 318627 w 425307"/>
                <a:gd name="connsiteY0" fmla="*/ 1121093 h 1121195"/>
                <a:gd name="connsiteX1" fmla="*/ 272907 w 425307"/>
                <a:gd name="connsiteY1" fmla="*/ 1105853 h 1121195"/>
                <a:gd name="connsiteX2" fmla="*/ 271002 w 425307"/>
                <a:gd name="connsiteY2" fmla="*/ 1102995 h 1121195"/>
                <a:gd name="connsiteX3" fmla="*/ 226235 w 425307"/>
                <a:gd name="connsiteY3" fmla="*/ 384810 h 1121195"/>
                <a:gd name="connsiteX4" fmla="*/ 141462 w 425307"/>
                <a:gd name="connsiteY4" fmla="*/ 1103948 h 1121195"/>
                <a:gd name="connsiteX5" fmla="*/ 138605 w 425307"/>
                <a:gd name="connsiteY5" fmla="*/ 1107758 h 1121195"/>
                <a:gd name="connsiteX6" fmla="*/ 5255 w 425307"/>
                <a:gd name="connsiteY6" fmla="*/ 1075373 h 1121195"/>
                <a:gd name="connsiteX7" fmla="*/ 4302 w 425307"/>
                <a:gd name="connsiteY7" fmla="*/ 1072515 h 1121195"/>
                <a:gd name="connsiteX8" fmla="*/ 17637 w 425307"/>
                <a:gd name="connsiteY8" fmla="*/ 38100 h 1121195"/>
                <a:gd name="connsiteX9" fmla="*/ 22400 w 425307"/>
                <a:gd name="connsiteY9" fmla="*/ 33338 h 1121195"/>
                <a:gd name="connsiteX10" fmla="*/ 420545 w 425307"/>
                <a:gd name="connsiteY10" fmla="*/ 0 h 1121195"/>
                <a:gd name="connsiteX11" fmla="*/ 425307 w 425307"/>
                <a:gd name="connsiteY11" fmla="*/ 4763 h 1121195"/>
                <a:gd name="connsiteX12" fmla="*/ 425307 w 425307"/>
                <a:gd name="connsiteY12" fmla="*/ 4763 h 1121195"/>
                <a:gd name="connsiteX13" fmla="*/ 425307 w 425307"/>
                <a:gd name="connsiteY13" fmla="*/ 1072515 h 1121195"/>
                <a:gd name="connsiteX14" fmla="*/ 423402 w 425307"/>
                <a:gd name="connsiteY14" fmla="*/ 1076325 h 1121195"/>
                <a:gd name="connsiteX15" fmla="*/ 318627 w 425307"/>
                <a:gd name="connsiteY15" fmla="*/ 1121093 h 1121195"/>
                <a:gd name="connsiteX16" fmla="*/ 281480 w 425307"/>
                <a:gd name="connsiteY16" fmla="*/ 1100138 h 1121195"/>
                <a:gd name="connsiteX17" fmla="*/ 414830 w 425307"/>
                <a:gd name="connsiteY17" fmla="*/ 1069658 h 1121195"/>
                <a:gd name="connsiteX18" fmla="*/ 414830 w 425307"/>
                <a:gd name="connsiteY18" fmla="*/ 9525 h 1121195"/>
                <a:gd name="connsiteX19" fmla="*/ 26210 w 425307"/>
                <a:gd name="connsiteY19" fmla="*/ 42863 h 1121195"/>
                <a:gd name="connsiteX20" fmla="*/ 12875 w 425307"/>
                <a:gd name="connsiteY20" fmla="*/ 1069658 h 1121195"/>
                <a:gd name="connsiteX21" fmla="*/ 131937 w 425307"/>
                <a:gd name="connsiteY21" fmla="*/ 1100138 h 1121195"/>
                <a:gd name="connsiteX22" fmla="*/ 223377 w 425307"/>
                <a:gd name="connsiteY22" fmla="*/ 331470 h 1121195"/>
                <a:gd name="connsiteX23" fmla="*/ 228140 w 425307"/>
                <a:gd name="connsiteY23" fmla="*/ 327660 h 1121195"/>
                <a:gd name="connsiteX24" fmla="*/ 228140 w 425307"/>
                <a:gd name="connsiteY24" fmla="*/ 327660 h 1121195"/>
                <a:gd name="connsiteX25" fmla="*/ 232902 w 425307"/>
                <a:gd name="connsiteY25" fmla="*/ 332422 h 1121195"/>
                <a:gd name="connsiteX26" fmla="*/ 281480 w 425307"/>
                <a:gd name="connsiteY26" fmla="*/ 1100138 h 112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307" h="1121195">
                  <a:moveTo>
                    <a:pt x="318627" y="1121093"/>
                  </a:moveTo>
                  <a:cubicBezTo>
                    <a:pt x="302435" y="1122045"/>
                    <a:pt x="285290" y="1116330"/>
                    <a:pt x="272907" y="1105853"/>
                  </a:cubicBezTo>
                  <a:cubicBezTo>
                    <a:pt x="271955" y="1104900"/>
                    <a:pt x="271955" y="1103948"/>
                    <a:pt x="271002" y="1102995"/>
                  </a:cubicBezTo>
                  <a:lnTo>
                    <a:pt x="226235" y="384810"/>
                  </a:lnTo>
                  <a:lnTo>
                    <a:pt x="141462" y="1103948"/>
                  </a:lnTo>
                  <a:cubicBezTo>
                    <a:pt x="141462" y="1105853"/>
                    <a:pt x="140510" y="1106805"/>
                    <a:pt x="138605" y="1107758"/>
                  </a:cubicBezTo>
                  <a:cubicBezTo>
                    <a:pt x="64310" y="1140143"/>
                    <a:pt x="5255" y="1075373"/>
                    <a:pt x="5255" y="1075373"/>
                  </a:cubicBezTo>
                  <a:cubicBezTo>
                    <a:pt x="4302" y="1074420"/>
                    <a:pt x="4302" y="1073468"/>
                    <a:pt x="4302" y="1072515"/>
                  </a:cubicBezTo>
                  <a:cubicBezTo>
                    <a:pt x="-9985" y="991553"/>
                    <a:pt x="15732" y="77152"/>
                    <a:pt x="17637" y="38100"/>
                  </a:cubicBezTo>
                  <a:cubicBezTo>
                    <a:pt x="17637" y="35242"/>
                    <a:pt x="19542" y="33338"/>
                    <a:pt x="22400" y="33338"/>
                  </a:cubicBezTo>
                  <a:lnTo>
                    <a:pt x="420545" y="0"/>
                  </a:lnTo>
                  <a:cubicBezTo>
                    <a:pt x="423402" y="0"/>
                    <a:pt x="425307" y="1905"/>
                    <a:pt x="425307" y="4763"/>
                  </a:cubicBezTo>
                  <a:cubicBezTo>
                    <a:pt x="425307" y="4763"/>
                    <a:pt x="425307" y="4763"/>
                    <a:pt x="425307" y="4763"/>
                  </a:cubicBezTo>
                  <a:lnTo>
                    <a:pt x="425307" y="1072515"/>
                  </a:lnTo>
                  <a:cubicBezTo>
                    <a:pt x="425307" y="1074420"/>
                    <a:pt x="424355" y="1075373"/>
                    <a:pt x="423402" y="1076325"/>
                  </a:cubicBezTo>
                  <a:cubicBezTo>
                    <a:pt x="377682" y="1110615"/>
                    <a:pt x="343392" y="1121093"/>
                    <a:pt x="318627" y="1121093"/>
                  </a:cubicBezTo>
                  <a:close/>
                  <a:moveTo>
                    <a:pt x="281480" y="1100138"/>
                  </a:moveTo>
                  <a:cubicBezTo>
                    <a:pt x="289100" y="1106805"/>
                    <a:pt x="331962" y="1134428"/>
                    <a:pt x="414830" y="1069658"/>
                  </a:cubicBezTo>
                  <a:lnTo>
                    <a:pt x="414830" y="9525"/>
                  </a:lnTo>
                  <a:lnTo>
                    <a:pt x="26210" y="42863"/>
                  </a:lnTo>
                  <a:cubicBezTo>
                    <a:pt x="24305" y="112395"/>
                    <a:pt x="-460" y="983933"/>
                    <a:pt x="12875" y="1069658"/>
                  </a:cubicBezTo>
                  <a:cubicBezTo>
                    <a:pt x="20495" y="1077278"/>
                    <a:pt x="69072" y="1125855"/>
                    <a:pt x="131937" y="1100138"/>
                  </a:cubicBezTo>
                  <a:lnTo>
                    <a:pt x="223377" y="331470"/>
                  </a:lnTo>
                  <a:cubicBezTo>
                    <a:pt x="223377" y="328613"/>
                    <a:pt x="225282" y="326708"/>
                    <a:pt x="228140" y="327660"/>
                  </a:cubicBezTo>
                  <a:cubicBezTo>
                    <a:pt x="228140" y="327660"/>
                    <a:pt x="228140" y="327660"/>
                    <a:pt x="228140" y="327660"/>
                  </a:cubicBezTo>
                  <a:cubicBezTo>
                    <a:pt x="230997" y="327660"/>
                    <a:pt x="232902" y="329565"/>
                    <a:pt x="232902" y="332422"/>
                  </a:cubicBezTo>
                  <a:lnTo>
                    <a:pt x="281480" y="110013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9" name="图形 457">
              <a:extLst>
                <a:ext uri="{FF2B5EF4-FFF2-40B4-BE49-F238E27FC236}">
                  <a16:creationId xmlns:a16="http://schemas.microsoft.com/office/drawing/2014/main" id="{18D3224B-C874-48E7-8D79-1D52EE18CE6F}"/>
                </a:ext>
              </a:extLst>
            </p:cNvPr>
            <p:cNvSpPr/>
            <p:nvPr/>
          </p:nvSpPr>
          <p:spPr>
            <a:xfrm>
              <a:off x="5496636" y="5611077"/>
              <a:ext cx="167288" cy="152452"/>
            </a:xfrm>
            <a:custGeom>
              <a:avLst/>
              <a:gdLst>
                <a:gd name="connsiteX0" fmla="*/ 0 w 167288"/>
                <a:gd name="connsiteY0" fmla="*/ 94350 h 152452"/>
                <a:gd name="connsiteX1" fmla="*/ 57150 w 167288"/>
                <a:gd name="connsiteY1" fmla="*/ 61013 h 152452"/>
                <a:gd name="connsiteX2" fmla="*/ 82867 w 167288"/>
                <a:gd name="connsiteY2" fmla="*/ 5768 h 152452"/>
                <a:gd name="connsiteX3" fmla="*/ 96202 w 167288"/>
                <a:gd name="connsiteY3" fmla="*/ 3863 h 152452"/>
                <a:gd name="connsiteX4" fmla="*/ 93345 w 167288"/>
                <a:gd name="connsiteY4" fmla="*/ 48630 h 152452"/>
                <a:gd name="connsiteX5" fmla="*/ 162877 w 167288"/>
                <a:gd name="connsiteY5" fmla="*/ 53 h 152452"/>
                <a:gd name="connsiteX6" fmla="*/ 160972 w 167288"/>
                <a:gd name="connsiteY6" fmla="*/ 22913 h 152452"/>
                <a:gd name="connsiteX7" fmla="*/ 128588 w 167288"/>
                <a:gd name="connsiteY7" fmla="*/ 51488 h 152452"/>
                <a:gd name="connsiteX8" fmla="*/ 147638 w 167288"/>
                <a:gd name="connsiteY8" fmla="*/ 85778 h 152452"/>
                <a:gd name="connsiteX9" fmla="*/ 57150 w 167288"/>
                <a:gd name="connsiteY9" fmla="*/ 152453 h 15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88" h="152452">
                  <a:moveTo>
                    <a:pt x="0" y="94350"/>
                  </a:moveTo>
                  <a:cubicBezTo>
                    <a:pt x="0" y="94350"/>
                    <a:pt x="53340" y="64823"/>
                    <a:pt x="57150" y="61013"/>
                  </a:cubicBezTo>
                  <a:cubicBezTo>
                    <a:pt x="60960" y="58155"/>
                    <a:pt x="79058" y="8625"/>
                    <a:pt x="82867" y="5768"/>
                  </a:cubicBezTo>
                  <a:cubicBezTo>
                    <a:pt x="86677" y="2910"/>
                    <a:pt x="93345" y="-2805"/>
                    <a:pt x="96202" y="3863"/>
                  </a:cubicBezTo>
                  <a:cubicBezTo>
                    <a:pt x="99060" y="10530"/>
                    <a:pt x="93345" y="48630"/>
                    <a:pt x="93345" y="48630"/>
                  </a:cubicBezTo>
                  <a:cubicBezTo>
                    <a:pt x="93345" y="48630"/>
                    <a:pt x="158115" y="-1852"/>
                    <a:pt x="162877" y="53"/>
                  </a:cubicBezTo>
                  <a:cubicBezTo>
                    <a:pt x="167640" y="2910"/>
                    <a:pt x="170497" y="8625"/>
                    <a:pt x="160972" y="22913"/>
                  </a:cubicBezTo>
                  <a:cubicBezTo>
                    <a:pt x="151447" y="34343"/>
                    <a:pt x="140970" y="43868"/>
                    <a:pt x="128588" y="51488"/>
                  </a:cubicBezTo>
                  <a:cubicBezTo>
                    <a:pt x="128588" y="51488"/>
                    <a:pt x="151447" y="77205"/>
                    <a:pt x="147638" y="85778"/>
                  </a:cubicBezTo>
                  <a:cubicBezTo>
                    <a:pt x="143827" y="94350"/>
                    <a:pt x="57150" y="152453"/>
                    <a:pt x="57150" y="152453"/>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0" name="图形 457">
              <a:extLst>
                <a:ext uri="{FF2B5EF4-FFF2-40B4-BE49-F238E27FC236}">
                  <a16:creationId xmlns:a16="http://schemas.microsoft.com/office/drawing/2014/main" id="{512F7E59-AA19-48E0-A86B-79357BECBBC7}"/>
                </a:ext>
              </a:extLst>
            </p:cNvPr>
            <p:cNvSpPr/>
            <p:nvPr/>
          </p:nvSpPr>
          <p:spPr>
            <a:xfrm>
              <a:off x="5491500" y="5605605"/>
              <a:ext cx="175814" cy="162687"/>
            </a:xfrm>
            <a:custGeom>
              <a:avLst/>
              <a:gdLst>
                <a:gd name="connsiteX0" fmla="*/ 61334 w 175814"/>
                <a:gd name="connsiteY0" fmla="*/ 162687 h 162687"/>
                <a:gd name="connsiteX1" fmla="*/ 57524 w 175814"/>
                <a:gd name="connsiteY1" fmla="*/ 160782 h 162687"/>
                <a:gd name="connsiteX2" fmla="*/ 58476 w 175814"/>
                <a:gd name="connsiteY2" fmla="*/ 155067 h 162687"/>
                <a:gd name="connsiteX3" fmla="*/ 58476 w 175814"/>
                <a:gd name="connsiteY3" fmla="*/ 155067 h 162687"/>
                <a:gd name="connsiteX4" fmla="*/ 147059 w 175814"/>
                <a:gd name="connsiteY4" fmla="*/ 90297 h 162687"/>
                <a:gd name="connsiteX5" fmla="*/ 128009 w 175814"/>
                <a:gd name="connsiteY5" fmla="*/ 60770 h 162687"/>
                <a:gd name="connsiteX6" fmla="*/ 127056 w 175814"/>
                <a:gd name="connsiteY6" fmla="*/ 56960 h 162687"/>
                <a:gd name="connsiteX7" fmla="*/ 128961 w 175814"/>
                <a:gd name="connsiteY7" fmla="*/ 54102 h 162687"/>
                <a:gd name="connsiteX8" fmla="*/ 160394 w 175814"/>
                <a:gd name="connsiteY8" fmla="*/ 27432 h 162687"/>
                <a:gd name="connsiteX9" fmla="*/ 166109 w 175814"/>
                <a:gd name="connsiteY9" fmla="*/ 13144 h 162687"/>
                <a:gd name="connsiteX10" fmla="*/ 165156 w 175814"/>
                <a:gd name="connsiteY10" fmla="*/ 11239 h 162687"/>
                <a:gd name="connsiteX11" fmla="*/ 99434 w 175814"/>
                <a:gd name="connsiteY11" fmla="*/ 57912 h 162687"/>
                <a:gd name="connsiteX12" fmla="*/ 94671 w 175814"/>
                <a:gd name="connsiteY12" fmla="*/ 57912 h 162687"/>
                <a:gd name="connsiteX13" fmla="*/ 92766 w 175814"/>
                <a:gd name="connsiteY13" fmla="*/ 53150 h 162687"/>
                <a:gd name="connsiteX14" fmla="*/ 95624 w 175814"/>
                <a:gd name="connsiteY14" fmla="*/ 11239 h 162687"/>
                <a:gd name="connsiteX15" fmla="*/ 89909 w 175814"/>
                <a:gd name="connsiteY15" fmla="*/ 15050 h 162687"/>
                <a:gd name="connsiteX16" fmla="*/ 80384 w 175814"/>
                <a:gd name="connsiteY16" fmla="*/ 36957 h 162687"/>
                <a:gd name="connsiteX17" fmla="*/ 64191 w 175814"/>
                <a:gd name="connsiteY17" fmla="*/ 70295 h 162687"/>
                <a:gd name="connsiteX18" fmla="*/ 6089 w 175814"/>
                <a:gd name="connsiteY18" fmla="*/ 103632 h 162687"/>
                <a:gd name="connsiteX19" fmla="*/ 374 w 175814"/>
                <a:gd name="connsiteY19" fmla="*/ 101727 h 162687"/>
                <a:gd name="connsiteX20" fmla="*/ 2279 w 175814"/>
                <a:gd name="connsiteY20" fmla="*/ 96012 h 162687"/>
                <a:gd name="connsiteX21" fmla="*/ 58476 w 175814"/>
                <a:gd name="connsiteY21" fmla="*/ 62675 h 162687"/>
                <a:gd name="connsiteX22" fmla="*/ 71811 w 175814"/>
                <a:gd name="connsiteY22" fmla="*/ 32194 h 162687"/>
                <a:gd name="connsiteX23" fmla="*/ 83241 w 175814"/>
                <a:gd name="connsiteY23" fmla="*/ 7430 h 162687"/>
                <a:gd name="connsiteX24" fmla="*/ 97529 w 175814"/>
                <a:gd name="connsiteY24" fmla="*/ 762 h 162687"/>
                <a:gd name="connsiteX25" fmla="*/ 104196 w 175814"/>
                <a:gd name="connsiteY25" fmla="*/ 6477 h 162687"/>
                <a:gd name="connsiteX26" fmla="*/ 103244 w 175814"/>
                <a:gd name="connsiteY26" fmla="*/ 42672 h 162687"/>
                <a:gd name="connsiteX27" fmla="*/ 169919 w 175814"/>
                <a:gd name="connsiteY27" fmla="*/ 762 h 162687"/>
                <a:gd name="connsiteX28" fmla="*/ 175634 w 175814"/>
                <a:gd name="connsiteY28" fmla="*/ 9335 h 162687"/>
                <a:gd name="connsiteX29" fmla="*/ 168014 w 175814"/>
                <a:gd name="connsiteY29" fmla="*/ 30289 h 162687"/>
                <a:gd name="connsiteX30" fmla="*/ 139439 w 175814"/>
                <a:gd name="connsiteY30" fmla="*/ 56960 h 162687"/>
                <a:gd name="connsiteX31" fmla="*/ 156584 w 175814"/>
                <a:gd name="connsiteY31" fmla="*/ 92202 h 162687"/>
                <a:gd name="connsiteX32" fmla="*/ 64191 w 175814"/>
                <a:gd name="connsiteY32" fmla="*/ 161735 h 162687"/>
                <a:gd name="connsiteX33" fmla="*/ 61334 w 175814"/>
                <a:gd name="connsiteY33" fmla="*/ 162687 h 16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5814" h="162687">
                  <a:moveTo>
                    <a:pt x="61334" y="162687"/>
                  </a:moveTo>
                  <a:cubicBezTo>
                    <a:pt x="59429" y="162687"/>
                    <a:pt x="58476" y="161735"/>
                    <a:pt x="57524" y="160782"/>
                  </a:cubicBezTo>
                  <a:cubicBezTo>
                    <a:pt x="56571" y="158877"/>
                    <a:pt x="56571" y="156020"/>
                    <a:pt x="58476" y="155067"/>
                  </a:cubicBezTo>
                  <a:cubicBezTo>
                    <a:pt x="58476" y="155067"/>
                    <a:pt x="58476" y="155067"/>
                    <a:pt x="58476" y="155067"/>
                  </a:cubicBezTo>
                  <a:cubicBezTo>
                    <a:pt x="99434" y="127445"/>
                    <a:pt x="144201" y="96012"/>
                    <a:pt x="147059" y="90297"/>
                  </a:cubicBezTo>
                  <a:cubicBezTo>
                    <a:pt x="148011" y="87439"/>
                    <a:pt x="139439" y="73152"/>
                    <a:pt x="128009" y="60770"/>
                  </a:cubicBezTo>
                  <a:cubicBezTo>
                    <a:pt x="127056" y="59817"/>
                    <a:pt x="127056" y="58864"/>
                    <a:pt x="127056" y="56960"/>
                  </a:cubicBezTo>
                  <a:cubicBezTo>
                    <a:pt x="127056" y="56007"/>
                    <a:pt x="128009" y="54102"/>
                    <a:pt x="128961" y="54102"/>
                  </a:cubicBezTo>
                  <a:cubicBezTo>
                    <a:pt x="140391" y="46482"/>
                    <a:pt x="150869" y="37910"/>
                    <a:pt x="160394" y="27432"/>
                  </a:cubicBezTo>
                  <a:cubicBezTo>
                    <a:pt x="166109" y="18860"/>
                    <a:pt x="166109" y="15050"/>
                    <a:pt x="166109" y="13144"/>
                  </a:cubicBezTo>
                  <a:cubicBezTo>
                    <a:pt x="166109" y="12192"/>
                    <a:pt x="165156" y="12192"/>
                    <a:pt x="165156" y="11239"/>
                  </a:cubicBezTo>
                  <a:cubicBezTo>
                    <a:pt x="142296" y="25527"/>
                    <a:pt x="120389" y="40767"/>
                    <a:pt x="99434" y="57912"/>
                  </a:cubicBezTo>
                  <a:cubicBezTo>
                    <a:pt x="97529" y="58864"/>
                    <a:pt x="95624" y="58864"/>
                    <a:pt x="94671" y="57912"/>
                  </a:cubicBezTo>
                  <a:cubicBezTo>
                    <a:pt x="92766" y="56960"/>
                    <a:pt x="91814" y="55054"/>
                    <a:pt x="92766" y="53150"/>
                  </a:cubicBezTo>
                  <a:cubicBezTo>
                    <a:pt x="95624" y="38862"/>
                    <a:pt x="96576" y="25527"/>
                    <a:pt x="95624" y="11239"/>
                  </a:cubicBezTo>
                  <a:cubicBezTo>
                    <a:pt x="94671" y="11239"/>
                    <a:pt x="92766" y="12192"/>
                    <a:pt x="89909" y="15050"/>
                  </a:cubicBezTo>
                  <a:cubicBezTo>
                    <a:pt x="87051" y="17907"/>
                    <a:pt x="84194" y="28385"/>
                    <a:pt x="80384" y="36957"/>
                  </a:cubicBezTo>
                  <a:cubicBezTo>
                    <a:pt x="70859" y="60770"/>
                    <a:pt x="67049" y="68389"/>
                    <a:pt x="64191" y="70295"/>
                  </a:cubicBezTo>
                  <a:cubicBezTo>
                    <a:pt x="61334" y="72200"/>
                    <a:pt x="15614" y="98870"/>
                    <a:pt x="6089" y="103632"/>
                  </a:cubicBezTo>
                  <a:cubicBezTo>
                    <a:pt x="4184" y="104585"/>
                    <a:pt x="1326" y="103632"/>
                    <a:pt x="374" y="101727"/>
                  </a:cubicBezTo>
                  <a:cubicBezTo>
                    <a:pt x="-579" y="99822"/>
                    <a:pt x="374" y="96964"/>
                    <a:pt x="2279" y="96012"/>
                  </a:cubicBezTo>
                  <a:cubicBezTo>
                    <a:pt x="22281" y="84582"/>
                    <a:pt x="55619" y="65532"/>
                    <a:pt x="58476" y="62675"/>
                  </a:cubicBezTo>
                  <a:cubicBezTo>
                    <a:pt x="63239" y="53150"/>
                    <a:pt x="68001" y="42672"/>
                    <a:pt x="71811" y="32194"/>
                  </a:cubicBezTo>
                  <a:cubicBezTo>
                    <a:pt x="74669" y="23622"/>
                    <a:pt x="78479" y="15050"/>
                    <a:pt x="83241" y="7430"/>
                  </a:cubicBezTo>
                  <a:cubicBezTo>
                    <a:pt x="85146" y="5525"/>
                    <a:pt x="90861" y="-190"/>
                    <a:pt x="97529" y="762"/>
                  </a:cubicBezTo>
                  <a:cubicBezTo>
                    <a:pt x="100386" y="1714"/>
                    <a:pt x="103244" y="3619"/>
                    <a:pt x="104196" y="6477"/>
                  </a:cubicBezTo>
                  <a:cubicBezTo>
                    <a:pt x="105149" y="18860"/>
                    <a:pt x="105149" y="30289"/>
                    <a:pt x="103244" y="42672"/>
                  </a:cubicBezTo>
                  <a:cubicBezTo>
                    <a:pt x="162299" y="-3048"/>
                    <a:pt x="167061" y="-1143"/>
                    <a:pt x="169919" y="762"/>
                  </a:cubicBezTo>
                  <a:cubicBezTo>
                    <a:pt x="172776" y="2667"/>
                    <a:pt x="175634" y="5525"/>
                    <a:pt x="175634" y="9335"/>
                  </a:cubicBezTo>
                  <a:cubicBezTo>
                    <a:pt x="176586" y="16955"/>
                    <a:pt x="173729" y="24575"/>
                    <a:pt x="168014" y="30289"/>
                  </a:cubicBezTo>
                  <a:cubicBezTo>
                    <a:pt x="159441" y="40767"/>
                    <a:pt x="149916" y="49339"/>
                    <a:pt x="139439" y="56960"/>
                  </a:cubicBezTo>
                  <a:cubicBezTo>
                    <a:pt x="148011" y="66485"/>
                    <a:pt x="159441" y="83629"/>
                    <a:pt x="156584" y="92202"/>
                  </a:cubicBezTo>
                  <a:cubicBezTo>
                    <a:pt x="153726" y="100775"/>
                    <a:pt x="90861" y="143637"/>
                    <a:pt x="64191" y="161735"/>
                  </a:cubicBezTo>
                  <a:cubicBezTo>
                    <a:pt x="63239" y="161735"/>
                    <a:pt x="62286" y="161735"/>
                    <a:pt x="61334" y="16268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1" name="图形 457">
              <a:extLst>
                <a:ext uri="{FF2B5EF4-FFF2-40B4-BE49-F238E27FC236}">
                  <a16:creationId xmlns:a16="http://schemas.microsoft.com/office/drawing/2014/main" id="{B1159771-8ABE-41AC-9003-991FC55EBC6F}"/>
                </a:ext>
              </a:extLst>
            </p:cNvPr>
            <p:cNvSpPr/>
            <p:nvPr/>
          </p:nvSpPr>
          <p:spPr>
            <a:xfrm>
              <a:off x="4650983" y="5642481"/>
              <a:ext cx="467812" cy="676356"/>
            </a:xfrm>
            <a:custGeom>
              <a:avLst/>
              <a:gdLst>
                <a:gd name="connsiteX0" fmla="*/ 387501 w 467812"/>
                <a:gd name="connsiteY0" fmla="*/ 9607 h 676356"/>
                <a:gd name="connsiteX1" fmla="*/ 46506 w 467812"/>
                <a:gd name="connsiteY1" fmla="*/ 26751 h 676356"/>
                <a:gd name="connsiteX2" fmla="*/ 16026 w 467812"/>
                <a:gd name="connsiteY2" fmla="*/ 676357 h 676356"/>
                <a:gd name="connsiteX3" fmla="*/ 449413 w 467812"/>
                <a:gd name="connsiteY3" fmla="*/ 672546 h 676356"/>
                <a:gd name="connsiteX4" fmla="*/ 387501 w 467812"/>
                <a:gd name="connsiteY4" fmla="*/ 9607 h 67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812" h="676356">
                  <a:moveTo>
                    <a:pt x="387501" y="9607"/>
                  </a:moveTo>
                  <a:cubicBezTo>
                    <a:pt x="387501" y="9607"/>
                    <a:pt x="293203" y="-20874"/>
                    <a:pt x="46506" y="26751"/>
                  </a:cubicBezTo>
                  <a:cubicBezTo>
                    <a:pt x="3643" y="35324"/>
                    <a:pt x="-16359" y="435374"/>
                    <a:pt x="16026" y="676357"/>
                  </a:cubicBezTo>
                  <a:lnTo>
                    <a:pt x="449413" y="672546"/>
                  </a:lnTo>
                  <a:cubicBezTo>
                    <a:pt x="448461" y="671594"/>
                    <a:pt x="519898" y="42944"/>
                    <a:pt x="387501" y="9607"/>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2" name="图形 457">
              <a:extLst>
                <a:ext uri="{FF2B5EF4-FFF2-40B4-BE49-F238E27FC236}">
                  <a16:creationId xmlns:a16="http://schemas.microsoft.com/office/drawing/2014/main" id="{EC540415-E905-4519-B993-BC68B7D7943D}"/>
                </a:ext>
              </a:extLst>
            </p:cNvPr>
            <p:cNvSpPr/>
            <p:nvPr/>
          </p:nvSpPr>
          <p:spPr>
            <a:xfrm>
              <a:off x="4511751" y="5610177"/>
              <a:ext cx="231913" cy="739139"/>
            </a:xfrm>
            <a:custGeom>
              <a:avLst/>
              <a:gdLst>
                <a:gd name="connsiteX0" fmla="*/ 168592 w 231913"/>
                <a:gd name="connsiteY0" fmla="*/ 0 h 739139"/>
                <a:gd name="connsiteX1" fmla="*/ 68580 w 231913"/>
                <a:gd name="connsiteY1" fmla="*/ 326707 h 739139"/>
                <a:gd name="connsiteX2" fmla="*/ 0 w 231913"/>
                <a:gd name="connsiteY2" fmla="*/ 705803 h 739139"/>
                <a:gd name="connsiteX3" fmla="*/ 98108 w 231913"/>
                <a:gd name="connsiteY3" fmla="*/ 739140 h 739139"/>
                <a:gd name="connsiteX4" fmla="*/ 231458 w 231913"/>
                <a:gd name="connsiteY4" fmla="*/ 316230 h 739139"/>
                <a:gd name="connsiteX5" fmla="*/ 168592 w 231913"/>
                <a:gd name="connsiteY5" fmla="*/ 0 h 73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913" h="739139">
                  <a:moveTo>
                    <a:pt x="168592" y="0"/>
                  </a:moveTo>
                  <a:cubicBezTo>
                    <a:pt x="168592" y="0"/>
                    <a:pt x="75248" y="300038"/>
                    <a:pt x="68580" y="326707"/>
                  </a:cubicBezTo>
                  <a:cubicBezTo>
                    <a:pt x="62865" y="353378"/>
                    <a:pt x="0" y="705803"/>
                    <a:pt x="0" y="705803"/>
                  </a:cubicBezTo>
                  <a:lnTo>
                    <a:pt x="98108" y="739140"/>
                  </a:lnTo>
                  <a:cubicBezTo>
                    <a:pt x="98108" y="739140"/>
                    <a:pt x="240983" y="409575"/>
                    <a:pt x="231458" y="316230"/>
                  </a:cubicBezTo>
                  <a:cubicBezTo>
                    <a:pt x="222885" y="223838"/>
                    <a:pt x="168592" y="0"/>
                    <a:pt x="168592" y="0"/>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3" name="图形 457">
              <a:extLst>
                <a:ext uri="{FF2B5EF4-FFF2-40B4-BE49-F238E27FC236}">
                  <a16:creationId xmlns:a16="http://schemas.microsoft.com/office/drawing/2014/main" id="{7C016453-6DCE-48D7-9BC9-F2CA3BCD30EB}"/>
                </a:ext>
              </a:extLst>
            </p:cNvPr>
            <p:cNvSpPr/>
            <p:nvPr/>
          </p:nvSpPr>
          <p:spPr>
            <a:xfrm>
              <a:off x="4952758" y="5651913"/>
              <a:ext cx="640079" cy="393839"/>
            </a:xfrm>
            <a:custGeom>
              <a:avLst/>
              <a:gdLst>
                <a:gd name="connsiteX0" fmla="*/ 77153 w 640079"/>
                <a:gd name="connsiteY0" fmla="*/ 174 h 393839"/>
                <a:gd name="connsiteX1" fmla="*/ 321945 w 640079"/>
                <a:gd name="connsiteY1" fmla="*/ 184006 h 393839"/>
                <a:gd name="connsiteX2" fmla="*/ 566738 w 640079"/>
                <a:gd name="connsiteY2" fmla="*/ 19224 h 393839"/>
                <a:gd name="connsiteX3" fmla="*/ 640080 w 640079"/>
                <a:gd name="connsiteY3" fmla="*/ 99234 h 393839"/>
                <a:gd name="connsiteX4" fmla="*/ 369570 w 640079"/>
                <a:gd name="connsiteY4" fmla="*/ 387841 h 393839"/>
                <a:gd name="connsiteX5" fmla="*/ 0 w 640079"/>
                <a:gd name="connsiteY5" fmla="*/ 238299 h 393839"/>
                <a:gd name="connsiteX6" fmla="*/ 77153 w 640079"/>
                <a:gd name="connsiteY6" fmla="*/ 174 h 39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079" h="393839">
                  <a:moveTo>
                    <a:pt x="77153" y="174"/>
                  </a:moveTo>
                  <a:cubicBezTo>
                    <a:pt x="152400" y="6841"/>
                    <a:pt x="309563" y="188769"/>
                    <a:pt x="321945" y="184006"/>
                  </a:cubicBezTo>
                  <a:cubicBezTo>
                    <a:pt x="334328" y="178291"/>
                    <a:pt x="566738" y="19224"/>
                    <a:pt x="566738" y="19224"/>
                  </a:cubicBezTo>
                  <a:lnTo>
                    <a:pt x="640080" y="99234"/>
                  </a:lnTo>
                  <a:cubicBezTo>
                    <a:pt x="640080" y="99234"/>
                    <a:pt x="415290" y="360219"/>
                    <a:pt x="369570" y="387841"/>
                  </a:cubicBezTo>
                  <a:cubicBezTo>
                    <a:pt x="299085" y="429751"/>
                    <a:pt x="0" y="238299"/>
                    <a:pt x="0" y="238299"/>
                  </a:cubicBezTo>
                  <a:cubicBezTo>
                    <a:pt x="0" y="238299"/>
                    <a:pt x="1905" y="-7446"/>
                    <a:pt x="77153" y="174"/>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4" name="图形 457">
              <a:extLst>
                <a:ext uri="{FF2B5EF4-FFF2-40B4-BE49-F238E27FC236}">
                  <a16:creationId xmlns:a16="http://schemas.microsoft.com/office/drawing/2014/main" id="{C826D273-B090-4CB4-993F-3277BBB63486}"/>
                </a:ext>
              </a:extLst>
            </p:cNvPr>
            <p:cNvSpPr/>
            <p:nvPr/>
          </p:nvSpPr>
          <p:spPr>
            <a:xfrm>
              <a:off x="4543618" y="6369320"/>
              <a:ext cx="20520" cy="44767"/>
            </a:xfrm>
            <a:custGeom>
              <a:avLst/>
              <a:gdLst>
                <a:gd name="connsiteX0" fmla="*/ 20520 w 20520"/>
                <a:gd name="connsiteY0" fmla="*/ 44767 h 44767"/>
                <a:gd name="connsiteX1" fmla="*/ 3375 w 20520"/>
                <a:gd name="connsiteY1" fmla="*/ 0 h 44767"/>
              </a:gdLst>
              <a:ahLst/>
              <a:cxnLst>
                <a:cxn ang="0">
                  <a:pos x="connsiteX0" y="connsiteY0"/>
                </a:cxn>
                <a:cxn ang="0">
                  <a:pos x="connsiteX1" y="connsiteY1"/>
                </a:cxn>
              </a:cxnLst>
              <a:rect l="l" t="t" r="r" b="b"/>
              <a:pathLst>
                <a:path w="20520" h="44767">
                  <a:moveTo>
                    <a:pt x="20520" y="44767"/>
                  </a:moveTo>
                  <a:cubicBezTo>
                    <a:pt x="20520" y="44767"/>
                    <a:pt x="-9960" y="28575"/>
                    <a:pt x="3375"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5" name="图形 457">
              <a:extLst>
                <a:ext uri="{FF2B5EF4-FFF2-40B4-BE49-F238E27FC236}">
                  <a16:creationId xmlns:a16="http://schemas.microsoft.com/office/drawing/2014/main" id="{058EF11F-D625-4264-8094-7C1A7418000C}"/>
                </a:ext>
              </a:extLst>
            </p:cNvPr>
            <p:cNvSpPr/>
            <p:nvPr/>
          </p:nvSpPr>
          <p:spPr>
            <a:xfrm>
              <a:off x="4539659" y="6365136"/>
              <a:ext cx="28663" cy="53713"/>
            </a:xfrm>
            <a:custGeom>
              <a:avLst/>
              <a:gdLst>
                <a:gd name="connsiteX0" fmla="*/ 24479 w 28663"/>
                <a:gd name="connsiteY0" fmla="*/ 53714 h 53713"/>
                <a:gd name="connsiteX1" fmla="*/ 22574 w 28663"/>
                <a:gd name="connsiteY1" fmla="*/ 52761 h 53713"/>
                <a:gd name="connsiteX2" fmla="*/ 3524 w 28663"/>
                <a:gd name="connsiteY2" fmla="*/ 2279 h 53713"/>
                <a:gd name="connsiteX3" fmla="*/ 9239 w 28663"/>
                <a:gd name="connsiteY3" fmla="*/ 374 h 53713"/>
                <a:gd name="connsiteX4" fmla="*/ 11144 w 28663"/>
                <a:gd name="connsiteY4" fmla="*/ 6089 h 53713"/>
                <a:gd name="connsiteX5" fmla="*/ 26384 w 28663"/>
                <a:gd name="connsiteY5" fmla="*/ 45141 h 53713"/>
                <a:gd name="connsiteX6" fmla="*/ 28289 w 28663"/>
                <a:gd name="connsiteY6" fmla="*/ 50856 h 53713"/>
                <a:gd name="connsiteX7" fmla="*/ 24479 w 28663"/>
                <a:gd name="connsiteY7" fmla="*/ 53714 h 53713"/>
                <a:gd name="connsiteX8" fmla="*/ 24479 w 28663"/>
                <a:gd name="connsiteY8" fmla="*/ 53714 h 5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3" h="53713">
                  <a:moveTo>
                    <a:pt x="24479" y="53714"/>
                  </a:moveTo>
                  <a:cubicBezTo>
                    <a:pt x="23527" y="53714"/>
                    <a:pt x="22574" y="53714"/>
                    <a:pt x="22574" y="52761"/>
                  </a:cubicBezTo>
                  <a:cubicBezTo>
                    <a:pt x="11144" y="46094"/>
                    <a:pt x="-7906" y="27996"/>
                    <a:pt x="3524" y="2279"/>
                  </a:cubicBezTo>
                  <a:cubicBezTo>
                    <a:pt x="4477" y="374"/>
                    <a:pt x="7334" y="-579"/>
                    <a:pt x="9239" y="374"/>
                  </a:cubicBezTo>
                  <a:cubicBezTo>
                    <a:pt x="11144" y="1326"/>
                    <a:pt x="12097" y="4184"/>
                    <a:pt x="11144" y="6089"/>
                  </a:cubicBezTo>
                  <a:cubicBezTo>
                    <a:pt x="-286" y="29901"/>
                    <a:pt x="25432" y="45141"/>
                    <a:pt x="26384" y="45141"/>
                  </a:cubicBezTo>
                  <a:cubicBezTo>
                    <a:pt x="28289" y="46094"/>
                    <a:pt x="29242" y="48951"/>
                    <a:pt x="28289" y="50856"/>
                  </a:cubicBezTo>
                  <a:cubicBezTo>
                    <a:pt x="27337" y="52761"/>
                    <a:pt x="25432" y="53714"/>
                    <a:pt x="24479" y="53714"/>
                  </a:cubicBezTo>
                  <a:lnTo>
                    <a:pt x="24479" y="53714"/>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6" name="图形 457">
              <a:extLst>
                <a:ext uri="{FF2B5EF4-FFF2-40B4-BE49-F238E27FC236}">
                  <a16:creationId xmlns:a16="http://schemas.microsoft.com/office/drawing/2014/main" id="{E3002E25-1C35-4B91-847E-B0098CE3414A}"/>
                </a:ext>
              </a:extLst>
            </p:cNvPr>
            <p:cNvSpPr/>
            <p:nvPr/>
          </p:nvSpPr>
          <p:spPr>
            <a:xfrm>
              <a:off x="4988868" y="5879649"/>
              <a:ext cx="273453" cy="166773"/>
            </a:xfrm>
            <a:custGeom>
              <a:avLst/>
              <a:gdLst>
                <a:gd name="connsiteX0" fmla="*/ 269643 w 273453"/>
                <a:gd name="connsiteY0" fmla="*/ 166773 h 166773"/>
                <a:gd name="connsiteX1" fmla="*/ 269643 w 273453"/>
                <a:gd name="connsiteY1" fmla="*/ 166773 h 166773"/>
                <a:gd name="connsiteX2" fmla="*/ 7706 w 273453"/>
                <a:gd name="connsiteY2" fmla="*/ 12468 h 166773"/>
                <a:gd name="connsiteX3" fmla="*/ 1991 w 273453"/>
                <a:gd name="connsiteY3" fmla="*/ 7706 h 166773"/>
                <a:gd name="connsiteX4" fmla="*/ 1038 w 273453"/>
                <a:gd name="connsiteY4" fmla="*/ 1991 h 166773"/>
                <a:gd name="connsiteX5" fmla="*/ 6753 w 273453"/>
                <a:gd name="connsiteY5" fmla="*/ 1038 h 166773"/>
                <a:gd name="connsiteX6" fmla="*/ 12468 w 273453"/>
                <a:gd name="connsiteY6" fmla="*/ 5801 h 166773"/>
                <a:gd name="connsiteX7" fmla="*/ 269643 w 273453"/>
                <a:gd name="connsiteY7" fmla="*/ 159153 h 166773"/>
                <a:gd name="connsiteX8" fmla="*/ 273453 w 273453"/>
                <a:gd name="connsiteY8" fmla="*/ 163916 h 166773"/>
                <a:gd name="connsiteX9" fmla="*/ 269643 w 273453"/>
                <a:gd name="connsiteY9" fmla="*/ 166773 h 16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53" h="166773">
                  <a:moveTo>
                    <a:pt x="269643" y="166773"/>
                  </a:moveTo>
                  <a:lnTo>
                    <a:pt x="269643" y="166773"/>
                  </a:lnTo>
                  <a:cubicBezTo>
                    <a:pt x="221066" y="157248"/>
                    <a:pt x="128673" y="102003"/>
                    <a:pt x="7706" y="12468"/>
                  </a:cubicBezTo>
                  <a:lnTo>
                    <a:pt x="1991" y="7706"/>
                  </a:lnTo>
                  <a:cubicBezTo>
                    <a:pt x="86" y="6753"/>
                    <a:pt x="-867" y="3896"/>
                    <a:pt x="1038" y="1991"/>
                  </a:cubicBezTo>
                  <a:cubicBezTo>
                    <a:pt x="1991" y="86"/>
                    <a:pt x="4848" y="-867"/>
                    <a:pt x="6753" y="1038"/>
                  </a:cubicBezTo>
                  <a:cubicBezTo>
                    <a:pt x="8658" y="1991"/>
                    <a:pt x="10563" y="3896"/>
                    <a:pt x="12468" y="5801"/>
                  </a:cubicBezTo>
                  <a:cubicBezTo>
                    <a:pt x="132483" y="95336"/>
                    <a:pt x="223923" y="149628"/>
                    <a:pt x="269643" y="159153"/>
                  </a:cubicBezTo>
                  <a:cubicBezTo>
                    <a:pt x="272501" y="160106"/>
                    <a:pt x="273453" y="162011"/>
                    <a:pt x="273453" y="163916"/>
                  </a:cubicBezTo>
                  <a:cubicBezTo>
                    <a:pt x="273453" y="164868"/>
                    <a:pt x="271548" y="166773"/>
                    <a:pt x="269643" y="16677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7" name="图形 457">
              <a:extLst>
                <a:ext uri="{FF2B5EF4-FFF2-40B4-BE49-F238E27FC236}">
                  <a16:creationId xmlns:a16="http://schemas.microsoft.com/office/drawing/2014/main" id="{185A8315-FE74-460D-93A3-F98CA320D2E9}"/>
                </a:ext>
              </a:extLst>
            </p:cNvPr>
            <p:cNvSpPr/>
            <p:nvPr/>
          </p:nvSpPr>
          <p:spPr>
            <a:xfrm>
              <a:off x="4974666" y="5403485"/>
              <a:ext cx="62864" cy="62864"/>
            </a:xfrm>
            <a:custGeom>
              <a:avLst/>
              <a:gdLst>
                <a:gd name="connsiteX0" fmla="*/ 31433 w 62864"/>
                <a:gd name="connsiteY0" fmla="*/ 62865 h 62864"/>
                <a:gd name="connsiteX1" fmla="*/ 0 w 62864"/>
                <a:gd name="connsiteY1" fmla="*/ 31432 h 62864"/>
                <a:gd name="connsiteX2" fmla="*/ 31433 w 62864"/>
                <a:gd name="connsiteY2" fmla="*/ 0 h 62864"/>
                <a:gd name="connsiteX3" fmla="*/ 62865 w 62864"/>
                <a:gd name="connsiteY3" fmla="*/ 31432 h 62864"/>
                <a:gd name="connsiteX4" fmla="*/ 31433 w 62864"/>
                <a:gd name="connsiteY4" fmla="*/ 62865 h 62864"/>
                <a:gd name="connsiteX5" fmla="*/ 31433 w 62864"/>
                <a:gd name="connsiteY5" fmla="*/ 62865 h 62864"/>
                <a:gd name="connsiteX6" fmla="*/ 31433 w 62864"/>
                <a:gd name="connsiteY6" fmla="*/ 9525 h 62864"/>
                <a:gd name="connsiteX7" fmla="*/ 9525 w 62864"/>
                <a:gd name="connsiteY7" fmla="*/ 31432 h 62864"/>
                <a:gd name="connsiteX8" fmla="*/ 31433 w 62864"/>
                <a:gd name="connsiteY8" fmla="*/ 53340 h 62864"/>
                <a:gd name="connsiteX9" fmla="*/ 53340 w 62864"/>
                <a:gd name="connsiteY9" fmla="*/ 31432 h 62864"/>
                <a:gd name="connsiteX10" fmla="*/ 31433 w 62864"/>
                <a:gd name="connsiteY10" fmla="*/ 9525 h 62864"/>
                <a:gd name="connsiteX11" fmla="*/ 31433 w 62864"/>
                <a:gd name="connsiteY11" fmla="*/ 9525 h 6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64" h="62864">
                  <a:moveTo>
                    <a:pt x="31433" y="62865"/>
                  </a:moveTo>
                  <a:cubicBezTo>
                    <a:pt x="14288" y="62865"/>
                    <a:pt x="0" y="48577"/>
                    <a:pt x="0" y="31432"/>
                  </a:cubicBezTo>
                  <a:cubicBezTo>
                    <a:pt x="0" y="14288"/>
                    <a:pt x="14288" y="0"/>
                    <a:pt x="31433" y="0"/>
                  </a:cubicBezTo>
                  <a:cubicBezTo>
                    <a:pt x="48577" y="0"/>
                    <a:pt x="62865" y="14288"/>
                    <a:pt x="62865" y="31432"/>
                  </a:cubicBezTo>
                  <a:cubicBezTo>
                    <a:pt x="62865" y="48577"/>
                    <a:pt x="49530" y="62865"/>
                    <a:pt x="31433" y="62865"/>
                  </a:cubicBezTo>
                  <a:lnTo>
                    <a:pt x="31433" y="62865"/>
                  </a:lnTo>
                  <a:close/>
                  <a:moveTo>
                    <a:pt x="31433" y="9525"/>
                  </a:moveTo>
                  <a:cubicBezTo>
                    <a:pt x="19050" y="9525"/>
                    <a:pt x="9525" y="19050"/>
                    <a:pt x="9525" y="31432"/>
                  </a:cubicBezTo>
                  <a:cubicBezTo>
                    <a:pt x="9525" y="43815"/>
                    <a:pt x="19050" y="53340"/>
                    <a:pt x="31433" y="53340"/>
                  </a:cubicBezTo>
                  <a:cubicBezTo>
                    <a:pt x="43815" y="53340"/>
                    <a:pt x="53340" y="43815"/>
                    <a:pt x="53340" y="31432"/>
                  </a:cubicBezTo>
                  <a:cubicBezTo>
                    <a:pt x="53340" y="19050"/>
                    <a:pt x="43815" y="9525"/>
                    <a:pt x="31433" y="9525"/>
                  </a:cubicBezTo>
                  <a:lnTo>
                    <a:pt x="31433" y="952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8" name="图形 457">
              <a:extLst>
                <a:ext uri="{FF2B5EF4-FFF2-40B4-BE49-F238E27FC236}">
                  <a16:creationId xmlns:a16="http://schemas.microsoft.com/office/drawing/2014/main" id="{C6DBE787-A219-4E84-BC99-22291E6FB90A}"/>
                </a:ext>
              </a:extLst>
            </p:cNvPr>
            <p:cNvSpPr/>
            <p:nvPr/>
          </p:nvSpPr>
          <p:spPr>
            <a:xfrm>
              <a:off x="4988001" y="5455872"/>
              <a:ext cx="30718" cy="67445"/>
            </a:xfrm>
            <a:custGeom>
              <a:avLst/>
              <a:gdLst>
                <a:gd name="connsiteX0" fmla="*/ 5715 w 30718"/>
                <a:gd name="connsiteY0" fmla="*/ 0 h 67445"/>
                <a:gd name="connsiteX1" fmla="*/ 29527 w 30718"/>
                <a:gd name="connsiteY1" fmla="*/ 61913 h 67445"/>
                <a:gd name="connsiteX2" fmla="*/ 0 w 30718"/>
                <a:gd name="connsiteY2" fmla="*/ 64770 h 67445"/>
              </a:gdLst>
              <a:ahLst/>
              <a:cxnLst>
                <a:cxn ang="0">
                  <a:pos x="connsiteX0" y="connsiteY0"/>
                </a:cxn>
                <a:cxn ang="0">
                  <a:pos x="connsiteX1" y="connsiteY1"/>
                </a:cxn>
                <a:cxn ang="0">
                  <a:pos x="connsiteX2" y="connsiteY2"/>
                </a:cxn>
              </a:cxnLst>
              <a:rect l="l" t="t" r="r" b="b"/>
              <a:pathLst>
                <a:path w="30718" h="67445">
                  <a:moveTo>
                    <a:pt x="5715" y="0"/>
                  </a:moveTo>
                  <a:cubicBezTo>
                    <a:pt x="5715" y="0"/>
                    <a:pt x="37148" y="51435"/>
                    <a:pt x="29527" y="61913"/>
                  </a:cubicBezTo>
                  <a:cubicBezTo>
                    <a:pt x="21907" y="72390"/>
                    <a:pt x="0" y="64770"/>
                    <a:pt x="0" y="6477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9" name="图形 457">
              <a:extLst>
                <a:ext uri="{FF2B5EF4-FFF2-40B4-BE49-F238E27FC236}">
                  <a16:creationId xmlns:a16="http://schemas.microsoft.com/office/drawing/2014/main" id="{4A99C320-1EB4-4336-ACC3-B69ACB60A6AD}"/>
                </a:ext>
              </a:extLst>
            </p:cNvPr>
            <p:cNvSpPr/>
            <p:nvPr/>
          </p:nvSpPr>
          <p:spPr>
            <a:xfrm>
              <a:off x="4982881" y="5450540"/>
              <a:ext cx="42249" cy="76952"/>
            </a:xfrm>
            <a:custGeom>
              <a:avLst/>
              <a:gdLst>
                <a:gd name="connsiteX0" fmla="*/ 21312 w 42249"/>
                <a:gd name="connsiteY0" fmla="*/ 76770 h 76952"/>
                <a:gd name="connsiteX1" fmla="*/ 3215 w 42249"/>
                <a:gd name="connsiteY1" fmla="*/ 73912 h 76952"/>
                <a:gd name="connsiteX2" fmla="*/ 357 w 42249"/>
                <a:gd name="connsiteY2" fmla="*/ 67245 h 76952"/>
                <a:gd name="connsiteX3" fmla="*/ 7025 w 42249"/>
                <a:gd name="connsiteY3" fmla="*/ 64387 h 76952"/>
                <a:gd name="connsiteX4" fmla="*/ 31790 w 42249"/>
                <a:gd name="connsiteY4" fmla="*/ 63435 h 76952"/>
                <a:gd name="connsiteX5" fmla="*/ 7977 w 42249"/>
                <a:gd name="connsiteY5" fmla="*/ 7237 h 76952"/>
                <a:gd name="connsiteX6" fmla="*/ 9882 w 42249"/>
                <a:gd name="connsiteY6" fmla="*/ 570 h 76952"/>
                <a:gd name="connsiteX7" fmla="*/ 9882 w 42249"/>
                <a:gd name="connsiteY7" fmla="*/ 570 h 76952"/>
                <a:gd name="connsiteX8" fmla="*/ 16550 w 42249"/>
                <a:gd name="connsiteY8" fmla="*/ 2475 h 76952"/>
                <a:gd name="connsiteX9" fmla="*/ 16550 w 42249"/>
                <a:gd name="connsiteY9" fmla="*/ 2475 h 76952"/>
                <a:gd name="connsiteX10" fmla="*/ 40362 w 42249"/>
                <a:gd name="connsiteY10" fmla="*/ 70102 h 76952"/>
                <a:gd name="connsiteX11" fmla="*/ 21312 w 42249"/>
                <a:gd name="connsiteY11" fmla="*/ 76770 h 7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49" h="76952">
                  <a:moveTo>
                    <a:pt x="21312" y="76770"/>
                  </a:moveTo>
                  <a:cubicBezTo>
                    <a:pt x="15597" y="76770"/>
                    <a:pt x="8930" y="75817"/>
                    <a:pt x="3215" y="73912"/>
                  </a:cubicBezTo>
                  <a:cubicBezTo>
                    <a:pt x="357" y="72960"/>
                    <a:pt x="-595" y="70102"/>
                    <a:pt x="357" y="67245"/>
                  </a:cubicBezTo>
                  <a:cubicBezTo>
                    <a:pt x="1310" y="64387"/>
                    <a:pt x="4167" y="63435"/>
                    <a:pt x="7025" y="64387"/>
                  </a:cubicBezTo>
                  <a:cubicBezTo>
                    <a:pt x="13692" y="66292"/>
                    <a:pt x="27980" y="69150"/>
                    <a:pt x="31790" y="63435"/>
                  </a:cubicBezTo>
                  <a:cubicBezTo>
                    <a:pt x="34647" y="58672"/>
                    <a:pt x="23217" y="32002"/>
                    <a:pt x="7977" y="7237"/>
                  </a:cubicBezTo>
                  <a:cubicBezTo>
                    <a:pt x="7025" y="5332"/>
                    <a:pt x="7025" y="2475"/>
                    <a:pt x="9882" y="570"/>
                  </a:cubicBezTo>
                  <a:cubicBezTo>
                    <a:pt x="9882" y="570"/>
                    <a:pt x="9882" y="570"/>
                    <a:pt x="9882" y="570"/>
                  </a:cubicBezTo>
                  <a:cubicBezTo>
                    <a:pt x="11787" y="-383"/>
                    <a:pt x="15597" y="-383"/>
                    <a:pt x="16550" y="2475"/>
                  </a:cubicBezTo>
                  <a:cubicBezTo>
                    <a:pt x="16550" y="2475"/>
                    <a:pt x="16550" y="2475"/>
                    <a:pt x="16550" y="2475"/>
                  </a:cubicBezTo>
                  <a:cubicBezTo>
                    <a:pt x="26075" y="18667"/>
                    <a:pt x="48935" y="58672"/>
                    <a:pt x="40362" y="70102"/>
                  </a:cubicBezTo>
                  <a:cubicBezTo>
                    <a:pt x="34647" y="74865"/>
                    <a:pt x="27980" y="77722"/>
                    <a:pt x="21312" y="7677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0" name="图形 457">
              <a:extLst>
                <a:ext uri="{FF2B5EF4-FFF2-40B4-BE49-F238E27FC236}">
                  <a16:creationId xmlns:a16="http://schemas.microsoft.com/office/drawing/2014/main" id="{51F32316-1A60-439D-B9AB-839876D2BCE4}"/>
                </a:ext>
              </a:extLst>
            </p:cNvPr>
            <p:cNvSpPr/>
            <p:nvPr/>
          </p:nvSpPr>
          <p:spPr>
            <a:xfrm>
              <a:off x="4818456" y="5368200"/>
              <a:ext cx="184847" cy="264837"/>
            </a:xfrm>
            <a:custGeom>
              <a:avLst/>
              <a:gdLst>
                <a:gd name="connsiteX0" fmla="*/ 170498 w 184847"/>
                <a:gd name="connsiteY0" fmla="*/ 20997 h 264837"/>
                <a:gd name="connsiteX1" fmla="*/ 181927 w 184847"/>
                <a:gd name="connsiteY1" fmla="*/ 99102 h 264837"/>
                <a:gd name="connsiteX2" fmla="*/ 175260 w 184847"/>
                <a:gd name="connsiteY2" fmla="*/ 199115 h 264837"/>
                <a:gd name="connsiteX3" fmla="*/ 108585 w 184847"/>
                <a:gd name="connsiteY3" fmla="*/ 211497 h 264837"/>
                <a:gd name="connsiteX4" fmla="*/ 120015 w 184847"/>
                <a:gd name="connsiteY4" fmla="*/ 264837 h 264837"/>
                <a:gd name="connsiteX5" fmla="*/ 0 w 184847"/>
                <a:gd name="connsiteY5" fmla="*/ 247692 h 264837"/>
                <a:gd name="connsiteX6" fmla="*/ 7620 w 184847"/>
                <a:gd name="connsiteY6" fmla="*/ 178160 h 264837"/>
                <a:gd name="connsiteX7" fmla="*/ 22860 w 184847"/>
                <a:gd name="connsiteY7" fmla="*/ 39095 h 264837"/>
                <a:gd name="connsiteX8" fmla="*/ 91440 w 184847"/>
                <a:gd name="connsiteY8" fmla="*/ 42 h 264837"/>
                <a:gd name="connsiteX9" fmla="*/ 170498 w 184847"/>
                <a:gd name="connsiteY9" fmla="*/ 20997 h 26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847" h="264837">
                  <a:moveTo>
                    <a:pt x="170498" y="20997"/>
                  </a:moveTo>
                  <a:cubicBezTo>
                    <a:pt x="191452" y="39095"/>
                    <a:pt x="183833" y="75290"/>
                    <a:pt x="181927" y="99102"/>
                  </a:cubicBezTo>
                  <a:cubicBezTo>
                    <a:pt x="180023" y="132440"/>
                    <a:pt x="178118" y="165777"/>
                    <a:pt x="175260" y="199115"/>
                  </a:cubicBezTo>
                  <a:cubicBezTo>
                    <a:pt x="173355" y="220070"/>
                    <a:pt x="118110" y="218165"/>
                    <a:pt x="108585" y="211497"/>
                  </a:cubicBezTo>
                  <a:lnTo>
                    <a:pt x="120015" y="264837"/>
                  </a:lnTo>
                  <a:lnTo>
                    <a:pt x="0" y="247692"/>
                  </a:lnTo>
                  <a:lnTo>
                    <a:pt x="7620" y="178160"/>
                  </a:lnTo>
                  <a:cubicBezTo>
                    <a:pt x="7620" y="178160"/>
                    <a:pt x="0" y="81005"/>
                    <a:pt x="22860" y="39095"/>
                  </a:cubicBezTo>
                  <a:cubicBezTo>
                    <a:pt x="36195" y="14330"/>
                    <a:pt x="62865" y="-910"/>
                    <a:pt x="91440" y="42"/>
                  </a:cubicBezTo>
                  <a:cubicBezTo>
                    <a:pt x="92393" y="995"/>
                    <a:pt x="150495" y="2900"/>
                    <a:pt x="170498" y="2099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1" name="图形 457">
              <a:extLst>
                <a:ext uri="{FF2B5EF4-FFF2-40B4-BE49-F238E27FC236}">
                  <a16:creationId xmlns:a16="http://schemas.microsoft.com/office/drawing/2014/main" id="{ECCF5168-FA2C-46D4-A093-34CB5D1B5980}"/>
                </a:ext>
              </a:extLst>
            </p:cNvPr>
            <p:cNvSpPr/>
            <p:nvPr/>
          </p:nvSpPr>
          <p:spPr>
            <a:xfrm>
              <a:off x="4814398" y="5363328"/>
              <a:ext cx="194028" cy="275424"/>
            </a:xfrm>
            <a:custGeom>
              <a:avLst/>
              <a:gdLst>
                <a:gd name="connsiteX0" fmla="*/ 124073 w 194028"/>
                <a:gd name="connsiteY0" fmla="*/ 275424 h 275424"/>
                <a:gd name="connsiteX1" fmla="*/ 124073 w 194028"/>
                <a:gd name="connsiteY1" fmla="*/ 275424 h 275424"/>
                <a:gd name="connsiteX2" fmla="*/ 4058 w 194028"/>
                <a:gd name="connsiteY2" fmla="*/ 257327 h 275424"/>
                <a:gd name="connsiteX3" fmla="*/ 248 w 194028"/>
                <a:gd name="connsiteY3" fmla="*/ 251612 h 275424"/>
                <a:gd name="connsiteX4" fmla="*/ 7868 w 194028"/>
                <a:gd name="connsiteY4" fmla="*/ 182079 h 275424"/>
                <a:gd name="connsiteX5" fmla="*/ 24060 w 194028"/>
                <a:gd name="connsiteY5" fmla="*/ 41109 h 275424"/>
                <a:gd name="connsiteX6" fmla="*/ 97403 w 194028"/>
                <a:gd name="connsiteY6" fmla="*/ 152 h 275424"/>
                <a:gd name="connsiteX7" fmla="*/ 178365 w 194028"/>
                <a:gd name="connsiteY7" fmla="*/ 21107 h 275424"/>
                <a:gd name="connsiteX8" fmla="*/ 192653 w 194028"/>
                <a:gd name="connsiteY8" fmla="*/ 90639 h 275424"/>
                <a:gd name="connsiteX9" fmla="*/ 191700 w 194028"/>
                <a:gd name="connsiteY9" fmla="*/ 103022 h 275424"/>
                <a:gd name="connsiteX10" fmla="*/ 185033 w 194028"/>
                <a:gd name="connsiteY10" fmla="*/ 203987 h 275424"/>
                <a:gd name="connsiteX11" fmla="*/ 171698 w 194028"/>
                <a:gd name="connsiteY11" fmla="*/ 220179 h 275424"/>
                <a:gd name="connsiteX12" fmla="*/ 120263 w 194028"/>
                <a:gd name="connsiteY12" fmla="*/ 223989 h 275424"/>
                <a:gd name="connsiteX13" fmla="*/ 129788 w 194028"/>
                <a:gd name="connsiteY13" fmla="*/ 268757 h 275424"/>
                <a:gd name="connsiteX14" fmla="*/ 128835 w 194028"/>
                <a:gd name="connsiteY14" fmla="*/ 272567 h 275424"/>
                <a:gd name="connsiteX15" fmla="*/ 124073 w 194028"/>
                <a:gd name="connsiteY15" fmla="*/ 275424 h 275424"/>
                <a:gd name="connsiteX16" fmla="*/ 9773 w 194028"/>
                <a:gd name="connsiteY16" fmla="*/ 248754 h 275424"/>
                <a:gd name="connsiteX17" fmla="*/ 118358 w 194028"/>
                <a:gd name="connsiteY17" fmla="*/ 264947 h 275424"/>
                <a:gd name="connsiteX18" fmla="*/ 108833 w 194028"/>
                <a:gd name="connsiteY18" fmla="*/ 218274 h 275424"/>
                <a:gd name="connsiteX19" fmla="*/ 110738 w 194028"/>
                <a:gd name="connsiteY19" fmla="*/ 213512 h 275424"/>
                <a:gd name="connsiteX20" fmla="*/ 116453 w 194028"/>
                <a:gd name="connsiteY20" fmla="*/ 213512 h 275424"/>
                <a:gd name="connsiteX21" fmla="*/ 167888 w 194028"/>
                <a:gd name="connsiteY21" fmla="*/ 212559 h 275424"/>
                <a:gd name="connsiteX22" fmla="*/ 175508 w 194028"/>
                <a:gd name="connsiteY22" fmla="*/ 203987 h 275424"/>
                <a:gd name="connsiteX23" fmla="*/ 182175 w 194028"/>
                <a:gd name="connsiteY23" fmla="*/ 103974 h 275424"/>
                <a:gd name="connsiteX24" fmla="*/ 183128 w 194028"/>
                <a:gd name="connsiteY24" fmla="*/ 90639 h 275424"/>
                <a:gd name="connsiteX25" fmla="*/ 171698 w 194028"/>
                <a:gd name="connsiteY25" fmla="*/ 29679 h 275424"/>
                <a:gd name="connsiteX26" fmla="*/ 171698 w 194028"/>
                <a:gd name="connsiteY26" fmla="*/ 29679 h 275424"/>
                <a:gd name="connsiteX27" fmla="*/ 96450 w 194028"/>
                <a:gd name="connsiteY27" fmla="*/ 11582 h 275424"/>
                <a:gd name="connsiteX28" fmla="*/ 31680 w 194028"/>
                <a:gd name="connsiteY28" fmla="*/ 46824 h 275424"/>
                <a:gd name="connsiteX29" fmla="*/ 16440 w 194028"/>
                <a:gd name="connsiteY29" fmla="*/ 183032 h 275424"/>
                <a:gd name="connsiteX30" fmla="*/ 9773 w 194028"/>
                <a:gd name="connsiteY30" fmla="*/ 248754 h 27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028" h="275424">
                  <a:moveTo>
                    <a:pt x="124073" y="275424"/>
                  </a:moveTo>
                  <a:lnTo>
                    <a:pt x="124073" y="275424"/>
                  </a:lnTo>
                  <a:lnTo>
                    <a:pt x="4058" y="257327"/>
                  </a:lnTo>
                  <a:cubicBezTo>
                    <a:pt x="1200" y="257327"/>
                    <a:pt x="-705" y="254469"/>
                    <a:pt x="248" y="251612"/>
                  </a:cubicBezTo>
                  <a:lnTo>
                    <a:pt x="7868" y="182079"/>
                  </a:lnTo>
                  <a:cubicBezTo>
                    <a:pt x="7868" y="179222"/>
                    <a:pt x="248" y="84924"/>
                    <a:pt x="24060" y="41109"/>
                  </a:cubicBezTo>
                  <a:cubicBezTo>
                    <a:pt x="38348" y="14439"/>
                    <a:pt x="66923" y="-1753"/>
                    <a:pt x="97403" y="152"/>
                  </a:cubicBezTo>
                  <a:cubicBezTo>
                    <a:pt x="99308" y="152"/>
                    <a:pt x="157410" y="2057"/>
                    <a:pt x="178365" y="21107"/>
                  </a:cubicBezTo>
                  <a:cubicBezTo>
                    <a:pt x="197415" y="38252"/>
                    <a:pt x="194558" y="66827"/>
                    <a:pt x="192653" y="90639"/>
                  </a:cubicBezTo>
                  <a:cubicBezTo>
                    <a:pt x="192653" y="95402"/>
                    <a:pt x="191700" y="99212"/>
                    <a:pt x="191700" y="103022"/>
                  </a:cubicBezTo>
                  <a:cubicBezTo>
                    <a:pt x="189795" y="136359"/>
                    <a:pt x="187890" y="170649"/>
                    <a:pt x="185033" y="203987"/>
                  </a:cubicBezTo>
                  <a:cubicBezTo>
                    <a:pt x="184080" y="211607"/>
                    <a:pt x="179318" y="218274"/>
                    <a:pt x="171698" y="220179"/>
                  </a:cubicBezTo>
                  <a:cubicBezTo>
                    <a:pt x="155505" y="225894"/>
                    <a:pt x="137408" y="227799"/>
                    <a:pt x="120263" y="223989"/>
                  </a:cubicBezTo>
                  <a:lnTo>
                    <a:pt x="129788" y="268757"/>
                  </a:lnTo>
                  <a:cubicBezTo>
                    <a:pt x="129788" y="270662"/>
                    <a:pt x="129788" y="271614"/>
                    <a:pt x="128835" y="272567"/>
                  </a:cubicBezTo>
                  <a:cubicBezTo>
                    <a:pt x="126930" y="274472"/>
                    <a:pt x="125978" y="275424"/>
                    <a:pt x="124073" y="275424"/>
                  </a:cubicBezTo>
                  <a:close/>
                  <a:moveTo>
                    <a:pt x="9773" y="248754"/>
                  </a:moveTo>
                  <a:lnTo>
                    <a:pt x="118358" y="264947"/>
                  </a:lnTo>
                  <a:lnTo>
                    <a:pt x="108833" y="218274"/>
                  </a:lnTo>
                  <a:cubicBezTo>
                    <a:pt x="108833" y="216369"/>
                    <a:pt x="108833" y="214464"/>
                    <a:pt x="110738" y="213512"/>
                  </a:cubicBezTo>
                  <a:cubicBezTo>
                    <a:pt x="112643" y="212559"/>
                    <a:pt x="114548" y="212559"/>
                    <a:pt x="116453" y="213512"/>
                  </a:cubicBezTo>
                  <a:cubicBezTo>
                    <a:pt x="133598" y="218274"/>
                    <a:pt x="150743" y="218274"/>
                    <a:pt x="167888" y="212559"/>
                  </a:cubicBezTo>
                  <a:cubicBezTo>
                    <a:pt x="172650" y="210654"/>
                    <a:pt x="175508" y="207797"/>
                    <a:pt x="175508" y="203987"/>
                  </a:cubicBezTo>
                  <a:cubicBezTo>
                    <a:pt x="178365" y="170649"/>
                    <a:pt x="181223" y="137312"/>
                    <a:pt x="182175" y="103974"/>
                  </a:cubicBezTo>
                  <a:cubicBezTo>
                    <a:pt x="182175" y="100164"/>
                    <a:pt x="183128" y="95402"/>
                    <a:pt x="183128" y="90639"/>
                  </a:cubicBezTo>
                  <a:cubicBezTo>
                    <a:pt x="185033" y="69684"/>
                    <a:pt x="186938" y="42062"/>
                    <a:pt x="171698" y="29679"/>
                  </a:cubicBezTo>
                  <a:lnTo>
                    <a:pt x="171698" y="29679"/>
                  </a:lnTo>
                  <a:cubicBezTo>
                    <a:pt x="153600" y="13487"/>
                    <a:pt x="97403" y="11582"/>
                    <a:pt x="96450" y="11582"/>
                  </a:cubicBezTo>
                  <a:cubicBezTo>
                    <a:pt x="69780" y="9677"/>
                    <a:pt x="45015" y="23964"/>
                    <a:pt x="31680" y="46824"/>
                  </a:cubicBezTo>
                  <a:cubicBezTo>
                    <a:pt x="9773" y="87782"/>
                    <a:pt x="16440" y="182079"/>
                    <a:pt x="16440" y="183032"/>
                  </a:cubicBezTo>
                  <a:lnTo>
                    <a:pt x="9773" y="248754"/>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2" name="图形 457">
              <a:extLst>
                <a:ext uri="{FF2B5EF4-FFF2-40B4-BE49-F238E27FC236}">
                  <a16:creationId xmlns:a16="http://schemas.microsoft.com/office/drawing/2014/main" id="{C77C53BF-CA4D-4C2D-A06E-36D10EF9B0F6}"/>
                </a:ext>
              </a:extLst>
            </p:cNvPr>
            <p:cNvSpPr/>
            <p:nvPr/>
          </p:nvSpPr>
          <p:spPr>
            <a:xfrm>
              <a:off x="4794643" y="5595890"/>
              <a:ext cx="167639" cy="61326"/>
            </a:xfrm>
            <a:custGeom>
              <a:avLst/>
              <a:gdLst>
                <a:gd name="connsiteX0" fmla="*/ 0 w 167639"/>
                <a:gd name="connsiteY0" fmla="*/ 36195 h 61326"/>
                <a:gd name="connsiteX1" fmla="*/ 11430 w 167639"/>
                <a:gd name="connsiteY1" fmla="*/ 0 h 61326"/>
                <a:gd name="connsiteX2" fmla="*/ 159068 w 167639"/>
                <a:gd name="connsiteY2" fmla="*/ 14288 h 61326"/>
                <a:gd name="connsiteX3" fmla="*/ 167640 w 167639"/>
                <a:gd name="connsiteY3" fmla="*/ 47625 h 61326"/>
                <a:gd name="connsiteX4" fmla="*/ 0 w 167639"/>
                <a:gd name="connsiteY4" fmla="*/ 36195 h 6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61326">
                  <a:moveTo>
                    <a:pt x="0" y="36195"/>
                  </a:moveTo>
                  <a:lnTo>
                    <a:pt x="11430" y="0"/>
                  </a:lnTo>
                  <a:lnTo>
                    <a:pt x="159068" y="14288"/>
                  </a:lnTo>
                  <a:lnTo>
                    <a:pt x="167640" y="47625"/>
                  </a:lnTo>
                  <a:cubicBezTo>
                    <a:pt x="113348" y="69532"/>
                    <a:pt x="51435" y="64770"/>
                    <a:pt x="0" y="3619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3" name="图形 457">
              <a:extLst>
                <a:ext uri="{FF2B5EF4-FFF2-40B4-BE49-F238E27FC236}">
                  <a16:creationId xmlns:a16="http://schemas.microsoft.com/office/drawing/2014/main" id="{82EFCA51-D778-414B-A6DD-7598784BB3AF}"/>
                </a:ext>
              </a:extLst>
            </p:cNvPr>
            <p:cNvSpPr/>
            <p:nvPr/>
          </p:nvSpPr>
          <p:spPr>
            <a:xfrm>
              <a:off x="4790460" y="5591127"/>
              <a:ext cx="175887" cy="71437"/>
            </a:xfrm>
            <a:custGeom>
              <a:avLst/>
              <a:gdLst>
                <a:gd name="connsiteX0" fmla="*/ 101339 w 175887"/>
                <a:gd name="connsiteY0" fmla="*/ 71438 h 71437"/>
                <a:gd name="connsiteX1" fmla="*/ 2279 w 175887"/>
                <a:gd name="connsiteY1" fmla="*/ 45720 h 71437"/>
                <a:gd name="connsiteX2" fmla="*/ 374 w 175887"/>
                <a:gd name="connsiteY2" fmla="*/ 40005 h 71437"/>
                <a:gd name="connsiteX3" fmla="*/ 10851 w 175887"/>
                <a:gd name="connsiteY3" fmla="*/ 3810 h 71437"/>
                <a:gd name="connsiteX4" fmla="*/ 15614 w 175887"/>
                <a:gd name="connsiteY4" fmla="*/ 0 h 71437"/>
                <a:gd name="connsiteX5" fmla="*/ 163251 w 175887"/>
                <a:gd name="connsiteY5" fmla="*/ 14288 h 71437"/>
                <a:gd name="connsiteX6" fmla="*/ 167061 w 175887"/>
                <a:gd name="connsiteY6" fmla="*/ 18097 h 71437"/>
                <a:gd name="connsiteX7" fmla="*/ 175634 w 175887"/>
                <a:gd name="connsiteY7" fmla="*/ 51435 h 71437"/>
                <a:gd name="connsiteX8" fmla="*/ 172776 w 175887"/>
                <a:gd name="connsiteY8" fmla="*/ 57150 h 71437"/>
                <a:gd name="connsiteX9" fmla="*/ 101339 w 175887"/>
                <a:gd name="connsiteY9" fmla="*/ 71438 h 71437"/>
                <a:gd name="connsiteX10" fmla="*/ 10851 w 175887"/>
                <a:gd name="connsiteY10" fmla="*/ 39052 h 71437"/>
                <a:gd name="connsiteX11" fmla="*/ 166109 w 175887"/>
                <a:gd name="connsiteY11" fmla="*/ 49530 h 71437"/>
                <a:gd name="connsiteX12" fmla="*/ 160394 w 175887"/>
                <a:gd name="connsiteY12" fmla="*/ 23813 h 71437"/>
                <a:gd name="connsiteX13" fmla="*/ 20376 w 175887"/>
                <a:gd name="connsiteY13" fmla="*/ 10477 h 71437"/>
                <a:gd name="connsiteX14" fmla="*/ 10851 w 175887"/>
                <a:gd name="connsiteY14" fmla="*/ 3905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887" h="71437">
                  <a:moveTo>
                    <a:pt x="101339" y="71438"/>
                  </a:moveTo>
                  <a:cubicBezTo>
                    <a:pt x="67049" y="71438"/>
                    <a:pt x="32759" y="62865"/>
                    <a:pt x="2279" y="45720"/>
                  </a:cubicBezTo>
                  <a:cubicBezTo>
                    <a:pt x="374" y="44767"/>
                    <a:pt x="-579" y="41910"/>
                    <a:pt x="374" y="40005"/>
                  </a:cubicBezTo>
                  <a:lnTo>
                    <a:pt x="10851" y="3810"/>
                  </a:lnTo>
                  <a:cubicBezTo>
                    <a:pt x="11804" y="1905"/>
                    <a:pt x="13709" y="0"/>
                    <a:pt x="15614" y="0"/>
                  </a:cubicBezTo>
                  <a:lnTo>
                    <a:pt x="163251" y="14288"/>
                  </a:lnTo>
                  <a:cubicBezTo>
                    <a:pt x="165156" y="14288"/>
                    <a:pt x="167061" y="16192"/>
                    <a:pt x="167061" y="18097"/>
                  </a:cubicBezTo>
                  <a:lnTo>
                    <a:pt x="175634" y="51435"/>
                  </a:lnTo>
                  <a:cubicBezTo>
                    <a:pt x="176586" y="53340"/>
                    <a:pt x="174681" y="56198"/>
                    <a:pt x="172776" y="57150"/>
                  </a:cubicBezTo>
                  <a:cubicBezTo>
                    <a:pt x="150869" y="66675"/>
                    <a:pt x="126104" y="71438"/>
                    <a:pt x="101339" y="71438"/>
                  </a:cubicBezTo>
                  <a:close/>
                  <a:moveTo>
                    <a:pt x="10851" y="39052"/>
                  </a:moveTo>
                  <a:cubicBezTo>
                    <a:pt x="59429" y="63817"/>
                    <a:pt x="115626" y="67627"/>
                    <a:pt x="166109" y="49530"/>
                  </a:cubicBezTo>
                  <a:lnTo>
                    <a:pt x="160394" y="23813"/>
                  </a:lnTo>
                  <a:lnTo>
                    <a:pt x="20376" y="10477"/>
                  </a:lnTo>
                  <a:lnTo>
                    <a:pt x="10851" y="3905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4" name="图形 457">
              <a:extLst>
                <a:ext uri="{FF2B5EF4-FFF2-40B4-BE49-F238E27FC236}">
                  <a16:creationId xmlns:a16="http://schemas.microsoft.com/office/drawing/2014/main" id="{C9BC7881-4BB3-4008-A776-453CF77FD6DB}"/>
                </a:ext>
              </a:extLst>
            </p:cNvPr>
            <p:cNvSpPr/>
            <p:nvPr/>
          </p:nvSpPr>
          <p:spPr>
            <a:xfrm>
              <a:off x="4582141" y="5276313"/>
              <a:ext cx="434752" cy="545258"/>
            </a:xfrm>
            <a:custGeom>
              <a:avLst/>
              <a:gdLst>
                <a:gd name="connsiteX0" fmla="*/ 284893 w 434752"/>
                <a:gd name="connsiteY0" fmla="*/ 279571 h 545258"/>
                <a:gd name="connsiteX1" fmla="*/ 293465 w 434752"/>
                <a:gd name="connsiteY1" fmla="*/ 496741 h 545258"/>
                <a:gd name="connsiteX2" fmla="*/ 108680 w 434752"/>
                <a:gd name="connsiteY2" fmla="*/ 543414 h 545258"/>
                <a:gd name="connsiteX3" fmla="*/ 12478 w 434752"/>
                <a:gd name="connsiteY3" fmla="*/ 389109 h 545258"/>
                <a:gd name="connsiteX4" fmla="*/ 86773 w 434752"/>
                <a:gd name="connsiteY4" fmla="*/ 276714 h 545258"/>
                <a:gd name="connsiteX5" fmla="*/ 142970 w 434752"/>
                <a:gd name="connsiteY5" fmla="*/ 172891 h 545258"/>
                <a:gd name="connsiteX6" fmla="*/ 182023 w 434752"/>
                <a:gd name="connsiteY6" fmla="*/ 75736 h 545258"/>
                <a:gd name="connsiteX7" fmla="*/ 358235 w 434752"/>
                <a:gd name="connsiteY7" fmla="*/ 7156 h 545258"/>
                <a:gd name="connsiteX8" fmla="*/ 432530 w 434752"/>
                <a:gd name="connsiteY8" fmla="*/ 91929 h 545258"/>
                <a:gd name="connsiteX9" fmla="*/ 407765 w 434752"/>
                <a:gd name="connsiteY9" fmla="*/ 111931 h 545258"/>
                <a:gd name="connsiteX10" fmla="*/ 378238 w 434752"/>
                <a:gd name="connsiteY10" fmla="*/ 151936 h 545258"/>
                <a:gd name="connsiteX11" fmla="*/ 330613 w 434752"/>
                <a:gd name="connsiteY11" fmla="*/ 183369 h 545258"/>
                <a:gd name="connsiteX12" fmla="*/ 302038 w 434752"/>
                <a:gd name="connsiteY12" fmla="*/ 209086 h 545258"/>
                <a:gd name="connsiteX13" fmla="*/ 287750 w 434752"/>
                <a:gd name="connsiteY13" fmla="*/ 256711 h 545258"/>
                <a:gd name="connsiteX14" fmla="*/ 284893 w 434752"/>
                <a:gd name="connsiteY14" fmla="*/ 279571 h 54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52" h="545258">
                  <a:moveTo>
                    <a:pt x="284893" y="279571"/>
                  </a:moveTo>
                  <a:cubicBezTo>
                    <a:pt x="284893" y="336721"/>
                    <a:pt x="342043" y="451974"/>
                    <a:pt x="293465" y="496741"/>
                  </a:cubicBezTo>
                  <a:cubicBezTo>
                    <a:pt x="247745" y="539604"/>
                    <a:pt x="167735" y="550081"/>
                    <a:pt x="108680" y="543414"/>
                  </a:cubicBezTo>
                  <a:cubicBezTo>
                    <a:pt x="22003" y="533889"/>
                    <a:pt x="-23717" y="473881"/>
                    <a:pt x="12478" y="389109"/>
                  </a:cubicBezTo>
                  <a:cubicBezTo>
                    <a:pt x="29623" y="348151"/>
                    <a:pt x="61055" y="313861"/>
                    <a:pt x="86773" y="276714"/>
                  </a:cubicBezTo>
                  <a:cubicBezTo>
                    <a:pt x="109633" y="244329"/>
                    <a:pt x="128683" y="209086"/>
                    <a:pt x="142970" y="172891"/>
                  </a:cubicBezTo>
                  <a:cubicBezTo>
                    <a:pt x="155353" y="141459"/>
                    <a:pt x="164878" y="105264"/>
                    <a:pt x="182023" y="75736"/>
                  </a:cubicBezTo>
                  <a:cubicBezTo>
                    <a:pt x="220123" y="11919"/>
                    <a:pt x="287750" y="-13799"/>
                    <a:pt x="358235" y="7156"/>
                  </a:cubicBezTo>
                  <a:cubicBezTo>
                    <a:pt x="388715" y="15729"/>
                    <a:pt x="446818" y="52876"/>
                    <a:pt x="432530" y="91929"/>
                  </a:cubicBezTo>
                  <a:cubicBezTo>
                    <a:pt x="428720" y="101454"/>
                    <a:pt x="417290" y="115741"/>
                    <a:pt x="407765" y="111931"/>
                  </a:cubicBezTo>
                  <a:cubicBezTo>
                    <a:pt x="404908" y="130981"/>
                    <a:pt x="392525" y="139554"/>
                    <a:pt x="378238" y="151936"/>
                  </a:cubicBezTo>
                  <a:cubicBezTo>
                    <a:pt x="362998" y="163366"/>
                    <a:pt x="346805" y="173844"/>
                    <a:pt x="330613" y="183369"/>
                  </a:cubicBezTo>
                  <a:cubicBezTo>
                    <a:pt x="319183" y="190036"/>
                    <a:pt x="309658" y="198609"/>
                    <a:pt x="302038" y="209086"/>
                  </a:cubicBezTo>
                  <a:cubicBezTo>
                    <a:pt x="293465" y="223374"/>
                    <a:pt x="288703" y="239566"/>
                    <a:pt x="287750" y="256711"/>
                  </a:cubicBezTo>
                  <a:cubicBezTo>
                    <a:pt x="284893" y="264331"/>
                    <a:pt x="284893" y="271951"/>
                    <a:pt x="284893" y="279571"/>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5" name="图形 457">
              <a:extLst>
                <a:ext uri="{FF2B5EF4-FFF2-40B4-BE49-F238E27FC236}">
                  <a16:creationId xmlns:a16="http://schemas.microsoft.com/office/drawing/2014/main" id="{C68B42B1-AD12-451A-B171-5C5C8D58EE6B}"/>
                </a:ext>
              </a:extLst>
            </p:cNvPr>
            <p:cNvSpPr/>
            <p:nvPr/>
          </p:nvSpPr>
          <p:spPr>
            <a:xfrm>
              <a:off x="4575685" y="5271026"/>
              <a:ext cx="444129" cy="555368"/>
            </a:xfrm>
            <a:custGeom>
              <a:avLst/>
              <a:gdLst>
                <a:gd name="connsiteX0" fmla="*/ 146568 w 444129"/>
                <a:gd name="connsiteY0" fmla="*/ 555368 h 555368"/>
                <a:gd name="connsiteX1" fmla="*/ 114183 w 444129"/>
                <a:gd name="connsiteY1" fmla="*/ 553463 h 555368"/>
                <a:gd name="connsiteX2" fmla="*/ 13218 w 444129"/>
                <a:gd name="connsiteY2" fmla="*/ 498218 h 555368"/>
                <a:gd name="connsiteX3" fmla="*/ 13218 w 444129"/>
                <a:gd name="connsiteY3" fmla="*/ 391538 h 555368"/>
                <a:gd name="connsiteX4" fmla="*/ 65606 w 444129"/>
                <a:gd name="connsiteY4" fmla="*/ 307718 h 555368"/>
                <a:gd name="connsiteX5" fmla="*/ 87513 w 444129"/>
                <a:gd name="connsiteY5" fmla="*/ 278191 h 555368"/>
                <a:gd name="connsiteX6" fmla="*/ 143711 w 444129"/>
                <a:gd name="connsiteY6" fmla="*/ 175321 h 555368"/>
                <a:gd name="connsiteX7" fmla="*/ 155141 w 444129"/>
                <a:gd name="connsiteY7" fmla="*/ 142936 h 555368"/>
                <a:gd name="connsiteX8" fmla="*/ 182763 w 444129"/>
                <a:gd name="connsiteY8" fmla="*/ 78166 h 555368"/>
                <a:gd name="connsiteX9" fmla="*/ 364691 w 444129"/>
                <a:gd name="connsiteY9" fmla="*/ 7681 h 555368"/>
                <a:gd name="connsiteX10" fmla="*/ 438986 w 444129"/>
                <a:gd name="connsiteY10" fmla="*/ 63878 h 555368"/>
                <a:gd name="connsiteX11" fmla="*/ 441843 w 444129"/>
                <a:gd name="connsiteY11" fmla="*/ 99121 h 555368"/>
                <a:gd name="connsiteX12" fmla="*/ 422793 w 444129"/>
                <a:gd name="connsiteY12" fmla="*/ 121981 h 555368"/>
                <a:gd name="connsiteX13" fmla="*/ 417078 w 444129"/>
                <a:gd name="connsiteY13" fmla="*/ 123886 h 555368"/>
                <a:gd name="connsiteX14" fmla="*/ 388503 w 444129"/>
                <a:gd name="connsiteY14" fmla="*/ 160081 h 555368"/>
                <a:gd name="connsiteX15" fmla="*/ 386598 w 444129"/>
                <a:gd name="connsiteY15" fmla="*/ 161986 h 555368"/>
                <a:gd name="connsiteX16" fmla="*/ 355166 w 444129"/>
                <a:gd name="connsiteY16" fmla="*/ 182941 h 555368"/>
                <a:gd name="connsiteX17" fmla="*/ 338973 w 444129"/>
                <a:gd name="connsiteY17" fmla="*/ 192466 h 555368"/>
                <a:gd name="connsiteX18" fmla="*/ 311351 w 444129"/>
                <a:gd name="connsiteY18" fmla="*/ 218183 h 555368"/>
                <a:gd name="connsiteX19" fmla="*/ 298016 w 444129"/>
                <a:gd name="connsiteY19" fmla="*/ 262951 h 555368"/>
                <a:gd name="connsiteX20" fmla="*/ 297063 w 444129"/>
                <a:gd name="connsiteY20" fmla="*/ 284858 h 555368"/>
                <a:gd name="connsiteX21" fmla="*/ 297063 w 444129"/>
                <a:gd name="connsiteY21" fmla="*/ 284858 h 555368"/>
                <a:gd name="connsiteX22" fmla="*/ 309446 w 444129"/>
                <a:gd name="connsiteY22" fmla="*/ 353438 h 555368"/>
                <a:gd name="connsiteX23" fmla="*/ 303731 w 444129"/>
                <a:gd name="connsiteY23" fmla="*/ 505838 h 555368"/>
                <a:gd name="connsiteX24" fmla="*/ 146568 w 444129"/>
                <a:gd name="connsiteY24" fmla="*/ 555368 h 555368"/>
                <a:gd name="connsiteX25" fmla="*/ 316113 w 444129"/>
                <a:gd name="connsiteY25" fmla="*/ 10538 h 555368"/>
                <a:gd name="connsiteX26" fmla="*/ 191336 w 444129"/>
                <a:gd name="connsiteY26" fmla="*/ 83881 h 555368"/>
                <a:gd name="connsiteX27" fmla="*/ 164666 w 444129"/>
                <a:gd name="connsiteY27" fmla="*/ 146746 h 555368"/>
                <a:gd name="connsiteX28" fmla="*/ 152283 w 444129"/>
                <a:gd name="connsiteY28" fmla="*/ 179131 h 555368"/>
                <a:gd name="connsiteX29" fmla="*/ 95133 w 444129"/>
                <a:gd name="connsiteY29" fmla="*/ 283906 h 555368"/>
                <a:gd name="connsiteX30" fmla="*/ 73226 w 444129"/>
                <a:gd name="connsiteY30" fmla="*/ 313433 h 555368"/>
                <a:gd name="connsiteX31" fmla="*/ 21791 w 444129"/>
                <a:gd name="connsiteY31" fmla="*/ 395348 h 555368"/>
                <a:gd name="connsiteX32" fmla="*/ 21791 w 444129"/>
                <a:gd name="connsiteY32" fmla="*/ 492503 h 555368"/>
                <a:gd name="connsiteX33" fmla="*/ 115136 w 444129"/>
                <a:gd name="connsiteY33" fmla="*/ 542986 h 555368"/>
                <a:gd name="connsiteX34" fmla="*/ 297063 w 444129"/>
                <a:gd name="connsiteY34" fmla="*/ 497266 h 555368"/>
                <a:gd name="connsiteX35" fmla="*/ 299921 w 444129"/>
                <a:gd name="connsiteY35" fmla="*/ 354391 h 555368"/>
                <a:gd name="connsiteX36" fmla="*/ 287538 w 444129"/>
                <a:gd name="connsiteY36" fmla="*/ 283906 h 555368"/>
                <a:gd name="connsiteX37" fmla="*/ 287538 w 444129"/>
                <a:gd name="connsiteY37" fmla="*/ 283906 h 555368"/>
                <a:gd name="connsiteX38" fmla="*/ 288491 w 444129"/>
                <a:gd name="connsiteY38" fmla="*/ 261046 h 555368"/>
                <a:gd name="connsiteX39" fmla="*/ 303731 w 444129"/>
                <a:gd name="connsiteY39" fmla="*/ 211516 h 555368"/>
                <a:gd name="connsiteX40" fmla="*/ 334211 w 444129"/>
                <a:gd name="connsiteY40" fmla="*/ 183893 h 555368"/>
                <a:gd name="connsiteX41" fmla="*/ 350403 w 444129"/>
                <a:gd name="connsiteY41" fmla="*/ 173416 h 555368"/>
                <a:gd name="connsiteX42" fmla="*/ 380883 w 444129"/>
                <a:gd name="connsiteY42" fmla="*/ 152461 h 555368"/>
                <a:gd name="connsiteX43" fmla="*/ 382788 w 444129"/>
                <a:gd name="connsiteY43" fmla="*/ 150556 h 555368"/>
                <a:gd name="connsiteX44" fmla="*/ 408506 w 444129"/>
                <a:gd name="connsiteY44" fmla="*/ 115313 h 555368"/>
                <a:gd name="connsiteX45" fmla="*/ 414221 w 444129"/>
                <a:gd name="connsiteY45" fmla="*/ 111503 h 555368"/>
                <a:gd name="connsiteX46" fmla="*/ 415173 w 444129"/>
                <a:gd name="connsiteY46" fmla="*/ 111503 h 555368"/>
                <a:gd name="connsiteX47" fmla="*/ 418983 w 444129"/>
                <a:gd name="connsiteY47" fmla="*/ 111503 h 555368"/>
                <a:gd name="connsiteX48" fmla="*/ 433271 w 444129"/>
                <a:gd name="connsiteY48" fmla="*/ 94358 h 555368"/>
                <a:gd name="connsiteX49" fmla="*/ 430413 w 444129"/>
                <a:gd name="connsiteY49" fmla="*/ 66736 h 555368"/>
                <a:gd name="connsiteX50" fmla="*/ 361833 w 444129"/>
                <a:gd name="connsiteY50" fmla="*/ 16253 h 555368"/>
                <a:gd name="connsiteX51" fmla="*/ 316113 w 444129"/>
                <a:gd name="connsiteY51" fmla="*/ 10538 h 55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4129" h="555368">
                  <a:moveTo>
                    <a:pt x="146568" y="555368"/>
                  </a:moveTo>
                  <a:cubicBezTo>
                    <a:pt x="136091" y="555368"/>
                    <a:pt x="124661" y="554416"/>
                    <a:pt x="114183" y="553463"/>
                  </a:cubicBezTo>
                  <a:cubicBezTo>
                    <a:pt x="67511" y="548701"/>
                    <a:pt x="31316" y="528698"/>
                    <a:pt x="13218" y="498218"/>
                  </a:cubicBezTo>
                  <a:cubicBezTo>
                    <a:pt x="-4879" y="467738"/>
                    <a:pt x="-3927" y="432496"/>
                    <a:pt x="13218" y="391538"/>
                  </a:cubicBezTo>
                  <a:cubicBezTo>
                    <a:pt x="27506" y="362011"/>
                    <a:pt x="44651" y="333436"/>
                    <a:pt x="65606" y="307718"/>
                  </a:cubicBezTo>
                  <a:cubicBezTo>
                    <a:pt x="73226" y="298193"/>
                    <a:pt x="79893" y="288668"/>
                    <a:pt x="87513" y="278191"/>
                  </a:cubicBezTo>
                  <a:cubicBezTo>
                    <a:pt x="109421" y="245806"/>
                    <a:pt x="128471" y="211516"/>
                    <a:pt x="143711" y="175321"/>
                  </a:cubicBezTo>
                  <a:cubicBezTo>
                    <a:pt x="147521" y="164843"/>
                    <a:pt x="151331" y="154366"/>
                    <a:pt x="155141" y="142936"/>
                  </a:cubicBezTo>
                  <a:cubicBezTo>
                    <a:pt x="162761" y="120076"/>
                    <a:pt x="171333" y="99121"/>
                    <a:pt x="182763" y="78166"/>
                  </a:cubicBezTo>
                  <a:cubicBezTo>
                    <a:pt x="218958" y="14348"/>
                    <a:pt x="295158" y="-15179"/>
                    <a:pt x="364691" y="7681"/>
                  </a:cubicBezTo>
                  <a:cubicBezTo>
                    <a:pt x="387551" y="14348"/>
                    <a:pt x="425651" y="36256"/>
                    <a:pt x="438986" y="63878"/>
                  </a:cubicBezTo>
                  <a:cubicBezTo>
                    <a:pt x="444701" y="74356"/>
                    <a:pt x="445653" y="87691"/>
                    <a:pt x="441843" y="99121"/>
                  </a:cubicBezTo>
                  <a:cubicBezTo>
                    <a:pt x="438033" y="108646"/>
                    <a:pt x="431366" y="117218"/>
                    <a:pt x="422793" y="121981"/>
                  </a:cubicBezTo>
                  <a:cubicBezTo>
                    <a:pt x="420888" y="122933"/>
                    <a:pt x="418983" y="122933"/>
                    <a:pt x="417078" y="123886"/>
                  </a:cubicBezTo>
                  <a:cubicBezTo>
                    <a:pt x="413268" y="140078"/>
                    <a:pt x="401838" y="149603"/>
                    <a:pt x="388503" y="160081"/>
                  </a:cubicBezTo>
                  <a:lnTo>
                    <a:pt x="386598" y="161986"/>
                  </a:lnTo>
                  <a:cubicBezTo>
                    <a:pt x="376121" y="169606"/>
                    <a:pt x="365643" y="177226"/>
                    <a:pt x="355166" y="182941"/>
                  </a:cubicBezTo>
                  <a:cubicBezTo>
                    <a:pt x="349451" y="185798"/>
                    <a:pt x="344688" y="189608"/>
                    <a:pt x="338973" y="192466"/>
                  </a:cubicBezTo>
                  <a:cubicBezTo>
                    <a:pt x="328496" y="199133"/>
                    <a:pt x="318971" y="207706"/>
                    <a:pt x="311351" y="218183"/>
                  </a:cubicBezTo>
                  <a:cubicBezTo>
                    <a:pt x="303731" y="231518"/>
                    <a:pt x="298968" y="247711"/>
                    <a:pt x="298016" y="262951"/>
                  </a:cubicBezTo>
                  <a:cubicBezTo>
                    <a:pt x="297063" y="270571"/>
                    <a:pt x="297063" y="277238"/>
                    <a:pt x="297063" y="284858"/>
                  </a:cubicBezTo>
                  <a:lnTo>
                    <a:pt x="297063" y="284858"/>
                  </a:lnTo>
                  <a:cubicBezTo>
                    <a:pt x="298968" y="307718"/>
                    <a:pt x="302778" y="330578"/>
                    <a:pt x="309446" y="353438"/>
                  </a:cubicBezTo>
                  <a:cubicBezTo>
                    <a:pt x="323733" y="409636"/>
                    <a:pt x="338021" y="473453"/>
                    <a:pt x="303731" y="505838"/>
                  </a:cubicBezTo>
                  <a:cubicBezTo>
                    <a:pt x="262773" y="542986"/>
                    <a:pt x="198956" y="555368"/>
                    <a:pt x="146568" y="555368"/>
                  </a:cubicBezTo>
                  <a:close/>
                  <a:moveTo>
                    <a:pt x="316113" y="10538"/>
                  </a:moveTo>
                  <a:cubicBezTo>
                    <a:pt x="264678" y="10538"/>
                    <a:pt x="217053" y="38161"/>
                    <a:pt x="191336" y="83881"/>
                  </a:cubicBezTo>
                  <a:cubicBezTo>
                    <a:pt x="179906" y="103883"/>
                    <a:pt x="171333" y="124838"/>
                    <a:pt x="164666" y="146746"/>
                  </a:cubicBezTo>
                  <a:cubicBezTo>
                    <a:pt x="160856" y="157223"/>
                    <a:pt x="157046" y="169606"/>
                    <a:pt x="152283" y="179131"/>
                  </a:cubicBezTo>
                  <a:cubicBezTo>
                    <a:pt x="137043" y="216278"/>
                    <a:pt x="117993" y="251521"/>
                    <a:pt x="95133" y="283906"/>
                  </a:cubicBezTo>
                  <a:cubicBezTo>
                    <a:pt x="88466" y="293431"/>
                    <a:pt x="80846" y="303908"/>
                    <a:pt x="73226" y="313433"/>
                  </a:cubicBezTo>
                  <a:cubicBezTo>
                    <a:pt x="53223" y="338198"/>
                    <a:pt x="35126" y="365821"/>
                    <a:pt x="21791" y="395348"/>
                  </a:cubicBezTo>
                  <a:cubicBezTo>
                    <a:pt x="6551" y="432496"/>
                    <a:pt x="5598" y="466786"/>
                    <a:pt x="21791" y="492503"/>
                  </a:cubicBezTo>
                  <a:cubicBezTo>
                    <a:pt x="37983" y="520126"/>
                    <a:pt x="71321" y="538223"/>
                    <a:pt x="115136" y="542986"/>
                  </a:cubicBezTo>
                  <a:cubicBezTo>
                    <a:pt x="169428" y="548701"/>
                    <a:pt x="249438" y="540128"/>
                    <a:pt x="297063" y="497266"/>
                  </a:cubicBezTo>
                  <a:cubicBezTo>
                    <a:pt x="328496" y="468691"/>
                    <a:pt x="313256" y="407731"/>
                    <a:pt x="299921" y="354391"/>
                  </a:cubicBezTo>
                  <a:cubicBezTo>
                    <a:pt x="293253" y="331531"/>
                    <a:pt x="288491" y="307718"/>
                    <a:pt x="287538" y="283906"/>
                  </a:cubicBezTo>
                  <a:lnTo>
                    <a:pt x="287538" y="283906"/>
                  </a:lnTo>
                  <a:cubicBezTo>
                    <a:pt x="287538" y="276286"/>
                    <a:pt x="287538" y="268666"/>
                    <a:pt x="288491" y="261046"/>
                  </a:cubicBezTo>
                  <a:cubicBezTo>
                    <a:pt x="289443" y="243901"/>
                    <a:pt x="294206" y="226756"/>
                    <a:pt x="303731" y="211516"/>
                  </a:cubicBezTo>
                  <a:cubicBezTo>
                    <a:pt x="312303" y="200086"/>
                    <a:pt x="321828" y="191513"/>
                    <a:pt x="334211" y="183893"/>
                  </a:cubicBezTo>
                  <a:cubicBezTo>
                    <a:pt x="339926" y="180083"/>
                    <a:pt x="344688" y="177226"/>
                    <a:pt x="350403" y="173416"/>
                  </a:cubicBezTo>
                  <a:cubicBezTo>
                    <a:pt x="360881" y="167701"/>
                    <a:pt x="371358" y="160081"/>
                    <a:pt x="380883" y="152461"/>
                  </a:cubicBezTo>
                  <a:lnTo>
                    <a:pt x="382788" y="150556"/>
                  </a:lnTo>
                  <a:cubicBezTo>
                    <a:pt x="396123" y="139126"/>
                    <a:pt x="406601" y="131506"/>
                    <a:pt x="408506" y="115313"/>
                  </a:cubicBezTo>
                  <a:cubicBezTo>
                    <a:pt x="408506" y="112456"/>
                    <a:pt x="411363" y="110551"/>
                    <a:pt x="414221" y="111503"/>
                  </a:cubicBezTo>
                  <a:cubicBezTo>
                    <a:pt x="414221" y="111503"/>
                    <a:pt x="415173" y="111503"/>
                    <a:pt x="415173" y="111503"/>
                  </a:cubicBezTo>
                  <a:cubicBezTo>
                    <a:pt x="416126" y="112456"/>
                    <a:pt x="418031" y="112456"/>
                    <a:pt x="418983" y="111503"/>
                  </a:cubicBezTo>
                  <a:cubicBezTo>
                    <a:pt x="425651" y="107693"/>
                    <a:pt x="430413" y="101978"/>
                    <a:pt x="433271" y="94358"/>
                  </a:cubicBezTo>
                  <a:cubicBezTo>
                    <a:pt x="436128" y="84833"/>
                    <a:pt x="435176" y="75308"/>
                    <a:pt x="430413" y="66736"/>
                  </a:cubicBezTo>
                  <a:cubicBezTo>
                    <a:pt x="418031" y="41971"/>
                    <a:pt x="381836" y="21968"/>
                    <a:pt x="361833" y="16253"/>
                  </a:cubicBezTo>
                  <a:cubicBezTo>
                    <a:pt x="347546" y="13396"/>
                    <a:pt x="331353" y="10538"/>
                    <a:pt x="316113" y="1053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6" name="图形 457">
              <a:extLst>
                <a:ext uri="{FF2B5EF4-FFF2-40B4-BE49-F238E27FC236}">
                  <a16:creationId xmlns:a16="http://schemas.microsoft.com/office/drawing/2014/main" id="{C84A227F-A511-4594-8682-5FA7059D04D1}"/>
                </a:ext>
              </a:extLst>
            </p:cNvPr>
            <p:cNvSpPr/>
            <p:nvPr/>
          </p:nvSpPr>
          <p:spPr>
            <a:xfrm>
              <a:off x="4954664" y="5530167"/>
              <a:ext cx="39052" cy="16576"/>
            </a:xfrm>
            <a:custGeom>
              <a:avLst/>
              <a:gdLst>
                <a:gd name="connsiteX0" fmla="*/ 39052 w 39052"/>
                <a:gd name="connsiteY0" fmla="*/ 12382 h 16576"/>
                <a:gd name="connsiteX1" fmla="*/ 0 w 39052"/>
                <a:gd name="connsiteY1" fmla="*/ 0 h 16576"/>
              </a:gdLst>
              <a:ahLst/>
              <a:cxnLst>
                <a:cxn ang="0">
                  <a:pos x="connsiteX0" y="connsiteY0"/>
                </a:cxn>
                <a:cxn ang="0">
                  <a:pos x="connsiteX1" y="connsiteY1"/>
                </a:cxn>
              </a:cxnLst>
              <a:rect l="l" t="t" r="r" b="b"/>
              <a:pathLst>
                <a:path w="39052" h="16576">
                  <a:moveTo>
                    <a:pt x="39052" y="12382"/>
                  </a:moveTo>
                  <a:cubicBezTo>
                    <a:pt x="39052" y="12382"/>
                    <a:pt x="12382" y="27623"/>
                    <a:pt x="0"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7" name="图形 457">
              <a:extLst>
                <a:ext uri="{FF2B5EF4-FFF2-40B4-BE49-F238E27FC236}">
                  <a16:creationId xmlns:a16="http://schemas.microsoft.com/office/drawing/2014/main" id="{9FCEE397-8888-4013-8D3F-AD5E9975F13E}"/>
                </a:ext>
              </a:extLst>
            </p:cNvPr>
            <p:cNvSpPr/>
            <p:nvPr/>
          </p:nvSpPr>
          <p:spPr>
            <a:xfrm>
              <a:off x="4949527" y="5525983"/>
              <a:ext cx="48568" cy="26091"/>
            </a:xfrm>
            <a:custGeom>
              <a:avLst/>
              <a:gdLst>
                <a:gd name="connsiteX0" fmla="*/ 27996 w 48568"/>
                <a:gd name="connsiteY0" fmla="*/ 26091 h 26091"/>
                <a:gd name="connsiteX1" fmla="*/ 19424 w 48568"/>
                <a:gd name="connsiteY1" fmla="*/ 25139 h 26091"/>
                <a:gd name="connsiteX2" fmla="*/ 374 w 48568"/>
                <a:gd name="connsiteY2" fmla="*/ 7041 h 26091"/>
                <a:gd name="connsiteX3" fmla="*/ 2279 w 48568"/>
                <a:gd name="connsiteY3" fmla="*/ 374 h 26091"/>
                <a:gd name="connsiteX4" fmla="*/ 8946 w 48568"/>
                <a:gd name="connsiteY4" fmla="*/ 2279 h 26091"/>
                <a:gd name="connsiteX5" fmla="*/ 8946 w 48568"/>
                <a:gd name="connsiteY5" fmla="*/ 2279 h 26091"/>
                <a:gd name="connsiteX6" fmla="*/ 21329 w 48568"/>
                <a:gd name="connsiteY6" fmla="*/ 14661 h 26091"/>
                <a:gd name="connsiteX7" fmla="*/ 41331 w 48568"/>
                <a:gd name="connsiteY7" fmla="*/ 11804 h 26091"/>
                <a:gd name="connsiteX8" fmla="*/ 47999 w 48568"/>
                <a:gd name="connsiteY8" fmla="*/ 13709 h 26091"/>
                <a:gd name="connsiteX9" fmla="*/ 47999 w 48568"/>
                <a:gd name="connsiteY9" fmla="*/ 13709 h 26091"/>
                <a:gd name="connsiteX10" fmla="*/ 46094 w 48568"/>
                <a:gd name="connsiteY10" fmla="*/ 20376 h 26091"/>
                <a:gd name="connsiteX11" fmla="*/ 46094 w 48568"/>
                <a:gd name="connsiteY11" fmla="*/ 20376 h 26091"/>
                <a:gd name="connsiteX12" fmla="*/ 27996 w 48568"/>
                <a:gd name="connsiteY12" fmla="*/ 26091 h 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568" h="26091">
                  <a:moveTo>
                    <a:pt x="27996" y="26091"/>
                  </a:moveTo>
                  <a:cubicBezTo>
                    <a:pt x="25139" y="26091"/>
                    <a:pt x="22281" y="26091"/>
                    <a:pt x="19424" y="25139"/>
                  </a:cubicBezTo>
                  <a:cubicBezTo>
                    <a:pt x="10851" y="22281"/>
                    <a:pt x="4184" y="15614"/>
                    <a:pt x="374" y="7041"/>
                  </a:cubicBezTo>
                  <a:cubicBezTo>
                    <a:pt x="-579" y="4184"/>
                    <a:pt x="374" y="1326"/>
                    <a:pt x="2279" y="374"/>
                  </a:cubicBezTo>
                  <a:cubicBezTo>
                    <a:pt x="5136" y="-579"/>
                    <a:pt x="7994" y="374"/>
                    <a:pt x="8946" y="2279"/>
                  </a:cubicBezTo>
                  <a:lnTo>
                    <a:pt x="8946" y="2279"/>
                  </a:lnTo>
                  <a:cubicBezTo>
                    <a:pt x="10851" y="7994"/>
                    <a:pt x="15614" y="12756"/>
                    <a:pt x="21329" y="14661"/>
                  </a:cubicBezTo>
                  <a:cubicBezTo>
                    <a:pt x="27996" y="16566"/>
                    <a:pt x="34664" y="15614"/>
                    <a:pt x="41331" y="11804"/>
                  </a:cubicBezTo>
                  <a:cubicBezTo>
                    <a:pt x="43236" y="10851"/>
                    <a:pt x="47046" y="11804"/>
                    <a:pt x="47999" y="13709"/>
                  </a:cubicBezTo>
                  <a:cubicBezTo>
                    <a:pt x="47999" y="13709"/>
                    <a:pt x="47999" y="13709"/>
                    <a:pt x="47999" y="13709"/>
                  </a:cubicBezTo>
                  <a:cubicBezTo>
                    <a:pt x="48951" y="15614"/>
                    <a:pt x="48951" y="18471"/>
                    <a:pt x="46094" y="20376"/>
                  </a:cubicBezTo>
                  <a:cubicBezTo>
                    <a:pt x="46094" y="20376"/>
                    <a:pt x="46094" y="20376"/>
                    <a:pt x="46094" y="20376"/>
                  </a:cubicBezTo>
                  <a:cubicBezTo>
                    <a:pt x="41331" y="24186"/>
                    <a:pt x="34664" y="26091"/>
                    <a:pt x="27996" y="2609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8" name="图形 457">
              <a:extLst>
                <a:ext uri="{FF2B5EF4-FFF2-40B4-BE49-F238E27FC236}">
                  <a16:creationId xmlns:a16="http://schemas.microsoft.com/office/drawing/2014/main" id="{74256F2C-6E84-448D-9C35-2F77754E16FA}"/>
                </a:ext>
              </a:extLst>
            </p:cNvPr>
            <p:cNvSpPr/>
            <p:nvPr/>
          </p:nvSpPr>
          <p:spPr>
            <a:xfrm>
              <a:off x="4850841" y="5431107"/>
              <a:ext cx="187642" cy="44767"/>
            </a:xfrm>
            <a:custGeom>
              <a:avLst/>
              <a:gdLst>
                <a:gd name="connsiteX0" fmla="*/ 4763 w 187642"/>
                <a:gd name="connsiteY0" fmla="*/ 44768 h 44767"/>
                <a:gd name="connsiteX1" fmla="*/ 3810 w 187642"/>
                <a:gd name="connsiteY1" fmla="*/ 44768 h 44767"/>
                <a:gd name="connsiteX2" fmla="*/ 0 w 187642"/>
                <a:gd name="connsiteY2" fmla="*/ 39053 h 44767"/>
                <a:gd name="connsiteX3" fmla="*/ 11430 w 187642"/>
                <a:gd name="connsiteY3" fmla="*/ 20955 h 44767"/>
                <a:gd name="connsiteX4" fmla="*/ 181927 w 187642"/>
                <a:gd name="connsiteY4" fmla="*/ 0 h 44767"/>
                <a:gd name="connsiteX5" fmla="*/ 187642 w 187642"/>
                <a:gd name="connsiteY5" fmla="*/ 3810 h 44767"/>
                <a:gd name="connsiteX6" fmla="*/ 183833 w 187642"/>
                <a:gd name="connsiteY6" fmla="*/ 9525 h 44767"/>
                <a:gd name="connsiteX7" fmla="*/ 14288 w 187642"/>
                <a:gd name="connsiteY7" fmla="*/ 30480 h 44767"/>
                <a:gd name="connsiteX8" fmla="*/ 9525 w 187642"/>
                <a:gd name="connsiteY8" fmla="*/ 41910 h 44767"/>
                <a:gd name="connsiteX9" fmla="*/ 4763 w 187642"/>
                <a:gd name="connsiteY9" fmla="*/ 44768 h 44767"/>
                <a:gd name="connsiteX10" fmla="*/ 12382 w 187642"/>
                <a:gd name="connsiteY10" fmla="*/ 29528 h 44767"/>
                <a:gd name="connsiteX11" fmla="*/ 12382 w 187642"/>
                <a:gd name="connsiteY11" fmla="*/ 29528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42" h="44767">
                  <a:moveTo>
                    <a:pt x="4763" y="44768"/>
                  </a:moveTo>
                  <a:cubicBezTo>
                    <a:pt x="4763" y="44768"/>
                    <a:pt x="3810" y="44768"/>
                    <a:pt x="3810" y="44768"/>
                  </a:cubicBezTo>
                  <a:cubicBezTo>
                    <a:pt x="952" y="43815"/>
                    <a:pt x="0" y="40958"/>
                    <a:pt x="0" y="39053"/>
                  </a:cubicBezTo>
                  <a:cubicBezTo>
                    <a:pt x="4763" y="20955"/>
                    <a:pt x="9525" y="20955"/>
                    <a:pt x="11430" y="20955"/>
                  </a:cubicBezTo>
                  <a:cubicBezTo>
                    <a:pt x="13335" y="20955"/>
                    <a:pt x="124777" y="6668"/>
                    <a:pt x="181927" y="0"/>
                  </a:cubicBezTo>
                  <a:cubicBezTo>
                    <a:pt x="184785" y="0"/>
                    <a:pt x="186690" y="1905"/>
                    <a:pt x="187642" y="3810"/>
                  </a:cubicBezTo>
                  <a:cubicBezTo>
                    <a:pt x="187642" y="6668"/>
                    <a:pt x="185738" y="8573"/>
                    <a:pt x="183833" y="9525"/>
                  </a:cubicBezTo>
                  <a:cubicBezTo>
                    <a:pt x="167640" y="11430"/>
                    <a:pt x="31432" y="28575"/>
                    <a:pt x="14288" y="30480"/>
                  </a:cubicBezTo>
                  <a:cubicBezTo>
                    <a:pt x="12382" y="34290"/>
                    <a:pt x="11430" y="38100"/>
                    <a:pt x="9525" y="41910"/>
                  </a:cubicBezTo>
                  <a:cubicBezTo>
                    <a:pt x="8573" y="43815"/>
                    <a:pt x="6668" y="44768"/>
                    <a:pt x="4763" y="44768"/>
                  </a:cubicBezTo>
                  <a:close/>
                  <a:moveTo>
                    <a:pt x="12382" y="29528"/>
                  </a:moveTo>
                  <a:lnTo>
                    <a:pt x="12382" y="2952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9" name="图形 457">
              <a:extLst>
                <a:ext uri="{FF2B5EF4-FFF2-40B4-BE49-F238E27FC236}">
                  <a16:creationId xmlns:a16="http://schemas.microsoft.com/office/drawing/2014/main" id="{1AEA28A2-20CC-4B10-8DC6-4184726A866D}"/>
                </a:ext>
              </a:extLst>
            </p:cNvPr>
            <p:cNvSpPr/>
            <p:nvPr/>
          </p:nvSpPr>
          <p:spPr>
            <a:xfrm>
              <a:off x="4871590" y="5429916"/>
              <a:ext cx="56402" cy="90725"/>
            </a:xfrm>
            <a:custGeom>
              <a:avLst/>
              <a:gdLst>
                <a:gd name="connsiteX0" fmla="*/ 56403 w 56402"/>
                <a:gd name="connsiteY0" fmla="*/ 45006 h 90725"/>
                <a:gd name="connsiteX1" fmla="*/ 47831 w 56402"/>
                <a:gd name="connsiteY1" fmla="*/ 21193 h 90725"/>
                <a:gd name="connsiteX2" fmla="*/ 36401 w 56402"/>
                <a:gd name="connsiteY2" fmla="*/ 5953 h 90725"/>
                <a:gd name="connsiteX3" fmla="*/ 18303 w 56402"/>
                <a:gd name="connsiteY3" fmla="*/ 238 h 90725"/>
                <a:gd name="connsiteX4" fmla="*/ 4968 w 56402"/>
                <a:gd name="connsiteY4" fmla="*/ 9763 h 90725"/>
                <a:gd name="connsiteX5" fmla="*/ 206 w 56402"/>
                <a:gd name="connsiteY5" fmla="*/ 25956 h 90725"/>
                <a:gd name="connsiteX6" fmla="*/ 30686 w 56402"/>
                <a:gd name="connsiteY6" fmla="*/ 90726 h 90725"/>
                <a:gd name="connsiteX7" fmla="*/ 28781 w 56402"/>
                <a:gd name="connsiteY7" fmla="*/ 88821 h 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02" h="90725">
                  <a:moveTo>
                    <a:pt x="56403" y="45006"/>
                  </a:moveTo>
                  <a:cubicBezTo>
                    <a:pt x="55451" y="36433"/>
                    <a:pt x="52593" y="28813"/>
                    <a:pt x="47831" y="21193"/>
                  </a:cubicBezTo>
                  <a:cubicBezTo>
                    <a:pt x="44973" y="15478"/>
                    <a:pt x="41163" y="9763"/>
                    <a:pt x="36401" y="5953"/>
                  </a:cubicBezTo>
                  <a:cubicBezTo>
                    <a:pt x="31638" y="1191"/>
                    <a:pt x="24971" y="-714"/>
                    <a:pt x="18303" y="238"/>
                  </a:cubicBezTo>
                  <a:cubicBezTo>
                    <a:pt x="12588" y="1191"/>
                    <a:pt x="7826" y="5001"/>
                    <a:pt x="4968" y="9763"/>
                  </a:cubicBezTo>
                  <a:cubicBezTo>
                    <a:pt x="2111" y="14526"/>
                    <a:pt x="206" y="20241"/>
                    <a:pt x="206" y="25956"/>
                  </a:cubicBezTo>
                  <a:cubicBezTo>
                    <a:pt x="-1699" y="51673"/>
                    <a:pt x="9731" y="76438"/>
                    <a:pt x="30686" y="90726"/>
                  </a:cubicBezTo>
                  <a:lnTo>
                    <a:pt x="28781" y="88821"/>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0" name="图形 457">
              <a:extLst>
                <a:ext uri="{FF2B5EF4-FFF2-40B4-BE49-F238E27FC236}">
                  <a16:creationId xmlns:a16="http://schemas.microsoft.com/office/drawing/2014/main" id="{045FBD0D-F1D2-4B12-9101-0A65F28DFBB4}"/>
                </a:ext>
              </a:extLst>
            </p:cNvPr>
            <p:cNvSpPr/>
            <p:nvPr/>
          </p:nvSpPr>
          <p:spPr>
            <a:xfrm>
              <a:off x="4866628" y="5425212"/>
              <a:ext cx="67080" cy="101145"/>
            </a:xfrm>
            <a:custGeom>
              <a:avLst/>
              <a:gdLst>
                <a:gd name="connsiteX0" fmla="*/ 35648 w 67080"/>
                <a:gd name="connsiteY0" fmla="*/ 101145 h 101145"/>
                <a:gd name="connsiteX1" fmla="*/ 32791 w 67080"/>
                <a:gd name="connsiteY1" fmla="*/ 100193 h 101145"/>
                <a:gd name="connsiteX2" fmla="*/ 406 w 67080"/>
                <a:gd name="connsiteY2" fmla="*/ 30661 h 101145"/>
                <a:gd name="connsiteX3" fmla="*/ 6121 w 67080"/>
                <a:gd name="connsiteY3" fmla="*/ 12563 h 101145"/>
                <a:gd name="connsiteX4" fmla="*/ 23266 w 67080"/>
                <a:gd name="connsiteY4" fmla="*/ 180 h 101145"/>
                <a:gd name="connsiteX5" fmla="*/ 45173 w 67080"/>
                <a:gd name="connsiteY5" fmla="*/ 7800 h 101145"/>
                <a:gd name="connsiteX6" fmla="*/ 57556 w 67080"/>
                <a:gd name="connsiteY6" fmla="*/ 24945 h 101145"/>
                <a:gd name="connsiteX7" fmla="*/ 67081 w 67080"/>
                <a:gd name="connsiteY7" fmla="*/ 50663 h 101145"/>
                <a:gd name="connsiteX8" fmla="*/ 62318 w 67080"/>
                <a:gd name="connsiteY8" fmla="*/ 55425 h 101145"/>
                <a:gd name="connsiteX9" fmla="*/ 57556 w 67080"/>
                <a:gd name="connsiteY9" fmla="*/ 50663 h 101145"/>
                <a:gd name="connsiteX10" fmla="*/ 57556 w 67080"/>
                <a:gd name="connsiteY10" fmla="*/ 50663 h 101145"/>
                <a:gd name="connsiteX11" fmla="*/ 49936 w 67080"/>
                <a:gd name="connsiteY11" fmla="*/ 29708 h 101145"/>
                <a:gd name="connsiteX12" fmla="*/ 38506 w 67080"/>
                <a:gd name="connsiteY12" fmla="*/ 14468 h 101145"/>
                <a:gd name="connsiteX13" fmla="*/ 24218 w 67080"/>
                <a:gd name="connsiteY13" fmla="*/ 9705 h 101145"/>
                <a:gd name="connsiteX14" fmla="*/ 13741 w 67080"/>
                <a:gd name="connsiteY14" fmla="*/ 17325 h 101145"/>
                <a:gd name="connsiteX15" fmla="*/ 9931 w 67080"/>
                <a:gd name="connsiteY15" fmla="*/ 31613 h 101145"/>
                <a:gd name="connsiteX16" fmla="*/ 34696 w 67080"/>
                <a:gd name="connsiteY16" fmla="*/ 89716 h 101145"/>
                <a:gd name="connsiteX17" fmla="*/ 37553 w 67080"/>
                <a:gd name="connsiteY17" fmla="*/ 91620 h 101145"/>
                <a:gd name="connsiteX18" fmla="*/ 39458 w 67080"/>
                <a:gd name="connsiteY18" fmla="*/ 93525 h 101145"/>
                <a:gd name="connsiteX19" fmla="*/ 39458 w 67080"/>
                <a:gd name="connsiteY19" fmla="*/ 100193 h 101145"/>
                <a:gd name="connsiteX20" fmla="*/ 35648 w 67080"/>
                <a:gd name="connsiteY20" fmla="*/ 101145 h 10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080" h="101145">
                  <a:moveTo>
                    <a:pt x="35648" y="101145"/>
                  </a:moveTo>
                  <a:cubicBezTo>
                    <a:pt x="34696" y="101145"/>
                    <a:pt x="33743" y="101145"/>
                    <a:pt x="32791" y="100193"/>
                  </a:cubicBezTo>
                  <a:cubicBezTo>
                    <a:pt x="9931" y="84000"/>
                    <a:pt x="-2452" y="58283"/>
                    <a:pt x="406" y="30661"/>
                  </a:cubicBezTo>
                  <a:cubicBezTo>
                    <a:pt x="406" y="23993"/>
                    <a:pt x="2311" y="17325"/>
                    <a:pt x="6121" y="12563"/>
                  </a:cubicBezTo>
                  <a:cubicBezTo>
                    <a:pt x="9931" y="5895"/>
                    <a:pt x="15646" y="2086"/>
                    <a:pt x="23266" y="180"/>
                  </a:cubicBezTo>
                  <a:cubicBezTo>
                    <a:pt x="30886" y="-772"/>
                    <a:pt x="39458" y="2086"/>
                    <a:pt x="45173" y="7800"/>
                  </a:cubicBezTo>
                  <a:cubicBezTo>
                    <a:pt x="49936" y="12563"/>
                    <a:pt x="54698" y="18278"/>
                    <a:pt x="57556" y="24945"/>
                  </a:cubicBezTo>
                  <a:cubicBezTo>
                    <a:pt x="63271" y="32566"/>
                    <a:pt x="66128" y="41138"/>
                    <a:pt x="67081" y="50663"/>
                  </a:cubicBezTo>
                  <a:cubicBezTo>
                    <a:pt x="67081" y="53520"/>
                    <a:pt x="65176" y="55425"/>
                    <a:pt x="62318" y="55425"/>
                  </a:cubicBezTo>
                  <a:cubicBezTo>
                    <a:pt x="59461" y="55425"/>
                    <a:pt x="57556" y="53520"/>
                    <a:pt x="57556" y="50663"/>
                  </a:cubicBezTo>
                  <a:cubicBezTo>
                    <a:pt x="57556" y="50663"/>
                    <a:pt x="57556" y="50663"/>
                    <a:pt x="57556" y="50663"/>
                  </a:cubicBezTo>
                  <a:cubicBezTo>
                    <a:pt x="56603" y="43043"/>
                    <a:pt x="53746" y="36375"/>
                    <a:pt x="49936" y="29708"/>
                  </a:cubicBezTo>
                  <a:cubicBezTo>
                    <a:pt x="46126" y="23993"/>
                    <a:pt x="43268" y="18278"/>
                    <a:pt x="38506" y="14468"/>
                  </a:cubicBezTo>
                  <a:cubicBezTo>
                    <a:pt x="34696" y="10658"/>
                    <a:pt x="29933" y="8753"/>
                    <a:pt x="24218" y="9705"/>
                  </a:cubicBezTo>
                  <a:cubicBezTo>
                    <a:pt x="19456" y="10658"/>
                    <a:pt x="16598" y="13516"/>
                    <a:pt x="13741" y="17325"/>
                  </a:cubicBezTo>
                  <a:cubicBezTo>
                    <a:pt x="10883" y="22088"/>
                    <a:pt x="9931" y="26850"/>
                    <a:pt x="9931" y="31613"/>
                  </a:cubicBezTo>
                  <a:cubicBezTo>
                    <a:pt x="8026" y="53520"/>
                    <a:pt x="17551" y="75428"/>
                    <a:pt x="34696" y="89716"/>
                  </a:cubicBezTo>
                  <a:cubicBezTo>
                    <a:pt x="35648" y="89716"/>
                    <a:pt x="36601" y="90668"/>
                    <a:pt x="37553" y="91620"/>
                  </a:cubicBezTo>
                  <a:lnTo>
                    <a:pt x="39458" y="93525"/>
                  </a:lnTo>
                  <a:cubicBezTo>
                    <a:pt x="41363" y="95430"/>
                    <a:pt x="41363" y="98288"/>
                    <a:pt x="39458" y="100193"/>
                  </a:cubicBezTo>
                  <a:cubicBezTo>
                    <a:pt x="39458" y="100193"/>
                    <a:pt x="37553" y="101145"/>
                    <a:pt x="35648" y="10114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1" name="图形 457">
              <a:extLst>
                <a:ext uri="{FF2B5EF4-FFF2-40B4-BE49-F238E27FC236}">
                  <a16:creationId xmlns:a16="http://schemas.microsoft.com/office/drawing/2014/main" id="{9228B423-8477-415E-9696-A0ECE8138C57}"/>
                </a:ext>
              </a:extLst>
            </p:cNvPr>
            <p:cNvSpPr/>
            <p:nvPr/>
          </p:nvSpPr>
          <p:spPr>
            <a:xfrm rot="21546001">
              <a:off x="4979439" y="5416833"/>
              <a:ext cx="9525" cy="24765"/>
            </a:xfrm>
            <a:custGeom>
              <a:avLst/>
              <a:gdLst>
                <a:gd name="connsiteX0" fmla="*/ 9525 w 9525"/>
                <a:gd name="connsiteY0" fmla="*/ 12383 h 24765"/>
                <a:gd name="connsiteX1" fmla="*/ 4763 w 9525"/>
                <a:gd name="connsiteY1" fmla="*/ 24766 h 24765"/>
                <a:gd name="connsiteX2" fmla="*/ 0 w 9525"/>
                <a:gd name="connsiteY2" fmla="*/ 12383 h 24765"/>
                <a:gd name="connsiteX3" fmla="*/ 4763 w 9525"/>
                <a:gd name="connsiteY3" fmla="*/ 0 h 24765"/>
                <a:gd name="connsiteX4" fmla="*/ 9525 w 9525"/>
                <a:gd name="connsiteY4" fmla="*/ 12383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24765">
                  <a:moveTo>
                    <a:pt x="9525" y="12383"/>
                  </a:moveTo>
                  <a:cubicBezTo>
                    <a:pt x="9525" y="19222"/>
                    <a:pt x="7393" y="24766"/>
                    <a:pt x="4763" y="24766"/>
                  </a:cubicBezTo>
                  <a:cubicBezTo>
                    <a:pt x="2132" y="24766"/>
                    <a:pt x="0" y="19222"/>
                    <a:pt x="0" y="12383"/>
                  </a:cubicBezTo>
                  <a:cubicBezTo>
                    <a:pt x="0" y="5544"/>
                    <a:pt x="2132" y="0"/>
                    <a:pt x="4763" y="0"/>
                  </a:cubicBezTo>
                  <a:cubicBezTo>
                    <a:pt x="7393" y="0"/>
                    <a:pt x="9525" y="5544"/>
                    <a:pt x="9525" y="1238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2" name="图形 457">
              <a:extLst>
                <a:ext uri="{FF2B5EF4-FFF2-40B4-BE49-F238E27FC236}">
                  <a16:creationId xmlns:a16="http://schemas.microsoft.com/office/drawing/2014/main" id="{B61FFA9C-B95B-4950-A9F2-B55A11F96CB8}"/>
                </a:ext>
              </a:extLst>
            </p:cNvPr>
            <p:cNvSpPr/>
            <p:nvPr/>
          </p:nvSpPr>
          <p:spPr>
            <a:xfrm>
              <a:off x="4652226" y="5833062"/>
              <a:ext cx="19545" cy="426720"/>
            </a:xfrm>
            <a:custGeom>
              <a:avLst/>
              <a:gdLst>
                <a:gd name="connsiteX0" fmla="*/ 7163 w 19545"/>
                <a:gd name="connsiteY0" fmla="*/ 426720 h 426720"/>
                <a:gd name="connsiteX1" fmla="*/ 2400 w 19545"/>
                <a:gd name="connsiteY1" fmla="*/ 422910 h 426720"/>
                <a:gd name="connsiteX2" fmla="*/ 10973 w 19545"/>
                <a:gd name="connsiteY2" fmla="*/ 3810 h 426720"/>
                <a:gd name="connsiteX3" fmla="*/ 15735 w 19545"/>
                <a:gd name="connsiteY3" fmla="*/ 0 h 426720"/>
                <a:gd name="connsiteX4" fmla="*/ 15735 w 19545"/>
                <a:gd name="connsiteY4" fmla="*/ 0 h 426720"/>
                <a:gd name="connsiteX5" fmla="*/ 19545 w 19545"/>
                <a:gd name="connsiteY5" fmla="*/ 4763 h 426720"/>
                <a:gd name="connsiteX6" fmla="*/ 10973 w 19545"/>
                <a:gd name="connsiteY6" fmla="*/ 421958 h 426720"/>
                <a:gd name="connsiteX7" fmla="*/ 7163 w 19545"/>
                <a:gd name="connsiteY7" fmla="*/ 426720 h 426720"/>
                <a:gd name="connsiteX8" fmla="*/ 7163 w 19545"/>
                <a:gd name="connsiteY8" fmla="*/ 42672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5" h="426720">
                  <a:moveTo>
                    <a:pt x="7163" y="426720"/>
                  </a:moveTo>
                  <a:cubicBezTo>
                    <a:pt x="5258" y="426720"/>
                    <a:pt x="3353" y="424815"/>
                    <a:pt x="2400" y="422910"/>
                  </a:cubicBezTo>
                  <a:cubicBezTo>
                    <a:pt x="-6172" y="309563"/>
                    <a:pt x="10973" y="7620"/>
                    <a:pt x="10973" y="3810"/>
                  </a:cubicBezTo>
                  <a:cubicBezTo>
                    <a:pt x="10973" y="952"/>
                    <a:pt x="12878" y="0"/>
                    <a:pt x="15735" y="0"/>
                  </a:cubicBezTo>
                  <a:cubicBezTo>
                    <a:pt x="15735" y="0"/>
                    <a:pt x="15735" y="0"/>
                    <a:pt x="15735" y="0"/>
                  </a:cubicBezTo>
                  <a:cubicBezTo>
                    <a:pt x="18593" y="0"/>
                    <a:pt x="19545" y="1905"/>
                    <a:pt x="19545" y="4763"/>
                  </a:cubicBezTo>
                  <a:cubicBezTo>
                    <a:pt x="19545" y="7620"/>
                    <a:pt x="2400" y="309563"/>
                    <a:pt x="10973" y="421958"/>
                  </a:cubicBezTo>
                  <a:cubicBezTo>
                    <a:pt x="11925" y="424815"/>
                    <a:pt x="10020" y="426720"/>
                    <a:pt x="7163" y="426720"/>
                  </a:cubicBezTo>
                  <a:lnTo>
                    <a:pt x="7163" y="42672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3" name="图形 457">
              <a:extLst>
                <a:ext uri="{FF2B5EF4-FFF2-40B4-BE49-F238E27FC236}">
                  <a16:creationId xmlns:a16="http://schemas.microsoft.com/office/drawing/2014/main" id="{13935960-D536-4FF6-BCE3-9203EEB1F24A}"/>
                </a:ext>
              </a:extLst>
            </p:cNvPr>
            <p:cNvSpPr/>
            <p:nvPr/>
          </p:nvSpPr>
          <p:spPr>
            <a:xfrm>
              <a:off x="4696536" y="6241684"/>
              <a:ext cx="395287" cy="27622"/>
            </a:xfrm>
            <a:custGeom>
              <a:avLst/>
              <a:gdLst>
                <a:gd name="connsiteX0" fmla="*/ 3810 w 395287"/>
                <a:gd name="connsiteY0" fmla="*/ 27623 h 27622"/>
                <a:gd name="connsiteX1" fmla="*/ 0 w 395287"/>
                <a:gd name="connsiteY1" fmla="*/ 22860 h 27622"/>
                <a:gd name="connsiteX2" fmla="*/ 3810 w 395287"/>
                <a:gd name="connsiteY2" fmla="*/ 19050 h 27622"/>
                <a:gd name="connsiteX3" fmla="*/ 390525 w 395287"/>
                <a:gd name="connsiteY3" fmla="*/ 0 h 27622"/>
                <a:gd name="connsiteX4" fmla="*/ 395288 w 395287"/>
                <a:gd name="connsiteY4" fmla="*/ 3810 h 27622"/>
                <a:gd name="connsiteX5" fmla="*/ 395288 w 395287"/>
                <a:gd name="connsiteY5" fmla="*/ 3810 h 27622"/>
                <a:gd name="connsiteX6" fmla="*/ 391478 w 395287"/>
                <a:gd name="connsiteY6" fmla="*/ 8573 h 27622"/>
                <a:gd name="connsiteX7" fmla="*/ 3810 w 395287"/>
                <a:gd name="connsiteY7" fmla="*/ 27623 h 27622"/>
                <a:gd name="connsiteX8" fmla="*/ 3810 w 395287"/>
                <a:gd name="connsiteY8" fmla="*/ 27623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87" h="27622">
                  <a:moveTo>
                    <a:pt x="3810" y="27623"/>
                  </a:moveTo>
                  <a:cubicBezTo>
                    <a:pt x="953" y="27623"/>
                    <a:pt x="0" y="24765"/>
                    <a:pt x="0" y="22860"/>
                  </a:cubicBezTo>
                  <a:cubicBezTo>
                    <a:pt x="0" y="20955"/>
                    <a:pt x="1905" y="19050"/>
                    <a:pt x="3810" y="19050"/>
                  </a:cubicBezTo>
                  <a:lnTo>
                    <a:pt x="390525" y="0"/>
                  </a:lnTo>
                  <a:cubicBezTo>
                    <a:pt x="393383" y="0"/>
                    <a:pt x="395288" y="1905"/>
                    <a:pt x="395288" y="3810"/>
                  </a:cubicBezTo>
                  <a:cubicBezTo>
                    <a:pt x="395288" y="3810"/>
                    <a:pt x="395288" y="3810"/>
                    <a:pt x="395288" y="3810"/>
                  </a:cubicBezTo>
                  <a:cubicBezTo>
                    <a:pt x="395288" y="6668"/>
                    <a:pt x="393383" y="8573"/>
                    <a:pt x="391478" y="8573"/>
                  </a:cubicBezTo>
                  <a:lnTo>
                    <a:pt x="3810" y="27623"/>
                  </a:lnTo>
                  <a:lnTo>
                    <a:pt x="3810" y="2762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575" name="标题 1">
            <a:extLst>
              <a:ext uri="{FF2B5EF4-FFF2-40B4-BE49-F238E27FC236}">
                <a16:creationId xmlns:a16="http://schemas.microsoft.com/office/drawing/2014/main" id="{035BA4EC-9DD3-423E-A777-398BE2CD160B}"/>
              </a:ext>
            </a:extLst>
          </p:cNvPr>
          <p:cNvSpPr txBox="1">
            <a:spLocks/>
          </p:cNvSpPr>
          <p:nvPr/>
        </p:nvSpPr>
        <p:spPr>
          <a:xfrm>
            <a:off x="1877750" y="479458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行业领先</a:t>
            </a:r>
          </a:p>
        </p:txBody>
      </p:sp>
      <p:sp>
        <p:nvSpPr>
          <p:cNvPr id="576" name="标题 1">
            <a:extLst>
              <a:ext uri="{FF2B5EF4-FFF2-40B4-BE49-F238E27FC236}">
                <a16:creationId xmlns:a16="http://schemas.microsoft.com/office/drawing/2014/main" id="{6D4C37F3-3546-4AA9-B2B1-F023A76A0B2F}"/>
              </a:ext>
            </a:extLst>
          </p:cNvPr>
          <p:cNvSpPr txBox="1">
            <a:spLocks/>
          </p:cNvSpPr>
          <p:nvPr/>
        </p:nvSpPr>
        <p:spPr>
          <a:xfrm>
            <a:off x="5442968" y="479458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团队共建</a:t>
            </a:r>
          </a:p>
        </p:txBody>
      </p:sp>
      <p:sp>
        <p:nvSpPr>
          <p:cNvPr id="577" name="标题 1">
            <a:extLst>
              <a:ext uri="{FF2B5EF4-FFF2-40B4-BE49-F238E27FC236}">
                <a16:creationId xmlns:a16="http://schemas.microsoft.com/office/drawing/2014/main" id="{53876290-04E3-467C-A77F-F8CF2D0E1454}"/>
              </a:ext>
            </a:extLst>
          </p:cNvPr>
          <p:cNvSpPr txBox="1">
            <a:spLocks/>
          </p:cNvSpPr>
          <p:nvPr/>
        </p:nvSpPr>
        <p:spPr>
          <a:xfrm>
            <a:off x="9104050" y="479458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积极创新</a:t>
            </a:r>
          </a:p>
        </p:txBody>
      </p:sp>
      <p:sp>
        <p:nvSpPr>
          <p:cNvPr id="578" name="标题 1">
            <a:extLst>
              <a:ext uri="{FF2B5EF4-FFF2-40B4-BE49-F238E27FC236}">
                <a16:creationId xmlns:a16="http://schemas.microsoft.com/office/drawing/2014/main" id="{B0C7BBA9-F5DC-4A79-9E4E-FE1CCE67B2B9}"/>
              </a:ext>
            </a:extLst>
          </p:cNvPr>
          <p:cNvSpPr txBox="1">
            <a:spLocks/>
          </p:cNvSpPr>
          <p:nvPr/>
        </p:nvSpPr>
        <p:spPr>
          <a:xfrm>
            <a:off x="765066" y="5216668"/>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公司愿景之一就是持续站在行业领先地位，为本行业发展贡献主要力量</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579" name="标题 1">
            <a:extLst>
              <a:ext uri="{FF2B5EF4-FFF2-40B4-BE49-F238E27FC236}">
                <a16:creationId xmlns:a16="http://schemas.microsoft.com/office/drawing/2014/main" id="{7050EB13-9DAE-43D5-AE2C-FF075E976953}"/>
              </a:ext>
            </a:extLst>
          </p:cNvPr>
          <p:cNvSpPr txBox="1">
            <a:spLocks/>
          </p:cNvSpPr>
          <p:nvPr/>
        </p:nvSpPr>
        <p:spPr>
          <a:xfrm>
            <a:off x="4387572" y="5216668"/>
            <a:ext cx="3416853"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公司愿景之二为合作共赢，团队协作，协力打造具有团队意识的高素质员工队伍</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580" name="标题 1">
            <a:extLst>
              <a:ext uri="{FF2B5EF4-FFF2-40B4-BE49-F238E27FC236}">
                <a16:creationId xmlns:a16="http://schemas.microsoft.com/office/drawing/2014/main" id="{0E5C4CD8-2F33-463D-AB71-BA1FC4AF4641}"/>
              </a:ext>
            </a:extLst>
          </p:cNvPr>
          <p:cNvSpPr txBox="1">
            <a:spLocks/>
          </p:cNvSpPr>
          <p:nvPr/>
        </p:nvSpPr>
        <p:spPr>
          <a:xfrm>
            <a:off x="8114353" y="5216668"/>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公司愿景之三为积极投入产品创新，只有不断创新才能持续发展</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Tree>
    <p:extLst>
      <p:ext uri="{BB962C8B-B14F-4D97-AF65-F5344CB8AC3E}">
        <p14:creationId xmlns:p14="http://schemas.microsoft.com/office/powerpoint/2010/main" val="3241904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540A8256-05D5-49DA-A108-68393D9E16F8}"/>
              </a:ext>
            </a:extLst>
          </p:cNvPr>
          <p:cNvSpPr>
            <a:spLocks noGrp="1"/>
          </p:cNvSpPr>
          <p:nvPr>
            <p:ph type="body" sz="quarter" idx="13"/>
          </p:nvPr>
        </p:nvSpPr>
        <p:spPr/>
        <p:txBody>
          <a:bodyPr>
            <a:noAutofit/>
          </a:bodyPr>
          <a:lstStyle/>
          <a:p>
            <a:r>
              <a:rPr lang="zh-CN" altLang="en-US" dirty="0"/>
              <a:t>经营管理</a:t>
            </a:r>
          </a:p>
        </p:txBody>
      </p:sp>
      <p:sp>
        <p:nvSpPr>
          <p:cNvPr id="10" name="文本占位符 9">
            <a:extLst>
              <a:ext uri="{FF2B5EF4-FFF2-40B4-BE49-F238E27FC236}">
                <a16:creationId xmlns:a16="http://schemas.microsoft.com/office/drawing/2014/main" id="{1FC2EBE4-0B8F-44D0-BE78-ADA86CD92A0B}"/>
              </a:ext>
            </a:extLst>
          </p:cNvPr>
          <p:cNvSpPr>
            <a:spLocks noGrp="1"/>
          </p:cNvSpPr>
          <p:nvPr>
            <p:ph type="body" sz="quarter" idx="14"/>
          </p:nvPr>
        </p:nvSpPr>
        <p:spPr/>
        <p:txBody>
          <a:bodyPr>
            <a:noAutofit/>
          </a:bodyPr>
          <a:lstStyle/>
          <a:p>
            <a:r>
              <a:rPr lang="en-US" altLang="zh-CN" dirty="0"/>
              <a:t>MANAGEMENT</a:t>
            </a:r>
          </a:p>
        </p:txBody>
      </p:sp>
      <p:grpSp>
        <p:nvGrpSpPr>
          <p:cNvPr id="2" name="组合 1">
            <a:extLst>
              <a:ext uri="{FF2B5EF4-FFF2-40B4-BE49-F238E27FC236}">
                <a16:creationId xmlns:a16="http://schemas.microsoft.com/office/drawing/2014/main" id="{736D9461-AE0D-432E-9996-052364281002}"/>
              </a:ext>
            </a:extLst>
          </p:cNvPr>
          <p:cNvGrpSpPr/>
          <p:nvPr/>
        </p:nvGrpSpPr>
        <p:grpSpPr>
          <a:xfrm>
            <a:off x="4724400" y="1389893"/>
            <a:ext cx="2743200" cy="484300"/>
            <a:chOff x="4724400" y="1389893"/>
            <a:chExt cx="2743200" cy="484300"/>
          </a:xfrm>
        </p:grpSpPr>
        <p:sp>
          <p:nvSpPr>
            <p:cNvPr id="5" name="矩形 4">
              <a:extLst>
                <a:ext uri="{FF2B5EF4-FFF2-40B4-BE49-F238E27FC236}">
                  <a16:creationId xmlns:a16="http://schemas.microsoft.com/office/drawing/2014/main" id="{B7F0561B-24CE-4914-A74F-D12BE5575CAE}"/>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3607F86E-F0EE-47F8-B69A-CCB1B4102C15}"/>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五年经营计划</a:t>
              </a:r>
            </a:p>
          </p:txBody>
        </p:sp>
      </p:grpSp>
      <p:sp>
        <p:nvSpPr>
          <p:cNvPr id="7" name="标题 1">
            <a:extLst>
              <a:ext uri="{FF2B5EF4-FFF2-40B4-BE49-F238E27FC236}">
                <a16:creationId xmlns:a16="http://schemas.microsoft.com/office/drawing/2014/main" id="{BABCEADF-DCFF-4261-89E4-36CEFE2D2478}"/>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FIVE-YEAR BUSINESS PLAN</a:t>
            </a:r>
          </a:p>
        </p:txBody>
      </p:sp>
      <p:grpSp>
        <p:nvGrpSpPr>
          <p:cNvPr id="4" name="组合 3">
            <a:extLst>
              <a:ext uri="{FF2B5EF4-FFF2-40B4-BE49-F238E27FC236}">
                <a16:creationId xmlns:a16="http://schemas.microsoft.com/office/drawing/2014/main" id="{2B2CB9C6-7BF9-4AD4-A01E-C144BC84A24B}"/>
              </a:ext>
            </a:extLst>
          </p:cNvPr>
          <p:cNvGrpSpPr/>
          <p:nvPr/>
        </p:nvGrpSpPr>
        <p:grpSpPr>
          <a:xfrm rot="21314955">
            <a:off x="-1357086" y="3305649"/>
            <a:ext cx="14644914" cy="2027172"/>
            <a:chOff x="-1357086" y="2808513"/>
            <a:chExt cx="14644914" cy="2027172"/>
          </a:xfrm>
        </p:grpSpPr>
        <p:sp>
          <p:nvSpPr>
            <p:cNvPr id="3" name="任意多边形: 形状 2">
              <a:extLst>
                <a:ext uri="{FF2B5EF4-FFF2-40B4-BE49-F238E27FC236}">
                  <a16:creationId xmlns:a16="http://schemas.microsoft.com/office/drawing/2014/main" id="{66652719-00C0-4320-A872-F79A5B424F2F}"/>
                </a:ext>
              </a:extLst>
            </p:cNvPr>
            <p:cNvSpPr/>
            <p:nvPr/>
          </p:nvSpPr>
          <p:spPr>
            <a:xfrm>
              <a:off x="-1357086" y="2866571"/>
              <a:ext cx="14383657" cy="1771492"/>
            </a:xfrm>
            <a:custGeom>
              <a:avLst/>
              <a:gdLst>
                <a:gd name="connsiteX0" fmla="*/ 0 w 14383657"/>
                <a:gd name="connsiteY0" fmla="*/ 2111829 h 2111829"/>
                <a:gd name="connsiteX1" fmla="*/ 1814285 w 14383657"/>
                <a:gd name="connsiteY1" fmla="*/ 1117600 h 2111829"/>
                <a:gd name="connsiteX2" fmla="*/ 3439885 w 14383657"/>
                <a:gd name="connsiteY2" fmla="*/ 1908629 h 2111829"/>
                <a:gd name="connsiteX3" fmla="*/ 6030685 w 14383657"/>
                <a:gd name="connsiteY3" fmla="*/ 696686 h 2111829"/>
                <a:gd name="connsiteX4" fmla="*/ 7888514 w 14383657"/>
                <a:gd name="connsiteY4" fmla="*/ 1589315 h 2111829"/>
                <a:gd name="connsiteX5" fmla="*/ 10051143 w 14383657"/>
                <a:gd name="connsiteY5" fmla="*/ 566057 h 2111829"/>
                <a:gd name="connsiteX6" fmla="*/ 11981543 w 14383657"/>
                <a:gd name="connsiteY6" fmla="*/ 1233715 h 2111829"/>
                <a:gd name="connsiteX7" fmla="*/ 14383657 w 14383657"/>
                <a:gd name="connsiteY7" fmla="*/ 0 h 211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83657" h="2111829">
                  <a:moveTo>
                    <a:pt x="0" y="2111829"/>
                  </a:moveTo>
                  <a:cubicBezTo>
                    <a:pt x="620485" y="1631648"/>
                    <a:pt x="1240971" y="1151467"/>
                    <a:pt x="1814285" y="1117600"/>
                  </a:cubicBezTo>
                  <a:cubicBezTo>
                    <a:pt x="2387599" y="1083733"/>
                    <a:pt x="2737152" y="1978781"/>
                    <a:pt x="3439885" y="1908629"/>
                  </a:cubicBezTo>
                  <a:cubicBezTo>
                    <a:pt x="4142618" y="1838477"/>
                    <a:pt x="5289247" y="749905"/>
                    <a:pt x="6030685" y="696686"/>
                  </a:cubicBezTo>
                  <a:cubicBezTo>
                    <a:pt x="6772123" y="643467"/>
                    <a:pt x="7218438" y="1611086"/>
                    <a:pt x="7888514" y="1589315"/>
                  </a:cubicBezTo>
                  <a:cubicBezTo>
                    <a:pt x="8558590" y="1567544"/>
                    <a:pt x="9368972" y="625324"/>
                    <a:pt x="10051143" y="566057"/>
                  </a:cubicBezTo>
                  <a:cubicBezTo>
                    <a:pt x="10733314" y="506790"/>
                    <a:pt x="11259457" y="1328058"/>
                    <a:pt x="11981543" y="1233715"/>
                  </a:cubicBezTo>
                  <a:cubicBezTo>
                    <a:pt x="12703629" y="1139372"/>
                    <a:pt x="13543643" y="569686"/>
                    <a:pt x="14383657"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 name="任意多边形: 形状 10">
              <a:extLst>
                <a:ext uri="{FF2B5EF4-FFF2-40B4-BE49-F238E27FC236}">
                  <a16:creationId xmlns:a16="http://schemas.microsoft.com/office/drawing/2014/main" id="{5115A265-16A1-442A-A96A-95D319B09E1B}"/>
                </a:ext>
              </a:extLst>
            </p:cNvPr>
            <p:cNvSpPr/>
            <p:nvPr/>
          </p:nvSpPr>
          <p:spPr>
            <a:xfrm>
              <a:off x="-1349829" y="3018971"/>
              <a:ext cx="14586857" cy="1473200"/>
            </a:xfrm>
            <a:custGeom>
              <a:avLst/>
              <a:gdLst>
                <a:gd name="connsiteX0" fmla="*/ 0 w 14383657"/>
                <a:gd name="connsiteY0" fmla="*/ 2111829 h 2111829"/>
                <a:gd name="connsiteX1" fmla="*/ 1814285 w 14383657"/>
                <a:gd name="connsiteY1" fmla="*/ 1117600 h 2111829"/>
                <a:gd name="connsiteX2" fmla="*/ 3439885 w 14383657"/>
                <a:gd name="connsiteY2" fmla="*/ 1908629 h 2111829"/>
                <a:gd name="connsiteX3" fmla="*/ 6030685 w 14383657"/>
                <a:gd name="connsiteY3" fmla="*/ 696686 h 2111829"/>
                <a:gd name="connsiteX4" fmla="*/ 7888514 w 14383657"/>
                <a:gd name="connsiteY4" fmla="*/ 1589315 h 2111829"/>
                <a:gd name="connsiteX5" fmla="*/ 10051143 w 14383657"/>
                <a:gd name="connsiteY5" fmla="*/ 566057 h 2111829"/>
                <a:gd name="connsiteX6" fmla="*/ 11981543 w 14383657"/>
                <a:gd name="connsiteY6" fmla="*/ 1233715 h 2111829"/>
                <a:gd name="connsiteX7" fmla="*/ 14383657 w 14383657"/>
                <a:gd name="connsiteY7" fmla="*/ 0 h 2111829"/>
                <a:gd name="connsiteX0" fmla="*/ 0 w 14383657"/>
                <a:gd name="connsiteY0" fmla="*/ 2111829 h 2111829"/>
                <a:gd name="connsiteX1" fmla="*/ 1814285 w 14383657"/>
                <a:gd name="connsiteY1" fmla="*/ 1117600 h 2111829"/>
                <a:gd name="connsiteX2" fmla="*/ 3497942 w 14383657"/>
                <a:gd name="connsiteY2" fmla="*/ 1553029 h 2111829"/>
                <a:gd name="connsiteX3" fmla="*/ 6030685 w 14383657"/>
                <a:gd name="connsiteY3" fmla="*/ 696686 h 2111829"/>
                <a:gd name="connsiteX4" fmla="*/ 7888514 w 14383657"/>
                <a:gd name="connsiteY4" fmla="*/ 1589315 h 2111829"/>
                <a:gd name="connsiteX5" fmla="*/ 10051143 w 14383657"/>
                <a:gd name="connsiteY5" fmla="*/ 566057 h 2111829"/>
                <a:gd name="connsiteX6" fmla="*/ 11981543 w 14383657"/>
                <a:gd name="connsiteY6" fmla="*/ 1233715 h 2111829"/>
                <a:gd name="connsiteX7" fmla="*/ 14383657 w 14383657"/>
                <a:gd name="connsiteY7" fmla="*/ 0 h 21118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8033657 w 14528800"/>
                <a:gd name="connsiteY4" fmla="*/ 1589315 h 1756229"/>
                <a:gd name="connsiteX5" fmla="*/ 10196286 w 14528800"/>
                <a:gd name="connsiteY5" fmla="*/ 566057 h 1756229"/>
                <a:gd name="connsiteX6" fmla="*/ 12126686 w 14528800"/>
                <a:gd name="connsiteY6" fmla="*/ 1233715 h 1756229"/>
                <a:gd name="connsiteX7" fmla="*/ 14528800 w 14528800"/>
                <a:gd name="connsiteY7" fmla="*/ 0 h 17562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7859485 w 14528800"/>
                <a:gd name="connsiteY4" fmla="*/ 1306286 h 1756229"/>
                <a:gd name="connsiteX5" fmla="*/ 10196286 w 14528800"/>
                <a:gd name="connsiteY5" fmla="*/ 566057 h 1756229"/>
                <a:gd name="connsiteX6" fmla="*/ 12126686 w 14528800"/>
                <a:gd name="connsiteY6" fmla="*/ 1233715 h 1756229"/>
                <a:gd name="connsiteX7" fmla="*/ 14528800 w 14528800"/>
                <a:gd name="connsiteY7" fmla="*/ 0 h 17562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7859485 w 14528800"/>
                <a:gd name="connsiteY4" fmla="*/ 1306286 h 1756229"/>
                <a:gd name="connsiteX5" fmla="*/ 10196286 w 14528800"/>
                <a:gd name="connsiteY5" fmla="*/ 566057 h 1756229"/>
                <a:gd name="connsiteX6" fmla="*/ 12075886 w 14528800"/>
                <a:gd name="connsiteY6" fmla="*/ 928915 h 1756229"/>
                <a:gd name="connsiteX7" fmla="*/ 14528800 w 14528800"/>
                <a:gd name="connsiteY7" fmla="*/ 0 h 1756229"/>
                <a:gd name="connsiteX0" fmla="*/ 0 w 14586857"/>
                <a:gd name="connsiteY0" fmla="*/ 1756229 h 1756229"/>
                <a:gd name="connsiteX1" fmla="*/ 1959428 w 14586857"/>
                <a:gd name="connsiteY1" fmla="*/ 1117600 h 1756229"/>
                <a:gd name="connsiteX2" fmla="*/ 3643085 w 14586857"/>
                <a:gd name="connsiteY2" fmla="*/ 1553029 h 1756229"/>
                <a:gd name="connsiteX3" fmla="*/ 6175828 w 14586857"/>
                <a:gd name="connsiteY3" fmla="*/ 696686 h 1756229"/>
                <a:gd name="connsiteX4" fmla="*/ 7859485 w 14586857"/>
                <a:gd name="connsiteY4" fmla="*/ 1306286 h 1756229"/>
                <a:gd name="connsiteX5" fmla="*/ 10196286 w 14586857"/>
                <a:gd name="connsiteY5" fmla="*/ 566057 h 1756229"/>
                <a:gd name="connsiteX6" fmla="*/ 12075886 w 14586857"/>
                <a:gd name="connsiteY6" fmla="*/ 928915 h 1756229"/>
                <a:gd name="connsiteX7" fmla="*/ 14586857 w 14586857"/>
                <a:gd name="connsiteY7" fmla="*/ 0 h 175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6857" h="1756229">
                  <a:moveTo>
                    <a:pt x="0" y="1756229"/>
                  </a:moveTo>
                  <a:cubicBezTo>
                    <a:pt x="620485" y="1276048"/>
                    <a:pt x="1352247" y="1151467"/>
                    <a:pt x="1959428" y="1117600"/>
                  </a:cubicBezTo>
                  <a:cubicBezTo>
                    <a:pt x="2566609" y="1083733"/>
                    <a:pt x="2940352" y="1623181"/>
                    <a:pt x="3643085" y="1553029"/>
                  </a:cubicBezTo>
                  <a:cubicBezTo>
                    <a:pt x="4345818" y="1482877"/>
                    <a:pt x="5473095" y="737810"/>
                    <a:pt x="6175828" y="696686"/>
                  </a:cubicBezTo>
                  <a:cubicBezTo>
                    <a:pt x="6878561" y="655562"/>
                    <a:pt x="7189409" y="1328057"/>
                    <a:pt x="7859485" y="1306286"/>
                  </a:cubicBezTo>
                  <a:cubicBezTo>
                    <a:pt x="8529561" y="1284515"/>
                    <a:pt x="9493553" y="628952"/>
                    <a:pt x="10196286" y="566057"/>
                  </a:cubicBezTo>
                  <a:cubicBezTo>
                    <a:pt x="10899019" y="503162"/>
                    <a:pt x="11353800" y="1023258"/>
                    <a:pt x="12075886" y="928915"/>
                  </a:cubicBezTo>
                  <a:cubicBezTo>
                    <a:pt x="12797972" y="834572"/>
                    <a:pt x="13746843" y="569686"/>
                    <a:pt x="14586857" y="0"/>
                  </a:cubicBezTo>
                </a:path>
              </a:pathLst>
            </a:custGeom>
            <a:no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任意多边形: 形状 11">
              <a:extLst>
                <a:ext uri="{FF2B5EF4-FFF2-40B4-BE49-F238E27FC236}">
                  <a16:creationId xmlns:a16="http://schemas.microsoft.com/office/drawing/2014/main" id="{82E629C4-E691-4727-A786-D8867AF2FB69}"/>
                </a:ext>
              </a:extLst>
            </p:cNvPr>
            <p:cNvSpPr/>
            <p:nvPr/>
          </p:nvSpPr>
          <p:spPr>
            <a:xfrm>
              <a:off x="-1182915" y="2808513"/>
              <a:ext cx="14470743" cy="2027172"/>
            </a:xfrm>
            <a:custGeom>
              <a:avLst/>
              <a:gdLst>
                <a:gd name="connsiteX0" fmla="*/ 0 w 14383657"/>
                <a:gd name="connsiteY0" fmla="*/ 2111829 h 2111829"/>
                <a:gd name="connsiteX1" fmla="*/ 1814285 w 14383657"/>
                <a:gd name="connsiteY1" fmla="*/ 1117600 h 2111829"/>
                <a:gd name="connsiteX2" fmla="*/ 3439885 w 14383657"/>
                <a:gd name="connsiteY2" fmla="*/ 1908629 h 2111829"/>
                <a:gd name="connsiteX3" fmla="*/ 6030685 w 14383657"/>
                <a:gd name="connsiteY3" fmla="*/ 696686 h 2111829"/>
                <a:gd name="connsiteX4" fmla="*/ 7888514 w 14383657"/>
                <a:gd name="connsiteY4" fmla="*/ 1589315 h 2111829"/>
                <a:gd name="connsiteX5" fmla="*/ 10051143 w 14383657"/>
                <a:gd name="connsiteY5" fmla="*/ 566057 h 2111829"/>
                <a:gd name="connsiteX6" fmla="*/ 11981543 w 14383657"/>
                <a:gd name="connsiteY6" fmla="*/ 1233715 h 2111829"/>
                <a:gd name="connsiteX7" fmla="*/ 14383657 w 14383657"/>
                <a:gd name="connsiteY7" fmla="*/ 0 h 2111829"/>
                <a:gd name="connsiteX0" fmla="*/ 0 w 14383657"/>
                <a:gd name="connsiteY0" fmla="*/ 2111829 h 2111829"/>
                <a:gd name="connsiteX1" fmla="*/ 1814285 w 14383657"/>
                <a:gd name="connsiteY1" fmla="*/ 1117600 h 2111829"/>
                <a:gd name="connsiteX2" fmla="*/ 3497942 w 14383657"/>
                <a:gd name="connsiteY2" fmla="*/ 1553029 h 2111829"/>
                <a:gd name="connsiteX3" fmla="*/ 6030685 w 14383657"/>
                <a:gd name="connsiteY3" fmla="*/ 696686 h 2111829"/>
                <a:gd name="connsiteX4" fmla="*/ 7888514 w 14383657"/>
                <a:gd name="connsiteY4" fmla="*/ 1589315 h 2111829"/>
                <a:gd name="connsiteX5" fmla="*/ 10051143 w 14383657"/>
                <a:gd name="connsiteY5" fmla="*/ 566057 h 2111829"/>
                <a:gd name="connsiteX6" fmla="*/ 11981543 w 14383657"/>
                <a:gd name="connsiteY6" fmla="*/ 1233715 h 2111829"/>
                <a:gd name="connsiteX7" fmla="*/ 14383657 w 14383657"/>
                <a:gd name="connsiteY7" fmla="*/ 0 h 21118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8033657 w 14528800"/>
                <a:gd name="connsiteY4" fmla="*/ 1589315 h 1756229"/>
                <a:gd name="connsiteX5" fmla="*/ 10196286 w 14528800"/>
                <a:gd name="connsiteY5" fmla="*/ 566057 h 1756229"/>
                <a:gd name="connsiteX6" fmla="*/ 12126686 w 14528800"/>
                <a:gd name="connsiteY6" fmla="*/ 1233715 h 1756229"/>
                <a:gd name="connsiteX7" fmla="*/ 14528800 w 14528800"/>
                <a:gd name="connsiteY7" fmla="*/ 0 h 17562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7859485 w 14528800"/>
                <a:gd name="connsiteY4" fmla="*/ 1306286 h 1756229"/>
                <a:gd name="connsiteX5" fmla="*/ 10196286 w 14528800"/>
                <a:gd name="connsiteY5" fmla="*/ 566057 h 1756229"/>
                <a:gd name="connsiteX6" fmla="*/ 12126686 w 14528800"/>
                <a:gd name="connsiteY6" fmla="*/ 1233715 h 1756229"/>
                <a:gd name="connsiteX7" fmla="*/ 14528800 w 14528800"/>
                <a:gd name="connsiteY7" fmla="*/ 0 h 17562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7859485 w 14528800"/>
                <a:gd name="connsiteY4" fmla="*/ 1306286 h 1756229"/>
                <a:gd name="connsiteX5" fmla="*/ 10196286 w 14528800"/>
                <a:gd name="connsiteY5" fmla="*/ 566057 h 1756229"/>
                <a:gd name="connsiteX6" fmla="*/ 12075886 w 14528800"/>
                <a:gd name="connsiteY6" fmla="*/ 928915 h 1756229"/>
                <a:gd name="connsiteX7" fmla="*/ 14528800 w 14528800"/>
                <a:gd name="connsiteY7" fmla="*/ 0 h 1756229"/>
                <a:gd name="connsiteX0" fmla="*/ 0 w 14586857"/>
                <a:gd name="connsiteY0" fmla="*/ 1756229 h 1756229"/>
                <a:gd name="connsiteX1" fmla="*/ 1959428 w 14586857"/>
                <a:gd name="connsiteY1" fmla="*/ 1117600 h 1756229"/>
                <a:gd name="connsiteX2" fmla="*/ 3643085 w 14586857"/>
                <a:gd name="connsiteY2" fmla="*/ 1553029 h 1756229"/>
                <a:gd name="connsiteX3" fmla="*/ 6175828 w 14586857"/>
                <a:gd name="connsiteY3" fmla="*/ 696686 h 1756229"/>
                <a:gd name="connsiteX4" fmla="*/ 7859485 w 14586857"/>
                <a:gd name="connsiteY4" fmla="*/ 1306286 h 1756229"/>
                <a:gd name="connsiteX5" fmla="*/ 10196286 w 14586857"/>
                <a:gd name="connsiteY5" fmla="*/ 566057 h 1756229"/>
                <a:gd name="connsiteX6" fmla="*/ 12075886 w 14586857"/>
                <a:gd name="connsiteY6" fmla="*/ 928915 h 1756229"/>
                <a:gd name="connsiteX7" fmla="*/ 14586857 w 14586857"/>
                <a:gd name="connsiteY7" fmla="*/ 0 h 1756229"/>
                <a:gd name="connsiteX0" fmla="*/ 0 w 14586857"/>
                <a:gd name="connsiteY0" fmla="*/ 1756229 h 1756229"/>
                <a:gd name="connsiteX1" fmla="*/ 1959428 w 14586857"/>
                <a:gd name="connsiteY1" fmla="*/ 1117600 h 1756229"/>
                <a:gd name="connsiteX2" fmla="*/ 3643085 w 14586857"/>
                <a:gd name="connsiteY2" fmla="*/ 1553029 h 1756229"/>
                <a:gd name="connsiteX3" fmla="*/ 6175828 w 14586857"/>
                <a:gd name="connsiteY3" fmla="*/ 696686 h 1756229"/>
                <a:gd name="connsiteX4" fmla="*/ 7808685 w 14586857"/>
                <a:gd name="connsiteY4" fmla="*/ 1603828 h 1756229"/>
                <a:gd name="connsiteX5" fmla="*/ 10196286 w 14586857"/>
                <a:gd name="connsiteY5" fmla="*/ 566057 h 1756229"/>
                <a:gd name="connsiteX6" fmla="*/ 12075886 w 14586857"/>
                <a:gd name="connsiteY6" fmla="*/ 928915 h 1756229"/>
                <a:gd name="connsiteX7" fmla="*/ 14586857 w 14586857"/>
                <a:gd name="connsiteY7" fmla="*/ 0 h 1756229"/>
                <a:gd name="connsiteX0" fmla="*/ 0 w 14586857"/>
                <a:gd name="connsiteY0" fmla="*/ 1756229 h 1756229"/>
                <a:gd name="connsiteX1" fmla="*/ 1959428 w 14586857"/>
                <a:gd name="connsiteY1" fmla="*/ 1117600 h 1756229"/>
                <a:gd name="connsiteX2" fmla="*/ 3643085 w 14586857"/>
                <a:gd name="connsiteY2" fmla="*/ 1553029 h 1756229"/>
                <a:gd name="connsiteX3" fmla="*/ 6183085 w 14586857"/>
                <a:gd name="connsiteY3" fmla="*/ 312058 h 1756229"/>
                <a:gd name="connsiteX4" fmla="*/ 7808685 w 14586857"/>
                <a:gd name="connsiteY4" fmla="*/ 1603828 h 1756229"/>
                <a:gd name="connsiteX5" fmla="*/ 10196286 w 14586857"/>
                <a:gd name="connsiteY5" fmla="*/ 566057 h 1756229"/>
                <a:gd name="connsiteX6" fmla="*/ 12075886 w 14586857"/>
                <a:gd name="connsiteY6" fmla="*/ 928915 h 1756229"/>
                <a:gd name="connsiteX7" fmla="*/ 14586857 w 14586857"/>
                <a:gd name="connsiteY7" fmla="*/ 0 h 1756229"/>
                <a:gd name="connsiteX0" fmla="*/ 0 w 14586857"/>
                <a:gd name="connsiteY0" fmla="*/ 1756229 h 1857759"/>
                <a:gd name="connsiteX1" fmla="*/ 1959428 w 14586857"/>
                <a:gd name="connsiteY1" fmla="*/ 1117600 h 1857759"/>
                <a:gd name="connsiteX2" fmla="*/ 3454400 w 14586857"/>
                <a:gd name="connsiteY2" fmla="*/ 1843315 h 1857759"/>
                <a:gd name="connsiteX3" fmla="*/ 6183085 w 14586857"/>
                <a:gd name="connsiteY3" fmla="*/ 312058 h 1857759"/>
                <a:gd name="connsiteX4" fmla="*/ 7808685 w 14586857"/>
                <a:gd name="connsiteY4" fmla="*/ 1603828 h 1857759"/>
                <a:gd name="connsiteX5" fmla="*/ 10196286 w 14586857"/>
                <a:gd name="connsiteY5" fmla="*/ 566057 h 1857759"/>
                <a:gd name="connsiteX6" fmla="*/ 12075886 w 14586857"/>
                <a:gd name="connsiteY6" fmla="*/ 928915 h 1857759"/>
                <a:gd name="connsiteX7" fmla="*/ 14586857 w 14586857"/>
                <a:gd name="connsiteY7" fmla="*/ 0 h 1857759"/>
                <a:gd name="connsiteX0" fmla="*/ 0 w 14586857"/>
                <a:gd name="connsiteY0" fmla="*/ 1756229 h 1846724"/>
                <a:gd name="connsiteX1" fmla="*/ 1930399 w 14586857"/>
                <a:gd name="connsiteY1" fmla="*/ 754743 h 1846724"/>
                <a:gd name="connsiteX2" fmla="*/ 3454400 w 14586857"/>
                <a:gd name="connsiteY2" fmla="*/ 1843315 h 1846724"/>
                <a:gd name="connsiteX3" fmla="*/ 6183085 w 14586857"/>
                <a:gd name="connsiteY3" fmla="*/ 312058 h 1846724"/>
                <a:gd name="connsiteX4" fmla="*/ 7808685 w 14586857"/>
                <a:gd name="connsiteY4" fmla="*/ 1603828 h 1846724"/>
                <a:gd name="connsiteX5" fmla="*/ 10196286 w 14586857"/>
                <a:gd name="connsiteY5" fmla="*/ 566057 h 1846724"/>
                <a:gd name="connsiteX6" fmla="*/ 12075886 w 14586857"/>
                <a:gd name="connsiteY6" fmla="*/ 928915 h 1846724"/>
                <a:gd name="connsiteX7" fmla="*/ 14586857 w 14586857"/>
                <a:gd name="connsiteY7" fmla="*/ 0 h 1846724"/>
                <a:gd name="connsiteX0" fmla="*/ 0 w 14572343"/>
                <a:gd name="connsiteY0" fmla="*/ 2053772 h 2053772"/>
                <a:gd name="connsiteX1" fmla="*/ 1915885 w 14572343"/>
                <a:gd name="connsiteY1" fmla="*/ 754743 h 2053772"/>
                <a:gd name="connsiteX2" fmla="*/ 3439886 w 14572343"/>
                <a:gd name="connsiteY2" fmla="*/ 1843315 h 2053772"/>
                <a:gd name="connsiteX3" fmla="*/ 6168571 w 14572343"/>
                <a:gd name="connsiteY3" fmla="*/ 312058 h 2053772"/>
                <a:gd name="connsiteX4" fmla="*/ 7794171 w 14572343"/>
                <a:gd name="connsiteY4" fmla="*/ 1603828 h 2053772"/>
                <a:gd name="connsiteX5" fmla="*/ 10181772 w 14572343"/>
                <a:gd name="connsiteY5" fmla="*/ 566057 h 2053772"/>
                <a:gd name="connsiteX6" fmla="*/ 12061372 w 14572343"/>
                <a:gd name="connsiteY6" fmla="*/ 928915 h 2053772"/>
                <a:gd name="connsiteX7" fmla="*/ 14572343 w 14572343"/>
                <a:gd name="connsiteY7" fmla="*/ 0 h 2053772"/>
                <a:gd name="connsiteX0" fmla="*/ 0 w 14572343"/>
                <a:gd name="connsiteY0" fmla="*/ 2053772 h 2053772"/>
                <a:gd name="connsiteX1" fmla="*/ 1915885 w 14572343"/>
                <a:gd name="connsiteY1" fmla="*/ 754743 h 2053772"/>
                <a:gd name="connsiteX2" fmla="*/ 3439886 w 14572343"/>
                <a:gd name="connsiteY2" fmla="*/ 1843315 h 2053772"/>
                <a:gd name="connsiteX3" fmla="*/ 6168571 w 14572343"/>
                <a:gd name="connsiteY3" fmla="*/ 312058 h 2053772"/>
                <a:gd name="connsiteX4" fmla="*/ 7794171 w 14572343"/>
                <a:gd name="connsiteY4" fmla="*/ 1603828 h 2053772"/>
                <a:gd name="connsiteX5" fmla="*/ 10232572 w 14572343"/>
                <a:gd name="connsiteY5" fmla="*/ 203199 h 2053772"/>
                <a:gd name="connsiteX6" fmla="*/ 12061372 w 14572343"/>
                <a:gd name="connsiteY6" fmla="*/ 928915 h 2053772"/>
                <a:gd name="connsiteX7" fmla="*/ 14572343 w 14572343"/>
                <a:gd name="connsiteY7" fmla="*/ 0 h 2053772"/>
                <a:gd name="connsiteX0" fmla="*/ 0 w 14572343"/>
                <a:gd name="connsiteY0" fmla="*/ 2053772 h 2053772"/>
                <a:gd name="connsiteX1" fmla="*/ 1915885 w 14572343"/>
                <a:gd name="connsiteY1" fmla="*/ 754743 h 2053772"/>
                <a:gd name="connsiteX2" fmla="*/ 3439886 w 14572343"/>
                <a:gd name="connsiteY2" fmla="*/ 1843315 h 2053772"/>
                <a:gd name="connsiteX3" fmla="*/ 6168571 w 14572343"/>
                <a:gd name="connsiteY3" fmla="*/ 312058 h 2053772"/>
                <a:gd name="connsiteX4" fmla="*/ 7794171 w 14572343"/>
                <a:gd name="connsiteY4" fmla="*/ 1603828 h 2053772"/>
                <a:gd name="connsiteX5" fmla="*/ 10232572 w 14572343"/>
                <a:gd name="connsiteY5" fmla="*/ 203199 h 2053772"/>
                <a:gd name="connsiteX6" fmla="*/ 12126686 w 14572343"/>
                <a:gd name="connsiteY6" fmla="*/ 1233715 h 2053772"/>
                <a:gd name="connsiteX7" fmla="*/ 14572343 w 14572343"/>
                <a:gd name="connsiteY7" fmla="*/ 0 h 2053772"/>
                <a:gd name="connsiteX0" fmla="*/ 0 w 14572343"/>
                <a:gd name="connsiteY0" fmla="*/ 2053772 h 2053772"/>
                <a:gd name="connsiteX1" fmla="*/ 1915885 w 14572343"/>
                <a:gd name="connsiteY1" fmla="*/ 754743 h 2053772"/>
                <a:gd name="connsiteX2" fmla="*/ 3439886 w 14572343"/>
                <a:gd name="connsiteY2" fmla="*/ 1843315 h 2053772"/>
                <a:gd name="connsiteX3" fmla="*/ 6168571 w 14572343"/>
                <a:gd name="connsiteY3" fmla="*/ 312058 h 2053772"/>
                <a:gd name="connsiteX4" fmla="*/ 7794171 w 14572343"/>
                <a:gd name="connsiteY4" fmla="*/ 1603828 h 2053772"/>
                <a:gd name="connsiteX5" fmla="*/ 10232572 w 14572343"/>
                <a:gd name="connsiteY5" fmla="*/ 203199 h 2053772"/>
                <a:gd name="connsiteX6" fmla="*/ 12039600 w 14572343"/>
                <a:gd name="connsiteY6" fmla="*/ 1153886 h 2053772"/>
                <a:gd name="connsiteX7" fmla="*/ 14572343 w 14572343"/>
                <a:gd name="connsiteY7" fmla="*/ 0 h 2053772"/>
                <a:gd name="connsiteX0" fmla="*/ 0 w 14470743"/>
                <a:gd name="connsiteY0" fmla="*/ 2416629 h 2416629"/>
                <a:gd name="connsiteX1" fmla="*/ 1915885 w 14470743"/>
                <a:gd name="connsiteY1" fmla="*/ 1117600 h 2416629"/>
                <a:gd name="connsiteX2" fmla="*/ 3439886 w 14470743"/>
                <a:gd name="connsiteY2" fmla="*/ 2206172 h 2416629"/>
                <a:gd name="connsiteX3" fmla="*/ 6168571 w 14470743"/>
                <a:gd name="connsiteY3" fmla="*/ 674915 h 2416629"/>
                <a:gd name="connsiteX4" fmla="*/ 7794171 w 14470743"/>
                <a:gd name="connsiteY4" fmla="*/ 1966685 h 2416629"/>
                <a:gd name="connsiteX5" fmla="*/ 10232572 w 14470743"/>
                <a:gd name="connsiteY5" fmla="*/ 566056 h 2416629"/>
                <a:gd name="connsiteX6" fmla="*/ 12039600 w 14470743"/>
                <a:gd name="connsiteY6" fmla="*/ 1516743 h 2416629"/>
                <a:gd name="connsiteX7" fmla="*/ 14470743 w 14470743"/>
                <a:gd name="connsiteY7" fmla="*/ 0 h 241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0743" h="2416629">
                  <a:moveTo>
                    <a:pt x="0" y="2416629"/>
                  </a:moveTo>
                  <a:cubicBezTo>
                    <a:pt x="620485" y="1936448"/>
                    <a:pt x="1342571" y="1152676"/>
                    <a:pt x="1915885" y="1117600"/>
                  </a:cubicBezTo>
                  <a:cubicBezTo>
                    <a:pt x="2489199" y="1082524"/>
                    <a:pt x="2731105" y="2279953"/>
                    <a:pt x="3439886" y="2206172"/>
                  </a:cubicBezTo>
                  <a:cubicBezTo>
                    <a:pt x="4148667" y="2132391"/>
                    <a:pt x="5442857" y="714830"/>
                    <a:pt x="6168571" y="674915"/>
                  </a:cubicBezTo>
                  <a:cubicBezTo>
                    <a:pt x="6894285" y="635001"/>
                    <a:pt x="7116838" y="1984828"/>
                    <a:pt x="7794171" y="1966685"/>
                  </a:cubicBezTo>
                  <a:cubicBezTo>
                    <a:pt x="8471504" y="1948542"/>
                    <a:pt x="9525001" y="641046"/>
                    <a:pt x="10232572" y="566056"/>
                  </a:cubicBezTo>
                  <a:cubicBezTo>
                    <a:pt x="10940144" y="491066"/>
                    <a:pt x="11317514" y="1611086"/>
                    <a:pt x="12039600" y="1516743"/>
                  </a:cubicBezTo>
                  <a:cubicBezTo>
                    <a:pt x="12761686" y="1422400"/>
                    <a:pt x="13630729" y="569686"/>
                    <a:pt x="14470743" y="0"/>
                  </a:cubicBezTo>
                </a:path>
              </a:pathLst>
            </a:custGeom>
            <a:noFill/>
            <a:ln w="6350">
              <a:gradFill>
                <a:gsLst>
                  <a:gs pos="0">
                    <a:schemeClr val="accent1">
                      <a:alpha val="5000"/>
                    </a:schemeClr>
                  </a:gs>
                  <a:gs pos="74000">
                    <a:schemeClr val="accent1"/>
                  </a:gs>
                  <a:gs pos="83000">
                    <a:schemeClr val="accent1">
                      <a:lumMod val="45000"/>
                      <a:lumOff val="55000"/>
                    </a:schemeClr>
                  </a:gs>
                  <a:gs pos="100000">
                    <a:schemeClr val="accent1">
                      <a:lumMod val="30000"/>
                      <a:lumOff val="7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13" name="椭圆 12">
            <a:extLst>
              <a:ext uri="{FF2B5EF4-FFF2-40B4-BE49-F238E27FC236}">
                <a16:creationId xmlns:a16="http://schemas.microsoft.com/office/drawing/2014/main" id="{FE542FB8-6E9C-4436-82E0-971A34A9166F}"/>
              </a:ext>
            </a:extLst>
          </p:cNvPr>
          <p:cNvSpPr/>
          <p:nvPr/>
        </p:nvSpPr>
        <p:spPr>
          <a:xfrm>
            <a:off x="725128" y="4736500"/>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4" name="椭圆 13">
            <a:extLst>
              <a:ext uri="{FF2B5EF4-FFF2-40B4-BE49-F238E27FC236}">
                <a16:creationId xmlns:a16="http://schemas.microsoft.com/office/drawing/2014/main" id="{E9852B1F-E6E9-4817-98FF-C1E4B6AD3196}"/>
              </a:ext>
            </a:extLst>
          </p:cNvPr>
          <p:cNvSpPr/>
          <p:nvPr/>
        </p:nvSpPr>
        <p:spPr>
          <a:xfrm>
            <a:off x="2765678" y="4938208"/>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5" name="椭圆 14">
            <a:extLst>
              <a:ext uri="{FF2B5EF4-FFF2-40B4-BE49-F238E27FC236}">
                <a16:creationId xmlns:a16="http://schemas.microsoft.com/office/drawing/2014/main" id="{C0DA7078-3123-473E-9070-8864D9729C4E}"/>
              </a:ext>
            </a:extLst>
          </p:cNvPr>
          <p:cNvSpPr/>
          <p:nvPr/>
        </p:nvSpPr>
        <p:spPr>
          <a:xfrm>
            <a:off x="4786568" y="3990833"/>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6" name="椭圆 15">
            <a:extLst>
              <a:ext uri="{FF2B5EF4-FFF2-40B4-BE49-F238E27FC236}">
                <a16:creationId xmlns:a16="http://schemas.microsoft.com/office/drawing/2014/main" id="{786DB9CF-33B9-4444-B190-AE924B7A0F72}"/>
              </a:ext>
            </a:extLst>
          </p:cNvPr>
          <p:cNvSpPr/>
          <p:nvPr/>
        </p:nvSpPr>
        <p:spPr>
          <a:xfrm>
            <a:off x="7372174" y="4127033"/>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 name="椭圆 16">
            <a:extLst>
              <a:ext uri="{FF2B5EF4-FFF2-40B4-BE49-F238E27FC236}">
                <a16:creationId xmlns:a16="http://schemas.microsoft.com/office/drawing/2014/main" id="{B16362C7-7E0B-4410-AFD9-114D1C938572}"/>
              </a:ext>
            </a:extLst>
          </p:cNvPr>
          <p:cNvSpPr/>
          <p:nvPr/>
        </p:nvSpPr>
        <p:spPr>
          <a:xfrm>
            <a:off x="8908146" y="356234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0" name="标题 1">
            <a:extLst>
              <a:ext uri="{FF2B5EF4-FFF2-40B4-BE49-F238E27FC236}">
                <a16:creationId xmlns:a16="http://schemas.microsoft.com/office/drawing/2014/main" id="{47EBF5FA-0307-47F8-8E48-68C004BEF579}"/>
              </a:ext>
            </a:extLst>
          </p:cNvPr>
          <p:cNvSpPr txBox="1">
            <a:spLocks/>
          </p:cNvSpPr>
          <p:nvPr/>
        </p:nvSpPr>
        <p:spPr>
          <a:xfrm>
            <a:off x="900915" y="2977103"/>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第一年</a:t>
            </a:r>
          </a:p>
        </p:txBody>
      </p:sp>
      <p:sp>
        <p:nvSpPr>
          <p:cNvPr id="21" name="标题 1">
            <a:extLst>
              <a:ext uri="{FF2B5EF4-FFF2-40B4-BE49-F238E27FC236}">
                <a16:creationId xmlns:a16="http://schemas.microsoft.com/office/drawing/2014/main" id="{CF4CEF11-6864-419E-AAC6-9179ECF9BA78}"/>
              </a:ext>
            </a:extLst>
          </p:cNvPr>
          <p:cNvSpPr txBox="1">
            <a:spLocks/>
          </p:cNvSpPr>
          <p:nvPr/>
        </p:nvSpPr>
        <p:spPr>
          <a:xfrm>
            <a:off x="900915" y="3305332"/>
            <a:ext cx="2346497"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企业营收达到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100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 利润达到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30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万，保证公司正常运转</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24" name="组合 23">
            <a:extLst>
              <a:ext uri="{FF2B5EF4-FFF2-40B4-BE49-F238E27FC236}">
                <a16:creationId xmlns:a16="http://schemas.microsoft.com/office/drawing/2014/main" id="{D7D73334-FE69-4134-8EC2-D5D83BD22810}"/>
              </a:ext>
            </a:extLst>
          </p:cNvPr>
          <p:cNvGrpSpPr/>
          <p:nvPr/>
        </p:nvGrpSpPr>
        <p:grpSpPr>
          <a:xfrm>
            <a:off x="713942" y="3055215"/>
            <a:ext cx="159042" cy="1825042"/>
            <a:chOff x="713942" y="2558079"/>
            <a:chExt cx="159042" cy="1825042"/>
          </a:xfrm>
        </p:grpSpPr>
        <p:cxnSp>
          <p:nvCxnSpPr>
            <p:cNvPr id="19" name="直接连接符 18">
              <a:extLst>
                <a:ext uri="{FF2B5EF4-FFF2-40B4-BE49-F238E27FC236}">
                  <a16:creationId xmlns:a16="http://schemas.microsoft.com/office/drawing/2014/main" id="{7645B94A-D5A3-4661-8531-DB50D69A0A0B}"/>
                </a:ext>
              </a:extLst>
            </p:cNvPr>
            <p:cNvCxnSpPr>
              <a:cxnSpLocks/>
            </p:cNvCxnSpPr>
            <p:nvPr/>
          </p:nvCxnSpPr>
          <p:spPr>
            <a:xfrm flipV="1">
              <a:off x="793464" y="2620257"/>
              <a:ext cx="0" cy="17628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CB3A0DA0-7ECB-4664-8C84-8AF86DE48439}"/>
                </a:ext>
              </a:extLst>
            </p:cNvPr>
            <p:cNvSpPr/>
            <p:nvPr/>
          </p:nvSpPr>
          <p:spPr>
            <a:xfrm>
              <a:off x="713942" y="2558079"/>
              <a:ext cx="159042" cy="159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25" name="组合 24">
            <a:extLst>
              <a:ext uri="{FF2B5EF4-FFF2-40B4-BE49-F238E27FC236}">
                <a16:creationId xmlns:a16="http://schemas.microsoft.com/office/drawing/2014/main" id="{AB682776-C05C-42B1-AE52-693F22AE9AAB}"/>
              </a:ext>
            </a:extLst>
          </p:cNvPr>
          <p:cNvGrpSpPr/>
          <p:nvPr/>
        </p:nvGrpSpPr>
        <p:grpSpPr>
          <a:xfrm flipV="1">
            <a:off x="2754290" y="5074879"/>
            <a:ext cx="159042" cy="417988"/>
            <a:chOff x="240472" y="1728026"/>
            <a:chExt cx="159042" cy="417988"/>
          </a:xfrm>
        </p:grpSpPr>
        <p:cxnSp>
          <p:nvCxnSpPr>
            <p:cNvPr id="26" name="直接连接符 25">
              <a:extLst>
                <a:ext uri="{FF2B5EF4-FFF2-40B4-BE49-F238E27FC236}">
                  <a16:creationId xmlns:a16="http://schemas.microsoft.com/office/drawing/2014/main" id="{CDC11CC5-7FB1-45B0-AABE-34A022AD8174}"/>
                </a:ext>
              </a:extLst>
            </p:cNvPr>
            <p:cNvCxnSpPr>
              <a:cxnSpLocks/>
              <a:stCxn id="14" idx="4"/>
            </p:cNvCxnSpPr>
            <p:nvPr/>
          </p:nvCxnSpPr>
          <p:spPr>
            <a:xfrm flipH="1" flipV="1">
              <a:off x="317476" y="1880543"/>
              <a:ext cx="2720" cy="2654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椭圆 26">
              <a:extLst>
                <a:ext uri="{FF2B5EF4-FFF2-40B4-BE49-F238E27FC236}">
                  <a16:creationId xmlns:a16="http://schemas.microsoft.com/office/drawing/2014/main" id="{E215D8D3-0CAF-4C82-B63E-E13630778D7A}"/>
                </a:ext>
              </a:extLst>
            </p:cNvPr>
            <p:cNvSpPr/>
            <p:nvPr/>
          </p:nvSpPr>
          <p:spPr>
            <a:xfrm>
              <a:off x="240472" y="1728026"/>
              <a:ext cx="159042" cy="159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28" name="标题 1">
            <a:extLst>
              <a:ext uri="{FF2B5EF4-FFF2-40B4-BE49-F238E27FC236}">
                <a16:creationId xmlns:a16="http://schemas.microsoft.com/office/drawing/2014/main" id="{BA1B1F1C-F141-42E9-ADCE-421D530D73A2}"/>
              </a:ext>
            </a:extLst>
          </p:cNvPr>
          <p:cNvSpPr txBox="1">
            <a:spLocks/>
          </p:cNvSpPr>
          <p:nvPr/>
        </p:nvSpPr>
        <p:spPr>
          <a:xfrm>
            <a:off x="2990140" y="5226384"/>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第二年</a:t>
            </a:r>
          </a:p>
        </p:txBody>
      </p:sp>
      <p:sp>
        <p:nvSpPr>
          <p:cNvPr id="29" name="标题 1">
            <a:extLst>
              <a:ext uri="{FF2B5EF4-FFF2-40B4-BE49-F238E27FC236}">
                <a16:creationId xmlns:a16="http://schemas.microsoft.com/office/drawing/2014/main" id="{C0BEAEEC-0718-414F-999F-880E7FCF449B}"/>
              </a:ext>
            </a:extLst>
          </p:cNvPr>
          <p:cNvSpPr txBox="1">
            <a:spLocks/>
          </p:cNvSpPr>
          <p:nvPr/>
        </p:nvSpPr>
        <p:spPr>
          <a:xfrm>
            <a:off x="2990140" y="5554613"/>
            <a:ext cx="247305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企业营收达到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300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万，利润达到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100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万，稳步增长求新高</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2" name="标题 1">
            <a:extLst>
              <a:ext uri="{FF2B5EF4-FFF2-40B4-BE49-F238E27FC236}">
                <a16:creationId xmlns:a16="http://schemas.microsoft.com/office/drawing/2014/main" id="{A7D7775B-BEA7-4AE8-8C1B-B582383274FF}"/>
              </a:ext>
            </a:extLst>
          </p:cNvPr>
          <p:cNvSpPr txBox="1">
            <a:spLocks/>
          </p:cNvSpPr>
          <p:nvPr/>
        </p:nvSpPr>
        <p:spPr>
          <a:xfrm>
            <a:off x="4992517" y="2455481"/>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第三年</a:t>
            </a:r>
          </a:p>
        </p:txBody>
      </p:sp>
      <p:sp>
        <p:nvSpPr>
          <p:cNvPr id="33" name="标题 1">
            <a:extLst>
              <a:ext uri="{FF2B5EF4-FFF2-40B4-BE49-F238E27FC236}">
                <a16:creationId xmlns:a16="http://schemas.microsoft.com/office/drawing/2014/main" id="{39C3A887-4C4F-4159-993D-189D613FD112}"/>
              </a:ext>
            </a:extLst>
          </p:cNvPr>
          <p:cNvSpPr txBox="1">
            <a:spLocks/>
          </p:cNvSpPr>
          <p:nvPr/>
        </p:nvSpPr>
        <p:spPr>
          <a:xfrm>
            <a:off x="4992517" y="2783710"/>
            <a:ext cx="2346497"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企业营收达到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500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万，利润达到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150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万，行业创新投入</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34" name="组合 33">
            <a:extLst>
              <a:ext uri="{FF2B5EF4-FFF2-40B4-BE49-F238E27FC236}">
                <a16:creationId xmlns:a16="http://schemas.microsoft.com/office/drawing/2014/main" id="{D5795F88-5320-4F7D-B40B-9E57E530AE1C}"/>
              </a:ext>
            </a:extLst>
          </p:cNvPr>
          <p:cNvGrpSpPr/>
          <p:nvPr/>
        </p:nvGrpSpPr>
        <p:grpSpPr>
          <a:xfrm>
            <a:off x="4776837" y="2553266"/>
            <a:ext cx="159042" cy="1437567"/>
            <a:chOff x="713942" y="2522351"/>
            <a:chExt cx="159042" cy="1437567"/>
          </a:xfrm>
        </p:grpSpPr>
        <p:cxnSp>
          <p:nvCxnSpPr>
            <p:cNvPr id="35" name="直接连接符 34">
              <a:extLst>
                <a:ext uri="{FF2B5EF4-FFF2-40B4-BE49-F238E27FC236}">
                  <a16:creationId xmlns:a16="http://schemas.microsoft.com/office/drawing/2014/main" id="{CE1DAA57-C48C-43AB-AE1E-8B7136AC2E36}"/>
                </a:ext>
              </a:extLst>
            </p:cNvPr>
            <p:cNvCxnSpPr>
              <a:cxnSpLocks/>
              <a:stCxn id="15" idx="0"/>
            </p:cNvCxnSpPr>
            <p:nvPr/>
          </p:nvCxnSpPr>
          <p:spPr>
            <a:xfrm flipV="1">
              <a:off x="792009" y="2620258"/>
              <a:ext cx="1455" cy="13396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10FDA3D0-48A9-4B92-99E9-32774C8C0DC7}"/>
                </a:ext>
              </a:extLst>
            </p:cNvPr>
            <p:cNvSpPr/>
            <p:nvPr/>
          </p:nvSpPr>
          <p:spPr>
            <a:xfrm>
              <a:off x="713942" y="2522351"/>
              <a:ext cx="159042" cy="159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37" name="组合 36">
            <a:extLst>
              <a:ext uri="{FF2B5EF4-FFF2-40B4-BE49-F238E27FC236}">
                <a16:creationId xmlns:a16="http://schemas.microsoft.com/office/drawing/2014/main" id="{C218184F-05C4-444C-890A-511F48C1CD32}"/>
              </a:ext>
            </a:extLst>
          </p:cNvPr>
          <p:cNvGrpSpPr/>
          <p:nvPr/>
        </p:nvGrpSpPr>
        <p:grpSpPr>
          <a:xfrm flipV="1">
            <a:off x="7372174" y="4359605"/>
            <a:ext cx="159042" cy="562296"/>
            <a:chOff x="713942" y="1899867"/>
            <a:chExt cx="159042" cy="562296"/>
          </a:xfrm>
        </p:grpSpPr>
        <p:cxnSp>
          <p:nvCxnSpPr>
            <p:cNvPr id="38" name="直接连接符 37">
              <a:extLst>
                <a:ext uri="{FF2B5EF4-FFF2-40B4-BE49-F238E27FC236}">
                  <a16:creationId xmlns:a16="http://schemas.microsoft.com/office/drawing/2014/main" id="{5B0EF5CD-57F4-4F52-8970-1183E2AF76D7}"/>
                </a:ext>
              </a:extLst>
            </p:cNvPr>
            <p:cNvCxnSpPr>
              <a:cxnSpLocks/>
            </p:cNvCxnSpPr>
            <p:nvPr/>
          </p:nvCxnSpPr>
          <p:spPr>
            <a:xfrm flipV="1">
              <a:off x="793464" y="1979364"/>
              <a:ext cx="0" cy="48279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0B672375-FE24-48AB-AE04-1A898ED2D675}"/>
                </a:ext>
              </a:extLst>
            </p:cNvPr>
            <p:cNvSpPr/>
            <p:nvPr/>
          </p:nvSpPr>
          <p:spPr>
            <a:xfrm>
              <a:off x="713942" y="1899867"/>
              <a:ext cx="159042" cy="159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40" name="标题 1">
            <a:extLst>
              <a:ext uri="{FF2B5EF4-FFF2-40B4-BE49-F238E27FC236}">
                <a16:creationId xmlns:a16="http://schemas.microsoft.com/office/drawing/2014/main" id="{0E649695-539F-47ED-9670-F54EA1A8CA5B}"/>
              </a:ext>
            </a:extLst>
          </p:cNvPr>
          <p:cNvSpPr txBox="1">
            <a:spLocks/>
          </p:cNvSpPr>
          <p:nvPr/>
        </p:nvSpPr>
        <p:spPr>
          <a:xfrm>
            <a:off x="7620462" y="4653293"/>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第四年</a:t>
            </a:r>
          </a:p>
        </p:txBody>
      </p:sp>
      <p:sp>
        <p:nvSpPr>
          <p:cNvPr id="41" name="标题 1">
            <a:extLst>
              <a:ext uri="{FF2B5EF4-FFF2-40B4-BE49-F238E27FC236}">
                <a16:creationId xmlns:a16="http://schemas.microsoft.com/office/drawing/2014/main" id="{2F76123B-822D-4AE6-8531-B0637C00601A}"/>
              </a:ext>
            </a:extLst>
          </p:cNvPr>
          <p:cNvSpPr txBox="1">
            <a:spLocks/>
          </p:cNvSpPr>
          <p:nvPr/>
        </p:nvSpPr>
        <p:spPr>
          <a:xfrm>
            <a:off x="7620462" y="4981522"/>
            <a:ext cx="2346497"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企业营收达到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800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万，利润达到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300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万，扩大发展</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2" name="标题 1">
            <a:extLst>
              <a:ext uri="{FF2B5EF4-FFF2-40B4-BE49-F238E27FC236}">
                <a16:creationId xmlns:a16="http://schemas.microsoft.com/office/drawing/2014/main" id="{5CD3784E-1D95-4B78-B1EE-ED81C2E5A20B}"/>
              </a:ext>
            </a:extLst>
          </p:cNvPr>
          <p:cNvSpPr txBox="1">
            <a:spLocks/>
          </p:cNvSpPr>
          <p:nvPr/>
        </p:nvSpPr>
        <p:spPr>
          <a:xfrm>
            <a:off x="9102910" y="1663372"/>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第五年</a:t>
            </a:r>
          </a:p>
        </p:txBody>
      </p:sp>
      <p:sp>
        <p:nvSpPr>
          <p:cNvPr id="43" name="标题 1">
            <a:extLst>
              <a:ext uri="{FF2B5EF4-FFF2-40B4-BE49-F238E27FC236}">
                <a16:creationId xmlns:a16="http://schemas.microsoft.com/office/drawing/2014/main" id="{29049BDB-9690-49BB-B875-3294B4F6047C}"/>
              </a:ext>
            </a:extLst>
          </p:cNvPr>
          <p:cNvSpPr txBox="1">
            <a:spLocks/>
          </p:cNvSpPr>
          <p:nvPr/>
        </p:nvSpPr>
        <p:spPr>
          <a:xfrm>
            <a:off x="9102910" y="1991601"/>
            <a:ext cx="2346497"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企业营收达到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1000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万，利润达到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500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万，稳定行业地位</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44" name="组合 43">
            <a:extLst>
              <a:ext uri="{FF2B5EF4-FFF2-40B4-BE49-F238E27FC236}">
                <a16:creationId xmlns:a16="http://schemas.microsoft.com/office/drawing/2014/main" id="{E14A8FC8-0B9D-461A-A621-1DE4CCE07ADB}"/>
              </a:ext>
            </a:extLst>
          </p:cNvPr>
          <p:cNvGrpSpPr/>
          <p:nvPr/>
        </p:nvGrpSpPr>
        <p:grpSpPr>
          <a:xfrm>
            <a:off x="8885775" y="1774206"/>
            <a:ext cx="159042" cy="1860770"/>
            <a:chOff x="713942" y="2522351"/>
            <a:chExt cx="159042" cy="1860770"/>
          </a:xfrm>
        </p:grpSpPr>
        <p:cxnSp>
          <p:nvCxnSpPr>
            <p:cNvPr id="45" name="直接连接符 44">
              <a:extLst>
                <a:ext uri="{FF2B5EF4-FFF2-40B4-BE49-F238E27FC236}">
                  <a16:creationId xmlns:a16="http://schemas.microsoft.com/office/drawing/2014/main" id="{02423C4F-2F21-4630-9EA2-D63FC2C67BD1}"/>
                </a:ext>
              </a:extLst>
            </p:cNvPr>
            <p:cNvCxnSpPr>
              <a:cxnSpLocks/>
            </p:cNvCxnSpPr>
            <p:nvPr/>
          </p:nvCxnSpPr>
          <p:spPr>
            <a:xfrm flipV="1">
              <a:off x="793464" y="2620257"/>
              <a:ext cx="0" cy="17628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椭圆 45">
              <a:extLst>
                <a:ext uri="{FF2B5EF4-FFF2-40B4-BE49-F238E27FC236}">
                  <a16:creationId xmlns:a16="http://schemas.microsoft.com/office/drawing/2014/main" id="{42824375-A232-41CE-BD9F-76E5062B96FB}"/>
                </a:ext>
              </a:extLst>
            </p:cNvPr>
            <p:cNvSpPr/>
            <p:nvPr/>
          </p:nvSpPr>
          <p:spPr>
            <a:xfrm>
              <a:off x="713942" y="2522351"/>
              <a:ext cx="159042" cy="159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2629917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540A8256-05D5-49DA-A108-68393D9E16F8}"/>
              </a:ext>
            </a:extLst>
          </p:cNvPr>
          <p:cNvSpPr>
            <a:spLocks noGrp="1"/>
          </p:cNvSpPr>
          <p:nvPr>
            <p:ph type="body" sz="quarter" idx="13"/>
          </p:nvPr>
        </p:nvSpPr>
        <p:spPr/>
        <p:txBody>
          <a:bodyPr>
            <a:noAutofit/>
          </a:bodyPr>
          <a:lstStyle/>
          <a:p>
            <a:r>
              <a:rPr lang="zh-CN" altLang="en-US" dirty="0"/>
              <a:t>经营管理</a:t>
            </a:r>
          </a:p>
        </p:txBody>
      </p:sp>
      <p:sp>
        <p:nvSpPr>
          <p:cNvPr id="10" name="文本占位符 9">
            <a:extLst>
              <a:ext uri="{FF2B5EF4-FFF2-40B4-BE49-F238E27FC236}">
                <a16:creationId xmlns:a16="http://schemas.microsoft.com/office/drawing/2014/main" id="{1FC2EBE4-0B8F-44D0-BE78-ADA86CD92A0B}"/>
              </a:ext>
            </a:extLst>
          </p:cNvPr>
          <p:cNvSpPr>
            <a:spLocks noGrp="1"/>
          </p:cNvSpPr>
          <p:nvPr>
            <p:ph type="body" sz="quarter" idx="14"/>
          </p:nvPr>
        </p:nvSpPr>
        <p:spPr/>
        <p:txBody>
          <a:bodyPr>
            <a:noAutofit/>
          </a:bodyPr>
          <a:lstStyle/>
          <a:p>
            <a:r>
              <a:rPr lang="en-US" altLang="zh-CN" dirty="0"/>
              <a:t>MANAGEMENT</a:t>
            </a:r>
          </a:p>
        </p:txBody>
      </p:sp>
      <p:grpSp>
        <p:nvGrpSpPr>
          <p:cNvPr id="36" name="组合 35">
            <a:extLst>
              <a:ext uri="{FF2B5EF4-FFF2-40B4-BE49-F238E27FC236}">
                <a16:creationId xmlns:a16="http://schemas.microsoft.com/office/drawing/2014/main" id="{78F51032-5421-4414-86D8-F1360B3AE817}"/>
              </a:ext>
            </a:extLst>
          </p:cNvPr>
          <p:cNvGrpSpPr/>
          <p:nvPr/>
        </p:nvGrpSpPr>
        <p:grpSpPr>
          <a:xfrm>
            <a:off x="4724400" y="1389893"/>
            <a:ext cx="2743200" cy="484300"/>
            <a:chOff x="4724400" y="1389893"/>
            <a:chExt cx="2743200" cy="484300"/>
          </a:xfrm>
        </p:grpSpPr>
        <p:sp>
          <p:nvSpPr>
            <p:cNvPr id="5" name="矩形 4">
              <a:extLst>
                <a:ext uri="{FF2B5EF4-FFF2-40B4-BE49-F238E27FC236}">
                  <a16:creationId xmlns:a16="http://schemas.microsoft.com/office/drawing/2014/main" id="{374F7A89-D8D3-4CFC-A9A2-68D40B9CFFE2}"/>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5AB06611-1D83-4E31-9CBA-DF55B0803C17}"/>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关键管理任务</a:t>
              </a:r>
            </a:p>
          </p:txBody>
        </p:sp>
      </p:grpSp>
      <p:sp>
        <p:nvSpPr>
          <p:cNvPr id="7" name="标题 1">
            <a:extLst>
              <a:ext uri="{FF2B5EF4-FFF2-40B4-BE49-F238E27FC236}">
                <a16:creationId xmlns:a16="http://schemas.microsoft.com/office/drawing/2014/main" id="{7E18C6E2-51D5-40C3-AA8C-A0710702092E}"/>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KEY MANAGEMENT TASKS</a:t>
            </a:r>
          </a:p>
        </p:txBody>
      </p:sp>
      <p:sp>
        <p:nvSpPr>
          <p:cNvPr id="2" name="等腰三角形 1">
            <a:extLst>
              <a:ext uri="{FF2B5EF4-FFF2-40B4-BE49-F238E27FC236}">
                <a16:creationId xmlns:a16="http://schemas.microsoft.com/office/drawing/2014/main" id="{0CF11B73-6ED2-45A4-ACD8-946479A8111D}"/>
              </a:ext>
            </a:extLst>
          </p:cNvPr>
          <p:cNvSpPr/>
          <p:nvPr/>
        </p:nvSpPr>
        <p:spPr>
          <a:xfrm flipV="1">
            <a:off x="4332514" y="2741567"/>
            <a:ext cx="3526972" cy="3040494"/>
          </a:xfrm>
          <a:prstGeom prst="triangle">
            <a:avLst/>
          </a:prstGeom>
          <a:gradFill>
            <a:gsLst>
              <a:gs pos="0">
                <a:schemeClr val="accent1">
                  <a:alpha val="0"/>
                </a:schemeClr>
              </a:gs>
              <a:gs pos="100000">
                <a:schemeClr val="accent1">
                  <a:alpha val="50000"/>
                </a:schemeClr>
              </a:gs>
            </a:gsLst>
            <a:lin ang="5400000" scaled="1"/>
          </a:gradFill>
          <a:ln w="254000">
            <a:gradFill>
              <a:gsLst>
                <a:gs pos="3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1" name="标题 1">
            <a:extLst>
              <a:ext uri="{FF2B5EF4-FFF2-40B4-BE49-F238E27FC236}">
                <a16:creationId xmlns:a16="http://schemas.microsoft.com/office/drawing/2014/main" id="{3B7DE68A-546D-4C85-953A-93E88FBAA481}"/>
              </a:ext>
            </a:extLst>
          </p:cNvPr>
          <p:cNvSpPr txBox="1">
            <a:spLocks/>
          </p:cNvSpPr>
          <p:nvPr/>
        </p:nvSpPr>
        <p:spPr>
          <a:xfrm>
            <a:off x="4217504" y="2928211"/>
            <a:ext cx="3756992" cy="967765"/>
          </a:xfrm>
          <a:prstGeom prst="rect">
            <a:avLst/>
          </a:prstGeom>
          <a:noFill/>
        </p:spPr>
        <p:txBody>
          <a:bodyPr wrap="square" rtlCol="0">
            <a:noAutofit/>
          </a:bodyPr>
          <a:lstStyle>
            <a:defPPr>
              <a:defRPr lang="zh-CN"/>
            </a:defPPr>
            <a:lvl1pPr algn="ctr">
              <a:lnSpc>
                <a:spcPct val="150000"/>
              </a:lnSpc>
              <a:spcBef>
                <a:spcPct val="0"/>
              </a:spcBef>
              <a:buNone/>
              <a:defRPr sz="2400">
                <a:solidFill>
                  <a:schemeClr val="bg1"/>
                </a:solidFill>
                <a:latin typeface="Century Gothic" panose="020B0502020202020204" pitchFamily="34" charset="0"/>
                <a:ea typeface="阿里巴巴普惠体 L" panose="00020600040101010101" pitchFamily="18" charset="-122"/>
                <a:cs typeface="阿里巴巴普惠体 L" panose="00020600040101010101" pitchFamily="18" charset="-122"/>
              </a:defRPr>
            </a:lvl1pPr>
          </a:lstStyle>
          <a:p>
            <a:r>
              <a:rPr lang="en-US" altLang="zh-CN" sz="2000" dirty="0">
                <a:latin typeface="思源黑体 CN Regular" panose="020B0500000000000000" pitchFamily="34" charset="-122"/>
              </a:rPr>
              <a:t>KEY MANAGEMENT</a:t>
            </a:r>
          </a:p>
          <a:p>
            <a:r>
              <a:rPr lang="en-US" altLang="zh-CN" sz="2000" dirty="0">
                <a:latin typeface="思源黑体 CN Regular" panose="020B0500000000000000" pitchFamily="34" charset="-122"/>
              </a:rPr>
              <a:t>TASKS</a:t>
            </a:r>
          </a:p>
        </p:txBody>
      </p:sp>
      <p:grpSp>
        <p:nvGrpSpPr>
          <p:cNvPr id="23" name="组合 22">
            <a:extLst>
              <a:ext uri="{FF2B5EF4-FFF2-40B4-BE49-F238E27FC236}">
                <a16:creationId xmlns:a16="http://schemas.microsoft.com/office/drawing/2014/main" id="{4D3F996C-91F3-4BE4-8997-1EABFB7B8D57}"/>
              </a:ext>
            </a:extLst>
          </p:cNvPr>
          <p:cNvGrpSpPr/>
          <p:nvPr/>
        </p:nvGrpSpPr>
        <p:grpSpPr>
          <a:xfrm>
            <a:off x="8032536" y="2815770"/>
            <a:ext cx="3338286" cy="765629"/>
            <a:chOff x="8032536" y="2815770"/>
            <a:chExt cx="3338286" cy="765629"/>
          </a:xfrm>
        </p:grpSpPr>
        <p:sp>
          <p:nvSpPr>
            <p:cNvPr id="4" name="平行四边形 3">
              <a:extLst>
                <a:ext uri="{FF2B5EF4-FFF2-40B4-BE49-F238E27FC236}">
                  <a16:creationId xmlns:a16="http://schemas.microsoft.com/office/drawing/2014/main" id="{D202B42F-C9C7-44BD-9BB7-6977C555B6BE}"/>
                </a:ext>
              </a:extLst>
            </p:cNvPr>
            <p:cNvSpPr/>
            <p:nvPr/>
          </p:nvSpPr>
          <p:spPr>
            <a:xfrm>
              <a:off x="8032536" y="2815770"/>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8" name="标题 1">
              <a:extLst>
                <a:ext uri="{FF2B5EF4-FFF2-40B4-BE49-F238E27FC236}">
                  <a16:creationId xmlns:a16="http://schemas.microsoft.com/office/drawing/2014/main" id="{52158709-8632-4160-A760-CD11E224EA1C}"/>
                </a:ext>
              </a:extLst>
            </p:cNvPr>
            <p:cNvSpPr txBox="1">
              <a:spLocks/>
            </p:cNvSpPr>
            <p:nvPr/>
          </p:nvSpPr>
          <p:spPr>
            <a:xfrm>
              <a:off x="8591699" y="3044337"/>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信息技术管理</a:t>
              </a:r>
            </a:p>
          </p:txBody>
        </p:sp>
      </p:grpSp>
      <p:sp>
        <p:nvSpPr>
          <p:cNvPr id="19" name="等腰三角形 18">
            <a:extLst>
              <a:ext uri="{FF2B5EF4-FFF2-40B4-BE49-F238E27FC236}">
                <a16:creationId xmlns:a16="http://schemas.microsoft.com/office/drawing/2014/main" id="{60304FC3-DDB9-45D3-BF28-F03FEB404D0E}"/>
              </a:ext>
            </a:extLst>
          </p:cNvPr>
          <p:cNvSpPr/>
          <p:nvPr/>
        </p:nvSpPr>
        <p:spPr>
          <a:xfrm flipV="1">
            <a:off x="3823582" y="2466700"/>
            <a:ext cx="4544836" cy="3917964"/>
          </a:xfrm>
          <a:prstGeom prst="triangle">
            <a:avLst/>
          </a:prstGeom>
          <a:noFill/>
          <a:ln w="104775">
            <a:gradFill>
              <a:gsLst>
                <a:gs pos="0">
                  <a:schemeClr val="accent1">
                    <a:alpha val="0"/>
                  </a:schemeClr>
                </a:gs>
                <a:gs pos="100000">
                  <a:schemeClr val="accent1">
                    <a:alpha val="2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29" name="组合 28">
            <a:extLst>
              <a:ext uri="{FF2B5EF4-FFF2-40B4-BE49-F238E27FC236}">
                <a16:creationId xmlns:a16="http://schemas.microsoft.com/office/drawing/2014/main" id="{32A43539-B70C-412D-BB50-531F59A3F440}"/>
              </a:ext>
            </a:extLst>
          </p:cNvPr>
          <p:cNvGrpSpPr/>
          <p:nvPr/>
        </p:nvGrpSpPr>
        <p:grpSpPr>
          <a:xfrm>
            <a:off x="5791200" y="4159237"/>
            <a:ext cx="609600" cy="609600"/>
            <a:chOff x="5676900" y="3886200"/>
            <a:chExt cx="838200" cy="838200"/>
          </a:xfrm>
        </p:grpSpPr>
        <p:grpSp>
          <p:nvGrpSpPr>
            <p:cNvPr id="27" name="组合 26">
              <a:extLst>
                <a:ext uri="{FF2B5EF4-FFF2-40B4-BE49-F238E27FC236}">
                  <a16:creationId xmlns:a16="http://schemas.microsoft.com/office/drawing/2014/main" id="{A0471B8A-2682-46A5-A6B7-5D325CEFC336}"/>
                </a:ext>
              </a:extLst>
            </p:cNvPr>
            <p:cNvGrpSpPr/>
            <p:nvPr/>
          </p:nvGrpSpPr>
          <p:grpSpPr>
            <a:xfrm>
              <a:off x="5870794" y="4091470"/>
              <a:ext cx="450412" cy="427660"/>
              <a:chOff x="5911775" y="3024593"/>
              <a:chExt cx="369137" cy="350491"/>
            </a:xfrm>
          </p:grpSpPr>
          <p:sp>
            <p:nvSpPr>
              <p:cNvPr id="24" name="图形 20">
                <a:extLst>
                  <a:ext uri="{FF2B5EF4-FFF2-40B4-BE49-F238E27FC236}">
                    <a16:creationId xmlns:a16="http://schemas.microsoft.com/office/drawing/2014/main" id="{E2A03C0A-9340-4ADB-8D76-599FDC8E54BE}"/>
                  </a:ext>
                </a:extLst>
              </p:cNvPr>
              <p:cNvSpPr/>
              <p:nvPr/>
            </p:nvSpPr>
            <p:spPr>
              <a:xfrm>
                <a:off x="5911775" y="3173209"/>
                <a:ext cx="202961" cy="201875"/>
              </a:xfrm>
              <a:custGeom>
                <a:avLst/>
                <a:gdLst>
                  <a:gd name="connsiteX0" fmla="*/ 172641 w 202961"/>
                  <a:gd name="connsiteY0" fmla="*/ 28424 h 201875"/>
                  <a:gd name="connsiteX1" fmla="*/ 199547 w 202961"/>
                  <a:gd name="connsiteY1" fmla="*/ 126555 h 201875"/>
                  <a:gd name="connsiteX2" fmla="*/ 127243 w 202961"/>
                  <a:gd name="connsiteY2" fmla="*/ 198479 h 201875"/>
                  <a:gd name="connsiteX3" fmla="*/ 28593 w 202961"/>
                  <a:gd name="connsiteY3" fmla="*/ 171714 h 201875"/>
                  <a:gd name="connsiteX4" fmla="*/ 29834 w 202961"/>
                  <a:gd name="connsiteY4" fmla="*/ 29677 h 201875"/>
                  <a:gd name="connsiteX5" fmla="*/ 172623 w 202961"/>
                  <a:gd name="connsiteY5" fmla="*/ 28443 h 201875"/>
                  <a:gd name="connsiteX6" fmla="*/ 172641 w 202961"/>
                  <a:gd name="connsiteY6" fmla="*/ 28424 h 20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61" h="201875">
                    <a:moveTo>
                      <a:pt x="172641" y="28424"/>
                    </a:moveTo>
                    <a:cubicBezTo>
                      <a:pt x="198661" y="53963"/>
                      <a:pt x="208929" y="91412"/>
                      <a:pt x="199547" y="126555"/>
                    </a:cubicBezTo>
                    <a:cubicBezTo>
                      <a:pt x="190166" y="161699"/>
                      <a:pt x="162572" y="189146"/>
                      <a:pt x="127243" y="198479"/>
                    </a:cubicBezTo>
                    <a:cubicBezTo>
                      <a:pt x="91914" y="207811"/>
                      <a:pt x="54266" y="197597"/>
                      <a:pt x="28593" y="171714"/>
                    </a:cubicBezTo>
                    <a:cubicBezTo>
                      <a:pt x="-10009" y="131957"/>
                      <a:pt x="-9457" y="68761"/>
                      <a:pt x="29834" y="29677"/>
                    </a:cubicBezTo>
                    <a:cubicBezTo>
                      <a:pt x="69125" y="-9407"/>
                      <a:pt x="132655" y="-9956"/>
                      <a:pt x="172623" y="28443"/>
                    </a:cubicBezTo>
                    <a:lnTo>
                      <a:pt x="172641" y="28424"/>
                    </a:lnTo>
                    <a:close/>
                  </a:path>
                </a:pathLst>
              </a:custGeom>
              <a:noFill/>
              <a:ln w="20241" cap="flat">
                <a:solidFill>
                  <a:schemeClr val="bg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 name="图形 20">
                <a:extLst>
                  <a:ext uri="{FF2B5EF4-FFF2-40B4-BE49-F238E27FC236}">
                    <a16:creationId xmlns:a16="http://schemas.microsoft.com/office/drawing/2014/main" id="{E2A03C0A-9340-4ADB-8D76-599FDC8E54BE}"/>
                  </a:ext>
                </a:extLst>
              </p:cNvPr>
              <p:cNvSpPr/>
              <p:nvPr/>
            </p:nvSpPr>
            <p:spPr>
              <a:xfrm>
                <a:off x="6085765" y="3024593"/>
                <a:ext cx="173990" cy="173990"/>
              </a:xfrm>
              <a:custGeom>
                <a:avLst/>
                <a:gdLst>
                  <a:gd name="connsiteX0" fmla="*/ 0 w 173990"/>
                  <a:gd name="connsiteY0" fmla="*/ 173990 h 173990"/>
                  <a:gd name="connsiteX1" fmla="*/ 173990 w 173990"/>
                  <a:gd name="connsiteY1" fmla="*/ 0 h 173990"/>
                </a:gdLst>
                <a:ahLst/>
                <a:cxnLst>
                  <a:cxn ang="0">
                    <a:pos x="connsiteX0" y="connsiteY0"/>
                  </a:cxn>
                  <a:cxn ang="0">
                    <a:pos x="connsiteX1" y="connsiteY1"/>
                  </a:cxn>
                </a:cxnLst>
                <a:rect l="l" t="t" r="r" b="b"/>
                <a:pathLst>
                  <a:path w="173990" h="173990">
                    <a:moveTo>
                      <a:pt x="0" y="173990"/>
                    </a:moveTo>
                    <a:lnTo>
                      <a:pt x="173990" y="0"/>
                    </a:lnTo>
                  </a:path>
                </a:pathLst>
              </a:custGeom>
              <a:noFill/>
              <a:ln w="20241" cap="flat">
                <a:solidFill>
                  <a:schemeClr val="bg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 name="图形 20">
                <a:extLst>
                  <a:ext uri="{FF2B5EF4-FFF2-40B4-BE49-F238E27FC236}">
                    <a16:creationId xmlns:a16="http://schemas.microsoft.com/office/drawing/2014/main" id="{E2A03C0A-9340-4ADB-8D76-599FDC8E54BE}"/>
                  </a:ext>
                </a:extLst>
              </p:cNvPr>
              <p:cNvSpPr/>
              <p:nvPr/>
            </p:nvSpPr>
            <p:spPr>
              <a:xfrm>
                <a:off x="6160533" y="3061438"/>
                <a:ext cx="120379" cy="119746"/>
              </a:xfrm>
              <a:custGeom>
                <a:avLst/>
                <a:gdLst>
                  <a:gd name="connsiteX0" fmla="*/ 0 w 120379"/>
                  <a:gd name="connsiteY0" fmla="*/ 64479 h 119746"/>
                  <a:gd name="connsiteX1" fmla="*/ 55559 w 120379"/>
                  <a:gd name="connsiteY1" fmla="*/ 119746 h 119746"/>
                  <a:gd name="connsiteX2" fmla="*/ 120380 w 120379"/>
                  <a:gd name="connsiteY2" fmla="*/ 55267 h 119746"/>
                  <a:gd name="connsiteX3" fmla="*/ 64819 w 120379"/>
                  <a:gd name="connsiteY3" fmla="*/ 0 h 119746"/>
                  <a:gd name="connsiteX4" fmla="*/ 0 w 120379"/>
                  <a:gd name="connsiteY4" fmla="*/ 64479 h 11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79" h="119746">
                    <a:moveTo>
                      <a:pt x="0" y="64479"/>
                    </a:moveTo>
                    <a:lnTo>
                      <a:pt x="55559" y="119746"/>
                    </a:lnTo>
                    <a:lnTo>
                      <a:pt x="120380" y="55267"/>
                    </a:lnTo>
                    <a:lnTo>
                      <a:pt x="64819" y="0"/>
                    </a:lnTo>
                    <a:lnTo>
                      <a:pt x="0" y="64479"/>
                    </a:lnTo>
                    <a:close/>
                  </a:path>
                </a:pathLst>
              </a:custGeom>
              <a:noFill/>
              <a:ln w="20241" cap="flat">
                <a:solidFill>
                  <a:schemeClr val="bg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28" name="椭圆 27">
              <a:extLst>
                <a:ext uri="{FF2B5EF4-FFF2-40B4-BE49-F238E27FC236}">
                  <a16:creationId xmlns:a16="http://schemas.microsoft.com/office/drawing/2014/main" id="{5832313C-D7BB-4DA8-9D7A-B5402312485A}"/>
                </a:ext>
              </a:extLst>
            </p:cNvPr>
            <p:cNvSpPr/>
            <p:nvPr/>
          </p:nvSpPr>
          <p:spPr>
            <a:xfrm>
              <a:off x="5676900" y="3886200"/>
              <a:ext cx="838200" cy="838200"/>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22" name="组合 21">
            <a:extLst>
              <a:ext uri="{FF2B5EF4-FFF2-40B4-BE49-F238E27FC236}">
                <a16:creationId xmlns:a16="http://schemas.microsoft.com/office/drawing/2014/main" id="{8FF8D9A1-8A14-494C-A3DC-C19E8B00CFBE}"/>
              </a:ext>
            </a:extLst>
          </p:cNvPr>
          <p:cNvGrpSpPr/>
          <p:nvPr/>
        </p:nvGrpSpPr>
        <p:grpSpPr>
          <a:xfrm>
            <a:off x="7477546" y="3806513"/>
            <a:ext cx="3338286" cy="765629"/>
            <a:chOff x="7477546" y="3806513"/>
            <a:chExt cx="3338286" cy="765629"/>
          </a:xfrm>
        </p:grpSpPr>
        <p:sp>
          <p:nvSpPr>
            <p:cNvPr id="12" name="平行四边形 11">
              <a:extLst>
                <a:ext uri="{FF2B5EF4-FFF2-40B4-BE49-F238E27FC236}">
                  <a16:creationId xmlns:a16="http://schemas.microsoft.com/office/drawing/2014/main" id="{B40FA385-02B6-4711-BA52-D10252FB4689}"/>
                </a:ext>
              </a:extLst>
            </p:cNvPr>
            <p:cNvSpPr/>
            <p:nvPr/>
          </p:nvSpPr>
          <p:spPr>
            <a:xfrm>
              <a:off x="7477546" y="3806513"/>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0" name="标题 1">
              <a:extLst>
                <a:ext uri="{FF2B5EF4-FFF2-40B4-BE49-F238E27FC236}">
                  <a16:creationId xmlns:a16="http://schemas.microsoft.com/office/drawing/2014/main" id="{E450A7A8-1C1D-4EF7-B1D2-38847E3A69F4}"/>
                </a:ext>
              </a:extLst>
            </p:cNvPr>
            <p:cNvSpPr txBox="1">
              <a:spLocks/>
            </p:cNvSpPr>
            <p:nvPr/>
          </p:nvSpPr>
          <p:spPr>
            <a:xfrm>
              <a:off x="7992531" y="4044897"/>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销售推广管理</a:t>
              </a:r>
            </a:p>
          </p:txBody>
        </p:sp>
      </p:grpSp>
      <p:grpSp>
        <p:nvGrpSpPr>
          <p:cNvPr id="21" name="组合 20">
            <a:extLst>
              <a:ext uri="{FF2B5EF4-FFF2-40B4-BE49-F238E27FC236}">
                <a16:creationId xmlns:a16="http://schemas.microsoft.com/office/drawing/2014/main" id="{2FB8FEAD-89DC-490A-ABFB-E9FAEBCA0C0E}"/>
              </a:ext>
            </a:extLst>
          </p:cNvPr>
          <p:cNvGrpSpPr/>
          <p:nvPr/>
        </p:nvGrpSpPr>
        <p:grpSpPr>
          <a:xfrm>
            <a:off x="6922556" y="4797257"/>
            <a:ext cx="3338286" cy="765629"/>
            <a:chOff x="6922556" y="4797257"/>
            <a:chExt cx="3338286" cy="765629"/>
          </a:xfrm>
        </p:grpSpPr>
        <p:sp>
          <p:nvSpPr>
            <p:cNvPr id="13" name="平行四边形 12">
              <a:extLst>
                <a:ext uri="{FF2B5EF4-FFF2-40B4-BE49-F238E27FC236}">
                  <a16:creationId xmlns:a16="http://schemas.microsoft.com/office/drawing/2014/main" id="{6B640126-9D6D-42F8-99C1-E10447FC1C53}"/>
                </a:ext>
              </a:extLst>
            </p:cNvPr>
            <p:cNvSpPr/>
            <p:nvPr/>
          </p:nvSpPr>
          <p:spPr>
            <a:xfrm>
              <a:off x="6922556" y="4797257"/>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1" name="标题 1">
              <a:extLst>
                <a:ext uri="{FF2B5EF4-FFF2-40B4-BE49-F238E27FC236}">
                  <a16:creationId xmlns:a16="http://schemas.microsoft.com/office/drawing/2014/main" id="{D7AF69C8-EDE4-4DC5-856E-6AA88239B656}"/>
                </a:ext>
              </a:extLst>
            </p:cNvPr>
            <p:cNvSpPr txBox="1">
              <a:spLocks/>
            </p:cNvSpPr>
            <p:nvPr/>
          </p:nvSpPr>
          <p:spPr>
            <a:xfrm>
              <a:off x="7393363" y="5045457"/>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运维服务管理</a:t>
              </a:r>
            </a:p>
          </p:txBody>
        </p:sp>
      </p:grpSp>
      <p:grpSp>
        <p:nvGrpSpPr>
          <p:cNvPr id="20" name="组合 19">
            <a:extLst>
              <a:ext uri="{FF2B5EF4-FFF2-40B4-BE49-F238E27FC236}">
                <a16:creationId xmlns:a16="http://schemas.microsoft.com/office/drawing/2014/main" id="{958FB9D4-3415-4366-A2CB-53008D3DB00C}"/>
              </a:ext>
            </a:extLst>
          </p:cNvPr>
          <p:cNvGrpSpPr/>
          <p:nvPr/>
        </p:nvGrpSpPr>
        <p:grpSpPr>
          <a:xfrm>
            <a:off x="1953260" y="4797257"/>
            <a:ext cx="3338286" cy="765629"/>
            <a:chOff x="1953260" y="4797257"/>
            <a:chExt cx="3338286" cy="765629"/>
          </a:xfrm>
        </p:grpSpPr>
        <p:sp>
          <p:nvSpPr>
            <p:cNvPr id="16" name="平行四边形 15">
              <a:extLst>
                <a:ext uri="{FF2B5EF4-FFF2-40B4-BE49-F238E27FC236}">
                  <a16:creationId xmlns:a16="http://schemas.microsoft.com/office/drawing/2014/main" id="{BC2C66D2-1AB4-4149-9618-D3E6A4D07CC0}"/>
                </a:ext>
              </a:extLst>
            </p:cNvPr>
            <p:cNvSpPr/>
            <p:nvPr/>
          </p:nvSpPr>
          <p:spPr>
            <a:xfrm flipH="1">
              <a:off x="1953260" y="4797257"/>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2" name="标题 1">
              <a:extLst>
                <a:ext uri="{FF2B5EF4-FFF2-40B4-BE49-F238E27FC236}">
                  <a16:creationId xmlns:a16="http://schemas.microsoft.com/office/drawing/2014/main" id="{C1E2A359-9FA9-497A-88F1-A20D282069E9}"/>
                </a:ext>
              </a:extLst>
            </p:cNvPr>
            <p:cNvSpPr txBox="1">
              <a:spLocks/>
            </p:cNvSpPr>
            <p:nvPr/>
          </p:nvSpPr>
          <p:spPr>
            <a:xfrm>
              <a:off x="1986021" y="499540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市场分析管理</a:t>
              </a:r>
            </a:p>
          </p:txBody>
        </p:sp>
      </p:grpSp>
      <p:grpSp>
        <p:nvGrpSpPr>
          <p:cNvPr id="17" name="组合 16">
            <a:extLst>
              <a:ext uri="{FF2B5EF4-FFF2-40B4-BE49-F238E27FC236}">
                <a16:creationId xmlns:a16="http://schemas.microsoft.com/office/drawing/2014/main" id="{687B5458-7B04-464E-9F78-832AE87EABA9}"/>
              </a:ext>
            </a:extLst>
          </p:cNvPr>
          <p:cNvGrpSpPr/>
          <p:nvPr/>
        </p:nvGrpSpPr>
        <p:grpSpPr>
          <a:xfrm>
            <a:off x="1390650" y="3812453"/>
            <a:ext cx="3338286" cy="765629"/>
            <a:chOff x="1390650" y="3812453"/>
            <a:chExt cx="3338286" cy="765629"/>
          </a:xfrm>
        </p:grpSpPr>
        <p:sp>
          <p:nvSpPr>
            <p:cNvPr id="15" name="平行四边形 14">
              <a:extLst>
                <a:ext uri="{FF2B5EF4-FFF2-40B4-BE49-F238E27FC236}">
                  <a16:creationId xmlns:a16="http://schemas.microsoft.com/office/drawing/2014/main" id="{C7C317CD-94E4-4CF4-A941-29704ECDE0FC}"/>
                </a:ext>
              </a:extLst>
            </p:cNvPr>
            <p:cNvSpPr/>
            <p:nvPr/>
          </p:nvSpPr>
          <p:spPr>
            <a:xfrm flipH="1">
              <a:off x="1390650" y="3812453"/>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3" name="标题 1">
              <a:extLst>
                <a:ext uri="{FF2B5EF4-FFF2-40B4-BE49-F238E27FC236}">
                  <a16:creationId xmlns:a16="http://schemas.microsoft.com/office/drawing/2014/main" id="{4EAA7C34-3A9E-4CCA-8C0C-1D49E8F9941D}"/>
                </a:ext>
              </a:extLst>
            </p:cNvPr>
            <p:cNvSpPr txBox="1">
              <a:spLocks/>
            </p:cNvSpPr>
            <p:nvPr/>
          </p:nvSpPr>
          <p:spPr>
            <a:xfrm>
              <a:off x="1460756" y="400600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商务规划管理</a:t>
              </a:r>
            </a:p>
          </p:txBody>
        </p:sp>
      </p:grpSp>
      <p:grpSp>
        <p:nvGrpSpPr>
          <p:cNvPr id="3" name="组合 2">
            <a:extLst>
              <a:ext uri="{FF2B5EF4-FFF2-40B4-BE49-F238E27FC236}">
                <a16:creationId xmlns:a16="http://schemas.microsoft.com/office/drawing/2014/main" id="{16765B69-DBA6-49EF-8DCF-BA656C57468F}"/>
              </a:ext>
            </a:extLst>
          </p:cNvPr>
          <p:cNvGrpSpPr/>
          <p:nvPr/>
        </p:nvGrpSpPr>
        <p:grpSpPr>
          <a:xfrm>
            <a:off x="843280" y="2815770"/>
            <a:ext cx="3338286" cy="765629"/>
            <a:chOff x="843280" y="2815770"/>
            <a:chExt cx="3338286" cy="765629"/>
          </a:xfrm>
        </p:grpSpPr>
        <p:sp>
          <p:nvSpPr>
            <p:cNvPr id="14" name="平行四边形 13">
              <a:extLst>
                <a:ext uri="{FF2B5EF4-FFF2-40B4-BE49-F238E27FC236}">
                  <a16:creationId xmlns:a16="http://schemas.microsoft.com/office/drawing/2014/main" id="{DF0FE9B0-56CD-48B3-A623-982A44C4634C}"/>
                </a:ext>
              </a:extLst>
            </p:cNvPr>
            <p:cNvSpPr/>
            <p:nvPr/>
          </p:nvSpPr>
          <p:spPr>
            <a:xfrm flipH="1">
              <a:off x="843280" y="2815770"/>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4" name="标题 1">
              <a:extLst>
                <a:ext uri="{FF2B5EF4-FFF2-40B4-BE49-F238E27FC236}">
                  <a16:creationId xmlns:a16="http://schemas.microsoft.com/office/drawing/2014/main" id="{61CBAFCA-47CD-4CFF-879F-83CA6DA68737}"/>
                </a:ext>
              </a:extLst>
            </p:cNvPr>
            <p:cNvSpPr txBox="1">
              <a:spLocks/>
            </p:cNvSpPr>
            <p:nvPr/>
          </p:nvSpPr>
          <p:spPr>
            <a:xfrm>
              <a:off x="935492" y="301660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人力资源管理</a:t>
              </a:r>
            </a:p>
          </p:txBody>
        </p:sp>
      </p:grpSp>
      <p:sp>
        <p:nvSpPr>
          <p:cNvPr id="35" name="标题 1">
            <a:extLst>
              <a:ext uri="{FF2B5EF4-FFF2-40B4-BE49-F238E27FC236}">
                <a16:creationId xmlns:a16="http://schemas.microsoft.com/office/drawing/2014/main" id="{F4426328-F129-4FB7-B691-F65F4FFC0A15}"/>
              </a:ext>
            </a:extLst>
          </p:cNvPr>
          <p:cNvSpPr txBox="1">
            <a:spLocks/>
          </p:cNvSpPr>
          <p:nvPr/>
        </p:nvSpPr>
        <p:spPr>
          <a:xfrm>
            <a:off x="2788401" y="6054129"/>
            <a:ext cx="6615198"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定好管理活动中的关键点，可以有的放矢从容管理企业经营活动</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Tree>
    <p:extLst>
      <p:ext uri="{BB962C8B-B14F-4D97-AF65-F5344CB8AC3E}">
        <p14:creationId xmlns:p14="http://schemas.microsoft.com/office/powerpoint/2010/main" val="2031673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540A8256-05D5-49DA-A108-68393D9E16F8}"/>
              </a:ext>
            </a:extLst>
          </p:cNvPr>
          <p:cNvSpPr>
            <a:spLocks noGrp="1"/>
          </p:cNvSpPr>
          <p:nvPr>
            <p:ph type="body" sz="quarter" idx="13"/>
          </p:nvPr>
        </p:nvSpPr>
        <p:spPr/>
        <p:txBody>
          <a:bodyPr>
            <a:noAutofit/>
          </a:bodyPr>
          <a:lstStyle/>
          <a:p>
            <a:r>
              <a:rPr lang="zh-CN" altLang="en-US" dirty="0"/>
              <a:t>经营管理</a:t>
            </a:r>
          </a:p>
        </p:txBody>
      </p:sp>
      <p:sp>
        <p:nvSpPr>
          <p:cNvPr id="10" name="文本占位符 9">
            <a:extLst>
              <a:ext uri="{FF2B5EF4-FFF2-40B4-BE49-F238E27FC236}">
                <a16:creationId xmlns:a16="http://schemas.microsoft.com/office/drawing/2014/main" id="{1FC2EBE4-0B8F-44D0-BE78-ADA86CD92A0B}"/>
              </a:ext>
            </a:extLst>
          </p:cNvPr>
          <p:cNvSpPr>
            <a:spLocks noGrp="1"/>
          </p:cNvSpPr>
          <p:nvPr>
            <p:ph type="body" sz="quarter" idx="14"/>
          </p:nvPr>
        </p:nvSpPr>
        <p:spPr/>
        <p:txBody>
          <a:bodyPr>
            <a:noAutofit/>
          </a:bodyPr>
          <a:lstStyle/>
          <a:p>
            <a:r>
              <a:rPr lang="en-US" altLang="zh-CN" dirty="0"/>
              <a:t>MANAGEMENT</a:t>
            </a:r>
          </a:p>
        </p:txBody>
      </p:sp>
      <p:grpSp>
        <p:nvGrpSpPr>
          <p:cNvPr id="2" name="组合 1">
            <a:extLst>
              <a:ext uri="{FF2B5EF4-FFF2-40B4-BE49-F238E27FC236}">
                <a16:creationId xmlns:a16="http://schemas.microsoft.com/office/drawing/2014/main" id="{E6B93968-DD4F-4071-9D4A-7C3212EBE79F}"/>
              </a:ext>
            </a:extLst>
          </p:cNvPr>
          <p:cNvGrpSpPr/>
          <p:nvPr/>
        </p:nvGrpSpPr>
        <p:grpSpPr>
          <a:xfrm>
            <a:off x="4724400" y="1143114"/>
            <a:ext cx="2743200" cy="484300"/>
            <a:chOff x="4724400" y="1143114"/>
            <a:chExt cx="2743200" cy="484300"/>
          </a:xfrm>
        </p:grpSpPr>
        <p:sp>
          <p:nvSpPr>
            <p:cNvPr id="5" name="矩形 4">
              <a:extLst>
                <a:ext uri="{FF2B5EF4-FFF2-40B4-BE49-F238E27FC236}">
                  <a16:creationId xmlns:a16="http://schemas.microsoft.com/office/drawing/2014/main" id="{A0D7B5C0-D274-4C81-B33A-50D87498C9AE}"/>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F943A20E-771B-4B62-97E2-A294D6A27F92}"/>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经营团队介绍</a:t>
              </a:r>
            </a:p>
          </p:txBody>
        </p:sp>
      </p:grpSp>
      <p:sp>
        <p:nvSpPr>
          <p:cNvPr id="7" name="标题 1">
            <a:extLst>
              <a:ext uri="{FF2B5EF4-FFF2-40B4-BE49-F238E27FC236}">
                <a16:creationId xmlns:a16="http://schemas.microsoft.com/office/drawing/2014/main" id="{1024342B-E932-4AD0-BEE7-79E9CDC68DD3}"/>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MANAGEMENT TEAM INTRODUCTION</a:t>
            </a:r>
          </a:p>
        </p:txBody>
      </p:sp>
      <p:sp>
        <p:nvSpPr>
          <p:cNvPr id="11" name="椭圆 10">
            <a:extLst>
              <a:ext uri="{FF2B5EF4-FFF2-40B4-BE49-F238E27FC236}">
                <a16:creationId xmlns:a16="http://schemas.microsoft.com/office/drawing/2014/main" id="{88C20B48-242A-4687-89AD-19FC2ACE1DA3}"/>
              </a:ext>
            </a:extLst>
          </p:cNvPr>
          <p:cNvSpPr/>
          <p:nvPr/>
        </p:nvSpPr>
        <p:spPr>
          <a:xfrm rot="10800000" flipV="1">
            <a:off x="1457508" y="2779397"/>
            <a:ext cx="1575498" cy="1575498"/>
          </a:xfrm>
          <a:prstGeom prst="ellipse">
            <a:avLst/>
          </a:prstGeom>
          <a:gradFill>
            <a:gsLst>
              <a:gs pos="10000">
                <a:schemeClr val="accent1">
                  <a:alpha val="0"/>
                </a:schemeClr>
              </a:gs>
              <a:gs pos="100000">
                <a:schemeClr val="accent1">
                  <a:alpha val="50000"/>
                </a:schemeClr>
              </a:gs>
            </a:gsLst>
            <a:lin ang="5400000" scaled="1"/>
          </a:gradFill>
          <a:ln w="180975">
            <a:gradFill>
              <a:gsLst>
                <a:gs pos="10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9" name="椭圆 18">
            <a:extLst>
              <a:ext uri="{FF2B5EF4-FFF2-40B4-BE49-F238E27FC236}">
                <a16:creationId xmlns:a16="http://schemas.microsoft.com/office/drawing/2014/main" id="{8CD317C5-6004-4A7E-A8B6-458E075840B7}"/>
              </a:ext>
            </a:extLst>
          </p:cNvPr>
          <p:cNvSpPr/>
          <p:nvPr/>
        </p:nvSpPr>
        <p:spPr>
          <a:xfrm rot="10800000" flipV="1">
            <a:off x="4043261" y="2779397"/>
            <a:ext cx="1575498" cy="1575498"/>
          </a:xfrm>
          <a:prstGeom prst="ellipse">
            <a:avLst/>
          </a:prstGeom>
          <a:gradFill>
            <a:gsLst>
              <a:gs pos="10000">
                <a:schemeClr val="accent1">
                  <a:alpha val="0"/>
                </a:schemeClr>
              </a:gs>
              <a:gs pos="100000">
                <a:schemeClr val="accent1">
                  <a:alpha val="50000"/>
                </a:schemeClr>
              </a:gs>
            </a:gsLst>
            <a:lin ang="5400000" scaled="1"/>
          </a:gradFill>
          <a:ln w="180975">
            <a:gradFill>
              <a:gsLst>
                <a:gs pos="10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3" name="椭圆 22">
            <a:extLst>
              <a:ext uri="{FF2B5EF4-FFF2-40B4-BE49-F238E27FC236}">
                <a16:creationId xmlns:a16="http://schemas.microsoft.com/office/drawing/2014/main" id="{BDE26C98-3621-4CAF-9C51-C38B2B81F030}"/>
              </a:ext>
            </a:extLst>
          </p:cNvPr>
          <p:cNvSpPr/>
          <p:nvPr/>
        </p:nvSpPr>
        <p:spPr>
          <a:xfrm rot="10800000" flipV="1">
            <a:off x="6567219" y="2779396"/>
            <a:ext cx="1575498" cy="1575498"/>
          </a:xfrm>
          <a:prstGeom prst="ellipse">
            <a:avLst/>
          </a:prstGeom>
          <a:gradFill>
            <a:gsLst>
              <a:gs pos="10000">
                <a:schemeClr val="accent1">
                  <a:alpha val="0"/>
                </a:schemeClr>
              </a:gs>
              <a:gs pos="100000">
                <a:schemeClr val="accent1">
                  <a:alpha val="50000"/>
                </a:schemeClr>
              </a:gs>
            </a:gsLst>
            <a:lin ang="5400000" scaled="1"/>
          </a:gradFill>
          <a:ln w="180975">
            <a:gradFill>
              <a:gsLst>
                <a:gs pos="10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7" name="椭圆 26">
            <a:extLst>
              <a:ext uri="{FF2B5EF4-FFF2-40B4-BE49-F238E27FC236}">
                <a16:creationId xmlns:a16="http://schemas.microsoft.com/office/drawing/2014/main" id="{3A688E62-AFBA-4C96-8962-AAE75FF4E48A}"/>
              </a:ext>
            </a:extLst>
          </p:cNvPr>
          <p:cNvSpPr/>
          <p:nvPr/>
        </p:nvSpPr>
        <p:spPr>
          <a:xfrm rot="10800000" flipV="1">
            <a:off x="8975090" y="2779397"/>
            <a:ext cx="1575498" cy="1575498"/>
          </a:xfrm>
          <a:prstGeom prst="ellipse">
            <a:avLst/>
          </a:prstGeom>
          <a:gradFill>
            <a:gsLst>
              <a:gs pos="10000">
                <a:schemeClr val="accent1">
                  <a:alpha val="0"/>
                </a:schemeClr>
              </a:gs>
              <a:gs pos="100000">
                <a:schemeClr val="accent1">
                  <a:alpha val="50000"/>
                </a:schemeClr>
              </a:gs>
            </a:gsLst>
            <a:lin ang="5400000" scaled="1"/>
          </a:gradFill>
          <a:ln w="180975">
            <a:gradFill>
              <a:gsLst>
                <a:gs pos="10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1" name="标题 1">
            <a:extLst>
              <a:ext uri="{FF2B5EF4-FFF2-40B4-BE49-F238E27FC236}">
                <a16:creationId xmlns:a16="http://schemas.microsoft.com/office/drawing/2014/main" id="{BDEE4897-05F1-4381-8F18-C70389642420}"/>
              </a:ext>
            </a:extLst>
          </p:cNvPr>
          <p:cNvSpPr txBox="1">
            <a:spLocks/>
          </p:cNvSpPr>
          <p:nvPr/>
        </p:nvSpPr>
        <p:spPr>
          <a:xfrm>
            <a:off x="1558747" y="471694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成员姓名</a:t>
            </a:r>
          </a:p>
        </p:txBody>
      </p:sp>
      <p:sp>
        <p:nvSpPr>
          <p:cNvPr id="32" name="标题 1">
            <a:extLst>
              <a:ext uri="{FF2B5EF4-FFF2-40B4-BE49-F238E27FC236}">
                <a16:creationId xmlns:a16="http://schemas.microsoft.com/office/drawing/2014/main" id="{528DC389-7F53-4452-906A-65931F39ABA6}"/>
              </a:ext>
            </a:extLst>
          </p:cNvPr>
          <p:cNvSpPr txBox="1">
            <a:spLocks/>
          </p:cNvSpPr>
          <p:nvPr/>
        </p:nvSpPr>
        <p:spPr>
          <a:xfrm>
            <a:off x="1222008" y="5346437"/>
            <a:ext cx="1883678"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介绍成员职位及主要职业经历</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3" name="标题 1">
            <a:extLst>
              <a:ext uri="{FF2B5EF4-FFF2-40B4-BE49-F238E27FC236}">
                <a16:creationId xmlns:a16="http://schemas.microsoft.com/office/drawing/2014/main" id="{C973E1BF-6412-42E8-9089-9F6E598ABA55}"/>
              </a:ext>
            </a:extLst>
          </p:cNvPr>
          <p:cNvSpPr txBox="1">
            <a:spLocks/>
          </p:cNvSpPr>
          <p:nvPr/>
        </p:nvSpPr>
        <p:spPr>
          <a:xfrm>
            <a:off x="1558747" y="5058576"/>
            <a:ext cx="1210200"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POSITION</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35" name="直接连接符 34">
            <a:extLst>
              <a:ext uri="{FF2B5EF4-FFF2-40B4-BE49-F238E27FC236}">
                <a16:creationId xmlns:a16="http://schemas.microsoft.com/office/drawing/2014/main" id="{03BDF9BB-C690-4D85-853D-D6267123679E}"/>
              </a:ext>
            </a:extLst>
          </p:cNvPr>
          <p:cNvCxnSpPr>
            <a:cxnSpLocks/>
          </p:cNvCxnSpPr>
          <p:nvPr/>
        </p:nvCxnSpPr>
        <p:spPr>
          <a:xfrm>
            <a:off x="1480519" y="5058576"/>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6" name="标题 1">
            <a:extLst>
              <a:ext uri="{FF2B5EF4-FFF2-40B4-BE49-F238E27FC236}">
                <a16:creationId xmlns:a16="http://schemas.microsoft.com/office/drawing/2014/main" id="{22E1E6D6-F9C2-45E7-92BE-C55F9295E223}"/>
              </a:ext>
            </a:extLst>
          </p:cNvPr>
          <p:cNvSpPr txBox="1">
            <a:spLocks/>
          </p:cNvSpPr>
          <p:nvPr/>
        </p:nvSpPr>
        <p:spPr>
          <a:xfrm>
            <a:off x="4226202" y="471694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成员姓名</a:t>
            </a:r>
          </a:p>
        </p:txBody>
      </p:sp>
      <p:sp>
        <p:nvSpPr>
          <p:cNvPr id="37" name="标题 1">
            <a:extLst>
              <a:ext uri="{FF2B5EF4-FFF2-40B4-BE49-F238E27FC236}">
                <a16:creationId xmlns:a16="http://schemas.microsoft.com/office/drawing/2014/main" id="{417871BF-3572-4DB1-9638-35CC489E766B}"/>
              </a:ext>
            </a:extLst>
          </p:cNvPr>
          <p:cNvSpPr txBox="1">
            <a:spLocks/>
          </p:cNvSpPr>
          <p:nvPr/>
        </p:nvSpPr>
        <p:spPr>
          <a:xfrm>
            <a:off x="3889463" y="5346437"/>
            <a:ext cx="1883678"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介绍成员职位及主要职业经历</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8" name="标题 1">
            <a:extLst>
              <a:ext uri="{FF2B5EF4-FFF2-40B4-BE49-F238E27FC236}">
                <a16:creationId xmlns:a16="http://schemas.microsoft.com/office/drawing/2014/main" id="{5771006F-1AA4-4FA3-848F-5F3F2693826B}"/>
              </a:ext>
            </a:extLst>
          </p:cNvPr>
          <p:cNvSpPr txBox="1">
            <a:spLocks/>
          </p:cNvSpPr>
          <p:nvPr/>
        </p:nvSpPr>
        <p:spPr>
          <a:xfrm>
            <a:off x="4226202" y="5058576"/>
            <a:ext cx="1210200"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POSITION</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39" name="直接连接符 38">
            <a:extLst>
              <a:ext uri="{FF2B5EF4-FFF2-40B4-BE49-F238E27FC236}">
                <a16:creationId xmlns:a16="http://schemas.microsoft.com/office/drawing/2014/main" id="{B86A9F4A-9C0C-42D3-ADB0-B60A7A9E3FF7}"/>
              </a:ext>
            </a:extLst>
          </p:cNvPr>
          <p:cNvCxnSpPr>
            <a:cxnSpLocks/>
          </p:cNvCxnSpPr>
          <p:nvPr/>
        </p:nvCxnSpPr>
        <p:spPr>
          <a:xfrm>
            <a:off x="4147974" y="5058576"/>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0" name="标题 1">
            <a:extLst>
              <a:ext uri="{FF2B5EF4-FFF2-40B4-BE49-F238E27FC236}">
                <a16:creationId xmlns:a16="http://schemas.microsoft.com/office/drawing/2014/main" id="{843523A7-0D71-4C4F-A879-1C2FFBF11764}"/>
              </a:ext>
            </a:extLst>
          </p:cNvPr>
          <p:cNvSpPr txBox="1">
            <a:spLocks/>
          </p:cNvSpPr>
          <p:nvPr/>
        </p:nvSpPr>
        <p:spPr>
          <a:xfrm>
            <a:off x="6764592" y="471694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成员姓名</a:t>
            </a:r>
          </a:p>
        </p:txBody>
      </p:sp>
      <p:sp>
        <p:nvSpPr>
          <p:cNvPr id="41" name="标题 1">
            <a:extLst>
              <a:ext uri="{FF2B5EF4-FFF2-40B4-BE49-F238E27FC236}">
                <a16:creationId xmlns:a16="http://schemas.microsoft.com/office/drawing/2014/main" id="{B05EFF8B-752C-438A-947B-F2F580617E78}"/>
              </a:ext>
            </a:extLst>
          </p:cNvPr>
          <p:cNvSpPr txBox="1">
            <a:spLocks/>
          </p:cNvSpPr>
          <p:nvPr/>
        </p:nvSpPr>
        <p:spPr>
          <a:xfrm>
            <a:off x="6427853" y="5346437"/>
            <a:ext cx="1883678"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介绍成员职位及主要职业经历</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2" name="标题 1">
            <a:extLst>
              <a:ext uri="{FF2B5EF4-FFF2-40B4-BE49-F238E27FC236}">
                <a16:creationId xmlns:a16="http://schemas.microsoft.com/office/drawing/2014/main" id="{C2005695-6723-4A55-8A70-C7CD442E81E6}"/>
              </a:ext>
            </a:extLst>
          </p:cNvPr>
          <p:cNvSpPr txBox="1">
            <a:spLocks/>
          </p:cNvSpPr>
          <p:nvPr/>
        </p:nvSpPr>
        <p:spPr>
          <a:xfrm>
            <a:off x="6764592" y="5058576"/>
            <a:ext cx="1210200"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POSITION</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43" name="直接连接符 42">
            <a:extLst>
              <a:ext uri="{FF2B5EF4-FFF2-40B4-BE49-F238E27FC236}">
                <a16:creationId xmlns:a16="http://schemas.microsoft.com/office/drawing/2014/main" id="{278FE37E-03FE-4BC2-9526-971762B2E5C4}"/>
              </a:ext>
            </a:extLst>
          </p:cNvPr>
          <p:cNvCxnSpPr>
            <a:cxnSpLocks/>
          </p:cNvCxnSpPr>
          <p:nvPr/>
        </p:nvCxnSpPr>
        <p:spPr>
          <a:xfrm>
            <a:off x="6686364" y="5058576"/>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4" name="标题 1">
            <a:extLst>
              <a:ext uri="{FF2B5EF4-FFF2-40B4-BE49-F238E27FC236}">
                <a16:creationId xmlns:a16="http://schemas.microsoft.com/office/drawing/2014/main" id="{8551F37E-37E4-4B85-804F-8A97D438955A}"/>
              </a:ext>
            </a:extLst>
          </p:cNvPr>
          <p:cNvSpPr txBox="1">
            <a:spLocks/>
          </p:cNvSpPr>
          <p:nvPr/>
        </p:nvSpPr>
        <p:spPr>
          <a:xfrm>
            <a:off x="9223557" y="471694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成员姓名</a:t>
            </a:r>
          </a:p>
        </p:txBody>
      </p:sp>
      <p:sp>
        <p:nvSpPr>
          <p:cNvPr id="45" name="标题 1">
            <a:extLst>
              <a:ext uri="{FF2B5EF4-FFF2-40B4-BE49-F238E27FC236}">
                <a16:creationId xmlns:a16="http://schemas.microsoft.com/office/drawing/2014/main" id="{B9A56E4E-BEB6-48D8-A47D-ED3B5F1283C8}"/>
              </a:ext>
            </a:extLst>
          </p:cNvPr>
          <p:cNvSpPr txBox="1">
            <a:spLocks/>
          </p:cNvSpPr>
          <p:nvPr/>
        </p:nvSpPr>
        <p:spPr>
          <a:xfrm>
            <a:off x="8886818" y="5346437"/>
            <a:ext cx="1883678"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介绍成员职位及主要职业经历</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6" name="标题 1">
            <a:extLst>
              <a:ext uri="{FF2B5EF4-FFF2-40B4-BE49-F238E27FC236}">
                <a16:creationId xmlns:a16="http://schemas.microsoft.com/office/drawing/2014/main" id="{DDA16AFB-386C-4E88-AD5C-0D74F527A225}"/>
              </a:ext>
            </a:extLst>
          </p:cNvPr>
          <p:cNvSpPr txBox="1">
            <a:spLocks/>
          </p:cNvSpPr>
          <p:nvPr/>
        </p:nvSpPr>
        <p:spPr>
          <a:xfrm>
            <a:off x="9223557" y="5058576"/>
            <a:ext cx="1210200"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POSITION</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47" name="直接连接符 46">
            <a:extLst>
              <a:ext uri="{FF2B5EF4-FFF2-40B4-BE49-F238E27FC236}">
                <a16:creationId xmlns:a16="http://schemas.microsoft.com/office/drawing/2014/main" id="{500B08B7-A377-4341-82E2-0419184B4ECF}"/>
              </a:ext>
            </a:extLst>
          </p:cNvPr>
          <p:cNvCxnSpPr>
            <a:cxnSpLocks/>
          </p:cNvCxnSpPr>
          <p:nvPr/>
        </p:nvCxnSpPr>
        <p:spPr>
          <a:xfrm>
            <a:off x="9145329" y="5058576"/>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02AA1732-D6B3-4D5B-8A9C-B872C40D8510}"/>
              </a:ext>
            </a:extLst>
          </p:cNvPr>
          <p:cNvSpPr txBox="1"/>
          <p:nvPr/>
        </p:nvSpPr>
        <p:spPr>
          <a:xfrm>
            <a:off x="609600" y="6993078"/>
            <a:ext cx="4551702" cy="230832"/>
          </a:xfrm>
          <a:prstGeom prst="rect">
            <a:avLst/>
          </a:prstGeom>
          <a:noFill/>
        </p:spPr>
        <p:txBody>
          <a:bodyPr wrap="square" rtlCol="0">
            <a:noAutofit/>
          </a:bodyPr>
          <a:lstStyle/>
          <a:p>
            <a:r>
              <a:rPr lang="zh-CN" altLang="en-US" sz="900" dirty="0">
                <a:latin typeface="思源黑体 CN Regular" panose="020B0500000000000000" pitchFamily="34" charset="-122"/>
                <a:ea typeface="思源黑体 CN Regular" panose="020B0500000000000000" pitchFamily="34" charset="-122"/>
                <a:hlinkClick r:id="rId2" tooltip="https://www.coffeearticle.com/archives/4453"/>
              </a:rPr>
              <a:t>此照片</a:t>
            </a:r>
            <a:r>
              <a:rPr lang="zh-CN" altLang="en-US" sz="900" dirty="0">
                <a:latin typeface="思源黑体 CN Regular" panose="020B0500000000000000" pitchFamily="34" charset="-122"/>
                <a:ea typeface="思源黑体 CN Regular" panose="020B0500000000000000" pitchFamily="34" charset="-122"/>
              </a:rPr>
              <a:t>，作者: 未知作者，许可证: </a:t>
            </a:r>
            <a:r>
              <a:rPr lang="zh-CN" altLang="en-US" sz="900" dirty="0">
                <a:latin typeface="思源黑体 CN Regular" panose="020B0500000000000000" pitchFamily="34" charset="-122"/>
                <a:ea typeface="思源黑体 CN Regular" panose="020B0500000000000000" pitchFamily="34" charset="-122"/>
                <a:hlinkClick r:id="rId3" tooltip="https://creativecommons.org/licenses/by-nc-nd/3.0/"/>
              </a:rPr>
              <a:t>CC BY-NC-ND</a:t>
            </a:r>
            <a:endParaRPr lang="zh-CN" altLang="en-US" sz="900" dirty="0">
              <a:latin typeface="思源黑体 CN Regular" panose="020B0500000000000000" pitchFamily="34" charset="-122"/>
              <a:ea typeface="思源黑体 CN Regular" panose="020B0500000000000000" pitchFamily="34" charset="-122"/>
            </a:endParaRPr>
          </a:p>
        </p:txBody>
      </p:sp>
      <p:sp>
        <p:nvSpPr>
          <p:cNvPr id="62" name="图形 60">
            <a:extLst>
              <a:ext uri="{FF2B5EF4-FFF2-40B4-BE49-F238E27FC236}">
                <a16:creationId xmlns:a16="http://schemas.microsoft.com/office/drawing/2014/main" id="{5DF66F3F-4904-4812-82DB-680A11C41BED}"/>
              </a:ext>
            </a:extLst>
          </p:cNvPr>
          <p:cNvSpPr/>
          <p:nvPr/>
        </p:nvSpPr>
        <p:spPr>
          <a:xfrm>
            <a:off x="1550386" y="2237946"/>
            <a:ext cx="1387814" cy="2029114"/>
          </a:xfrm>
          <a:custGeom>
            <a:avLst/>
            <a:gdLst>
              <a:gd name="connsiteX0" fmla="*/ 1420074 w 1427790"/>
              <a:gd name="connsiteY0" fmla="*/ 1458478 h 2087562"/>
              <a:gd name="connsiteX1" fmla="*/ 1394065 w 1427790"/>
              <a:gd name="connsiteY1" fmla="*/ 1376551 h 2087562"/>
              <a:gd name="connsiteX2" fmla="*/ 1344648 w 1427790"/>
              <a:gd name="connsiteY2" fmla="*/ 1344040 h 2087562"/>
              <a:gd name="connsiteX3" fmla="*/ 1318640 w 1427790"/>
              <a:gd name="connsiteY3" fmla="*/ 1327134 h 2087562"/>
              <a:gd name="connsiteX4" fmla="*/ 1318640 w 1427790"/>
              <a:gd name="connsiteY4" fmla="*/ 1327134 h 2087562"/>
              <a:gd name="connsiteX5" fmla="*/ 1318640 w 1427790"/>
              <a:gd name="connsiteY5" fmla="*/ 1327134 h 2087562"/>
              <a:gd name="connsiteX6" fmla="*/ 1312138 w 1427790"/>
              <a:gd name="connsiteY6" fmla="*/ 1325834 h 2087562"/>
              <a:gd name="connsiteX7" fmla="*/ 1312138 w 1427790"/>
              <a:gd name="connsiteY7" fmla="*/ 1325834 h 2087562"/>
              <a:gd name="connsiteX8" fmla="*/ 1287429 w 1427790"/>
              <a:gd name="connsiteY8" fmla="*/ 1312829 h 2087562"/>
              <a:gd name="connsiteX9" fmla="*/ 1287429 w 1427790"/>
              <a:gd name="connsiteY9" fmla="*/ 1312829 h 2087562"/>
              <a:gd name="connsiteX10" fmla="*/ 1249717 w 1427790"/>
              <a:gd name="connsiteY10" fmla="*/ 1301125 h 2087562"/>
              <a:gd name="connsiteX11" fmla="*/ 1249717 w 1427790"/>
              <a:gd name="connsiteY11" fmla="*/ 1301125 h 2087562"/>
              <a:gd name="connsiteX12" fmla="*/ 1028643 w 1427790"/>
              <a:gd name="connsiteY12" fmla="*/ 1061846 h 2087562"/>
              <a:gd name="connsiteX13" fmla="*/ 1016939 w 1427790"/>
              <a:gd name="connsiteY13" fmla="*/ 1043640 h 2087562"/>
              <a:gd name="connsiteX14" fmla="*/ 1003935 w 1427790"/>
              <a:gd name="connsiteY14" fmla="*/ 1038438 h 2087562"/>
              <a:gd name="connsiteX15" fmla="*/ 1003935 w 1427790"/>
              <a:gd name="connsiteY15" fmla="*/ 1038438 h 2087562"/>
              <a:gd name="connsiteX16" fmla="*/ 1003935 w 1427790"/>
              <a:gd name="connsiteY16" fmla="*/ 1031936 h 2087562"/>
              <a:gd name="connsiteX17" fmla="*/ 1035145 w 1427790"/>
              <a:gd name="connsiteY17" fmla="*/ 943506 h 2087562"/>
              <a:gd name="connsiteX18" fmla="*/ 1035145 w 1427790"/>
              <a:gd name="connsiteY18" fmla="*/ 943506 h 2087562"/>
              <a:gd name="connsiteX19" fmla="*/ 1053351 w 1427790"/>
              <a:gd name="connsiteY19" fmla="*/ 918798 h 2087562"/>
              <a:gd name="connsiteX20" fmla="*/ 1053351 w 1427790"/>
              <a:gd name="connsiteY20" fmla="*/ 918798 h 2087562"/>
              <a:gd name="connsiteX21" fmla="*/ 1135279 w 1427790"/>
              <a:gd name="connsiteY21" fmla="*/ 881085 h 2087562"/>
              <a:gd name="connsiteX22" fmla="*/ 1179493 w 1427790"/>
              <a:gd name="connsiteY22" fmla="*/ 831669 h 2087562"/>
              <a:gd name="connsiteX23" fmla="*/ 1235412 w 1427790"/>
              <a:gd name="connsiteY23" fmla="*/ 718531 h 2087562"/>
              <a:gd name="connsiteX24" fmla="*/ 1235412 w 1427790"/>
              <a:gd name="connsiteY24" fmla="*/ 718531 h 2087562"/>
              <a:gd name="connsiteX25" fmla="*/ 1235412 w 1427790"/>
              <a:gd name="connsiteY25" fmla="*/ 712029 h 2087562"/>
              <a:gd name="connsiteX26" fmla="*/ 1235412 w 1427790"/>
              <a:gd name="connsiteY26" fmla="*/ 712029 h 2087562"/>
              <a:gd name="connsiteX27" fmla="*/ 1210704 w 1427790"/>
              <a:gd name="connsiteY27" fmla="*/ 656110 h 2087562"/>
              <a:gd name="connsiteX28" fmla="*/ 1205502 w 1427790"/>
              <a:gd name="connsiteY28" fmla="*/ 632703 h 2087562"/>
              <a:gd name="connsiteX29" fmla="*/ 1241914 w 1427790"/>
              <a:gd name="connsiteY29" fmla="*/ 536470 h 2087562"/>
              <a:gd name="connsiteX30" fmla="*/ 1261421 w 1427790"/>
              <a:gd name="connsiteY30" fmla="*/ 454543 h 2087562"/>
              <a:gd name="connsiteX31" fmla="*/ 1261421 w 1427790"/>
              <a:gd name="connsiteY31" fmla="*/ 454543 h 2087562"/>
              <a:gd name="connsiteX32" fmla="*/ 1267923 w 1427790"/>
              <a:gd name="connsiteY32" fmla="*/ 372616 h 2087562"/>
              <a:gd name="connsiteX33" fmla="*/ 1267923 w 1427790"/>
              <a:gd name="connsiteY33" fmla="*/ 372616 h 2087562"/>
              <a:gd name="connsiteX34" fmla="*/ 1243215 w 1427790"/>
              <a:gd name="connsiteY34" fmla="*/ 272482 h 2087562"/>
              <a:gd name="connsiteX35" fmla="*/ 1212004 w 1427790"/>
              <a:gd name="connsiteY35" fmla="*/ 203559 h 2087562"/>
              <a:gd name="connsiteX36" fmla="*/ 1212004 w 1427790"/>
              <a:gd name="connsiteY36" fmla="*/ 203559 h 2087562"/>
              <a:gd name="connsiteX37" fmla="*/ 1036446 w 1427790"/>
              <a:gd name="connsiteY37" fmla="*/ 21499 h 2087562"/>
              <a:gd name="connsiteX38" fmla="*/ 1036446 w 1427790"/>
              <a:gd name="connsiteY38" fmla="*/ 21499 h 2087562"/>
              <a:gd name="connsiteX39" fmla="*/ 1036446 w 1427790"/>
              <a:gd name="connsiteY39" fmla="*/ 21499 h 2087562"/>
              <a:gd name="connsiteX40" fmla="*/ 1018240 w 1427790"/>
              <a:gd name="connsiteY40" fmla="*/ 14997 h 2087562"/>
              <a:gd name="connsiteX41" fmla="*/ 1018240 w 1427790"/>
              <a:gd name="connsiteY41" fmla="*/ 14997 h 2087562"/>
              <a:gd name="connsiteX42" fmla="*/ 1018240 w 1427790"/>
              <a:gd name="connsiteY42" fmla="*/ 14997 h 2087562"/>
              <a:gd name="connsiteX43" fmla="*/ 1011737 w 1427790"/>
              <a:gd name="connsiteY43" fmla="*/ 14997 h 2087562"/>
              <a:gd name="connsiteX44" fmla="*/ 1011737 w 1427790"/>
              <a:gd name="connsiteY44" fmla="*/ 14997 h 2087562"/>
              <a:gd name="connsiteX45" fmla="*/ 992231 w 1427790"/>
              <a:gd name="connsiteY45" fmla="*/ 8494 h 2087562"/>
              <a:gd name="connsiteX46" fmla="*/ 979227 w 1427790"/>
              <a:gd name="connsiteY46" fmla="*/ 8494 h 2087562"/>
              <a:gd name="connsiteX47" fmla="*/ 866089 w 1427790"/>
              <a:gd name="connsiteY47" fmla="*/ 3293 h 2087562"/>
              <a:gd name="connsiteX48" fmla="*/ 752951 w 1427790"/>
              <a:gd name="connsiteY48" fmla="*/ 39705 h 2087562"/>
              <a:gd name="connsiteX49" fmla="*/ 646316 w 1427790"/>
              <a:gd name="connsiteY49" fmla="*/ 108628 h 2087562"/>
              <a:gd name="connsiteX50" fmla="*/ 646316 w 1427790"/>
              <a:gd name="connsiteY50" fmla="*/ 108628 h 2087562"/>
              <a:gd name="connsiteX51" fmla="*/ 533178 w 1427790"/>
              <a:gd name="connsiteY51" fmla="*/ 323199 h 2087562"/>
              <a:gd name="connsiteX52" fmla="*/ 533178 w 1427790"/>
              <a:gd name="connsiteY52" fmla="*/ 323199 h 2087562"/>
              <a:gd name="connsiteX53" fmla="*/ 508470 w 1427790"/>
              <a:gd name="connsiteY53" fmla="*/ 367414 h 2087562"/>
              <a:gd name="connsiteX54" fmla="*/ 483761 w 1427790"/>
              <a:gd name="connsiteY54" fmla="*/ 367414 h 2087562"/>
              <a:gd name="connsiteX55" fmla="*/ 470757 w 1427790"/>
              <a:gd name="connsiteY55" fmla="*/ 385620 h 2087562"/>
              <a:gd name="connsiteX56" fmla="*/ 470757 w 1427790"/>
              <a:gd name="connsiteY56" fmla="*/ 385620 h 2087562"/>
              <a:gd name="connsiteX57" fmla="*/ 465555 w 1427790"/>
              <a:gd name="connsiteY57" fmla="*/ 405127 h 2087562"/>
              <a:gd name="connsiteX58" fmla="*/ 464255 w 1427790"/>
              <a:gd name="connsiteY58" fmla="*/ 410328 h 2087562"/>
              <a:gd name="connsiteX59" fmla="*/ 464255 w 1427790"/>
              <a:gd name="connsiteY59" fmla="*/ 410328 h 2087562"/>
              <a:gd name="connsiteX60" fmla="*/ 446049 w 1427790"/>
              <a:gd name="connsiteY60" fmla="*/ 461045 h 2087562"/>
              <a:gd name="connsiteX61" fmla="*/ 427843 w 1427790"/>
              <a:gd name="connsiteY61" fmla="*/ 492256 h 2087562"/>
              <a:gd name="connsiteX62" fmla="*/ 421341 w 1427790"/>
              <a:gd name="connsiteY62" fmla="*/ 503960 h 2087562"/>
              <a:gd name="connsiteX63" fmla="*/ 421341 w 1427790"/>
              <a:gd name="connsiteY63" fmla="*/ 503960 h 2087562"/>
              <a:gd name="connsiteX64" fmla="*/ 421341 w 1427790"/>
              <a:gd name="connsiteY64" fmla="*/ 503960 h 2087562"/>
              <a:gd name="connsiteX65" fmla="*/ 414838 w 1427790"/>
              <a:gd name="connsiteY65" fmla="*/ 541672 h 2087562"/>
              <a:gd name="connsiteX66" fmla="*/ 414838 w 1427790"/>
              <a:gd name="connsiteY66" fmla="*/ 541672 h 2087562"/>
              <a:gd name="connsiteX67" fmla="*/ 405735 w 1427790"/>
              <a:gd name="connsiteY67" fmla="*/ 581986 h 2087562"/>
              <a:gd name="connsiteX68" fmla="*/ 409637 w 1427790"/>
              <a:gd name="connsiteY68" fmla="*/ 610595 h 2087562"/>
              <a:gd name="connsiteX69" fmla="*/ 403134 w 1427790"/>
              <a:gd name="connsiteY69" fmla="*/ 628801 h 2087562"/>
              <a:gd name="connsiteX70" fmla="*/ 403134 w 1427790"/>
              <a:gd name="connsiteY70" fmla="*/ 628801 h 2087562"/>
              <a:gd name="connsiteX71" fmla="*/ 396632 w 1427790"/>
              <a:gd name="connsiteY71" fmla="*/ 648308 h 2087562"/>
              <a:gd name="connsiteX72" fmla="*/ 396632 w 1427790"/>
              <a:gd name="connsiteY72" fmla="*/ 648308 h 2087562"/>
              <a:gd name="connsiteX73" fmla="*/ 378426 w 1427790"/>
              <a:gd name="connsiteY73" fmla="*/ 743239 h 2087562"/>
              <a:gd name="connsiteX74" fmla="*/ 378426 w 1427790"/>
              <a:gd name="connsiteY74" fmla="*/ 743239 h 2087562"/>
              <a:gd name="connsiteX75" fmla="*/ 378426 w 1427790"/>
              <a:gd name="connsiteY75" fmla="*/ 743239 h 2087562"/>
              <a:gd name="connsiteX76" fmla="*/ 377126 w 1427790"/>
              <a:gd name="connsiteY76" fmla="*/ 773149 h 2087562"/>
              <a:gd name="connsiteX77" fmla="*/ 377126 w 1427790"/>
              <a:gd name="connsiteY77" fmla="*/ 773149 h 2087562"/>
              <a:gd name="connsiteX78" fmla="*/ 371924 w 1427790"/>
              <a:gd name="connsiteY78" fmla="*/ 793956 h 2087562"/>
              <a:gd name="connsiteX79" fmla="*/ 401834 w 1427790"/>
              <a:gd name="connsiteY79" fmla="*/ 913596 h 2087562"/>
              <a:gd name="connsiteX80" fmla="*/ 401834 w 1427790"/>
              <a:gd name="connsiteY80" fmla="*/ 913596 h 2087562"/>
              <a:gd name="connsiteX81" fmla="*/ 401834 w 1427790"/>
              <a:gd name="connsiteY81" fmla="*/ 913596 h 2087562"/>
              <a:gd name="connsiteX82" fmla="*/ 408336 w 1427790"/>
              <a:gd name="connsiteY82" fmla="*/ 944807 h 2087562"/>
              <a:gd name="connsiteX83" fmla="*/ 408336 w 1427790"/>
              <a:gd name="connsiteY83" fmla="*/ 944807 h 2087562"/>
              <a:gd name="connsiteX84" fmla="*/ 408336 w 1427790"/>
              <a:gd name="connsiteY84" fmla="*/ 944807 h 2087562"/>
              <a:gd name="connsiteX85" fmla="*/ 414838 w 1427790"/>
              <a:gd name="connsiteY85" fmla="*/ 1063146 h 2087562"/>
              <a:gd name="connsiteX86" fmla="*/ 414838 w 1427790"/>
              <a:gd name="connsiteY86" fmla="*/ 1063146 h 2087562"/>
              <a:gd name="connsiteX87" fmla="*/ 377126 w 1427790"/>
              <a:gd name="connsiteY87" fmla="*/ 1100859 h 2087562"/>
              <a:gd name="connsiteX88" fmla="*/ 377126 w 1427790"/>
              <a:gd name="connsiteY88" fmla="*/ 1100859 h 2087562"/>
              <a:gd name="connsiteX89" fmla="*/ 57219 w 1427790"/>
              <a:gd name="connsiteY89" fmla="*/ 1197091 h 2087562"/>
              <a:gd name="connsiteX90" fmla="*/ 16906 w 1427790"/>
              <a:gd name="connsiteY90" fmla="*/ 1227001 h 2087562"/>
              <a:gd name="connsiteX91" fmla="*/ 13004 w 1427790"/>
              <a:gd name="connsiteY91" fmla="*/ 1245207 h 2087562"/>
              <a:gd name="connsiteX92" fmla="*/ 13004 w 1427790"/>
              <a:gd name="connsiteY92" fmla="*/ 1245207 h 2087562"/>
              <a:gd name="connsiteX93" fmla="*/ 0 w 1427790"/>
              <a:gd name="connsiteY93" fmla="*/ 1289422 h 2087562"/>
              <a:gd name="connsiteX94" fmla="*/ 0 w 1427790"/>
              <a:gd name="connsiteY94" fmla="*/ 1307628 h 2087562"/>
              <a:gd name="connsiteX95" fmla="*/ 0 w 1427790"/>
              <a:gd name="connsiteY95" fmla="*/ 1351842 h 2087562"/>
              <a:gd name="connsiteX96" fmla="*/ 0 w 1427790"/>
              <a:gd name="connsiteY96" fmla="*/ 1396057 h 2087562"/>
              <a:gd name="connsiteX97" fmla="*/ 0 w 1427790"/>
              <a:gd name="connsiteY97" fmla="*/ 1420765 h 2087562"/>
              <a:gd name="connsiteX98" fmla="*/ 0 w 1427790"/>
              <a:gd name="connsiteY98" fmla="*/ 1451976 h 2087562"/>
              <a:gd name="connsiteX99" fmla="*/ 18206 w 1427790"/>
              <a:gd name="connsiteY99" fmla="*/ 1520899 h 2087562"/>
              <a:gd name="connsiteX100" fmla="*/ 87129 w 1427790"/>
              <a:gd name="connsiteY100" fmla="*/ 1709462 h 2087562"/>
              <a:gd name="connsiteX101" fmla="*/ 98833 w 1427790"/>
              <a:gd name="connsiteY101" fmla="*/ 1728968 h 2087562"/>
              <a:gd name="connsiteX102" fmla="*/ 98833 w 1427790"/>
              <a:gd name="connsiteY102" fmla="*/ 1728968 h 2087562"/>
              <a:gd name="connsiteX103" fmla="*/ 156052 w 1427790"/>
              <a:gd name="connsiteY103" fmla="*/ 1812196 h 2087562"/>
              <a:gd name="connsiteX104" fmla="*/ 156052 w 1427790"/>
              <a:gd name="connsiteY104" fmla="*/ 1812196 h 2087562"/>
              <a:gd name="connsiteX105" fmla="*/ 219773 w 1427790"/>
              <a:gd name="connsiteY105" fmla="*/ 1885020 h 2087562"/>
              <a:gd name="connsiteX106" fmla="*/ 219773 w 1427790"/>
              <a:gd name="connsiteY106" fmla="*/ 1885020 h 2087562"/>
              <a:gd name="connsiteX107" fmla="*/ 219773 w 1427790"/>
              <a:gd name="connsiteY107" fmla="*/ 1885020 h 2087562"/>
              <a:gd name="connsiteX108" fmla="*/ 257486 w 1427790"/>
              <a:gd name="connsiteY108" fmla="*/ 1921432 h 2087562"/>
              <a:gd name="connsiteX109" fmla="*/ 257486 w 1427790"/>
              <a:gd name="connsiteY109" fmla="*/ 1921432 h 2087562"/>
              <a:gd name="connsiteX110" fmla="*/ 339413 w 1427790"/>
              <a:gd name="connsiteY110" fmla="*/ 1978651 h 2087562"/>
              <a:gd name="connsiteX111" fmla="*/ 339413 w 1427790"/>
              <a:gd name="connsiteY111" fmla="*/ 1978651 h 2087562"/>
              <a:gd name="connsiteX112" fmla="*/ 357619 w 1427790"/>
              <a:gd name="connsiteY112" fmla="*/ 1985153 h 2087562"/>
              <a:gd name="connsiteX113" fmla="*/ 388830 w 1427790"/>
              <a:gd name="connsiteY113" fmla="*/ 2004660 h 2087562"/>
              <a:gd name="connsiteX114" fmla="*/ 401834 w 1427790"/>
              <a:gd name="connsiteY114" fmla="*/ 2011162 h 2087562"/>
              <a:gd name="connsiteX115" fmla="*/ 421341 w 1427790"/>
              <a:gd name="connsiteY115" fmla="*/ 2024166 h 2087562"/>
              <a:gd name="connsiteX116" fmla="*/ 423941 w 1427790"/>
              <a:gd name="connsiteY116" fmla="*/ 2024166 h 2087562"/>
              <a:gd name="connsiteX117" fmla="*/ 426542 w 1427790"/>
              <a:gd name="connsiteY117" fmla="*/ 2024166 h 2087562"/>
              <a:gd name="connsiteX118" fmla="*/ 457753 w 1427790"/>
              <a:gd name="connsiteY118" fmla="*/ 2037171 h 2087562"/>
              <a:gd name="connsiteX119" fmla="*/ 475959 w 1427790"/>
              <a:gd name="connsiteY119" fmla="*/ 2043673 h 2087562"/>
              <a:gd name="connsiteX120" fmla="*/ 475959 w 1427790"/>
              <a:gd name="connsiteY120" fmla="*/ 2043673 h 2087562"/>
              <a:gd name="connsiteX121" fmla="*/ 513671 w 1427790"/>
              <a:gd name="connsiteY121" fmla="*/ 2056677 h 2087562"/>
              <a:gd name="connsiteX122" fmla="*/ 513671 w 1427790"/>
              <a:gd name="connsiteY122" fmla="*/ 2056677 h 2087562"/>
              <a:gd name="connsiteX123" fmla="*/ 533178 w 1427790"/>
              <a:gd name="connsiteY123" fmla="*/ 2063179 h 2087562"/>
              <a:gd name="connsiteX124" fmla="*/ 533178 w 1427790"/>
              <a:gd name="connsiteY124" fmla="*/ 2063179 h 2087562"/>
              <a:gd name="connsiteX125" fmla="*/ 557886 w 1427790"/>
              <a:gd name="connsiteY125" fmla="*/ 2069682 h 2087562"/>
              <a:gd name="connsiteX126" fmla="*/ 557886 w 1427790"/>
              <a:gd name="connsiteY126" fmla="*/ 2069682 h 2087562"/>
              <a:gd name="connsiteX127" fmla="*/ 645015 w 1427790"/>
              <a:gd name="connsiteY127" fmla="*/ 2082686 h 2087562"/>
              <a:gd name="connsiteX128" fmla="*/ 645015 w 1427790"/>
              <a:gd name="connsiteY128" fmla="*/ 2082686 h 2087562"/>
              <a:gd name="connsiteX129" fmla="*/ 715239 w 1427790"/>
              <a:gd name="connsiteY129" fmla="*/ 2086587 h 2087562"/>
              <a:gd name="connsiteX130" fmla="*/ 872591 w 1427790"/>
              <a:gd name="connsiteY130" fmla="*/ 2068381 h 2087562"/>
              <a:gd name="connsiteX131" fmla="*/ 911604 w 1427790"/>
              <a:gd name="connsiteY131" fmla="*/ 2057978 h 2087562"/>
              <a:gd name="connsiteX132" fmla="*/ 911604 w 1427790"/>
              <a:gd name="connsiteY132" fmla="*/ 2057978 h 2087562"/>
              <a:gd name="connsiteX133" fmla="*/ 967523 w 1427790"/>
              <a:gd name="connsiteY133" fmla="*/ 2038471 h 2087562"/>
              <a:gd name="connsiteX134" fmla="*/ 967523 w 1427790"/>
              <a:gd name="connsiteY134" fmla="*/ 2038471 h 2087562"/>
              <a:gd name="connsiteX135" fmla="*/ 992231 w 1427790"/>
              <a:gd name="connsiteY135" fmla="*/ 2029368 h 2087562"/>
              <a:gd name="connsiteX136" fmla="*/ 992231 w 1427790"/>
              <a:gd name="connsiteY136" fmla="*/ 2029368 h 2087562"/>
              <a:gd name="connsiteX137" fmla="*/ 1081961 w 1427790"/>
              <a:gd name="connsiteY137" fmla="*/ 1981252 h 2087562"/>
              <a:gd name="connsiteX138" fmla="*/ 1081961 w 1427790"/>
              <a:gd name="connsiteY138" fmla="*/ 1981252 h 2087562"/>
              <a:gd name="connsiteX139" fmla="*/ 1113171 w 1427790"/>
              <a:gd name="connsiteY139" fmla="*/ 1961746 h 2087562"/>
              <a:gd name="connsiteX140" fmla="*/ 1113171 w 1427790"/>
              <a:gd name="connsiteY140" fmla="*/ 1961746 h 2087562"/>
              <a:gd name="connsiteX141" fmla="*/ 1156086 w 1427790"/>
              <a:gd name="connsiteY141" fmla="*/ 1930535 h 2087562"/>
              <a:gd name="connsiteX142" fmla="*/ 1156086 w 1427790"/>
              <a:gd name="connsiteY142" fmla="*/ 1930535 h 2087562"/>
              <a:gd name="connsiteX143" fmla="*/ 1170390 w 1427790"/>
              <a:gd name="connsiteY143" fmla="*/ 1918831 h 2087562"/>
              <a:gd name="connsiteX144" fmla="*/ 1170390 w 1427790"/>
              <a:gd name="connsiteY144" fmla="*/ 1918831 h 2087562"/>
              <a:gd name="connsiteX145" fmla="*/ 1174292 w 1427790"/>
              <a:gd name="connsiteY145" fmla="*/ 1916230 h 2087562"/>
              <a:gd name="connsiteX146" fmla="*/ 1218506 w 1427790"/>
              <a:gd name="connsiteY146" fmla="*/ 1874617 h 2087562"/>
              <a:gd name="connsiteX147" fmla="*/ 1256219 w 1427790"/>
              <a:gd name="connsiteY147" fmla="*/ 1833003 h 2087562"/>
              <a:gd name="connsiteX148" fmla="*/ 1278326 w 1427790"/>
              <a:gd name="connsiteY148" fmla="*/ 1805694 h 2087562"/>
              <a:gd name="connsiteX149" fmla="*/ 1278326 w 1427790"/>
              <a:gd name="connsiteY149" fmla="*/ 1805694 h 2087562"/>
              <a:gd name="connsiteX150" fmla="*/ 1278326 w 1427790"/>
              <a:gd name="connsiteY150" fmla="*/ 1805694 h 2087562"/>
              <a:gd name="connsiteX151" fmla="*/ 1280927 w 1427790"/>
              <a:gd name="connsiteY151" fmla="*/ 1800492 h 2087562"/>
              <a:gd name="connsiteX152" fmla="*/ 1280927 w 1427790"/>
              <a:gd name="connsiteY152" fmla="*/ 1800492 h 2087562"/>
              <a:gd name="connsiteX153" fmla="*/ 1318640 w 1427790"/>
              <a:gd name="connsiteY153" fmla="*/ 1745874 h 2087562"/>
              <a:gd name="connsiteX154" fmla="*/ 1362855 w 1427790"/>
              <a:gd name="connsiteY154" fmla="*/ 1662646 h 2087562"/>
              <a:gd name="connsiteX155" fmla="*/ 1399267 w 1427790"/>
              <a:gd name="connsiteY155" fmla="*/ 1531302 h 2087562"/>
              <a:gd name="connsiteX156" fmla="*/ 1405769 w 1427790"/>
              <a:gd name="connsiteY156" fmla="*/ 1523500 h 2087562"/>
              <a:gd name="connsiteX157" fmla="*/ 1420074 w 1427790"/>
              <a:gd name="connsiteY157" fmla="*/ 1458478 h 2087562"/>
              <a:gd name="connsiteX158" fmla="*/ 1420074 w 1427790"/>
              <a:gd name="connsiteY158" fmla="*/ 1458478 h 2087562"/>
              <a:gd name="connsiteX159" fmla="*/ 344615 w 1427790"/>
              <a:gd name="connsiteY159" fmla="*/ 1591122 h 2087562"/>
              <a:gd name="connsiteX160" fmla="*/ 344615 w 1427790"/>
              <a:gd name="connsiteY160" fmla="*/ 1591122 h 2087562"/>
              <a:gd name="connsiteX161" fmla="*/ 344615 w 1427790"/>
              <a:gd name="connsiteY161" fmla="*/ 1591122 h 2087562"/>
              <a:gd name="connsiteX162" fmla="*/ 344615 w 1427790"/>
              <a:gd name="connsiteY162" fmla="*/ 1591122 h 2087562"/>
              <a:gd name="connsiteX163" fmla="*/ 426542 w 1427790"/>
              <a:gd name="connsiteY163" fmla="*/ 673016 h 2087562"/>
              <a:gd name="connsiteX164" fmla="*/ 426542 w 1427790"/>
              <a:gd name="connsiteY164" fmla="*/ 673016 h 2087562"/>
              <a:gd name="connsiteX165" fmla="*/ 426542 w 1427790"/>
              <a:gd name="connsiteY165" fmla="*/ 673016 h 2087562"/>
              <a:gd name="connsiteX166" fmla="*/ 426542 w 1427790"/>
              <a:gd name="connsiteY166" fmla="*/ 673016 h 2087562"/>
              <a:gd name="connsiteX167" fmla="*/ 426542 w 1427790"/>
              <a:gd name="connsiteY167" fmla="*/ 673016 h 2087562"/>
              <a:gd name="connsiteX168" fmla="*/ 408336 w 1427790"/>
              <a:gd name="connsiteY168" fmla="*/ 899291 h 2087562"/>
              <a:gd name="connsiteX169" fmla="*/ 408336 w 1427790"/>
              <a:gd name="connsiteY169" fmla="*/ 899291 h 2087562"/>
              <a:gd name="connsiteX170" fmla="*/ 408336 w 1427790"/>
              <a:gd name="connsiteY170" fmla="*/ 899291 h 2087562"/>
              <a:gd name="connsiteX171" fmla="*/ 408336 w 1427790"/>
              <a:gd name="connsiteY171" fmla="*/ 899291 h 2087562"/>
              <a:gd name="connsiteX172" fmla="*/ 174258 w 1427790"/>
              <a:gd name="connsiteY172" fmla="*/ 1349242 h 2087562"/>
              <a:gd name="connsiteX173" fmla="*/ 174258 w 1427790"/>
              <a:gd name="connsiteY173" fmla="*/ 1349242 h 2087562"/>
              <a:gd name="connsiteX174" fmla="*/ 172958 w 1427790"/>
              <a:gd name="connsiteY174" fmla="*/ 1353143 h 2087562"/>
              <a:gd name="connsiteX175" fmla="*/ 174258 w 1427790"/>
              <a:gd name="connsiteY175" fmla="*/ 1349242 h 2087562"/>
              <a:gd name="connsiteX176" fmla="*/ 414838 w 1427790"/>
              <a:gd name="connsiteY176" fmla="*/ 1402559 h 2087562"/>
              <a:gd name="connsiteX177" fmla="*/ 414838 w 1427790"/>
              <a:gd name="connsiteY177" fmla="*/ 1402559 h 2087562"/>
              <a:gd name="connsiteX178" fmla="*/ 414838 w 1427790"/>
              <a:gd name="connsiteY178" fmla="*/ 1402559 h 2087562"/>
              <a:gd name="connsiteX179" fmla="*/ 414838 w 1427790"/>
              <a:gd name="connsiteY179" fmla="*/ 1402559 h 2087562"/>
              <a:gd name="connsiteX180" fmla="*/ 414838 w 1427790"/>
              <a:gd name="connsiteY180" fmla="*/ 1402559 h 2087562"/>
              <a:gd name="connsiteX181" fmla="*/ 414838 w 1427790"/>
              <a:gd name="connsiteY181" fmla="*/ 1402559 h 2087562"/>
              <a:gd name="connsiteX182" fmla="*/ 448650 w 1427790"/>
              <a:gd name="connsiteY182" fmla="*/ 1211395 h 2087562"/>
              <a:gd name="connsiteX183" fmla="*/ 446049 w 1427790"/>
              <a:gd name="connsiteY183" fmla="*/ 1211395 h 2087562"/>
              <a:gd name="connsiteX184" fmla="*/ 446049 w 1427790"/>
              <a:gd name="connsiteY184" fmla="*/ 1208795 h 2087562"/>
              <a:gd name="connsiteX185" fmla="*/ 448650 w 1427790"/>
              <a:gd name="connsiteY185" fmla="*/ 1211395 h 2087562"/>
              <a:gd name="connsiteX186" fmla="*/ 672324 w 1427790"/>
              <a:gd name="connsiteY186" fmla="*/ 346607 h 2087562"/>
              <a:gd name="connsiteX187" fmla="*/ 672324 w 1427790"/>
              <a:gd name="connsiteY187" fmla="*/ 346607 h 2087562"/>
              <a:gd name="connsiteX188" fmla="*/ 672324 w 1427790"/>
              <a:gd name="connsiteY188" fmla="*/ 346607 h 2087562"/>
              <a:gd name="connsiteX189" fmla="*/ 672324 w 1427790"/>
              <a:gd name="connsiteY189" fmla="*/ 346607 h 2087562"/>
              <a:gd name="connsiteX190" fmla="*/ 668423 w 1427790"/>
              <a:gd name="connsiteY190" fmla="*/ 1509195 h 2087562"/>
              <a:gd name="connsiteX191" fmla="*/ 668423 w 1427790"/>
              <a:gd name="connsiteY191" fmla="*/ 1507894 h 2087562"/>
              <a:gd name="connsiteX192" fmla="*/ 671024 w 1427790"/>
              <a:gd name="connsiteY192" fmla="*/ 1507894 h 2087562"/>
              <a:gd name="connsiteX193" fmla="*/ 668423 w 1427790"/>
              <a:gd name="connsiteY193" fmla="*/ 1509195 h 2087562"/>
              <a:gd name="connsiteX194" fmla="*/ 635912 w 1427790"/>
              <a:gd name="connsiteY194" fmla="*/ 1403860 h 2087562"/>
              <a:gd name="connsiteX195" fmla="*/ 635912 w 1427790"/>
              <a:gd name="connsiteY195" fmla="*/ 1402559 h 2087562"/>
              <a:gd name="connsiteX196" fmla="*/ 635912 w 1427790"/>
              <a:gd name="connsiteY196" fmla="*/ 1403860 h 2087562"/>
              <a:gd name="connsiteX197" fmla="*/ 635912 w 1427790"/>
              <a:gd name="connsiteY197" fmla="*/ 1403860 h 2087562"/>
              <a:gd name="connsiteX198" fmla="*/ 720440 w 1427790"/>
              <a:gd name="connsiteY198" fmla="*/ 806961 h 2087562"/>
              <a:gd name="connsiteX199" fmla="*/ 720440 w 1427790"/>
              <a:gd name="connsiteY199" fmla="*/ 806961 h 2087562"/>
              <a:gd name="connsiteX200" fmla="*/ 720440 w 1427790"/>
              <a:gd name="connsiteY200" fmla="*/ 806961 h 2087562"/>
              <a:gd name="connsiteX201" fmla="*/ 720440 w 1427790"/>
              <a:gd name="connsiteY201" fmla="*/ 806961 h 2087562"/>
              <a:gd name="connsiteX202" fmla="*/ 703535 w 1427790"/>
              <a:gd name="connsiteY202" fmla="*/ 723733 h 2087562"/>
              <a:gd name="connsiteX203" fmla="*/ 703535 w 1427790"/>
              <a:gd name="connsiteY203" fmla="*/ 723733 h 2087562"/>
              <a:gd name="connsiteX204" fmla="*/ 703535 w 1427790"/>
              <a:gd name="connsiteY204" fmla="*/ 723733 h 2087562"/>
              <a:gd name="connsiteX205" fmla="*/ 703535 w 1427790"/>
              <a:gd name="connsiteY205" fmla="*/ 723733 h 2087562"/>
              <a:gd name="connsiteX206" fmla="*/ 641114 w 1427790"/>
              <a:gd name="connsiteY206" fmla="*/ 994223 h 2087562"/>
              <a:gd name="connsiteX207" fmla="*/ 641114 w 1427790"/>
              <a:gd name="connsiteY207" fmla="*/ 994223 h 2087562"/>
              <a:gd name="connsiteX208" fmla="*/ 641114 w 1427790"/>
              <a:gd name="connsiteY208" fmla="*/ 994223 h 2087562"/>
              <a:gd name="connsiteX209" fmla="*/ 641114 w 1427790"/>
              <a:gd name="connsiteY209" fmla="*/ 994223 h 2087562"/>
              <a:gd name="connsiteX210" fmla="*/ 641114 w 1427790"/>
              <a:gd name="connsiteY210" fmla="*/ 994223 h 2087562"/>
              <a:gd name="connsiteX211" fmla="*/ 628109 w 1427790"/>
              <a:gd name="connsiteY211" fmla="*/ 968214 h 2087562"/>
              <a:gd name="connsiteX212" fmla="*/ 628109 w 1427790"/>
              <a:gd name="connsiteY212" fmla="*/ 968214 h 2087562"/>
              <a:gd name="connsiteX213" fmla="*/ 628109 w 1427790"/>
              <a:gd name="connsiteY213" fmla="*/ 968214 h 2087562"/>
              <a:gd name="connsiteX214" fmla="*/ 628109 w 1427790"/>
              <a:gd name="connsiteY214" fmla="*/ 968214 h 2087562"/>
              <a:gd name="connsiteX215" fmla="*/ 628109 w 1427790"/>
              <a:gd name="connsiteY215" fmla="*/ 968214 h 2087562"/>
              <a:gd name="connsiteX216" fmla="*/ 628109 w 1427790"/>
              <a:gd name="connsiteY216" fmla="*/ 968214 h 2087562"/>
              <a:gd name="connsiteX217" fmla="*/ 736045 w 1427790"/>
              <a:gd name="connsiteY217" fmla="*/ 799158 h 2087562"/>
              <a:gd name="connsiteX218" fmla="*/ 736045 w 1427790"/>
              <a:gd name="connsiteY218" fmla="*/ 799158 h 2087562"/>
              <a:gd name="connsiteX219" fmla="*/ 736045 w 1427790"/>
              <a:gd name="connsiteY219" fmla="*/ 799158 h 2087562"/>
              <a:gd name="connsiteX220" fmla="*/ 736045 w 1427790"/>
              <a:gd name="connsiteY220" fmla="*/ 799158 h 2087562"/>
              <a:gd name="connsiteX221" fmla="*/ 829677 w 1427790"/>
              <a:gd name="connsiteY221" fmla="*/ 673016 h 2087562"/>
              <a:gd name="connsiteX222" fmla="*/ 829677 w 1427790"/>
              <a:gd name="connsiteY222" fmla="*/ 673016 h 2087562"/>
              <a:gd name="connsiteX223" fmla="*/ 829677 w 1427790"/>
              <a:gd name="connsiteY223" fmla="*/ 673016 h 2087562"/>
              <a:gd name="connsiteX224" fmla="*/ 829677 w 1427790"/>
              <a:gd name="connsiteY224" fmla="*/ 673016 h 2087562"/>
              <a:gd name="connsiteX225" fmla="*/ 829677 w 1427790"/>
              <a:gd name="connsiteY225" fmla="*/ 673016 h 2087562"/>
              <a:gd name="connsiteX226" fmla="*/ 829677 w 1427790"/>
              <a:gd name="connsiteY226" fmla="*/ 673016 h 2087562"/>
              <a:gd name="connsiteX227" fmla="*/ 710037 w 1427790"/>
              <a:gd name="connsiteY227" fmla="*/ 686020 h 2087562"/>
              <a:gd name="connsiteX228" fmla="*/ 711337 w 1427790"/>
              <a:gd name="connsiteY228" fmla="*/ 684720 h 2087562"/>
              <a:gd name="connsiteX229" fmla="*/ 712638 w 1427790"/>
              <a:gd name="connsiteY229" fmla="*/ 686020 h 2087562"/>
              <a:gd name="connsiteX230" fmla="*/ 710037 w 1427790"/>
              <a:gd name="connsiteY230" fmla="*/ 686020 h 2087562"/>
              <a:gd name="connsiteX231" fmla="*/ 799767 w 1427790"/>
              <a:gd name="connsiteY231" fmla="*/ 634003 h 2087562"/>
              <a:gd name="connsiteX232" fmla="*/ 799767 w 1427790"/>
              <a:gd name="connsiteY232" fmla="*/ 635303 h 2087562"/>
              <a:gd name="connsiteX233" fmla="*/ 798466 w 1427790"/>
              <a:gd name="connsiteY233" fmla="*/ 635303 h 2087562"/>
              <a:gd name="connsiteX234" fmla="*/ 798466 w 1427790"/>
              <a:gd name="connsiteY234" fmla="*/ 635303 h 2087562"/>
              <a:gd name="connsiteX235" fmla="*/ 799767 w 1427790"/>
              <a:gd name="connsiteY235" fmla="*/ 634003 h 2087562"/>
              <a:gd name="connsiteX236" fmla="*/ 798466 w 1427790"/>
              <a:gd name="connsiteY236" fmla="*/ 636604 h 2087562"/>
              <a:gd name="connsiteX237" fmla="*/ 798466 w 1427790"/>
              <a:gd name="connsiteY237" fmla="*/ 636604 h 2087562"/>
              <a:gd name="connsiteX238" fmla="*/ 798466 w 1427790"/>
              <a:gd name="connsiteY238" fmla="*/ 636604 h 2087562"/>
              <a:gd name="connsiteX239" fmla="*/ 798466 w 1427790"/>
              <a:gd name="connsiteY239" fmla="*/ 636604 h 2087562"/>
              <a:gd name="connsiteX240" fmla="*/ 798466 w 1427790"/>
              <a:gd name="connsiteY240" fmla="*/ 636604 h 2087562"/>
              <a:gd name="connsiteX241" fmla="*/ 572191 w 1427790"/>
              <a:gd name="connsiteY241" fmla="*/ 799158 h 2087562"/>
              <a:gd name="connsiteX242" fmla="*/ 572191 w 1427790"/>
              <a:gd name="connsiteY242" fmla="*/ 799158 h 2087562"/>
              <a:gd name="connsiteX243" fmla="*/ 572191 w 1427790"/>
              <a:gd name="connsiteY243" fmla="*/ 800458 h 2087562"/>
              <a:gd name="connsiteX244" fmla="*/ 570890 w 1427790"/>
              <a:gd name="connsiteY244" fmla="*/ 799158 h 2087562"/>
              <a:gd name="connsiteX245" fmla="*/ 572191 w 1427790"/>
              <a:gd name="connsiteY245" fmla="*/ 799158 h 2087562"/>
              <a:gd name="connsiteX246" fmla="*/ 585195 w 1427790"/>
              <a:gd name="connsiteY246" fmla="*/ 849875 h 2087562"/>
              <a:gd name="connsiteX247" fmla="*/ 585195 w 1427790"/>
              <a:gd name="connsiteY247" fmla="*/ 849875 h 2087562"/>
              <a:gd name="connsiteX248" fmla="*/ 585195 w 1427790"/>
              <a:gd name="connsiteY248" fmla="*/ 849875 h 2087562"/>
              <a:gd name="connsiteX249" fmla="*/ 585195 w 1427790"/>
              <a:gd name="connsiteY249" fmla="*/ 849875 h 2087562"/>
              <a:gd name="connsiteX250" fmla="*/ 585195 w 1427790"/>
              <a:gd name="connsiteY250" fmla="*/ 849875 h 2087562"/>
              <a:gd name="connsiteX251" fmla="*/ 578693 w 1427790"/>
              <a:gd name="connsiteY251" fmla="*/ 1113863 h 2087562"/>
              <a:gd name="connsiteX252" fmla="*/ 578693 w 1427790"/>
              <a:gd name="connsiteY252" fmla="*/ 1113863 h 2087562"/>
              <a:gd name="connsiteX253" fmla="*/ 578693 w 1427790"/>
              <a:gd name="connsiteY253" fmla="*/ 1113863 h 2087562"/>
              <a:gd name="connsiteX254" fmla="*/ 578693 w 1427790"/>
              <a:gd name="connsiteY254" fmla="*/ 1113863 h 2087562"/>
              <a:gd name="connsiteX255" fmla="*/ 565689 w 1427790"/>
              <a:gd name="connsiteY255" fmla="*/ 680819 h 2087562"/>
              <a:gd name="connsiteX256" fmla="*/ 565689 w 1427790"/>
              <a:gd name="connsiteY256" fmla="*/ 680819 h 2087562"/>
              <a:gd name="connsiteX257" fmla="*/ 565689 w 1427790"/>
              <a:gd name="connsiteY257" fmla="*/ 680819 h 2087562"/>
              <a:gd name="connsiteX258" fmla="*/ 565689 w 1427790"/>
              <a:gd name="connsiteY258" fmla="*/ 680819 h 2087562"/>
              <a:gd name="connsiteX259" fmla="*/ 565689 w 1427790"/>
              <a:gd name="connsiteY259" fmla="*/ 680819 h 2087562"/>
              <a:gd name="connsiteX260" fmla="*/ 565689 w 1427790"/>
              <a:gd name="connsiteY260" fmla="*/ 680819 h 2087562"/>
              <a:gd name="connsiteX261" fmla="*/ 911604 w 1427790"/>
              <a:gd name="connsiteY261" fmla="*/ 774450 h 2087562"/>
              <a:gd name="connsiteX262" fmla="*/ 911604 w 1427790"/>
              <a:gd name="connsiteY262" fmla="*/ 774450 h 2087562"/>
              <a:gd name="connsiteX263" fmla="*/ 911604 w 1427790"/>
              <a:gd name="connsiteY263" fmla="*/ 774450 h 2087562"/>
              <a:gd name="connsiteX264" fmla="*/ 911604 w 1427790"/>
              <a:gd name="connsiteY264" fmla="*/ 774450 h 2087562"/>
              <a:gd name="connsiteX265" fmla="*/ 672324 w 1427790"/>
              <a:gd name="connsiteY265" fmla="*/ 592389 h 2087562"/>
              <a:gd name="connsiteX266" fmla="*/ 672324 w 1427790"/>
              <a:gd name="connsiteY266" fmla="*/ 592389 h 2087562"/>
              <a:gd name="connsiteX267" fmla="*/ 672324 w 1427790"/>
              <a:gd name="connsiteY267" fmla="*/ 592389 h 2087562"/>
              <a:gd name="connsiteX268" fmla="*/ 672324 w 1427790"/>
              <a:gd name="connsiteY268" fmla="*/ 592389 h 2087562"/>
              <a:gd name="connsiteX269" fmla="*/ 672324 w 1427790"/>
              <a:gd name="connsiteY269" fmla="*/ 592389 h 2087562"/>
              <a:gd name="connsiteX270" fmla="*/ 693131 w 1427790"/>
              <a:gd name="connsiteY270" fmla="*/ 446741 h 2087562"/>
              <a:gd name="connsiteX271" fmla="*/ 693131 w 1427790"/>
              <a:gd name="connsiteY271" fmla="*/ 446741 h 2087562"/>
              <a:gd name="connsiteX272" fmla="*/ 690530 w 1427790"/>
              <a:gd name="connsiteY272" fmla="*/ 449341 h 2087562"/>
              <a:gd name="connsiteX273" fmla="*/ 691831 w 1427790"/>
              <a:gd name="connsiteY273" fmla="*/ 444140 h 2087562"/>
              <a:gd name="connsiteX274" fmla="*/ 693131 w 1427790"/>
              <a:gd name="connsiteY274" fmla="*/ 446741 h 2087562"/>
              <a:gd name="connsiteX275" fmla="*/ 659320 w 1427790"/>
              <a:gd name="connsiteY275" fmla="*/ 559878 h 2087562"/>
              <a:gd name="connsiteX276" fmla="*/ 659320 w 1427790"/>
              <a:gd name="connsiteY276" fmla="*/ 559878 h 2087562"/>
              <a:gd name="connsiteX277" fmla="*/ 658019 w 1427790"/>
              <a:gd name="connsiteY277" fmla="*/ 557277 h 2087562"/>
              <a:gd name="connsiteX278" fmla="*/ 659320 w 1427790"/>
              <a:gd name="connsiteY278" fmla="*/ 557277 h 2087562"/>
              <a:gd name="connsiteX279" fmla="*/ 659320 w 1427790"/>
              <a:gd name="connsiteY279" fmla="*/ 559878 h 2087562"/>
              <a:gd name="connsiteX280" fmla="*/ 583895 w 1427790"/>
              <a:gd name="connsiteY280" fmla="*/ 630102 h 2087562"/>
              <a:gd name="connsiteX281" fmla="*/ 583895 w 1427790"/>
              <a:gd name="connsiteY281" fmla="*/ 630102 h 2087562"/>
              <a:gd name="connsiteX282" fmla="*/ 583895 w 1427790"/>
              <a:gd name="connsiteY282" fmla="*/ 630102 h 2087562"/>
              <a:gd name="connsiteX283" fmla="*/ 583895 w 1427790"/>
              <a:gd name="connsiteY283" fmla="*/ 630102 h 2087562"/>
              <a:gd name="connsiteX284" fmla="*/ 552684 w 1427790"/>
              <a:gd name="connsiteY284" fmla="*/ 654810 h 2087562"/>
              <a:gd name="connsiteX285" fmla="*/ 552684 w 1427790"/>
              <a:gd name="connsiteY285" fmla="*/ 654810 h 2087562"/>
              <a:gd name="connsiteX286" fmla="*/ 552684 w 1427790"/>
              <a:gd name="connsiteY286" fmla="*/ 654810 h 2087562"/>
              <a:gd name="connsiteX287" fmla="*/ 552684 w 1427790"/>
              <a:gd name="connsiteY287" fmla="*/ 654810 h 2087562"/>
              <a:gd name="connsiteX288" fmla="*/ 552684 w 1427790"/>
              <a:gd name="connsiteY288" fmla="*/ 654810 h 2087562"/>
              <a:gd name="connsiteX289" fmla="*/ 552684 w 1427790"/>
              <a:gd name="connsiteY289" fmla="*/ 654810 h 2087562"/>
              <a:gd name="connsiteX290" fmla="*/ 552684 w 1427790"/>
              <a:gd name="connsiteY290" fmla="*/ 654810 h 2087562"/>
              <a:gd name="connsiteX291" fmla="*/ 552684 w 1427790"/>
              <a:gd name="connsiteY291" fmla="*/ 654810 h 2087562"/>
              <a:gd name="connsiteX292" fmla="*/ 552684 w 1427790"/>
              <a:gd name="connsiteY292" fmla="*/ 654810 h 2087562"/>
              <a:gd name="connsiteX293" fmla="*/ 521474 w 1427790"/>
              <a:gd name="connsiteY293" fmla="*/ 686020 h 2087562"/>
              <a:gd name="connsiteX294" fmla="*/ 521474 w 1427790"/>
              <a:gd name="connsiteY294" fmla="*/ 686020 h 2087562"/>
              <a:gd name="connsiteX295" fmla="*/ 521474 w 1427790"/>
              <a:gd name="connsiteY295" fmla="*/ 686020 h 2087562"/>
              <a:gd name="connsiteX296" fmla="*/ 521474 w 1427790"/>
              <a:gd name="connsiteY296" fmla="*/ 686020 h 2087562"/>
              <a:gd name="connsiteX297" fmla="*/ 521474 w 1427790"/>
              <a:gd name="connsiteY297" fmla="*/ 686020 h 2087562"/>
              <a:gd name="connsiteX298" fmla="*/ 521474 w 1427790"/>
              <a:gd name="connsiteY298" fmla="*/ 686020 h 2087562"/>
              <a:gd name="connsiteX299" fmla="*/ 525375 w 1427790"/>
              <a:gd name="connsiteY299" fmla="*/ 969515 h 2087562"/>
              <a:gd name="connsiteX300" fmla="*/ 527976 w 1427790"/>
              <a:gd name="connsiteY300" fmla="*/ 968214 h 2087562"/>
              <a:gd name="connsiteX301" fmla="*/ 527976 w 1427790"/>
              <a:gd name="connsiteY301" fmla="*/ 969515 h 2087562"/>
              <a:gd name="connsiteX302" fmla="*/ 525375 w 1427790"/>
              <a:gd name="connsiteY302" fmla="*/ 969515 h 2087562"/>
              <a:gd name="connsiteX303" fmla="*/ 723041 w 1427790"/>
              <a:gd name="connsiteY303" fmla="*/ 1082653 h 2087562"/>
              <a:gd name="connsiteX304" fmla="*/ 723041 w 1427790"/>
              <a:gd name="connsiteY304" fmla="*/ 1082653 h 2087562"/>
              <a:gd name="connsiteX305" fmla="*/ 723041 w 1427790"/>
              <a:gd name="connsiteY305" fmla="*/ 1082653 h 2087562"/>
              <a:gd name="connsiteX306" fmla="*/ 723041 w 1427790"/>
              <a:gd name="connsiteY306" fmla="*/ 1082653 h 2087562"/>
              <a:gd name="connsiteX307" fmla="*/ 723041 w 1427790"/>
              <a:gd name="connsiteY307" fmla="*/ 1082653 h 2087562"/>
              <a:gd name="connsiteX308" fmla="*/ 867389 w 1427790"/>
              <a:gd name="connsiteY308" fmla="*/ 912296 h 2087562"/>
              <a:gd name="connsiteX309" fmla="*/ 867389 w 1427790"/>
              <a:gd name="connsiteY309" fmla="*/ 912296 h 2087562"/>
              <a:gd name="connsiteX310" fmla="*/ 867389 w 1427790"/>
              <a:gd name="connsiteY310" fmla="*/ 912296 h 2087562"/>
              <a:gd name="connsiteX311" fmla="*/ 867389 w 1427790"/>
              <a:gd name="connsiteY311" fmla="*/ 912296 h 2087562"/>
              <a:gd name="connsiteX312" fmla="*/ 867389 w 1427790"/>
              <a:gd name="connsiteY312" fmla="*/ 912296 h 2087562"/>
              <a:gd name="connsiteX313" fmla="*/ 867389 w 1427790"/>
              <a:gd name="connsiteY313" fmla="*/ 912296 h 2087562"/>
              <a:gd name="connsiteX314" fmla="*/ 859587 w 1427790"/>
              <a:gd name="connsiteY314" fmla="*/ 370015 h 2087562"/>
              <a:gd name="connsiteX315" fmla="*/ 859587 w 1427790"/>
              <a:gd name="connsiteY315" fmla="*/ 370015 h 2087562"/>
              <a:gd name="connsiteX316" fmla="*/ 859587 w 1427790"/>
              <a:gd name="connsiteY316" fmla="*/ 370015 h 2087562"/>
              <a:gd name="connsiteX317" fmla="*/ 859587 w 1427790"/>
              <a:gd name="connsiteY317" fmla="*/ 370015 h 2087562"/>
              <a:gd name="connsiteX318" fmla="*/ 842681 w 1427790"/>
              <a:gd name="connsiteY318" fmla="*/ 384320 h 2087562"/>
              <a:gd name="connsiteX319" fmla="*/ 842681 w 1427790"/>
              <a:gd name="connsiteY319" fmla="*/ 384320 h 2087562"/>
              <a:gd name="connsiteX320" fmla="*/ 842681 w 1427790"/>
              <a:gd name="connsiteY320" fmla="*/ 384320 h 2087562"/>
              <a:gd name="connsiteX321" fmla="*/ 641114 w 1427790"/>
              <a:gd name="connsiteY321" fmla="*/ 1264713 h 2087562"/>
              <a:gd name="connsiteX322" fmla="*/ 641114 w 1427790"/>
              <a:gd name="connsiteY322" fmla="*/ 1264713 h 2087562"/>
              <a:gd name="connsiteX323" fmla="*/ 641114 w 1427790"/>
              <a:gd name="connsiteY323" fmla="*/ 1264713 h 2087562"/>
              <a:gd name="connsiteX324" fmla="*/ 641114 w 1427790"/>
              <a:gd name="connsiteY324" fmla="*/ 1264713 h 2087562"/>
              <a:gd name="connsiteX325" fmla="*/ 716539 w 1427790"/>
              <a:gd name="connsiteY325" fmla="*/ 1225700 h 2087562"/>
              <a:gd name="connsiteX326" fmla="*/ 716539 w 1427790"/>
              <a:gd name="connsiteY326" fmla="*/ 1225700 h 2087562"/>
              <a:gd name="connsiteX327" fmla="*/ 716539 w 1427790"/>
              <a:gd name="connsiteY327" fmla="*/ 1225700 h 2087562"/>
              <a:gd name="connsiteX328" fmla="*/ 716539 w 1427790"/>
              <a:gd name="connsiteY328" fmla="*/ 1225700 h 2087562"/>
              <a:gd name="connsiteX329" fmla="*/ 1029943 w 1427790"/>
              <a:gd name="connsiteY329" fmla="*/ 428534 h 2087562"/>
              <a:gd name="connsiteX330" fmla="*/ 1029943 w 1427790"/>
              <a:gd name="connsiteY330" fmla="*/ 428534 h 2087562"/>
              <a:gd name="connsiteX331" fmla="*/ 1029943 w 1427790"/>
              <a:gd name="connsiteY331" fmla="*/ 428534 h 2087562"/>
              <a:gd name="connsiteX332" fmla="*/ 1029943 w 1427790"/>
              <a:gd name="connsiteY332" fmla="*/ 428534 h 2087562"/>
              <a:gd name="connsiteX333" fmla="*/ 1029943 w 1427790"/>
              <a:gd name="connsiteY333" fmla="*/ 428534 h 2087562"/>
              <a:gd name="connsiteX334" fmla="*/ 974025 w 1427790"/>
              <a:gd name="connsiteY334" fmla="*/ 384320 h 2087562"/>
              <a:gd name="connsiteX335" fmla="*/ 974025 w 1427790"/>
              <a:gd name="connsiteY335" fmla="*/ 384320 h 2087562"/>
              <a:gd name="connsiteX336" fmla="*/ 974025 w 1427790"/>
              <a:gd name="connsiteY336" fmla="*/ 384320 h 2087562"/>
              <a:gd name="connsiteX337" fmla="*/ 974025 w 1427790"/>
              <a:gd name="connsiteY337" fmla="*/ 384320 h 2087562"/>
              <a:gd name="connsiteX338" fmla="*/ 603401 w 1427790"/>
              <a:gd name="connsiteY338" fmla="*/ 548174 h 2087562"/>
              <a:gd name="connsiteX339" fmla="*/ 603401 w 1427790"/>
              <a:gd name="connsiteY339" fmla="*/ 548174 h 2087562"/>
              <a:gd name="connsiteX340" fmla="*/ 603401 w 1427790"/>
              <a:gd name="connsiteY340" fmla="*/ 548174 h 2087562"/>
              <a:gd name="connsiteX341" fmla="*/ 603401 w 1427790"/>
              <a:gd name="connsiteY341" fmla="*/ 548174 h 2087562"/>
              <a:gd name="connsiteX342" fmla="*/ 974025 w 1427790"/>
              <a:gd name="connsiteY342" fmla="*/ 384320 h 2087562"/>
              <a:gd name="connsiteX343" fmla="*/ 974025 w 1427790"/>
              <a:gd name="connsiteY343" fmla="*/ 384320 h 2087562"/>
              <a:gd name="connsiteX344" fmla="*/ 974025 w 1427790"/>
              <a:gd name="connsiteY344" fmla="*/ 384320 h 2087562"/>
              <a:gd name="connsiteX345" fmla="*/ 974025 w 1427790"/>
              <a:gd name="connsiteY345" fmla="*/ 384320 h 2087562"/>
              <a:gd name="connsiteX346" fmla="*/ 974025 w 1427790"/>
              <a:gd name="connsiteY346" fmla="*/ 384320 h 2087562"/>
              <a:gd name="connsiteX347" fmla="*/ 880394 w 1427790"/>
              <a:gd name="connsiteY347" fmla="*/ 334903 h 2087562"/>
              <a:gd name="connsiteX348" fmla="*/ 879093 w 1427790"/>
              <a:gd name="connsiteY348" fmla="*/ 334903 h 2087562"/>
              <a:gd name="connsiteX349" fmla="*/ 880394 w 1427790"/>
              <a:gd name="connsiteY349" fmla="*/ 334903 h 2087562"/>
              <a:gd name="connsiteX350" fmla="*/ 880394 w 1427790"/>
              <a:gd name="connsiteY350" fmla="*/ 334903 h 2087562"/>
              <a:gd name="connsiteX351" fmla="*/ 552684 w 1427790"/>
              <a:gd name="connsiteY351" fmla="*/ 1402559 h 2087562"/>
              <a:gd name="connsiteX352" fmla="*/ 552684 w 1427790"/>
              <a:gd name="connsiteY352" fmla="*/ 1402559 h 2087562"/>
              <a:gd name="connsiteX353" fmla="*/ 552684 w 1427790"/>
              <a:gd name="connsiteY353" fmla="*/ 1402559 h 2087562"/>
              <a:gd name="connsiteX354" fmla="*/ 552684 w 1427790"/>
              <a:gd name="connsiteY354" fmla="*/ 1405160 h 2087562"/>
              <a:gd name="connsiteX355" fmla="*/ 552684 w 1427790"/>
              <a:gd name="connsiteY355" fmla="*/ 1402559 h 2087562"/>
              <a:gd name="connsiteX356" fmla="*/ 552684 w 1427790"/>
              <a:gd name="connsiteY356" fmla="*/ 1402559 h 2087562"/>
              <a:gd name="connsiteX357" fmla="*/ 685329 w 1427790"/>
              <a:gd name="connsiteY357" fmla="*/ 1258211 h 2087562"/>
              <a:gd name="connsiteX358" fmla="*/ 685329 w 1427790"/>
              <a:gd name="connsiteY358" fmla="*/ 1258211 h 2087562"/>
              <a:gd name="connsiteX359" fmla="*/ 685329 w 1427790"/>
              <a:gd name="connsiteY359" fmla="*/ 1258211 h 2087562"/>
              <a:gd name="connsiteX360" fmla="*/ 685329 w 1427790"/>
              <a:gd name="connsiteY360" fmla="*/ 1258211 h 2087562"/>
              <a:gd name="connsiteX361" fmla="*/ 780260 w 1427790"/>
              <a:gd name="connsiteY361" fmla="*/ 310195 h 2087562"/>
              <a:gd name="connsiteX362" fmla="*/ 780260 w 1427790"/>
              <a:gd name="connsiteY362" fmla="*/ 310195 h 2087562"/>
              <a:gd name="connsiteX363" fmla="*/ 780260 w 1427790"/>
              <a:gd name="connsiteY363" fmla="*/ 310195 h 2087562"/>
              <a:gd name="connsiteX364" fmla="*/ 780260 w 1427790"/>
              <a:gd name="connsiteY364" fmla="*/ 310195 h 2087562"/>
              <a:gd name="connsiteX365" fmla="*/ 1031244 w 1427790"/>
              <a:gd name="connsiteY365" fmla="*/ 671716 h 2087562"/>
              <a:gd name="connsiteX366" fmla="*/ 1037746 w 1427790"/>
              <a:gd name="connsiteY366" fmla="*/ 671716 h 2087562"/>
              <a:gd name="connsiteX367" fmla="*/ 1028643 w 1427790"/>
              <a:gd name="connsiteY367" fmla="*/ 673016 h 2087562"/>
              <a:gd name="connsiteX368" fmla="*/ 1031244 w 1427790"/>
              <a:gd name="connsiteY368" fmla="*/ 671716 h 2087562"/>
              <a:gd name="connsiteX369" fmla="*/ 1015639 w 1427790"/>
              <a:gd name="connsiteY369" fmla="*/ 1524800 h 2087562"/>
              <a:gd name="connsiteX370" fmla="*/ 1016939 w 1427790"/>
              <a:gd name="connsiteY370" fmla="*/ 1533903 h 2087562"/>
              <a:gd name="connsiteX371" fmla="*/ 1015639 w 1427790"/>
              <a:gd name="connsiteY371" fmla="*/ 1524800 h 2087562"/>
              <a:gd name="connsiteX372" fmla="*/ 1244515 w 1427790"/>
              <a:gd name="connsiteY372" fmla="*/ 1475384 h 2087562"/>
              <a:gd name="connsiteX373" fmla="*/ 1241914 w 1427790"/>
              <a:gd name="connsiteY373" fmla="*/ 1474083 h 2087562"/>
              <a:gd name="connsiteX374" fmla="*/ 1244515 w 1427790"/>
              <a:gd name="connsiteY374" fmla="*/ 1474083 h 2087562"/>
              <a:gd name="connsiteX375" fmla="*/ 1244515 w 1427790"/>
              <a:gd name="connsiteY375" fmla="*/ 1475384 h 2087562"/>
              <a:gd name="connsiteX376" fmla="*/ 1200300 w 1427790"/>
              <a:gd name="connsiteY376" fmla="*/ 1440272 h 2087562"/>
              <a:gd name="connsiteX377" fmla="*/ 1200300 w 1427790"/>
              <a:gd name="connsiteY377" fmla="*/ 1440272 h 2087562"/>
              <a:gd name="connsiteX378" fmla="*/ 1200300 w 1427790"/>
              <a:gd name="connsiteY378" fmla="*/ 1440272 h 2087562"/>
              <a:gd name="connsiteX379" fmla="*/ 1200300 w 1427790"/>
              <a:gd name="connsiteY379" fmla="*/ 1440272 h 2087562"/>
              <a:gd name="connsiteX380" fmla="*/ 1100167 w 1427790"/>
              <a:gd name="connsiteY380" fmla="*/ 1351842 h 2087562"/>
              <a:gd name="connsiteX381" fmla="*/ 1100167 w 1427790"/>
              <a:gd name="connsiteY381" fmla="*/ 1351842 h 2087562"/>
              <a:gd name="connsiteX382" fmla="*/ 1100167 w 1427790"/>
              <a:gd name="connsiteY382" fmla="*/ 1351842 h 2087562"/>
              <a:gd name="connsiteX383" fmla="*/ 1100167 w 1427790"/>
              <a:gd name="connsiteY383" fmla="*/ 1351842 h 2087562"/>
              <a:gd name="connsiteX384" fmla="*/ 460354 w 1427790"/>
              <a:gd name="connsiteY384" fmla="*/ 974717 h 2087562"/>
              <a:gd name="connsiteX385" fmla="*/ 460354 w 1427790"/>
              <a:gd name="connsiteY385" fmla="*/ 974717 h 2087562"/>
              <a:gd name="connsiteX386" fmla="*/ 460354 w 1427790"/>
              <a:gd name="connsiteY386" fmla="*/ 974717 h 2087562"/>
              <a:gd name="connsiteX387" fmla="*/ 460354 w 1427790"/>
              <a:gd name="connsiteY387" fmla="*/ 974717 h 2087562"/>
              <a:gd name="connsiteX388" fmla="*/ 996132 w 1427790"/>
              <a:gd name="connsiteY388" fmla="*/ 1674350 h 2087562"/>
              <a:gd name="connsiteX389" fmla="*/ 996132 w 1427790"/>
              <a:gd name="connsiteY389" fmla="*/ 1674350 h 2087562"/>
              <a:gd name="connsiteX390" fmla="*/ 996132 w 1427790"/>
              <a:gd name="connsiteY390" fmla="*/ 1674350 h 2087562"/>
              <a:gd name="connsiteX391" fmla="*/ 778960 w 1427790"/>
              <a:gd name="connsiteY391" fmla="*/ 1657444 h 2087562"/>
              <a:gd name="connsiteX392" fmla="*/ 777659 w 1427790"/>
              <a:gd name="connsiteY392" fmla="*/ 1658745 h 2087562"/>
              <a:gd name="connsiteX393" fmla="*/ 778960 w 1427790"/>
              <a:gd name="connsiteY393" fmla="*/ 1657444 h 2087562"/>
              <a:gd name="connsiteX394" fmla="*/ 778960 w 1427790"/>
              <a:gd name="connsiteY394" fmla="*/ 1657444 h 2087562"/>
              <a:gd name="connsiteX395" fmla="*/ 791964 w 1427790"/>
              <a:gd name="connsiteY395" fmla="*/ 1472783 h 2087562"/>
              <a:gd name="connsiteX396" fmla="*/ 791964 w 1427790"/>
              <a:gd name="connsiteY396" fmla="*/ 1472783 h 2087562"/>
              <a:gd name="connsiteX397" fmla="*/ 791964 w 1427790"/>
              <a:gd name="connsiteY397" fmla="*/ 1472783 h 2087562"/>
              <a:gd name="connsiteX398" fmla="*/ 791964 w 1427790"/>
              <a:gd name="connsiteY398" fmla="*/ 1472783 h 2087562"/>
              <a:gd name="connsiteX399" fmla="*/ 842681 w 1427790"/>
              <a:gd name="connsiteY399" fmla="*/ 1063146 h 2087562"/>
              <a:gd name="connsiteX400" fmla="*/ 842681 w 1427790"/>
              <a:gd name="connsiteY400" fmla="*/ 1063146 h 2087562"/>
              <a:gd name="connsiteX401" fmla="*/ 842681 w 1427790"/>
              <a:gd name="connsiteY401" fmla="*/ 1063146 h 2087562"/>
              <a:gd name="connsiteX402" fmla="*/ 842681 w 1427790"/>
              <a:gd name="connsiteY402" fmla="*/ 1063146 h 2087562"/>
              <a:gd name="connsiteX403" fmla="*/ 842681 w 1427790"/>
              <a:gd name="connsiteY403" fmla="*/ 1063146 h 2087562"/>
              <a:gd name="connsiteX404" fmla="*/ 408336 w 1427790"/>
              <a:gd name="connsiteY404" fmla="*/ 1483186 h 2087562"/>
              <a:gd name="connsiteX405" fmla="*/ 408336 w 1427790"/>
              <a:gd name="connsiteY405" fmla="*/ 1483186 h 2087562"/>
              <a:gd name="connsiteX406" fmla="*/ 408336 w 1427790"/>
              <a:gd name="connsiteY406" fmla="*/ 1483186 h 2087562"/>
              <a:gd name="connsiteX407" fmla="*/ 408336 w 1427790"/>
              <a:gd name="connsiteY407" fmla="*/ 1487087 h 2087562"/>
              <a:gd name="connsiteX408" fmla="*/ 408336 w 1427790"/>
              <a:gd name="connsiteY408" fmla="*/ 1483186 h 2087562"/>
              <a:gd name="connsiteX409" fmla="*/ 408336 w 1427790"/>
              <a:gd name="connsiteY409" fmla="*/ 1483186 h 2087562"/>
              <a:gd name="connsiteX410" fmla="*/ 414838 w 1427790"/>
              <a:gd name="connsiteY410" fmla="*/ 1530002 h 2087562"/>
              <a:gd name="connsiteX411" fmla="*/ 414838 w 1427790"/>
              <a:gd name="connsiteY411" fmla="*/ 1527401 h 2087562"/>
              <a:gd name="connsiteX412" fmla="*/ 416139 w 1427790"/>
              <a:gd name="connsiteY412" fmla="*/ 1528701 h 2087562"/>
              <a:gd name="connsiteX413" fmla="*/ 414838 w 1427790"/>
              <a:gd name="connsiteY413" fmla="*/ 1530002 h 2087562"/>
              <a:gd name="connsiteX414" fmla="*/ 446049 w 1427790"/>
              <a:gd name="connsiteY414" fmla="*/ 1453276 h 2087562"/>
              <a:gd name="connsiteX415" fmla="*/ 446049 w 1427790"/>
              <a:gd name="connsiteY415" fmla="*/ 1455877 h 2087562"/>
              <a:gd name="connsiteX416" fmla="*/ 444748 w 1427790"/>
              <a:gd name="connsiteY416" fmla="*/ 1454577 h 2087562"/>
              <a:gd name="connsiteX417" fmla="*/ 446049 w 1427790"/>
              <a:gd name="connsiteY417" fmla="*/ 1453276 h 2087562"/>
              <a:gd name="connsiteX418" fmla="*/ 642414 w 1427790"/>
              <a:gd name="connsiteY418" fmla="*/ 1738071 h 2087562"/>
              <a:gd name="connsiteX419" fmla="*/ 642414 w 1427790"/>
              <a:gd name="connsiteY419" fmla="*/ 1738071 h 2087562"/>
              <a:gd name="connsiteX420" fmla="*/ 642414 w 1427790"/>
              <a:gd name="connsiteY420" fmla="*/ 1738071 h 2087562"/>
              <a:gd name="connsiteX421" fmla="*/ 642414 w 1427790"/>
              <a:gd name="connsiteY421" fmla="*/ 1738071 h 2087562"/>
              <a:gd name="connsiteX422" fmla="*/ 1213305 w 1427790"/>
              <a:gd name="connsiteY422" fmla="*/ 1353143 h 2087562"/>
              <a:gd name="connsiteX423" fmla="*/ 1213305 w 1427790"/>
              <a:gd name="connsiteY423" fmla="*/ 1353143 h 2087562"/>
              <a:gd name="connsiteX424" fmla="*/ 1213305 w 1427790"/>
              <a:gd name="connsiteY424" fmla="*/ 1353143 h 2087562"/>
              <a:gd name="connsiteX425" fmla="*/ 1213305 w 1427790"/>
              <a:gd name="connsiteY425" fmla="*/ 1353143 h 2087562"/>
              <a:gd name="connsiteX426" fmla="*/ 1213305 w 1427790"/>
              <a:gd name="connsiteY426" fmla="*/ 1353143 h 2087562"/>
              <a:gd name="connsiteX427" fmla="*/ 1213305 w 1427790"/>
              <a:gd name="connsiteY427" fmla="*/ 1353143 h 2087562"/>
              <a:gd name="connsiteX428" fmla="*/ 1213305 w 1427790"/>
              <a:gd name="connsiteY428" fmla="*/ 1353143 h 2087562"/>
              <a:gd name="connsiteX429" fmla="*/ 1213305 w 1427790"/>
              <a:gd name="connsiteY429" fmla="*/ 1353143 h 2087562"/>
              <a:gd name="connsiteX430" fmla="*/ 1213305 w 1427790"/>
              <a:gd name="connsiteY430" fmla="*/ 1353143 h 2087562"/>
              <a:gd name="connsiteX431" fmla="*/ 836179 w 1427790"/>
              <a:gd name="connsiteY431" fmla="*/ 1094356 h 2087562"/>
              <a:gd name="connsiteX432" fmla="*/ 836179 w 1427790"/>
              <a:gd name="connsiteY432" fmla="*/ 1094356 h 2087562"/>
              <a:gd name="connsiteX433" fmla="*/ 836179 w 1427790"/>
              <a:gd name="connsiteY433" fmla="*/ 1094356 h 2087562"/>
              <a:gd name="connsiteX434" fmla="*/ 836179 w 1427790"/>
              <a:gd name="connsiteY434" fmla="*/ 1094356 h 2087562"/>
              <a:gd name="connsiteX435" fmla="*/ 836179 w 1427790"/>
              <a:gd name="connsiteY435" fmla="*/ 1094356 h 2087562"/>
              <a:gd name="connsiteX436" fmla="*/ 836179 w 1427790"/>
              <a:gd name="connsiteY436" fmla="*/ 1094356 h 2087562"/>
              <a:gd name="connsiteX437" fmla="*/ 319907 w 1427790"/>
              <a:gd name="connsiteY437" fmla="*/ 1528701 h 2087562"/>
              <a:gd name="connsiteX438" fmla="*/ 319907 w 1427790"/>
              <a:gd name="connsiteY438" fmla="*/ 1528701 h 2087562"/>
              <a:gd name="connsiteX439" fmla="*/ 325108 w 1427790"/>
              <a:gd name="connsiteY439" fmla="*/ 1535203 h 2087562"/>
              <a:gd name="connsiteX440" fmla="*/ 319907 w 1427790"/>
              <a:gd name="connsiteY440" fmla="*/ 1531302 h 2087562"/>
              <a:gd name="connsiteX441" fmla="*/ 319907 w 1427790"/>
              <a:gd name="connsiteY441" fmla="*/ 1528701 h 2087562"/>
              <a:gd name="connsiteX442" fmla="*/ 499367 w 1427790"/>
              <a:gd name="connsiteY442" fmla="*/ 1464980 h 2087562"/>
              <a:gd name="connsiteX443" fmla="*/ 499367 w 1427790"/>
              <a:gd name="connsiteY443" fmla="*/ 1464980 h 2087562"/>
              <a:gd name="connsiteX444" fmla="*/ 499367 w 1427790"/>
              <a:gd name="connsiteY444" fmla="*/ 1464980 h 2087562"/>
              <a:gd name="connsiteX445" fmla="*/ 499367 w 1427790"/>
              <a:gd name="connsiteY445" fmla="*/ 1464980 h 2087562"/>
              <a:gd name="connsiteX446" fmla="*/ 980527 w 1427790"/>
              <a:gd name="connsiteY446" fmla="*/ 1325834 h 2087562"/>
              <a:gd name="connsiteX447" fmla="*/ 980527 w 1427790"/>
              <a:gd name="connsiteY447" fmla="*/ 1325834 h 2087562"/>
              <a:gd name="connsiteX448" fmla="*/ 980527 w 1427790"/>
              <a:gd name="connsiteY448" fmla="*/ 1325834 h 2087562"/>
              <a:gd name="connsiteX449" fmla="*/ 980527 w 1427790"/>
              <a:gd name="connsiteY449" fmla="*/ 1325834 h 2087562"/>
              <a:gd name="connsiteX450" fmla="*/ 703535 w 1427790"/>
              <a:gd name="connsiteY450" fmla="*/ 271182 h 2087562"/>
              <a:gd name="connsiteX451" fmla="*/ 703535 w 1427790"/>
              <a:gd name="connsiteY451" fmla="*/ 271182 h 2087562"/>
              <a:gd name="connsiteX452" fmla="*/ 703535 w 1427790"/>
              <a:gd name="connsiteY452" fmla="*/ 271182 h 2087562"/>
              <a:gd name="connsiteX453" fmla="*/ 703535 w 1427790"/>
              <a:gd name="connsiteY453" fmla="*/ 271182 h 2087562"/>
              <a:gd name="connsiteX454" fmla="*/ 703535 w 1427790"/>
              <a:gd name="connsiteY454" fmla="*/ 271182 h 2087562"/>
              <a:gd name="connsiteX455" fmla="*/ 703535 w 1427790"/>
              <a:gd name="connsiteY455" fmla="*/ 271182 h 2087562"/>
              <a:gd name="connsiteX456" fmla="*/ 119640 w 1427790"/>
              <a:gd name="connsiteY456" fmla="*/ 1433770 h 2087562"/>
              <a:gd name="connsiteX457" fmla="*/ 119640 w 1427790"/>
              <a:gd name="connsiteY457" fmla="*/ 1433770 h 2087562"/>
              <a:gd name="connsiteX458" fmla="*/ 119640 w 1427790"/>
              <a:gd name="connsiteY458" fmla="*/ 1433770 h 2087562"/>
              <a:gd name="connsiteX459" fmla="*/ 119640 w 1427790"/>
              <a:gd name="connsiteY459" fmla="*/ 1433770 h 2087562"/>
              <a:gd name="connsiteX460" fmla="*/ 326409 w 1427790"/>
              <a:gd name="connsiteY460" fmla="*/ 1556010 h 2087562"/>
              <a:gd name="connsiteX461" fmla="*/ 327709 w 1427790"/>
              <a:gd name="connsiteY461" fmla="*/ 1549508 h 2087562"/>
              <a:gd name="connsiteX462" fmla="*/ 329010 w 1427790"/>
              <a:gd name="connsiteY462" fmla="*/ 1554710 h 2087562"/>
              <a:gd name="connsiteX463" fmla="*/ 326409 w 1427790"/>
              <a:gd name="connsiteY463" fmla="*/ 1556010 h 2087562"/>
              <a:gd name="connsiteX464" fmla="*/ 767256 w 1427790"/>
              <a:gd name="connsiteY464" fmla="*/ 1981252 h 2087562"/>
              <a:gd name="connsiteX465" fmla="*/ 767256 w 1427790"/>
              <a:gd name="connsiteY465" fmla="*/ 1981252 h 2087562"/>
              <a:gd name="connsiteX466" fmla="*/ 767256 w 1427790"/>
              <a:gd name="connsiteY466" fmla="*/ 1981252 h 2087562"/>
              <a:gd name="connsiteX467" fmla="*/ 767256 w 1427790"/>
              <a:gd name="connsiteY467" fmla="*/ 1981252 h 2087562"/>
              <a:gd name="connsiteX468" fmla="*/ 767256 w 1427790"/>
              <a:gd name="connsiteY468" fmla="*/ 1981252 h 2087562"/>
              <a:gd name="connsiteX469" fmla="*/ 396632 w 1427790"/>
              <a:gd name="connsiteY469" fmla="*/ 1132069 h 2087562"/>
              <a:gd name="connsiteX470" fmla="*/ 396632 w 1427790"/>
              <a:gd name="connsiteY470" fmla="*/ 1130769 h 2087562"/>
              <a:gd name="connsiteX471" fmla="*/ 397933 w 1427790"/>
              <a:gd name="connsiteY471" fmla="*/ 1130769 h 2087562"/>
              <a:gd name="connsiteX472" fmla="*/ 396632 w 1427790"/>
              <a:gd name="connsiteY472" fmla="*/ 1132069 h 2087562"/>
              <a:gd name="connsiteX473" fmla="*/ 395332 w 1427790"/>
              <a:gd name="connsiteY473" fmla="*/ 1345340 h 2087562"/>
              <a:gd name="connsiteX474" fmla="*/ 395332 w 1427790"/>
              <a:gd name="connsiteY474" fmla="*/ 1345340 h 2087562"/>
              <a:gd name="connsiteX475" fmla="*/ 395332 w 1427790"/>
              <a:gd name="connsiteY475" fmla="*/ 1345340 h 2087562"/>
              <a:gd name="connsiteX476" fmla="*/ 395332 w 1427790"/>
              <a:gd name="connsiteY476" fmla="*/ 1345340 h 2087562"/>
              <a:gd name="connsiteX477" fmla="*/ 395332 w 1427790"/>
              <a:gd name="connsiteY477" fmla="*/ 1345340 h 2087562"/>
              <a:gd name="connsiteX478" fmla="*/ 395332 w 1427790"/>
              <a:gd name="connsiteY478" fmla="*/ 1345340 h 2087562"/>
              <a:gd name="connsiteX479" fmla="*/ 131344 w 1427790"/>
              <a:gd name="connsiteY479" fmla="*/ 1189288 h 2087562"/>
              <a:gd name="connsiteX480" fmla="*/ 130043 w 1427790"/>
              <a:gd name="connsiteY480" fmla="*/ 1190589 h 2087562"/>
              <a:gd name="connsiteX481" fmla="*/ 128743 w 1427790"/>
              <a:gd name="connsiteY481" fmla="*/ 1189288 h 2087562"/>
              <a:gd name="connsiteX482" fmla="*/ 131344 w 1427790"/>
              <a:gd name="connsiteY482" fmla="*/ 1189288 h 2087562"/>
              <a:gd name="connsiteX483" fmla="*/ 169056 w 1427790"/>
              <a:gd name="connsiteY483" fmla="*/ 1631436 h 2087562"/>
              <a:gd name="connsiteX484" fmla="*/ 169056 w 1427790"/>
              <a:gd name="connsiteY484" fmla="*/ 1628835 h 2087562"/>
              <a:gd name="connsiteX485" fmla="*/ 171657 w 1427790"/>
              <a:gd name="connsiteY485" fmla="*/ 1630135 h 2087562"/>
              <a:gd name="connsiteX486" fmla="*/ 169056 w 1427790"/>
              <a:gd name="connsiteY486" fmla="*/ 1631436 h 2087562"/>
              <a:gd name="connsiteX487" fmla="*/ 514972 w 1427790"/>
              <a:gd name="connsiteY487" fmla="*/ 1835604 h 2087562"/>
              <a:gd name="connsiteX488" fmla="*/ 514972 w 1427790"/>
              <a:gd name="connsiteY488" fmla="*/ 1835604 h 2087562"/>
              <a:gd name="connsiteX489" fmla="*/ 514972 w 1427790"/>
              <a:gd name="connsiteY489" fmla="*/ 1835604 h 2087562"/>
              <a:gd name="connsiteX490" fmla="*/ 514972 w 1427790"/>
              <a:gd name="connsiteY490" fmla="*/ 1835604 h 2087562"/>
              <a:gd name="connsiteX491" fmla="*/ 603401 w 1427790"/>
              <a:gd name="connsiteY491" fmla="*/ 1892823 h 2087562"/>
              <a:gd name="connsiteX492" fmla="*/ 603401 w 1427790"/>
              <a:gd name="connsiteY492" fmla="*/ 1894123 h 2087562"/>
              <a:gd name="connsiteX493" fmla="*/ 602101 w 1427790"/>
              <a:gd name="connsiteY493" fmla="*/ 1894123 h 2087562"/>
              <a:gd name="connsiteX494" fmla="*/ 603401 w 1427790"/>
              <a:gd name="connsiteY494" fmla="*/ 1892823 h 2087562"/>
              <a:gd name="connsiteX495" fmla="*/ 603401 w 1427790"/>
              <a:gd name="connsiteY495" fmla="*/ 1892823 h 2087562"/>
              <a:gd name="connsiteX496" fmla="*/ 603401 w 1427790"/>
              <a:gd name="connsiteY496" fmla="*/ 1892823 h 2087562"/>
              <a:gd name="connsiteX497" fmla="*/ 1256219 w 1427790"/>
              <a:gd name="connsiteY497" fmla="*/ 410328 h 2087562"/>
              <a:gd name="connsiteX498" fmla="*/ 1256219 w 1427790"/>
              <a:gd name="connsiteY498" fmla="*/ 410328 h 2087562"/>
              <a:gd name="connsiteX499" fmla="*/ 1256219 w 1427790"/>
              <a:gd name="connsiteY499" fmla="*/ 410328 h 2087562"/>
              <a:gd name="connsiteX500" fmla="*/ 1254919 w 1427790"/>
              <a:gd name="connsiteY500" fmla="*/ 411629 h 2087562"/>
              <a:gd name="connsiteX501" fmla="*/ 1256219 w 1427790"/>
              <a:gd name="connsiteY501" fmla="*/ 410328 h 2087562"/>
              <a:gd name="connsiteX502" fmla="*/ 338113 w 1427790"/>
              <a:gd name="connsiteY502" fmla="*/ 1571616 h 2087562"/>
              <a:gd name="connsiteX503" fmla="*/ 338113 w 1427790"/>
              <a:gd name="connsiteY503" fmla="*/ 1571616 h 2087562"/>
              <a:gd name="connsiteX504" fmla="*/ 338113 w 1427790"/>
              <a:gd name="connsiteY504" fmla="*/ 1571616 h 2087562"/>
              <a:gd name="connsiteX505" fmla="*/ 338113 w 1427790"/>
              <a:gd name="connsiteY505" fmla="*/ 1571616 h 2087562"/>
              <a:gd name="connsiteX506" fmla="*/ 1225009 w 1427790"/>
              <a:gd name="connsiteY506" fmla="*/ 1766681 h 2087562"/>
              <a:gd name="connsiteX507" fmla="*/ 1225009 w 1427790"/>
              <a:gd name="connsiteY507" fmla="*/ 1766681 h 2087562"/>
              <a:gd name="connsiteX508" fmla="*/ 1225009 w 1427790"/>
              <a:gd name="connsiteY508" fmla="*/ 1766681 h 2087562"/>
              <a:gd name="connsiteX509" fmla="*/ 1225009 w 1427790"/>
              <a:gd name="connsiteY509" fmla="*/ 1766681 h 208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Lst>
            <a:rect l="l" t="t" r="r" b="b"/>
            <a:pathLst>
              <a:path w="1427790" h="2087562">
                <a:moveTo>
                  <a:pt x="1420074" y="1458478"/>
                </a:moveTo>
                <a:cubicBezTo>
                  <a:pt x="1434378" y="1412963"/>
                  <a:pt x="1430477" y="1402559"/>
                  <a:pt x="1394065" y="1376551"/>
                </a:cubicBezTo>
                <a:cubicBezTo>
                  <a:pt x="1378460" y="1364847"/>
                  <a:pt x="1361554" y="1354443"/>
                  <a:pt x="1344648" y="1344040"/>
                </a:cubicBezTo>
                <a:cubicBezTo>
                  <a:pt x="1338146" y="1334937"/>
                  <a:pt x="1329043" y="1331035"/>
                  <a:pt x="1318640" y="1327134"/>
                </a:cubicBezTo>
                <a:cubicBezTo>
                  <a:pt x="1318640" y="1327134"/>
                  <a:pt x="1318640" y="1327134"/>
                  <a:pt x="1318640" y="1327134"/>
                </a:cubicBezTo>
                <a:cubicBezTo>
                  <a:pt x="1318640" y="1327134"/>
                  <a:pt x="1318640" y="1327134"/>
                  <a:pt x="1318640" y="1327134"/>
                </a:cubicBezTo>
                <a:cubicBezTo>
                  <a:pt x="1317339" y="1325834"/>
                  <a:pt x="1314738" y="1325834"/>
                  <a:pt x="1312138" y="1325834"/>
                </a:cubicBezTo>
                <a:cubicBezTo>
                  <a:pt x="1312138" y="1325834"/>
                  <a:pt x="1312138" y="1325834"/>
                  <a:pt x="1312138" y="1325834"/>
                </a:cubicBezTo>
                <a:cubicBezTo>
                  <a:pt x="1305635" y="1318031"/>
                  <a:pt x="1296532" y="1315430"/>
                  <a:pt x="1287429" y="1312829"/>
                </a:cubicBezTo>
                <a:cubicBezTo>
                  <a:pt x="1287429" y="1312829"/>
                  <a:pt x="1287429" y="1312829"/>
                  <a:pt x="1287429" y="1312829"/>
                </a:cubicBezTo>
                <a:cubicBezTo>
                  <a:pt x="1277026" y="1302426"/>
                  <a:pt x="1264022" y="1299825"/>
                  <a:pt x="1249717" y="1301125"/>
                </a:cubicBezTo>
                <a:cubicBezTo>
                  <a:pt x="1249717" y="1301125"/>
                  <a:pt x="1249717" y="1301125"/>
                  <a:pt x="1249717" y="1301125"/>
                </a:cubicBezTo>
                <a:cubicBezTo>
                  <a:pt x="1157386" y="1238705"/>
                  <a:pt x="1068956" y="1172382"/>
                  <a:pt x="1028643" y="1061846"/>
                </a:cubicBezTo>
                <a:cubicBezTo>
                  <a:pt x="1026042" y="1055343"/>
                  <a:pt x="1020840" y="1050142"/>
                  <a:pt x="1016939" y="1043640"/>
                </a:cubicBezTo>
                <a:cubicBezTo>
                  <a:pt x="1013038" y="1042339"/>
                  <a:pt x="1009137" y="1039738"/>
                  <a:pt x="1003935" y="1038438"/>
                </a:cubicBezTo>
                <a:cubicBezTo>
                  <a:pt x="1003935" y="1038438"/>
                  <a:pt x="1003935" y="1038438"/>
                  <a:pt x="1003935" y="1038438"/>
                </a:cubicBezTo>
                <a:cubicBezTo>
                  <a:pt x="1003935" y="1035837"/>
                  <a:pt x="1003935" y="1034537"/>
                  <a:pt x="1003935" y="1031936"/>
                </a:cubicBezTo>
                <a:cubicBezTo>
                  <a:pt x="1015639" y="1003326"/>
                  <a:pt x="1035145" y="977317"/>
                  <a:pt x="1035145" y="943506"/>
                </a:cubicBezTo>
                <a:cubicBezTo>
                  <a:pt x="1035145" y="943506"/>
                  <a:pt x="1035145" y="943506"/>
                  <a:pt x="1035145" y="943506"/>
                </a:cubicBezTo>
                <a:cubicBezTo>
                  <a:pt x="1041647" y="935704"/>
                  <a:pt x="1048150" y="926601"/>
                  <a:pt x="1053351" y="918798"/>
                </a:cubicBezTo>
                <a:cubicBezTo>
                  <a:pt x="1053351" y="918798"/>
                  <a:pt x="1053351" y="918798"/>
                  <a:pt x="1053351" y="918798"/>
                </a:cubicBezTo>
                <a:cubicBezTo>
                  <a:pt x="1071557" y="887588"/>
                  <a:pt x="1091064" y="857678"/>
                  <a:pt x="1135279" y="881085"/>
                </a:cubicBezTo>
                <a:cubicBezTo>
                  <a:pt x="1154785" y="869382"/>
                  <a:pt x="1172991" y="855077"/>
                  <a:pt x="1179493" y="831669"/>
                </a:cubicBezTo>
                <a:cubicBezTo>
                  <a:pt x="1202901" y="796557"/>
                  <a:pt x="1225009" y="760145"/>
                  <a:pt x="1235412" y="718531"/>
                </a:cubicBezTo>
                <a:cubicBezTo>
                  <a:pt x="1235412" y="718531"/>
                  <a:pt x="1235412" y="718531"/>
                  <a:pt x="1235412" y="718531"/>
                </a:cubicBezTo>
                <a:cubicBezTo>
                  <a:pt x="1235412" y="715930"/>
                  <a:pt x="1235412" y="714630"/>
                  <a:pt x="1235412" y="712029"/>
                </a:cubicBezTo>
                <a:cubicBezTo>
                  <a:pt x="1235412" y="712029"/>
                  <a:pt x="1235412" y="712029"/>
                  <a:pt x="1235412" y="712029"/>
                </a:cubicBezTo>
                <a:cubicBezTo>
                  <a:pt x="1248416" y="675617"/>
                  <a:pt x="1244515" y="665213"/>
                  <a:pt x="1210704" y="656110"/>
                </a:cubicBezTo>
                <a:cubicBezTo>
                  <a:pt x="1191197" y="650909"/>
                  <a:pt x="1202901" y="639205"/>
                  <a:pt x="1205502" y="632703"/>
                </a:cubicBezTo>
                <a:cubicBezTo>
                  <a:pt x="1218506" y="601492"/>
                  <a:pt x="1235412" y="570282"/>
                  <a:pt x="1241914" y="536470"/>
                </a:cubicBezTo>
                <a:cubicBezTo>
                  <a:pt x="1249717" y="509161"/>
                  <a:pt x="1262721" y="484453"/>
                  <a:pt x="1261421" y="454543"/>
                </a:cubicBezTo>
                <a:cubicBezTo>
                  <a:pt x="1261421" y="454543"/>
                  <a:pt x="1261421" y="454543"/>
                  <a:pt x="1261421" y="454543"/>
                </a:cubicBezTo>
                <a:cubicBezTo>
                  <a:pt x="1275725" y="428534"/>
                  <a:pt x="1264022" y="399925"/>
                  <a:pt x="1267923" y="372616"/>
                </a:cubicBezTo>
                <a:lnTo>
                  <a:pt x="1267923" y="372616"/>
                </a:lnTo>
                <a:cubicBezTo>
                  <a:pt x="1270524" y="336204"/>
                  <a:pt x="1256219" y="303693"/>
                  <a:pt x="1243215" y="272482"/>
                </a:cubicBezTo>
                <a:cubicBezTo>
                  <a:pt x="1234112" y="249075"/>
                  <a:pt x="1228910" y="223066"/>
                  <a:pt x="1212004" y="203559"/>
                </a:cubicBezTo>
                <a:lnTo>
                  <a:pt x="1212004" y="203559"/>
                </a:lnTo>
                <a:cubicBezTo>
                  <a:pt x="1167790" y="129435"/>
                  <a:pt x="1114472" y="61812"/>
                  <a:pt x="1036446" y="21499"/>
                </a:cubicBezTo>
                <a:lnTo>
                  <a:pt x="1036446" y="21499"/>
                </a:lnTo>
                <a:cubicBezTo>
                  <a:pt x="1036446" y="21499"/>
                  <a:pt x="1036446" y="21499"/>
                  <a:pt x="1036446" y="21499"/>
                </a:cubicBezTo>
                <a:cubicBezTo>
                  <a:pt x="1029943" y="18898"/>
                  <a:pt x="1023441" y="17597"/>
                  <a:pt x="1018240" y="14997"/>
                </a:cubicBezTo>
                <a:lnTo>
                  <a:pt x="1018240" y="14997"/>
                </a:lnTo>
                <a:lnTo>
                  <a:pt x="1018240" y="14997"/>
                </a:lnTo>
                <a:cubicBezTo>
                  <a:pt x="1015639" y="14997"/>
                  <a:pt x="1014338" y="14997"/>
                  <a:pt x="1011737" y="14997"/>
                </a:cubicBezTo>
                <a:cubicBezTo>
                  <a:pt x="1011737" y="14997"/>
                  <a:pt x="1011737" y="14997"/>
                  <a:pt x="1011737" y="14997"/>
                </a:cubicBezTo>
                <a:cubicBezTo>
                  <a:pt x="1006536" y="7194"/>
                  <a:pt x="1000034" y="8494"/>
                  <a:pt x="992231" y="8494"/>
                </a:cubicBezTo>
                <a:cubicBezTo>
                  <a:pt x="988330" y="8494"/>
                  <a:pt x="984428" y="8494"/>
                  <a:pt x="979227" y="8494"/>
                </a:cubicBezTo>
                <a:cubicBezTo>
                  <a:pt x="941514" y="-3209"/>
                  <a:pt x="902501" y="-609"/>
                  <a:pt x="866089" y="3293"/>
                </a:cubicBezTo>
                <a:cubicBezTo>
                  <a:pt x="827076" y="7194"/>
                  <a:pt x="785462" y="11095"/>
                  <a:pt x="752951" y="39705"/>
                </a:cubicBezTo>
                <a:cubicBezTo>
                  <a:pt x="713938" y="57911"/>
                  <a:pt x="676226" y="77417"/>
                  <a:pt x="646316" y="108628"/>
                </a:cubicBezTo>
                <a:cubicBezTo>
                  <a:pt x="646316" y="108628"/>
                  <a:pt x="646316" y="108628"/>
                  <a:pt x="646316" y="108628"/>
                </a:cubicBezTo>
                <a:cubicBezTo>
                  <a:pt x="576092" y="161946"/>
                  <a:pt x="550083" y="239972"/>
                  <a:pt x="533178" y="323199"/>
                </a:cubicBezTo>
                <a:cubicBezTo>
                  <a:pt x="533178" y="323199"/>
                  <a:pt x="533178" y="323199"/>
                  <a:pt x="533178" y="323199"/>
                </a:cubicBezTo>
                <a:cubicBezTo>
                  <a:pt x="522774" y="336204"/>
                  <a:pt x="522774" y="355710"/>
                  <a:pt x="508470" y="367414"/>
                </a:cubicBezTo>
                <a:cubicBezTo>
                  <a:pt x="500667" y="360912"/>
                  <a:pt x="491564" y="360912"/>
                  <a:pt x="483761" y="367414"/>
                </a:cubicBezTo>
                <a:cubicBezTo>
                  <a:pt x="475959" y="370015"/>
                  <a:pt x="470757" y="376517"/>
                  <a:pt x="470757" y="385620"/>
                </a:cubicBezTo>
                <a:cubicBezTo>
                  <a:pt x="470757" y="385620"/>
                  <a:pt x="470757" y="385620"/>
                  <a:pt x="470757" y="385620"/>
                </a:cubicBezTo>
                <a:cubicBezTo>
                  <a:pt x="464255" y="390822"/>
                  <a:pt x="465555" y="397324"/>
                  <a:pt x="465555" y="405127"/>
                </a:cubicBezTo>
                <a:cubicBezTo>
                  <a:pt x="465555" y="406427"/>
                  <a:pt x="464255" y="409028"/>
                  <a:pt x="464255" y="410328"/>
                </a:cubicBezTo>
                <a:cubicBezTo>
                  <a:pt x="464255" y="410328"/>
                  <a:pt x="464255" y="410328"/>
                  <a:pt x="464255" y="410328"/>
                </a:cubicBezTo>
                <a:cubicBezTo>
                  <a:pt x="453851" y="425934"/>
                  <a:pt x="451250" y="444140"/>
                  <a:pt x="446049" y="461045"/>
                </a:cubicBezTo>
                <a:cubicBezTo>
                  <a:pt x="434345" y="468848"/>
                  <a:pt x="429143" y="479251"/>
                  <a:pt x="427843" y="492256"/>
                </a:cubicBezTo>
                <a:cubicBezTo>
                  <a:pt x="425242" y="496157"/>
                  <a:pt x="423941" y="500058"/>
                  <a:pt x="421341" y="503960"/>
                </a:cubicBezTo>
                <a:lnTo>
                  <a:pt x="421341" y="503960"/>
                </a:lnTo>
                <a:lnTo>
                  <a:pt x="421341" y="503960"/>
                </a:lnTo>
                <a:cubicBezTo>
                  <a:pt x="409637" y="514363"/>
                  <a:pt x="417439" y="528668"/>
                  <a:pt x="414838" y="541672"/>
                </a:cubicBezTo>
                <a:cubicBezTo>
                  <a:pt x="414838" y="541672"/>
                  <a:pt x="414838" y="541672"/>
                  <a:pt x="414838" y="541672"/>
                </a:cubicBezTo>
                <a:cubicBezTo>
                  <a:pt x="401834" y="553376"/>
                  <a:pt x="397933" y="567681"/>
                  <a:pt x="405735" y="581986"/>
                </a:cubicBezTo>
                <a:cubicBezTo>
                  <a:pt x="410937" y="592389"/>
                  <a:pt x="410937" y="600192"/>
                  <a:pt x="409637" y="610595"/>
                </a:cubicBezTo>
                <a:cubicBezTo>
                  <a:pt x="407036" y="617097"/>
                  <a:pt x="405735" y="623600"/>
                  <a:pt x="403134" y="628801"/>
                </a:cubicBezTo>
                <a:cubicBezTo>
                  <a:pt x="403134" y="628801"/>
                  <a:pt x="403134" y="628801"/>
                  <a:pt x="403134" y="628801"/>
                </a:cubicBezTo>
                <a:cubicBezTo>
                  <a:pt x="396632" y="634003"/>
                  <a:pt x="396632" y="640505"/>
                  <a:pt x="396632" y="648308"/>
                </a:cubicBezTo>
                <a:cubicBezTo>
                  <a:pt x="396632" y="648308"/>
                  <a:pt x="396632" y="648308"/>
                  <a:pt x="396632" y="648308"/>
                </a:cubicBezTo>
                <a:cubicBezTo>
                  <a:pt x="383628" y="678218"/>
                  <a:pt x="374525" y="709428"/>
                  <a:pt x="378426" y="743239"/>
                </a:cubicBezTo>
                <a:cubicBezTo>
                  <a:pt x="378426" y="743239"/>
                  <a:pt x="378426" y="743239"/>
                  <a:pt x="378426" y="743239"/>
                </a:cubicBezTo>
                <a:cubicBezTo>
                  <a:pt x="378426" y="743239"/>
                  <a:pt x="378426" y="743239"/>
                  <a:pt x="378426" y="743239"/>
                </a:cubicBezTo>
                <a:cubicBezTo>
                  <a:pt x="378426" y="753643"/>
                  <a:pt x="377126" y="764046"/>
                  <a:pt x="377126" y="773149"/>
                </a:cubicBezTo>
                <a:cubicBezTo>
                  <a:pt x="377126" y="773149"/>
                  <a:pt x="377126" y="773149"/>
                  <a:pt x="377126" y="773149"/>
                </a:cubicBezTo>
                <a:cubicBezTo>
                  <a:pt x="371924" y="779652"/>
                  <a:pt x="370624" y="786154"/>
                  <a:pt x="371924" y="793956"/>
                </a:cubicBezTo>
                <a:cubicBezTo>
                  <a:pt x="381027" y="834270"/>
                  <a:pt x="386229" y="874583"/>
                  <a:pt x="401834" y="913596"/>
                </a:cubicBezTo>
                <a:cubicBezTo>
                  <a:pt x="401834" y="913596"/>
                  <a:pt x="401834" y="913596"/>
                  <a:pt x="401834" y="913596"/>
                </a:cubicBezTo>
                <a:lnTo>
                  <a:pt x="401834" y="913596"/>
                </a:lnTo>
                <a:cubicBezTo>
                  <a:pt x="403134" y="924000"/>
                  <a:pt x="399233" y="935704"/>
                  <a:pt x="408336" y="944807"/>
                </a:cubicBezTo>
                <a:cubicBezTo>
                  <a:pt x="408336" y="944807"/>
                  <a:pt x="408336" y="944807"/>
                  <a:pt x="408336" y="944807"/>
                </a:cubicBezTo>
                <a:cubicBezTo>
                  <a:pt x="408336" y="944807"/>
                  <a:pt x="408336" y="944807"/>
                  <a:pt x="408336" y="944807"/>
                </a:cubicBezTo>
                <a:cubicBezTo>
                  <a:pt x="435645" y="982519"/>
                  <a:pt x="435645" y="1022833"/>
                  <a:pt x="414838" y="1063146"/>
                </a:cubicBezTo>
                <a:cubicBezTo>
                  <a:pt x="414838" y="1063146"/>
                  <a:pt x="414838" y="1063146"/>
                  <a:pt x="414838" y="1063146"/>
                </a:cubicBezTo>
                <a:cubicBezTo>
                  <a:pt x="400534" y="1073550"/>
                  <a:pt x="394031" y="1091756"/>
                  <a:pt x="377126" y="1100859"/>
                </a:cubicBezTo>
                <a:cubicBezTo>
                  <a:pt x="377126" y="1100859"/>
                  <a:pt x="377126" y="1100859"/>
                  <a:pt x="377126" y="1100859"/>
                </a:cubicBezTo>
                <a:cubicBezTo>
                  <a:pt x="269190" y="1129468"/>
                  <a:pt x="159953" y="1150275"/>
                  <a:pt x="57219" y="1197091"/>
                </a:cubicBezTo>
                <a:cubicBezTo>
                  <a:pt x="41614" y="1203593"/>
                  <a:pt x="20807" y="1204893"/>
                  <a:pt x="16906" y="1227001"/>
                </a:cubicBezTo>
                <a:cubicBezTo>
                  <a:pt x="11704" y="1232203"/>
                  <a:pt x="13004" y="1238705"/>
                  <a:pt x="13004" y="1245207"/>
                </a:cubicBezTo>
                <a:cubicBezTo>
                  <a:pt x="13004" y="1245207"/>
                  <a:pt x="13004" y="1245207"/>
                  <a:pt x="13004" y="1245207"/>
                </a:cubicBezTo>
                <a:cubicBezTo>
                  <a:pt x="7803" y="1259512"/>
                  <a:pt x="10403" y="1276417"/>
                  <a:pt x="0" y="1289422"/>
                </a:cubicBezTo>
                <a:cubicBezTo>
                  <a:pt x="0" y="1295924"/>
                  <a:pt x="0" y="1302426"/>
                  <a:pt x="0" y="1307628"/>
                </a:cubicBezTo>
                <a:cubicBezTo>
                  <a:pt x="0" y="1321932"/>
                  <a:pt x="0" y="1337538"/>
                  <a:pt x="0" y="1351842"/>
                </a:cubicBezTo>
                <a:cubicBezTo>
                  <a:pt x="0" y="1366147"/>
                  <a:pt x="0" y="1381752"/>
                  <a:pt x="0" y="1396057"/>
                </a:cubicBezTo>
                <a:cubicBezTo>
                  <a:pt x="0" y="1403860"/>
                  <a:pt x="0" y="1412963"/>
                  <a:pt x="0" y="1420765"/>
                </a:cubicBezTo>
                <a:cubicBezTo>
                  <a:pt x="0" y="1431169"/>
                  <a:pt x="0" y="1441572"/>
                  <a:pt x="0" y="1451976"/>
                </a:cubicBezTo>
                <a:cubicBezTo>
                  <a:pt x="15605" y="1472783"/>
                  <a:pt x="6502" y="1500092"/>
                  <a:pt x="18206" y="1520899"/>
                </a:cubicBezTo>
                <a:cubicBezTo>
                  <a:pt x="29910" y="1588521"/>
                  <a:pt x="53318" y="1650942"/>
                  <a:pt x="87129" y="1709462"/>
                </a:cubicBezTo>
                <a:cubicBezTo>
                  <a:pt x="88429" y="1717264"/>
                  <a:pt x="92331" y="1723766"/>
                  <a:pt x="98833" y="1728968"/>
                </a:cubicBezTo>
                <a:cubicBezTo>
                  <a:pt x="98833" y="1728968"/>
                  <a:pt x="98833" y="1728968"/>
                  <a:pt x="98833" y="1728968"/>
                </a:cubicBezTo>
                <a:cubicBezTo>
                  <a:pt x="111837" y="1760178"/>
                  <a:pt x="132644" y="1787488"/>
                  <a:pt x="156052" y="1812196"/>
                </a:cubicBezTo>
                <a:cubicBezTo>
                  <a:pt x="156052" y="1812196"/>
                  <a:pt x="156052" y="1812196"/>
                  <a:pt x="156052" y="1812196"/>
                </a:cubicBezTo>
                <a:cubicBezTo>
                  <a:pt x="172958" y="1839505"/>
                  <a:pt x="196365" y="1862913"/>
                  <a:pt x="219773" y="1885020"/>
                </a:cubicBezTo>
                <a:lnTo>
                  <a:pt x="219773" y="1885020"/>
                </a:lnTo>
                <a:lnTo>
                  <a:pt x="219773" y="1885020"/>
                </a:lnTo>
                <a:cubicBezTo>
                  <a:pt x="232778" y="1896724"/>
                  <a:pt x="244482" y="1909728"/>
                  <a:pt x="257486" y="1921432"/>
                </a:cubicBezTo>
                <a:cubicBezTo>
                  <a:pt x="257486" y="1921432"/>
                  <a:pt x="257486" y="1921432"/>
                  <a:pt x="257486" y="1921432"/>
                </a:cubicBezTo>
                <a:cubicBezTo>
                  <a:pt x="284795" y="1940939"/>
                  <a:pt x="312104" y="1959145"/>
                  <a:pt x="339413" y="1978651"/>
                </a:cubicBezTo>
                <a:lnTo>
                  <a:pt x="339413" y="1978651"/>
                </a:lnTo>
                <a:cubicBezTo>
                  <a:pt x="343314" y="1989055"/>
                  <a:pt x="353718" y="1977351"/>
                  <a:pt x="357619" y="1985153"/>
                </a:cubicBezTo>
                <a:cubicBezTo>
                  <a:pt x="364121" y="1998158"/>
                  <a:pt x="375825" y="2002059"/>
                  <a:pt x="388830" y="2004660"/>
                </a:cubicBezTo>
                <a:cubicBezTo>
                  <a:pt x="391431" y="2009862"/>
                  <a:pt x="396632" y="2011162"/>
                  <a:pt x="401834" y="2011162"/>
                </a:cubicBezTo>
                <a:cubicBezTo>
                  <a:pt x="408336" y="2015063"/>
                  <a:pt x="414838" y="2018965"/>
                  <a:pt x="421341" y="2024166"/>
                </a:cubicBezTo>
                <a:lnTo>
                  <a:pt x="423941" y="2024166"/>
                </a:lnTo>
                <a:cubicBezTo>
                  <a:pt x="423941" y="2024166"/>
                  <a:pt x="426542" y="2024166"/>
                  <a:pt x="426542" y="2024166"/>
                </a:cubicBezTo>
                <a:cubicBezTo>
                  <a:pt x="434345" y="2034570"/>
                  <a:pt x="446049" y="2037171"/>
                  <a:pt x="457753" y="2037171"/>
                </a:cubicBezTo>
                <a:cubicBezTo>
                  <a:pt x="461654" y="2044973"/>
                  <a:pt x="469457" y="2043673"/>
                  <a:pt x="475959" y="2043673"/>
                </a:cubicBezTo>
                <a:cubicBezTo>
                  <a:pt x="475959" y="2043673"/>
                  <a:pt x="475959" y="2043673"/>
                  <a:pt x="475959" y="2043673"/>
                </a:cubicBezTo>
                <a:cubicBezTo>
                  <a:pt x="486362" y="2055377"/>
                  <a:pt x="499367" y="2056677"/>
                  <a:pt x="513671" y="2056677"/>
                </a:cubicBezTo>
                <a:cubicBezTo>
                  <a:pt x="513671" y="2056677"/>
                  <a:pt x="513671" y="2056677"/>
                  <a:pt x="513671" y="2056677"/>
                </a:cubicBezTo>
                <a:cubicBezTo>
                  <a:pt x="518873" y="2063179"/>
                  <a:pt x="525375" y="2063179"/>
                  <a:pt x="533178" y="2063179"/>
                </a:cubicBezTo>
                <a:lnTo>
                  <a:pt x="533178" y="2063179"/>
                </a:lnTo>
                <a:cubicBezTo>
                  <a:pt x="540980" y="2067081"/>
                  <a:pt x="548783" y="2070982"/>
                  <a:pt x="557886" y="2069682"/>
                </a:cubicBezTo>
                <a:lnTo>
                  <a:pt x="557886" y="2069682"/>
                </a:lnTo>
                <a:cubicBezTo>
                  <a:pt x="586496" y="2078785"/>
                  <a:pt x="615105" y="2082686"/>
                  <a:pt x="645015" y="2082686"/>
                </a:cubicBezTo>
                <a:cubicBezTo>
                  <a:pt x="645015" y="2082686"/>
                  <a:pt x="645015" y="2082686"/>
                  <a:pt x="645015" y="2082686"/>
                </a:cubicBezTo>
                <a:cubicBezTo>
                  <a:pt x="668423" y="2090489"/>
                  <a:pt x="691831" y="2086587"/>
                  <a:pt x="715239" y="2086587"/>
                </a:cubicBezTo>
                <a:cubicBezTo>
                  <a:pt x="768556" y="2087888"/>
                  <a:pt x="820574" y="2082686"/>
                  <a:pt x="872591" y="2068381"/>
                </a:cubicBezTo>
                <a:cubicBezTo>
                  <a:pt x="886896" y="2068381"/>
                  <a:pt x="899900" y="2064480"/>
                  <a:pt x="911604" y="2057978"/>
                </a:cubicBezTo>
                <a:cubicBezTo>
                  <a:pt x="911604" y="2057978"/>
                  <a:pt x="911604" y="2057978"/>
                  <a:pt x="911604" y="2057978"/>
                </a:cubicBezTo>
                <a:cubicBezTo>
                  <a:pt x="932411" y="2056677"/>
                  <a:pt x="949317" y="2047574"/>
                  <a:pt x="967523" y="2038471"/>
                </a:cubicBezTo>
                <a:cubicBezTo>
                  <a:pt x="967523" y="2038471"/>
                  <a:pt x="967523" y="2038471"/>
                  <a:pt x="967523" y="2038471"/>
                </a:cubicBezTo>
                <a:cubicBezTo>
                  <a:pt x="976626" y="2038471"/>
                  <a:pt x="984428" y="2034570"/>
                  <a:pt x="992231" y="2029368"/>
                </a:cubicBezTo>
                <a:cubicBezTo>
                  <a:pt x="992231" y="2029368"/>
                  <a:pt x="992231" y="2029368"/>
                  <a:pt x="992231" y="2029368"/>
                </a:cubicBezTo>
                <a:cubicBezTo>
                  <a:pt x="1023441" y="2015063"/>
                  <a:pt x="1055952" y="2003360"/>
                  <a:pt x="1081961" y="1981252"/>
                </a:cubicBezTo>
                <a:cubicBezTo>
                  <a:pt x="1081961" y="1981252"/>
                  <a:pt x="1081961" y="1981252"/>
                  <a:pt x="1081961" y="1981252"/>
                </a:cubicBezTo>
                <a:cubicBezTo>
                  <a:pt x="1093665" y="1977351"/>
                  <a:pt x="1105369" y="1972149"/>
                  <a:pt x="1113171" y="1961746"/>
                </a:cubicBezTo>
                <a:cubicBezTo>
                  <a:pt x="1113171" y="1961746"/>
                  <a:pt x="1113171" y="1961746"/>
                  <a:pt x="1113171" y="1961746"/>
                </a:cubicBezTo>
                <a:cubicBezTo>
                  <a:pt x="1130077" y="1953943"/>
                  <a:pt x="1143081" y="1942239"/>
                  <a:pt x="1156086" y="1930535"/>
                </a:cubicBezTo>
                <a:cubicBezTo>
                  <a:pt x="1156086" y="1930535"/>
                  <a:pt x="1156086" y="1930535"/>
                  <a:pt x="1156086" y="1930535"/>
                </a:cubicBezTo>
                <a:cubicBezTo>
                  <a:pt x="1161287" y="1926634"/>
                  <a:pt x="1165189" y="1922733"/>
                  <a:pt x="1170390" y="1918831"/>
                </a:cubicBezTo>
                <a:cubicBezTo>
                  <a:pt x="1170390" y="1918831"/>
                  <a:pt x="1170390" y="1918831"/>
                  <a:pt x="1170390" y="1918831"/>
                </a:cubicBezTo>
                <a:cubicBezTo>
                  <a:pt x="1171691" y="1918831"/>
                  <a:pt x="1172991" y="1917531"/>
                  <a:pt x="1174292" y="1916230"/>
                </a:cubicBezTo>
                <a:cubicBezTo>
                  <a:pt x="1191197" y="1904527"/>
                  <a:pt x="1206803" y="1891522"/>
                  <a:pt x="1218506" y="1874617"/>
                </a:cubicBezTo>
                <a:cubicBezTo>
                  <a:pt x="1234112" y="1862913"/>
                  <a:pt x="1247116" y="1848608"/>
                  <a:pt x="1256219" y="1833003"/>
                </a:cubicBezTo>
                <a:cubicBezTo>
                  <a:pt x="1265322" y="1825200"/>
                  <a:pt x="1273125" y="1816097"/>
                  <a:pt x="1278326" y="1805694"/>
                </a:cubicBezTo>
                <a:cubicBezTo>
                  <a:pt x="1278326" y="1805694"/>
                  <a:pt x="1278326" y="1805694"/>
                  <a:pt x="1278326" y="1805694"/>
                </a:cubicBezTo>
                <a:cubicBezTo>
                  <a:pt x="1278326" y="1805694"/>
                  <a:pt x="1278326" y="1805694"/>
                  <a:pt x="1278326" y="1805694"/>
                </a:cubicBezTo>
                <a:cubicBezTo>
                  <a:pt x="1279627" y="1804393"/>
                  <a:pt x="1280927" y="1801792"/>
                  <a:pt x="1280927" y="1800492"/>
                </a:cubicBezTo>
                <a:cubicBezTo>
                  <a:pt x="1280927" y="1800492"/>
                  <a:pt x="1280927" y="1800492"/>
                  <a:pt x="1280927" y="1800492"/>
                </a:cubicBezTo>
                <a:cubicBezTo>
                  <a:pt x="1297833" y="1784887"/>
                  <a:pt x="1309537" y="1766681"/>
                  <a:pt x="1318640" y="1745874"/>
                </a:cubicBezTo>
                <a:cubicBezTo>
                  <a:pt x="1339447" y="1721165"/>
                  <a:pt x="1351151" y="1692556"/>
                  <a:pt x="1362855" y="1662646"/>
                </a:cubicBezTo>
                <a:cubicBezTo>
                  <a:pt x="1382361" y="1621032"/>
                  <a:pt x="1403168" y="1579418"/>
                  <a:pt x="1399267" y="1531302"/>
                </a:cubicBezTo>
                <a:cubicBezTo>
                  <a:pt x="1401868" y="1528701"/>
                  <a:pt x="1404468" y="1526100"/>
                  <a:pt x="1405769" y="1523500"/>
                </a:cubicBezTo>
                <a:cubicBezTo>
                  <a:pt x="1421374" y="1502693"/>
                  <a:pt x="1416172" y="1479285"/>
                  <a:pt x="1420074" y="1458478"/>
                </a:cubicBezTo>
                <a:cubicBezTo>
                  <a:pt x="1420074" y="1458478"/>
                  <a:pt x="1420074" y="1458478"/>
                  <a:pt x="1420074" y="1458478"/>
                </a:cubicBezTo>
                <a:close/>
                <a:moveTo>
                  <a:pt x="344615" y="1591122"/>
                </a:moveTo>
                <a:cubicBezTo>
                  <a:pt x="347216" y="1589822"/>
                  <a:pt x="345915" y="1591122"/>
                  <a:pt x="344615" y="1591122"/>
                </a:cubicBezTo>
                <a:cubicBezTo>
                  <a:pt x="344615" y="1592423"/>
                  <a:pt x="344615" y="1592423"/>
                  <a:pt x="344615" y="1591122"/>
                </a:cubicBezTo>
                <a:cubicBezTo>
                  <a:pt x="344615" y="1591122"/>
                  <a:pt x="344615" y="1591122"/>
                  <a:pt x="344615" y="1591122"/>
                </a:cubicBezTo>
                <a:close/>
                <a:moveTo>
                  <a:pt x="426542" y="673016"/>
                </a:moveTo>
                <a:cubicBezTo>
                  <a:pt x="426542" y="673016"/>
                  <a:pt x="426542" y="673016"/>
                  <a:pt x="426542" y="673016"/>
                </a:cubicBezTo>
                <a:lnTo>
                  <a:pt x="426542" y="673016"/>
                </a:lnTo>
                <a:cubicBezTo>
                  <a:pt x="426542" y="673016"/>
                  <a:pt x="426542" y="673016"/>
                  <a:pt x="426542" y="673016"/>
                </a:cubicBezTo>
                <a:cubicBezTo>
                  <a:pt x="426542" y="673016"/>
                  <a:pt x="426542" y="673016"/>
                  <a:pt x="426542" y="673016"/>
                </a:cubicBezTo>
                <a:close/>
                <a:moveTo>
                  <a:pt x="408336" y="899291"/>
                </a:moveTo>
                <a:cubicBezTo>
                  <a:pt x="408336" y="899291"/>
                  <a:pt x="408336" y="899291"/>
                  <a:pt x="408336" y="899291"/>
                </a:cubicBezTo>
                <a:cubicBezTo>
                  <a:pt x="408336" y="899291"/>
                  <a:pt x="408336" y="899291"/>
                  <a:pt x="408336" y="899291"/>
                </a:cubicBezTo>
                <a:cubicBezTo>
                  <a:pt x="408336" y="899291"/>
                  <a:pt x="408336" y="899291"/>
                  <a:pt x="408336" y="899291"/>
                </a:cubicBezTo>
                <a:close/>
                <a:moveTo>
                  <a:pt x="174258" y="1349242"/>
                </a:moveTo>
                <a:cubicBezTo>
                  <a:pt x="174258" y="1349242"/>
                  <a:pt x="174258" y="1350542"/>
                  <a:pt x="174258" y="1349242"/>
                </a:cubicBezTo>
                <a:cubicBezTo>
                  <a:pt x="174258" y="1350542"/>
                  <a:pt x="172958" y="1351842"/>
                  <a:pt x="172958" y="1353143"/>
                </a:cubicBezTo>
                <a:cubicBezTo>
                  <a:pt x="172958" y="1351842"/>
                  <a:pt x="174258" y="1350542"/>
                  <a:pt x="174258" y="1349242"/>
                </a:cubicBezTo>
                <a:close/>
                <a:moveTo>
                  <a:pt x="414838" y="1402559"/>
                </a:moveTo>
                <a:cubicBezTo>
                  <a:pt x="414838" y="1402559"/>
                  <a:pt x="414838" y="1402559"/>
                  <a:pt x="414838" y="1402559"/>
                </a:cubicBezTo>
                <a:cubicBezTo>
                  <a:pt x="414838" y="1402559"/>
                  <a:pt x="414838" y="1402559"/>
                  <a:pt x="414838" y="1402559"/>
                </a:cubicBezTo>
                <a:cubicBezTo>
                  <a:pt x="414838" y="1402559"/>
                  <a:pt x="414838" y="1402559"/>
                  <a:pt x="414838" y="1402559"/>
                </a:cubicBezTo>
                <a:cubicBezTo>
                  <a:pt x="414838" y="1402559"/>
                  <a:pt x="414838" y="1402559"/>
                  <a:pt x="414838" y="1402559"/>
                </a:cubicBezTo>
                <a:cubicBezTo>
                  <a:pt x="413538" y="1402559"/>
                  <a:pt x="414838" y="1402559"/>
                  <a:pt x="414838" y="1402559"/>
                </a:cubicBezTo>
                <a:close/>
                <a:moveTo>
                  <a:pt x="448650" y="1211395"/>
                </a:moveTo>
                <a:cubicBezTo>
                  <a:pt x="447349" y="1211395"/>
                  <a:pt x="447349" y="1211395"/>
                  <a:pt x="446049" y="1211395"/>
                </a:cubicBezTo>
                <a:cubicBezTo>
                  <a:pt x="446049" y="1210095"/>
                  <a:pt x="446049" y="1208795"/>
                  <a:pt x="446049" y="1208795"/>
                </a:cubicBezTo>
                <a:cubicBezTo>
                  <a:pt x="447349" y="1208795"/>
                  <a:pt x="447349" y="1210095"/>
                  <a:pt x="448650" y="1211395"/>
                </a:cubicBezTo>
                <a:close/>
                <a:moveTo>
                  <a:pt x="672324" y="346607"/>
                </a:moveTo>
                <a:cubicBezTo>
                  <a:pt x="672324" y="346607"/>
                  <a:pt x="672324" y="346607"/>
                  <a:pt x="672324" y="346607"/>
                </a:cubicBezTo>
                <a:cubicBezTo>
                  <a:pt x="672324" y="346607"/>
                  <a:pt x="672324" y="346607"/>
                  <a:pt x="672324" y="346607"/>
                </a:cubicBezTo>
                <a:cubicBezTo>
                  <a:pt x="672324" y="346607"/>
                  <a:pt x="672324" y="346607"/>
                  <a:pt x="672324" y="346607"/>
                </a:cubicBezTo>
                <a:close/>
                <a:moveTo>
                  <a:pt x="668423" y="1509195"/>
                </a:moveTo>
                <a:cubicBezTo>
                  <a:pt x="668423" y="1509195"/>
                  <a:pt x="668423" y="1507894"/>
                  <a:pt x="668423" y="1507894"/>
                </a:cubicBezTo>
                <a:cubicBezTo>
                  <a:pt x="669723" y="1507894"/>
                  <a:pt x="669723" y="1507894"/>
                  <a:pt x="671024" y="1507894"/>
                </a:cubicBezTo>
                <a:cubicBezTo>
                  <a:pt x="669723" y="1509195"/>
                  <a:pt x="669723" y="1509195"/>
                  <a:pt x="668423" y="1509195"/>
                </a:cubicBezTo>
                <a:close/>
                <a:moveTo>
                  <a:pt x="635912" y="1403860"/>
                </a:moveTo>
                <a:cubicBezTo>
                  <a:pt x="635912" y="1403860"/>
                  <a:pt x="635912" y="1402559"/>
                  <a:pt x="635912" y="1402559"/>
                </a:cubicBezTo>
                <a:cubicBezTo>
                  <a:pt x="635912" y="1402559"/>
                  <a:pt x="635912" y="1402559"/>
                  <a:pt x="635912" y="1403860"/>
                </a:cubicBezTo>
                <a:cubicBezTo>
                  <a:pt x="635912" y="1403860"/>
                  <a:pt x="635912" y="1403860"/>
                  <a:pt x="635912" y="1403860"/>
                </a:cubicBezTo>
                <a:close/>
                <a:moveTo>
                  <a:pt x="720440" y="806961"/>
                </a:moveTo>
                <a:cubicBezTo>
                  <a:pt x="720440" y="808261"/>
                  <a:pt x="720440" y="808261"/>
                  <a:pt x="720440" y="806961"/>
                </a:cubicBezTo>
                <a:cubicBezTo>
                  <a:pt x="720440" y="808261"/>
                  <a:pt x="720440" y="808261"/>
                  <a:pt x="720440" y="806961"/>
                </a:cubicBezTo>
                <a:cubicBezTo>
                  <a:pt x="720440" y="808261"/>
                  <a:pt x="720440" y="806961"/>
                  <a:pt x="720440" y="806961"/>
                </a:cubicBezTo>
                <a:close/>
                <a:moveTo>
                  <a:pt x="703535" y="723733"/>
                </a:moveTo>
                <a:cubicBezTo>
                  <a:pt x="703535" y="723733"/>
                  <a:pt x="703535" y="725033"/>
                  <a:pt x="703535" y="723733"/>
                </a:cubicBezTo>
                <a:cubicBezTo>
                  <a:pt x="703535" y="725033"/>
                  <a:pt x="703535" y="725033"/>
                  <a:pt x="703535" y="723733"/>
                </a:cubicBezTo>
                <a:cubicBezTo>
                  <a:pt x="703535" y="725033"/>
                  <a:pt x="703535" y="725033"/>
                  <a:pt x="703535" y="723733"/>
                </a:cubicBezTo>
                <a:close/>
                <a:moveTo>
                  <a:pt x="641114" y="994223"/>
                </a:moveTo>
                <a:cubicBezTo>
                  <a:pt x="641114" y="994223"/>
                  <a:pt x="641114" y="994223"/>
                  <a:pt x="641114" y="994223"/>
                </a:cubicBezTo>
                <a:cubicBezTo>
                  <a:pt x="641114" y="994223"/>
                  <a:pt x="641114" y="994223"/>
                  <a:pt x="641114" y="994223"/>
                </a:cubicBezTo>
                <a:lnTo>
                  <a:pt x="641114" y="994223"/>
                </a:lnTo>
                <a:cubicBezTo>
                  <a:pt x="641114" y="994223"/>
                  <a:pt x="641114" y="994223"/>
                  <a:pt x="641114" y="994223"/>
                </a:cubicBezTo>
                <a:close/>
                <a:moveTo>
                  <a:pt x="628109" y="968214"/>
                </a:moveTo>
                <a:cubicBezTo>
                  <a:pt x="629410" y="968214"/>
                  <a:pt x="629410" y="969515"/>
                  <a:pt x="628109" y="968214"/>
                </a:cubicBezTo>
                <a:cubicBezTo>
                  <a:pt x="629410" y="969515"/>
                  <a:pt x="628109" y="969515"/>
                  <a:pt x="628109" y="968214"/>
                </a:cubicBezTo>
                <a:cubicBezTo>
                  <a:pt x="628109" y="969515"/>
                  <a:pt x="628109" y="969515"/>
                  <a:pt x="628109" y="968214"/>
                </a:cubicBezTo>
                <a:lnTo>
                  <a:pt x="628109" y="968214"/>
                </a:lnTo>
                <a:cubicBezTo>
                  <a:pt x="628109" y="969515"/>
                  <a:pt x="628109" y="968214"/>
                  <a:pt x="628109" y="968214"/>
                </a:cubicBezTo>
                <a:close/>
                <a:moveTo>
                  <a:pt x="736045" y="799158"/>
                </a:moveTo>
                <a:cubicBezTo>
                  <a:pt x="736045" y="799158"/>
                  <a:pt x="736045" y="799158"/>
                  <a:pt x="736045" y="799158"/>
                </a:cubicBezTo>
                <a:cubicBezTo>
                  <a:pt x="736045" y="799158"/>
                  <a:pt x="736045" y="799158"/>
                  <a:pt x="736045" y="799158"/>
                </a:cubicBezTo>
                <a:cubicBezTo>
                  <a:pt x="736045" y="799158"/>
                  <a:pt x="736045" y="799158"/>
                  <a:pt x="736045" y="799158"/>
                </a:cubicBezTo>
                <a:close/>
                <a:moveTo>
                  <a:pt x="829677" y="673016"/>
                </a:moveTo>
                <a:cubicBezTo>
                  <a:pt x="829677" y="673016"/>
                  <a:pt x="829677" y="673016"/>
                  <a:pt x="829677" y="673016"/>
                </a:cubicBezTo>
                <a:cubicBezTo>
                  <a:pt x="829677" y="673016"/>
                  <a:pt x="829677" y="673016"/>
                  <a:pt x="829677" y="673016"/>
                </a:cubicBezTo>
                <a:cubicBezTo>
                  <a:pt x="829677" y="673016"/>
                  <a:pt x="829677" y="673016"/>
                  <a:pt x="829677" y="673016"/>
                </a:cubicBezTo>
                <a:cubicBezTo>
                  <a:pt x="829677" y="673016"/>
                  <a:pt x="829677" y="673016"/>
                  <a:pt x="829677" y="673016"/>
                </a:cubicBezTo>
                <a:lnTo>
                  <a:pt x="829677" y="673016"/>
                </a:lnTo>
                <a:close/>
                <a:moveTo>
                  <a:pt x="710037" y="686020"/>
                </a:moveTo>
                <a:cubicBezTo>
                  <a:pt x="710037" y="686020"/>
                  <a:pt x="711337" y="684720"/>
                  <a:pt x="711337" y="684720"/>
                </a:cubicBezTo>
                <a:cubicBezTo>
                  <a:pt x="711337" y="684720"/>
                  <a:pt x="711337" y="686020"/>
                  <a:pt x="712638" y="686020"/>
                </a:cubicBezTo>
                <a:cubicBezTo>
                  <a:pt x="711337" y="686020"/>
                  <a:pt x="711337" y="686020"/>
                  <a:pt x="710037" y="686020"/>
                </a:cubicBezTo>
                <a:close/>
                <a:moveTo>
                  <a:pt x="799767" y="634003"/>
                </a:moveTo>
                <a:cubicBezTo>
                  <a:pt x="799767" y="634003"/>
                  <a:pt x="799767" y="635303"/>
                  <a:pt x="799767" y="635303"/>
                </a:cubicBezTo>
                <a:cubicBezTo>
                  <a:pt x="799767" y="635303"/>
                  <a:pt x="798466" y="635303"/>
                  <a:pt x="798466" y="635303"/>
                </a:cubicBezTo>
                <a:cubicBezTo>
                  <a:pt x="798466" y="635303"/>
                  <a:pt x="798466" y="635303"/>
                  <a:pt x="798466" y="635303"/>
                </a:cubicBezTo>
                <a:cubicBezTo>
                  <a:pt x="798466" y="635303"/>
                  <a:pt x="798466" y="635303"/>
                  <a:pt x="799767" y="634003"/>
                </a:cubicBezTo>
                <a:close/>
                <a:moveTo>
                  <a:pt x="798466" y="636604"/>
                </a:moveTo>
                <a:lnTo>
                  <a:pt x="798466" y="636604"/>
                </a:lnTo>
                <a:cubicBezTo>
                  <a:pt x="798466" y="636604"/>
                  <a:pt x="798466" y="636604"/>
                  <a:pt x="798466" y="636604"/>
                </a:cubicBezTo>
                <a:cubicBezTo>
                  <a:pt x="798466" y="636604"/>
                  <a:pt x="798466" y="635303"/>
                  <a:pt x="798466" y="636604"/>
                </a:cubicBezTo>
                <a:cubicBezTo>
                  <a:pt x="798466" y="635303"/>
                  <a:pt x="798466" y="636604"/>
                  <a:pt x="798466" y="636604"/>
                </a:cubicBezTo>
                <a:close/>
                <a:moveTo>
                  <a:pt x="572191" y="799158"/>
                </a:moveTo>
                <a:cubicBezTo>
                  <a:pt x="572191" y="799158"/>
                  <a:pt x="572191" y="799158"/>
                  <a:pt x="572191" y="799158"/>
                </a:cubicBezTo>
                <a:cubicBezTo>
                  <a:pt x="572191" y="799158"/>
                  <a:pt x="572191" y="800458"/>
                  <a:pt x="572191" y="800458"/>
                </a:cubicBezTo>
                <a:cubicBezTo>
                  <a:pt x="572191" y="799158"/>
                  <a:pt x="570890" y="799158"/>
                  <a:pt x="570890" y="799158"/>
                </a:cubicBezTo>
                <a:cubicBezTo>
                  <a:pt x="570890" y="799158"/>
                  <a:pt x="570890" y="799158"/>
                  <a:pt x="572191" y="799158"/>
                </a:cubicBezTo>
                <a:close/>
                <a:moveTo>
                  <a:pt x="585195" y="849875"/>
                </a:moveTo>
                <a:cubicBezTo>
                  <a:pt x="585195" y="849875"/>
                  <a:pt x="585195" y="849875"/>
                  <a:pt x="585195" y="849875"/>
                </a:cubicBezTo>
                <a:cubicBezTo>
                  <a:pt x="585195" y="849875"/>
                  <a:pt x="585195" y="849875"/>
                  <a:pt x="585195" y="849875"/>
                </a:cubicBezTo>
                <a:cubicBezTo>
                  <a:pt x="583895" y="849875"/>
                  <a:pt x="583895" y="849875"/>
                  <a:pt x="585195" y="849875"/>
                </a:cubicBezTo>
                <a:cubicBezTo>
                  <a:pt x="583895" y="849875"/>
                  <a:pt x="585195" y="849875"/>
                  <a:pt x="585195" y="849875"/>
                </a:cubicBezTo>
                <a:close/>
                <a:moveTo>
                  <a:pt x="578693" y="1113863"/>
                </a:moveTo>
                <a:cubicBezTo>
                  <a:pt x="577393" y="1113863"/>
                  <a:pt x="577393" y="1113863"/>
                  <a:pt x="578693" y="1113863"/>
                </a:cubicBezTo>
                <a:cubicBezTo>
                  <a:pt x="577393" y="1112563"/>
                  <a:pt x="577393" y="1112563"/>
                  <a:pt x="578693" y="1113863"/>
                </a:cubicBezTo>
                <a:cubicBezTo>
                  <a:pt x="577393" y="1112563"/>
                  <a:pt x="578693" y="1112563"/>
                  <a:pt x="578693" y="1113863"/>
                </a:cubicBezTo>
                <a:close/>
                <a:moveTo>
                  <a:pt x="565689" y="680819"/>
                </a:moveTo>
                <a:cubicBezTo>
                  <a:pt x="565689" y="680819"/>
                  <a:pt x="565689" y="679518"/>
                  <a:pt x="565689" y="680819"/>
                </a:cubicBezTo>
                <a:cubicBezTo>
                  <a:pt x="565689" y="679518"/>
                  <a:pt x="565689" y="679518"/>
                  <a:pt x="565689" y="680819"/>
                </a:cubicBezTo>
                <a:cubicBezTo>
                  <a:pt x="565689" y="679518"/>
                  <a:pt x="565689" y="679518"/>
                  <a:pt x="565689" y="680819"/>
                </a:cubicBezTo>
                <a:cubicBezTo>
                  <a:pt x="565689" y="679518"/>
                  <a:pt x="566989" y="679518"/>
                  <a:pt x="565689" y="680819"/>
                </a:cubicBezTo>
                <a:cubicBezTo>
                  <a:pt x="566989" y="679518"/>
                  <a:pt x="565689" y="680819"/>
                  <a:pt x="565689" y="680819"/>
                </a:cubicBezTo>
                <a:close/>
                <a:moveTo>
                  <a:pt x="911604" y="774450"/>
                </a:moveTo>
                <a:cubicBezTo>
                  <a:pt x="911604" y="774450"/>
                  <a:pt x="911604" y="774450"/>
                  <a:pt x="911604" y="774450"/>
                </a:cubicBezTo>
                <a:cubicBezTo>
                  <a:pt x="911604" y="774450"/>
                  <a:pt x="911604" y="774450"/>
                  <a:pt x="911604" y="774450"/>
                </a:cubicBezTo>
                <a:cubicBezTo>
                  <a:pt x="911604" y="774450"/>
                  <a:pt x="911604" y="774450"/>
                  <a:pt x="911604" y="774450"/>
                </a:cubicBezTo>
                <a:close/>
                <a:moveTo>
                  <a:pt x="672324" y="592389"/>
                </a:moveTo>
                <a:cubicBezTo>
                  <a:pt x="672324" y="592389"/>
                  <a:pt x="672324" y="592389"/>
                  <a:pt x="672324" y="592389"/>
                </a:cubicBezTo>
                <a:cubicBezTo>
                  <a:pt x="672324" y="592389"/>
                  <a:pt x="672324" y="592389"/>
                  <a:pt x="672324" y="592389"/>
                </a:cubicBezTo>
                <a:cubicBezTo>
                  <a:pt x="672324" y="592389"/>
                  <a:pt x="672324" y="592389"/>
                  <a:pt x="672324" y="592389"/>
                </a:cubicBezTo>
                <a:cubicBezTo>
                  <a:pt x="672324" y="592389"/>
                  <a:pt x="672324" y="592389"/>
                  <a:pt x="672324" y="592389"/>
                </a:cubicBezTo>
                <a:close/>
                <a:moveTo>
                  <a:pt x="693131" y="446741"/>
                </a:moveTo>
                <a:cubicBezTo>
                  <a:pt x="693131" y="446741"/>
                  <a:pt x="693131" y="446741"/>
                  <a:pt x="693131" y="446741"/>
                </a:cubicBezTo>
                <a:cubicBezTo>
                  <a:pt x="691831" y="448041"/>
                  <a:pt x="691831" y="448041"/>
                  <a:pt x="690530" y="449341"/>
                </a:cubicBezTo>
                <a:cubicBezTo>
                  <a:pt x="690530" y="448041"/>
                  <a:pt x="691831" y="446741"/>
                  <a:pt x="691831" y="444140"/>
                </a:cubicBezTo>
                <a:cubicBezTo>
                  <a:pt x="693131" y="445440"/>
                  <a:pt x="693131" y="445440"/>
                  <a:pt x="693131" y="446741"/>
                </a:cubicBezTo>
                <a:close/>
                <a:moveTo>
                  <a:pt x="659320" y="559878"/>
                </a:moveTo>
                <a:lnTo>
                  <a:pt x="659320" y="559878"/>
                </a:lnTo>
                <a:cubicBezTo>
                  <a:pt x="659320" y="558578"/>
                  <a:pt x="658019" y="558578"/>
                  <a:pt x="658019" y="557277"/>
                </a:cubicBezTo>
                <a:cubicBezTo>
                  <a:pt x="658019" y="557277"/>
                  <a:pt x="659320" y="557277"/>
                  <a:pt x="659320" y="557277"/>
                </a:cubicBezTo>
                <a:cubicBezTo>
                  <a:pt x="659320" y="558578"/>
                  <a:pt x="659320" y="559878"/>
                  <a:pt x="659320" y="559878"/>
                </a:cubicBezTo>
                <a:close/>
                <a:moveTo>
                  <a:pt x="583895" y="630102"/>
                </a:moveTo>
                <a:cubicBezTo>
                  <a:pt x="583895" y="630102"/>
                  <a:pt x="583895" y="630102"/>
                  <a:pt x="583895" y="630102"/>
                </a:cubicBezTo>
                <a:cubicBezTo>
                  <a:pt x="583895" y="630102"/>
                  <a:pt x="583895" y="628801"/>
                  <a:pt x="583895" y="630102"/>
                </a:cubicBezTo>
                <a:cubicBezTo>
                  <a:pt x="583895" y="628801"/>
                  <a:pt x="583895" y="630102"/>
                  <a:pt x="583895" y="630102"/>
                </a:cubicBezTo>
                <a:close/>
                <a:moveTo>
                  <a:pt x="552684" y="654810"/>
                </a:moveTo>
                <a:cubicBezTo>
                  <a:pt x="552684" y="654810"/>
                  <a:pt x="552684" y="654810"/>
                  <a:pt x="552684" y="654810"/>
                </a:cubicBezTo>
                <a:lnTo>
                  <a:pt x="552684" y="654810"/>
                </a:lnTo>
                <a:cubicBezTo>
                  <a:pt x="552684" y="654810"/>
                  <a:pt x="552684" y="654810"/>
                  <a:pt x="552684" y="654810"/>
                </a:cubicBezTo>
                <a:cubicBezTo>
                  <a:pt x="552684" y="654810"/>
                  <a:pt x="552684" y="654810"/>
                  <a:pt x="552684" y="654810"/>
                </a:cubicBezTo>
                <a:cubicBezTo>
                  <a:pt x="552684" y="654810"/>
                  <a:pt x="552684" y="654810"/>
                  <a:pt x="552684" y="654810"/>
                </a:cubicBezTo>
                <a:cubicBezTo>
                  <a:pt x="552684" y="654810"/>
                  <a:pt x="552684" y="654810"/>
                  <a:pt x="552684" y="654810"/>
                </a:cubicBezTo>
                <a:cubicBezTo>
                  <a:pt x="552684" y="654810"/>
                  <a:pt x="552684" y="654810"/>
                  <a:pt x="552684" y="654810"/>
                </a:cubicBezTo>
                <a:cubicBezTo>
                  <a:pt x="552684" y="654810"/>
                  <a:pt x="552684" y="654810"/>
                  <a:pt x="552684" y="654810"/>
                </a:cubicBezTo>
                <a:close/>
                <a:moveTo>
                  <a:pt x="521474" y="686020"/>
                </a:moveTo>
                <a:cubicBezTo>
                  <a:pt x="521474" y="686020"/>
                  <a:pt x="521474" y="686020"/>
                  <a:pt x="521474" y="686020"/>
                </a:cubicBezTo>
                <a:cubicBezTo>
                  <a:pt x="521474" y="686020"/>
                  <a:pt x="521474" y="686020"/>
                  <a:pt x="521474" y="686020"/>
                </a:cubicBezTo>
                <a:cubicBezTo>
                  <a:pt x="521474" y="686020"/>
                  <a:pt x="521474" y="686020"/>
                  <a:pt x="521474" y="686020"/>
                </a:cubicBezTo>
                <a:cubicBezTo>
                  <a:pt x="521474" y="686020"/>
                  <a:pt x="521474" y="686020"/>
                  <a:pt x="521474" y="686020"/>
                </a:cubicBezTo>
                <a:cubicBezTo>
                  <a:pt x="521474" y="686020"/>
                  <a:pt x="521474" y="686020"/>
                  <a:pt x="521474" y="686020"/>
                </a:cubicBezTo>
                <a:close/>
                <a:moveTo>
                  <a:pt x="525375" y="969515"/>
                </a:moveTo>
                <a:cubicBezTo>
                  <a:pt x="526676" y="969515"/>
                  <a:pt x="526676" y="969515"/>
                  <a:pt x="527976" y="968214"/>
                </a:cubicBezTo>
                <a:cubicBezTo>
                  <a:pt x="527976" y="968214"/>
                  <a:pt x="527976" y="969515"/>
                  <a:pt x="527976" y="969515"/>
                </a:cubicBezTo>
                <a:cubicBezTo>
                  <a:pt x="526676" y="969515"/>
                  <a:pt x="526676" y="969515"/>
                  <a:pt x="525375" y="969515"/>
                </a:cubicBezTo>
                <a:close/>
                <a:moveTo>
                  <a:pt x="723041" y="1082653"/>
                </a:moveTo>
                <a:lnTo>
                  <a:pt x="723041" y="1082653"/>
                </a:lnTo>
                <a:cubicBezTo>
                  <a:pt x="723041" y="1082653"/>
                  <a:pt x="723041" y="1082653"/>
                  <a:pt x="723041" y="1082653"/>
                </a:cubicBezTo>
                <a:cubicBezTo>
                  <a:pt x="723041" y="1082653"/>
                  <a:pt x="723041" y="1082653"/>
                  <a:pt x="723041" y="1082653"/>
                </a:cubicBezTo>
                <a:cubicBezTo>
                  <a:pt x="723041" y="1082653"/>
                  <a:pt x="723041" y="1082653"/>
                  <a:pt x="723041" y="1082653"/>
                </a:cubicBezTo>
                <a:close/>
                <a:moveTo>
                  <a:pt x="867389" y="912296"/>
                </a:moveTo>
                <a:cubicBezTo>
                  <a:pt x="867389" y="912296"/>
                  <a:pt x="867389" y="912296"/>
                  <a:pt x="867389" y="912296"/>
                </a:cubicBezTo>
                <a:cubicBezTo>
                  <a:pt x="867389" y="912296"/>
                  <a:pt x="867389" y="912296"/>
                  <a:pt x="867389" y="912296"/>
                </a:cubicBezTo>
                <a:cubicBezTo>
                  <a:pt x="867389" y="910995"/>
                  <a:pt x="867389" y="910995"/>
                  <a:pt x="867389" y="912296"/>
                </a:cubicBezTo>
                <a:cubicBezTo>
                  <a:pt x="867389" y="912296"/>
                  <a:pt x="867389" y="912296"/>
                  <a:pt x="867389" y="912296"/>
                </a:cubicBezTo>
                <a:cubicBezTo>
                  <a:pt x="867389" y="912296"/>
                  <a:pt x="867389" y="912296"/>
                  <a:pt x="867389" y="912296"/>
                </a:cubicBezTo>
                <a:close/>
                <a:moveTo>
                  <a:pt x="859587" y="370015"/>
                </a:moveTo>
                <a:cubicBezTo>
                  <a:pt x="859587" y="370015"/>
                  <a:pt x="859587" y="370015"/>
                  <a:pt x="859587" y="370015"/>
                </a:cubicBezTo>
                <a:cubicBezTo>
                  <a:pt x="859587" y="370015"/>
                  <a:pt x="859587" y="370015"/>
                  <a:pt x="859587" y="370015"/>
                </a:cubicBezTo>
                <a:cubicBezTo>
                  <a:pt x="859587" y="370015"/>
                  <a:pt x="859587" y="370015"/>
                  <a:pt x="859587" y="370015"/>
                </a:cubicBezTo>
                <a:close/>
                <a:moveTo>
                  <a:pt x="842681" y="384320"/>
                </a:moveTo>
                <a:cubicBezTo>
                  <a:pt x="842681" y="384320"/>
                  <a:pt x="842681" y="384320"/>
                  <a:pt x="842681" y="384320"/>
                </a:cubicBezTo>
                <a:cubicBezTo>
                  <a:pt x="842681" y="384320"/>
                  <a:pt x="842681" y="384320"/>
                  <a:pt x="842681" y="384320"/>
                </a:cubicBezTo>
                <a:close/>
                <a:moveTo>
                  <a:pt x="641114" y="1264713"/>
                </a:moveTo>
                <a:cubicBezTo>
                  <a:pt x="641114" y="1264713"/>
                  <a:pt x="641114" y="1264713"/>
                  <a:pt x="641114" y="1264713"/>
                </a:cubicBezTo>
                <a:cubicBezTo>
                  <a:pt x="641114" y="1264713"/>
                  <a:pt x="641114" y="1264713"/>
                  <a:pt x="641114" y="1264713"/>
                </a:cubicBezTo>
                <a:cubicBezTo>
                  <a:pt x="641114" y="1264713"/>
                  <a:pt x="641114" y="1264713"/>
                  <a:pt x="641114" y="1264713"/>
                </a:cubicBezTo>
                <a:close/>
                <a:moveTo>
                  <a:pt x="716539" y="1225700"/>
                </a:moveTo>
                <a:cubicBezTo>
                  <a:pt x="716539" y="1227001"/>
                  <a:pt x="716539" y="1227001"/>
                  <a:pt x="716539" y="1225700"/>
                </a:cubicBezTo>
                <a:cubicBezTo>
                  <a:pt x="716539" y="1227001"/>
                  <a:pt x="716539" y="1227001"/>
                  <a:pt x="716539" y="1225700"/>
                </a:cubicBezTo>
                <a:cubicBezTo>
                  <a:pt x="716539" y="1227001"/>
                  <a:pt x="716539" y="1227001"/>
                  <a:pt x="716539" y="1225700"/>
                </a:cubicBezTo>
                <a:close/>
                <a:moveTo>
                  <a:pt x="1029943" y="428534"/>
                </a:moveTo>
                <a:cubicBezTo>
                  <a:pt x="1029943" y="428534"/>
                  <a:pt x="1029943" y="428534"/>
                  <a:pt x="1029943" y="428534"/>
                </a:cubicBezTo>
                <a:cubicBezTo>
                  <a:pt x="1031244" y="428534"/>
                  <a:pt x="1031244" y="428534"/>
                  <a:pt x="1029943" y="428534"/>
                </a:cubicBezTo>
                <a:cubicBezTo>
                  <a:pt x="1029943" y="428534"/>
                  <a:pt x="1029943" y="428534"/>
                  <a:pt x="1029943" y="428534"/>
                </a:cubicBezTo>
                <a:cubicBezTo>
                  <a:pt x="1029943" y="428534"/>
                  <a:pt x="1029943" y="428534"/>
                  <a:pt x="1029943" y="428534"/>
                </a:cubicBezTo>
                <a:close/>
                <a:moveTo>
                  <a:pt x="974025" y="384320"/>
                </a:moveTo>
                <a:cubicBezTo>
                  <a:pt x="974025" y="384320"/>
                  <a:pt x="974025" y="384320"/>
                  <a:pt x="974025" y="384320"/>
                </a:cubicBezTo>
                <a:cubicBezTo>
                  <a:pt x="974025" y="384320"/>
                  <a:pt x="974025" y="384320"/>
                  <a:pt x="974025" y="384320"/>
                </a:cubicBezTo>
                <a:cubicBezTo>
                  <a:pt x="974025" y="384320"/>
                  <a:pt x="974025" y="384320"/>
                  <a:pt x="974025" y="384320"/>
                </a:cubicBezTo>
                <a:close/>
                <a:moveTo>
                  <a:pt x="603401" y="548174"/>
                </a:moveTo>
                <a:cubicBezTo>
                  <a:pt x="603401" y="548174"/>
                  <a:pt x="603401" y="548174"/>
                  <a:pt x="603401" y="548174"/>
                </a:cubicBezTo>
                <a:cubicBezTo>
                  <a:pt x="603401" y="548174"/>
                  <a:pt x="603401" y="548174"/>
                  <a:pt x="603401" y="548174"/>
                </a:cubicBezTo>
                <a:cubicBezTo>
                  <a:pt x="603401" y="548174"/>
                  <a:pt x="603401" y="548174"/>
                  <a:pt x="603401" y="548174"/>
                </a:cubicBezTo>
                <a:close/>
                <a:moveTo>
                  <a:pt x="974025" y="384320"/>
                </a:moveTo>
                <a:lnTo>
                  <a:pt x="974025" y="384320"/>
                </a:lnTo>
                <a:cubicBezTo>
                  <a:pt x="974025" y="384320"/>
                  <a:pt x="974025" y="384320"/>
                  <a:pt x="974025" y="384320"/>
                </a:cubicBezTo>
                <a:cubicBezTo>
                  <a:pt x="974025" y="384320"/>
                  <a:pt x="974025" y="384320"/>
                  <a:pt x="974025" y="384320"/>
                </a:cubicBezTo>
                <a:cubicBezTo>
                  <a:pt x="974025" y="384320"/>
                  <a:pt x="974025" y="384320"/>
                  <a:pt x="974025" y="384320"/>
                </a:cubicBezTo>
                <a:close/>
                <a:moveTo>
                  <a:pt x="880394" y="334903"/>
                </a:moveTo>
                <a:cubicBezTo>
                  <a:pt x="880394" y="334903"/>
                  <a:pt x="879093" y="334903"/>
                  <a:pt x="879093" y="334903"/>
                </a:cubicBezTo>
                <a:cubicBezTo>
                  <a:pt x="879093" y="334903"/>
                  <a:pt x="879093" y="334903"/>
                  <a:pt x="880394" y="334903"/>
                </a:cubicBezTo>
                <a:cubicBezTo>
                  <a:pt x="880394" y="334903"/>
                  <a:pt x="880394" y="334903"/>
                  <a:pt x="880394" y="334903"/>
                </a:cubicBezTo>
                <a:close/>
                <a:moveTo>
                  <a:pt x="552684" y="1402559"/>
                </a:moveTo>
                <a:cubicBezTo>
                  <a:pt x="552684" y="1402559"/>
                  <a:pt x="552684" y="1402559"/>
                  <a:pt x="552684" y="1402559"/>
                </a:cubicBezTo>
                <a:cubicBezTo>
                  <a:pt x="552684" y="1402559"/>
                  <a:pt x="552684" y="1402559"/>
                  <a:pt x="552684" y="1402559"/>
                </a:cubicBezTo>
                <a:cubicBezTo>
                  <a:pt x="552684" y="1402559"/>
                  <a:pt x="552684" y="1403860"/>
                  <a:pt x="552684" y="1405160"/>
                </a:cubicBezTo>
                <a:cubicBezTo>
                  <a:pt x="552684" y="1403860"/>
                  <a:pt x="552684" y="1403860"/>
                  <a:pt x="552684" y="1402559"/>
                </a:cubicBezTo>
                <a:cubicBezTo>
                  <a:pt x="552684" y="1403860"/>
                  <a:pt x="552684" y="1402559"/>
                  <a:pt x="552684" y="1402559"/>
                </a:cubicBezTo>
                <a:close/>
                <a:moveTo>
                  <a:pt x="685329" y="1258211"/>
                </a:moveTo>
                <a:cubicBezTo>
                  <a:pt x="685329" y="1258211"/>
                  <a:pt x="685329" y="1258211"/>
                  <a:pt x="685329" y="1258211"/>
                </a:cubicBezTo>
                <a:cubicBezTo>
                  <a:pt x="685329" y="1258211"/>
                  <a:pt x="685329" y="1258211"/>
                  <a:pt x="685329" y="1258211"/>
                </a:cubicBezTo>
                <a:cubicBezTo>
                  <a:pt x="685329" y="1258211"/>
                  <a:pt x="685329" y="1258211"/>
                  <a:pt x="685329" y="1258211"/>
                </a:cubicBezTo>
                <a:close/>
                <a:moveTo>
                  <a:pt x="780260" y="310195"/>
                </a:moveTo>
                <a:cubicBezTo>
                  <a:pt x="784162" y="310195"/>
                  <a:pt x="778960" y="312796"/>
                  <a:pt x="780260" y="310195"/>
                </a:cubicBezTo>
                <a:cubicBezTo>
                  <a:pt x="780260" y="310195"/>
                  <a:pt x="780260" y="310195"/>
                  <a:pt x="780260" y="310195"/>
                </a:cubicBezTo>
                <a:cubicBezTo>
                  <a:pt x="780260" y="310195"/>
                  <a:pt x="780260" y="310195"/>
                  <a:pt x="780260" y="310195"/>
                </a:cubicBezTo>
                <a:close/>
                <a:moveTo>
                  <a:pt x="1031244" y="671716"/>
                </a:moveTo>
                <a:cubicBezTo>
                  <a:pt x="1033845" y="670415"/>
                  <a:pt x="1036446" y="670415"/>
                  <a:pt x="1037746" y="671716"/>
                </a:cubicBezTo>
                <a:cubicBezTo>
                  <a:pt x="1035145" y="673016"/>
                  <a:pt x="1031244" y="673016"/>
                  <a:pt x="1028643" y="673016"/>
                </a:cubicBezTo>
                <a:cubicBezTo>
                  <a:pt x="1029943" y="673016"/>
                  <a:pt x="1029943" y="673016"/>
                  <a:pt x="1031244" y="671716"/>
                </a:cubicBezTo>
                <a:close/>
                <a:moveTo>
                  <a:pt x="1015639" y="1524800"/>
                </a:moveTo>
                <a:cubicBezTo>
                  <a:pt x="1015639" y="1527401"/>
                  <a:pt x="1016939" y="1530002"/>
                  <a:pt x="1016939" y="1533903"/>
                </a:cubicBezTo>
                <a:cubicBezTo>
                  <a:pt x="1015639" y="1530002"/>
                  <a:pt x="1015639" y="1527401"/>
                  <a:pt x="1015639" y="1524800"/>
                </a:cubicBezTo>
                <a:close/>
                <a:moveTo>
                  <a:pt x="1244515" y="1475384"/>
                </a:moveTo>
                <a:cubicBezTo>
                  <a:pt x="1243215" y="1475384"/>
                  <a:pt x="1243215" y="1474083"/>
                  <a:pt x="1241914" y="1474083"/>
                </a:cubicBezTo>
                <a:cubicBezTo>
                  <a:pt x="1243215" y="1474083"/>
                  <a:pt x="1243215" y="1474083"/>
                  <a:pt x="1244515" y="1474083"/>
                </a:cubicBezTo>
                <a:cubicBezTo>
                  <a:pt x="1245816" y="1474083"/>
                  <a:pt x="1245816" y="1475384"/>
                  <a:pt x="1244515" y="1475384"/>
                </a:cubicBezTo>
                <a:close/>
                <a:moveTo>
                  <a:pt x="1200300" y="1440272"/>
                </a:moveTo>
                <a:cubicBezTo>
                  <a:pt x="1200300" y="1440272"/>
                  <a:pt x="1200300" y="1440272"/>
                  <a:pt x="1200300" y="1440272"/>
                </a:cubicBezTo>
                <a:cubicBezTo>
                  <a:pt x="1200300" y="1440272"/>
                  <a:pt x="1200300" y="1440272"/>
                  <a:pt x="1200300" y="1440272"/>
                </a:cubicBezTo>
                <a:cubicBezTo>
                  <a:pt x="1200300" y="1440272"/>
                  <a:pt x="1200300" y="1440272"/>
                  <a:pt x="1200300" y="1440272"/>
                </a:cubicBezTo>
                <a:close/>
                <a:moveTo>
                  <a:pt x="1100167" y="1351842"/>
                </a:moveTo>
                <a:cubicBezTo>
                  <a:pt x="1100167" y="1351842"/>
                  <a:pt x="1100167" y="1351842"/>
                  <a:pt x="1100167" y="1351842"/>
                </a:cubicBezTo>
                <a:cubicBezTo>
                  <a:pt x="1100167" y="1351842"/>
                  <a:pt x="1100167" y="1351842"/>
                  <a:pt x="1100167" y="1351842"/>
                </a:cubicBezTo>
                <a:cubicBezTo>
                  <a:pt x="1100167" y="1351842"/>
                  <a:pt x="1100167" y="1351842"/>
                  <a:pt x="1100167" y="1351842"/>
                </a:cubicBezTo>
                <a:close/>
                <a:moveTo>
                  <a:pt x="460354" y="974717"/>
                </a:moveTo>
                <a:cubicBezTo>
                  <a:pt x="460354" y="974717"/>
                  <a:pt x="460354" y="974717"/>
                  <a:pt x="460354" y="974717"/>
                </a:cubicBezTo>
                <a:cubicBezTo>
                  <a:pt x="460354" y="974717"/>
                  <a:pt x="460354" y="974717"/>
                  <a:pt x="460354" y="974717"/>
                </a:cubicBezTo>
                <a:cubicBezTo>
                  <a:pt x="460354" y="974717"/>
                  <a:pt x="460354" y="974717"/>
                  <a:pt x="460354" y="974717"/>
                </a:cubicBezTo>
                <a:close/>
                <a:moveTo>
                  <a:pt x="996132" y="1674350"/>
                </a:moveTo>
                <a:cubicBezTo>
                  <a:pt x="994832" y="1674350"/>
                  <a:pt x="994832" y="1674350"/>
                  <a:pt x="996132" y="1674350"/>
                </a:cubicBezTo>
                <a:cubicBezTo>
                  <a:pt x="994832" y="1674350"/>
                  <a:pt x="994832" y="1674350"/>
                  <a:pt x="996132" y="1674350"/>
                </a:cubicBezTo>
                <a:close/>
                <a:moveTo>
                  <a:pt x="778960" y="1657444"/>
                </a:moveTo>
                <a:cubicBezTo>
                  <a:pt x="778960" y="1657444"/>
                  <a:pt x="777659" y="1657444"/>
                  <a:pt x="777659" y="1658745"/>
                </a:cubicBezTo>
                <a:cubicBezTo>
                  <a:pt x="777659" y="1657444"/>
                  <a:pt x="777659" y="1656144"/>
                  <a:pt x="778960" y="1657444"/>
                </a:cubicBezTo>
                <a:cubicBezTo>
                  <a:pt x="778960" y="1656144"/>
                  <a:pt x="778960" y="1657444"/>
                  <a:pt x="778960" y="1657444"/>
                </a:cubicBezTo>
                <a:close/>
                <a:moveTo>
                  <a:pt x="791964" y="1472783"/>
                </a:moveTo>
                <a:cubicBezTo>
                  <a:pt x="791964" y="1472783"/>
                  <a:pt x="791964" y="1471482"/>
                  <a:pt x="791964" y="1472783"/>
                </a:cubicBezTo>
                <a:cubicBezTo>
                  <a:pt x="791964" y="1472783"/>
                  <a:pt x="791964" y="1472783"/>
                  <a:pt x="791964" y="1472783"/>
                </a:cubicBezTo>
                <a:cubicBezTo>
                  <a:pt x="791964" y="1472783"/>
                  <a:pt x="791964" y="1472783"/>
                  <a:pt x="791964" y="1472783"/>
                </a:cubicBezTo>
                <a:close/>
                <a:moveTo>
                  <a:pt x="842681" y="1063146"/>
                </a:moveTo>
                <a:cubicBezTo>
                  <a:pt x="842681" y="1063146"/>
                  <a:pt x="842681" y="1063146"/>
                  <a:pt x="842681" y="1063146"/>
                </a:cubicBezTo>
                <a:lnTo>
                  <a:pt x="842681" y="1063146"/>
                </a:lnTo>
                <a:cubicBezTo>
                  <a:pt x="842681" y="1063146"/>
                  <a:pt x="842681" y="1063146"/>
                  <a:pt x="842681" y="1063146"/>
                </a:cubicBezTo>
                <a:cubicBezTo>
                  <a:pt x="842681" y="1063146"/>
                  <a:pt x="842681" y="1063146"/>
                  <a:pt x="842681" y="1063146"/>
                </a:cubicBezTo>
                <a:close/>
                <a:moveTo>
                  <a:pt x="408336" y="1483186"/>
                </a:moveTo>
                <a:cubicBezTo>
                  <a:pt x="408336" y="1483186"/>
                  <a:pt x="408336" y="1483186"/>
                  <a:pt x="408336" y="1483186"/>
                </a:cubicBezTo>
                <a:cubicBezTo>
                  <a:pt x="409637" y="1484487"/>
                  <a:pt x="409637" y="1484487"/>
                  <a:pt x="408336" y="1483186"/>
                </a:cubicBezTo>
                <a:cubicBezTo>
                  <a:pt x="408336" y="1485787"/>
                  <a:pt x="408336" y="1487087"/>
                  <a:pt x="408336" y="1487087"/>
                </a:cubicBezTo>
                <a:cubicBezTo>
                  <a:pt x="408336" y="1485787"/>
                  <a:pt x="408336" y="1484487"/>
                  <a:pt x="408336" y="1483186"/>
                </a:cubicBezTo>
                <a:cubicBezTo>
                  <a:pt x="408336" y="1483186"/>
                  <a:pt x="408336" y="1483186"/>
                  <a:pt x="408336" y="1483186"/>
                </a:cubicBezTo>
                <a:close/>
                <a:moveTo>
                  <a:pt x="414838" y="1530002"/>
                </a:moveTo>
                <a:cubicBezTo>
                  <a:pt x="414838" y="1528701"/>
                  <a:pt x="414838" y="1528701"/>
                  <a:pt x="414838" y="1527401"/>
                </a:cubicBezTo>
                <a:cubicBezTo>
                  <a:pt x="414838" y="1527401"/>
                  <a:pt x="416139" y="1528701"/>
                  <a:pt x="416139" y="1528701"/>
                </a:cubicBezTo>
                <a:cubicBezTo>
                  <a:pt x="416139" y="1530002"/>
                  <a:pt x="414838" y="1530002"/>
                  <a:pt x="414838" y="1530002"/>
                </a:cubicBezTo>
                <a:close/>
                <a:moveTo>
                  <a:pt x="446049" y="1453276"/>
                </a:moveTo>
                <a:cubicBezTo>
                  <a:pt x="446049" y="1454577"/>
                  <a:pt x="446049" y="1455877"/>
                  <a:pt x="446049" y="1455877"/>
                </a:cubicBezTo>
                <a:cubicBezTo>
                  <a:pt x="446049" y="1455877"/>
                  <a:pt x="446049" y="1455877"/>
                  <a:pt x="444748" y="1454577"/>
                </a:cubicBezTo>
                <a:cubicBezTo>
                  <a:pt x="446049" y="1454577"/>
                  <a:pt x="446049" y="1453276"/>
                  <a:pt x="446049" y="1453276"/>
                </a:cubicBezTo>
                <a:close/>
                <a:moveTo>
                  <a:pt x="642414" y="1738071"/>
                </a:moveTo>
                <a:cubicBezTo>
                  <a:pt x="642414" y="1739372"/>
                  <a:pt x="642414" y="1739372"/>
                  <a:pt x="642414" y="1738071"/>
                </a:cubicBezTo>
                <a:cubicBezTo>
                  <a:pt x="642414" y="1739372"/>
                  <a:pt x="642414" y="1739372"/>
                  <a:pt x="642414" y="1738071"/>
                </a:cubicBezTo>
                <a:cubicBezTo>
                  <a:pt x="642414" y="1739372"/>
                  <a:pt x="642414" y="1739372"/>
                  <a:pt x="642414" y="1738071"/>
                </a:cubicBezTo>
                <a:close/>
                <a:moveTo>
                  <a:pt x="1213305" y="1353143"/>
                </a:moveTo>
                <a:cubicBezTo>
                  <a:pt x="1213305" y="1353143"/>
                  <a:pt x="1213305" y="1351842"/>
                  <a:pt x="1213305" y="1353143"/>
                </a:cubicBezTo>
                <a:cubicBezTo>
                  <a:pt x="1213305" y="1351842"/>
                  <a:pt x="1213305" y="1351842"/>
                  <a:pt x="1213305" y="1353143"/>
                </a:cubicBezTo>
                <a:cubicBezTo>
                  <a:pt x="1213305" y="1351842"/>
                  <a:pt x="1213305" y="1351842"/>
                  <a:pt x="1213305" y="1353143"/>
                </a:cubicBezTo>
                <a:cubicBezTo>
                  <a:pt x="1213305" y="1351842"/>
                  <a:pt x="1213305" y="1351842"/>
                  <a:pt x="1213305" y="1353143"/>
                </a:cubicBezTo>
                <a:cubicBezTo>
                  <a:pt x="1213305" y="1351842"/>
                  <a:pt x="1213305" y="1351842"/>
                  <a:pt x="1213305" y="1353143"/>
                </a:cubicBezTo>
                <a:lnTo>
                  <a:pt x="1213305" y="1353143"/>
                </a:lnTo>
                <a:cubicBezTo>
                  <a:pt x="1213305" y="1351842"/>
                  <a:pt x="1213305" y="1351842"/>
                  <a:pt x="1213305" y="1353143"/>
                </a:cubicBezTo>
                <a:cubicBezTo>
                  <a:pt x="1213305" y="1353143"/>
                  <a:pt x="1213305" y="1353143"/>
                  <a:pt x="1213305" y="1353143"/>
                </a:cubicBezTo>
                <a:close/>
                <a:moveTo>
                  <a:pt x="836179" y="1094356"/>
                </a:moveTo>
                <a:cubicBezTo>
                  <a:pt x="836179" y="1094356"/>
                  <a:pt x="836179" y="1094356"/>
                  <a:pt x="836179" y="1094356"/>
                </a:cubicBezTo>
                <a:lnTo>
                  <a:pt x="836179" y="1094356"/>
                </a:lnTo>
                <a:cubicBezTo>
                  <a:pt x="836179" y="1094356"/>
                  <a:pt x="836179" y="1094356"/>
                  <a:pt x="836179" y="1094356"/>
                </a:cubicBezTo>
                <a:cubicBezTo>
                  <a:pt x="836179" y="1094356"/>
                  <a:pt x="836179" y="1094356"/>
                  <a:pt x="836179" y="1094356"/>
                </a:cubicBezTo>
                <a:cubicBezTo>
                  <a:pt x="836179" y="1094356"/>
                  <a:pt x="836179" y="1094356"/>
                  <a:pt x="836179" y="1094356"/>
                </a:cubicBezTo>
                <a:close/>
                <a:moveTo>
                  <a:pt x="319907" y="1528701"/>
                </a:moveTo>
                <a:lnTo>
                  <a:pt x="319907" y="1528701"/>
                </a:lnTo>
                <a:cubicBezTo>
                  <a:pt x="322508" y="1530002"/>
                  <a:pt x="323808" y="1532603"/>
                  <a:pt x="325108" y="1535203"/>
                </a:cubicBezTo>
                <a:cubicBezTo>
                  <a:pt x="323808" y="1533903"/>
                  <a:pt x="322508" y="1532603"/>
                  <a:pt x="319907" y="1531302"/>
                </a:cubicBezTo>
                <a:cubicBezTo>
                  <a:pt x="319907" y="1530002"/>
                  <a:pt x="319907" y="1528701"/>
                  <a:pt x="319907" y="1528701"/>
                </a:cubicBezTo>
                <a:close/>
                <a:moveTo>
                  <a:pt x="499367" y="1464980"/>
                </a:moveTo>
                <a:cubicBezTo>
                  <a:pt x="499367" y="1464980"/>
                  <a:pt x="499367" y="1464980"/>
                  <a:pt x="499367" y="1464980"/>
                </a:cubicBezTo>
                <a:cubicBezTo>
                  <a:pt x="499367" y="1463680"/>
                  <a:pt x="499367" y="1464980"/>
                  <a:pt x="499367" y="1464980"/>
                </a:cubicBezTo>
                <a:cubicBezTo>
                  <a:pt x="499367" y="1464980"/>
                  <a:pt x="499367" y="1464980"/>
                  <a:pt x="499367" y="1464980"/>
                </a:cubicBezTo>
                <a:close/>
                <a:moveTo>
                  <a:pt x="980527" y="1325834"/>
                </a:moveTo>
                <a:cubicBezTo>
                  <a:pt x="980527" y="1327134"/>
                  <a:pt x="980527" y="1327134"/>
                  <a:pt x="980527" y="1325834"/>
                </a:cubicBezTo>
                <a:cubicBezTo>
                  <a:pt x="980527" y="1327134"/>
                  <a:pt x="979227" y="1327134"/>
                  <a:pt x="980527" y="1325834"/>
                </a:cubicBezTo>
                <a:cubicBezTo>
                  <a:pt x="979227" y="1327134"/>
                  <a:pt x="980527" y="1327134"/>
                  <a:pt x="980527" y="1325834"/>
                </a:cubicBezTo>
                <a:close/>
                <a:moveTo>
                  <a:pt x="703535" y="271182"/>
                </a:moveTo>
                <a:cubicBezTo>
                  <a:pt x="703535" y="271182"/>
                  <a:pt x="703535" y="271182"/>
                  <a:pt x="703535" y="271182"/>
                </a:cubicBezTo>
                <a:cubicBezTo>
                  <a:pt x="703535" y="272482"/>
                  <a:pt x="703535" y="272482"/>
                  <a:pt x="703535" y="271182"/>
                </a:cubicBezTo>
                <a:cubicBezTo>
                  <a:pt x="703535" y="272482"/>
                  <a:pt x="703535" y="272482"/>
                  <a:pt x="703535" y="271182"/>
                </a:cubicBezTo>
                <a:cubicBezTo>
                  <a:pt x="703535" y="272482"/>
                  <a:pt x="703535" y="271182"/>
                  <a:pt x="703535" y="271182"/>
                </a:cubicBezTo>
                <a:cubicBezTo>
                  <a:pt x="703535" y="271182"/>
                  <a:pt x="703535" y="271182"/>
                  <a:pt x="703535" y="271182"/>
                </a:cubicBezTo>
                <a:close/>
                <a:moveTo>
                  <a:pt x="119640" y="1433770"/>
                </a:moveTo>
                <a:cubicBezTo>
                  <a:pt x="119640" y="1433770"/>
                  <a:pt x="119640" y="1433770"/>
                  <a:pt x="119640" y="1433770"/>
                </a:cubicBezTo>
                <a:cubicBezTo>
                  <a:pt x="119640" y="1433770"/>
                  <a:pt x="119640" y="1433770"/>
                  <a:pt x="119640" y="1433770"/>
                </a:cubicBezTo>
                <a:cubicBezTo>
                  <a:pt x="119640" y="1433770"/>
                  <a:pt x="119640" y="1433770"/>
                  <a:pt x="119640" y="1433770"/>
                </a:cubicBezTo>
                <a:close/>
                <a:moveTo>
                  <a:pt x="326409" y="1556010"/>
                </a:moveTo>
                <a:cubicBezTo>
                  <a:pt x="326409" y="1553410"/>
                  <a:pt x="327709" y="1552109"/>
                  <a:pt x="327709" y="1549508"/>
                </a:cubicBezTo>
                <a:cubicBezTo>
                  <a:pt x="327709" y="1550809"/>
                  <a:pt x="327709" y="1552109"/>
                  <a:pt x="329010" y="1554710"/>
                </a:cubicBezTo>
                <a:cubicBezTo>
                  <a:pt x="327709" y="1556010"/>
                  <a:pt x="326409" y="1556010"/>
                  <a:pt x="326409" y="1556010"/>
                </a:cubicBezTo>
                <a:close/>
                <a:moveTo>
                  <a:pt x="767256" y="1981252"/>
                </a:moveTo>
                <a:cubicBezTo>
                  <a:pt x="767256" y="1981252"/>
                  <a:pt x="767256" y="1981252"/>
                  <a:pt x="767256" y="1981252"/>
                </a:cubicBezTo>
                <a:cubicBezTo>
                  <a:pt x="765955" y="1981252"/>
                  <a:pt x="765955" y="1981252"/>
                  <a:pt x="767256" y="1981252"/>
                </a:cubicBezTo>
                <a:cubicBezTo>
                  <a:pt x="765955" y="1981252"/>
                  <a:pt x="765955" y="1981252"/>
                  <a:pt x="767256" y="1981252"/>
                </a:cubicBezTo>
                <a:cubicBezTo>
                  <a:pt x="765955" y="1981252"/>
                  <a:pt x="765955" y="1981252"/>
                  <a:pt x="767256" y="1981252"/>
                </a:cubicBezTo>
                <a:close/>
                <a:moveTo>
                  <a:pt x="396632" y="1132069"/>
                </a:moveTo>
                <a:cubicBezTo>
                  <a:pt x="396632" y="1132069"/>
                  <a:pt x="396632" y="1130769"/>
                  <a:pt x="396632" y="1130769"/>
                </a:cubicBezTo>
                <a:cubicBezTo>
                  <a:pt x="396632" y="1130769"/>
                  <a:pt x="397933" y="1130769"/>
                  <a:pt x="397933" y="1130769"/>
                </a:cubicBezTo>
                <a:cubicBezTo>
                  <a:pt x="396632" y="1132069"/>
                  <a:pt x="396632" y="1132069"/>
                  <a:pt x="396632" y="1132069"/>
                </a:cubicBezTo>
                <a:close/>
                <a:moveTo>
                  <a:pt x="395332" y="1345340"/>
                </a:moveTo>
                <a:cubicBezTo>
                  <a:pt x="395332" y="1345340"/>
                  <a:pt x="395332" y="1345340"/>
                  <a:pt x="395332" y="1345340"/>
                </a:cubicBezTo>
                <a:cubicBezTo>
                  <a:pt x="395332" y="1346641"/>
                  <a:pt x="395332" y="1346641"/>
                  <a:pt x="395332" y="1345340"/>
                </a:cubicBezTo>
                <a:cubicBezTo>
                  <a:pt x="395332" y="1346641"/>
                  <a:pt x="395332" y="1346641"/>
                  <a:pt x="395332" y="1345340"/>
                </a:cubicBezTo>
                <a:cubicBezTo>
                  <a:pt x="395332" y="1346641"/>
                  <a:pt x="395332" y="1345340"/>
                  <a:pt x="395332" y="1345340"/>
                </a:cubicBezTo>
                <a:cubicBezTo>
                  <a:pt x="395332" y="1345340"/>
                  <a:pt x="395332" y="1345340"/>
                  <a:pt x="395332" y="1345340"/>
                </a:cubicBezTo>
                <a:close/>
                <a:moveTo>
                  <a:pt x="131344" y="1189288"/>
                </a:moveTo>
                <a:cubicBezTo>
                  <a:pt x="131344" y="1189288"/>
                  <a:pt x="131344" y="1190589"/>
                  <a:pt x="130043" y="1190589"/>
                </a:cubicBezTo>
                <a:cubicBezTo>
                  <a:pt x="130043" y="1190589"/>
                  <a:pt x="130043" y="1189288"/>
                  <a:pt x="128743" y="1189288"/>
                </a:cubicBezTo>
                <a:cubicBezTo>
                  <a:pt x="131344" y="1189288"/>
                  <a:pt x="131344" y="1189288"/>
                  <a:pt x="131344" y="1189288"/>
                </a:cubicBezTo>
                <a:close/>
                <a:moveTo>
                  <a:pt x="169056" y="1631436"/>
                </a:moveTo>
                <a:cubicBezTo>
                  <a:pt x="169056" y="1630135"/>
                  <a:pt x="169056" y="1630135"/>
                  <a:pt x="169056" y="1628835"/>
                </a:cubicBezTo>
                <a:cubicBezTo>
                  <a:pt x="170357" y="1630135"/>
                  <a:pt x="170357" y="1630135"/>
                  <a:pt x="171657" y="1630135"/>
                </a:cubicBezTo>
                <a:cubicBezTo>
                  <a:pt x="170357" y="1630135"/>
                  <a:pt x="170357" y="1630135"/>
                  <a:pt x="169056" y="1631436"/>
                </a:cubicBezTo>
                <a:close/>
                <a:moveTo>
                  <a:pt x="514972" y="1835604"/>
                </a:moveTo>
                <a:cubicBezTo>
                  <a:pt x="514972" y="1835604"/>
                  <a:pt x="514972" y="1835604"/>
                  <a:pt x="514972" y="1835604"/>
                </a:cubicBezTo>
                <a:cubicBezTo>
                  <a:pt x="514972" y="1835604"/>
                  <a:pt x="514972" y="1835604"/>
                  <a:pt x="514972" y="1835604"/>
                </a:cubicBezTo>
                <a:cubicBezTo>
                  <a:pt x="514972" y="1835604"/>
                  <a:pt x="514972" y="1835604"/>
                  <a:pt x="514972" y="1835604"/>
                </a:cubicBezTo>
                <a:close/>
                <a:moveTo>
                  <a:pt x="603401" y="1892823"/>
                </a:moveTo>
                <a:cubicBezTo>
                  <a:pt x="603401" y="1892823"/>
                  <a:pt x="603401" y="1894123"/>
                  <a:pt x="603401" y="1894123"/>
                </a:cubicBezTo>
                <a:cubicBezTo>
                  <a:pt x="603401" y="1894123"/>
                  <a:pt x="603401" y="1894123"/>
                  <a:pt x="602101" y="1894123"/>
                </a:cubicBezTo>
                <a:cubicBezTo>
                  <a:pt x="602101" y="1894123"/>
                  <a:pt x="603401" y="1892823"/>
                  <a:pt x="603401" y="1892823"/>
                </a:cubicBezTo>
                <a:cubicBezTo>
                  <a:pt x="603401" y="1892823"/>
                  <a:pt x="603401" y="1892823"/>
                  <a:pt x="603401" y="1892823"/>
                </a:cubicBezTo>
                <a:cubicBezTo>
                  <a:pt x="603401" y="1892823"/>
                  <a:pt x="603401" y="1892823"/>
                  <a:pt x="603401" y="1892823"/>
                </a:cubicBezTo>
                <a:close/>
                <a:moveTo>
                  <a:pt x="1256219" y="410328"/>
                </a:moveTo>
                <a:lnTo>
                  <a:pt x="1256219" y="410328"/>
                </a:lnTo>
                <a:cubicBezTo>
                  <a:pt x="1256219" y="410328"/>
                  <a:pt x="1256219" y="410328"/>
                  <a:pt x="1256219" y="410328"/>
                </a:cubicBezTo>
                <a:cubicBezTo>
                  <a:pt x="1256219" y="411629"/>
                  <a:pt x="1254919" y="411629"/>
                  <a:pt x="1254919" y="411629"/>
                </a:cubicBezTo>
                <a:cubicBezTo>
                  <a:pt x="1256219" y="410328"/>
                  <a:pt x="1256219" y="410328"/>
                  <a:pt x="1256219" y="410328"/>
                </a:cubicBezTo>
                <a:close/>
                <a:moveTo>
                  <a:pt x="338113" y="1571616"/>
                </a:moveTo>
                <a:cubicBezTo>
                  <a:pt x="338113" y="1571616"/>
                  <a:pt x="338113" y="1571616"/>
                  <a:pt x="338113" y="1571616"/>
                </a:cubicBezTo>
                <a:cubicBezTo>
                  <a:pt x="338113" y="1571616"/>
                  <a:pt x="338113" y="1571616"/>
                  <a:pt x="338113" y="1571616"/>
                </a:cubicBezTo>
                <a:cubicBezTo>
                  <a:pt x="338113" y="1571616"/>
                  <a:pt x="338113" y="1571616"/>
                  <a:pt x="338113" y="1571616"/>
                </a:cubicBezTo>
                <a:close/>
                <a:moveTo>
                  <a:pt x="1225009" y="1766681"/>
                </a:moveTo>
                <a:cubicBezTo>
                  <a:pt x="1225009" y="1766681"/>
                  <a:pt x="1225009" y="1767981"/>
                  <a:pt x="1225009" y="1766681"/>
                </a:cubicBezTo>
                <a:cubicBezTo>
                  <a:pt x="1225009" y="1767981"/>
                  <a:pt x="1225009" y="1766681"/>
                  <a:pt x="1225009" y="1766681"/>
                </a:cubicBezTo>
                <a:cubicBezTo>
                  <a:pt x="1225009" y="1766681"/>
                  <a:pt x="1225009" y="1766681"/>
                  <a:pt x="1225009" y="1766681"/>
                </a:cubicBezTo>
                <a:close/>
              </a:path>
            </a:pathLst>
          </a:custGeom>
          <a:gradFill>
            <a:gsLst>
              <a:gs pos="100000">
                <a:schemeClr val="accent1">
                  <a:alpha val="65000"/>
                </a:schemeClr>
              </a:gs>
              <a:gs pos="0">
                <a:schemeClr val="accent1">
                  <a:alpha val="18000"/>
                </a:schemeClr>
              </a:gs>
            </a:gsLst>
            <a:lin ang="5400000" scaled="0"/>
          </a:gradFill>
          <a:ln w="12989" cap="flat">
            <a:noFill/>
            <a:prstDash val="solid"/>
            <a:miter/>
          </a:ln>
        </p:spPr>
        <p:txBody>
          <a:bodyPr rtlCol="0" anchor="ctr">
            <a:noAutofit/>
          </a:bodyPr>
          <a:lstStyle/>
          <a:p>
            <a:endParaRPr lang="zh-CN" altLang="en-US" dirty="0"/>
          </a:p>
        </p:txBody>
      </p:sp>
      <p:sp>
        <p:nvSpPr>
          <p:cNvPr id="65" name="图形 63">
            <a:extLst>
              <a:ext uri="{FF2B5EF4-FFF2-40B4-BE49-F238E27FC236}">
                <a16:creationId xmlns:a16="http://schemas.microsoft.com/office/drawing/2014/main" id="{5E134F1F-3880-4611-B800-26088AF474E7}"/>
              </a:ext>
            </a:extLst>
          </p:cNvPr>
          <p:cNvSpPr/>
          <p:nvPr/>
        </p:nvSpPr>
        <p:spPr>
          <a:xfrm>
            <a:off x="4207152" y="2184873"/>
            <a:ext cx="1295035" cy="2087562"/>
          </a:xfrm>
          <a:custGeom>
            <a:avLst/>
            <a:gdLst>
              <a:gd name="connsiteX0" fmla="*/ 969038 w 972462"/>
              <a:gd name="connsiteY0" fmla="*/ 1175385 h 1567582"/>
              <a:gd name="connsiteX1" fmla="*/ 969038 w 972462"/>
              <a:gd name="connsiteY1" fmla="*/ 1175385 h 1567582"/>
              <a:gd name="connsiteX2" fmla="*/ 969038 w 972462"/>
              <a:gd name="connsiteY2" fmla="*/ 1175385 h 1567582"/>
              <a:gd name="connsiteX3" fmla="*/ 964275 w 972462"/>
              <a:gd name="connsiteY3" fmla="*/ 1113473 h 1567582"/>
              <a:gd name="connsiteX4" fmla="*/ 964275 w 972462"/>
              <a:gd name="connsiteY4" fmla="*/ 1113473 h 1567582"/>
              <a:gd name="connsiteX5" fmla="*/ 964275 w 972462"/>
              <a:gd name="connsiteY5" fmla="*/ 1113473 h 1567582"/>
              <a:gd name="connsiteX6" fmla="*/ 959513 w 972462"/>
              <a:gd name="connsiteY6" fmla="*/ 1110615 h 1567582"/>
              <a:gd name="connsiteX7" fmla="*/ 899505 w 972462"/>
              <a:gd name="connsiteY7" fmla="*/ 1011555 h 1567582"/>
              <a:gd name="connsiteX8" fmla="*/ 876645 w 972462"/>
              <a:gd name="connsiteY8" fmla="*/ 988695 h 1567582"/>
              <a:gd name="connsiteX9" fmla="*/ 840450 w 972462"/>
              <a:gd name="connsiteY9" fmla="*/ 952500 h 1567582"/>
              <a:gd name="connsiteX10" fmla="*/ 755678 w 972462"/>
              <a:gd name="connsiteY10" fmla="*/ 909638 h 1567582"/>
              <a:gd name="connsiteX11" fmla="*/ 749010 w 972462"/>
              <a:gd name="connsiteY11" fmla="*/ 904875 h 1567582"/>
              <a:gd name="connsiteX12" fmla="*/ 749010 w 972462"/>
              <a:gd name="connsiteY12" fmla="*/ 904875 h 1567582"/>
              <a:gd name="connsiteX13" fmla="*/ 749010 w 972462"/>
              <a:gd name="connsiteY13" fmla="*/ 904875 h 1567582"/>
              <a:gd name="connsiteX14" fmla="*/ 703290 w 972462"/>
              <a:gd name="connsiteY14" fmla="*/ 873443 h 1567582"/>
              <a:gd name="connsiteX15" fmla="*/ 686145 w 972462"/>
              <a:gd name="connsiteY15" fmla="*/ 859155 h 1567582"/>
              <a:gd name="connsiteX16" fmla="*/ 686145 w 972462"/>
              <a:gd name="connsiteY16" fmla="*/ 859155 h 1567582"/>
              <a:gd name="connsiteX17" fmla="*/ 675668 w 972462"/>
              <a:gd name="connsiteY17" fmla="*/ 830580 h 1567582"/>
              <a:gd name="connsiteX18" fmla="*/ 675668 w 972462"/>
              <a:gd name="connsiteY18" fmla="*/ 830580 h 1567582"/>
              <a:gd name="connsiteX19" fmla="*/ 666143 w 972462"/>
              <a:gd name="connsiteY19" fmla="*/ 731520 h 1567582"/>
              <a:gd name="connsiteX20" fmla="*/ 667095 w 972462"/>
              <a:gd name="connsiteY20" fmla="*/ 728663 h 1567582"/>
              <a:gd name="connsiteX21" fmla="*/ 675668 w 972462"/>
              <a:gd name="connsiteY21" fmla="*/ 708660 h 1567582"/>
              <a:gd name="connsiteX22" fmla="*/ 675668 w 972462"/>
              <a:gd name="connsiteY22" fmla="*/ 708660 h 1567582"/>
              <a:gd name="connsiteX23" fmla="*/ 698528 w 972462"/>
              <a:gd name="connsiteY23" fmla="*/ 647700 h 1567582"/>
              <a:gd name="connsiteX24" fmla="*/ 698528 w 972462"/>
              <a:gd name="connsiteY24" fmla="*/ 647700 h 1567582"/>
              <a:gd name="connsiteX25" fmla="*/ 708053 w 972462"/>
              <a:gd name="connsiteY25" fmla="*/ 621030 h 1567582"/>
              <a:gd name="connsiteX26" fmla="*/ 725198 w 972462"/>
              <a:gd name="connsiteY26" fmla="*/ 615315 h 1567582"/>
              <a:gd name="connsiteX27" fmla="*/ 725198 w 972462"/>
              <a:gd name="connsiteY27" fmla="*/ 615315 h 1567582"/>
              <a:gd name="connsiteX28" fmla="*/ 725198 w 972462"/>
              <a:gd name="connsiteY28" fmla="*/ 615315 h 1567582"/>
              <a:gd name="connsiteX29" fmla="*/ 734723 w 972462"/>
              <a:gd name="connsiteY29" fmla="*/ 621030 h 1567582"/>
              <a:gd name="connsiteX30" fmla="*/ 739485 w 972462"/>
              <a:gd name="connsiteY30" fmla="*/ 624840 h 1567582"/>
              <a:gd name="connsiteX31" fmla="*/ 753773 w 972462"/>
              <a:gd name="connsiteY31" fmla="*/ 625793 h 1567582"/>
              <a:gd name="connsiteX32" fmla="*/ 763298 w 972462"/>
              <a:gd name="connsiteY32" fmla="*/ 616268 h 1567582"/>
              <a:gd name="connsiteX33" fmla="*/ 777585 w 972462"/>
              <a:gd name="connsiteY33" fmla="*/ 589598 h 1567582"/>
              <a:gd name="connsiteX34" fmla="*/ 777585 w 972462"/>
              <a:gd name="connsiteY34" fmla="*/ 589598 h 1567582"/>
              <a:gd name="connsiteX35" fmla="*/ 787110 w 972462"/>
              <a:gd name="connsiteY35" fmla="*/ 578168 h 1567582"/>
              <a:gd name="connsiteX36" fmla="*/ 787110 w 972462"/>
              <a:gd name="connsiteY36" fmla="*/ 578168 h 1567582"/>
              <a:gd name="connsiteX37" fmla="*/ 794730 w 972462"/>
              <a:gd name="connsiteY37" fmla="*/ 570548 h 1567582"/>
              <a:gd name="connsiteX38" fmla="*/ 805208 w 972462"/>
              <a:gd name="connsiteY38" fmla="*/ 553403 h 1567582"/>
              <a:gd name="connsiteX39" fmla="*/ 803303 w 972462"/>
              <a:gd name="connsiteY39" fmla="*/ 553403 h 1567582"/>
              <a:gd name="connsiteX40" fmla="*/ 803303 w 972462"/>
              <a:gd name="connsiteY40" fmla="*/ 552450 h 1567582"/>
              <a:gd name="connsiteX41" fmla="*/ 805208 w 972462"/>
              <a:gd name="connsiteY41" fmla="*/ 554355 h 1567582"/>
              <a:gd name="connsiteX42" fmla="*/ 813780 w 972462"/>
              <a:gd name="connsiteY42" fmla="*/ 522923 h 1567582"/>
              <a:gd name="connsiteX43" fmla="*/ 813780 w 972462"/>
              <a:gd name="connsiteY43" fmla="*/ 522923 h 1567582"/>
              <a:gd name="connsiteX44" fmla="*/ 822353 w 972462"/>
              <a:gd name="connsiteY44" fmla="*/ 507683 h 1567582"/>
              <a:gd name="connsiteX45" fmla="*/ 823305 w 972462"/>
              <a:gd name="connsiteY45" fmla="*/ 503873 h 1567582"/>
              <a:gd name="connsiteX46" fmla="*/ 823305 w 972462"/>
              <a:gd name="connsiteY46" fmla="*/ 503873 h 1567582"/>
              <a:gd name="connsiteX47" fmla="*/ 823305 w 972462"/>
              <a:gd name="connsiteY47" fmla="*/ 503873 h 1567582"/>
              <a:gd name="connsiteX48" fmla="*/ 813780 w 972462"/>
              <a:gd name="connsiteY48" fmla="*/ 407670 h 1567582"/>
              <a:gd name="connsiteX49" fmla="*/ 812828 w 972462"/>
              <a:gd name="connsiteY49" fmla="*/ 380048 h 1567582"/>
              <a:gd name="connsiteX50" fmla="*/ 812828 w 972462"/>
              <a:gd name="connsiteY50" fmla="*/ 352425 h 1567582"/>
              <a:gd name="connsiteX51" fmla="*/ 812828 w 972462"/>
              <a:gd name="connsiteY51" fmla="*/ 352425 h 1567582"/>
              <a:gd name="connsiteX52" fmla="*/ 812828 w 972462"/>
              <a:gd name="connsiteY52" fmla="*/ 352425 h 1567582"/>
              <a:gd name="connsiteX53" fmla="*/ 812828 w 972462"/>
              <a:gd name="connsiteY53" fmla="*/ 306705 h 1567582"/>
              <a:gd name="connsiteX54" fmla="*/ 809018 w 972462"/>
              <a:gd name="connsiteY54" fmla="*/ 268605 h 1567582"/>
              <a:gd name="connsiteX55" fmla="*/ 809018 w 972462"/>
              <a:gd name="connsiteY55" fmla="*/ 268605 h 1567582"/>
              <a:gd name="connsiteX56" fmla="*/ 805208 w 972462"/>
              <a:gd name="connsiteY56" fmla="*/ 264795 h 1567582"/>
              <a:gd name="connsiteX57" fmla="*/ 796635 w 972462"/>
              <a:gd name="connsiteY57" fmla="*/ 228600 h 1567582"/>
              <a:gd name="connsiteX58" fmla="*/ 794730 w 972462"/>
              <a:gd name="connsiteY58" fmla="*/ 224790 h 1567582"/>
              <a:gd name="connsiteX59" fmla="*/ 794730 w 972462"/>
              <a:gd name="connsiteY59" fmla="*/ 224790 h 1567582"/>
              <a:gd name="connsiteX60" fmla="*/ 794730 w 972462"/>
              <a:gd name="connsiteY60" fmla="*/ 224790 h 1567582"/>
              <a:gd name="connsiteX61" fmla="*/ 729008 w 972462"/>
              <a:gd name="connsiteY61" fmla="*/ 123825 h 1567582"/>
              <a:gd name="connsiteX62" fmla="*/ 712815 w 972462"/>
              <a:gd name="connsiteY62" fmla="*/ 112395 h 1567582"/>
              <a:gd name="connsiteX63" fmla="*/ 712815 w 972462"/>
              <a:gd name="connsiteY63" fmla="*/ 112395 h 1567582"/>
              <a:gd name="connsiteX64" fmla="*/ 694718 w 972462"/>
              <a:gd name="connsiteY64" fmla="*/ 96203 h 1567582"/>
              <a:gd name="connsiteX65" fmla="*/ 685193 w 972462"/>
              <a:gd name="connsiteY65" fmla="*/ 86678 h 1567582"/>
              <a:gd name="connsiteX66" fmla="*/ 676620 w 972462"/>
              <a:gd name="connsiteY66" fmla="*/ 77153 h 1567582"/>
              <a:gd name="connsiteX67" fmla="*/ 670905 w 972462"/>
              <a:gd name="connsiteY67" fmla="*/ 68580 h 1567582"/>
              <a:gd name="connsiteX68" fmla="*/ 570893 w 972462"/>
              <a:gd name="connsiteY68" fmla="*/ 9525 h 1567582"/>
              <a:gd name="connsiteX69" fmla="*/ 562320 w 972462"/>
              <a:gd name="connsiteY69" fmla="*/ 8573 h 1567582"/>
              <a:gd name="connsiteX70" fmla="*/ 557558 w 972462"/>
              <a:gd name="connsiteY70" fmla="*/ 3810 h 1567582"/>
              <a:gd name="connsiteX71" fmla="*/ 557558 w 972462"/>
              <a:gd name="connsiteY71" fmla="*/ 0 h 1567582"/>
              <a:gd name="connsiteX72" fmla="*/ 529935 w 972462"/>
              <a:gd name="connsiteY72" fmla="*/ 0 h 1567582"/>
              <a:gd name="connsiteX73" fmla="*/ 529935 w 972462"/>
              <a:gd name="connsiteY73" fmla="*/ 3810 h 1567582"/>
              <a:gd name="connsiteX74" fmla="*/ 514695 w 972462"/>
              <a:gd name="connsiteY74" fmla="*/ 7620 h 1567582"/>
              <a:gd name="connsiteX75" fmla="*/ 510885 w 972462"/>
              <a:gd name="connsiteY75" fmla="*/ 8573 h 1567582"/>
              <a:gd name="connsiteX76" fmla="*/ 510885 w 972462"/>
              <a:gd name="connsiteY76" fmla="*/ 8573 h 1567582"/>
              <a:gd name="connsiteX77" fmla="*/ 479453 w 972462"/>
              <a:gd name="connsiteY77" fmla="*/ 18098 h 1567582"/>
              <a:gd name="connsiteX78" fmla="*/ 479453 w 972462"/>
              <a:gd name="connsiteY78" fmla="*/ 18098 h 1567582"/>
              <a:gd name="connsiteX79" fmla="*/ 479453 w 972462"/>
              <a:gd name="connsiteY79" fmla="*/ 18098 h 1567582"/>
              <a:gd name="connsiteX80" fmla="*/ 449925 w 972462"/>
              <a:gd name="connsiteY80" fmla="*/ 26670 h 1567582"/>
              <a:gd name="connsiteX81" fmla="*/ 449925 w 972462"/>
              <a:gd name="connsiteY81" fmla="*/ 26670 h 1567582"/>
              <a:gd name="connsiteX82" fmla="*/ 424208 w 972462"/>
              <a:gd name="connsiteY82" fmla="*/ 37148 h 1567582"/>
              <a:gd name="connsiteX83" fmla="*/ 424208 w 972462"/>
              <a:gd name="connsiteY83" fmla="*/ 37148 h 1567582"/>
              <a:gd name="connsiteX84" fmla="*/ 406110 w 972462"/>
              <a:gd name="connsiteY84" fmla="*/ 50483 h 1567582"/>
              <a:gd name="connsiteX85" fmla="*/ 378488 w 972462"/>
              <a:gd name="connsiteY85" fmla="*/ 73343 h 1567582"/>
              <a:gd name="connsiteX86" fmla="*/ 378488 w 972462"/>
              <a:gd name="connsiteY86" fmla="*/ 73343 h 1567582"/>
              <a:gd name="connsiteX87" fmla="*/ 378488 w 972462"/>
              <a:gd name="connsiteY87" fmla="*/ 73343 h 1567582"/>
              <a:gd name="connsiteX88" fmla="*/ 299430 w 972462"/>
              <a:gd name="connsiteY88" fmla="*/ 167640 h 1567582"/>
              <a:gd name="connsiteX89" fmla="*/ 299430 w 972462"/>
              <a:gd name="connsiteY89" fmla="*/ 167640 h 1567582"/>
              <a:gd name="connsiteX90" fmla="*/ 295620 w 972462"/>
              <a:gd name="connsiteY90" fmla="*/ 173355 h 1567582"/>
              <a:gd name="connsiteX91" fmla="*/ 286095 w 972462"/>
              <a:gd name="connsiteY91" fmla="*/ 191453 h 1567582"/>
              <a:gd name="connsiteX92" fmla="*/ 267998 w 972462"/>
              <a:gd name="connsiteY92" fmla="*/ 214313 h 1567582"/>
              <a:gd name="connsiteX93" fmla="*/ 254663 w 972462"/>
              <a:gd name="connsiteY93" fmla="*/ 256223 h 1567582"/>
              <a:gd name="connsiteX94" fmla="*/ 249900 w 972462"/>
              <a:gd name="connsiteY94" fmla="*/ 326708 h 1567582"/>
              <a:gd name="connsiteX95" fmla="*/ 249900 w 972462"/>
              <a:gd name="connsiteY95" fmla="*/ 326708 h 1567582"/>
              <a:gd name="connsiteX96" fmla="*/ 251805 w 972462"/>
              <a:gd name="connsiteY96" fmla="*/ 343853 h 1567582"/>
              <a:gd name="connsiteX97" fmla="*/ 253710 w 972462"/>
              <a:gd name="connsiteY97" fmla="*/ 349568 h 1567582"/>
              <a:gd name="connsiteX98" fmla="*/ 250853 w 972462"/>
              <a:gd name="connsiteY98" fmla="*/ 376238 h 1567582"/>
              <a:gd name="connsiteX99" fmla="*/ 250853 w 972462"/>
              <a:gd name="connsiteY99" fmla="*/ 376238 h 1567582"/>
              <a:gd name="connsiteX100" fmla="*/ 250853 w 972462"/>
              <a:gd name="connsiteY100" fmla="*/ 376238 h 1567582"/>
              <a:gd name="connsiteX101" fmla="*/ 241328 w 972462"/>
              <a:gd name="connsiteY101" fmla="*/ 407670 h 1567582"/>
              <a:gd name="connsiteX102" fmla="*/ 241328 w 972462"/>
              <a:gd name="connsiteY102" fmla="*/ 407670 h 1567582"/>
              <a:gd name="connsiteX103" fmla="*/ 241328 w 972462"/>
              <a:gd name="connsiteY103" fmla="*/ 407670 h 1567582"/>
              <a:gd name="connsiteX104" fmla="*/ 237518 w 972462"/>
              <a:gd name="connsiteY104" fmla="*/ 527685 h 1567582"/>
              <a:gd name="connsiteX105" fmla="*/ 237518 w 972462"/>
              <a:gd name="connsiteY105" fmla="*/ 527685 h 1567582"/>
              <a:gd name="connsiteX106" fmla="*/ 237518 w 972462"/>
              <a:gd name="connsiteY106" fmla="*/ 527685 h 1567582"/>
              <a:gd name="connsiteX107" fmla="*/ 246090 w 972462"/>
              <a:gd name="connsiteY107" fmla="*/ 565785 h 1567582"/>
              <a:gd name="connsiteX108" fmla="*/ 251805 w 972462"/>
              <a:gd name="connsiteY108" fmla="*/ 582930 h 1567582"/>
              <a:gd name="connsiteX109" fmla="*/ 251805 w 972462"/>
              <a:gd name="connsiteY109" fmla="*/ 582930 h 1567582"/>
              <a:gd name="connsiteX110" fmla="*/ 251805 w 972462"/>
              <a:gd name="connsiteY110" fmla="*/ 582930 h 1567582"/>
              <a:gd name="connsiteX111" fmla="*/ 256568 w 972462"/>
              <a:gd name="connsiteY111" fmla="*/ 601028 h 1567582"/>
              <a:gd name="connsiteX112" fmla="*/ 260378 w 972462"/>
              <a:gd name="connsiteY112" fmla="*/ 629603 h 1567582"/>
              <a:gd name="connsiteX113" fmla="*/ 260378 w 972462"/>
              <a:gd name="connsiteY113" fmla="*/ 629603 h 1567582"/>
              <a:gd name="connsiteX114" fmla="*/ 260378 w 972462"/>
              <a:gd name="connsiteY114" fmla="*/ 633413 h 1567582"/>
              <a:gd name="connsiteX115" fmla="*/ 260378 w 972462"/>
              <a:gd name="connsiteY115" fmla="*/ 633413 h 1567582"/>
              <a:gd name="connsiteX116" fmla="*/ 286095 w 972462"/>
              <a:gd name="connsiteY116" fmla="*/ 711518 h 1567582"/>
              <a:gd name="connsiteX117" fmla="*/ 305145 w 972462"/>
              <a:gd name="connsiteY117" fmla="*/ 747713 h 1567582"/>
              <a:gd name="connsiteX118" fmla="*/ 346103 w 972462"/>
              <a:gd name="connsiteY118" fmla="*/ 811530 h 1567582"/>
              <a:gd name="connsiteX119" fmla="*/ 346103 w 972462"/>
              <a:gd name="connsiteY119" fmla="*/ 811530 h 1567582"/>
              <a:gd name="connsiteX120" fmla="*/ 351818 w 972462"/>
              <a:gd name="connsiteY120" fmla="*/ 889635 h 1567582"/>
              <a:gd name="connsiteX121" fmla="*/ 351818 w 972462"/>
              <a:gd name="connsiteY121" fmla="*/ 889635 h 1567582"/>
              <a:gd name="connsiteX122" fmla="*/ 351818 w 972462"/>
              <a:gd name="connsiteY122" fmla="*/ 889635 h 1567582"/>
              <a:gd name="connsiteX123" fmla="*/ 347055 w 972462"/>
              <a:gd name="connsiteY123" fmla="*/ 935355 h 1567582"/>
              <a:gd name="connsiteX124" fmla="*/ 323243 w 972462"/>
              <a:gd name="connsiteY124" fmla="*/ 958215 h 1567582"/>
              <a:gd name="connsiteX125" fmla="*/ 318480 w 972462"/>
              <a:gd name="connsiteY125" fmla="*/ 962025 h 1567582"/>
              <a:gd name="connsiteX126" fmla="*/ 282285 w 972462"/>
              <a:gd name="connsiteY126" fmla="*/ 971550 h 1567582"/>
              <a:gd name="connsiteX127" fmla="*/ 282285 w 972462"/>
              <a:gd name="connsiteY127" fmla="*/ 971550 h 1567582"/>
              <a:gd name="connsiteX128" fmla="*/ 282285 w 972462"/>
              <a:gd name="connsiteY128" fmla="*/ 971550 h 1567582"/>
              <a:gd name="connsiteX129" fmla="*/ 254663 w 972462"/>
              <a:gd name="connsiteY129" fmla="*/ 979170 h 1567582"/>
              <a:gd name="connsiteX130" fmla="*/ 238470 w 972462"/>
              <a:gd name="connsiteY130" fmla="*/ 982980 h 1567582"/>
              <a:gd name="connsiteX131" fmla="*/ 230850 w 972462"/>
              <a:gd name="connsiteY131" fmla="*/ 984885 h 1567582"/>
              <a:gd name="connsiteX132" fmla="*/ 153698 w 972462"/>
              <a:gd name="connsiteY132" fmla="*/ 1025843 h 1567582"/>
              <a:gd name="connsiteX133" fmla="*/ 93690 w 972462"/>
              <a:gd name="connsiteY133" fmla="*/ 1098233 h 1567582"/>
              <a:gd name="connsiteX134" fmla="*/ 52733 w 972462"/>
              <a:gd name="connsiteY134" fmla="*/ 1172528 h 1567582"/>
              <a:gd name="connsiteX135" fmla="*/ 51780 w 972462"/>
              <a:gd name="connsiteY135" fmla="*/ 1175385 h 1567582"/>
              <a:gd name="connsiteX136" fmla="*/ 33683 w 972462"/>
              <a:gd name="connsiteY136" fmla="*/ 1203008 h 1567582"/>
              <a:gd name="connsiteX137" fmla="*/ 8918 w 972462"/>
              <a:gd name="connsiteY137" fmla="*/ 1248728 h 1567582"/>
              <a:gd name="connsiteX138" fmla="*/ 12728 w 972462"/>
              <a:gd name="connsiteY138" fmla="*/ 1301115 h 1567582"/>
              <a:gd name="connsiteX139" fmla="*/ 17490 w 972462"/>
              <a:gd name="connsiteY139" fmla="*/ 1310640 h 1567582"/>
              <a:gd name="connsiteX140" fmla="*/ 25110 w 972462"/>
              <a:gd name="connsiteY140" fmla="*/ 1321118 h 1567582"/>
              <a:gd name="connsiteX141" fmla="*/ 43208 w 972462"/>
              <a:gd name="connsiteY141" fmla="*/ 1347788 h 1567582"/>
              <a:gd name="connsiteX142" fmla="*/ 84165 w 972462"/>
              <a:gd name="connsiteY142" fmla="*/ 1398270 h 1567582"/>
              <a:gd name="connsiteX143" fmla="*/ 107025 w 972462"/>
              <a:gd name="connsiteY143" fmla="*/ 1421130 h 1567582"/>
              <a:gd name="connsiteX144" fmla="*/ 121313 w 972462"/>
              <a:gd name="connsiteY144" fmla="*/ 1434465 h 1567582"/>
              <a:gd name="connsiteX145" fmla="*/ 139410 w 972462"/>
              <a:gd name="connsiteY145" fmla="*/ 1449705 h 1567582"/>
              <a:gd name="connsiteX146" fmla="*/ 176558 w 972462"/>
              <a:gd name="connsiteY146" fmla="*/ 1476375 h 1567582"/>
              <a:gd name="connsiteX147" fmla="*/ 218468 w 972462"/>
              <a:gd name="connsiteY147" fmla="*/ 1502093 h 1567582"/>
              <a:gd name="connsiteX148" fmla="*/ 236565 w 972462"/>
              <a:gd name="connsiteY148" fmla="*/ 1511618 h 1567582"/>
              <a:gd name="connsiteX149" fmla="*/ 254663 w 972462"/>
              <a:gd name="connsiteY149" fmla="*/ 1520190 h 1567582"/>
              <a:gd name="connsiteX150" fmla="*/ 277523 w 972462"/>
              <a:gd name="connsiteY150" fmla="*/ 1529715 h 1567582"/>
              <a:gd name="connsiteX151" fmla="*/ 287048 w 972462"/>
              <a:gd name="connsiteY151" fmla="*/ 1533525 h 1567582"/>
              <a:gd name="connsiteX152" fmla="*/ 300383 w 972462"/>
              <a:gd name="connsiteY152" fmla="*/ 1539240 h 1567582"/>
              <a:gd name="connsiteX153" fmla="*/ 300383 w 972462"/>
              <a:gd name="connsiteY153" fmla="*/ 1539240 h 1567582"/>
              <a:gd name="connsiteX154" fmla="*/ 308955 w 972462"/>
              <a:gd name="connsiteY154" fmla="*/ 1541145 h 1567582"/>
              <a:gd name="connsiteX155" fmla="*/ 322290 w 972462"/>
              <a:gd name="connsiteY155" fmla="*/ 1544955 h 1567582"/>
              <a:gd name="connsiteX156" fmla="*/ 322290 w 972462"/>
              <a:gd name="connsiteY156" fmla="*/ 1544955 h 1567582"/>
              <a:gd name="connsiteX157" fmla="*/ 350865 w 972462"/>
              <a:gd name="connsiteY157" fmla="*/ 1552575 h 1567582"/>
              <a:gd name="connsiteX158" fmla="*/ 414683 w 972462"/>
              <a:gd name="connsiteY158" fmla="*/ 1563053 h 1567582"/>
              <a:gd name="connsiteX159" fmla="*/ 478500 w 972462"/>
              <a:gd name="connsiteY159" fmla="*/ 1566863 h 1567582"/>
              <a:gd name="connsiteX160" fmla="*/ 551843 w 972462"/>
              <a:gd name="connsiteY160" fmla="*/ 1560195 h 1567582"/>
              <a:gd name="connsiteX161" fmla="*/ 557558 w 972462"/>
              <a:gd name="connsiteY161" fmla="*/ 1559243 h 1567582"/>
              <a:gd name="connsiteX162" fmla="*/ 565178 w 972462"/>
              <a:gd name="connsiteY162" fmla="*/ 1558290 h 1567582"/>
              <a:gd name="connsiteX163" fmla="*/ 726150 w 972462"/>
              <a:gd name="connsiteY163" fmla="*/ 1500188 h 1567582"/>
              <a:gd name="connsiteX164" fmla="*/ 756630 w 972462"/>
              <a:gd name="connsiteY164" fmla="*/ 1481138 h 1567582"/>
              <a:gd name="connsiteX165" fmla="*/ 774728 w 972462"/>
              <a:gd name="connsiteY165" fmla="*/ 1467803 h 1567582"/>
              <a:gd name="connsiteX166" fmla="*/ 839498 w 972462"/>
              <a:gd name="connsiteY166" fmla="*/ 1413510 h 1567582"/>
              <a:gd name="connsiteX167" fmla="*/ 916650 w 972462"/>
              <a:gd name="connsiteY167" fmla="*/ 1317308 h 1567582"/>
              <a:gd name="connsiteX168" fmla="*/ 963323 w 972462"/>
              <a:gd name="connsiteY168" fmla="*/ 1212533 h 1567582"/>
              <a:gd name="connsiteX169" fmla="*/ 969038 w 972462"/>
              <a:gd name="connsiteY169" fmla="*/ 1175385 h 1567582"/>
              <a:gd name="connsiteX170" fmla="*/ 969038 w 972462"/>
              <a:gd name="connsiteY170" fmla="*/ 1175385 h 1567582"/>
              <a:gd name="connsiteX171" fmla="*/ 969038 w 972462"/>
              <a:gd name="connsiteY171" fmla="*/ 1175385 h 1567582"/>
              <a:gd name="connsiteX172" fmla="*/ 276570 w 972462"/>
              <a:gd name="connsiteY172" fmla="*/ 259080 h 1567582"/>
              <a:gd name="connsiteX173" fmla="*/ 278475 w 972462"/>
              <a:gd name="connsiteY173" fmla="*/ 260985 h 1567582"/>
              <a:gd name="connsiteX174" fmla="*/ 277523 w 972462"/>
              <a:gd name="connsiteY174" fmla="*/ 260985 h 1567582"/>
              <a:gd name="connsiteX175" fmla="*/ 276570 w 972462"/>
              <a:gd name="connsiteY175" fmla="*/ 259080 h 1567582"/>
              <a:gd name="connsiteX176" fmla="*/ 283238 w 972462"/>
              <a:gd name="connsiteY176" fmla="*/ 1353503 h 1567582"/>
              <a:gd name="connsiteX177" fmla="*/ 283238 w 972462"/>
              <a:gd name="connsiteY177" fmla="*/ 1353503 h 1567582"/>
              <a:gd name="connsiteX178" fmla="*/ 283238 w 972462"/>
              <a:gd name="connsiteY178" fmla="*/ 1353503 h 1567582"/>
              <a:gd name="connsiteX179" fmla="*/ 283238 w 972462"/>
              <a:gd name="connsiteY179" fmla="*/ 1353503 h 1567582"/>
              <a:gd name="connsiteX180" fmla="*/ 448020 w 972462"/>
              <a:gd name="connsiteY180" fmla="*/ 1272540 h 1567582"/>
              <a:gd name="connsiteX181" fmla="*/ 448973 w 972462"/>
              <a:gd name="connsiteY181" fmla="*/ 1271588 h 1567582"/>
              <a:gd name="connsiteX182" fmla="*/ 448020 w 972462"/>
              <a:gd name="connsiteY182" fmla="*/ 1272540 h 1567582"/>
              <a:gd name="connsiteX183" fmla="*/ 406110 w 972462"/>
              <a:gd name="connsiteY183" fmla="*/ 741045 h 1567582"/>
              <a:gd name="connsiteX184" fmla="*/ 406110 w 972462"/>
              <a:gd name="connsiteY184" fmla="*/ 741045 h 1567582"/>
              <a:gd name="connsiteX185" fmla="*/ 406110 w 972462"/>
              <a:gd name="connsiteY185" fmla="*/ 741045 h 1567582"/>
              <a:gd name="connsiteX186" fmla="*/ 406110 w 972462"/>
              <a:gd name="connsiteY186" fmla="*/ 741045 h 1567582"/>
              <a:gd name="connsiteX187" fmla="*/ 299430 w 972462"/>
              <a:gd name="connsiteY187" fmla="*/ 441960 h 1567582"/>
              <a:gd name="connsiteX188" fmla="*/ 300383 w 972462"/>
              <a:gd name="connsiteY188" fmla="*/ 443865 h 1567582"/>
              <a:gd name="connsiteX189" fmla="*/ 297525 w 972462"/>
              <a:gd name="connsiteY189" fmla="*/ 442913 h 1567582"/>
              <a:gd name="connsiteX190" fmla="*/ 299430 w 972462"/>
              <a:gd name="connsiteY190" fmla="*/ 441960 h 1567582"/>
              <a:gd name="connsiteX191" fmla="*/ 502313 w 972462"/>
              <a:gd name="connsiteY191" fmla="*/ 978218 h 1567582"/>
              <a:gd name="connsiteX192" fmla="*/ 501360 w 972462"/>
              <a:gd name="connsiteY192" fmla="*/ 978218 h 1567582"/>
              <a:gd name="connsiteX193" fmla="*/ 501360 w 972462"/>
              <a:gd name="connsiteY193" fmla="*/ 978218 h 1567582"/>
              <a:gd name="connsiteX194" fmla="*/ 502313 w 972462"/>
              <a:gd name="connsiteY194" fmla="*/ 978218 h 1567582"/>
              <a:gd name="connsiteX195" fmla="*/ 502313 w 972462"/>
              <a:gd name="connsiteY195" fmla="*/ 978218 h 1567582"/>
              <a:gd name="connsiteX196" fmla="*/ 689955 w 972462"/>
              <a:gd name="connsiteY196" fmla="*/ 251460 h 1567582"/>
              <a:gd name="connsiteX197" fmla="*/ 689955 w 972462"/>
              <a:gd name="connsiteY197" fmla="*/ 251460 h 1567582"/>
              <a:gd name="connsiteX198" fmla="*/ 689955 w 972462"/>
              <a:gd name="connsiteY198" fmla="*/ 251460 h 1567582"/>
              <a:gd name="connsiteX199" fmla="*/ 689955 w 972462"/>
              <a:gd name="connsiteY199" fmla="*/ 251460 h 1567582"/>
              <a:gd name="connsiteX200" fmla="*/ 466118 w 972462"/>
              <a:gd name="connsiteY200" fmla="*/ 558165 h 1567582"/>
              <a:gd name="connsiteX201" fmla="*/ 466118 w 972462"/>
              <a:gd name="connsiteY201" fmla="*/ 558165 h 1567582"/>
              <a:gd name="connsiteX202" fmla="*/ 466118 w 972462"/>
              <a:gd name="connsiteY202" fmla="*/ 558165 h 1567582"/>
              <a:gd name="connsiteX203" fmla="*/ 466118 w 972462"/>
              <a:gd name="connsiteY203" fmla="*/ 558165 h 1567582"/>
              <a:gd name="connsiteX204" fmla="*/ 466118 w 972462"/>
              <a:gd name="connsiteY204" fmla="*/ 558165 h 1567582"/>
              <a:gd name="connsiteX205" fmla="*/ 528983 w 972462"/>
              <a:gd name="connsiteY205" fmla="*/ 533400 h 1567582"/>
              <a:gd name="connsiteX206" fmla="*/ 530888 w 972462"/>
              <a:gd name="connsiteY206" fmla="*/ 527685 h 1567582"/>
              <a:gd name="connsiteX207" fmla="*/ 528983 w 972462"/>
              <a:gd name="connsiteY207" fmla="*/ 533400 h 1567582"/>
              <a:gd name="connsiteX208" fmla="*/ 488978 w 972462"/>
              <a:gd name="connsiteY208" fmla="*/ 439103 h 1567582"/>
              <a:gd name="connsiteX209" fmla="*/ 488978 w 972462"/>
              <a:gd name="connsiteY209" fmla="*/ 439103 h 1567582"/>
              <a:gd name="connsiteX210" fmla="*/ 488978 w 972462"/>
              <a:gd name="connsiteY210" fmla="*/ 439103 h 1567582"/>
              <a:gd name="connsiteX211" fmla="*/ 488978 w 972462"/>
              <a:gd name="connsiteY211" fmla="*/ 439103 h 1567582"/>
              <a:gd name="connsiteX212" fmla="*/ 488978 w 972462"/>
              <a:gd name="connsiteY212" fmla="*/ 439103 h 1567582"/>
              <a:gd name="connsiteX213" fmla="*/ 488978 w 972462"/>
              <a:gd name="connsiteY213" fmla="*/ 439103 h 1567582"/>
              <a:gd name="connsiteX214" fmla="*/ 401348 w 972462"/>
              <a:gd name="connsiteY214" fmla="*/ 352425 h 1567582"/>
              <a:gd name="connsiteX215" fmla="*/ 401348 w 972462"/>
              <a:gd name="connsiteY215" fmla="*/ 352425 h 1567582"/>
              <a:gd name="connsiteX216" fmla="*/ 401348 w 972462"/>
              <a:gd name="connsiteY216" fmla="*/ 352425 h 1567582"/>
              <a:gd name="connsiteX217" fmla="*/ 401348 w 972462"/>
              <a:gd name="connsiteY217" fmla="*/ 352425 h 1567582"/>
              <a:gd name="connsiteX218" fmla="*/ 401348 w 972462"/>
              <a:gd name="connsiteY218" fmla="*/ 352425 h 1567582"/>
              <a:gd name="connsiteX219" fmla="*/ 401348 w 972462"/>
              <a:gd name="connsiteY219" fmla="*/ 352425 h 1567582"/>
              <a:gd name="connsiteX220" fmla="*/ 401348 w 972462"/>
              <a:gd name="connsiteY220" fmla="*/ 352425 h 1567582"/>
              <a:gd name="connsiteX221" fmla="*/ 402300 w 972462"/>
              <a:gd name="connsiteY221" fmla="*/ 340043 h 1567582"/>
              <a:gd name="connsiteX222" fmla="*/ 401348 w 972462"/>
              <a:gd name="connsiteY222" fmla="*/ 338138 h 1567582"/>
              <a:gd name="connsiteX223" fmla="*/ 402300 w 972462"/>
              <a:gd name="connsiteY223" fmla="*/ 338138 h 1567582"/>
              <a:gd name="connsiteX224" fmla="*/ 402300 w 972462"/>
              <a:gd name="connsiteY224" fmla="*/ 340043 h 1567582"/>
              <a:gd name="connsiteX225" fmla="*/ 579465 w 972462"/>
              <a:gd name="connsiteY225" fmla="*/ 433388 h 1567582"/>
              <a:gd name="connsiteX226" fmla="*/ 579465 w 972462"/>
              <a:gd name="connsiteY226" fmla="*/ 433388 h 1567582"/>
              <a:gd name="connsiteX227" fmla="*/ 579465 w 972462"/>
              <a:gd name="connsiteY227" fmla="*/ 433388 h 1567582"/>
              <a:gd name="connsiteX228" fmla="*/ 579465 w 972462"/>
              <a:gd name="connsiteY228" fmla="*/ 433388 h 1567582"/>
              <a:gd name="connsiteX229" fmla="*/ 515648 w 972462"/>
              <a:gd name="connsiteY229" fmla="*/ 525780 h 1567582"/>
              <a:gd name="connsiteX230" fmla="*/ 515648 w 972462"/>
              <a:gd name="connsiteY230" fmla="*/ 525780 h 1567582"/>
              <a:gd name="connsiteX231" fmla="*/ 515648 w 972462"/>
              <a:gd name="connsiteY231" fmla="*/ 525780 h 1567582"/>
              <a:gd name="connsiteX232" fmla="*/ 515648 w 972462"/>
              <a:gd name="connsiteY232" fmla="*/ 525780 h 1567582"/>
              <a:gd name="connsiteX233" fmla="*/ 535650 w 972462"/>
              <a:gd name="connsiteY233" fmla="*/ 671513 h 1567582"/>
              <a:gd name="connsiteX234" fmla="*/ 535650 w 972462"/>
              <a:gd name="connsiteY234" fmla="*/ 671513 h 1567582"/>
              <a:gd name="connsiteX235" fmla="*/ 535650 w 972462"/>
              <a:gd name="connsiteY235" fmla="*/ 671513 h 1567582"/>
              <a:gd name="connsiteX236" fmla="*/ 535650 w 972462"/>
              <a:gd name="connsiteY236" fmla="*/ 671513 h 1567582"/>
              <a:gd name="connsiteX237" fmla="*/ 634710 w 972462"/>
              <a:gd name="connsiteY237" fmla="*/ 360998 h 1567582"/>
              <a:gd name="connsiteX238" fmla="*/ 634710 w 972462"/>
              <a:gd name="connsiteY238" fmla="*/ 360998 h 1567582"/>
              <a:gd name="connsiteX239" fmla="*/ 634710 w 972462"/>
              <a:gd name="connsiteY239" fmla="*/ 360998 h 1567582"/>
              <a:gd name="connsiteX240" fmla="*/ 634710 w 972462"/>
              <a:gd name="connsiteY240" fmla="*/ 360998 h 1567582"/>
              <a:gd name="connsiteX241" fmla="*/ 640425 w 972462"/>
              <a:gd name="connsiteY241" fmla="*/ 360998 h 1567582"/>
              <a:gd name="connsiteX242" fmla="*/ 640425 w 972462"/>
              <a:gd name="connsiteY242" fmla="*/ 360998 h 1567582"/>
              <a:gd name="connsiteX243" fmla="*/ 640425 w 972462"/>
              <a:gd name="connsiteY243" fmla="*/ 360045 h 1567582"/>
              <a:gd name="connsiteX244" fmla="*/ 640425 w 972462"/>
              <a:gd name="connsiteY244" fmla="*/ 360998 h 1567582"/>
              <a:gd name="connsiteX245" fmla="*/ 611850 w 972462"/>
              <a:gd name="connsiteY245" fmla="*/ 200978 h 1567582"/>
              <a:gd name="connsiteX246" fmla="*/ 611850 w 972462"/>
              <a:gd name="connsiteY246" fmla="*/ 200978 h 1567582"/>
              <a:gd name="connsiteX247" fmla="*/ 611850 w 972462"/>
              <a:gd name="connsiteY247" fmla="*/ 200978 h 1567582"/>
              <a:gd name="connsiteX248" fmla="*/ 611850 w 972462"/>
              <a:gd name="connsiteY248" fmla="*/ 200978 h 1567582"/>
              <a:gd name="connsiteX249" fmla="*/ 611850 w 972462"/>
              <a:gd name="connsiteY249" fmla="*/ 200978 h 1567582"/>
              <a:gd name="connsiteX250" fmla="*/ 611850 w 972462"/>
              <a:gd name="connsiteY250" fmla="*/ 200978 h 1567582"/>
              <a:gd name="connsiteX251" fmla="*/ 611850 w 972462"/>
              <a:gd name="connsiteY251" fmla="*/ 200978 h 1567582"/>
              <a:gd name="connsiteX252" fmla="*/ 392775 w 972462"/>
              <a:gd name="connsiteY252" fmla="*/ 300038 h 1567582"/>
              <a:gd name="connsiteX253" fmla="*/ 392775 w 972462"/>
              <a:gd name="connsiteY253" fmla="*/ 300990 h 1567582"/>
              <a:gd name="connsiteX254" fmla="*/ 392775 w 972462"/>
              <a:gd name="connsiteY254" fmla="*/ 300990 h 1567582"/>
              <a:gd name="connsiteX255" fmla="*/ 392775 w 972462"/>
              <a:gd name="connsiteY255" fmla="*/ 300990 h 1567582"/>
              <a:gd name="connsiteX256" fmla="*/ 392775 w 972462"/>
              <a:gd name="connsiteY256" fmla="*/ 300990 h 1567582"/>
              <a:gd name="connsiteX257" fmla="*/ 390870 w 972462"/>
              <a:gd name="connsiteY257" fmla="*/ 300990 h 1567582"/>
              <a:gd name="connsiteX258" fmla="*/ 392775 w 972462"/>
              <a:gd name="connsiteY258" fmla="*/ 300038 h 1567582"/>
              <a:gd name="connsiteX259" fmla="*/ 378488 w 972462"/>
              <a:gd name="connsiteY259" fmla="*/ 329565 h 1567582"/>
              <a:gd name="connsiteX260" fmla="*/ 378488 w 972462"/>
              <a:gd name="connsiteY260" fmla="*/ 329565 h 1567582"/>
              <a:gd name="connsiteX261" fmla="*/ 378488 w 972462"/>
              <a:gd name="connsiteY261" fmla="*/ 329565 h 1567582"/>
              <a:gd name="connsiteX262" fmla="*/ 378488 w 972462"/>
              <a:gd name="connsiteY262" fmla="*/ 329565 h 1567582"/>
              <a:gd name="connsiteX263" fmla="*/ 378488 w 972462"/>
              <a:gd name="connsiteY263" fmla="*/ 329565 h 1567582"/>
              <a:gd name="connsiteX264" fmla="*/ 378488 w 972462"/>
              <a:gd name="connsiteY264" fmla="*/ 329565 h 1567582"/>
              <a:gd name="connsiteX265" fmla="*/ 383250 w 972462"/>
              <a:gd name="connsiteY265" fmla="*/ 402908 h 1567582"/>
              <a:gd name="connsiteX266" fmla="*/ 383250 w 972462"/>
              <a:gd name="connsiteY266" fmla="*/ 402908 h 1567582"/>
              <a:gd name="connsiteX267" fmla="*/ 383250 w 972462"/>
              <a:gd name="connsiteY267" fmla="*/ 402908 h 1567582"/>
              <a:gd name="connsiteX268" fmla="*/ 383250 w 972462"/>
              <a:gd name="connsiteY268" fmla="*/ 402908 h 1567582"/>
              <a:gd name="connsiteX269" fmla="*/ 368963 w 972462"/>
              <a:gd name="connsiteY269" fmla="*/ 461963 h 1567582"/>
              <a:gd name="connsiteX270" fmla="*/ 368963 w 972462"/>
              <a:gd name="connsiteY270" fmla="*/ 461963 h 1567582"/>
              <a:gd name="connsiteX271" fmla="*/ 368963 w 972462"/>
              <a:gd name="connsiteY271" fmla="*/ 461963 h 1567582"/>
              <a:gd name="connsiteX272" fmla="*/ 369915 w 972462"/>
              <a:gd name="connsiteY272" fmla="*/ 461963 h 1567582"/>
              <a:gd name="connsiteX273" fmla="*/ 368963 w 972462"/>
              <a:gd name="connsiteY273" fmla="*/ 461963 h 1567582"/>
              <a:gd name="connsiteX274" fmla="*/ 368963 w 972462"/>
              <a:gd name="connsiteY274" fmla="*/ 461963 h 1567582"/>
              <a:gd name="connsiteX275" fmla="*/ 368963 w 972462"/>
              <a:gd name="connsiteY275" fmla="*/ 461963 h 1567582"/>
              <a:gd name="connsiteX276" fmla="*/ 447068 w 972462"/>
              <a:gd name="connsiteY276" fmla="*/ 424815 h 1567582"/>
              <a:gd name="connsiteX277" fmla="*/ 447068 w 972462"/>
              <a:gd name="connsiteY277" fmla="*/ 424815 h 1567582"/>
              <a:gd name="connsiteX278" fmla="*/ 447068 w 972462"/>
              <a:gd name="connsiteY278" fmla="*/ 424815 h 1567582"/>
              <a:gd name="connsiteX279" fmla="*/ 447068 w 972462"/>
              <a:gd name="connsiteY279" fmla="*/ 425768 h 1567582"/>
              <a:gd name="connsiteX280" fmla="*/ 447068 w 972462"/>
              <a:gd name="connsiteY280" fmla="*/ 424815 h 1567582"/>
              <a:gd name="connsiteX281" fmla="*/ 447068 w 972462"/>
              <a:gd name="connsiteY281" fmla="*/ 424815 h 1567582"/>
              <a:gd name="connsiteX282" fmla="*/ 566130 w 972462"/>
              <a:gd name="connsiteY282" fmla="*/ 475298 h 1567582"/>
              <a:gd name="connsiteX283" fmla="*/ 566130 w 972462"/>
              <a:gd name="connsiteY283" fmla="*/ 475298 h 1567582"/>
              <a:gd name="connsiteX284" fmla="*/ 566130 w 972462"/>
              <a:gd name="connsiteY284" fmla="*/ 475298 h 1567582"/>
              <a:gd name="connsiteX285" fmla="*/ 566130 w 972462"/>
              <a:gd name="connsiteY285" fmla="*/ 475298 h 1567582"/>
              <a:gd name="connsiteX286" fmla="*/ 566130 w 972462"/>
              <a:gd name="connsiteY286" fmla="*/ 475298 h 1567582"/>
              <a:gd name="connsiteX287" fmla="*/ 629948 w 972462"/>
              <a:gd name="connsiteY287" fmla="*/ 210503 h 1567582"/>
              <a:gd name="connsiteX288" fmla="*/ 629948 w 972462"/>
              <a:gd name="connsiteY288" fmla="*/ 210503 h 1567582"/>
              <a:gd name="connsiteX289" fmla="*/ 629948 w 972462"/>
              <a:gd name="connsiteY289" fmla="*/ 210503 h 1567582"/>
              <a:gd name="connsiteX290" fmla="*/ 629948 w 972462"/>
              <a:gd name="connsiteY290" fmla="*/ 210503 h 1567582"/>
              <a:gd name="connsiteX291" fmla="*/ 455640 w 972462"/>
              <a:gd name="connsiteY291" fmla="*/ 175260 h 1567582"/>
              <a:gd name="connsiteX292" fmla="*/ 456593 w 972462"/>
              <a:gd name="connsiteY292" fmla="*/ 180023 h 1567582"/>
              <a:gd name="connsiteX293" fmla="*/ 455640 w 972462"/>
              <a:gd name="connsiteY293" fmla="*/ 175260 h 1567582"/>
              <a:gd name="connsiteX294" fmla="*/ 625185 w 972462"/>
              <a:gd name="connsiteY294" fmla="*/ 516255 h 1567582"/>
              <a:gd name="connsiteX295" fmla="*/ 625185 w 972462"/>
              <a:gd name="connsiteY295" fmla="*/ 516255 h 1567582"/>
              <a:gd name="connsiteX296" fmla="*/ 625185 w 972462"/>
              <a:gd name="connsiteY296" fmla="*/ 516255 h 1567582"/>
              <a:gd name="connsiteX297" fmla="*/ 625185 w 972462"/>
              <a:gd name="connsiteY297" fmla="*/ 516255 h 1567582"/>
              <a:gd name="connsiteX298" fmla="*/ 332768 w 972462"/>
              <a:gd name="connsiteY298" fmla="*/ 411480 h 1567582"/>
              <a:gd name="connsiteX299" fmla="*/ 332768 w 972462"/>
              <a:gd name="connsiteY299" fmla="*/ 411480 h 1567582"/>
              <a:gd name="connsiteX300" fmla="*/ 332768 w 972462"/>
              <a:gd name="connsiteY300" fmla="*/ 411480 h 1567582"/>
              <a:gd name="connsiteX301" fmla="*/ 332768 w 972462"/>
              <a:gd name="connsiteY301" fmla="*/ 411480 h 1567582"/>
              <a:gd name="connsiteX302" fmla="*/ 332768 w 972462"/>
              <a:gd name="connsiteY302" fmla="*/ 411480 h 1567582"/>
              <a:gd name="connsiteX303" fmla="*/ 500408 w 972462"/>
              <a:gd name="connsiteY303" fmla="*/ 567690 h 1567582"/>
              <a:gd name="connsiteX304" fmla="*/ 502313 w 972462"/>
              <a:gd name="connsiteY304" fmla="*/ 571500 h 1567582"/>
              <a:gd name="connsiteX305" fmla="*/ 501360 w 972462"/>
              <a:gd name="connsiteY305" fmla="*/ 571500 h 1567582"/>
              <a:gd name="connsiteX306" fmla="*/ 500408 w 972462"/>
              <a:gd name="connsiteY306" fmla="*/ 567690 h 1567582"/>
              <a:gd name="connsiteX307" fmla="*/ 497550 w 972462"/>
              <a:gd name="connsiteY307" fmla="*/ 590550 h 1567582"/>
              <a:gd name="connsiteX308" fmla="*/ 497550 w 972462"/>
              <a:gd name="connsiteY308" fmla="*/ 590550 h 1567582"/>
              <a:gd name="connsiteX309" fmla="*/ 497550 w 972462"/>
              <a:gd name="connsiteY309" fmla="*/ 590550 h 1567582"/>
              <a:gd name="connsiteX310" fmla="*/ 497550 w 972462"/>
              <a:gd name="connsiteY310" fmla="*/ 590550 h 1567582"/>
              <a:gd name="connsiteX311" fmla="*/ 561368 w 972462"/>
              <a:gd name="connsiteY311" fmla="*/ 721995 h 1567582"/>
              <a:gd name="connsiteX312" fmla="*/ 561368 w 972462"/>
              <a:gd name="connsiteY312" fmla="*/ 721995 h 1567582"/>
              <a:gd name="connsiteX313" fmla="*/ 561368 w 972462"/>
              <a:gd name="connsiteY313" fmla="*/ 721995 h 1567582"/>
              <a:gd name="connsiteX314" fmla="*/ 561368 w 972462"/>
              <a:gd name="connsiteY314" fmla="*/ 721995 h 1567582"/>
              <a:gd name="connsiteX315" fmla="*/ 561368 w 972462"/>
              <a:gd name="connsiteY315" fmla="*/ 721995 h 1567582"/>
              <a:gd name="connsiteX316" fmla="*/ 561368 w 972462"/>
              <a:gd name="connsiteY316" fmla="*/ 721995 h 1567582"/>
              <a:gd name="connsiteX317" fmla="*/ 617565 w 972462"/>
              <a:gd name="connsiteY317" fmla="*/ 395288 h 1567582"/>
              <a:gd name="connsiteX318" fmla="*/ 616613 w 972462"/>
              <a:gd name="connsiteY318" fmla="*/ 393383 h 1567582"/>
              <a:gd name="connsiteX319" fmla="*/ 616613 w 972462"/>
              <a:gd name="connsiteY319" fmla="*/ 393383 h 1567582"/>
              <a:gd name="connsiteX320" fmla="*/ 617565 w 972462"/>
              <a:gd name="connsiteY320" fmla="*/ 393383 h 1567582"/>
              <a:gd name="connsiteX321" fmla="*/ 617565 w 972462"/>
              <a:gd name="connsiteY321" fmla="*/ 395288 h 1567582"/>
              <a:gd name="connsiteX322" fmla="*/ 383250 w 972462"/>
              <a:gd name="connsiteY322" fmla="*/ 209550 h 1567582"/>
              <a:gd name="connsiteX323" fmla="*/ 383250 w 972462"/>
              <a:gd name="connsiteY323" fmla="*/ 209550 h 1567582"/>
              <a:gd name="connsiteX324" fmla="*/ 383250 w 972462"/>
              <a:gd name="connsiteY324" fmla="*/ 209550 h 1567582"/>
              <a:gd name="connsiteX325" fmla="*/ 383250 w 972462"/>
              <a:gd name="connsiteY325" fmla="*/ 209550 h 1567582"/>
              <a:gd name="connsiteX326" fmla="*/ 383250 w 972462"/>
              <a:gd name="connsiteY326" fmla="*/ 209550 h 1567582"/>
              <a:gd name="connsiteX327" fmla="*/ 383250 w 972462"/>
              <a:gd name="connsiteY327" fmla="*/ 209550 h 1567582"/>
              <a:gd name="connsiteX328" fmla="*/ 383250 w 972462"/>
              <a:gd name="connsiteY328" fmla="*/ 209550 h 1567582"/>
              <a:gd name="connsiteX329" fmla="*/ 488025 w 972462"/>
              <a:gd name="connsiteY329" fmla="*/ 576263 h 1567582"/>
              <a:gd name="connsiteX330" fmla="*/ 488025 w 972462"/>
              <a:gd name="connsiteY330" fmla="*/ 576263 h 1567582"/>
              <a:gd name="connsiteX331" fmla="*/ 488025 w 972462"/>
              <a:gd name="connsiteY331" fmla="*/ 576263 h 1567582"/>
              <a:gd name="connsiteX332" fmla="*/ 488025 w 972462"/>
              <a:gd name="connsiteY332" fmla="*/ 576263 h 1567582"/>
              <a:gd name="connsiteX333" fmla="*/ 479453 w 972462"/>
              <a:gd name="connsiteY333" fmla="*/ 612458 h 1567582"/>
              <a:gd name="connsiteX334" fmla="*/ 479453 w 972462"/>
              <a:gd name="connsiteY334" fmla="*/ 612458 h 1567582"/>
              <a:gd name="connsiteX335" fmla="*/ 479453 w 972462"/>
              <a:gd name="connsiteY335" fmla="*/ 612458 h 1567582"/>
              <a:gd name="connsiteX336" fmla="*/ 479453 w 972462"/>
              <a:gd name="connsiteY336" fmla="*/ 612458 h 1567582"/>
              <a:gd name="connsiteX337" fmla="*/ 548033 w 972462"/>
              <a:gd name="connsiteY337" fmla="*/ 736283 h 1567582"/>
              <a:gd name="connsiteX338" fmla="*/ 547080 w 972462"/>
              <a:gd name="connsiteY338" fmla="*/ 735330 h 1567582"/>
              <a:gd name="connsiteX339" fmla="*/ 548033 w 972462"/>
              <a:gd name="connsiteY339" fmla="*/ 736283 h 1567582"/>
              <a:gd name="connsiteX340" fmla="*/ 548033 w 972462"/>
              <a:gd name="connsiteY340" fmla="*/ 736283 h 1567582"/>
              <a:gd name="connsiteX341" fmla="*/ 548033 w 972462"/>
              <a:gd name="connsiteY341" fmla="*/ 736283 h 1567582"/>
              <a:gd name="connsiteX342" fmla="*/ 548033 w 972462"/>
              <a:gd name="connsiteY342" fmla="*/ 736283 h 1567582"/>
              <a:gd name="connsiteX343" fmla="*/ 548033 w 972462"/>
              <a:gd name="connsiteY343" fmla="*/ 736283 h 1567582"/>
              <a:gd name="connsiteX344" fmla="*/ 401348 w 972462"/>
              <a:gd name="connsiteY344" fmla="*/ 580073 h 1567582"/>
              <a:gd name="connsiteX345" fmla="*/ 401348 w 972462"/>
              <a:gd name="connsiteY345" fmla="*/ 580073 h 1567582"/>
              <a:gd name="connsiteX346" fmla="*/ 401348 w 972462"/>
              <a:gd name="connsiteY346" fmla="*/ 580073 h 1567582"/>
              <a:gd name="connsiteX347" fmla="*/ 401348 w 972462"/>
              <a:gd name="connsiteY347" fmla="*/ 580073 h 1567582"/>
              <a:gd name="connsiteX348" fmla="*/ 401348 w 972462"/>
              <a:gd name="connsiteY348" fmla="*/ 580073 h 1567582"/>
              <a:gd name="connsiteX349" fmla="*/ 488978 w 972462"/>
              <a:gd name="connsiteY349" fmla="*/ 575310 h 1567582"/>
              <a:gd name="connsiteX350" fmla="*/ 488978 w 972462"/>
              <a:gd name="connsiteY350" fmla="*/ 575310 h 1567582"/>
              <a:gd name="connsiteX351" fmla="*/ 489930 w 972462"/>
              <a:gd name="connsiteY351" fmla="*/ 576263 h 1567582"/>
              <a:gd name="connsiteX352" fmla="*/ 488978 w 972462"/>
              <a:gd name="connsiteY352" fmla="*/ 576263 h 1567582"/>
              <a:gd name="connsiteX353" fmla="*/ 488978 w 972462"/>
              <a:gd name="connsiteY353" fmla="*/ 575310 h 1567582"/>
              <a:gd name="connsiteX354" fmla="*/ 488978 w 972462"/>
              <a:gd name="connsiteY354" fmla="*/ 575310 h 1567582"/>
              <a:gd name="connsiteX355" fmla="*/ 488978 w 972462"/>
              <a:gd name="connsiteY355" fmla="*/ 575310 h 1567582"/>
              <a:gd name="connsiteX356" fmla="*/ 711863 w 972462"/>
              <a:gd name="connsiteY356" fmla="*/ 315278 h 1567582"/>
              <a:gd name="connsiteX357" fmla="*/ 711863 w 972462"/>
              <a:gd name="connsiteY357" fmla="*/ 317183 h 1567582"/>
              <a:gd name="connsiteX358" fmla="*/ 709958 w 972462"/>
              <a:gd name="connsiteY358" fmla="*/ 315278 h 1567582"/>
              <a:gd name="connsiteX359" fmla="*/ 711863 w 972462"/>
              <a:gd name="connsiteY359" fmla="*/ 315278 h 1567582"/>
              <a:gd name="connsiteX360" fmla="*/ 474690 w 972462"/>
              <a:gd name="connsiteY360" fmla="*/ 594360 h 1567582"/>
              <a:gd name="connsiteX361" fmla="*/ 474690 w 972462"/>
              <a:gd name="connsiteY361" fmla="*/ 594360 h 1567582"/>
              <a:gd name="connsiteX362" fmla="*/ 474690 w 972462"/>
              <a:gd name="connsiteY362" fmla="*/ 594360 h 1567582"/>
              <a:gd name="connsiteX363" fmla="*/ 474690 w 972462"/>
              <a:gd name="connsiteY363" fmla="*/ 594360 h 1567582"/>
              <a:gd name="connsiteX364" fmla="*/ 570893 w 972462"/>
              <a:gd name="connsiteY364" fmla="*/ 777240 h 1567582"/>
              <a:gd name="connsiteX365" fmla="*/ 570893 w 972462"/>
              <a:gd name="connsiteY365" fmla="*/ 777240 h 1567582"/>
              <a:gd name="connsiteX366" fmla="*/ 570893 w 972462"/>
              <a:gd name="connsiteY366" fmla="*/ 777240 h 1567582"/>
              <a:gd name="connsiteX367" fmla="*/ 570893 w 972462"/>
              <a:gd name="connsiteY367" fmla="*/ 777240 h 1567582"/>
              <a:gd name="connsiteX368" fmla="*/ 621375 w 972462"/>
              <a:gd name="connsiteY368" fmla="*/ 594360 h 1567582"/>
              <a:gd name="connsiteX369" fmla="*/ 623280 w 972462"/>
              <a:gd name="connsiteY369" fmla="*/ 592455 h 1567582"/>
              <a:gd name="connsiteX370" fmla="*/ 623280 w 972462"/>
              <a:gd name="connsiteY370" fmla="*/ 594360 h 1567582"/>
              <a:gd name="connsiteX371" fmla="*/ 621375 w 972462"/>
              <a:gd name="connsiteY371" fmla="*/ 594360 h 1567582"/>
              <a:gd name="connsiteX372" fmla="*/ 684240 w 972462"/>
              <a:gd name="connsiteY372" fmla="*/ 388620 h 1567582"/>
              <a:gd name="connsiteX373" fmla="*/ 684240 w 972462"/>
              <a:gd name="connsiteY373" fmla="*/ 388620 h 1567582"/>
              <a:gd name="connsiteX374" fmla="*/ 684240 w 972462"/>
              <a:gd name="connsiteY374" fmla="*/ 388620 h 1567582"/>
              <a:gd name="connsiteX375" fmla="*/ 684240 w 972462"/>
              <a:gd name="connsiteY375" fmla="*/ 388620 h 1567582"/>
              <a:gd name="connsiteX376" fmla="*/ 337530 w 972462"/>
              <a:gd name="connsiteY376" fmla="*/ 442913 h 1567582"/>
              <a:gd name="connsiteX377" fmla="*/ 337530 w 972462"/>
              <a:gd name="connsiteY377" fmla="*/ 442913 h 1567582"/>
              <a:gd name="connsiteX378" fmla="*/ 337530 w 972462"/>
              <a:gd name="connsiteY378" fmla="*/ 442913 h 1567582"/>
              <a:gd name="connsiteX379" fmla="*/ 337530 w 972462"/>
              <a:gd name="connsiteY379" fmla="*/ 442913 h 1567582"/>
              <a:gd name="connsiteX380" fmla="*/ 425160 w 972462"/>
              <a:gd name="connsiteY380" fmla="*/ 568643 h 1567582"/>
              <a:gd name="connsiteX381" fmla="*/ 425160 w 972462"/>
              <a:gd name="connsiteY381" fmla="*/ 567690 h 1567582"/>
              <a:gd name="connsiteX382" fmla="*/ 425160 w 972462"/>
              <a:gd name="connsiteY382" fmla="*/ 568643 h 1567582"/>
              <a:gd name="connsiteX383" fmla="*/ 425160 w 972462"/>
              <a:gd name="connsiteY383" fmla="*/ 568643 h 1567582"/>
              <a:gd name="connsiteX384" fmla="*/ 410873 w 972462"/>
              <a:gd name="connsiteY384" fmla="*/ 681990 h 1567582"/>
              <a:gd name="connsiteX385" fmla="*/ 410873 w 972462"/>
              <a:gd name="connsiteY385" fmla="*/ 681990 h 1567582"/>
              <a:gd name="connsiteX386" fmla="*/ 410873 w 972462"/>
              <a:gd name="connsiteY386" fmla="*/ 680085 h 1567582"/>
              <a:gd name="connsiteX387" fmla="*/ 410873 w 972462"/>
              <a:gd name="connsiteY387" fmla="*/ 680085 h 1567582"/>
              <a:gd name="connsiteX388" fmla="*/ 410873 w 972462"/>
              <a:gd name="connsiteY388" fmla="*/ 680085 h 1567582"/>
              <a:gd name="connsiteX389" fmla="*/ 411825 w 972462"/>
              <a:gd name="connsiteY389" fmla="*/ 681038 h 1567582"/>
              <a:gd name="connsiteX390" fmla="*/ 410873 w 972462"/>
              <a:gd name="connsiteY390" fmla="*/ 681990 h 1567582"/>
              <a:gd name="connsiteX391" fmla="*/ 410873 w 972462"/>
              <a:gd name="connsiteY391" fmla="*/ 681990 h 1567582"/>
              <a:gd name="connsiteX392" fmla="*/ 410873 w 972462"/>
              <a:gd name="connsiteY392" fmla="*/ 681990 h 1567582"/>
              <a:gd name="connsiteX393" fmla="*/ 428970 w 972462"/>
              <a:gd name="connsiteY393" fmla="*/ 744855 h 1567582"/>
              <a:gd name="connsiteX394" fmla="*/ 428970 w 972462"/>
              <a:gd name="connsiteY394" fmla="*/ 744855 h 1567582"/>
              <a:gd name="connsiteX395" fmla="*/ 428970 w 972462"/>
              <a:gd name="connsiteY395" fmla="*/ 744855 h 1567582"/>
              <a:gd name="connsiteX396" fmla="*/ 428970 w 972462"/>
              <a:gd name="connsiteY396" fmla="*/ 744855 h 1567582"/>
              <a:gd name="connsiteX397" fmla="*/ 543270 w 972462"/>
              <a:gd name="connsiteY397" fmla="*/ 818198 h 1567582"/>
              <a:gd name="connsiteX398" fmla="*/ 543270 w 972462"/>
              <a:gd name="connsiteY398" fmla="*/ 818198 h 1567582"/>
              <a:gd name="connsiteX399" fmla="*/ 543270 w 972462"/>
              <a:gd name="connsiteY399" fmla="*/ 818198 h 1567582"/>
              <a:gd name="connsiteX400" fmla="*/ 543270 w 972462"/>
              <a:gd name="connsiteY400" fmla="*/ 818198 h 1567582"/>
              <a:gd name="connsiteX401" fmla="*/ 488978 w 972462"/>
              <a:gd name="connsiteY401" fmla="*/ 1193483 h 1567582"/>
              <a:gd name="connsiteX402" fmla="*/ 488978 w 972462"/>
              <a:gd name="connsiteY402" fmla="*/ 1193483 h 1567582"/>
              <a:gd name="connsiteX403" fmla="*/ 488978 w 972462"/>
              <a:gd name="connsiteY403" fmla="*/ 1193483 h 1567582"/>
              <a:gd name="connsiteX404" fmla="*/ 488978 w 972462"/>
              <a:gd name="connsiteY404" fmla="*/ 1193483 h 1567582"/>
              <a:gd name="connsiteX405" fmla="*/ 767108 w 972462"/>
              <a:gd name="connsiteY405" fmla="*/ 484823 h 1567582"/>
              <a:gd name="connsiteX406" fmla="*/ 767108 w 972462"/>
              <a:gd name="connsiteY406" fmla="*/ 484823 h 1567582"/>
              <a:gd name="connsiteX407" fmla="*/ 767108 w 972462"/>
              <a:gd name="connsiteY407" fmla="*/ 484823 h 1567582"/>
              <a:gd name="connsiteX408" fmla="*/ 767108 w 972462"/>
              <a:gd name="connsiteY408" fmla="*/ 484823 h 1567582"/>
              <a:gd name="connsiteX409" fmla="*/ 447068 w 972462"/>
              <a:gd name="connsiteY409" fmla="*/ 122873 h 1567582"/>
              <a:gd name="connsiteX410" fmla="*/ 447068 w 972462"/>
              <a:gd name="connsiteY410" fmla="*/ 122873 h 1567582"/>
              <a:gd name="connsiteX411" fmla="*/ 447068 w 972462"/>
              <a:gd name="connsiteY411" fmla="*/ 122873 h 1567582"/>
              <a:gd name="connsiteX412" fmla="*/ 447068 w 972462"/>
              <a:gd name="connsiteY412" fmla="*/ 122873 h 1567582"/>
              <a:gd name="connsiteX413" fmla="*/ 447068 w 972462"/>
              <a:gd name="connsiteY413" fmla="*/ 122873 h 1567582"/>
              <a:gd name="connsiteX414" fmla="*/ 447068 w 972462"/>
              <a:gd name="connsiteY414" fmla="*/ 122873 h 1567582"/>
              <a:gd name="connsiteX415" fmla="*/ 447068 w 972462"/>
              <a:gd name="connsiteY415" fmla="*/ 122873 h 1567582"/>
              <a:gd name="connsiteX416" fmla="*/ 447068 w 972462"/>
              <a:gd name="connsiteY416" fmla="*/ 122873 h 1567582"/>
              <a:gd name="connsiteX417" fmla="*/ 365153 w 972462"/>
              <a:gd name="connsiteY417" fmla="*/ 561975 h 1567582"/>
              <a:gd name="connsiteX418" fmla="*/ 365153 w 972462"/>
              <a:gd name="connsiteY418" fmla="*/ 561975 h 1567582"/>
              <a:gd name="connsiteX419" fmla="*/ 365153 w 972462"/>
              <a:gd name="connsiteY419" fmla="*/ 561975 h 1567582"/>
              <a:gd name="connsiteX420" fmla="*/ 365153 w 972462"/>
              <a:gd name="connsiteY420" fmla="*/ 561975 h 1567582"/>
              <a:gd name="connsiteX421" fmla="*/ 685193 w 972462"/>
              <a:gd name="connsiteY421" fmla="*/ 1033463 h 1567582"/>
              <a:gd name="connsiteX422" fmla="*/ 685193 w 972462"/>
              <a:gd name="connsiteY422" fmla="*/ 1033463 h 1567582"/>
              <a:gd name="connsiteX423" fmla="*/ 685193 w 972462"/>
              <a:gd name="connsiteY423" fmla="*/ 1033463 h 1567582"/>
              <a:gd name="connsiteX424" fmla="*/ 685193 w 972462"/>
              <a:gd name="connsiteY424" fmla="*/ 1033463 h 1567582"/>
              <a:gd name="connsiteX425" fmla="*/ 771870 w 972462"/>
              <a:gd name="connsiteY425" fmla="*/ 406718 h 1567582"/>
              <a:gd name="connsiteX426" fmla="*/ 770918 w 972462"/>
              <a:gd name="connsiteY426" fmla="*/ 405765 h 1567582"/>
              <a:gd name="connsiteX427" fmla="*/ 774728 w 972462"/>
              <a:gd name="connsiteY427" fmla="*/ 404813 h 1567582"/>
              <a:gd name="connsiteX428" fmla="*/ 771870 w 972462"/>
              <a:gd name="connsiteY428" fmla="*/ 406718 h 1567582"/>
              <a:gd name="connsiteX429" fmla="*/ 771870 w 972462"/>
              <a:gd name="connsiteY429" fmla="*/ 406718 h 1567582"/>
              <a:gd name="connsiteX430" fmla="*/ 771870 w 972462"/>
              <a:gd name="connsiteY430" fmla="*/ 406718 h 1567582"/>
              <a:gd name="connsiteX431" fmla="*/ 365153 w 972462"/>
              <a:gd name="connsiteY431" fmla="*/ 626745 h 1567582"/>
              <a:gd name="connsiteX432" fmla="*/ 365153 w 972462"/>
              <a:gd name="connsiteY432" fmla="*/ 626745 h 1567582"/>
              <a:gd name="connsiteX433" fmla="*/ 365153 w 972462"/>
              <a:gd name="connsiteY433" fmla="*/ 626745 h 1567582"/>
              <a:gd name="connsiteX434" fmla="*/ 365153 w 972462"/>
              <a:gd name="connsiteY434" fmla="*/ 626745 h 1567582"/>
              <a:gd name="connsiteX435" fmla="*/ 406110 w 972462"/>
              <a:gd name="connsiteY435" fmla="*/ 741045 h 1567582"/>
              <a:gd name="connsiteX436" fmla="*/ 406110 w 972462"/>
              <a:gd name="connsiteY436" fmla="*/ 741045 h 1567582"/>
              <a:gd name="connsiteX437" fmla="*/ 406110 w 972462"/>
              <a:gd name="connsiteY437" fmla="*/ 741045 h 1567582"/>
              <a:gd name="connsiteX438" fmla="*/ 406110 w 972462"/>
              <a:gd name="connsiteY438" fmla="*/ 741045 h 1567582"/>
              <a:gd name="connsiteX439" fmla="*/ 406110 w 972462"/>
              <a:gd name="connsiteY439" fmla="*/ 741045 h 1567582"/>
              <a:gd name="connsiteX440" fmla="*/ 406110 w 972462"/>
              <a:gd name="connsiteY440" fmla="*/ 744855 h 1567582"/>
              <a:gd name="connsiteX441" fmla="*/ 402300 w 972462"/>
              <a:gd name="connsiteY441" fmla="*/ 745808 h 1567582"/>
              <a:gd name="connsiteX442" fmla="*/ 406110 w 972462"/>
              <a:gd name="connsiteY442" fmla="*/ 741998 h 1567582"/>
              <a:gd name="connsiteX443" fmla="*/ 406110 w 972462"/>
              <a:gd name="connsiteY443" fmla="*/ 744855 h 1567582"/>
              <a:gd name="connsiteX444" fmla="*/ 421350 w 972462"/>
              <a:gd name="connsiteY444" fmla="*/ 1193483 h 1567582"/>
              <a:gd name="connsiteX445" fmla="*/ 418493 w 972462"/>
              <a:gd name="connsiteY445" fmla="*/ 1198245 h 1567582"/>
              <a:gd name="connsiteX446" fmla="*/ 421350 w 972462"/>
              <a:gd name="connsiteY446" fmla="*/ 1193483 h 1567582"/>
              <a:gd name="connsiteX447" fmla="*/ 571845 w 972462"/>
              <a:gd name="connsiteY447" fmla="*/ 1243013 h 1567582"/>
              <a:gd name="connsiteX448" fmla="*/ 568988 w 972462"/>
              <a:gd name="connsiteY448" fmla="*/ 1244918 h 1567582"/>
              <a:gd name="connsiteX449" fmla="*/ 571845 w 972462"/>
              <a:gd name="connsiteY449" fmla="*/ 1243013 h 1567582"/>
              <a:gd name="connsiteX450" fmla="*/ 475643 w 972462"/>
              <a:gd name="connsiteY450" fmla="*/ 100965 h 1567582"/>
              <a:gd name="connsiteX451" fmla="*/ 475643 w 972462"/>
              <a:gd name="connsiteY451" fmla="*/ 100965 h 1567582"/>
              <a:gd name="connsiteX452" fmla="*/ 475643 w 972462"/>
              <a:gd name="connsiteY452" fmla="*/ 100965 h 1567582"/>
              <a:gd name="connsiteX453" fmla="*/ 475643 w 972462"/>
              <a:gd name="connsiteY453" fmla="*/ 100965 h 1567582"/>
              <a:gd name="connsiteX454" fmla="*/ 369915 w 972462"/>
              <a:gd name="connsiteY454" fmla="*/ 1266825 h 1567582"/>
              <a:gd name="connsiteX455" fmla="*/ 369915 w 972462"/>
              <a:gd name="connsiteY455" fmla="*/ 1266825 h 1567582"/>
              <a:gd name="connsiteX456" fmla="*/ 369915 w 972462"/>
              <a:gd name="connsiteY456" fmla="*/ 1266825 h 1567582"/>
              <a:gd name="connsiteX457" fmla="*/ 369915 w 972462"/>
              <a:gd name="connsiteY457" fmla="*/ 1266825 h 1567582"/>
              <a:gd name="connsiteX458" fmla="*/ 369915 w 972462"/>
              <a:gd name="connsiteY458" fmla="*/ 1266825 h 1567582"/>
              <a:gd name="connsiteX459" fmla="*/ 369915 w 972462"/>
              <a:gd name="connsiteY459" fmla="*/ 1266825 h 1567582"/>
              <a:gd name="connsiteX460" fmla="*/ 369915 w 972462"/>
              <a:gd name="connsiteY460" fmla="*/ 1266825 h 1567582"/>
              <a:gd name="connsiteX461" fmla="*/ 748058 w 972462"/>
              <a:gd name="connsiteY461" fmla="*/ 1151573 h 1567582"/>
              <a:gd name="connsiteX462" fmla="*/ 748058 w 972462"/>
              <a:gd name="connsiteY462" fmla="*/ 1151573 h 1567582"/>
              <a:gd name="connsiteX463" fmla="*/ 751868 w 972462"/>
              <a:gd name="connsiteY463" fmla="*/ 1151573 h 1567582"/>
              <a:gd name="connsiteX464" fmla="*/ 751868 w 972462"/>
              <a:gd name="connsiteY464" fmla="*/ 1153478 h 1567582"/>
              <a:gd name="connsiteX465" fmla="*/ 748058 w 972462"/>
              <a:gd name="connsiteY465" fmla="*/ 1151573 h 1567582"/>
              <a:gd name="connsiteX466" fmla="*/ 648045 w 972462"/>
              <a:gd name="connsiteY466" fmla="*/ 801053 h 1567582"/>
              <a:gd name="connsiteX467" fmla="*/ 647093 w 972462"/>
              <a:gd name="connsiteY467" fmla="*/ 800100 h 1567582"/>
              <a:gd name="connsiteX468" fmla="*/ 648045 w 972462"/>
              <a:gd name="connsiteY468" fmla="*/ 800100 h 1567582"/>
              <a:gd name="connsiteX469" fmla="*/ 648045 w 972462"/>
              <a:gd name="connsiteY469" fmla="*/ 801053 h 1567582"/>
              <a:gd name="connsiteX470" fmla="*/ 730913 w 972462"/>
              <a:gd name="connsiteY470" fmla="*/ 557213 h 1567582"/>
              <a:gd name="connsiteX471" fmla="*/ 730913 w 972462"/>
              <a:gd name="connsiteY471" fmla="*/ 557213 h 1567582"/>
              <a:gd name="connsiteX472" fmla="*/ 730913 w 972462"/>
              <a:gd name="connsiteY472" fmla="*/ 557213 h 1567582"/>
              <a:gd name="connsiteX473" fmla="*/ 730913 w 972462"/>
              <a:gd name="connsiteY473" fmla="*/ 559118 h 1567582"/>
              <a:gd name="connsiteX474" fmla="*/ 729960 w 972462"/>
              <a:gd name="connsiteY474" fmla="*/ 558165 h 1567582"/>
              <a:gd name="connsiteX475" fmla="*/ 730913 w 972462"/>
              <a:gd name="connsiteY475" fmla="*/ 557213 h 1567582"/>
              <a:gd name="connsiteX476" fmla="*/ 284190 w 972462"/>
              <a:gd name="connsiteY476" fmla="*/ 276225 h 1567582"/>
              <a:gd name="connsiteX477" fmla="*/ 286095 w 972462"/>
              <a:gd name="connsiteY477" fmla="*/ 278130 h 1567582"/>
              <a:gd name="connsiteX478" fmla="*/ 284190 w 972462"/>
              <a:gd name="connsiteY478" fmla="*/ 276225 h 1567582"/>
              <a:gd name="connsiteX479" fmla="*/ 284190 w 972462"/>
              <a:gd name="connsiteY479" fmla="*/ 276225 h 1567582"/>
              <a:gd name="connsiteX480" fmla="*/ 174653 w 972462"/>
              <a:gd name="connsiteY480" fmla="*/ 1156335 h 1567582"/>
              <a:gd name="connsiteX481" fmla="*/ 174653 w 972462"/>
              <a:gd name="connsiteY481" fmla="*/ 1156335 h 1567582"/>
              <a:gd name="connsiteX482" fmla="*/ 173700 w 972462"/>
              <a:gd name="connsiteY482" fmla="*/ 1157288 h 1567582"/>
              <a:gd name="connsiteX483" fmla="*/ 174653 w 972462"/>
              <a:gd name="connsiteY483" fmla="*/ 1156335 h 1567582"/>
              <a:gd name="connsiteX484" fmla="*/ 259425 w 972462"/>
              <a:gd name="connsiteY484" fmla="*/ 488633 h 1567582"/>
              <a:gd name="connsiteX485" fmla="*/ 259425 w 972462"/>
              <a:gd name="connsiteY485" fmla="*/ 488633 h 1567582"/>
              <a:gd name="connsiteX486" fmla="*/ 259425 w 972462"/>
              <a:gd name="connsiteY486" fmla="*/ 488633 h 1567582"/>
              <a:gd name="connsiteX487" fmla="*/ 259425 w 972462"/>
              <a:gd name="connsiteY487" fmla="*/ 488633 h 1567582"/>
              <a:gd name="connsiteX488" fmla="*/ 259425 w 972462"/>
              <a:gd name="connsiteY488" fmla="*/ 488633 h 1567582"/>
              <a:gd name="connsiteX489" fmla="*/ 287048 w 972462"/>
              <a:gd name="connsiteY489" fmla="*/ 585788 h 1567582"/>
              <a:gd name="connsiteX490" fmla="*/ 287048 w 972462"/>
              <a:gd name="connsiteY490" fmla="*/ 585788 h 1567582"/>
              <a:gd name="connsiteX491" fmla="*/ 287048 w 972462"/>
              <a:gd name="connsiteY491" fmla="*/ 585788 h 1567582"/>
              <a:gd name="connsiteX492" fmla="*/ 287048 w 972462"/>
              <a:gd name="connsiteY492" fmla="*/ 585788 h 1567582"/>
              <a:gd name="connsiteX493" fmla="*/ 287048 w 972462"/>
              <a:gd name="connsiteY493" fmla="*/ 585788 h 1567582"/>
              <a:gd name="connsiteX494" fmla="*/ 301335 w 972462"/>
              <a:gd name="connsiteY494" fmla="*/ 595313 h 1567582"/>
              <a:gd name="connsiteX495" fmla="*/ 301335 w 972462"/>
              <a:gd name="connsiteY495" fmla="*/ 595313 h 1567582"/>
              <a:gd name="connsiteX496" fmla="*/ 301335 w 972462"/>
              <a:gd name="connsiteY496" fmla="*/ 594360 h 1567582"/>
              <a:gd name="connsiteX497" fmla="*/ 301335 w 972462"/>
              <a:gd name="connsiteY497" fmla="*/ 594360 h 1567582"/>
              <a:gd name="connsiteX498" fmla="*/ 301335 w 972462"/>
              <a:gd name="connsiteY498" fmla="*/ 594360 h 1567582"/>
              <a:gd name="connsiteX499" fmla="*/ 301335 w 972462"/>
              <a:gd name="connsiteY499" fmla="*/ 595313 h 1567582"/>
              <a:gd name="connsiteX500" fmla="*/ 301335 w 972462"/>
              <a:gd name="connsiteY500" fmla="*/ 595313 h 1567582"/>
              <a:gd name="connsiteX501" fmla="*/ 365153 w 972462"/>
              <a:gd name="connsiteY501" fmla="*/ 809625 h 1567582"/>
              <a:gd name="connsiteX502" fmla="*/ 368010 w 972462"/>
              <a:gd name="connsiteY502" fmla="*/ 810578 h 1567582"/>
              <a:gd name="connsiteX503" fmla="*/ 368010 w 972462"/>
              <a:gd name="connsiteY503" fmla="*/ 814388 h 1567582"/>
              <a:gd name="connsiteX504" fmla="*/ 365153 w 972462"/>
              <a:gd name="connsiteY504" fmla="*/ 809625 h 1567582"/>
              <a:gd name="connsiteX505" fmla="*/ 365153 w 972462"/>
              <a:gd name="connsiteY505" fmla="*/ 809625 h 1567582"/>
              <a:gd name="connsiteX506" fmla="*/ 365153 w 972462"/>
              <a:gd name="connsiteY506" fmla="*/ 809625 h 1567582"/>
              <a:gd name="connsiteX507" fmla="*/ 364200 w 972462"/>
              <a:gd name="connsiteY507" fmla="*/ 961073 h 1567582"/>
              <a:gd name="connsiteX508" fmla="*/ 364200 w 972462"/>
              <a:gd name="connsiteY508" fmla="*/ 961073 h 1567582"/>
              <a:gd name="connsiteX509" fmla="*/ 364200 w 972462"/>
              <a:gd name="connsiteY509" fmla="*/ 961073 h 1567582"/>
              <a:gd name="connsiteX510" fmla="*/ 364200 w 972462"/>
              <a:gd name="connsiteY510" fmla="*/ 961073 h 1567582"/>
              <a:gd name="connsiteX511" fmla="*/ 297525 w 972462"/>
              <a:gd name="connsiteY511" fmla="*/ 1102043 h 1567582"/>
              <a:gd name="connsiteX512" fmla="*/ 297525 w 972462"/>
              <a:gd name="connsiteY512" fmla="*/ 1102043 h 1567582"/>
              <a:gd name="connsiteX513" fmla="*/ 299430 w 972462"/>
              <a:gd name="connsiteY513" fmla="*/ 1102043 h 1567582"/>
              <a:gd name="connsiteX514" fmla="*/ 297525 w 972462"/>
              <a:gd name="connsiteY514" fmla="*/ 1102043 h 1567582"/>
              <a:gd name="connsiteX515" fmla="*/ 572798 w 972462"/>
              <a:gd name="connsiteY515" fmla="*/ 1395413 h 1567582"/>
              <a:gd name="connsiteX516" fmla="*/ 579465 w 972462"/>
              <a:gd name="connsiteY516" fmla="*/ 1383030 h 1567582"/>
              <a:gd name="connsiteX517" fmla="*/ 580418 w 972462"/>
              <a:gd name="connsiteY517" fmla="*/ 1392555 h 1567582"/>
              <a:gd name="connsiteX518" fmla="*/ 572798 w 972462"/>
              <a:gd name="connsiteY518" fmla="*/ 1395413 h 1567582"/>
              <a:gd name="connsiteX519" fmla="*/ 685193 w 972462"/>
              <a:gd name="connsiteY519" fmla="*/ 640080 h 1567582"/>
              <a:gd name="connsiteX520" fmla="*/ 685193 w 972462"/>
              <a:gd name="connsiteY520" fmla="*/ 641033 h 1567582"/>
              <a:gd name="connsiteX521" fmla="*/ 684240 w 972462"/>
              <a:gd name="connsiteY521" fmla="*/ 641033 h 1567582"/>
              <a:gd name="connsiteX522" fmla="*/ 685193 w 972462"/>
              <a:gd name="connsiteY522" fmla="*/ 640080 h 1567582"/>
              <a:gd name="connsiteX523" fmla="*/ 708053 w 972462"/>
              <a:gd name="connsiteY523" fmla="*/ 548640 h 1567582"/>
              <a:gd name="connsiteX524" fmla="*/ 708053 w 972462"/>
              <a:gd name="connsiteY524" fmla="*/ 548640 h 1567582"/>
              <a:gd name="connsiteX525" fmla="*/ 708053 w 972462"/>
              <a:gd name="connsiteY525" fmla="*/ 548640 h 1567582"/>
              <a:gd name="connsiteX526" fmla="*/ 708053 w 972462"/>
              <a:gd name="connsiteY526" fmla="*/ 548640 h 1567582"/>
              <a:gd name="connsiteX527" fmla="*/ 708053 w 972462"/>
              <a:gd name="connsiteY527" fmla="*/ 548640 h 1567582"/>
              <a:gd name="connsiteX528" fmla="*/ 708053 w 972462"/>
              <a:gd name="connsiteY528" fmla="*/ 548640 h 1567582"/>
              <a:gd name="connsiteX529" fmla="*/ 708053 w 972462"/>
              <a:gd name="connsiteY529" fmla="*/ 548640 h 1567582"/>
              <a:gd name="connsiteX530" fmla="*/ 794730 w 972462"/>
              <a:gd name="connsiteY530" fmla="*/ 365760 h 1567582"/>
              <a:gd name="connsiteX531" fmla="*/ 796635 w 972462"/>
              <a:gd name="connsiteY531" fmla="*/ 365760 h 1567582"/>
              <a:gd name="connsiteX532" fmla="*/ 794730 w 972462"/>
              <a:gd name="connsiteY532" fmla="*/ 365760 h 1567582"/>
              <a:gd name="connsiteX533" fmla="*/ 337530 w 972462"/>
              <a:gd name="connsiteY533" fmla="*/ 164783 h 1567582"/>
              <a:gd name="connsiteX534" fmla="*/ 337530 w 972462"/>
              <a:gd name="connsiteY534" fmla="*/ 164783 h 1567582"/>
              <a:gd name="connsiteX535" fmla="*/ 337530 w 972462"/>
              <a:gd name="connsiteY535" fmla="*/ 164783 h 1567582"/>
              <a:gd name="connsiteX536" fmla="*/ 337530 w 972462"/>
              <a:gd name="connsiteY536" fmla="*/ 164783 h 1567582"/>
              <a:gd name="connsiteX537" fmla="*/ 264188 w 972462"/>
              <a:gd name="connsiteY537" fmla="*/ 581025 h 1567582"/>
              <a:gd name="connsiteX538" fmla="*/ 264188 w 972462"/>
              <a:gd name="connsiteY538" fmla="*/ 581025 h 1567582"/>
              <a:gd name="connsiteX539" fmla="*/ 264188 w 972462"/>
              <a:gd name="connsiteY539" fmla="*/ 581025 h 1567582"/>
              <a:gd name="connsiteX540" fmla="*/ 264188 w 972462"/>
              <a:gd name="connsiteY540" fmla="*/ 581025 h 1567582"/>
              <a:gd name="connsiteX541" fmla="*/ 90833 w 972462"/>
              <a:gd name="connsiteY541" fmla="*/ 1266825 h 1567582"/>
              <a:gd name="connsiteX542" fmla="*/ 90833 w 972462"/>
              <a:gd name="connsiteY542" fmla="*/ 1266825 h 1567582"/>
              <a:gd name="connsiteX543" fmla="*/ 90833 w 972462"/>
              <a:gd name="connsiteY543" fmla="*/ 1266825 h 1567582"/>
              <a:gd name="connsiteX544" fmla="*/ 90833 w 972462"/>
              <a:gd name="connsiteY544" fmla="*/ 1266825 h 1567582"/>
              <a:gd name="connsiteX545" fmla="*/ 922365 w 972462"/>
              <a:gd name="connsiteY545" fmla="*/ 1189673 h 1567582"/>
              <a:gd name="connsiteX546" fmla="*/ 922365 w 972462"/>
              <a:gd name="connsiteY546" fmla="*/ 1192530 h 1567582"/>
              <a:gd name="connsiteX547" fmla="*/ 919508 w 972462"/>
              <a:gd name="connsiteY547" fmla="*/ 1192530 h 1567582"/>
              <a:gd name="connsiteX548" fmla="*/ 922365 w 972462"/>
              <a:gd name="connsiteY548" fmla="*/ 1189673 h 1567582"/>
              <a:gd name="connsiteX549" fmla="*/ 726150 w 972462"/>
              <a:gd name="connsiteY549" fmla="*/ 145733 h 1567582"/>
              <a:gd name="connsiteX550" fmla="*/ 726150 w 972462"/>
              <a:gd name="connsiteY550" fmla="*/ 145733 h 1567582"/>
              <a:gd name="connsiteX551" fmla="*/ 726150 w 972462"/>
              <a:gd name="connsiteY551" fmla="*/ 145733 h 1567582"/>
              <a:gd name="connsiteX552" fmla="*/ 726150 w 972462"/>
              <a:gd name="connsiteY552" fmla="*/ 145733 h 1567582"/>
              <a:gd name="connsiteX553" fmla="*/ 716625 w 972462"/>
              <a:gd name="connsiteY553" fmla="*/ 132398 h 1567582"/>
              <a:gd name="connsiteX554" fmla="*/ 715673 w 972462"/>
              <a:gd name="connsiteY554" fmla="*/ 131445 h 1567582"/>
              <a:gd name="connsiteX555" fmla="*/ 716625 w 972462"/>
              <a:gd name="connsiteY555" fmla="*/ 131445 h 1567582"/>
              <a:gd name="connsiteX556" fmla="*/ 716625 w 972462"/>
              <a:gd name="connsiteY556" fmla="*/ 132398 h 1567582"/>
              <a:gd name="connsiteX557" fmla="*/ 490883 w 972462"/>
              <a:gd name="connsiteY557" fmla="*/ 1463040 h 1567582"/>
              <a:gd name="connsiteX558" fmla="*/ 487073 w 972462"/>
              <a:gd name="connsiteY558" fmla="*/ 1465898 h 1567582"/>
              <a:gd name="connsiteX559" fmla="*/ 490883 w 972462"/>
              <a:gd name="connsiteY559" fmla="*/ 1463040 h 1567582"/>
              <a:gd name="connsiteX560" fmla="*/ 874740 w 972462"/>
              <a:gd name="connsiteY560" fmla="*/ 1011555 h 1567582"/>
              <a:gd name="connsiteX561" fmla="*/ 872835 w 972462"/>
              <a:gd name="connsiteY561" fmla="*/ 1010603 h 1567582"/>
              <a:gd name="connsiteX562" fmla="*/ 872835 w 972462"/>
              <a:gd name="connsiteY562" fmla="*/ 1010603 h 1567582"/>
              <a:gd name="connsiteX563" fmla="*/ 872835 w 972462"/>
              <a:gd name="connsiteY563" fmla="*/ 1010603 h 1567582"/>
              <a:gd name="connsiteX564" fmla="*/ 872835 w 972462"/>
              <a:gd name="connsiteY564" fmla="*/ 1010603 h 1567582"/>
              <a:gd name="connsiteX565" fmla="*/ 874740 w 972462"/>
              <a:gd name="connsiteY565" fmla="*/ 1011555 h 1567582"/>
              <a:gd name="connsiteX566" fmla="*/ 874740 w 972462"/>
              <a:gd name="connsiteY566" fmla="*/ 1011555 h 1567582"/>
              <a:gd name="connsiteX567" fmla="*/ 388013 w 972462"/>
              <a:gd name="connsiteY567" fmla="*/ 73343 h 1567582"/>
              <a:gd name="connsiteX568" fmla="*/ 388013 w 972462"/>
              <a:gd name="connsiteY568" fmla="*/ 75248 h 1567582"/>
              <a:gd name="connsiteX569" fmla="*/ 388013 w 972462"/>
              <a:gd name="connsiteY569" fmla="*/ 73343 h 1567582"/>
              <a:gd name="connsiteX570" fmla="*/ 388013 w 972462"/>
              <a:gd name="connsiteY570" fmla="*/ 73343 h 1567582"/>
              <a:gd name="connsiteX571" fmla="*/ 342293 w 972462"/>
              <a:gd name="connsiteY571" fmla="*/ 964883 h 1567582"/>
              <a:gd name="connsiteX572" fmla="*/ 342293 w 972462"/>
              <a:gd name="connsiteY572" fmla="*/ 964883 h 1567582"/>
              <a:gd name="connsiteX573" fmla="*/ 342293 w 972462"/>
              <a:gd name="connsiteY573" fmla="*/ 964883 h 1567582"/>
              <a:gd name="connsiteX574" fmla="*/ 342293 w 972462"/>
              <a:gd name="connsiteY574" fmla="*/ 964883 h 1567582"/>
              <a:gd name="connsiteX575" fmla="*/ 342293 w 972462"/>
              <a:gd name="connsiteY575" fmla="*/ 964883 h 1567582"/>
              <a:gd name="connsiteX576" fmla="*/ 342293 w 972462"/>
              <a:gd name="connsiteY576" fmla="*/ 964883 h 1567582"/>
              <a:gd name="connsiteX577" fmla="*/ 319433 w 972462"/>
              <a:gd name="connsiteY577" fmla="*/ 1032510 h 1567582"/>
              <a:gd name="connsiteX578" fmla="*/ 319433 w 972462"/>
              <a:gd name="connsiteY578" fmla="*/ 1032510 h 1567582"/>
              <a:gd name="connsiteX579" fmla="*/ 318480 w 972462"/>
              <a:gd name="connsiteY579" fmla="*/ 1033463 h 1567582"/>
              <a:gd name="connsiteX580" fmla="*/ 319433 w 972462"/>
              <a:gd name="connsiteY580" fmla="*/ 1032510 h 15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Lst>
            <a:rect l="l" t="t" r="r" b="b"/>
            <a:pathLst>
              <a:path w="972462" h="1567582">
                <a:moveTo>
                  <a:pt x="969038" y="1175385"/>
                </a:moveTo>
                <a:lnTo>
                  <a:pt x="969038" y="1175385"/>
                </a:lnTo>
                <a:cubicBezTo>
                  <a:pt x="969038" y="1175385"/>
                  <a:pt x="969038" y="1175385"/>
                  <a:pt x="969038" y="1175385"/>
                </a:cubicBezTo>
                <a:cubicBezTo>
                  <a:pt x="973800" y="1154430"/>
                  <a:pt x="974753" y="1133475"/>
                  <a:pt x="964275" y="1113473"/>
                </a:cubicBezTo>
                <a:lnTo>
                  <a:pt x="964275" y="1113473"/>
                </a:lnTo>
                <a:cubicBezTo>
                  <a:pt x="964275" y="1113473"/>
                  <a:pt x="964275" y="1113473"/>
                  <a:pt x="964275" y="1113473"/>
                </a:cubicBezTo>
                <a:cubicBezTo>
                  <a:pt x="962370" y="1112520"/>
                  <a:pt x="961418" y="1111568"/>
                  <a:pt x="959513" y="1110615"/>
                </a:cubicBezTo>
                <a:cubicBezTo>
                  <a:pt x="952845" y="1069658"/>
                  <a:pt x="929033" y="1038225"/>
                  <a:pt x="899505" y="1011555"/>
                </a:cubicBezTo>
                <a:cubicBezTo>
                  <a:pt x="894743" y="1001078"/>
                  <a:pt x="887123" y="994410"/>
                  <a:pt x="876645" y="988695"/>
                </a:cubicBezTo>
                <a:cubicBezTo>
                  <a:pt x="867120" y="974408"/>
                  <a:pt x="856643" y="960120"/>
                  <a:pt x="840450" y="952500"/>
                </a:cubicBezTo>
                <a:cubicBezTo>
                  <a:pt x="812828" y="936308"/>
                  <a:pt x="785205" y="922020"/>
                  <a:pt x="755678" y="909638"/>
                </a:cubicBezTo>
                <a:cubicBezTo>
                  <a:pt x="753773" y="907733"/>
                  <a:pt x="751868" y="906780"/>
                  <a:pt x="749010" y="904875"/>
                </a:cubicBezTo>
                <a:cubicBezTo>
                  <a:pt x="749010" y="904875"/>
                  <a:pt x="749010" y="904875"/>
                  <a:pt x="749010" y="904875"/>
                </a:cubicBezTo>
                <a:cubicBezTo>
                  <a:pt x="749010" y="904875"/>
                  <a:pt x="749010" y="904875"/>
                  <a:pt x="749010" y="904875"/>
                </a:cubicBezTo>
                <a:cubicBezTo>
                  <a:pt x="733770" y="894398"/>
                  <a:pt x="718530" y="883920"/>
                  <a:pt x="703290" y="873443"/>
                </a:cubicBezTo>
                <a:cubicBezTo>
                  <a:pt x="698528" y="867728"/>
                  <a:pt x="696623" y="859155"/>
                  <a:pt x="686145" y="859155"/>
                </a:cubicBezTo>
                <a:lnTo>
                  <a:pt x="686145" y="859155"/>
                </a:lnTo>
                <a:cubicBezTo>
                  <a:pt x="685193" y="848678"/>
                  <a:pt x="680430" y="840105"/>
                  <a:pt x="675668" y="830580"/>
                </a:cubicBezTo>
                <a:lnTo>
                  <a:pt x="675668" y="830580"/>
                </a:lnTo>
                <a:cubicBezTo>
                  <a:pt x="667095" y="798195"/>
                  <a:pt x="670905" y="764858"/>
                  <a:pt x="666143" y="731520"/>
                </a:cubicBezTo>
                <a:cubicBezTo>
                  <a:pt x="667095" y="730568"/>
                  <a:pt x="667095" y="729615"/>
                  <a:pt x="667095" y="728663"/>
                </a:cubicBezTo>
                <a:cubicBezTo>
                  <a:pt x="669953" y="721995"/>
                  <a:pt x="672810" y="715328"/>
                  <a:pt x="675668" y="708660"/>
                </a:cubicBezTo>
                <a:lnTo>
                  <a:pt x="675668" y="708660"/>
                </a:lnTo>
                <a:cubicBezTo>
                  <a:pt x="689003" y="690563"/>
                  <a:pt x="691860" y="668655"/>
                  <a:pt x="698528" y="647700"/>
                </a:cubicBezTo>
                <a:cubicBezTo>
                  <a:pt x="698528" y="647700"/>
                  <a:pt x="698528" y="647700"/>
                  <a:pt x="698528" y="647700"/>
                </a:cubicBezTo>
                <a:cubicBezTo>
                  <a:pt x="701385" y="639128"/>
                  <a:pt x="704243" y="629603"/>
                  <a:pt x="708053" y="621030"/>
                </a:cubicBezTo>
                <a:cubicBezTo>
                  <a:pt x="713768" y="619125"/>
                  <a:pt x="719483" y="617220"/>
                  <a:pt x="725198" y="615315"/>
                </a:cubicBezTo>
                <a:cubicBezTo>
                  <a:pt x="725198" y="615315"/>
                  <a:pt x="725198" y="615315"/>
                  <a:pt x="725198" y="615315"/>
                </a:cubicBezTo>
                <a:cubicBezTo>
                  <a:pt x="725198" y="615315"/>
                  <a:pt x="725198" y="615315"/>
                  <a:pt x="725198" y="615315"/>
                </a:cubicBezTo>
                <a:cubicBezTo>
                  <a:pt x="728055" y="617220"/>
                  <a:pt x="731865" y="619125"/>
                  <a:pt x="734723" y="621030"/>
                </a:cubicBezTo>
                <a:cubicBezTo>
                  <a:pt x="735675" y="623888"/>
                  <a:pt x="736628" y="624840"/>
                  <a:pt x="739485" y="624840"/>
                </a:cubicBezTo>
                <a:cubicBezTo>
                  <a:pt x="744248" y="627698"/>
                  <a:pt x="748058" y="630555"/>
                  <a:pt x="753773" y="625793"/>
                </a:cubicBezTo>
                <a:cubicBezTo>
                  <a:pt x="760440" y="625793"/>
                  <a:pt x="763298" y="621983"/>
                  <a:pt x="763298" y="616268"/>
                </a:cubicBezTo>
                <a:cubicBezTo>
                  <a:pt x="776633" y="611505"/>
                  <a:pt x="769965" y="597218"/>
                  <a:pt x="777585" y="589598"/>
                </a:cubicBezTo>
                <a:cubicBezTo>
                  <a:pt x="777585" y="589598"/>
                  <a:pt x="777585" y="589598"/>
                  <a:pt x="777585" y="589598"/>
                </a:cubicBezTo>
                <a:cubicBezTo>
                  <a:pt x="780443" y="585788"/>
                  <a:pt x="784253" y="581978"/>
                  <a:pt x="787110" y="578168"/>
                </a:cubicBezTo>
                <a:cubicBezTo>
                  <a:pt x="787110" y="578168"/>
                  <a:pt x="787110" y="578168"/>
                  <a:pt x="787110" y="578168"/>
                </a:cubicBezTo>
                <a:cubicBezTo>
                  <a:pt x="789968" y="575310"/>
                  <a:pt x="791873" y="572453"/>
                  <a:pt x="794730" y="570548"/>
                </a:cubicBezTo>
                <a:cubicBezTo>
                  <a:pt x="801398" y="566738"/>
                  <a:pt x="803303" y="560070"/>
                  <a:pt x="805208" y="553403"/>
                </a:cubicBezTo>
                <a:cubicBezTo>
                  <a:pt x="805208" y="553403"/>
                  <a:pt x="803303" y="553403"/>
                  <a:pt x="803303" y="553403"/>
                </a:cubicBezTo>
                <a:cubicBezTo>
                  <a:pt x="803303" y="553403"/>
                  <a:pt x="803303" y="552450"/>
                  <a:pt x="803303" y="552450"/>
                </a:cubicBezTo>
                <a:cubicBezTo>
                  <a:pt x="804255" y="553403"/>
                  <a:pt x="804255" y="553403"/>
                  <a:pt x="805208" y="554355"/>
                </a:cubicBezTo>
                <a:cubicBezTo>
                  <a:pt x="809018" y="544830"/>
                  <a:pt x="812828" y="534353"/>
                  <a:pt x="813780" y="522923"/>
                </a:cubicBezTo>
                <a:cubicBezTo>
                  <a:pt x="813780" y="522923"/>
                  <a:pt x="813780" y="522923"/>
                  <a:pt x="813780" y="522923"/>
                </a:cubicBezTo>
                <a:cubicBezTo>
                  <a:pt x="820448" y="520065"/>
                  <a:pt x="822353" y="514350"/>
                  <a:pt x="822353" y="507683"/>
                </a:cubicBezTo>
                <a:cubicBezTo>
                  <a:pt x="823305" y="506730"/>
                  <a:pt x="823305" y="504825"/>
                  <a:pt x="823305" y="503873"/>
                </a:cubicBezTo>
                <a:cubicBezTo>
                  <a:pt x="823305" y="503873"/>
                  <a:pt x="823305" y="503873"/>
                  <a:pt x="823305" y="503873"/>
                </a:cubicBezTo>
                <a:cubicBezTo>
                  <a:pt x="823305" y="503873"/>
                  <a:pt x="823305" y="503873"/>
                  <a:pt x="823305" y="503873"/>
                </a:cubicBezTo>
                <a:cubicBezTo>
                  <a:pt x="832830" y="470535"/>
                  <a:pt x="823305" y="439103"/>
                  <a:pt x="813780" y="407670"/>
                </a:cubicBezTo>
                <a:cubicBezTo>
                  <a:pt x="813780" y="398145"/>
                  <a:pt x="812828" y="389573"/>
                  <a:pt x="812828" y="380048"/>
                </a:cubicBezTo>
                <a:cubicBezTo>
                  <a:pt x="814733" y="370523"/>
                  <a:pt x="814733" y="361950"/>
                  <a:pt x="812828" y="352425"/>
                </a:cubicBezTo>
                <a:cubicBezTo>
                  <a:pt x="812828" y="352425"/>
                  <a:pt x="812828" y="352425"/>
                  <a:pt x="812828" y="352425"/>
                </a:cubicBezTo>
                <a:cubicBezTo>
                  <a:pt x="812828" y="352425"/>
                  <a:pt x="812828" y="352425"/>
                  <a:pt x="812828" y="352425"/>
                </a:cubicBezTo>
                <a:cubicBezTo>
                  <a:pt x="812828" y="337185"/>
                  <a:pt x="812828" y="321945"/>
                  <a:pt x="812828" y="306705"/>
                </a:cubicBezTo>
                <a:cubicBezTo>
                  <a:pt x="812828" y="294323"/>
                  <a:pt x="814733" y="280988"/>
                  <a:pt x="809018" y="268605"/>
                </a:cubicBezTo>
                <a:cubicBezTo>
                  <a:pt x="809018" y="268605"/>
                  <a:pt x="809018" y="268605"/>
                  <a:pt x="809018" y="268605"/>
                </a:cubicBezTo>
                <a:cubicBezTo>
                  <a:pt x="808065" y="267653"/>
                  <a:pt x="806160" y="265748"/>
                  <a:pt x="805208" y="264795"/>
                </a:cubicBezTo>
                <a:cubicBezTo>
                  <a:pt x="806160" y="252413"/>
                  <a:pt x="803303" y="240030"/>
                  <a:pt x="796635" y="228600"/>
                </a:cubicBezTo>
                <a:cubicBezTo>
                  <a:pt x="796635" y="227648"/>
                  <a:pt x="795683" y="225743"/>
                  <a:pt x="794730" y="224790"/>
                </a:cubicBezTo>
                <a:cubicBezTo>
                  <a:pt x="794730" y="224790"/>
                  <a:pt x="794730" y="224790"/>
                  <a:pt x="794730" y="224790"/>
                </a:cubicBezTo>
                <a:lnTo>
                  <a:pt x="794730" y="224790"/>
                </a:lnTo>
                <a:cubicBezTo>
                  <a:pt x="789015" y="180975"/>
                  <a:pt x="769965" y="144780"/>
                  <a:pt x="729008" y="123825"/>
                </a:cubicBezTo>
                <a:cubicBezTo>
                  <a:pt x="725198" y="117158"/>
                  <a:pt x="718530" y="115253"/>
                  <a:pt x="712815" y="112395"/>
                </a:cubicBezTo>
                <a:cubicBezTo>
                  <a:pt x="712815" y="112395"/>
                  <a:pt x="712815" y="112395"/>
                  <a:pt x="712815" y="112395"/>
                </a:cubicBezTo>
                <a:cubicBezTo>
                  <a:pt x="707100" y="106680"/>
                  <a:pt x="700433" y="101918"/>
                  <a:pt x="694718" y="96203"/>
                </a:cubicBezTo>
                <a:cubicBezTo>
                  <a:pt x="693765" y="90488"/>
                  <a:pt x="689955" y="87630"/>
                  <a:pt x="685193" y="86678"/>
                </a:cubicBezTo>
                <a:cubicBezTo>
                  <a:pt x="682335" y="83820"/>
                  <a:pt x="679478" y="80010"/>
                  <a:pt x="676620" y="77153"/>
                </a:cubicBezTo>
                <a:cubicBezTo>
                  <a:pt x="674715" y="74295"/>
                  <a:pt x="672810" y="71438"/>
                  <a:pt x="670905" y="68580"/>
                </a:cubicBezTo>
                <a:cubicBezTo>
                  <a:pt x="646140" y="34290"/>
                  <a:pt x="615660" y="9525"/>
                  <a:pt x="570893" y="9525"/>
                </a:cubicBezTo>
                <a:cubicBezTo>
                  <a:pt x="568035" y="9525"/>
                  <a:pt x="565178" y="9525"/>
                  <a:pt x="562320" y="8573"/>
                </a:cubicBezTo>
                <a:cubicBezTo>
                  <a:pt x="560415" y="6668"/>
                  <a:pt x="559463" y="5715"/>
                  <a:pt x="557558" y="3810"/>
                </a:cubicBezTo>
                <a:cubicBezTo>
                  <a:pt x="557558" y="2858"/>
                  <a:pt x="557558" y="953"/>
                  <a:pt x="557558" y="0"/>
                </a:cubicBezTo>
                <a:cubicBezTo>
                  <a:pt x="548033" y="0"/>
                  <a:pt x="539460" y="0"/>
                  <a:pt x="529935" y="0"/>
                </a:cubicBezTo>
                <a:cubicBezTo>
                  <a:pt x="529935" y="953"/>
                  <a:pt x="529935" y="2858"/>
                  <a:pt x="529935" y="3810"/>
                </a:cubicBezTo>
                <a:cubicBezTo>
                  <a:pt x="525173" y="4763"/>
                  <a:pt x="520410" y="6668"/>
                  <a:pt x="514695" y="7620"/>
                </a:cubicBezTo>
                <a:cubicBezTo>
                  <a:pt x="513743" y="7620"/>
                  <a:pt x="511838" y="7620"/>
                  <a:pt x="510885" y="8573"/>
                </a:cubicBezTo>
                <a:cubicBezTo>
                  <a:pt x="510885" y="8573"/>
                  <a:pt x="510885" y="8573"/>
                  <a:pt x="510885" y="8573"/>
                </a:cubicBezTo>
                <a:cubicBezTo>
                  <a:pt x="499455" y="7620"/>
                  <a:pt x="489930" y="16193"/>
                  <a:pt x="479453" y="18098"/>
                </a:cubicBezTo>
                <a:cubicBezTo>
                  <a:pt x="479453" y="18098"/>
                  <a:pt x="479453" y="18098"/>
                  <a:pt x="479453" y="18098"/>
                </a:cubicBezTo>
                <a:cubicBezTo>
                  <a:pt x="479453" y="18098"/>
                  <a:pt x="479453" y="18098"/>
                  <a:pt x="479453" y="18098"/>
                </a:cubicBezTo>
                <a:cubicBezTo>
                  <a:pt x="468975" y="20003"/>
                  <a:pt x="458498" y="20003"/>
                  <a:pt x="449925" y="26670"/>
                </a:cubicBezTo>
                <a:lnTo>
                  <a:pt x="449925" y="26670"/>
                </a:lnTo>
                <a:cubicBezTo>
                  <a:pt x="439448" y="25718"/>
                  <a:pt x="431828" y="30480"/>
                  <a:pt x="424208" y="37148"/>
                </a:cubicBezTo>
                <a:cubicBezTo>
                  <a:pt x="424208" y="37148"/>
                  <a:pt x="424208" y="37148"/>
                  <a:pt x="424208" y="37148"/>
                </a:cubicBezTo>
                <a:cubicBezTo>
                  <a:pt x="418493" y="41910"/>
                  <a:pt x="411825" y="45720"/>
                  <a:pt x="406110" y="50483"/>
                </a:cubicBezTo>
                <a:cubicBezTo>
                  <a:pt x="394680" y="56198"/>
                  <a:pt x="388013" y="65723"/>
                  <a:pt x="378488" y="73343"/>
                </a:cubicBezTo>
                <a:lnTo>
                  <a:pt x="378488" y="73343"/>
                </a:lnTo>
                <a:lnTo>
                  <a:pt x="378488" y="73343"/>
                </a:lnTo>
                <a:cubicBezTo>
                  <a:pt x="347055" y="100013"/>
                  <a:pt x="321338" y="132398"/>
                  <a:pt x="299430" y="167640"/>
                </a:cubicBezTo>
                <a:cubicBezTo>
                  <a:pt x="299430" y="167640"/>
                  <a:pt x="299430" y="167640"/>
                  <a:pt x="299430" y="167640"/>
                </a:cubicBezTo>
                <a:cubicBezTo>
                  <a:pt x="298478" y="169545"/>
                  <a:pt x="296573" y="171450"/>
                  <a:pt x="295620" y="173355"/>
                </a:cubicBezTo>
                <a:cubicBezTo>
                  <a:pt x="292763" y="179070"/>
                  <a:pt x="288953" y="185738"/>
                  <a:pt x="286095" y="191453"/>
                </a:cubicBezTo>
                <a:cubicBezTo>
                  <a:pt x="277523" y="197168"/>
                  <a:pt x="271808" y="204788"/>
                  <a:pt x="267998" y="214313"/>
                </a:cubicBezTo>
                <a:cubicBezTo>
                  <a:pt x="255615" y="225743"/>
                  <a:pt x="255615" y="240983"/>
                  <a:pt x="254663" y="256223"/>
                </a:cubicBezTo>
                <a:cubicBezTo>
                  <a:pt x="245138" y="279083"/>
                  <a:pt x="243233" y="302895"/>
                  <a:pt x="249900" y="326708"/>
                </a:cubicBezTo>
                <a:cubicBezTo>
                  <a:pt x="249900" y="326708"/>
                  <a:pt x="249900" y="326708"/>
                  <a:pt x="249900" y="326708"/>
                </a:cubicBezTo>
                <a:cubicBezTo>
                  <a:pt x="250853" y="332423"/>
                  <a:pt x="250853" y="338138"/>
                  <a:pt x="251805" y="343853"/>
                </a:cubicBezTo>
                <a:cubicBezTo>
                  <a:pt x="252758" y="345758"/>
                  <a:pt x="252758" y="347663"/>
                  <a:pt x="253710" y="349568"/>
                </a:cubicBezTo>
                <a:cubicBezTo>
                  <a:pt x="252758" y="358140"/>
                  <a:pt x="251805" y="367665"/>
                  <a:pt x="250853" y="376238"/>
                </a:cubicBezTo>
                <a:cubicBezTo>
                  <a:pt x="250853" y="376238"/>
                  <a:pt x="250853" y="376238"/>
                  <a:pt x="250853" y="376238"/>
                </a:cubicBezTo>
                <a:cubicBezTo>
                  <a:pt x="250853" y="376238"/>
                  <a:pt x="250853" y="376238"/>
                  <a:pt x="250853" y="376238"/>
                </a:cubicBezTo>
                <a:cubicBezTo>
                  <a:pt x="245138" y="385763"/>
                  <a:pt x="240375" y="395288"/>
                  <a:pt x="241328" y="407670"/>
                </a:cubicBezTo>
                <a:lnTo>
                  <a:pt x="241328" y="407670"/>
                </a:lnTo>
                <a:cubicBezTo>
                  <a:pt x="241328" y="407670"/>
                  <a:pt x="241328" y="407670"/>
                  <a:pt x="241328" y="407670"/>
                </a:cubicBezTo>
                <a:cubicBezTo>
                  <a:pt x="229898" y="447675"/>
                  <a:pt x="235613" y="487680"/>
                  <a:pt x="237518" y="527685"/>
                </a:cubicBezTo>
                <a:cubicBezTo>
                  <a:pt x="237518" y="527685"/>
                  <a:pt x="237518" y="527685"/>
                  <a:pt x="237518" y="527685"/>
                </a:cubicBezTo>
                <a:lnTo>
                  <a:pt x="237518" y="527685"/>
                </a:lnTo>
                <a:cubicBezTo>
                  <a:pt x="236565" y="541020"/>
                  <a:pt x="235613" y="554355"/>
                  <a:pt x="246090" y="565785"/>
                </a:cubicBezTo>
                <a:cubicBezTo>
                  <a:pt x="245138" y="572453"/>
                  <a:pt x="248948" y="577215"/>
                  <a:pt x="251805" y="582930"/>
                </a:cubicBezTo>
                <a:cubicBezTo>
                  <a:pt x="251805" y="582930"/>
                  <a:pt x="251805" y="582930"/>
                  <a:pt x="251805" y="582930"/>
                </a:cubicBezTo>
                <a:cubicBezTo>
                  <a:pt x="251805" y="582930"/>
                  <a:pt x="251805" y="582930"/>
                  <a:pt x="251805" y="582930"/>
                </a:cubicBezTo>
                <a:cubicBezTo>
                  <a:pt x="253710" y="588645"/>
                  <a:pt x="254663" y="595313"/>
                  <a:pt x="256568" y="601028"/>
                </a:cubicBezTo>
                <a:cubicBezTo>
                  <a:pt x="256568" y="610553"/>
                  <a:pt x="254663" y="620078"/>
                  <a:pt x="260378" y="629603"/>
                </a:cubicBezTo>
                <a:cubicBezTo>
                  <a:pt x="260378" y="629603"/>
                  <a:pt x="260378" y="629603"/>
                  <a:pt x="260378" y="629603"/>
                </a:cubicBezTo>
                <a:cubicBezTo>
                  <a:pt x="260378" y="630555"/>
                  <a:pt x="260378" y="632460"/>
                  <a:pt x="260378" y="633413"/>
                </a:cubicBezTo>
                <a:lnTo>
                  <a:pt x="260378" y="633413"/>
                </a:lnTo>
                <a:cubicBezTo>
                  <a:pt x="261330" y="661988"/>
                  <a:pt x="271808" y="687705"/>
                  <a:pt x="286095" y="711518"/>
                </a:cubicBezTo>
                <a:cubicBezTo>
                  <a:pt x="294668" y="721995"/>
                  <a:pt x="295620" y="737235"/>
                  <a:pt x="305145" y="747713"/>
                </a:cubicBezTo>
                <a:cubicBezTo>
                  <a:pt x="318480" y="768668"/>
                  <a:pt x="332768" y="790575"/>
                  <a:pt x="346103" y="811530"/>
                </a:cubicBezTo>
                <a:cubicBezTo>
                  <a:pt x="346103" y="811530"/>
                  <a:pt x="346103" y="811530"/>
                  <a:pt x="346103" y="811530"/>
                </a:cubicBezTo>
                <a:cubicBezTo>
                  <a:pt x="348008" y="837248"/>
                  <a:pt x="349913" y="862965"/>
                  <a:pt x="351818" y="889635"/>
                </a:cubicBezTo>
                <a:lnTo>
                  <a:pt x="351818" y="889635"/>
                </a:lnTo>
                <a:cubicBezTo>
                  <a:pt x="351818" y="889635"/>
                  <a:pt x="351818" y="889635"/>
                  <a:pt x="351818" y="889635"/>
                </a:cubicBezTo>
                <a:cubicBezTo>
                  <a:pt x="350865" y="904875"/>
                  <a:pt x="351818" y="920115"/>
                  <a:pt x="347055" y="935355"/>
                </a:cubicBezTo>
                <a:cubicBezTo>
                  <a:pt x="342293" y="945833"/>
                  <a:pt x="331815" y="950595"/>
                  <a:pt x="323243" y="958215"/>
                </a:cubicBezTo>
                <a:cubicBezTo>
                  <a:pt x="320385" y="958215"/>
                  <a:pt x="319433" y="960120"/>
                  <a:pt x="318480" y="962025"/>
                </a:cubicBezTo>
                <a:cubicBezTo>
                  <a:pt x="304193" y="958215"/>
                  <a:pt x="294668" y="970598"/>
                  <a:pt x="282285" y="971550"/>
                </a:cubicBezTo>
                <a:lnTo>
                  <a:pt x="282285" y="971550"/>
                </a:lnTo>
                <a:lnTo>
                  <a:pt x="282285" y="971550"/>
                </a:lnTo>
                <a:cubicBezTo>
                  <a:pt x="271808" y="970598"/>
                  <a:pt x="262283" y="971550"/>
                  <a:pt x="254663" y="979170"/>
                </a:cubicBezTo>
                <a:cubicBezTo>
                  <a:pt x="248948" y="980123"/>
                  <a:pt x="244185" y="982028"/>
                  <a:pt x="238470" y="982980"/>
                </a:cubicBezTo>
                <a:cubicBezTo>
                  <a:pt x="235613" y="982980"/>
                  <a:pt x="232755" y="982980"/>
                  <a:pt x="230850" y="984885"/>
                </a:cubicBezTo>
                <a:cubicBezTo>
                  <a:pt x="198465" y="986790"/>
                  <a:pt x="173700" y="1001078"/>
                  <a:pt x="153698" y="1025843"/>
                </a:cubicBezTo>
                <a:cubicBezTo>
                  <a:pt x="130838" y="1047750"/>
                  <a:pt x="107025" y="1068705"/>
                  <a:pt x="93690" y="1098233"/>
                </a:cubicBezTo>
                <a:cubicBezTo>
                  <a:pt x="79403" y="1122045"/>
                  <a:pt x="57495" y="1143000"/>
                  <a:pt x="52733" y="1172528"/>
                </a:cubicBezTo>
                <a:cubicBezTo>
                  <a:pt x="51780" y="1173480"/>
                  <a:pt x="50828" y="1174433"/>
                  <a:pt x="51780" y="1175385"/>
                </a:cubicBezTo>
                <a:cubicBezTo>
                  <a:pt x="37493" y="1179195"/>
                  <a:pt x="38445" y="1192530"/>
                  <a:pt x="33683" y="1203008"/>
                </a:cubicBezTo>
                <a:cubicBezTo>
                  <a:pt x="25110" y="1218248"/>
                  <a:pt x="18443" y="1234440"/>
                  <a:pt x="8918" y="1248728"/>
                </a:cubicBezTo>
                <a:cubicBezTo>
                  <a:pt x="-4417" y="1267778"/>
                  <a:pt x="-2512" y="1283970"/>
                  <a:pt x="12728" y="1301115"/>
                </a:cubicBezTo>
                <a:cubicBezTo>
                  <a:pt x="14633" y="1303973"/>
                  <a:pt x="15585" y="1306830"/>
                  <a:pt x="17490" y="1310640"/>
                </a:cubicBezTo>
                <a:cubicBezTo>
                  <a:pt x="18443" y="1315403"/>
                  <a:pt x="21300" y="1318260"/>
                  <a:pt x="25110" y="1321118"/>
                </a:cubicBezTo>
                <a:cubicBezTo>
                  <a:pt x="27968" y="1332548"/>
                  <a:pt x="35588" y="1340168"/>
                  <a:pt x="43208" y="1347788"/>
                </a:cubicBezTo>
                <a:cubicBezTo>
                  <a:pt x="54638" y="1366838"/>
                  <a:pt x="67973" y="1383983"/>
                  <a:pt x="84165" y="1398270"/>
                </a:cubicBezTo>
                <a:cubicBezTo>
                  <a:pt x="89880" y="1407795"/>
                  <a:pt x="97500" y="1415415"/>
                  <a:pt x="107025" y="1421130"/>
                </a:cubicBezTo>
                <a:cubicBezTo>
                  <a:pt x="110835" y="1426845"/>
                  <a:pt x="114645" y="1431608"/>
                  <a:pt x="121313" y="1434465"/>
                </a:cubicBezTo>
                <a:cubicBezTo>
                  <a:pt x="127028" y="1439228"/>
                  <a:pt x="133695" y="1444943"/>
                  <a:pt x="139410" y="1449705"/>
                </a:cubicBezTo>
                <a:cubicBezTo>
                  <a:pt x="150840" y="1460183"/>
                  <a:pt x="162270" y="1469708"/>
                  <a:pt x="176558" y="1476375"/>
                </a:cubicBezTo>
                <a:cubicBezTo>
                  <a:pt x="188940" y="1486853"/>
                  <a:pt x="203228" y="1495425"/>
                  <a:pt x="218468" y="1502093"/>
                </a:cubicBezTo>
                <a:cubicBezTo>
                  <a:pt x="224183" y="1506855"/>
                  <a:pt x="229898" y="1510665"/>
                  <a:pt x="236565" y="1511618"/>
                </a:cubicBezTo>
                <a:cubicBezTo>
                  <a:pt x="242280" y="1514475"/>
                  <a:pt x="248948" y="1517333"/>
                  <a:pt x="254663" y="1520190"/>
                </a:cubicBezTo>
                <a:cubicBezTo>
                  <a:pt x="262283" y="1523048"/>
                  <a:pt x="269903" y="1525905"/>
                  <a:pt x="277523" y="1529715"/>
                </a:cubicBezTo>
                <a:cubicBezTo>
                  <a:pt x="280380" y="1530668"/>
                  <a:pt x="283238" y="1532573"/>
                  <a:pt x="287048" y="1533525"/>
                </a:cubicBezTo>
                <a:cubicBezTo>
                  <a:pt x="291810" y="1535430"/>
                  <a:pt x="296573" y="1537335"/>
                  <a:pt x="300383" y="1539240"/>
                </a:cubicBezTo>
                <a:lnTo>
                  <a:pt x="300383" y="1539240"/>
                </a:lnTo>
                <a:cubicBezTo>
                  <a:pt x="303240" y="1540193"/>
                  <a:pt x="306098" y="1540193"/>
                  <a:pt x="308955" y="1541145"/>
                </a:cubicBezTo>
                <a:cubicBezTo>
                  <a:pt x="312765" y="1544955"/>
                  <a:pt x="317528" y="1544955"/>
                  <a:pt x="322290" y="1544955"/>
                </a:cubicBezTo>
                <a:cubicBezTo>
                  <a:pt x="322290" y="1544955"/>
                  <a:pt x="322290" y="1544955"/>
                  <a:pt x="322290" y="1544955"/>
                </a:cubicBezTo>
                <a:cubicBezTo>
                  <a:pt x="330863" y="1549718"/>
                  <a:pt x="340388" y="1553528"/>
                  <a:pt x="350865" y="1552575"/>
                </a:cubicBezTo>
                <a:cubicBezTo>
                  <a:pt x="371820" y="1558290"/>
                  <a:pt x="392775" y="1563053"/>
                  <a:pt x="414683" y="1563053"/>
                </a:cubicBezTo>
                <a:cubicBezTo>
                  <a:pt x="435638" y="1568768"/>
                  <a:pt x="457545" y="1567815"/>
                  <a:pt x="478500" y="1566863"/>
                </a:cubicBezTo>
                <a:cubicBezTo>
                  <a:pt x="503265" y="1568768"/>
                  <a:pt x="527078" y="1565910"/>
                  <a:pt x="551843" y="1560195"/>
                </a:cubicBezTo>
                <a:cubicBezTo>
                  <a:pt x="553748" y="1560195"/>
                  <a:pt x="555653" y="1560195"/>
                  <a:pt x="557558" y="1559243"/>
                </a:cubicBezTo>
                <a:cubicBezTo>
                  <a:pt x="560415" y="1559243"/>
                  <a:pt x="563273" y="1558290"/>
                  <a:pt x="565178" y="1558290"/>
                </a:cubicBezTo>
                <a:cubicBezTo>
                  <a:pt x="622328" y="1549718"/>
                  <a:pt x="676620" y="1530668"/>
                  <a:pt x="726150" y="1500188"/>
                </a:cubicBezTo>
                <a:cubicBezTo>
                  <a:pt x="736628" y="1493520"/>
                  <a:pt x="747105" y="1486853"/>
                  <a:pt x="756630" y="1481138"/>
                </a:cubicBezTo>
                <a:cubicBezTo>
                  <a:pt x="764250" y="1479233"/>
                  <a:pt x="770918" y="1475423"/>
                  <a:pt x="774728" y="1467803"/>
                </a:cubicBezTo>
                <a:cubicBezTo>
                  <a:pt x="798540" y="1452563"/>
                  <a:pt x="817590" y="1431608"/>
                  <a:pt x="839498" y="1413510"/>
                </a:cubicBezTo>
                <a:cubicBezTo>
                  <a:pt x="871883" y="1386840"/>
                  <a:pt x="896648" y="1354455"/>
                  <a:pt x="916650" y="1317308"/>
                </a:cubicBezTo>
                <a:cubicBezTo>
                  <a:pt x="938558" y="1284923"/>
                  <a:pt x="958560" y="1251585"/>
                  <a:pt x="963323" y="1212533"/>
                </a:cubicBezTo>
                <a:cubicBezTo>
                  <a:pt x="968085" y="1197293"/>
                  <a:pt x="969038" y="1185863"/>
                  <a:pt x="969038" y="1175385"/>
                </a:cubicBezTo>
                <a:lnTo>
                  <a:pt x="969038" y="1175385"/>
                </a:lnTo>
                <a:lnTo>
                  <a:pt x="969038" y="1175385"/>
                </a:lnTo>
                <a:close/>
                <a:moveTo>
                  <a:pt x="276570" y="259080"/>
                </a:moveTo>
                <a:cubicBezTo>
                  <a:pt x="277523" y="259080"/>
                  <a:pt x="277523" y="260033"/>
                  <a:pt x="278475" y="260985"/>
                </a:cubicBezTo>
                <a:cubicBezTo>
                  <a:pt x="278475" y="260985"/>
                  <a:pt x="278475" y="260985"/>
                  <a:pt x="277523" y="260985"/>
                </a:cubicBezTo>
                <a:cubicBezTo>
                  <a:pt x="277523" y="260033"/>
                  <a:pt x="277523" y="259080"/>
                  <a:pt x="276570" y="259080"/>
                </a:cubicBezTo>
                <a:close/>
                <a:moveTo>
                  <a:pt x="283238" y="1353503"/>
                </a:moveTo>
                <a:cubicBezTo>
                  <a:pt x="282285" y="1354455"/>
                  <a:pt x="282285" y="1354455"/>
                  <a:pt x="283238" y="1353503"/>
                </a:cubicBezTo>
                <a:cubicBezTo>
                  <a:pt x="282285" y="1354455"/>
                  <a:pt x="282285" y="1354455"/>
                  <a:pt x="283238" y="1353503"/>
                </a:cubicBezTo>
                <a:cubicBezTo>
                  <a:pt x="282285" y="1353503"/>
                  <a:pt x="282285" y="1353503"/>
                  <a:pt x="283238" y="1353503"/>
                </a:cubicBezTo>
                <a:close/>
                <a:moveTo>
                  <a:pt x="448020" y="1272540"/>
                </a:moveTo>
                <a:cubicBezTo>
                  <a:pt x="448020" y="1272540"/>
                  <a:pt x="448020" y="1271588"/>
                  <a:pt x="448973" y="1271588"/>
                </a:cubicBezTo>
                <a:cubicBezTo>
                  <a:pt x="449925" y="1271588"/>
                  <a:pt x="448973" y="1272540"/>
                  <a:pt x="448020" y="1272540"/>
                </a:cubicBezTo>
                <a:close/>
                <a:moveTo>
                  <a:pt x="406110" y="741045"/>
                </a:moveTo>
                <a:cubicBezTo>
                  <a:pt x="406110" y="741045"/>
                  <a:pt x="406110" y="741045"/>
                  <a:pt x="406110" y="741045"/>
                </a:cubicBezTo>
                <a:cubicBezTo>
                  <a:pt x="406110" y="741045"/>
                  <a:pt x="406110" y="741045"/>
                  <a:pt x="406110" y="741045"/>
                </a:cubicBezTo>
                <a:cubicBezTo>
                  <a:pt x="406110" y="741045"/>
                  <a:pt x="406110" y="741045"/>
                  <a:pt x="406110" y="741045"/>
                </a:cubicBezTo>
                <a:close/>
                <a:moveTo>
                  <a:pt x="299430" y="441960"/>
                </a:moveTo>
                <a:cubicBezTo>
                  <a:pt x="299430" y="442913"/>
                  <a:pt x="300383" y="442913"/>
                  <a:pt x="300383" y="443865"/>
                </a:cubicBezTo>
                <a:cubicBezTo>
                  <a:pt x="299430" y="443865"/>
                  <a:pt x="298478" y="443865"/>
                  <a:pt x="297525" y="442913"/>
                </a:cubicBezTo>
                <a:cubicBezTo>
                  <a:pt x="299430" y="442913"/>
                  <a:pt x="299430" y="441960"/>
                  <a:pt x="299430" y="441960"/>
                </a:cubicBezTo>
                <a:close/>
                <a:moveTo>
                  <a:pt x="502313" y="978218"/>
                </a:moveTo>
                <a:cubicBezTo>
                  <a:pt x="502313" y="978218"/>
                  <a:pt x="501360" y="978218"/>
                  <a:pt x="501360" y="978218"/>
                </a:cubicBezTo>
                <a:lnTo>
                  <a:pt x="501360" y="978218"/>
                </a:lnTo>
                <a:cubicBezTo>
                  <a:pt x="501360" y="977265"/>
                  <a:pt x="501360" y="977265"/>
                  <a:pt x="502313" y="978218"/>
                </a:cubicBezTo>
                <a:cubicBezTo>
                  <a:pt x="502313" y="977265"/>
                  <a:pt x="502313" y="978218"/>
                  <a:pt x="502313" y="978218"/>
                </a:cubicBezTo>
                <a:close/>
                <a:moveTo>
                  <a:pt x="689955" y="251460"/>
                </a:moveTo>
                <a:cubicBezTo>
                  <a:pt x="689955" y="251460"/>
                  <a:pt x="689955" y="251460"/>
                  <a:pt x="689955" y="251460"/>
                </a:cubicBezTo>
                <a:cubicBezTo>
                  <a:pt x="689955" y="251460"/>
                  <a:pt x="689955" y="251460"/>
                  <a:pt x="689955" y="251460"/>
                </a:cubicBezTo>
                <a:cubicBezTo>
                  <a:pt x="689955" y="251460"/>
                  <a:pt x="689955" y="251460"/>
                  <a:pt x="689955" y="251460"/>
                </a:cubicBezTo>
                <a:close/>
                <a:moveTo>
                  <a:pt x="466118" y="558165"/>
                </a:moveTo>
                <a:cubicBezTo>
                  <a:pt x="466118" y="558165"/>
                  <a:pt x="466118" y="557213"/>
                  <a:pt x="466118" y="558165"/>
                </a:cubicBezTo>
                <a:cubicBezTo>
                  <a:pt x="466118" y="557213"/>
                  <a:pt x="466118" y="558165"/>
                  <a:pt x="466118" y="558165"/>
                </a:cubicBezTo>
                <a:cubicBezTo>
                  <a:pt x="466118" y="558165"/>
                  <a:pt x="466118" y="558165"/>
                  <a:pt x="466118" y="558165"/>
                </a:cubicBezTo>
                <a:cubicBezTo>
                  <a:pt x="466118" y="558165"/>
                  <a:pt x="466118" y="558165"/>
                  <a:pt x="466118" y="558165"/>
                </a:cubicBezTo>
                <a:close/>
                <a:moveTo>
                  <a:pt x="528983" y="533400"/>
                </a:moveTo>
                <a:cubicBezTo>
                  <a:pt x="528983" y="531495"/>
                  <a:pt x="528983" y="529590"/>
                  <a:pt x="530888" y="527685"/>
                </a:cubicBezTo>
                <a:cubicBezTo>
                  <a:pt x="530888" y="529590"/>
                  <a:pt x="529935" y="531495"/>
                  <a:pt x="528983" y="533400"/>
                </a:cubicBezTo>
                <a:close/>
                <a:moveTo>
                  <a:pt x="488978" y="439103"/>
                </a:moveTo>
                <a:lnTo>
                  <a:pt x="488978" y="439103"/>
                </a:lnTo>
                <a:cubicBezTo>
                  <a:pt x="488978" y="439103"/>
                  <a:pt x="488978" y="439103"/>
                  <a:pt x="488978" y="439103"/>
                </a:cubicBezTo>
                <a:cubicBezTo>
                  <a:pt x="488978" y="439103"/>
                  <a:pt x="488978" y="440055"/>
                  <a:pt x="488978" y="439103"/>
                </a:cubicBezTo>
                <a:cubicBezTo>
                  <a:pt x="488025" y="439103"/>
                  <a:pt x="488978" y="439103"/>
                  <a:pt x="488978" y="439103"/>
                </a:cubicBezTo>
                <a:lnTo>
                  <a:pt x="488978" y="439103"/>
                </a:lnTo>
                <a:close/>
                <a:moveTo>
                  <a:pt x="401348" y="352425"/>
                </a:moveTo>
                <a:cubicBezTo>
                  <a:pt x="401348" y="352425"/>
                  <a:pt x="401348" y="352425"/>
                  <a:pt x="401348" y="352425"/>
                </a:cubicBezTo>
                <a:cubicBezTo>
                  <a:pt x="401348" y="352425"/>
                  <a:pt x="401348" y="352425"/>
                  <a:pt x="401348" y="352425"/>
                </a:cubicBezTo>
                <a:cubicBezTo>
                  <a:pt x="401348" y="352425"/>
                  <a:pt x="401348" y="352425"/>
                  <a:pt x="401348" y="352425"/>
                </a:cubicBezTo>
                <a:cubicBezTo>
                  <a:pt x="401348" y="352425"/>
                  <a:pt x="402300" y="352425"/>
                  <a:pt x="401348" y="352425"/>
                </a:cubicBezTo>
                <a:cubicBezTo>
                  <a:pt x="402300" y="352425"/>
                  <a:pt x="402300" y="352425"/>
                  <a:pt x="401348" y="352425"/>
                </a:cubicBezTo>
                <a:cubicBezTo>
                  <a:pt x="402300" y="352425"/>
                  <a:pt x="401348" y="352425"/>
                  <a:pt x="401348" y="352425"/>
                </a:cubicBezTo>
                <a:close/>
                <a:moveTo>
                  <a:pt x="402300" y="340043"/>
                </a:moveTo>
                <a:cubicBezTo>
                  <a:pt x="402300" y="339090"/>
                  <a:pt x="401348" y="339090"/>
                  <a:pt x="401348" y="338138"/>
                </a:cubicBezTo>
                <a:cubicBezTo>
                  <a:pt x="401348" y="338138"/>
                  <a:pt x="402300" y="338138"/>
                  <a:pt x="402300" y="338138"/>
                </a:cubicBezTo>
                <a:cubicBezTo>
                  <a:pt x="402300" y="339090"/>
                  <a:pt x="402300" y="339090"/>
                  <a:pt x="402300" y="340043"/>
                </a:cubicBezTo>
                <a:close/>
                <a:moveTo>
                  <a:pt x="579465" y="433388"/>
                </a:moveTo>
                <a:cubicBezTo>
                  <a:pt x="579465" y="434340"/>
                  <a:pt x="580418" y="434340"/>
                  <a:pt x="579465" y="433388"/>
                </a:cubicBezTo>
                <a:cubicBezTo>
                  <a:pt x="579465" y="434340"/>
                  <a:pt x="579465" y="434340"/>
                  <a:pt x="579465" y="433388"/>
                </a:cubicBezTo>
                <a:cubicBezTo>
                  <a:pt x="579465" y="434340"/>
                  <a:pt x="579465" y="434340"/>
                  <a:pt x="579465" y="433388"/>
                </a:cubicBezTo>
                <a:close/>
                <a:moveTo>
                  <a:pt x="515648" y="525780"/>
                </a:moveTo>
                <a:cubicBezTo>
                  <a:pt x="515648" y="525780"/>
                  <a:pt x="515648" y="525780"/>
                  <a:pt x="515648" y="525780"/>
                </a:cubicBezTo>
                <a:cubicBezTo>
                  <a:pt x="515648" y="525780"/>
                  <a:pt x="515648" y="525780"/>
                  <a:pt x="515648" y="525780"/>
                </a:cubicBezTo>
                <a:cubicBezTo>
                  <a:pt x="515648" y="525780"/>
                  <a:pt x="515648" y="525780"/>
                  <a:pt x="515648" y="525780"/>
                </a:cubicBezTo>
                <a:close/>
                <a:moveTo>
                  <a:pt x="535650" y="671513"/>
                </a:moveTo>
                <a:cubicBezTo>
                  <a:pt x="535650" y="671513"/>
                  <a:pt x="535650" y="671513"/>
                  <a:pt x="535650" y="671513"/>
                </a:cubicBezTo>
                <a:cubicBezTo>
                  <a:pt x="535650" y="672465"/>
                  <a:pt x="535650" y="672465"/>
                  <a:pt x="535650" y="671513"/>
                </a:cubicBezTo>
                <a:cubicBezTo>
                  <a:pt x="535650" y="672465"/>
                  <a:pt x="535650" y="672465"/>
                  <a:pt x="535650" y="671513"/>
                </a:cubicBezTo>
                <a:close/>
                <a:moveTo>
                  <a:pt x="634710" y="360998"/>
                </a:moveTo>
                <a:cubicBezTo>
                  <a:pt x="634710" y="360998"/>
                  <a:pt x="634710" y="360998"/>
                  <a:pt x="634710" y="360998"/>
                </a:cubicBezTo>
                <a:cubicBezTo>
                  <a:pt x="634710" y="360998"/>
                  <a:pt x="634710" y="360998"/>
                  <a:pt x="634710" y="360998"/>
                </a:cubicBezTo>
                <a:cubicBezTo>
                  <a:pt x="634710" y="360998"/>
                  <a:pt x="634710" y="360998"/>
                  <a:pt x="634710" y="360998"/>
                </a:cubicBezTo>
                <a:close/>
                <a:moveTo>
                  <a:pt x="640425" y="360998"/>
                </a:moveTo>
                <a:cubicBezTo>
                  <a:pt x="639473" y="360998"/>
                  <a:pt x="639473" y="360998"/>
                  <a:pt x="640425" y="360998"/>
                </a:cubicBezTo>
                <a:cubicBezTo>
                  <a:pt x="639473" y="360998"/>
                  <a:pt x="640425" y="360045"/>
                  <a:pt x="640425" y="360045"/>
                </a:cubicBezTo>
                <a:cubicBezTo>
                  <a:pt x="640425" y="360045"/>
                  <a:pt x="640425" y="360998"/>
                  <a:pt x="640425" y="360998"/>
                </a:cubicBezTo>
                <a:close/>
                <a:moveTo>
                  <a:pt x="611850" y="200978"/>
                </a:moveTo>
                <a:cubicBezTo>
                  <a:pt x="611850" y="200978"/>
                  <a:pt x="611850" y="200978"/>
                  <a:pt x="611850" y="200978"/>
                </a:cubicBezTo>
                <a:lnTo>
                  <a:pt x="611850" y="200978"/>
                </a:lnTo>
                <a:lnTo>
                  <a:pt x="611850" y="200978"/>
                </a:lnTo>
                <a:lnTo>
                  <a:pt x="611850" y="200978"/>
                </a:lnTo>
                <a:cubicBezTo>
                  <a:pt x="611850" y="200978"/>
                  <a:pt x="611850" y="200978"/>
                  <a:pt x="611850" y="200978"/>
                </a:cubicBezTo>
                <a:cubicBezTo>
                  <a:pt x="611850" y="200978"/>
                  <a:pt x="611850" y="200978"/>
                  <a:pt x="611850" y="200978"/>
                </a:cubicBezTo>
                <a:close/>
                <a:moveTo>
                  <a:pt x="392775" y="300038"/>
                </a:moveTo>
                <a:cubicBezTo>
                  <a:pt x="392775" y="300038"/>
                  <a:pt x="392775" y="300990"/>
                  <a:pt x="392775" y="300990"/>
                </a:cubicBezTo>
                <a:cubicBezTo>
                  <a:pt x="392775" y="300990"/>
                  <a:pt x="392775" y="300990"/>
                  <a:pt x="392775" y="300990"/>
                </a:cubicBezTo>
                <a:cubicBezTo>
                  <a:pt x="392775" y="300990"/>
                  <a:pt x="392775" y="300990"/>
                  <a:pt x="392775" y="300990"/>
                </a:cubicBezTo>
                <a:lnTo>
                  <a:pt x="392775" y="300990"/>
                </a:lnTo>
                <a:cubicBezTo>
                  <a:pt x="391823" y="300990"/>
                  <a:pt x="391823" y="300990"/>
                  <a:pt x="390870" y="300990"/>
                </a:cubicBezTo>
                <a:cubicBezTo>
                  <a:pt x="390870" y="300990"/>
                  <a:pt x="391823" y="300990"/>
                  <a:pt x="392775" y="300038"/>
                </a:cubicBezTo>
                <a:close/>
                <a:moveTo>
                  <a:pt x="378488" y="329565"/>
                </a:moveTo>
                <a:cubicBezTo>
                  <a:pt x="378488" y="329565"/>
                  <a:pt x="378488" y="329565"/>
                  <a:pt x="378488" y="329565"/>
                </a:cubicBezTo>
                <a:cubicBezTo>
                  <a:pt x="378488" y="329565"/>
                  <a:pt x="378488" y="329565"/>
                  <a:pt x="378488" y="329565"/>
                </a:cubicBezTo>
                <a:cubicBezTo>
                  <a:pt x="378488" y="329565"/>
                  <a:pt x="378488" y="329565"/>
                  <a:pt x="378488" y="329565"/>
                </a:cubicBezTo>
                <a:cubicBezTo>
                  <a:pt x="378488" y="329565"/>
                  <a:pt x="378488" y="329565"/>
                  <a:pt x="378488" y="329565"/>
                </a:cubicBezTo>
                <a:cubicBezTo>
                  <a:pt x="378488" y="329565"/>
                  <a:pt x="378488" y="329565"/>
                  <a:pt x="378488" y="329565"/>
                </a:cubicBezTo>
                <a:close/>
                <a:moveTo>
                  <a:pt x="383250" y="402908"/>
                </a:moveTo>
                <a:cubicBezTo>
                  <a:pt x="383250" y="402908"/>
                  <a:pt x="383250" y="402908"/>
                  <a:pt x="383250" y="402908"/>
                </a:cubicBezTo>
                <a:cubicBezTo>
                  <a:pt x="383250" y="401955"/>
                  <a:pt x="383250" y="401955"/>
                  <a:pt x="383250" y="402908"/>
                </a:cubicBezTo>
                <a:cubicBezTo>
                  <a:pt x="383250" y="401955"/>
                  <a:pt x="383250" y="401955"/>
                  <a:pt x="383250" y="402908"/>
                </a:cubicBezTo>
                <a:close/>
                <a:moveTo>
                  <a:pt x="368963" y="461963"/>
                </a:moveTo>
                <a:cubicBezTo>
                  <a:pt x="368963" y="461963"/>
                  <a:pt x="368963" y="461963"/>
                  <a:pt x="368963" y="461963"/>
                </a:cubicBezTo>
                <a:cubicBezTo>
                  <a:pt x="369915" y="461963"/>
                  <a:pt x="369915" y="461963"/>
                  <a:pt x="368963" y="461963"/>
                </a:cubicBezTo>
                <a:cubicBezTo>
                  <a:pt x="369915" y="461963"/>
                  <a:pt x="369915" y="461963"/>
                  <a:pt x="369915" y="461963"/>
                </a:cubicBezTo>
                <a:cubicBezTo>
                  <a:pt x="369915" y="461963"/>
                  <a:pt x="369915" y="461963"/>
                  <a:pt x="368963" y="461963"/>
                </a:cubicBezTo>
                <a:cubicBezTo>
                  <a:pt x="368963" y="461963"/>
                  <a:pt x="368963" y="461963"/>
                  <a:pt x="368963" y="461963"/>
                </a:cubicBezTo>
                <a:cubicBezTo>
                  <a:pt x="368963" y="461963"/>
                  <a:pt x="368963" y="461963"/>
                  <a:pt x="368963" y="461963"/>
                </a:cubicBezTo>
                <a:close/>
                <a:moveTo>
                  <a:pt x="447068" y="424815"/>
                </a:moveTo>
                <a:cubicBezTo>
                  <a:pt x="447068" y="424815"/>
                  <a:pt x="447068" y="424815"/>
                  <a:pt x="447068" y="424815"/>
                </a:cubicBezTo>
                <a:cubicBezTo>
                  <a:pt x="448020" y="425768"/>
                  <a:pt x="448020" y="425768"/>
                  <a:pt x="447068" y="424815"/>
                </a:cubicBezTo>
                <a:cubicBezTo>
                  <a:pt x="447068" y="425768"/>
                  <a:pt x="447068" y="425768"/>
                  <a:pt x="447068" y="425768"/>
                </a:cubicBezTo>
                <a:cubicBezTo>
                  <a:pt x="447068" y="425768"/>
                  <a:pt x="447068" y="425768"/>
                  <a:pt x="447068" y="424815"/>
                </a:cubicBezTo>
                <a:cubicBezTo>
                  <a:pt x="447068" y="424815"/>
                  <a:pt x="447068" y="424815"/>
                  <a:pt x="447068" y="424815"/>
                </a:cubicBezTo>
                <a:close/>
                <a:moveTo>
                  <a:pt x="566130" y="475298"/>
                </a:moveTo>
                <a:cubicBezTo>
                  <a:pt x="566130" y="475298"/>
                  <a:pt x="566130" y="475298"/>
                  <a:pt x="566130" y="475298"/>
                </a:cubicBezTo>
                <a:lnTo>
                  <a:pt x="566130" y="475298"/>
                </a:lnTo>
                <a:cubicBezTo>
                  <a:pt x="566130" y="475298"/>
                  <a:pt x="566130" y="475298"/>
                  <a:pt x="566130" y="475298"/>
                </a:cubicBezTo>
                <a:cubicBezTo>
                  <a:pt x="566130" y="475298"/>
                  <a:pt x="566130" y="475298"/>
                  <a:pt x="566130" y="475298"/>
                </a:cubicBezTo>
                <a:close/>
                <a:moveTo>
                  <a:pt x="629948" y="210503"/>
                </a:moveTo>
                <a:cubicBezTo>
                  <a:pt x="629948" y="210503"/>
                  <a:pt x="629948" y="210503"/>
                  <a:pt x="629948" y="210503"/>
                </a:cubicBezTo>
                <a:cubicBezTo>
                  <a:pt x="629948" y="210503"/>
                  <a:pt x="629948" y="210503"/>
                  <a:pt x="629948" y="210503"/>
                </a:cubicBezTo>
                <a:cubicBezTo>
                  <a:pt x="629948" y="210503"/>
                  <a:pt x="629948" y="210503"/>
                  <a:pt x="629948" y="210503"/>
                </a:cubicBezTo>
                <a:close/>
                <a:moveTo>
                  <a:pt x="455640" y="175260"/>
                </a:moveTo>
                <a:cubicBezTo>
                  <a:pt x="455640" y="177165"/>
                  <a:pt x="455640" y="178118"/>
                  <a:pt x="456593" y="180023"/>
                </a:cubicBezTo>
                <a:cubicBezTo>
                  <a:pt x="454688" y="178118"/>
                  <a:pt x="454688" y="177165"/>
                  <a:pt x="455640" y="175260"/>
                </a:cubicBezTo>
                <a:close/>
                <a:moveTo>
                  <a:pt x="625185" y="516255"/>
                </a:moveTo>
                <a:cubicBezTo>
                  <a:pt x="626138" y="516255"/>
                  <a:pt x="626138" y="516255"/>
                  <a:pt x="625185" y="516255"/>
                </a:cubicBezTo>
                <a:cubicBezTo>
                  <a:pt x="626138" y="516255"/>
                  <a:pt x="626138" y="516255"/>
                  <a:pt x="625185" y="516255"/>
                </a:cubicBezTo>
                <a:cubicBezTo>
                  <a:pt x="625185" y="516255"/>
                  <a:pt x="625185" y="516255"/>
                  <a:pt x="625185" y="516255"/>
                </a:cubicBezTo>
                <a:close/>
                <a:moveTo>
                  <a:pt x="332768" y="411480"/>
                </a:moveTo>
                <a:cubicBezTo>
                  <a:pt x="332768" y="411480"/>
                  <a:pt x="332768" y="411480"/>
                  <a:pt x="332768" y="411480"/>
                </a:cubicBezTo>
                <a:cubicBezTo>
                  <a:pt x="332768" y="411480"/>
                  <a:pt x="332768" y="411480"/>
                  <a:pt x="332768" y="411480"/>
                </a:cubicBezTo>
                <a:cubicBezTo>
                  <a:pt x="332768" y="411480"/>
                  <a:pt x="332768" y="411480"/>
                  <a:pt x="332768" y="411480"/>
                </a:cubicBezTo>
                <a:cubicBezTo>
                  <a:pt x="332768" y="411480"/>
                  <a:pt x="332768" y="411480"/>
                  <a:pt x="332768" y="411480"/>
                </a:cubicBezTo>
                <a:close/>
                <a:moveTo>
                  <a:pt x="500408" y="567690"/>
                </a:moveTo>
                <a:cubicBezTo>
                  <a:pt x="501360" y="568643"/>
                  <a:pt x="501360" y="570548"/>
                  <a:pt x="502313" y="571500"/>
                </a:cubicBezTo>
                <a:cubicBezTo>
                  <a:pt x="502313" y="571500"/>
                  <a:pt x="501360" y="571500"/>
                  <a:pt x="501360" y="571500"/>
                </a:cubicBezTo>
                <a:cubicBezTo>
                  <a:pt x="501360" y="570548"/>
                  <a:pt x="500408" y="568643"/>
                  <a:pt x="500408" y="567690"/>
                </a:cubicBezTo>
                <a:close/>
                <a:moveTo>
                  <a:pt x="497550" y="590550"/>
                </a:moveTo>
                <a:cubicBezTo>
                  <a:pt x="496598" y="589598"/>
                  <a:pt x="496598" y="589598"/>
                  <a:pt x="497550" y="590550"/>
                </a:cubicBezTo>
                <a:cubicBezTo>
                  <a:pt x="496598" y="589598"/>
                  <a:pt x="497550" y="589598"/>
                  <a:pt x="497550" y="590550"/>
                </a:cubicBezTo>
                <a:cubicBezTo>
                  <a:pt x="497550" y="589598"/>
                  <a:pt x="497550" y="589598"/>
                  <a:pt x="497550" y="590550"/>
                </a:cubicBezTo>
                <a:close/>
                <a:moveTo>
                  <a:pt x="561368" y="721995"/>
                </a:moveTo>
                <a:cubicBezTo>
                  <a:pt x="561368" y="721995"/>
                  <a:pt x="561368" y="721995"/>
                  <a:pt x="561368" y="721995"/>
                </a:cubicBezTo>
                <a:cubicBezTo>
                  <a:pt x="561368" y="721995"/>
                  <a:pt x="561368" y="721995"/>
                  <a:pt x="561368" y="721995"/>
                </a:cubicBezTo>
                <a:cubicBezTo>
                  <a:pt x="561368" y="721995"/>
                  <a:pt x="561368" y="721995"/>
                  <a:pt x="561368" y="721995"/>
                </a:cubicBezTo>
                <a:cubicBezTo>
                  <a:pt x="561368" y="721995"/>
                  <a:pt x="561368" y="721995"/>
                  <a:pt x="561368" y="721995"/>
                </a:cubicBezTo>
                <a:cubicBezTo>
                  <a:pt x="561368" y="721995"/>
                  <a:pt x="561368" y="721995"/>
                  <a:pt x="561368" y="721995"/>
                </a:cubicBezTo>
                <a:close/>
                <a:moveTo>
                  <a:pt x="617565" y="395288"/>
                </a:moveTo>
                <a:cubicBezTo>
                  <a:pt x="617565" y="394335"/>
                  <a:pt x="616613" y="394335"/>
                  <a:pt x="616613" y="393383"/>
                </a:cubicBezTo>
                <a:lnTo>
                  <a:pt x="616613" y="393383"/>
                </a:lnTo>
                <a:cubicBezTo>
                  <a:pt x="616613" y="393383"/>
                  <a:pt x="617565" y="393383"/>
                  <a:pt x="617565" y="393383"/>
                </a:cubicBezTo>
                <a:cubicBezTo>
                  <a:pt x="617565" y="393383"/>
                  <a:pt x="617565" y="394335"/>
                  <a:pt x="617565" y="395288"/>
                </a:cubicBezTo>
                <a:close/>
                <a:moveTo>
                  <a:pt x="383250" y="209550"/>
                </a:moveTo>
                <a:cubicBezTo>
                  <a:pt x="383250" y="209550"/>
                  <a:pt x="383250" y="209550"/>
                  <a:pt x="383250" y="209550"/>
                </a:cubicBezTo>
                <a:cubicBezTo>
                  <a:pt x="384203" y="210503"/>
                  <a:pt x="383250" y="210503"/>
                  <a:pt x="383250" y="209550"/>
                </a:cubicBezTo>
                <a:lnTo>
                  <a:pt x="383250" y="209550"/>
                </a:lnTo>
                <a:cubicBezTo>
                  <a:pt x="383250" y="210503"/>
                  <a:pt x="383250" y="210503"/>
                  <a:pt x="383250" y="209550"/>
                </a:cubicBezTo>
                <a:cubicBezTo>
                  <a:pt x="383250" y="210503"/>
                  <a:pt x="383250" y="210503"/>
                  <a:pt x="383250" y="209550"/>
                </a:cubicBezTo>
                <a:cubicBezTo>
                  <a:pt x="383250" y="210503"/>
                  <a:pt x="383250" y="209550"/>
                  <a:pt x="383250" y="209550"/>
                </a:cubicBezTo>
                <a:close/>
                <a:moveTo>
                  <a:pt x="488025" y="576263"/>
                </a:moveTo>
                <a:lnTo>
                  <a:pt x="488025" y="576263"/>
                </a:lnTo>
                <a:cubicBezTo>
                  <a:pt x="488025" y="576263"/>
                  <a:pt x="488025" y="576263"/>
                  <a:pt x="488025" y="576263"/>
                </a:cubicBezTo>
                <a:cubicBezTo>
                  <a:pt x="488025" y="576263"/>
                  <a:pt x="488025" y="576263"/>
                  <a:pt x="488025" y="576263"/>
                </a:cubicBezTo>
                <a:close/>
                <a:moveTo>
                  <a:pt x="479453" y="612458"/>
                </a:moveTo>
                <a:cubicBezTo>
                  <a:pt x="479453" y="612458"/>
                  <a:pt x="479453" y="612458"/>
                  <a:pt x="479453" y="612458"/>
                </a:cubicBezTo>
                <a:cubicBezTo>
                  <a:pt x="479453" y="612458"/>
                  <a:pt x="479453" y="612458"/>
                  <a:pt x="479453" y="612458"/>
                </a:cubicBezTo>
                <a:cubicBezTo>
                  <a:pt x="479453" y="612458"/>
                  <a:pt x="479453" y="612458"/>
                  <a:pt x="479453" y="612458"/>
                </a:cubicBezTo>
                <a:close/>
                <a:moveTo>
                  <a:pt x="548033" y="736283"/>
                </a:moveTo>
                <a:cubicBezTo>
                  <a:pt x="548033" y="736283"/>
                  <a:pt x="547080" y="736283"/>
                  <a:pt x="547080" y="735330"/>
                </a:cubicBezTo>
                <a:cubicBezTo>
                  <a:pt x="547080" y="736283"/>
                  <a:pt x="548033" y="736283"/>
                  <a:pt x="548033" y="736283"/>
                </a:cubicBezTo>
                <a:lnTo>
                  <a:pt x="548033" y="736283"/>
                </a:lnTo>
                <a:cubicBezTo>
                  <a:pt x="548033" y="736283"/>
                  <a:pt x="548033" y="736283"/>
                  <a:pt x="548033" y="736283"/>
                </a:cubicBezTo>
                <a:cubicBezTo>
                  <a:pt x="548033" y="736283"/>
                  <a:pt x="548033" y="736283"/>
                  <a:pt x="548033" y="736283"/>
                </a:cubicBezTo>
                <a:cubicBezTo>
                  <a:pt x="548033" y="736283"/>
                  <a:pt x="548033" y="736283"/>
                  <a:pt x="548033" y="736283"/>
                </a:cubicBezTo>
                <a:close/>
                <a:moveTo>
                  <a:pt x="401348" y="580073"/>
                </a:moveTo>
                <a:cubicBezTo>
                  <a:pt x="401348" y="580073"/>
                  <a:pt x="401348" y="580073"/>
                  <a:pt x="401348" y="580073"/>
                </a:cubicBezTo>
                <a:cubicBezTo>
                  <a:pt x="401348" y="581025"/>
                  <a:pt x="401348" y="581025"/>
                  <a:pt x="401348" y="580073"/>
                </a:cubicBezTo>
                <a:cubicBezTo>
                  <a:pt x="401348" y="581025"/>
                  <a:pt x="401348" y="581025"/>
                  <a:pt x="401348" y="580073"/>
                </a:cubicBezTo>
                <a:cubicBezTo>
                  <a:pt x="401348" y="580073"/>
                  <a:pt x="401348" y="580073"/>
                  <a:pt x="401348" y="580073"/>
                </a:cubicBezTo>
                <a:close/>
                <a:moveTo>
                  <a:pt x="488978" y="575310"/>
                </a:moveTo>
                <a:cubicBezTo>
                  <a:pt x="488978" y="575310"/>
                  <a:pt x="488978" y="575310"/>
                  <a:pt x="488978" y="575310"/>
                </a:cubicBezTo>
                <a:cubicBezTo>
                  <a:pt x="488978" y="576263"/>
                  <a:pt x="488978" y="576263"/>
                  <a:pt x="489930" y="576263"/>
                </a:cubicBezTo>
                <a:cubicBezTo>
                  <a:pt x="489930" y="576263"/>
                  <a:pt x="488978" y="576263"/>
                  <a:pt x="488978" y="576263"/>
                </a:cubicBezTo>
                <a:cubicBezTo>
                  <a:pt x="488025" y="576263"/>
                  <a:pt x="488978" y="575310"/>
                  <a:pt x="488978" y="575310"/>
                </a:cubicBezTo>
                <a:cubicBezTo>
                  <a:pt x="488978" y="575310"/>
                  <a:pt x="488978" y="575310"/>
                  <a:pt x="488978" y="575310"/>
                </a:cubicBezTo>
                <a:cubicBezTo>
                  <a:pt x="488978" y="575310"/>
                  <a:pt x="488978" y="575310"/>
                  <a:pt x="488978" y="575310"/>
                </a:cubicBezTo>
                <a:close/>
                <a:moveTo>
                  <a:pt x="711863" y="315278"/>
                </a:moveTo>
                <a:cubicBezTo>
                  <a:pt x="711863" y="316230"/>
                  <a:pt x="711863" y="316230"/>
                  <a:pt x="711863" y="317183"/>
                </a:cubicBezTo>
                <a:cubicBezTo>
                  <a:pt x="710910" y="316230"/>
                  <a:pt x="709958" y="316230"/>
                  <a:pt x="709958" y="315278"/>
                </a:cubicBezTo>
                <a:cubicBezTo>
                  <a:pt x="709958" y="314325"/>
                  <a:pt x="710910" y="315278"/>
                  <a:pt x="711863" y="315278"/>
                </a:cubicBezTo>
                <a:close/>
                <a:moveTo>
                  <a:pt x="474690" y="594360"/>
                </a:moveTo>
                <a:cubicBezTo>
                  <a:pt x="474690" y="594360"/>
                  <a:pt x="474690" y="595313"/>
                  <a:pt x="474690" y="594360"/>
                </a:cubicBezTo>
                <a:cubicBezTo>
                  <a:pt x="474690" y="595313"/>
                  <a:pt x="474690" y="595313"/>
                  <a:pt x="474690" y="594360"/>
                </a:cubicBezTo>
                <a:cubicBezTo>
                  <a:pt x="474690" y="594360"/>
                  <a:pt x="474690" y="594360"/>
                  <a:pt x="474690" y="594360"/>
                </a:cubicBezTo>
                <a:close/>
                <a:moveTo>
                  <a:pt x="570893" y="777240"/>
                </a:moveTo>
                <a:cubicBezTo>
                  <a:pt x="570893" y="777240"/>
                  <a:pt x="570893" y="777240"/>
                  <a:pt x="570893" y="777240"/>
                </a:cubicBezTo>
                <a:cubicBezTo>
                  <a:pt x="570893" y="777240"/>
                  <a:pt x="570893" y="777240"/>
                  <a:pt x="570893" y="777240"/>
                </a:cubicBezTo>
                <a:cubicBezTo>
                  <a:pt x="570893" y="777240"/>
                  <a:pt x="570893" y="777240"/>
                  <a:pt x="570893" y="777240"/>
                </a:cubicBezTo>
                <a:close/>
                <a:moveTo>
                  <a:pt x="621375" y="594360"/>
                </a:moveTo>
                <a:cubicBezTo>
                  <a:pt x="622328" y="594360"/>
                  <a:pt x="622328" y="593408"/>
                  <a:pt x="623280" y="592455"/>
                </a:cubicBezTo>
                <a:cubicBezTo>
                  <a:pt x="623280" y="593408"/>
                  <a:pt x="623280" y="593408"/>
                  <a:pt x="623280" y="594360"/>
                </a:cubicBezTo>
                <a:cubicBezTo>
                  <a:pt x="622328" y="594360"/>
                  <a:pt x="621375" y="594360"/>
                  <a:pt x="621375" y="594360"/>
                </a:cubicBezTo>
                <a:close/>
                <a:moveTo>
                  <a:pt x="684240" y="388620"/>
                </a:moveTo>
                <a:cubicBezTo>
                  <a:pt x="684240" y="388620"/>
                  <a:pt x="685193" y="388620"/>
                  <a:pt x="684240" y="388620"/>
                </a:cubicBezTo>
                <a:cubicBezTo>
                  <a:pt x="685193" y="388620"/>
                  <a:pt x="685193" y="389573"/>
                  <a:pt x="684240" y="388620"/>
                </a:cubicBezTo>
                <a:cubicBezTo>
                  <a:pt x="684240" y="389573"/>
                  <a:pt x="684240" y="388620"/>
                  <a:pt x="684240" y="388620"/>
                </a:cubicBezTo>
                <a:close/>
                <a:moveTo>
                  <a:pt x="337530" y="442913"/>
                </a:moveTo>
                <a:cubicBezTo>
                  <a:pt x="337530" y="442913"/>
                  <a:pt x="337530" y="442913"/>
                  <a:pt x="337530" y="442913"/>
                </a:cubicBezTo>
                <a:cubicBezTo>
                  <a:pt x="337530" y="443865"/>
                  <a:pt x="337530" y="443865"/>
                  <a:pt x="337530" y="442913"/>
                </a:cubicBezTo>
                <a:cubicBezTo>
                  <a:pt x="337530" y="442913"/>
                  <a:pt x="337530" y="442913"/>
                  <a:pt x="337530" y="442913"/>
                </a:cubicBezTo>
                <a:close/>
                <a:moveTo>
                  <a:pt x="425160" y="568643"/>
                </a:moveTo>
                <a:cubicBezTo>
                  <a:pt x="425160" y="568643"/>
                  <a:pt x="425160" y="567690"/>
                  <a:pt x="425160" y="567690"/>
                </a:cubicBezTo>
                <a:cubicBezTo>
                  <a:pt x="425160" y="566738"/>
                  <a:pt x="425160" y="567690"/>
                  <a:pt x="425160" y="568643"/>
                </a:cubicBezTo>
                <a:cubicBezTo>
                  <a:pt x="425160" y="567690"/>
                  <a:pt x="425160" y="567690"/>
                  <a:pt x="425160" y="568643"/>
                </a:cubicBezTo>
                <a:close/>
                <a:moveTo>
                  <a:pt x="410873" y="681990"/>
                </a:moveTo>
                <a:cubicBezTo>
                  <a:pt x="410873" y="681990"/>
                  <a:pt x="410873" y="681990"/>
                  <a:pt x="410873" y="681990"/>
                </a:cubicBezTo>
                <a:cubicBezTo>
                  <a:pt x="410873" y="681990"/>
                  <a:pt x="410873" y="680085"/>
                  <a:pt x="410873" y="680085"/>
                </a:cubicBezTo>
                <a:lnTo>
                  <a:pt x="410873" y="680085"/>
                </a:lnTo>
                <a:cubicBezTo>
                  <a:pt x="410873" y="680085"/>
                  <a:pt x="410873" y="680085"/>
                  <a:pt x="410873" y="680085"/>
                </a:cubicBezTo>
                <a:cubicBezTo>
                  <a:pt x="410873" y="680085"/>
                  <a:pt x="411825" y="681038"/>
                  <a:pt x="411825" y="681038"/>
                </a:cubicBezTo>
                <a:cubicBezTo>
                  <a:pt x="411825" y="681990"/>
                  <a:pt x="410873" y="681990"/>
                  <a:pt x="410873" y="681990"/>
                </a:cubicBezTo>
                <a:cubicBezTo>
                  <a:pt x="410873" y="681990"/>
                  <a:pt x="410873" y="681990"/>
                  <a:pt x="410873" y="681990"/>
                </a:cubicBezTo>
                <a:cubicBezTo>
                  <a:pt x="410873" y="681990"/>
                  <a:pt x="410873" y="681990"/>
                  <a:pt x="410873" y="681990"/>
                </a:cubicBezTo>
                <a:close/>
                <a:moveTo>
                  <a:pt x="428970" y="744855"/>
                </a:moveTo>
                <a:cubicBezTo>
                  <a:pt x="428970" y="744855"/>
                  <a:pt x="428970" y="744855"/>
                  <a:pt x="428970" y="744855"/>
                </a:cubicBezTo>
                <a:cubicBezTo>
                  <a:pt x="428018" y="744855"/>
                  <a:pt x="428018" y="744855"/>
                  <a:pt x="428970" y="744855"/>
                </a:cubicBezTo>
                <a:cubicBezTo>
                  <a:pt x="428970" y="744855"/>
                  <a:pt x="428970" y="744855"/>
                  <a:pt x="428970" y="744855"/>
                </a:cubicBezTo>
                <a:close/>
                <a:moveTo>
                  <a:pt x="543270" y="818198"/>
                </a:moveTo>
                <a:cubicBezTo>
                  <a:pt x="543270" y="818198"/>
                  <a:pt x="543270" y="818198"/>
                  <a:pt x="543270" y="818198"/>
                </a:cubicBezTo>
                <a:cubicBezTo>
                  <a:pt x="543270" y="818198"/>
                  <a:pt x="543270" y="818198"/>
                  <a:pt x="543270" y="818198"/>
                </a:cubicBezTo>
                <a:cubicBezTo>
                  <a:pt x="543270" y="818198"/>
                  <a:pt x="543270" y="818198"/>
                  <a:pt x="543270" y="818198"/>
                </a:cubicBezTo>
                <a:close/>
                <a:moveTo>
                  <a:pt x="488978" y="1193483"/>
                </a:moveTo>
                <a:cubicBezTo>
                  <a:pt x="488978" y="1193483"/>
                  <a:pt x="488978" y="1193483"/>
                  <a:pt x="488978" y="1193483"/>
                </a:cubicBezTo>
                <a:cubicBezTo>
                  <a:pt x="488978" y="1193483"/>
                  <a:pt x="488978" y="1193483"/>
                  <a:pt x="488978" y="1193483"/>
                </a:cubicBezTo>
                <a:cubicBezTo>
                  <a:pt x="488978" y="1193483"/>
                  <a:pt x="488978" y="1193483"/>
                  <a:pt x="488978" y="1193483"/>
                </a:cubicBezTo>
                <a:close/>
                <a:moveTo>
                  <a:pt x="767108" y="484823"/>
                </a:moveTo>
                <a:cubicBezTo>
                  <a:pt x="767108" y="484823"/>
                  <a:pt x="767108" y="484823"/>
                  <a:pt x="767108" y="484823"/>
                </a:cubicBezTo>
                <a:cubicBezTo>
                  <a:pt x="767108" y="484823"/>
                  <a:pt x="767108" y="484823"/>
                  <a:pt x="767108" y="484823"/>
                </a:cubicBezTo>
                <a:cubicBezTo>
                  <a:pt x="767108" y="484823"/>
                  <a:pt x="767108" y="484823"/>
                  <a:pt x="767108" y="484823"/>
                </a:cubicBezTo>
                <a:close/>
                <a:moveTo>
                  <a:pt x="447068" y="122873"/>
                </a:moveTo>
                <a:cubicBezTo>
                  <a:pt x="447068" y="122873"/>
                  <a:pt x="447068" y="122873"/>
                  <a:pt x="447068" y="122873"/>
                </a:cubicBezTo>
                <a:cubicBezTo>
                  <a:pt x="447068" y="122873"/>
                  <a:pt x="447068" y="122873"/>
                  <a:pt x="447068" y="122873"/>
                </a:cubicBezTo>
                <a:cubicBezTo>
                  <a:pt x="447068" y="122873"/>
                  <a:pt x="447068" y="122873"/>
                  <a:pt x="447068" y="122873"/>
                </a:cubicBezTo>
                <a:cubicBezTo>
                  <a:pt x="447068" y="122873"/>
                  <a:pt x="447068" y="122873"/>
                  <a:pt x="447068" y="122873"/>
                </a:cubicBezTo>
                <a:cubicBezTo>
                  <a:pt x="447068" y="122873"/>
                  <a:pt x="447068" y="122873"/>
                  <a:pt x="447068" y="122873"/>
                </a:cubicBezTo>
                <a:cubicBezTo>
                  <a:pt x="447068" y="122873"/>
                  <a:pt x="447068" y="122873"/>
                  <a:pt x="447068" y="122873"/>
                </a:cubicBezTo>
                <a:cubicBezTo>
                  <a:pt x="447068" y="122873"/>
                  <a:pt x="447068" y="122873"/>
                  <a:pt x="447068" y="122873"/>
                </a:cubicBezTo>
                <a:close/>
                <a:moveTo>
                  <a:pt x="365153" y="561975"/>
                </a:moveTo>
                <a:cubicBezTo>
                  <a:pt x="365153" y="562928"/>
                  <a:pt x="365153" y="562928"/>
                  <a:pt x="365153" y="561975"/>
                </a:cubicBezTo>
                <a:cubicBezTo>
                  <a:pt x="365153" y="562928"/>
                  <a:pt x="365153" y="562928"/>
                  <a:pt x="365153" y="561975"/>
                </a:cubicBezTo>
                <a:cubicBezTo>
                  <a:pt x="365153" y="562928"/>
                  <a:pt x="365153" y="562928"/>
                  <a:pt x="365153" y="561975"/>
                </a:cubicBezTo>
                <a:close/>
                <a:moveTo>
                  <a:pt x="685193" y="1033463"/>
                </a:moveTo>
                <a:cubicBezTo>
                  <a:pt x="685193" y="1033463"/>
                  <a:pt x="685193" y="1033463"/>
                  <a:pt x="685193" y="1033463"/>
                </a:cubicBezTo>
                <a:cubicBezTo>
                  <a:pt x="685193" y="1033463"/>
                  <a:pt x="685193" y="1033463"/>
                  <a:pt x="685193" y="1033463"/>
                </a:cubicBezTo>
                <a:cubicBezTo>
                  <a:pt x="685193" y="1033463"/>
                  <a:pt x="685193" y="1033463"/>
                  <a:pt x="685193" y="1033463"/>
                </a:cubicBezTo>
                <a:close/>
                <a:moveTo>
                  <a:pt x="771870" y="406718"/>
                </a:moveTo>
                <a:cubicBezTo>
                  <a:pt x="771870" y="406718"/>
                  <a:pt x="770918" y="405765"/>
                  <a:pt x="770918" y="405765"/>
                </a:cubicBezTo>
                <a:cubicBezTo>
                  <a:pt x="771870" y="404813"/>
                  <a:pt x="773775" y="403860"/>
                  <a:pt x="774728" y="404813"/>
                </a:cubicBezTo>
                <a:cubicBezTo>
                  <a:pt x="773775" y="405765"/>
                  <a:pt x="772823" y="405765"/>
                  <a:pt x="771870" y="406718"/>
                </a:cubicBezTo>
                <a:lnTo>
                  <a:pt x="771870" y="406718"/>
                </a:lnTo>
                <a:cubicBezTo>
                  <a:pt x="771870" y="406718"/>
                  <a:pt x="771870" y="406718"/>
                  <a:pt x="771870" y="406718"/>
                </a:cubicBezTo>
                <a:close/>
                <a:moveTo>
                  <a:pt x="365153" y="626745"/>
                </a:moveTo>
                <a:cubicBezTo>
                  <a:pt x="365153" y="626745"/>
                  <a:pt x="365153" y="626745"/>
                  <a:pt x="365153" y="626745"/>
                </a:cubicBezTo>
                <a:cubicBezTo>
                  <a:pt x="365153" y="626745"/>
                  <a:pt x="365153" y="626745"/>
                  <a:pt x="365153" y="626745"/>
                </a:cubicBezTo>
                <a:cubicBezTo>
                  <a:pt x="365153" y="626745"/>
                  <a:pt x="365153" y="626745"/>
                  <a:pt x="365153" y="626745"/>
                </a:cubicBezTo>
                <a:close/>
                <a:moveTo>
                  <a:pt x="406110" y="741045"/>
                </a:moveTo>
                <a:lnTo>
                  <a:pt x="406110" y="741045"/>
                </a:lnTo>
                <a:cubicBezTo>
                  <a:pt x="406110" y="741045"/>
                  <a:pt x="406110" y="741045"/>
                  <a:pt x="406110" y="741045"/>
                </a:cubicBezTo>
                <a:cubicBezTo>
                  <a:pt x="406110" y="741045"/>
                  <a:pt x="406110" y="741045"/>
                  <a:pt x="406110" y="741045"/>
                </a:cubicBezTo>
                <a:cubicBezTo>
                  <a:pt x="406110" y="741045"/>
                  <a:pt x="406110" y="741045"/>
                  <a:pt x="406110" y="741045"/>
                </a:cubicBezTo>
                <a:close/>
                <a:moveTo>
                  <a:pt x="406110" y="744855"/>
                </a:moveTo>
                <a:cubicBezTo>
                  <a:pt x="405158" y="744855"/>
                  <a:pt x="404205" y="745808"/>
                  <a:pt x="402300" y="745808"/>
                </a:cubicBezTo>
                <a:cubicBezTo>
                  <a:pt x="403253" y="744855"/>
                  <a:pt x="404205" y="742950"/>
                  <a:pt x="406110" y="741998"/>
                </a:cubicBezTo>
                <a:cubicBezTo>
                  <a:pt x="406110" y="742950"/>
                  <a:pt x="406110" y="743903"/>
                  <a:pt x="406110" y="744855"/>
                </a:cubicBezTo>
                <a:close/>
                <a:moveTo>
                  <a:pt x="421350" y="1193483"/>
                </a:moveTo>
                <a:cubicBezTo>
                  <a:pt x="420398" y="1195388"/>
                  <a:pt x="419445" y="1196340"/>
                  <a:pt x="418493" y="1198245"/>
                </a:cubicBezTo>
                <a:cubicBezTo>
                  <a:pt x="419445" y="1196340"/>
                  <a:pt x="420398" y="1194435"/>
                  <a:pt x="421350" y="1193483"/>
                </a:cubicBezTo>
                <a:close/>
                <a:moveTo>
                  <a:pt x="571845" y="1243013"/>
                </a:moveTo>
                <a:cubicBezTo>
                  <a:pt x="570893" y="1243965"/>
                  <a:pt x="569940" y="1244918"/>
                  <a:pt x="568988" y="1244918"/>
                </a:cubicBezTo>
                <a:cubicBezTo>
                  <a:pt x="569940" y="1243965"/>
                  <a:pt x="570893" y="1243965"/>
                  <a:pt x="571845" y="1243013"/>
                </a:cubicBezTo>
                <a:close/>
                <a:moveTo>
                  <a:pt x="475643" y="100965"/>
                </a:moveTo>
                <a:cubicBezTo>
                  <a:pt x="475643" y="100965"/>
                  <a:pt x="474690" y="100965"/>
                  <a:pt x="475643" y="100965"/>
                </a:cubicBezTo>
                <a:cubicBezTo>
                  <a:pt x="474690" y="100965"/>
                  <a:pt x="474690" y="100965"/>
                  <a:pt x="475643" y="100965"/>
                </a:cubicBezTo>
                <a:cubicBezTo>
                  <a:pt x="475643" y="100965"/>
                  <a:pt x="475643" y="100965"/>
                  <a:pt x="475643" y="100965"/>
                </a:cubicBezTo>
                <a:close/>
                <a:moveTo>
                  <a:pt x="369915" y="1266825"/>
                </a:moveTo>
                <a:cubicBezTo>
                  <a:pt x="369915" y="1266825"/>
                  <a:pt x="369915" y="1266825"/>
                  <a:pt x="369915" y="1266825"/>
                </a:cubicBezTo>
                <a:cubicBezTo>
                  <a:pt x="369915" y="1266825"/>
                  <a:pt x="369915" y="1266825"/>
                  <a:pt x="369915" y="1266825"/>
                </a:cubicBezTo>
                <a:cubicBezTo>
                  <a:pt x="369915" y="1266825"/>
                  <a:pt x="369915" y="1266825"/>
                  <a:pt x="369915" y="1266825"/>
                </a:cubicBezTo>
                <a:lnTo>
                  <a:pt x="369915" y="1266825"/>
                </a:lnTo>
                <a:cubicBezTo>
                  <a:pt x="369915" y="1266825"/>
                  <a:pt x="369915" y="1266825"/>
                  <a:pt x="369915" y="1266825"/>
                </a:cubicBezTo>
                <a:cubicBezTo>
                  <a:pt x="369915" y="1266825"/>
                  <a:pt x="369915" y="1266825"/>
                  <a:pt x="369915" y="1266825"/>
                </a:cubicBezTo>
                <a:close/>
                <a:moveTo>
                  <a:pt x="748058" y="1151573"/>
                </a:moveTo>
                <a:cubicBezTo>
                  <a:pt x="749010" y="1151573"/>
                  <a:pt x="749010" y="1151573"/>
                  <a:pt x="748058" y="1151573"/>
                </a:cubicBezTo>
                <a:cubicBezTo>
                  <a:pt x="749010" y="1150620"/>
                  <a:pt x="751868" y="1151573"/>
                  <a:pt x="751868" y="1151573"/>
                </a:cubicBezTo>
                <a:cubicBezTo>
                  <a:pt x="751868" y="1152525"/>
                  <a:pt x="751868" y="1152525"/>
                  <a:pt x="751868" y="1153478"/>
                </a:cubicBezTo>
                <a:cubicBezTo>
                  <a:pt x="750915" y="1153478"/>
                  <a:pt x="749963" y="1152525"/>
                  <a:pt x="748058" y="1151573"/>
                </a:cubicBezTo>
                <a:close/>
                <a:moveTo>
                  <a:pt x="648045" y="801053"/>
                </a:moveTo>
                <a:cubicBezTo>
                  <a:pt x="648045" y="801053"/>
                  <a:pt x="648045" y="800100"/>
                  <a:pt x="647093" y="800100"/>
                </a:cubicBezTo>
                <a:cubicBezTo>
                  <a:pt x="647093" y="800100"/>
                  <a:pt x="648045" y="800100"/>
                  <a:pt x="648045" y="800100"/>
                </a:cubicBezTo>
                <a:cubicBezTo>
                  <a:pt x="648045" y="800100"/>
                  <a:pt x="648045" y="800100"/>
                  <a:pt x="648045" y="801053"/>
                </a:cubicBezTo>
                <a:close/>
                <a:moveTo>
                  <a:pt x="730913" y="557213"/>
                </a:moveTo>
                <a:cubicBezTo>
                  <a:pt x="730913" y="557213"/>
                  <a:pt x="730913" y="557213"/>
                  <a:pt x="730913" y="557213"/>
                </a:cubicBezTo>
                <a:cubicBezTo>
                  <a:pt x="730913" y="557213"/>
                  <a:pt x="730913" y="557213"/>
                  <a:pt x="730913" y="557213"/>
                </a:cubicBezTo>
                <a:cubicBezTo>
                  <a:pt x="730913" y="558165"/>
                  <a:pt x="730913" y="558165"/>
                  <a:pt x="730913" y="559118"/>
                </a:cubicBezTo>
                <a:cubicBezTo>
                  <a:pt x="730913" y="559118"/>
                  <a:pt x="729960" y="558165"/>
                  <a:pt x="729960" y="558165"/>
                </a:cubicBezTo>
                <a:cubicBezTo>
                  <a:pt x="729960" y="558165"/>
                  <a:pt x="730913" y="558165"/>
                  <a:pt x="730913" y="557213"/>
                </a:cubicBezTo>
                <a:close/>
                <a:moveTo>
                  <a:pt x="284190" y="276225"/>
                </a:moveTo>
                <a:cubicBezTo>
                  <a:pt x="286095" y="274320"/>
                  <a:pt x="286095" y="276225"/>
                  <a:pt x="286095" y="278130"/>
                </a:cubicBezTo>
                <a:cubicBezTo>
                  <a:pt x="285143" y="277178"/>
                  <a:pt x="285143" y="277178"/>
                  <a:pt x="284190" y="276225"/>
                </a:cubicBezTo>
                <a:cubicBezTo>
                  <a:pt x="284190" y="276225"/>
                  <a:pt x="284190" y="276225"/>
                  <a:pt x="284190" y="276225"/>
                </a:cubicBezTo>
                <a:close/>
                <a:moveTo>
                  <a:pt x="174653" y="1156335"/>
                </a:moveTo>
                <a:cubicBezTo>
                  <a:pt x="174653" y="1156335"/>
                  <a:pt x="174653" y="1156335"/>
                  <a:pt x="174653" y="1156335"/>
                </a:cubicBezTo>
                <a:cubicBezTo>
                  <a:pt x="173700" y="1157288"/>
                  <a:pt x="173700" y="1157288"/>
                  <a:pt x="173700" y="1157288"/>
                </a:cubicBezTo>
                <a:cubicBezTo>
                  <a:pt x="173700" y="1156335"/>
                  <a:pt x="173700" y="1156335"/>
                  <a:pt x="174653" y="1156335"/>
                </a:cubicBezTo>
                <a:close/>
                <a:moveTo>
                  <a:pt x="259425" y="488633"/>
                </a:moveTo>
                <a:cubicBezTo>
                  <a:pt x="259425" y="488633"/>
                  <a:pt x="259425" y="488633"/>
                  <a:pt x="259425" y="488633"/>
                </a:cubicBezTo>
                <a:cubicBezTo>
                  <a:pt x="259425" y="488633"/>
                  <a:pt x="259425" y="488633"/>
                  <a:pt x="259425" y="488633"/>
                </a:cubicBezTo>
                <a:cubicBezTo>
                  <a:pt x="259425" y="488633"/>
                  <a:pt x="259425" y="488633"/>
                  <a:pt x="259425" y="488633"/>
                </a:cubicBezTo>
                <a:cubicBezTo>
                  <a:pt x="259425" y="488633"/>
                  <a:pt x="259425" y="488633"/>
                  <a:pt x="259425" y="488633"/>
                </a:cubicBezTo>
                <a:close/>
                <a:moveTo>
                  <a:pt x="287048" y="585788"/>
                </a:moveTo>
                <a:cubicBezTo>
                  <a:pt x="287048" y="585788"/>
                  <a:pt x="287048" y="584835"/>
                  <a:pt x="287048" y="585788"/>
                </a:cubicBezTo>
                <a:lnTo>
                  <a:pt x="287048" y="585788"/>
                </a:lnTo>
                <a:cubicBezTo>
                  <a:pt x="287048" y="584835"/>
                  <a:pt x="288000" y="584835"/>
                  <a:pt x="287048" y="585788"/>
                </a:cubicBezTo>
                <a:cubicBezTo>
                  <a:pt x="288000" y="585788"/>
                  <a:pt x="287048" y="585788"/>
                  <a:pt x="287048" y="585788"/>
                </a:cubicBezTo>
                <a:close/>
                <a:moveTo>
                  <a:pt x="301335" y="595313"/>
                </a:moveTo>
                <a:cubicBezTo>
                  <a:pt x="301335" y="595313"/>
                  <a:pt x="301335" y="595313"/>
                  <a:pt x="301335" y="595313"/>
                </a:cubicBezTo>
                <a:cubicBezTo>
                  <a:pt x="301335" y="594360"/>
                  <a:pt x="301335" y="594360"/>
                  <a:pt x="301335" y="594360"/>
                </a:cubicBezTo>
                <a:lnTo>
                  <a:pt x="301335" y="594360"/>
                </a:lnTo>
                <a:lnTo>
                  <a:pt x="301335" y="594360"/>
                </a:lnTo>
                <a:cubicBezTo>
                  <a:pt x="301335" y="594360"/>
                  <a:pt x="301335" y="594360"/>
                  <a:pt x="301335" y="595313"/>
                </a:cubicBezTo>
                <a:cubicBezTo>
                  <a:pt x="301335" y="595313"/>
                  <a:pt x="301335" y="595313"/>
                  <a:pt x="301335" y="595313"/>
                </a:cubicBezTo>
                <a:close/>
                <a:moveTo>
                  <a:pt x="365153" y="809625"/>
                </a:moveTo>
                <a:cubicBezTo>
                  <a:pt x="366105" y="809625"/>
                  <a:pt x="367058" y="810578"/>
                  <a:pt x="368010" y="810578"/>
                </a:cubicBezTo>
                <a:cubicBezTo>
                  <a:pt x="368010" y="811530"/>
                  <a:pt x="368010" y="812483"/>
                  <a:pt x="368010" y="814388"/>
                </a:cubicBezTo>
                <a:cubicBezTo>
                  <a:pt x="366105" y="812483"/>
                  <a:pt x="365153" y="811530"/>
                  <a:pt x="365153" y="809625"/>
                </a:cubicBezTo>
                <a:cubicBezTo>
                  <a:pt x="365153" y="809625"/>
                  <a:pt x="365153" y="809625"/>
                  <a:pt x="365153" y="809625"/>
                </a:cubicBezTo>
                <a:cubicBezTo>
                  <a:pt x="365153" y="809625"/>
                  <a:pt x="365153" y="809625"/>
                  <a:pt x="365153" y="809625"/>
                </a:cubicBezTo>
                <a:close/>
                <a:moveTo>
                  <a:pt x="364200" y="961073"/>
                </a:moveTo>
                <a:cubicBezTo>
                  <a:pt x="364200" y="961073"/>
                  <a:pt x="364200" y="961073"/>
                  <a:pt x="364200" y="961073"/>
                </a:cubicBezTo>
                <a:cubicBezTo>
                  <a:pt x="364200" y="961073"/>
                  <a:pt x="364200" y="961073"/>
                  <a:pt x="364200" y="961073"/>
                </a:cubicBezTo>
                <a:cubicBezTo>
                  <a:pt x="364200" y="961073"/>
                  <a:pt x="364200" y="961073"/>
                  <a:pt x="364200" y="961073"/>
                </a:cubicBezTo>
                <a:close/>
                <a:moveTo>
                  <a:pt x="297525" y="1102043"/>
                </a:moveTo>
                <a:cubicBezTo>
                  <a:pt x="298478" y="1102043"/>
                  <a:pt x="298478" y="1102043"/>
                  <a:pt x="297525" y="1102043"/>
                </a:cubicBezTo>
                <a:cubicBezTo>
                  <a:pt x="298478" y="1101090"/>
                  <a:pt x="298478" y="1102043"/>
                  <a:pt x="299430" y="1102043"/>
                </a:cubicBezTo>
                <a:cubicBezTo>
                  <a:pt x="299430" y="1102043"/>
                  <a:pt x="298478" y="1102043"/>
                  <a:pt x="297525" y="1102043"/>
                </a:cubicBezTo>
                <a:close/>
                <a:moveTo>
                  <a:pt x="572798" y="1395413"/>
                </a:moveTo>
                <a:cubicBezTo>
                  <a:pt x="571845" y="1388745"/>
                  <a:pt x="575655" y="1385888"/>
                  <a:pt x="579465" y="1383030"/>
                </a:cubicBezTo>
                <a:cubicBezTo>
                  <a:pt x="579465" y="1384935"/>
                  <a:pt x="579465" y="1388745"/>
                  <a:pt x="580418" y="1392555"/>
                </a:cubicBezTo>
                <a:cubicBezTo>
                  <a:pt x="578513" y="1395413"/>
                  <a:pt x="576608" y="1397318"/>
                  <a:pt x="572798" y="1395413"/>
                </a:cubicBezTo>
                <a:close/>
                <a:moveTo>
                  <a:pt x="685193" y="640080"/>
                </a:moveTo>
                <a:cubicBezTo>
                  <a:pt x="685193" y="640080"/>
                  <a:pt x="685193" y="641033"/>
                  <a:pt x="685193" y="641033"/>
                </a:cubicBezTo>
                <a:cubicBezTo>
                  <a:pt x="685193" y="641033"/>
                  <a:pt x="684240" y="641033"/>
                  <a:pt x="684240" y="641033"/>
                </a:cubicBezTo>
                <a:cubicBezTo>
                  <a:pt x="684240" y="641033"/>
                  <a:pt x="685193" y="641033"/>
                  <a:pt x="685193" y="640080"/>
                </a:cubicBezTo>
                <a:close/>
                <a:moveTo>
                  <a:pt x="708053" y="548640"/>
                </a:moveTo>
                <a:cubicBezTo>
                  <a:pt x="708053" y="548640"/>
                  <a:pt x="708053" y="548640"/>
                  <a:pt x="708053" y="548640"/>
                </a:cubicBezTo>
                <a:lnTo>
                  <a:pt x="708053" y="548640"/>
                </a:lnTo>
                <a:cubicBezTo>
                  <a:pt x="708053" y="548640"/>
                  <a:pt x="708053" y="548640"/>
                  <a:pt x="708053" y="548640"/>
                </a:cubicBezTo>
                <a:cubicBezTo>
                  <a:pt x="708053" y="548640"/>
                  <a:pt x="708053" y="548640"/>
                  <a:pt x="708053" y="548640"/>
                </a:cubicBezTo>
                <a:cubicBezTo>
                  <a:pt x="708053" y="548640"/>
                  <a:pt x="708053" y="548640"/>
                  <a:pt x="708053" y="548640"/>
                </a:cubicBezTo>
                <a:cubicBezTo>
                  <a:pt x="708053" y="548640"/>
                  <a:pt x="708053" y="548640"/>
                  <a:pt x="708053" y="548640"/>
                </a:cubicBezTo>
                <a:close/>
                <a:moveTo>
                  <a:pt x="794730" y="365760"/>
                </a:moveTo>
                <a:cubicBezTo>
                  <a:pt x="795683" y="364808"/>
                  <a:pt x="796635" y="363855"/>
                  <a:pt x="796635" y="365760"/>
                </a:cubicBezTo>
                <a:cubicBezTo>
                  <a:pt x="796635" y="365760"/>
                  <a:pt x="795683" y="365760"/>
                  <a:pt x="794730" y="365760"/>
                </a:cubicBezTo>
                <a:close/>
                <a:moveTo>
                  <a:pt x="337530" y="164783"/>
                </a:moveTo>
                <a:cubicBezTo>
                  <a:pt x="337530" y="164783"/>
                  <a:pt x="337530" y="164783"/>
                  <a:pt x="337530" y="164783"/>
                </a:cubicBezTo>
                <a:cubicBezTo>
                  <a:pt x="337530" y="164783"/>
                  <a:pt x="337530" y="164783"/>
                  <a:pt x="337530" y="164783"/>
                </a:cubicBezTo>
                <a:cubicBezTo>
                  <a:pt x="337530" y="164783"/>
                  <a:pt x="337530" y="164783"/>
                  <a:pt x="337530" y="164783"/>
                </a:cubicBezTo>
                <a:close/>
                <a:moveTo>
                  <a:pt x="264188" y="581025"/>
                </a:moveTo>
                <a:cubicBezTo>
                  <a:pt x="264188" y="581025"/>
                  <a:pt x="264188" y="581025"/>
                  <a:pt x="264188" y="581025"/>
                </a:cubicBezTo>
                <a:cubicBezTo>
                  <a:pt x="264188" y="581025"/>
                  <a:pt x="264188" y="581025"/>
                  <a:pt x="264188" y="581025"/>
                </a:cubicBezTo>
                <a:cubicBezTo>
                  <a:pt x="264188" y="581025"/>
                  <a:pt x="264188" y="581025"/>
                  <a:pt x="264188" y="581025"/>
                </a:cubicBezTo>
                <a:close/>
                <a:moveTo>
                  <a:pt x="90833" y="1266825"/>
                </a:moveTo>
                <a:lnTo>
                  <a:pt x="90833" y="1266825"/>
                </a:lnTo>
                <a:lnTo>
                  <a:pt x="90833" y="1266825"/>
                </a:lnTo>
                <a:lnTo>
                  <a:pt x="90833" y="1266825"/>
                </a:lnTo>
                <a:close/>
                <a:moveTo>
                  <a:pt x="922365" y="1189673"/>
                </a:moveTo>
                <a:cubicBezTo>
                  <a:pt x="922365" y="1190625"/>
                  <a:pt x="922365" y="1191578"/>
                  <a:pt x="922365" y="1192530"/>
                </a:cubicBezTo>
                <a:cubicBezTo>
                  <a:pt x="921413" y="1192530"/>
                  <a:pt x="920460" y="1192530"/>
                  <a:pt x="919508" y="1192530"/>
                </a:cubicBezTo>
                <a:cubicBezTo>
                  <a:pt x="920460" y="1191578"/>
                  <a:pt x="921413" y="1190625"/>
                  <a:pt x="922365" y="1189673"/>
                </a:cubicBezTo>
                <a:close/>
                <a:moveTo>
                  <a:pt x="726150" y="145733"/>
                </a:moveTo>
                <a:cubicBezTo>
                  <a:pt x="726150" y="145733"/>
                  <a:pt x="726150" y="146685"/>
                  <a:pt x="726150" y="145733"/>
                </a:cubicBezTo>
                <a:cubicBezTo>
                  <a:pt x="726150" y="146685"/>
                  <a:pt x="726150" y="145733"/>
                  <a:pt x="726150" y="145733"/>
                </a:cubicBezTo>
                <a:cubicBezTo>
                  <a:pt x="726150" y="145733"/>
                  <a:pt x="726150" y="145733"/>
                  <a:pt x="726150" y="145733"/>
                </a:cubicBezTo>
                <a:close/>
                <a:moveTo>
                  <a:pt x="716625" y="132398"/>
                </a:moveTo>
                <a:cubicBezTo>
                  <a:pt x="716625" y="132398"/>
                  <a:pt x="715673" y="131445"/>
                  <a:pt x="715673" y="131445"/>
                </a:cubicBezTo>
                <a:cubicBezTo>
                  <a:pt x="715673" y="131445"/>
                  <a:pt x="716625" y="131445"/>
                  <a:pt x="716625" y="131445"/>
                </a:cubicBezTo>
                <a:cubicBezTo>
                  <a:pt x="716625" y="131445"/>
                  <a:pt x="716625" y="132398"/>
                  <a:pt x="716625" y="132398"/>
                </a:cubicBezTo>
                <a:close/>
                <a:moveTo>
                  <a:pt x="490883" y="1463040"/>
                </a:moveTo>
                <a:cubicBezTo>
                  <a:pt x="489930" y="1463993"/>
                  <a:pt x="488978" y="1464945"/>
                  <a:pt x="487073" y="1465898"/>
                </a:cubicBezTo>
                <a:cubicBezTo>
                  <a:pt x="488025" y="1464945"/>
                  <a:pt x="488978" y="1463993"/>
                  <a:pt x="490883" y="1463040"/>
                </a:cubicBezTo>
                <a:close/>
                <a:moveTo>
                  <a:pt x="874740" y="1011555"/>
                </a:moveTo>
                <a:cubicBezTo>
                  <a:pt x="873788" y="1011555"/>
                  <a:pt x="873788" y="1010603"/>
                  <a:pt x="872835" y="1010603"/>
                </a:cubicBezTo>
                <a:lnTo>
                  <a:pt x="872835" y="1010603"/>
                </a:lnTo>
                <a:cubicBezTo>
                  <a:pt x="872835" y="1010603"/>
                  <a:pt x="872835" y="1010603"/>
                  <a:pt x="872835" y="1010603"/>
                </a:cubicBezTo>
                <a:cubicBezTo>
                  <a:pt x="872835" y="1010603"/>
                  <a:pt x="872835" y="1010603"/>
                  <a:pt x="872835" y="1010603"/>
                </a:cubicBezTo>
                <a:cubicBezTo>
                  <a:pt x="872835" y="1010603"/>
                  <a:pt x="873788" y="1010603"/>
                  <a:pt x="874740" y="1011555"/>
                </a:cubicBezTo>
                <a:cubicBezTo>
                  <a:pt x="874740" y="1010603"/>
                  <a:pt x="874740" y="1010603"/>
                  <a:pt x="874740" y="1011555"/>
                </a:cubicBezTo>
                <a:close/>
                <a:moveTo>
                  <a:pt x="388013" y="73343"/>
                </a:moveTo>
                <a:cubicBezTo>
                  <a:pt x="388013" y="74295"/>
                  <a:pt x="388013" y="74295"/>
                  <a:pt x="388013" y="75248"/>
                </a:cubicBezTo>
                <a:cubicBezTo>
                  <a:pt x="387060" y="74295"/>
                  <a:pt x="387060" y="74295"/>
                  <a:pt x="388013" y="73343"/>
                </a:cubicBezTo>
                <a:cubicBezTo>
                  <a:pt x="387060" y="73343"/>
                  <a:pt x="388013" y="73343"/>
                  <a:pt x="388013" y="73343"/>
                </a:cubicBezTo>
                <a:close/>
                <a:moveTo>
                  <a:pt x="342293" y="964883"/>
                </a:moveTo>
                <a:lnTo>
                  <a:pt x="342293" y="964883"/>
                </a:lnTo>
                <a:cubicBezTo>
                  <a:pt x="342293" y="964883"/>
                  <a:pt x="342293" y="964883"/>
                  <a:pt x="342293" y="964883"/>
                </a:cubicBezTo>
                <a:cubicBezTo>
                  <a:pt x="342293" y="964883"/>
                  <a:pt x="341340" y="964883"/>
                  <a:pt x="342293" y="964883"/>
                </a:cubicBezTo>
                <a:cubicBezTo>
                  <a:pt x="341340" y="964883"/>
                  <a:pt x="342293" y="964883"/>
                  <a:pt x="342293" y="964883"/>
                </a:cubicBezTo>
                <a:lnTo>
                  <a:pt x="342293" y="964883"/>
                </a:lnTo>
                <a:close/>
                <a:moveTo>
                  <a:pt x="319433" y="1032510"/>
                </a:moveTo>
                <a:cubicBezTo>
                  <a:pt x="319433" y="1032510"/>
                  <a:pt x="319433" y="1033463"/>
                  <a:pt x="319433" y="1032510"/>
                </a:cubicBezTo>
                <a:cubicBezTo>
                  <a:pt x="319433" y="1033463"/>
                  <a:pt x="318480" y="1033463"/>
                  <a:pt x="318480" y="1033463"/>
                </a:cubicBezTo>
                <a:cubicBezTo>
                  <a:pt x="318480" y="1033463"/>
                  <a:pt x="319433" y="1032510"/>
                  <a:pt x="319433" y="1032510"/>
                </a:cubicBezTo>
                <a:close/>
              </a:path>
            </a:pathLst>
          </a:custGeom>
          <a:gradFill>
            <a:gsLst>
              <a:gs pos="100000">
                <a:schemeClr val="accent1">
                  <a:alpha val="65000"/>
                </a:schemeClr>
              </a:gs>
              <a:gs pos="0">
                <a:schemeClr val="accent1">
                  <a:alpha val="18000"/>
                </a:schemeClr>
              </a:gs>
            </a:gsLst>
            <a:lin ang="5400000" scaled="0"/>
          </a:gradFill>
          <a:ln w="129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p>
        </p:txBody>
      </p:sp>
      <p:grpSp>
        <p:nvGrpSpPr>
          <p:cNvPr id="70" name="图形 66">
            <a:extLst>
              <a:ext uri="{FF2B5EF4-FFF2-40B4-BE49-F238E27FC236}">
                <a16:creationId xmlns:a16="http://schemas.microsoft.com/office/drawing/2014/main" id="{D1156D14-9CF0-4A48-8EFC-77E9D2515304}"/>
              </a:ext>
            </a:extLst>
          </p:cNvPr>
          <p:cNvGrpSpPr/>
          <p:nvPr/>
        </p:nvGrpSpPr>
        <p:grpSpPr>
          <a:xfrm>
            <a:off x="6664127" y="2220581"/>
            <a:ext cx="1387882" cy="2046479"/>
            <a:chOff x="5571040" y="2651997"/>
            <a:chExt cx="1053251" cy="1553056"/>
          </a:xfrm>
          <a:solidFill>
            <a:srgbClr val="BAB8C2"/>
          </a:solidFill>
        </p:grpSpPr>
        <p:sp>
          <p:nvSpPr>
            <p:cNvPr id="71" name="图形 66">
              <a:extLst>
                <a:ext uri="{FF2B5EF4-FFF2-40B4-BE49-F238E27FC236}">
                  <a16:creationId xmlns:a16="http://schemas.microsoft.com/office/drawing/2014/main" id="{0242BD02-6365-468E-81CB-EE5645BCB0BA}"/>
                </a:ext>
              </a:extLst>
            </p:cNvPr>
            <p:cNvSpPr/>
            <p:nvPr/>
          </p:nvSpPr>
          <p:spPr>
            <a:xfrm>
              <a:off x="5571040" y="2667318"/>
              <a:ext cx="1053251" cy="1537736"/>
            </a:xfrm>
            <a:custGeom>
              <a:avLst/>
              <a:gdLst>
                <a:gd name="connsiteX0" fmla="*/ 1051692 w 1053251"/>
                <a:gd name="connsiteY0" fmla="*/ 1005522 h 1537736"/>
                <a:gd name="connsiteX1" fmla="*/ 1048835 w 1053251"/>
                <a:gd name="connsiteY1" fmla="*/ 967422 h 1537736"/>
                <a:gd name="connsiteX2" fmla="*/ 1047882 w 1053251"/>
                <a:gd name="connsiteY2" fmla="*/ 964564 h 1537736"/>
                <a:gd name="connsiteX3" fmla="*/ 1047882 w 1053251"/>
                <a:gd name="connsiteY3" fmla="*/ 964564 h 1537736"/>
                <a:gd name="connsiteX4" fmla="*/ 1047882 w 1053251"/>
                <a:gd name="connsiteY4" fmla="*/ 964564 h 1537736"/>
                <a:gd name="connsiteX5" fmla="*/ 1036452 w 1053251"/>
                <a:gd name="connsiteY5" fmla="*/ 958849 h 1537736"/>
                <a:gd name="connsiteX6" fmla="*/ 824997 w 1053251"/>
                <a:gd name="connsiteY6" fmla="*/ 909319 h 1537736"/>
                <a:gd name="connsiteX7" fmla="*/ 746892 w 1053251"/>
                <a:gd name="connsiteY7" fmla="*/ 881697 h 1537736"/>
                <a:gd name="connsiteX8" fmla="*/ 709745 w 1053251"/>
                <a:gd name="connsiteY8" fmla="*/ 859789 h 1537736"/>
                <a:gd name="connsiteX9" fmla="*/ 709745 w 1053251"/>
                <a:gd name="connsiteY9" fmla="*/ 859789 h 1537736"/>
                <a:gd name="connsiteX10" fmla="*/ 709745 w 1053251"/>
                <a:gd name="connsiteY10" fmla="*/ 859789 h 1537736"/>
                <a:gd name="connsiteX11" fmla="*/ 704030 w 1053251"/>
                <a:gd name="connsiteY11" fmla="*/ 846454 h 1537736"/>
                <a:gd name="connsiteX12" fmla="*/ 691647 w 1053251"/>
                <a:gd name="connsiteY12" fmla="*/ 822642 h 1537736"/>
                <a:gd name="connsiteX13" fmla="*/ 682122 w 1053251"/>
                <a:gd name="connsiteY13" fmla="*/ 809307 h 1537736"/>
                <a:gd name="connsiteX14" fmla="*/ 682122 w 1053251"/>
                <a:gd name="connsiteY14" fmla="*/ 809307 h 1537736"/>
                <a:gd name="connsiteX15" fmla="*/ 683075 w 1053251"/>
                <a:gd name="connsiteY15" fmla="*/ 791209 h 1537736"/>
                <a:gd name="connsiteX16" fmla="*/ 683075 w 1053251"/>
                <a:gd name="connsiteY16" fmla="*/ 791209 h 1537736"/>
                <a:gd name="connsiteX17" fmla="*/ 687837 w 1053251"/>
                <a:gd name="connsiteY17" fmla="*/ 762634 h 1537736"/>
                <a:gd name="connsiteX18" fmla="*/ 699267 w 1053251"/>
                <a:gd name="connsiteY18" fmla="*/ 712152 h 1537736"/>
                <a:gd name="connsiteX19" fmla="*/ 727842 w 1053251"/>
                <a:gd name="connsiteY19" fmla="*/ 602614 h 1537736"/>
                <a:gd name="connsiteX20" fmla="*/ 737367 w 1053251"/>
                <a:gd name="connsiteY20" fmla="*/ 593089 h 1537736"/>
                <a:gd name="connsiteX21" fmla="*/ 737367 w 1053251"/>
                <a:gd name="connsiteY21" fmla="*/ 593089 h 1537736"/>
                <a:gd name="connsiteX22" fmla="*/ 741177 w 1053251"/>
                <a:gd name="connsiteY22" fmla="*/ 594042 h 1537736"/>
                <a:gd name="connsiteX23" fmla="*/ 741177 w 1053251"/>
                <a:gd name="connsiteY23" fmla="*/ 594042 h 1537736"/>
                <a:gd name="connsiteX24" fmla="*/ 764037 w 1053251"/>
                <a:gd name="connsiteY24" fmla="*/ 590232 h 1537736"/>
                <a:gd name="connsiteX25" fmla="*/ 764037 w 1053251"/>
                <a:gd name="connsiteY25" fmla="*/ 590232 h 1537736"/>
                <a:gd name="connsiteX26" fmla="*/ 772610 w 1053251"/>
                <a:gd name="connsiteY26" fmla="*/ 577849 h 1537736"/>
                <a:gd name="connsiteX27" fmla="*/ 782135 w 1053251"/>
                <a:gd name="connsiteY27" fmla="*/ 489267 h 1537736"/>
                <a:gd name="connsiteX28" fmla="*/ 787850 w 1053251"/>
                <a:gd name="connsiteY28" fmla="*/ 467359 h 1537736"/>
                <a:gd name="connsiteX29" fmla="*/ 792612 w 1053251"/>
                <a:gd name="connsiteY29" fmla="*/ 454024 h 1537736"/>
                <a:gd name="connsiteX30" fmla="*/ 792612 w 1053251"/>
                <a:gd name="connsiteY30" fmla="*/ 454024 h 1537736"/>
                <a:gd name="connsiteX31" fmla="*/ 774515 w 1053251"/>
                <a:gd name="connsiteY31" fmla="*/ 416876 h 1537736"/>
                <a:gd name="connsiteX32" fmla="*/ 768800 w 1053251"/>
                <a:gd name="connsiteY32" fmla="*/ 403542 h 1537736"/>
                <a:gd name="connsiteX33" fmla="*/ 769752 w 1053251"/>
                <a:gd name="connsiteY33" fmla="*/ 399731 h 1537736"/>
                <a:gd name="connsiteX34" fmla="*/ 769752 w 1053251"/>
                <a:gd name="connsiteY34" fmla="*/ 399731 h 1537736"/>
                <a:gd name="connsiteX35" fmla="*/ 778325 w 1053251"/>
                <a:gd name="connsiteY35" fmla="*/ 275906 h 1537736"/>
                <a:gd name="connsiteX36" fmla="*/ 774515 w 1053251"/>
                <a:gd name="connsiteY36" fmla="*/ 247331 h 1537736"/>
                <a:gd name="connsiteX37" fmla="*/ 769752 w 1053251"/>
                <a:gd name="connsiteY37" fmla="*/ 238759 h 1537736"/>
                <a:gd name="connsiteX38" fmla="*/ 768800 w 1053251"/>
                <a:gd name="connsiteY38" fmla="*/ 234949 h 1537736"/>
                <a:gd name="connsiteX39" fmla="*/ 746892 w 1053251"/>
                <a:gd name="connsiteY39" fmla="*/ 179704 h 1537736"/>
                <a:gd name="connsiteX40" fmla="*/ 742130 w 1053251"/>
                <a:gd name="connsiteY40" fmla="*/ 166369 h 1537736"/>
                <a:gd name="connsiteX41" fmla="*/ 742130 w 1053251"/>
                <a:gd name="connsiteY41" fmla="*/ 166369 h 1537736"/>
                <a:gd name="connsiteX42" fmla="*/ 733557 w 1053251"/>
                <a:gd name="connsiteY42" fmla="*/ 148271 h 1537736"/>
                <a:gd name="connsiteX43" fmla="*/ 719270 w 1053251"/>
                <a:gd name="connsiteY43" fmla="*/ 116839 h 1537736"/>
                <a:gd name="connsiteX44" fmla="*/ 718317 w 1053251"/>
                <a:gd name="connsiteY44" fmla="*/ 116839 h 1537736"/>
                <a:gd name="connsiteX45" fmla="*/ 718317 w 1053251"/>
                <a:gd name="connsiteY45" fmla="*/ 116839 h 1537736"/>
                <a:gd name="connsiteX46" fmla="*/ 718317 w 1053251"/>
                <a:gd name="connsiteY46" fmla="*/ 116839 h 1537736"/>
                <a:gd name="connsiteX47" fmla="*/ 719270 w 1053251"/>
                <a:gd name="connsiteY47" fmla="*/ 116839 h 1537736"/>
                <a:gd name="connsiteX48" fmla="*/ 696410 w 1053251"/>
                <a:gd name="connsiteY48" fmla="*/ 79691 h 1537736"/>
                <a:gd name="connsiteX49" fmla="*/ 687837 w 1053251"/>
                <a:gd name="connsiteY49" fmla="*/ 66356 h 1537736"/>
                <a:gd name="connsiteX50" fmla="*/ 674502 w 1053251"/>
                <a:gd name="connsiteY50" fmla="*/ 47306 h 1537736"/>
                <a:gd name="connsiteX51" fmla="*/ 674502 w 1053251"/>
                <a:gd name="connsiteY51" fmla="*/ 47306 h 1537736"/>
                <a:gd name="connsiteX52" fmla="*/ 624972 w 1053251"/>
                <a:gd name="connsiteY52" fmla="*/ 20636 h 1537736"/>
                <a:gd name="connsiteX53" fmla="*/ 624972 w 1053251"/>
                <a:gd name="connsiteY53" fmla="*/ 20636 h 1537736"/>
                <a:gd name="connsiteX54" fmla="*/ 605922 w 1053251"/>
                <a:gd name="connsiteY54" fmla="*/ 12064 h 1537736"/>
                <a:gd name="connsiteX55" fmla="*/ 592587 w 1053251"/>
                <a:gd name="connsiteY55" fmla="*/ 6349 h 1537736"/>
                <a:gd name="connsiteX56" fmla="*/ 592587 w 1053251"/>
                <a:gd name="connsiteY56" fmla="*/ 6349 h 1537736"/>
                <a:gd name="connsiteX57" fmla="*/ 542105 w 1053251"/>
                <a:gd name="connsiteY57" fmla="*/ 2539 h 1537736"/>
                <a:gd name="connsiteX58" fmla="*/ 542105 w 1053251"/>
                <a:gd name="connsiteY58" fmla="*/ 2539 h 1537736"/>
                <a:gd name="connsiteX59" fmla="*/ 542105 w 1053251"/>
                <a:gd name="connsiteY59" fmla="*/ 2539 h 1537736"/>
                <a:gd name="connsiteX60" fmla="*/ 528770 w 1053251"/>
                <a:gd name="connsiteY60" fmla="*/ 1586 h 1537736"/>
                <a:gd name="connsiteX61" fmla="*/ 478287 w 1053251"/>
                <a:gd name="connsiteY61" fmla="*/ 11111 h 1537736"/>
                <a:gd name="connsiteX62" fmla="*/ 455427 w 1053251"/>
                <a:gd name="connsiteY62" fmla="*/ 11111 h 1537736"/>
                <a:gd name="connsiteX63" fmla="*/ 443997 w 1053251"/>
                <a:gd name="connsiteY63" fmla="*/ 4444 h 1537736"/>
                <a:gd name="connsiteX64" fmla="*/ 421137 w 1053251"/>
                <a:gd name="connsiteY64" fmla="*/ 2539 h 1537736"/>
                <a:gd name="connsiteX65" fmla="*/ 374465 w 1053251"/>
                <a:gd name="connsiteY65" fmla="*/ 20636 h 1537736"/>
                <a:gd name="connsiteX66" fmla="*/ 352557 w 1053251"/>
                <a:gd name="connsiteY66" fmla="*/ 31114 h 1537736"/>
                <a:gd name="connsiteX67" fmla="*/ 338270 w 1053251"/>
                <a:gd name="connsiteY67" fmla="*/ 38734 h 1537736"/>
                <a:gd name="connsiteX68" fmla="*/ 320172 w 1053251"/>
                <a:gd name="connsiteY68" fmla="*/ 48259 h 1537736"/>
                <a:gd name="connsiteX69" fmla="*/ 315410 w 1053251"/>
                <a:gd name="connsiteY69" fmla="*/ 56831 h 1537736"/>
                <a:gd name="connsiteX70" fmla="*/ 312552 w 1053251"/>
                <a:gd name="connsiteY70" fmla="*/ 57784 h 1537736"/>
                <a:gd name="connsiteX71" fmla="*/ 306837 w 1053251"/>
                <a:gd name="connsiteY71" fmla="*/ 80644 h 1537736"/>
                <a:gd name="connsiteX72" fmla="*/ 303027 w 1053251"/>
                <a:gd name="connsiteY72" fmla="*/ 90169 h 1537736"/>
                <a:gd name="connsiteX73" fmla="*/ 303027 w 1053251"/>
                <a:gd name="connsiteY73" fmla="*/ 104456 h 1537736"/>
                <a:gd name="connsiteX74" fmla="*/ 298265 w 1053251"/>
                <a:gd name="connsiteY74" fmla="*/ 113029 h 1537736"/>
                <a:gd name="connsiteX75" fmla="*/ 298265 w 1053251"/>
                <a:gd name="connsiteY75" fmla="*/ 113029 h 1537736"/>
                <a:gd name="connsiteX76" fmla="*/ 293502 w 1053251"/>
                <a:gd name="connsiteY76" fmla="*/ 113981 h 1537736"/>
                <a:gd name="connsiteX77" fmla="*/ 272547 w 1053251"/>
                <a:gd name="connsiteY77" fmla="*/ 117791 h 1537736"/>
                <a:gd name="connsiteX78" fmla="*/ 262070 w 1053251"/>
                <a:gd name="connsiteY78" fmla="*/ 131126 h 1537736"/>
                <a:gd name="connsiteX79" fmla="*/ 248735 w 1053251"/>
                <a:gd name="connsiteY79" fmla="*/ 169226 h 1537736"/>
                <a:gd name="connsiteX80" fmla="*/ 248735 w 1053251"/>
                <a:gd name="connsiteY80" fmla="*/ 169226 h 1537736"/>
                <a:gd name="connsiteX81" fmla="*/ 248735 w 1053251"/>
                <a:gd name="connsiteY81" fmla="*/ 169226 h 1537736"/>
                <a:gd name="connsiteX82" fmla="*/ 228732 w 1053251"/>
                <a:gd name="connsiteY82" fmla="*/ 262572 h 1537736"/>
                <a:gd name="connsiteX83" fmla="*/ 228732 w 1053251"/>
                <a:gd name="connsiteY83" fmla="*/ 262572 h 1537736"/>
                <a:gd name="connsiteX84" fmla="*/ 228732 w 1053251"/>
                <a:gd name="connsiteY84" fmla="*/ 262572 h 1537736"/>
                <a:gd name="connsiteX85" fmla="*/ 234447 w 1053251"/>
                <a:gd name="connsiteY85" fmla="*/ 392112 h 1537736"/>
                <a:gd name="connsiteX86" fmla="*/ 238257 w 1053251"/>
                <a:gd name="connsiteY86" fmla="*/ 428306 h 1537736"/>
                <a:gd name="connsiteX87" fmla="*/ 238257 w 1053251"/>
                <a:gd name="connsiteY87" fmla="*/ 428306 h 1537736"/>
                <a:gd name="connsiteX88" fmla="*/ 238257 w 1053251"/>
                <a:gd name="connsiteY88" fmla="*/ 428306 h 1537736"/>
                <a:gd name="connsiteX89" fmla="*/ 225875 w 1053251"/>
                <a:gd name="connsiteY89" fmla="*/ 433069 h 1537736"/>
                <a:gd name="connsiteX90" fmla="*/ 203967 w 1053251"/>
                <a:gd name="connsiteY90" fmla="*/ 458787 h 1537736"/>
                <a:gd name="connsiteX91" fmla="*/ 205872 w 1053251"/>
                <a:gd name="connsiteY91" fmla="*/ 465454 h 1537736"/>
                <a:gd name="connsiteX92" fmla="*/ 224922 w 1053251"/>
                <a:gd name="connsiteY92" fmla="*/ 533082 h 1537736"/>
                <a:gd name="connsiteX93" fmla="*/ 236352 w 1053251"/>
                <a:gd name="connsiteY93" fmla="*/ 565467 h 1537736"/>
                <a:gd name="connsiteX94" fmla="*/ 287787 w 1053251"/>
                <a:gd name="connsiteY94" fmla="*/ 610234 h 1537736"/>
                <a:gd name="connsiteX95" fmla="*/ 301122 w 1053251"/>
                <a:gd name="connsiteY95" fmla="*/ 634047 h 1537736"/>
                <a:gd name="connsiteX96" fmla="*/ 301122 w 1053251"/>
                <a:gd name="connsiteY96" fmla="*/ 634047 h 1537736"/>
                <a:gd name="connsiteX97" fmla="*/ 304932 w 1053251"/>
                <a:gd name="connsiteY97" fmla="*/ 693102 h 1537736"/>
                <a:gd name="connsiteX98" fmla="*/ 302075 w 1053251"/>
                <a:gd name="connsiteY98" fmla="*/ 747394 h 1537736"/>
                <a:gd name="connsiteX99" fmla="*/ 302075 w 1053251"/>
                <a:gd name="connsiteY99" fmla="*/ 747394 h 1537736"/>
                <a:gd name="connsiteX100" fmla="*/ 297312 w 1053251"/>
                <a:gd name="connsiteY100" fmla="*/ 751204 h 1537736"/>
                <a:gd name="connsiteX101" fmla="*/ 297312 w 1053251"/>
                <a:gd name="connsiteY101" fmla="*/ 751204 h 1537736"/>
                <a:gd name="connsiteX102" fmla="*/ 262070 w 1053251"/>
                <a:gd name="connsiteY102" fmla="*/ 812164 h 1537736"/>
                <a:gd name="connsiteX103" fmla="*/ 261117 w 1053251"/>
                <a:gd name="connsiteY103" fmla="*/ 815974 h 1537736"/>
                <a:gd name="connsiteX104" fmla="*/ 232542 w 1053251"/>
                <a:gd name="connsiteY104" fmla="*/ 855027 h 1537736"/>
                <a:gd name="connsiteX105" fmla="*/ 194442 w 1053251"/>
                <a:gd name="connsiteY105" fmla="*/ 875982 h 1537736"/>
                <a:gd name="connsiteX106" fmla="*/ 183012 w 1053251"/>
                <a:gd name="connsiteY106" fmla="*/ 874077 h 1537736"/>
                <a:gd name="connsiteX107" fmla="*/ 142055 w 1053251"/>
                <a:gd name="connsiteY107" fmla="*/ 884554 h 1537736"/>
                <a:gd name="connsiteX108" fmla="*/ 133482 w 1053251"/>
                <a:gd name="connsiteY108" fmla="*/ 890269 h 1537736"/>
                <a:gd name="connsiteX109" fmla="*/ 133482 w 1053251"/>
                <a:gd name="connsiteY109" fmla="*/ 890269 h 1537736"/>
                <a:gd name="connsiteX110" fmla="*/ 133482 w 1053251"/>
                <a:gd name="connsiteY110" fmla="*/ 890269 h 1537736"/>
                <a:gd name="connsiteX111" fmla="*/ 109670 w 1053251"/>
                <a:gd name="connsiteY111" fmla="*/ 903604 h 1537736"/>
                <a:gd name="connsiteX112" fmla="*/ 109670 w 1053251"/>
                <a:gd name="connsiteY112" fmla="*/ 903604 h 1537736"/>
                <a:gd name="connsiteX113" fmla="*/ 109670 w 1053251"/>
                <a:gd name="connsiteY113" fmla="*/ 903604 h 1537736"/>
                <a:gd name="connsiteX114" fmla="*/ 103955 w 1053251"/>
                <a:gd name="connsiteY114" fmla="*/ 907414 h 1537736"/>
                <a:gd name="connsiteX115" fmla="*/ 82047 w 1053251"/>
                <a:gd name="connsiteY115" fmla="*/ 925511 h 1537736"/>
                <a:gd name="connsiteX116" fmla="*/ 82047 w 1053251"/>
                <a:gd name="connsiteY116" fmla="*/ 925511 h 1537736"/>
                <a:gd name="connsiteX117" fmla="*/ 82047 w 1053251"/>
                <a:gd name="connsiteY117" fmla="*/ 925511 h 1537736"/>
                <a:gd name="connsiteX118" fmla="*/ 60140 w 1053251"/>
                <a:gd name="connsiteY118" fmla="*/ 943609 h 1537736"/>
                <a:gd name="connsiteX119" fmla="*/ 60140 w 1053251"/>
                <a:gd name="connsiteY119" fmla="*/ 943609 h 1537736"/>
                <a:gd name="connsiteX120" fmla="*/ 60140 w 1053251"/>
                <a:gd name="connsiteY120" fmla="*/ 943609 h 1537736"/>
                <a:gd name="connsiteX121" fmla="*/ 24897 w 1053251"/>
                <a:gd name="connsiteY121" fmla="*/ 954086 h 1537736"/>
                <a:gd name="connsiteX122" fmla="*/ 4895 w 1053251"/>
                <a:gd name="connsiteY122" fmla="*/ 957897 h 1537736"/>
                <a:gd name="connsiteX123" fmla="*/ 1085 w 1053251"/>
                <a:gd name="connsiteY123" fmla="*/ 1003617 h 1537736"/>
                <a:gd name="connsiteX124" fmla="*/ 1085 w 1053251"/>
                <a:gd name="connsiteY124" fmla="*/ 1017904 h 1537736"/>
                <a:gd name="connsiteX125" fmla="*/ 1085 w 1053251"/>
                <a:gd name="connsiteY125" fmla="*/ 1017904 h 1537736"/>
                <a:gd name="connsiteX126" fmla="*/ 3942 w 1053251"/>
                <a:gd name="connsiteY126" fmla="*/ 1065529 h 1537736"/>
                <a:gd name="connsiteX127" fmla="*/ 3942 w 1053251"/>
                <a:gd name="connsiteY127" fmla="*/ 1065529 h 1537736"/>
                <a:gd name="connsiteX128" fmla="*/ 4895 w 1053251"/>
                <a:gd name="connsiteY128" fmla="*/ 1076959 h 1537736"/>
                <a:gd name="connsiteX129" fmla="*/ 7752 w 1053251"/>
                <a:gd name="connsiteY129" fmla="*/ 1100772 h 1537736"/>
                <a:gd name="connsiteX130" fmla="*/ 9657 w 1053251"/>
                <a:gd name="connsiteY130" fmla="*/ 1104582 h 1537736"/>
                <a:gd name="connsiteX131" fmla="*/ 13467 w 1053251"/>
                <a:gd name="connsiteY131" fmla="*/ 1122679 h 1537736"/>
                <a:gd name="connsiteX132" fmla="*/ 22992 w 1053251"/>
                <a:gd name="connsiteY132" fmla="*/ 1159827 h 1537736"/>
                <a:gd name="connsiteX133" fmla="*/ 23945 w 1053251"/>
                <a:gd name="connsiteY133" fmla="*/ 1163637 h 1537736"/>
                <a:gd name="connsiteX134" fmla="*/ 24897 w 1053251"/>
                <a:gd name="connsiteY134" fmla="*/ 1168399 h 1537736"/>
                <a:gd name="connsiteX135" fmla="*/ 28707 w 1053251"/>
                <a:gd name="connsiteY135" fmla="*/ 1176972 h 1537736"/>
                <a:gd name="connsiteX136" fmla="*/ 36327 w 1053251"/>
                <a:gd name="connsiteY136" fmla="*/ 1200784 h 1537736"/>
                <a:gd name="connsiteX137" fmla="*/ 75380 w 1053251"/>
                <a:gd name="connsiteY137" fmla="*/ 1282699 h 1537736"/>
                <a:gd name="connsiteX138" fmla="*/ 83952 w 1053251"/>
                <a:gd name="connsiteY138" fmla="*/ 1296034 h 1537736"/>
                <a:gd name="connsiteX139" fmla="*/ 110622 w 1053251"/>
                <a:gd name="connsiteY139" fmla="*/ 1332229 h 1537736"/>
                <a:gd name="connsiteX140" fmla="*/ 133482 w 1053251"/>
                <a:gd name="connsiteY140" fmla="*/ 1359852 h 1537736"/>
                <a:gd name="connsiteX141" fmla="*/ 142055 w 1053251"/>
                <a:gd name="connsiteY141" fmla="*/ 1369377 h 1537736"/>
                <a:gd name="connsiteX142" fmla="*/ 155390 w 1053251"/>
                <a:gd name="connsiteY142" fmla="*/ 1382712 h 1537736"/>
                <a:gd name="connsiteX143" fmla="*/ 211587 w 1053251"/>
                <a:gd name="connsiteY143" fmla="*/ 1432241 h 1537736"/>
                <a:gd name="connsiteX144" fmla="*/ 220160 w 1053251"/>
                <a:gd name="connsiteY144" fmla="*/ 1437004 h 1537736"/>
                <a:gd name="connsiteX145" fmla="*/ 239210 w 1053251"/>
                <a:gd name="connsiteY145" fmla="*/ 1450339 h 1537736"/>
                <a:gd name="connsiteX146" fmla="*/ 257307 w 1053251"/>
                <a:gd name="connsiteY146" fmla="*/ 1461769 h 1537736"/>
                <a:gd name="connsiteX147" fmla="*/ 257307 w 1053251"/>
                <a:gd name="connsiteY147" fmla="*/ 1461769 h 1537736"/>
                <a:gd name="connsiteX148" fmla="*/ 262070 w 1053251"/>
                <a:gd name="connsiteY148" fmla="*/ 1464627 h 1537736"/>
                <a:gd name="connsiteX149" fmla="*/ 262070 w 1053251"/>
                <a:gd name="connsiteY149" fmla="*/ 1464627 h 1537736"/>
                <a:gd name="connsiteX150" fmla="*/ 262070 w 1053251"/>
                <a:gd name="connsiteY150" fmla="*/ 1464627 h 1537736"/>
                <a:gd name="connsiteX151" fmla="*/ 288740 w 1053251"/>
                <a:gd name="connsiteY151" fmla="*/ 1479866 h 1537736"/>
                <a:gd name="connsiteX152" fmla="*/ 316362 w 1053251"/>
                <a:gd name="connsiteY152" fmla="*/ 1493202 h 1537736"/>
                <a:gd name="connsiteX153" fmla="*/ 366845 w 1053251"/>
                <a:gd name="connsiteY153" fmla="*/ 1511299 h 1537736"/>
                <a:gd name="connsiteX154" fmla="*/ 380180 w 1053251"/>
                <a:gd name="connsiteY154" fmla="*/ 1515109 h 1537736"/>
                <a:gd name="connsiteX155" fmla="*/ 417327 w 1053251"/>
                <a:gd name="connsiteY155" fmla="*/ 1524634 h 1537736"/>
                <a:gd name="connsiteX156" fmla="*/ 458285 w 1053251"/>
                <a:gd name="connsiteY156" fmla="*/ 1532254 h 1537736"/>
                <a:gd name="connsiteX157" fmla="*/ 471620 w 1053251"/>
                <a:gd name="connsiteY157" fmla="*/ 1533207 h 1537736"/>
                <a:gd name="connsiteX158" fmla="*/ 475430 w 1053251"/>
                <a:gd name="connsiteY158" fmla="*/ 1534159 h 1537736"/>
                <a:gd name="connsiteX159" fmla="*/ 536390 w 1053251"/>
                <a:gd name="connsiteY159" fmla="*/ 1537016 h 1537736"/>
                <a:gd name="connsiteX160" fmla="*/ 582110 w 1053251"/>
                <a:gd name="connsiteY160" fmla="*/ 1533207 h 1537736"/>
                <a:gd name="connsiteX161" fmla="*/ 623067 w 1053251"/>
                <a:gd name="connsiteY161" fmla="*/ 1527491 h 1537736"/>
                <a:gd name="connsiteX162" fmla="*/ 631640 w 1053251"/>
                <a:gd name="connsiteY162" fmla="*/ 1526539 h 1537736"/>
                <a:gd name="connsiteX163" fmla="*/ 631640 w 1053251"/>
                <a:gd name="connsiteY163" fmla="*/ 1526539 h 1537736"/>
                <a:gd name="connsiteX164" fmla="*/ 631640 w 1053251"/>
                <a:gd name="connsiteY164" fmla="*/ 1526539 h 1537736"/>
                <a:gd name="connsiteX165" fmla="*/ 691647 w 1053251"/>
                <a:gd name="connsiteY165" fmla="*/ 1509394 h 1537736"/>
                <a:gd name="connsiteX166" fmla="*/ 709745 w 1053251"/>
                <a:gd name="connsiteY166" fmla="*/ 1503679 h 1537736"/>
                <a:gd name="connsiteX167" fmla="*/ 724032 w 1053251"/>
                <a:gd name="connsiteY167" fmla="*/ 1496059 h 1537736"/>
                <a:gd name="connsiteX168" fmla="*/ 737367 w 1053251"/>
                <a:gd name="connsiteY168" fmla="*/ 1491297 h 1537736"/>
                <a:gd name="connsiteX169" fmla="*/ 737367 w 1053251"/>
                <a:gd name="connsiteY169" fmla="*/ 1491297 h 1537736"/>
                <a:gd name="connsiteX170" fmla="*/ 745940 w 1053251"/>
                <a:gd name="connsiteY170" fmla="*/ 1487487 h 1537736"/>
                <a:gd name="connsiteX171" fmla="*/ 745940 w 1053251"/>
                <a:gd name="connsiteY171" fmla="*/ 1487487 h 1537736"/>
                <a:gd name="connsiteX172" fmla="*/ 759275 w 1053251"/>
                <a:gd name="connsiteY172" fmla="*/ 1481772 h 1537736"/>
                <a:gd name="connsiteX173" fmla="*/ 768800 w 1053251"/>
                <a:gd name="connsiteY173" fmla="*/ 1477009 h 1537736"/>
                <a:gd name="connsiteX174" fmla="*/ 768800 w 1053251"/>
                <a:gd name="connsiteY174" fmla="*/ 1477009 h 1537736"/>
                <a:gd name="connsiteX175" fmla="*/ 768800 w 1053251"/>
                <a:gd name="connsiteY175" fmla="*/ 1477009 h 1537736"/>
                <a:gd name="connsiteX176" fmla="*/ 777372 w 1053251"/>
                <a:gd name="connsiteY176" fmla="*/ 1472247 h 1537736"/>
                <a:gd name="connsiteX177" fmla="*/ 791660 w 1053251"/>
                <a:gd name="connsiteY177" fmla="*/ 1463674 h 1537736"/>
                <a:gd name="connsiteX178" fmla="*/ 790707 w 1053251"/>
                <a:gd name="connsiteY178" fmla="*/ 1459864 h 1537736"/>
                <a:gd name="connsiteX179" fmla="*/ 791660 w 1053251"/>
                <a:gd name="connsiteY179" fmla="*/ 1463674 h 1537736"/>
                <a:gd name="connsiteX180" fmla="*/ 838332 w 1053251"/>
                <a:gd name="connsiteY180" fmla="*/ 1433194 h 1537736"/>
                <a:gd name="connsiteX181" fmla="*/ 869765 w 1053251"/>
                <a:gd name="connsiteY181" fmla="*/ 1407477 h 1537736"/>
                <a:gd name="connsiteX182" fmla="*/ 880242 w 1053251"/>
                <a:gd name="connsiteY182" fmla="*/ 1399857 h 1537736"/>
                <a:gd name="connsiteX183" fmla="*/ 884052 w 1053251"/>
                <a:gd name="connsiteY183" fmla="*/ 1396047 h 1537736"/>
                <a:gd name="connsiteX184" fmla="*/ 915485 w 1053251"/>
                <a:gd name="connsiteY184" fmla="*/ 1362709 h 1537736"/>
                <a:gd name="connsiteX185" fmla="*/ 938345 w 1053251"/>
                <a:gd name="connsiteY185" fmla="*/ 1335087 h 1537736"/>
                <a:gd name="connsiteX186" fmla="*/ 979302 w 1053251"/>
                <a:gd name="connsiteY186" fmla="*/ 1276032 h 1537736"/>
                <a:gd name="connsiteX187" fmla="*/ 979302 w 1053251"/>
                <a:gd name="connsiteY187" fmla="*/ 1276032 h 1537736"/>
                <a:gd name="connsiteX188" fmla="*/ 979302 w 1053251"/>
                <a:gd name="connsiteY188" fmla="*/ 1276032 h 1537736"/>
                <a:gd name="connsiteX189" fmla="*/ 988827 w 1053251"/>
                <a:gd name="connsiteY189" fmla="*/ 1260791 h 1537736"/>
                <a:gd name="connsiteX190" fmla="*/ 998352 w 1053251"/>
                <a:gd name="connsiteY190" fmla="*/ 1243647 h 1537736"/>
                <a:gd name="connsiteX191" fmla="*/ 998352 w 1053251"/>
                <a:gd name="connsiteY191" fmla="*/ 1243647 h 1537736"/>
                <a:gd name="connsiteX192" fmla="*/ 1008830 w 1053251"/>
                <a:gd name="connsiteY192" fmla="*/ 1221739 h 1537736"/>
                <a:gd name="connsiteX193" fmla="*/ 1020260 w 1053251"/>
                <a:gd name="connsiteY193" fmla="*/ 1194117 h 1537736"/>
                <a:gd name="connsiteX194" fmla="*/ 1017402 w 1053251"/>
                <a:gd name="connsiteY194" fmla="*/ 1196022 h 1537736"/>
                <a:gd name="connsiteX195" fmla="*/ 1020260 w 1053251"/>
                <a:gd name="connsiteY195" fmla="*/ 1194117 h 1537736"/>
                <a:gd name="connsiteX196" fmla="*/ 1047882 w 1053251"/>
                <a:gd name="connsiteY196" fmla="*/ 1084579 h 1537736"/>
                <a:gd name="connsiteX197" fmla="*/ 1052645 w 1053251"/>
                <a:gd name="connsiteY197" fmla="*/ 1015999 h 1537736"/>
                <a:gd name="connsiteX198" fmla="*/ 1051692 w 1053251"/>
                <a:gd name="connsiteY198" fmla="*/ 1005522 h 1537736"/>
                <a:gd name="connsiteX199" fmla="*/ 177297 w 1053251"/>
                <a:gd name="connsiteY199" fmla="*/ 879792 h 1537736"/>
                <a:gd name="connsiteX200" fmla="*/ 179202 w 1053251"/>
                <a:gd name="connsiteY200" fmla="*/ 882649 h 1537736"/>
                <a:gd name="connsiteX201" fmla="*/ 174440 w 1053251"/>
                <a:gd name="connsiteY201" fmla="*/ 882649 h 1537736"/>
                <a:gd name="connsiteX202" fmla="*/ 174440 w 1053251"/>
                <a:gd name="connsiteY202" fmla="*/ 882649 h 1537736"/>
                <a:gd name="connsiteX203" fmla="*/ 174440 w 1053251"/>
                <a:gd name="connsiteY203" fmla="*/ 882649 h 1537736"/>
                <a:gd name="connsiteX204" fmla="*/ 177297 w 1053251"/>
                <a:gd name="connsiteY204" fmla="*/ 879792 h 1537736"/>
                <a:gd name="connsiteX205" fmla="*/ 549725 w 1053251"/>
                <a:gd name="connsiteY205" fmla="*/ 26351 h 1537736"/>
                <a:gd name="connsiteX206" fmla="*/ 549725 w 1053251"/>
                <a:gd name="connsiteY206" fmla="*/ 26351 h 1537736"/>
                <a:gd name="connsiteX207" fmla="*/ 549725 w 1053251"/>
                <a:gd name="connsiteY207" fmla="*/ 26351 h 1537736"/>
                <a:gd name="connsiteX208" fmla="*/ 549725 w 1053251"/>
                <a:gd name="connsiteY208" fmla="*/ 26351 h 1537736"/>
                <a:gd name="connsiteX209" fmla="*/ 549725 w 1053251"/>
                <a:gd name="connsiteY209" fmla="*/ 26351 h 1537736"/>
                <a:gd name="connsiteX210" fmla="*/ 549725 w 1053251"/>
                <a:gd name="connsiteY210" fmla="*/ 26351 h 1537736"/>
                <a:gd name="connsiteX211" fmla="*/ 549725 w 1053251"/>
                <a:gd name="connsiteY211" fmla="*/ 26351 h 1537736"/>
                <a:gd name="connsiteX212" fmla="*/ 549725 w 1053251"/>
                <a:gd name="connsiteY212" fmla="*/ 26351 h 1537736"/>
                <a:gd name="connsiteX213" fmla="*/ 389705 w 1053251"/>
                <a:gd name="connsiteY213" fmla="*/ 159701 h 1537736"/>
                <a:gd name="connsiteX214" fmla="*/ 389705 w 1053251"/>
                <a:gd name="connsiteY214" fmla="*/ 159701 h 1537736"/>
                <a:gd name="connsiteX215" fmla="*/ 389705 w 1053251"/>
                <a:gd name="connsiteY215" fmla="*/ 159701 h 1537736"/>
                <a:gd name="connsiteX216" fmla="*/ 389705 w 1053251"/>
                <a:gd name="connsiteY216" fmla="*/ 159701 h 1537736"/>
                <a:gd name="connsiteX217" fmla="*/ 286835 w 1053251"/>
                <a:gd name="connsiteY217" fmla="*/ 1156969 h 1537736"/>
                <a:gd name="connsiteX218" fmla="*/ 286835 w 1053251"/>
                <a:gd name="connsiteY218" fmla="*/ 1156969 h 1537736"/>
                <a:gd name="connsiteX219" fmla="*/ 286835 w 1053251"/>
                <a:gd name="connsiteY219" fmla="*/ 1156969 h 1537736"/>
                <a:gd name="connsiteX220" fmla="*/ 286835 w 1053251"/>
                <a:gd name="connsiteY220" fmla="*/ 1156969 h 1537736"/>
                <a:gd name="connsiteX221" fmla="*/ 603065 w 1053251"/>
                <a:gd name="connsiteY221" fmla="*/ 1193164 h 1537736"/>
                <a:gd name="connsiteX222" fmla="*/ 603065 w 1053251"/>
                <a:gd name="connsiteY222" fmla="*/ 1193164 h 1537736"/>
                <a:gd name="connsiteX223" fmla="*/ 603065 w 1053251"/>
                <a:gd name="connsiteY223" fmla="*/ 1193164 h 1537736"/>
                <a:gd name="connsiteX224" fmla="*/ 603065 w 1053251"/>
                <a:gd name="connsiteY224" fmla="*/ 1193164 h 1537736"/>
                <a:gd name="connsiteX225" fmla="*/ 603065 w 1053251"/>
                <a:gd name="connsiteY225" fmla="*/ 1193164 h 1537736"/>
                <a:gd name="connsiteX226" fmla="*/ 603065 w 1053251"/>
                <a:gd name="connsiteY226" fmla="*/ 1193164 h 1537736"/>
                <a:gd name="connsiteX227" fmla="*/ 398277 w 1053251"/>
                <a:gd name="connsiteY227" fmla="*/ 735011 h 1537736"/>
                <a:gd name="connsiteX228" fmla="*/ 398277 w 1053251"/>
                <a:gd name="connsiteY228" fmla="*/ 735011 h 1537736"/>
                <a:gd name="connsiteX229" fmla="*/ 398277 w 1053251"/>
                <a:gd name="connsiteY229" fmla="*/ 735011 h 1537736"/>
                <a:gd name="connsiteX230" fmla="*/ 398277 w 1053251"/>
                <a:gd name="connsiteY230" fmla="*/ 735011 h 1537736"/>
                <a:gd name="connsiteX231" fmla="*/ 425900 w 1053251"/>
                <a:gd name="connsiteY231" fmla="*/ 1325562 h 1537736"/>
                <a:gd name="connsiteX232" fmla="*/ 425900 w 1053251"/>
                <a:gd name="connsiteY232" fmla="*/ 1325562 h 1537736"/>
                <a:gd name="connsiteX233" fmla="*/ 425900 w 1053251"/>
                <a:gd name="connsiteY233" fmla="*/ 1325562 h 1537736"/>
                <a:gd name="connsiteX234" fmla="*/ 425900 w 1053251"/>
                <a:gd name="connsiteY234" fmla="*/ 1325562 h 1537736"/>
                <a:gd name="connsiteX235" fmla="*/ 425900 w 1053251"/>
                <a:gd name="connsiteY235" fmla="*/ 1325562 h 1537736"/>
                <a:gd name="connsiteX236" fmla="*/ 394467 w 1053251"/>
                <a:gd name="connsiteY236" fmla="*/ 1330324 h 1537736"/>
                <a:gd name="connsiteX237" fmla="*/ 394467 w 1053251"/>
                <a:gd name="connsiteY237" fmla="*/ 1330324 h 1537736"/>
                <a:gd name="connsiteX238" fmla="*/ 394467 w 1053251"/>
                <a:gd name="connsiteY238" fmla="*/ 1330324 h 1537736"/>
                <a:gd name="connsiteX239" fmla="*/ 394467 w 1053251"/>
                <a:gd name="connsiteY239" fmla="*/ 1330324 h 1537736"/>
                <a:gd name="connsiteX240" fmla="*/ 709745 w 1053251"/>
                <a:gd name="connsiteY240" fmla="*/ 1133157 h 1537736"/>
                <a:gd name="connsiteX241" fmla="*/ 709745 w 1053251"/>
                <a:gd name="connsiteY241" fmla="*/ 1133157 h 1537736"/>
                <a:gd name="connsiteX242" fmla="*/ 709745 w 1053251"/>
                <a:gd name="connsiteY242" fmla="*/ 1133157 h 1537736"/>
                <a:gd name="connsiteX243" fmla="*/ 709745 w 1053251"/>
                <a:gd name="connsiteY243" fmla="*/ 1133157 h 1537736"/>
                <a:gd name="connsiteX244" fmla="*/ 709745 w 1053251"/>
                <a:gd name="connsiteY244" fmla="*/ 1133157 h 1537736"/>
                <a:gd name="connsiteX245" fmla="*/ 709745 w 1053251"/>
                <a:gd name="connsiteY245" fmla="*/ 1133157 h 1537736"/>
                <a:gd name="connsiteX246" fmla="*/ 709745 w 1053251"/>
                <a:gd name="connsiteY246" fmla="*/ 1133157 h 1537736"/>
                <a:gd name="connsiteX247" fmla="*/ 595445 w 1053251"/>
                <a:gd name="connsiteY247" fmla="*/ 1033144 h 1537736"/>
                <a:gd name="connsiteX248" fmla="*/ 595445 w 1053251"/>
                <a:gd name="connsiteY248" fmla="*/ 1033144 h 1537736"/>
                <a:gd name="connsiteX249" fmla="*/ 595445 w 1053251"/>
                <a:gd name="connsiteY249" fmla="*/ 1033144 h 1537736"/>
                <a:gd name="connsiteX250" fmla="*/ 595445 w 1053251"/>
                <a:gd name="connsiteY250" fmla="*/ 1033144 h 1537736"/>
                <a:gd name="connsiteX251" fmla="*/ 595445 w 1053251"/>
                <a:gd name="connsiteY251" fmla="*/ 1033144 h 1537736"/>
                <a:gd name="connsiteX252" fmla="*/ 504005 w 1053251"/>
                <a:gd name="connsiteY252" fmla="*/ 982661 h 1537736"/>
                <a:gd name="connsiteX253" fmla="*/ 504005 w 1053251"/>
                <a:gd name="connsiteY253" fmla="*/ 982661 h 1537736"/>
                <a:gd name="connsiteX254" fmla="*/ 504005 w 1053251"/>
                <a:gd name="connsiteY254" fmla="*/ 982661 h 1537736"/>
                <a:gd name="connsiteX255" fmla="*/ 504005 w 1053251"/>
                <a:gd name="connsiteY255" fmla="*/ 982661 h 1537736"/>
                <a:gd name="connsiteX256" fmla="*/ 504005 w 1053251"/>
                <a:gd name="connsiteY256" fmla="*/ 982661 h 1537736"/>
                <a:gd name="connsiteX257" fmla="*/ 504005 w 1053251"/>
                <a:gd name="connsiteY257" fmla="*/ 982661 h 1537736"/>
                <a:gd name="connsiteX258" fmla="*/ 489717 w 1053251"/>
                <a:gd name="connsiteY258" fmla="*/ 922654 h 1537736"/>
                <a:gd name="connsiteX259" fmla="*/ 489717 w 1053251"/>
                <a:gd name="connsiteY259" fmla="*/ 922654 h 1537736"/>
                <a:gd name="connsiteX260" fmla="*/ 489717 w 1053251"/>
                <a:gd name="connsiteY260" fmla="*/ 922654 h 1537736"/>
                <a:gd name="connsiteX261" fmla="*/ 489717 w 1053251"/>
                <a:gd name="connsiteY261" fmla="*/ 922654 h 1537736"/>
                <a:gd name="connsiteX262" fmla="*/ 489717 w 1053251"/>
                <a:gd name="connsiteY262" fmla="*/ 922654 h 1537736"/>
                <a:gd name="connsiteX263" fmla="*/ 453522 w 1053251"/>
                <a:gd name="connsiteY263" fmla="*/ 895984 h 1537736"/>
                <a:gd name="connsiteX264" fmla="*/ 453522 w 1053251"/>
                <a:gd name="connsiteY264" fmla="*/ 895984 h 1537736"/>
                <a:gd name="connsiteX265" fmla="*/ 453522 w 1053251"/>
                <a:gd name="connsiteY265" fmla="*/ 895984 h 1537736"/>
                <a:gd name="connsiteX266" fmla="*/ 453522 w 1053251"/>
                <a:gd name="connsiteY266" fmla="*/ 895984 h 1537736"/>
                <a:gd name="connsiteX267" fmla="*/ 506862 w 1053251"/>
                <a:gd name="connsiteY267" fmla="*/ 1006474 h 1537736"/>
                <a:gd name="connsiteX268" fmla="*/ 506862 w 1053251"/>
                <a:gd name="connsiteY268" fmla="*/ 1006474 h 1537736"/>
                <a:gd name="connsiteX269" fmla="*/ 506862 w 1053251"/>
                <a:gd name="connsiteY269" fmla="*/ 1006474 h 1537736"/>
                <a:gd name="connsiteX270" fmla="*/ 506862 w 1053251"/>
                <a:gd name="connsiteY270" fmla="*/ 1006474 h 1537736"/>
                <a:gd name="connsiteX271" fmla="*/ 506862 w 1053251"/>
                <a:gd name="connsiteY271" fmla="*/ 1006474 h 1537736"/>
                <a:gd name="connsiteX272" fmla="*/ 585920 w 1053251"/>
                <a:gd name="connsiteY272" fmla="*/ 1014094 h 1537736"/>
                <a:gd name="connsiteX273" fmla="*/ 585920 w 1053251"/>
                <a:gd name="connsiteY273" fmla="*/ 1014094 h 1537736"/>
                <a:gd name="connsiteX274" fmla="*/ 585920 w 1053251"/>
                <a:gd name="connsiteY274" fmla="*/ 1014094 h 1537736"/>
                <a:gd name="connsiteX275" fmla="*/ 585920 w 1053251"/>
                <a:gd name="connsiteY275" fmla="*/ 1014094 h 1537736"/>
                <a:gd name="connsiteX276" fmla="*/ 585920 w 1053251"/>
                <a:gd name="connsiteY276" fmla="*/ 1014094 h 1537736"/>
                <a:gd name="connsiteX277" fmla="*/ 585920 w 1053251"/>
                <a:gd name="connsiteY277" fmla="*/ 1014094 h 1537736"/>
                <a:gd name="connsiteX278" fmla="*/ 585920 w 1053251"/>
                <a:gd name="connsiteY278" fmla="*/ 1014094 h 1537736"/>
                <a:gd name="connsiteX279" fmla="*/ 567822 w 1053251"/>
                <a:gd name="connsiteY279" fmla="*/ 827404 h 1537736"/>
                <a:gd name="connsiteX280" fmla="*/ 567822 w 1053251"/>
                <a:gd name="connsiteY280" fmla="*/ 827404 h 1537736"/>
                <a:gd name="connsiteX281" fmla="*/ 567822 w 1053251"/>
                <a:gd name="connsiteY281" fmla="*/ 827404 h 1537736"/>
                <a:gd name="connsiteX282" fmla="*/ 567822 w 1053251"/>
                <a:gd name="connsiteY282" fmla="*/ 827404 h 1537736"/>
                <a:gd name="connsiteX283" fmla="*/ 567822 w 1053251"/>
                <a:gd name="connsiteY283" fmla="*/ 827404 h 1537736"/>
                <a:gd name="connsiteX284" fmla="*/ 567822 w 1053251"/>
                <a:gd name="connsiteY284" fmla="*/ 827404 h 1537736"/>
                <a:gd name="connsiteX285" fmla="*/ 531627 w 1053251"/>
                <a:gd name="connsiteY285" fmla="*/ 832167 h 1537736"/>
                <a:gd name="connsiteX286" fmla="*/ 531627 w 1053251"/>
                <a:gd name="connsiteY286" fmla="*/ 832167 h 1537736"/>
                <a:gd name="connsiteX287" fmla="*/ 531627 w 1053251"/>
                <a:gd name="connsiteY287" fmla="*/ 832167 h 1537736"/>
                <a:gd name="connsiteX288" fmla="*/ 531627 w 1053251"/>
                <a:gd name="connsiteY288" fmla="*/ 832167 h 1537736"/>
                <a:gd name="connsiteX289" fmla="*/ 691647 w 1053251"/>
                <a:gd name="connsiteY289" fmla="*/ 1124584 h 1537736"/>
                <a:gd name="connsiteX290" fmla="*/ 691647 w 1053251"/>
                <a:gd name="connsiteY290" fmla="*/ 1124584 h 1537736"/>
                <a:gd name="connsiteX291" fmla="*/ 691647 w 1053251"/>
                <a:gd name="connsiteY291" fmla="*/ 1124584 h 1537736"/>
                <a:gd name="connsiteX292" fmla="*/ 691647 w 1053251"/>
                <a:gd name="connsiteY292" fmla="*/ 1124584 h 1537736"/>
                <a:gd name="connsiteX293" fmla="*/ 660215 w 1053251"/>
                <a:gd name="connsiteY293" fmla="*/ 1110297 h 1537736"/>
                <a:gd name="connsiteX294" fmla="*/ 660215 w 1053251"/>
                <a:gd name="connsiteY294" fmla="*/ 1110297 h 1537736"/>
                <a:gd name="connsiteX295" fmla="*/ 660215 w 1053251"/>
                <a:gd name="connsiteY295" fmla="*/ 1110297 h 1537736"/>
                <a:gd name="connsiteX296" fmla="*/ 660215 w 1053251"/>
                <a:gd name="connsiteY296" fmla="*/ 1110297 h 1537736"/>
                <a:gd name="connsiteX297" fmla="*/ 660215 w 1053251"/>
                <a:gd name="connsiteY297" fmla="*/ 1110297 h 1537736"/>
                <a:gd name="connsiteX298" fmla="*/ 660215 w 1053251"/>
                <a:gd name="connsiteY298" fmla="*/ 1110297 h 1537736"/>
                <a:gd name="connsiteX299" fmla="*/ 701172 w 1053251"/>
                <a:gd name="connsiteY299" fmla="*/ 1147444 h 1537736"/>
                <a:gd name="connsiteX300" fmla="*/ 701172 w 1053251"/>
                <a:gd name="connsiteY300" fmla="*/ 1147444 h 1537736"/>
                <a:gd name="connsiteX301" fmla="*/ 701172 w 1053251"/>
                <a:gd name="connsiteY301" fmla="*/ 1147444 h 1537736"/>
                <a:gd name="connsiteX302" fmla="*/ 701172 w 1053251"/>
                <a:gd name="connsiteY302" fmla="*/ 1147444 h 1537736"/>
                <a:gd name="connsiteX303" fmla="*/ 701172 w 1053251"/>
                <a:gd name="connsiteY303" fmla="*/ 1147444 h 1537736"/>
                <a:gd name="connsiteX304" fmla="*/ 701172 w 1053251"/>
                <a:gd name="connsiteY304" fmla="*/ 1147444 h 1537736"/>
                <a:gd name="connsiteX305" fmla="*/ 701172 w 1053251"/>
                <a:gd name="connsiteY305" fmla="*/ 1147444 h 1537736"/>
                <a:gd name="connsiteX306" fmla="*/ 691647 w 1053251"/>
                <a:gd name="connsiteY306" fmla="*/ 1124584 h 1537736"/>
                <a:gd name="connsiteX307" fmla="*/ 691647 w 1053251"/>
                <a:gd name="connsiteY307" fmla="*/ 1124584 h 1537736"/>
                <a:gd name="connsiteX308" fmla="*/ 691647 w 1053251"/>
                <a:gd name="connsiteY308" fmla="*/ 1124584 h 1537736"/>
                <a:gd name="connsiteX309" fmla="*/ 691647 w 1053251"/>
                <a:gd name="connsiteY309" fmla="*/ 1124584 h 1537736"/>
                <a:gd name="connsiteX310" fmla="*/ 623067 w 1053251"/>
                <a:gd name="connsiteY310" fmla="*/ 1110297 h 1537736"/>
                <a:gd name="connsiteX311" fmla="*/ 623067 w 1053251"/>
                <a:gd name="connsiteY311" fmla="*/ 1110297 h 1537736"/>
                <a:gd name="connsiteX312" fmla="*/ 623067 w 1053251"/>
                <a:gd name="connsiteY312" fmla="*/ 1110297 h 1537736"/>
                <a:gd name="connsiteX313" fmla="*/ 623067 w 1053251"/>
                <a:gd name="connsiteY313" fmla="*/ 1110297 h 1537736"/>
                <a:gd name="connsiteX314" fmla="*/ 590682 w 1053251"/>
                <a:gd name="connsiteY314" fmla="*/ 1013142 h 1537736"/>
                <a:gd name="connsiteX315" fmla="*/ 590682 w 1053251"/>
                <a:gd name="connsiteY315" fmla="*/ 1013142 h 1537736"/>
                <a:gd name="connsiteX316" fmla="*/ 590682 w 1053251"/>
                <a:gd name="connsiteY316" fmla="*/ 1013142 h 1537736"/>
                <a:gd name="connsiteX317" fmla="*/ 590682 w 1053251"/>
                <a:gd name="connsiteY317" fmla="*/ 1013142 h 1537736"/>
                <a:gd name="connsiteX318" fmla="*/ 590682 w 1053251"/>
                <a:gd name="connsiteY318" fmla="*/ 1013142 h 1537736"/>
                <a:gd name="connsiteX319" fmla="*/ 590682 w 1053251"/>
                <a:gd name="connsiteY319" fmla="*/ 1013142 h 1537736"/>
                <a:gd name="connsiteX320" fmla="*/ 448760 w 1053251"/>
                <a:gd name="connsiteY320" fmla="*/ 936942 h 1537736"/>
                <a:gd name="connsiteX321" fmla="*/ 448760 w 1053251"/>
                <a:gd name="connsiteY321" fmla="*/ 936942 h 1537736"/>
                <a:gd name="connsiteX322" fmla="*/ 448760 w 1053251"/>
                <a:gd name="connsiteY322" fmla="*/ 936942 h 1537736"/>
                <a:gd name="connsiteX323" fmla="*/ 448760 w 1053251"/>
                <a:gd name="connsiteY323" fmla="*/ 936942 h 1537736"/>
                <a:gd name="connsiteX324" fmla="*/ 448760 w 1053251"/>
                <a:gd name="connsiteY324" fmla="*/ 936942 h 1537736"/>
                <a:gd name="connsiteX325" fmla="*/ 448760 w 1053251"/>
                <a:gd name="connsiteY325" fmla="*/ 936942 h 1537736"/>
                <a:gd name="connsiteX326" fmla="*/ 448760 w 1053251"/>
                <a:gd name="connsiteY326" fmla="*/ 936942 h 1537736"/>
                <a:gd name="connsiteX327" fmla="*/ 448760 w 1053251"/>
                <a:gd name="connsiteY327" fmla="*/ 936942 h 1537736"/>
                <a:gd name="connsiteX328" fmla="*/ 489717 w 1053251"/>
                <a:gd name="connsiteY328" fmla="*/ 1000759 h 1537736"/>
                <a:gd name="connsiteX329" fmla="*/ 489717 w 1053251"/>
                <a:gd name="connsiteY329" fmla="*/ 1000759 h 1537736"/>
                <a:gd name="connsiteX330" fmla="*/ 485907 w 1053251"/>
                <a:gd name="connsiteY330" fmla="*/ 1004569 h 1537736"/>
                <a:gd name="connsiteX331" fmla="*/ 485907 w 1053251"/>
                <a:gd name="connsiteY331" fmla="*/ 1004569 h 1537736"/>
                <a:gd name="connsiteX332" fmla="*/ 489717 w 1053251"/>
                <a:gd name="connsiteY332" fmla="*/ 1000759 h 1537736"/>
                <a:gd name="connsiteX333" fmla="*/ 709745 w 1053251"/>
                <a:gd name="connsiteY333" fmla="*/ 1188402 h 1537736"/>
                <a:gd name="connsiteX334" fmla="*/ 709745 w 1053251"/>
                <a:gd name="connsiteY334" fmla="*/ 1188402 h 1537736"/>
                <a:gd name="connsiteX335" fmla="*/ 709745 w 1053251"/>
                <a:gd name="connsiteY335" fmla="*/ 1188402 h 1537736"/>
                <a:gd name="connsiteX336" fmla="*/ 709745 w 1053251"/>
                <a:gd name="connsiteY336" fmla="*/ 1188402 h 1537736"/>
                <a:gd name="connsiteX337" fmla="*/ 703077 w 1053251"/>
                <a:gd name="connsiteY337" fmla="*/ 1133157 h 1537736"/>
                <a:gd name="connsiteX338" fmla="*/ 702125 w 1053251"/>
                <a:gd name="connsiteY338" fmla="*/ 1133157 h 1537736"/>
                <a:gd name="connsiteX339" fmla="*/ 702125 w 1053251"/>
                <a:gd name="connsiteY339" fmla="*/ 1133157 h 1537736"/>
                <a:gd name="connsiteX340" fmla="*/ 703077 w 1053251"/>
                <a:gd name="connsiteY340" fmla="*/ 1133157 h 1537736"/>
                <a:gd name="connsiteX341" fmla="*/ 703077 w 1053251"/>
                <a:gd name="connsiteY341" fmla="*/ 1133157 h 1537736"/>
                <a:gd name="connsiteX342" fmla="*/ 572585 w 1053251"/>
                <a:gd name="connsiteY342" fmla="*/ 805497 h 1537736"/>
                <a:gd name="connsiteX343" fmla="*/ 570680 w 1053251"/>
                <a:gd name="connsiteY343" fmla="*/ 805497 h 1537736"/>
                <a:gd name="connsiteX344" fmla="*/ 572585 w 1053251"/>
                <a:gd name="connsiteY344" fmla="*/ 804544 h 1537736"/>
                <a:gd name="connsiteX345" fmla="*/ 572585 w 1053251"/>
                <a:gd name="connsiteY345" fmla="*/ 805497 h 1537736"/>
                <a:gd name="connsiteX346" fmla="*/ 407802 w 1053251"/>
                <a:gd name="connsiteY346" fmla="*/ 392112 h 1537736"/>
                <a:gd name="connsiteX347" fmla="*/ 409707 w 1053251"/>
                <a:gd name="connsiteY347" fmla="*/ 391159 h 1537736"/>
                <a:gd name="connsiteX348" fmla="*/ 408755 w 1053251"/>
                <a:gd name="connsiteY348" fmla="*/ 392112 h 1537736"/>
                <a:gd name="connsiteX349" fmla="*/ 407802 w 1053251"/>
                <a:gd name="connsiteY349" fmla="*/ 392112 h 1537736"/>
                <a:gd name="connsiteX350" fmla="*/ 526865 w 1053251"/>
                <a:gd name="connsiteY350" fmla="*/ 534034 h 1537736"/>
                <a:gd name="connsiteX351" fmla="*/ 525912 w 1053251"/>
                <a:gd name="connsiteY351" fmla="*/ 533082 h 1537736"/>
                <a:gd name="connsiteX352" fmla="*/ 526865 w 1053251"/>
                <a:gd name="connsiteY352" fmla="*/ 533082 h 1537736"/>
                <a:gd name="connsiteX353" fmla="*/ 526865 w 1053251"/>
                <a:gd name="connsiteY353" fmla="*/ 534034 h 1537736"/>
                <a:gd name="connsiteX354" fmla="*/ 453522 w 1053251"/>
                <a:gd name="connsiteY354" fmla="*/ 415924 h 1537736"/>
                <a:gd name="connsiteX355" fmla="*/ 453522 w 1053251"/>
                <a:gd name="connsiteY355" fmla="*/ 415924 h 1537736"/>
                <a:gd name="connsiteX356" fmla="*/ 453522 w 1053251"/>
                <a:gd name="connsiteY356" fmla="*/ 415924 h 1537736"/>
                <a:gd name="connsiteX357" fmla="*/ 453522 w 1053251"/>
                <a:gd name="connsiteY357" fmla="*/ 415924 h 1537736"/>
                <a:gd name="connsiteX358" fmla="*/ 453522 w 1053251"/>
                <a:gd name="connsiteY358" fmla="*/ 414971 h 1537736"/>
                <a:gd name="connsiteX359" fmla="*/ 453522 w 1053251"/>
                <a:gd name="connsiteY359" fmla="*/ 414971 h 1537736"/>
                <a:gd name="connsiteX360" fmla="*/ 453522 w 1053251"/>
                <a:gd name="connsiteY360" fmla="*/ 414971 h 1537736"/>
                <a:gd name="connsiteX361" fmla="*/ 453522 w 1053251"/>
                <a:gd name="connsiteY361" fmla="*/ 414971 h 1537736"/>
                <a:gd name="connsiteX362" fmla="*/ 453522 w 1053251"/>
                <a:gd name="connsiteY362" fmla="*/ 414971 h 1537736"/>
                <a:gd name="connsiteX363" fmla="*/ 518292 w 1053251"/>
                <a:gd name="connsiteY363" fmla="*/ 672147 h 1537736"/>
                <a:gd name="connsiteX364" fmla="*/ 517340 w 1053251"/>
                <a:gd name="connsiteY364" fmla="*/ 675004 h 1537736"/>
                <a:gd name="connsiteX365" fmla="*/ 518292 w 1053251"/>
                <a:gd name="connsiteY365" fmla="*/ 672147 h 1537736"/>
                <a:gd name="connsiteX366" fmla="*/ 559250 w 1053251"/>
                <a:gd name="connsiteY366" fmla="*/ 515937 h 1537736"/>
                <a:gd name="connsiteX367" fmla="*/ 559250 w 1053251"/>
                <a:gd name="connsiteY367" fmla="*/ 515937 h 1537736"/>
                <a:gd name="connsiteX368" fmla="*/ 559250 w 1053251"/>
                <a:gd name="connsiteY368" fmla="*/ 515937 h 1537736"/>
                <a:gd name="connsiteX369" fmla="*/ 559250 w 1053251"/>
                <a:gd name="connsiteY369" fmla="*/ 514984 h 1537736"/>
                <a:gd name="connsiteX370" fmla="*/ 561155 w 1053251"/>
                <a:gd name="connsiteY370" fmla="*/ 514984 h 1537736"/>
                <a:gd name="connsiteX371" fmla="*/ 559250 w 1053251"/>
                <a:gd name="connsiteY371" fmla="*/ 515937 h 1537736"/>
                <a:gd name="connsiteX372" fmla="*/ 559250 w 1053251"/>
                <a:gd name="connsiteY372" fmla="*/ 515937 h 1537736"/>
                <a:gd name="connsiteX373" fmla="*/ 632592 w 1053251"/>
                <a:gd name="connsiteY373" fmla="*/ 383539 h 1537736"/>
                <a:gd name="connsiteX374" fmla="*/ 631640 w 1053251"/>
                <a:gd name="connsiteY374" fmla="*/ 384492 h 1537736"/>
                <a:gd name="connsiteX375" fmla="*/ 630687 w 1053251"/>
                <a:gd name="connsiteY375" fmla="*/ 383539 h 1537736"/>
                <a:gd name="connsiteX376" fmla="*/ 632592 w 1053251"/>
                <a:gd name="connsiteY376" fmla="*/ 383539 h 1537736"/>
                <a:gd name="connsiteX377" fmla="*/ 632592 w 1053251"/>
                <a:gd name="connsiteY377" fmla="*/ 383539 h 1537736"/>
                <a:gd name="connsiteX378" fmla="*/ 632592 w 1053251"/>
                <a:gd name="connsiteY378" fmla="*/ 383539 h 1537736"/>
                <a:gd name="connsiteX379" fmla="*/ 545915 w 1053251"/>
                <a:gd name="connsiteY379" fmla="*/ 195896 h 1537736"/>
                <a:gd name="connsiteX380" fmla="*/ 545915 w 1053251"/>
                <a:gd name="connsiteY380" fmla="*/ 195896 h 1537736"/>
                <a:gd name="connsiteX381" fmla="*/ 544962 w 1053251"/>
                <a:gd name="connsiteY381" fmla="*/ 195896 h 1537736"/>
                <a:gd name="connsiteX382" fmla="*/ 545915 w 1053251"/>
                <a:gd name="connsiteY382" fmla="*/ 195896 h 1537736"/>
                <a:gd name="connsiteX383" fmla="*/ 545915 w 1053251"/>
                <a:gd name="connsiteY383" fmla="*/ 195896 h 1537736"/>
                <a:gd name="connsiteX384" fmla="*/ 417327 w 1053251"/>
                <a:gd name="connsiteY384" fmla="*/ 414971 h 1537736"/>
                <a:gd name="connsiteX385" fmla="*/ 417327 w 1053251"/>
                <a:gd name="connsiteY385" fmla="*/ 414971 h 1537736"/>
                <a:gd name="connsiteX386" fmla="*/ 417327 w 1053251"/>
                <a:gd name="connsiteY386" fmla="*/ 414971 h 1537736"/>
                <a:gd name="connsiteX387" fmla="*/ 417327 w 1053251"/>
                <a:gd name="connsiteY387" fmla="*/ 414971 h 1537736"/>
                <a:gd name="connsiteX388" fmla="*/ 485907 w 1053251"/>
                <a:gd name="connsiteY388" fmla="*/ 1004569 h 1537736"/>
                <a:gd name="connsiteX389" fmla="*/ 485907 w 1053251"/>
                <a:gd name="connsiteY389" fmla="*/ 1004569 h 1537736"/>
                <a:gd name="connsiteX390" fmla="*/ 485907 w 1053251"/>
                <a:gd name="connsiteY390" fmla="*/ 1004569 h 1537736"/>
                <a:gd name="connsiteX391" fmla="*/ 485907 w 1053251"/>
                <a:gd name="connsiteY391" fmla="*/ 1004569 h 1537736"/>
                <a:gd name="connsiteX392" fmla="*/ 485907 w 1053251"/>
                <a:gd name="connsiteY392" fmla="*/ 1004569 h 1537736"/>
                <a:gd name="connsiteX393" fmla="*/ 522102 w 1053251"/>
                <a:gd name="connsiteY393" fmla="*/ 1047432 h 1537736"/>
                <a:gd name="connsiteX394" fmla="*/ 522102 w 1053251"/>
                <a:gd name="connsiteY394" fmla="*/ 1047432 h 1537736"/>
                <a:gd name="connsiteX395" fmla="*/ 521150 w 1053251"/>
                <a:gd name="connsiteY395" fmla="*/ 1048384 h 1537736"/>
                <a:gd name="connsiteX396" fmla="*/ 522102 w 1053251"/>
                <a:gd name="connsiteY396" fmla="*/ 1047432 h 1537736"/>
                <a:gd name="connsiteX397" fmla="*/ 522102 w 1053251"/>
                <a:gd name="connsiteY397" fmla="*/ 1047432 h 1537736"/>
                <a:gd name="connsiteX398" fmla="*/ 572585 w 1053251"/>
                <a:gd name="connsiteY398" fmla="*/ 1115059 h 1537736"/>
                <a:gd name="connsiteX399" fmla="*/ 572585 w 1053251"/>
                <a:gd name="connsiteY399" fmla="*/ 1115059 h 1537736"/>
                <a:gd name="connsiteX400" fmla="*/ 572585 w 1053251"/>
                <a:gd name="connsiteY400" fmla="*/ 1115059 h 1537736"/>
                <a:gd name="connsiteX401" fmla="*/ 572585 w 1053251"/>
                <a:gd name="connsiteY401" fmla="*/ 1115059 h 1537736"/>
                <a:gd name="connsiteX402" fmla="*/ 572585 w 1053251"/>
                <a:gd name="connsiteY402" fmla="*/ 1115059 h 1537736"/>
                <a:gd name="connsiteX403" fmla="*/ 714507 w 1053251"/>
                <a:gd name="connsiteY403" fmla="*/ 1238884 h 1537736"/>
                <a:gd name="connsiteX404" fmla="*/ 714507 w 1053251"/>
                <a:gd name="connsiteY404" fmla="*/ 1238884 h 1537736"/>
                <a:gd name="connsiteX405" fmla="*/ 714507 w 1053251"/>
                <a:gd name="connsiteY405" fmla="*/ 1238884 h 1537736"/>
                <a:gd name="connsiteX406" fmla="*/ 714507 w 1053251"/>
                <a:gd name="connsiteY406" fmla="*/ 1238884 h 1537736"/>
                <a:gd name="connsiteX407" fmla="*/ 714507 w 1053251"/>
                <a:gd name="connsiteY407" fmla="*/ 1238884 h 1537736"/>
                <a:gd name="connsiteX408" fmla="*/ 714507 w 1053251"/>
                <a:gd name="connsiteY408" fmla="*/ 1238884 h 1537736"/>
                <a:gd name="connsiteX409" fmla="*/ 709745 w 1053251"/>
                <a:gd name="connsiteY409" fmla="*/ 1170304 h 1537736"/>
                <a:gd name="connsiteX410" fmla="*/ 709745 w 1053251"/>
                <a:gd name="connsiteY410" fmla="*/ 1170304 h 1537736"/>
                <a:gd name="connsiteX411" fmla="*/ 709745 w 1053251"/>
                <a:gd name="connsiteY411" fmla="*/ 1170304 h 1537736"/>
                <a:gd name="connsiteX412" fmla="*/ 709745 w 1053251"/>
                <a:gd name="connsiteY412" fmla="*/ 1170304 h 1537736"/>
                <a:gd name="connsiteX413" fmla="*/ 609732 w 1053251"/>
                <a:gd name="connsiteY413" fmla="*/ 1114107 h 1537736"/>
                <a:gd name="connsiteX414" fmla="*/ 609732 w 1053251"/>
                <a:gd name="connsiteY414" fmla="*/ 1114107 h 1537736"/>
                <a:gd name="connsiteX415" fmla="*/ 609732 w 1053251"/>
                <a:gd name="connsiteY415" fmla="*/ 1114107 h 1537736"/>
                <a:gd name="connsiteX416" fmla="*/ 609732 w 1053251"/>
                <a:gd name="connsiteY416" fmla="*/ 1114107 h 1537736"/>
                <a:gd name="connsiteX417" fmla="*/ 595445 w 1053251"/>
                <a:gd name="connsiteY417" fmla="*/ 1033144 h 1537736"/>
                <a:gd name="connsiteX418" fmla="*/ 595445 w 1053251"/>
                <a:gd name="connsiteY418" fmla="*/ 1033144 h 1537736"/>
                <a:gd name="connsiteX419" fmla="*/ 595445 w 1053251"/>
                <a:gd name="connsiteY419" fmla="*/ 1033144 h 1537736"/>
                <a:gd name="connsiteX420" fmla="*/ 595445 w 1053251"/>
                <a:gd name="connsiteY420" fmla="*/ 1033144 h 1537736"/>
                <a:gd name="connsiteX421" fmla="*/ 440187 w 1053251"/>
                <a:gd name="connsiteY421" fmla="*/ 213994 h 1537736"/>
                <a:gd name="connsiteX422" fmla="*/ 440187 w 1053251"/>
                <a:gd name="connsiteY422" fmla="*/ 213994 h 1537736"/>
                <a:gd name="connsiteX423" fmla="*/ 440187 w 1053251"/>
                <a:gd name="connsiteY423" fmla="*/ 213994 h 1537736"/>
                <a:gd name="connsiteX424" fmla="*/ 440187 w 1053251"/>
                <a:gd name="connsiteY424" fmla="*/ 213994 h 1537736"/>
                <a:gd name="connsiteX425" fmla="*/ 440187 w 1053251"/>
                <a:gd name="connsiteY425" fmla="*/ 213994 h 1537736"/>
                <a:gd name="connsiteX426" fmla="*/ 440187 w 1053251"/>
                <a:gd name="connsiteY426" fmla="*/ 213994 h 1537736"/>
                <a:gd name="connsiteX427" fmla="*/ 412565 w 1053251"/>
                <a:gd name="connsiteY427" fmla="*/ 845502 h 1537736"/>
                <a:gd name="connsiteX428" fmla="*/ 412565 w 1053251"/>
                <a:gd name="connsiteY428" fmla="*/ 845502 h 1537736"/>
                <a:gd name="connsiteX429" fmla="*/ 412565 w 1053251"/>
                <a:gd name="connsiteY429" fmla="*/ 845502 h 1537736"/>
                <a:gd name="connsiteX430" fmla="*/ 412565 w 1053251"/>
                <a:gd name="connsiteY430" fmla="*/ 845502 h 1537736"/>
                <a:gd name="connsiteX431" fmla="*/ 440187 w 1053251"/>
                <a:gd name="connsiteY431" fmla="*/ 932179 h 1537736"/>
                <a:gd name="connsiteX432" fmla="*/ 440187 w 1053251"/>
                <a:gd name="connsiteY432" fmla="*/ 932179 h 1537736"/>
                <a:gd name="connsiteX433" fmla="*/ 440187 w 1053251"/>
                <a:gd name="connsiteY433" fmla="*/ 932179 h 1537736"/>
                <a:gd name="connsiteX434" fmla="*/ 440187 w 1053251"/>
                <a:gd name="connsiteY434" fmla="*/ 932179 h 1537736"/>
                <a:gd name="connsiteX435" fmla="*/ 440187 w 1053251"/>
                <a:gd name="connsiteY435" fmla="*/ 932179 h 1537736"/>
                <a:gd name="connsiteX436" fmla="*/ 440187 w 1053251"/>
                <a:gd name="connsiteY436" fmla="*/ 932179 h 1537736"/>
                <a:gd name="connsiteX437" fmla="*/ 467810 w 1053251"/>
                <a:gd name="connsiteY437" fmla="*/ 982661 h 1537736"/>
                <a:gd name="connsiteX438" fmla="*/ 467810 w 1053251"/>
                <a:gd name="connsiteY438" fmla="*/ 982661 h 1537736"/>
                <a:gd name="connsiteX439" fmla="*/ 467810 w 1053251"/>
                <a:gd name="connsiteY439" fmla="*/ 982661 h 1537736"/>
                <a:gd name="connsiteX440" fmla="*/ 467810 w 1053251"/>
                <a:gd name="connsiteY440" fmla="*/ 982661 h 1537736"/>
                <a:gd name="connsiteX441" fmla="*/ 719270 w 1053251"/>
                <a:gd name="connsiteY441" fmla="*/ 1197927 h 1537736"/>
                <a:gd name="connsiteX442" fmla="*/ 719270 w 1053251"/>
                <a:gd name="connsiteY442" fmla="*/ 1197927 h 1537736"/>
                <a:gd name="connsiteX443" fmla="*/ 719270 w 1053251"/>
                <a:gd name="connsiteY443" fmla="*/ 1197927 h 1537736"/>
                <a:gd name="connsiteX444" fmla="*/ 719270 w 1053251"/>
                <a:gd name="connsiteY444" fmla="*/ 1197927 h 1537736"/>
                <a:gd name="connsiteX445" fmla="*/ 719270 w 1053251"/>
                <a:gd name="connsiteY445" fmla="*/ 1197927 h 1537736"/>
                <a:gd name="connsiteX446" fmla="*/ 719270 w 1053251"/>
                <a:gd name="connsiteY446" fmla="*/ 1197927 h 1537736"/>
                <a:gd name="connsiteX447" fmla="*/ 719270 w 1053251"/>
                <a:gd name="connsiteY447" fmla="*/ 1197927 h 1537736"/>
                <a:gd name="connsiteX448" fmla="*/ 572585 w 1053251"/>
                <a:gd name="connsiteY448" fmla="*/ 538797 h 1537736"/>
                <a:gd name="connsiteX449" fmla="*/ 573537 w 1053251"/>
                <a:gd name="connsiteY449" fmla="*/ 535939 h 1537736"/>
                <a:gd name="connsiteX450" fmla="*/ 574490 w 1053251"/>
                <a:gd name="connsiteY450" fmla="*/ 538797 h 1537736"/>
                <a:gd name="connsiteX451" fmla="*/ 572585 w 1053251"/>
                <a:gd name="connsiteY451" fmla="*/ 538797 h 1537736"/>
                <a:gd name="connsiteX452" fmla="*/ 675455 w 1053251"/>
                <a:gd name="connsiteY452" fmla="*/ 303529 h 1537736"/>
                <a:gd name="connsiteX453" fmla="*/ 676407 w 1053251"/>
                <a:gd name="connsiteY453" fmla="*/ 319721 h 1537736"/>
                <a:gd name="connsiteX454" fmla="*/ 675455 w 1053251"/>
                <a:gd name="connsiteY454" fmla="*/ 303529 h 1537736"/>
                <a:gd name="connsiteX455" fmla="*/ 348747 w 1053251"/>
                <a:gd name="connsiteY455" fmla="*/ 411162 h 1537736"/>
                <a:gd name="connsiteX456" fmla="*/ 348747 w 1053251"/>
                <a:gd name="connsiteY456" fmla="*/ 411162 h 1537736"/>
                <a:gd name="connsiteX457" fmla="*/ 348747 w 1053251"/>
                <a:gd name="connsiteY457" fmla="*/ 411162 h 1537736"/>
                <a:gd name="connsiteX458" fmla="*/ 348747 w 1053251"/>
                <a:gd name="connsiteY458" fmla="*/ 411162 h 1537736"/>
                <a:gd name="connsiteX459" fmla="*/ 412565 w 1053251"/>
                <a:gd name="connsiteY459" fmla="*/ 749299 h 1537736"/>
                <a:gd name="connsiteX460" fmla="*/ 412565 w 1053251"/>
                <a:gd name="connsiteY460" fmla="*/ 749299 h 1537736"/>
                <a:gd name="connsiteX461" fmla="*/ 412565 w 1053251"/>
                <a:gd name="connsiteY461" fmla="*/ 749299 h 1537736"/>
                <a:gd name="connsiteX462" fmla="*/ 412565 w 1053251"/>
                <a:gd name="connsiteY462" fmla="*/ 749299 h 1537736"/>
                <a:gd name="connsiteX463" fmla="*/ 430662 w 1053251"/>
                <a:gd name="connsiteY463" fmla="*/ 927417 h 1537736"/>
                <a:gd name="connsiteX464" fmla="*/ 430662 w 1053251"/>
                <a:gd name="connsiteY464" fmla="*/ 927417 h 1537736"/>
                <a:gd name="connsiteX465" fmla="*/ 430662 w 1053251"/>
                <a:gd name="connsiteY465" fmla="*/ 927417 h 1537736"/>
                <a:gd name="connsiteX466" fmla="*/ 430662 w 1053251"/>
                <a:gd name="connsiteY466" fmla="*/ 927417 h 1537736"/>
                <a:gd name="connsiteX467" fmla="*/ 430662 w 1053251"/>
                <a:gd name="connsiteY467" fmla="*/ 927417 h 1537736"/>
                <a:gd name="connsiteX468" fmla="*/ 430662 w 1053251"/>
                <a:gd name="connsiteY468" fmla="*/ 927417 h 1537736"/>
                <a:gd name="connsiteX469" fmla="*/ 430662 w 1053251"/>
                <a:gd name="connsiteY469" fmla="*/ 927417 h 1537736"/>
                <a:gd name="connsiteX470" fmla="*/ 430662 w 1053251"/>
                <a:gd name="connsiteY470" fmla="*/ 927417 h 1537736"/>
                <a:gd name="connsiteX471" fmla="*/ 430662 w 1053251"/>
                <a:gd name="connsiteY471" fmla="*/ 927417 h 1537736"/>
                <a:gd name="connsiteX472" fmla="*/ 334460 w 1053251"/>
                <a:gd name="connsiteY472" fmla="*/ 1151254 h 1537736"/>
                <a:gd name="connsiteX473" fmla="*/ 334460 w 1053251"/>
                <a:gd name="connsiteY473" fmla="*/ 1151254 h 1537736"/>
                <a:gd name="connsiteX474" fmla="*/ 334460 w 1053251"/>
                <a:gd name="connsiteY474" fmla="*/ 1151254 h 1537736"/>
                <a:gd name="connsiteX475" fmla="*/ 334460 w 1053251"/>
                <a:gd name="connsiteY475" fmla="*/ 1151254 h 1537736"/>
                <a:gd name="connsiteX476" fmla="*/ 364940 w 1053251"/>
                <a:gd name="connsiteY476" fmla="*/ 1064577 h 1537736"/>
                <a:gd name="connsiteX477" fmla="*/ 364940 w 1053251"/>
                <a:gd name="connsiteY477" fmla="*/ 1066482 h 1537736"/>
                <a:gd name="connsiteX478" fmla="*/ 364940 w 1053251"/>
                <a:gd name="connsiteY478" fmla="*/ 1064577 h 1537736"/>
                <a:gd name="connsiteX479" fmla="*/ 364940 w 1053251"/>
                <a:gd name="connsiteY479" fmla="*/ 1064577 h 1537736"/>
                <a:gd name="connsiteX480" fmla="*/ 394467 w 1053251"/>
                <a:gd name="connsiteY480" fmla="*/ 1330324 h 1537736"/>
                <a:gd name="connsiteX481" fmla="*/ 394467 w 1053251"/>
                <a:gd name="connsiteY481" fmla="*/ 1330324 h 1537736"/>
                <a:gd name="connsiteX482" fmla="*/ 394467 w 1053251"/>
                <a:gd name="connsiteY482" fmla="*/ 1330324 h 1537736"/>
                <a:gd name="connsiteX483" fmla="*/ 394467 w 1053251"/>
                <a:gd name="connsiteY483" fmla="*/ 1330324 h 1537736"/>
                <a:gd name="connsiteX484" fmla="*/ 719270 w 1053251"/>
                <a:gd name="connsiteY484" fmla="*/ 1215072 h 1537736"/>
                <a:gd name="connsiteX485" fmla="*/ 719270 w 1053251"/>
                <a:gd name="connsiteY485" fmla="*/ 1215072 h 1537736"/>
                <a:gd name="connsiteX486" fmla="*/ 719270 w 1053251"/>
                <a:gd name="connsiteY486" fmla="*/ 1215072 h 1537736"/>
                <a:gd name="connsiteX487" fmla="*/ 719270 w 1053251"/>
                <a:gd name="connsiteY487" fmla="*/ 1215072 h 1537736"/>
                <a:gd name="connsiteX488" fmla="*/ 719270 w 1053251"/>
                <a:gd name="connsiteY488" fmla="*/ 1215072 h 1537736"/>
                <a:gd name="connsiteX489" fmla="*/ 709745 w 1053251"/>
                <a:gd name="connsiteY489" fmla="*/ 1142682 h 1537736"/>
                <a:gd name="connsiteX490" fmla="*/ 709745 w 1053251"/>
                <a:gd name="connsiteY490" fmla="*/ 1142682 h 1537736"/>
                <a:gd name="connsiteX491" fmla="*/ 709745 w 1053251"/>
                <a:gd name="connsiteY491" fmla="*/ 1142682 h 1537736"/>
                <a:gd name="connsiteX492" fmla="*/ 709745 w 1053251"/>
                <a:gd name="connsiteY492" fmla="*/ 1142682 h 1537736"/>
                <a:gd name="connsiteX493" fmla="*/ 709745 w 1053251"/>
                <a:gd name="connsiteY493" fmla="*/ 1142682 h 1537736"/>
                <a:gd name="connsiteX494" fmla="*/ 407802 w 1053251"/>
                <a:gd name="connsiteY494" fmla="*/ 767397 h 1537736"/>
                <a:gd name="connsiteX495" fmla="*/ 408755 w 1053251"/>
                <a:gd name="connsiteY495" fmla="*/ 765492 h 1537736"/>
                <a:gd name="connsiteX496" fmla="*/ 407802 w 1053251"/>
                <a:gd name="connsiteY496" fmla="*/ 767397 h 1537736"/>
                <a:gd name="connsiteX497" fmla="*/ 407802 w 1053251"/>
                <a:gd name="connsiteY497" fmla="*/ 767397 h 1537736"/>
                <a:gd name="connsiteX498" fmla="*/ 407802 w 1053251"/>
                <a:gd name="connsiteY498" fmla="*/ 767397 h 1537736"/>
                <a:gd name="connsiteX499" fmla="*/ 407802 w 1053251"/>
                <a:gd name="connsiteY499" fmla="*/ 767397 h 1537736"/>
                <a:gd name="connsiteX500" fmla="*/ 407802 w 1053251"/>
                <a:gd name="connsiteY500" fmla="*/ 767397 h 1537736"/>
                <a:gd name="connsiteX501" fmla="*/ 407802 w 1053251"/>
                <a:gd name="connsiteY501" fmla="*/ 767397 h 1537736"/>
                <a:gd name="connsiteX502" fmla="*/ 421137 w 1053251"/>
                <a:gd name="connsiteY502" fmla="*/ 886459 h 1537736"/>
                <a:gd name="connsiteX503" fmla="*/ 421137 w 1053251"/>
                <a:gd name="connsiteY503" fmla="*/ 886459 h 1537736"/>
                <a:gd name="connsiteX504" fmla="*/ 421137 w 1053251"/>
                <a:gd name="connsiteY504" fmla="*/ 886459 h 1537736"/>
                <a:gd name="connsiteX505" fmla="*/ 421137 w 1053251"/>
                <a:gd name="connsiteY505" fmla="*/ 886459 h 1537736"/>
                <a:gd name="connsiteX506" fmla="*/ 430662 w 1053251"/>
                <a:gd name="connsiteY506" fmla="*/ 917892 h 1537736"/>
                <a:gd name="connsiteX507" fmla="*/ 430662 w 1053251"/>
                <a:gd name="connsiteY507" fmla="*/ 917892 h 1537736"/>
                <a:gd name="connsiteX508" fmla="*/ 430662 w 1053251"/>
                <a:gd name="connsiteY508" fmla="*/ 917892 h 1537736"/>
                <a:gd name="connsiteX509" fmla="*/ 430662 w 1053251"/>
                <a:gd name="connsiteY509" fmla="*/ 917892 h 1537736"/>
                <a:gd name="connsiteX510" fmla="*/ 430662 w 1053251"/>
                <a:gd name="connsiteY510" fmla="*/ 917892 h 1537736"/>
                <a:gd name="connsiteX511" fmla="*/ 430662 w 1053251"/>
                <a:gd name="connsiteY511" fmla="*/ 917892 h 1537736"/>
                <a:gd name="connsiteX512" fmla="*/ 394467 w 1053251"/>
                <a:gd name="connsiteY512" fmla="*/ 1330324 h 1537736"/>
                <a:gd name="connsiteX513" fmla="*/ 394467 w 1053251"/>
                <a:gd name="connsiteY513" fmla="*/ 1330324 h 1537736"/>
                <a:gd name="connsiteX514" fmla="*/ 394467 w 1053251"/>
                <a:gd name="connsiteY514" fmla="*/ 1330324 h 1537736"/>
                <a:gd name="connsiteX515" fmla="*/ 394467 w 1053251"/>
                <a:gd name="connsiteY515" fmla="*/ 1330324 h 1537736"/>
                <a:gd name="connsiteX516" fmla="*/ 435425 w 1053251"/>
                <a:gd name="connsiteY516" fmla="*/ 1261744 h 1537736"/>
                <a:gd name="connsiteX517" fmla="*/ 435425 w 1053251"/>
                <a:gd name="connsiteY517" fmla="*/ 1261744 h 1537736"/>
                <a:gd name="connsiteX518" fmla="*/ 435425 w 1053251"/>
                <a:gd name="connsiteY518" fmla="*/ 1261744 h 1537736"/>
                <a:gd name="connsiteX519" fmla="*/ 435425 w 1053251"/>
                <a:gd name="connsiteY519" fmla="*/ 1261744 h 1537736"/>
                <a:gd name="connsiteX520" fmla="*/ 435425 w 1053251"/>
                <a:gd name="connsiteY520" fmla="*/ 1261744 h 1537736"/>
                <a:gd name="connsiteX521" fmla="*/ 435425 w 1053251"/>
                <a:gd name="connsiteY521" fmla="*/ 1261744 h 1537736"/>
                <a:gd name="connsiteX522" fmla="*/ 435425 w 1053251"/>
                <a:gd name="connsiteY522" fmla="*/ 1261744 h 1537736"/>
                <a:gd name="connsiteX523" fmla="*/ 435425 w 1053251"/>
                <a:gd name="connsiteY523" fmla="*/ 1261744 h 1537736"/>
                <a:gd name="connsiteX524" fmla="*/ 729747 w 1053251"/>
                <a:gd name="connsiteY524" fmla="*/ 1207452 h 1537736"/>
                <a:gd name="connsiteX525" fmla="*/ 729747 w 1053251"/>
                <a:gd name="connsiteY525" fmla="*/ 1207452 h 1537736"/>
                <a:gd name="connsiteX526" fmla="*/ 729747 w 1053251"/>
                <a:gd name="connsiteY526" fmla="*/ 1207452 h 1537736"/>
                <a:gd name="connsiteX527" fmla="*/ 729747 w 1053251"/>
                <a:gd name="connsiteY527" fmla="*/ 1207452 h 1537736"/>
                <a:gd name="connsiteX528" fmla="*/ 563060 w 1053251"/>
                <a:gd name="connsiteY528" fmla="*/ 671194 h 1537736"/>
                <a:gd name="connsiteX529" fmla="*/ 563060 w 1053251"/>
                <a:gd name="connsiteY529" fmla="*/ 671194 h 1537736"/>
                <a:gd name="connsiteX530" fmla="*/ 563060 w 1053251"/>
                <a:gd name="connsiteY530" fmla="*/ 671194 h 1537736"/>
                <a:gd name="connsiteX531" fmla="*/ 563060 w 1053251"/>
                <a:gd name="connsiteY531" fmla="*/ 671194 h 1537736"/>
                <a:gd name="connsiteX532" fmla="*/ 563060 w 1053251"/>
                <a:gd name="connsiteY532" fmla="*/ 671194 h 1537736"/>
                <a:gd name="connsiteX533" fmla="*/ 563060 w 1053251"/>
                <a:gd name="connsiteY533" fmla="*/ 671194 h 1537736"/>
                <a:gd name="connsiteX534" fmla="*/ 682122 w 1053251"/>
                <a:gd name="connsiteY534" fmla="*/ 421639 h 1537736"/>
                <a:gd name="connsiteX535" fmla="*/ 680217 w 1053251"/>
                <a:gd name="connsiteY535" fmla="*/ 423544 h 1537736"/>
                <a:gd name="connsiteX536" fmla="*/ 682122 w 1053251"/>
                <a:gd name="connsiteY536" fmla="*/ 421639 h 1537736"/>
                <a:gd name="connsiteX537" fmla="*/ 435425 w 1053251"/>
                <a:gd name="connsiteY537" fmla="*/ 195896 h 1537736"/>
                <a:gd name="connsiteX538" fmla="*/ 435425 w 1053251"/>
                <a:gd name="connsiteY538" fmla="*/ 195896 h 1537736"/>
                <a:gd name="connsiteX539" fmla="*/ 435425 w 1053251"/>
                <a:gd name="connsiteY539" fmla="*/ 195896 h 1537736"/>
                <a:gd name="connsiteX540" fmla="*/ 435425 w 1053251"/>
                <a:gd name="connsiteY540" fmla="*/ 195896 h 1537736"/>
                <a:gd name="connsiteX541" fmla="*/ 435425 w 1053251"/>
                <a:gd name="connsiteY541" fmla="*/ 195896 h 1537736"/>
                <a:gd name="connsiteX542" fmla="*/ 435425 w 1053251"/>
                <a:gd name="connsiteY542" fmla="*/ 195896 h 1537736"/>
                <a:gd name="connsiteX543" fmla="*/ 422090 w 1053251"/>
                <a:gd name="connsiteY543" fmla="*/ 621664 h 1537736"/>
                <a:gd name="connsiteX544" fmla="*/ 422090 w 1053251"/>
                <a:gd name="connsiteY544" fmla="*/ 621664 h 1537736"/>
                <a:gd name="connsiteX545" fmla="*/ 422090 w 1053251"/>
                <a:gd name="connsiteY545" fmla="*/ 621664 h 1537736"/>
                <a:gd name="connsiteX546" fmla="*/ 422090 w 1053251"/>
                <a:gd name="connsiteY546" fmla="*/ 621664 h 1537736"/>
                <a:gd name="connsiteX547" fmla="*/ 422090 w 1053251"/>
                <a:gd name="connsiteY547" fmla="*/ 621664 h 1537736"/>
                <a:gd name="connsiteX548" fmla="*/ 453522 w 1053251"/>
                <a:gd name="connsiteY548" fmla="*/ 754061 h 1537736"/>
                <a:gd name="connsiteX549" fmla="*/ 453522 w 1053251"/>
                <a:gd name="connsiteY549" fmla="*/ 754061 h 1537736"/>
                <a:gd name="connsiteX550" fmla="*/ 453522 w 1053251"/>
                <a:gd name="connsiteY550" fmla="*/ 754061 h 1537736"/>
                <a:gd name="connsiteX551" fmla="*/ 453522 w 1053251"/>
                <a:gd name="connsiteY551" fmla="*/ 754061 h 1537736"/>
                <a:gd name="connsiteX552" fmla="*/ 310647 w 1053251"/>
                <a:gd name="connsiteY552" fmla="*/ 1071244 h 1537736"/>
                <a:gd name="connsiteX553" fmla="*/ 307790 w 1053251"/>
                <a:gd name="connsiteY553" fmla="*/ 1070292 h 1537736"/>
                <a:gd name="connsiteX554" fmla="*/ 309695 w 1053251"/>
                <a:gd name="connsiteY554" fmla="*/ 1069339 h 1537736"/>
                <a:gd name="connsiteX555" fmla="*/ 310647 w 1053251"/>
                <a:gd name="connsiteY555" fmla="*/ 1071244 h 1537736"/>
                <a:gd name="connsiteX556" fmla="*/ 705935 w 1053251"/>
                <a:gd name="connsiteY556" fmla="*/ 1301749 h 1537736"/>
                <a:gd name="connsiteX557" fmla="*/ 705935 w 1053251"/>
                <a:gd name="connsiteY557" fmla="*/ 1301749 h 1537736"/>
                <a:gd name="connsiteX558" fmla="*/ 705935 w 1053251"/>
                <a:gd name="connsiteY558" fmla="*/ 1301749 h 1537736"/>
                <a:gd name="connsiteX559" fmla="*/ 705935 w 1053251"/>
                <a:gd name="connsiteY559" fmla="*/ 1301749 h 1537736"/>
                <a:gd name="connsiteX560" fmla="*/ 705935 w 1053251"/>
                <a:gd name="connsiteY560" fmla="*/ 1301749 h 1537736"/>
                <a:gd name="connsiteX561" fmla="*/ 714507 w 1053251"/>
                <a:gd name="connsiteY561" fmla="*/ 1342707 h 1537736"/>
                <a:gd name="connsiteX562" fmla="*/ 714507 w 1053251"/>
                <a:gd name="connsiteY562" fmla="*/ 1343659 h 1537736"/>
                <a:gd name="connsiteX563" fmla="*/ 713555 w 1053251"/>
                <a:gd name="connsiteY563" fmla="*/ 1342707 h 1537736"/>
                <a:gd name="connsiteX564" fmla="*/ 714507 w 1053251"/>
                <a:gd name="connsiteY564" fmla="*/ 1342707 h 1537736"/>
                <a:gd name="connsiteX565" fmla="*/ 723080 w 1053251"/>
                <a:gd name="connsiteY565" fmla="*/ 1261744 h 1537736"/>
                <a:gd name="connsiteX566" fmla="*/ 723080 w 1053251"/>
                <a:gd name="connsiteY566" fmla="*/ 1261744 h 1537736"/>
                <a:gd name="connsiteX567" fmla="*/ 723080 w 1053251"/>
                <a:gd name="connsiteY567" fmla="*/ 1261744 h 1537736"/>
                <a:gd name="connsiteX568" fmla="*/ 723080 w 1053251"/>
                <a:gd name="connsiteY568" fmla="*/ 1261744 h 1537736"/>
                <a:gd name="connsiteX569" fmla="*/ 719270 w 1053251"/>
                <a:gd name="connsiteY569" fmla="*/ 1178877 h 1537736"/>
                <a:gd name="connsiteX570" fmla="*/ 719270 w 1053251"/>
                <a:gd name="connsiteY570" fmla="*/ 1178877 h 1537736"/>
                <a:gd name="connsiteX571" fmla="*/ 719270 w 1053251"/>
                <a:gd name="connsiteY571" fmla="*/ 1178877 h 1537736"/>
                <a:gd name="connsiteX572" fmla="*/ 719270 w 1053251"/>
                <a:gd name="connsiteY572" fmla="*/ 1178877 h 1537736"/>
                <a:gd name="connsiteX573" fmla="*/ 719270 w 1053251"/>
                <a:gd name="connsiteY573" fmla="*/ 1178877 h 1537736"/>
                <a:gd name="connsiteX574" fmla="*/ 719270 w 1053251"/>
                <a:gd name="connsiteY574" fmla="*/ 1178877 h 1537736"/>
                <a:gd name="connsiteX575" fmla="*/ 719270 w 1053251"/>
                <a:gd name="connsiteY575" fmla="*/ 1178877 h 1537736"/>
                <a:gd name="connsiteX576" fmla="*/ 719270 w 1053251"/>
                <a:gd name="connsiteY576" fmla="*/ 1178877 h 1537736"/>
                <a:gd name="connsiteX577" fmla="*/ 719270 w 1053251"/>
                <a:gd name="connsiteY577" fmla="*/ 1178877 h 1537736"/>
                <a:gd name="connsiteX578" fmla="*/ 719270 w 1053251"/>
                <a:gd name="connsiteY578" fmla="*/ 1178877 h 1537736"/>
                <a:gd name="connsiteX579" fmla="*/ 669740 w 1053251"/>
                <a:gd name="connsiteY579" fmla="*/ 1034097 h 1537736"/>
                <a:gd name="connsiteX580" fmla="*/ 669740 w 1053251"/>
                <a:gd name="connsiteY580" fmla="*/ 1034097 h 1537736"/>
                <a:gd name="connsiteX581" fmla="*/ 669740 w 1053251"/>
                <a:gd name="connsiteY581" fmla="*/ 1034097 h 1537736"/>
                <a:gd name="connsiteX582" fmla="*/ 669740 w 1053251"/>
                <a:gd name="connsiteY582" fmla="*/ 1034097 h 1537736"/>
                <a:gd name="connsiteX583" fmla="*/ 669740 w 1053251"/>
                <a:gd name="connsiteY583" fmla="*/ 1034097 h 1537736"/>
                <a:gd name="connsiteX584" fmla="*/ 669740 w 1053251"/>
                <a:gd name="connsiteY584" fmla="*/ 1034097 h 1537736"/>
                <a:gd name="connsiteX585" fmla="*/ 655452 w 1053251"/>
                <a:gd name="connsiteY585" fmla="*/ 443546 h 1537736"/>
                <a:gd name="connsiteX586" fmla="*/ 654500 w 1053251"/>
                <a:gd name="connsiteY586" fmla="*/ 442594 h 1537736"/>
                <a:gd name="connsiteX587" fmla="*/ 654500 w 1053251"/>
                <a:gd name="connsiteY587" fmla="*/ 442594 h 1537736"/>
                <a:gd name="connsiteX588" fmla="*/ 655452 w 1053251"/>
                <a:gd name="connsiteY588" fmla="*/ 443546 h 1537736"/>
                <a:gd name="connsiteX589" fmla="*/ 567822 w 1053251"/>
                <a:gd name="connsiteY589" fmla="*/ 150176 h 1537736"/>
                <a:gd name="connsiteX590" fmla="*/ 567822 w 1053251"/>
                <a:gd name="connsiteY590" fmla="*/ 150176 h 1537736"/>
                <a:gd name="connsiteX591" fmla="*/ 567822 w 1053251"/>
                <a:gd name="connsiteY591" fmla="*/ 150176 h 1537736"/>
                <a:gd name="connsiteX592" fmla="*/ 567822 w 1053251"/>
                <a:gd name="connsiteY592" fmla="*/ 150176 h 1537736"/>
                <a:gd name="connsiteX593" fmla="*/ 567822 w 1053251"/>
                <a:gd name="connsiteY593" fmla="*/ 150176 h 1537736"/>
                <a:gd name="connsiteX594" fmla="*/ 567822 w 1053251"/>
                <a:gd name="connsiteY594" fmla="*/ 150176 h 1537736"/>
                <a:gd name="connsiteX595" fmla="*/ 540200 w 1053251"/>
                <a:gd name="connsiteY595" fmla="*/ 137794 h 1537736"/>
                <a:gd name="connsiteX596" fmla="*/ 540200 w 1053251"/>
                <a:gd name="connsiteY596" fmla="*/ 137794 h 1537736"/>
                <a:gd name="connsiteX597" fmla="*/ 540200 w 1053251"/>
                <a:gd name="connsiteY597" fmla="*/ 137794 h 1537736"/>
                <a:gd name="connsiteX598" fmla="*/ 540200 w 1053251"/>
                <a:gd name="connsiteY598" fmla="*/ 137794 h 1537736"/>
                <a:gd name="connsiteX599" fmla="*/ 359225 w 1053251"/>
                <a:gd name="connsiteY599" fmla="*/ 1236979 h 1537736"/>
                <a:gd name="connsiteX600" fmla="*/ 359225 w 1053251"/>
                <a:gd name="connsiteY600" fmla="*/ 1236979 h 1537736"/>
                <a:gd name="connsiteX601" fmla="*/ 359225 w 1053251"/>
                <a:gd name="connsiteY601" fmla="*/ 1236979 h 1537736"/>
                <a:gd name="connsiteX602" fmla="*/ 359225 w 1053251"/>
                <a:gd name="connsiteY602" fmla="*/ 1236979 h 1537736"/>
                <a:gd name="connsiteX603" fmla="*/ 481145 w 1053251"/>
                <a:gd name="connsiteY603" fmla="*/ 1119822 h 1537736"/>
                <a:gd name="connsiteX604" fmla="*/ 481145 w 1053251"/>
                <a:gd name="connsiteY604" fmla="*/ 1119822 h 1537736"/>
                <a:gd name="connsiteX605" fmla="*/ 481145 w 1053251"/>
                <a:gd name="connsiteY605" fmla="*/ 1119822 h 1537736"/>
                <a:gd name="connsiteX606" fmla="*/ 481145 w 1053251"/>
                <a:gd name="connsiteY606" fmla="*/ 1119822 h 1537736"/>
                <a:gd name="connsiteX607" fmla="*/ 709745 w 1053251"/>
                <a:gd name="connsiteY607" fmla="*/ 1096962 h 1537736"/>
                <a:gd name="connsiteX608" fmla="*/ 709745 w 1053251"/>
                <a:gd name="connsiteY608" fmla="*/ 1096962 h 1537736"/>
                <a:gd name="connsiteX609" fmla="*/ 709745 w 1053251"/>
                <a:gd name="connsiteY609" fmla="*/ 1096962 h 1537736"/>
                <a:gd name="connsiteX610" fmla="*/ 709745 w 1053251"/>
                <a:gd name="connsiteY610" fmla="*/ 1096962 h 1537736"/>
                <a:gd name="connsiteX611" fmla="*/ 709745 w 1053251"/>
                <a:gd name="connsiteY611" fmla="*/ 1092199 h 1537736"/>
                <a:gd name="connsiteX612" fmla="*/ 709745 w 1053251"/>
                <a:gd name="connsiteY612" fmla="*/ 1092199 h 1537736"/>
                <a:gd name="connsiteX613" fmla="*/ 709745 w 1053251"/>
                <a:gd name="connsiteY613" fmla="*/ 1092199 h 1537736"/>
                <a:gd name="connsiteX614" fmla="*/ 709745 w 1053251"/>
                <a:gd name="connsiteY614" fmla="*/ 1092199 h 1537736"/>
                <a:gd name="connsiteX615" fmla="*/ 709745 w 1053251"/>
                <a:gd name="connsiteY615" fmla="*/ 1092199 h 1537736"/>
                <a:gd name="connsiteX616" fmla="*/ 709745 w 1053251"/>
                <a:gd name="connsiteY616" fmla="*/ 1092199 h 1537736"/>
                <a:gd name="connsiteX617" fmla="*/ 709745 w 1053251"/>
                <a:gd name="connsiteY617" fmla="*/ 1092199 h 1537736"/>
                <a:gd name="connsiteX618" fmla="*/ 606875 w 1053251"/>
                <a:gd name="connsiteY618" fmla="*/ 489267 h 1537736"/>
                <a:gd name="connsiteX619" fmla="*/ 606875 w 1053251"/>
                <a:gd name="connsiteY619" fmla="*/ 489267 h 1537736"/>
                <a:gd name="connsiteX620" fmla="*/ 606875 w 1053251"/>
                <a:gd name="connsiteY620" fmla="*/ 489267 h 1537736"/>
                <a:gd name="connsiteX621" fmla="*/ 606875 w 1053251"/>
                <a:gd name="connsiteY621" fmla="*/ 489267 h 1537736"/>
                <a:gd name="connsiteX622" fmla="*/ 348747 w 1053251"/>
                <a:gd name="connsiteY622" fmla="*/ 542607 h 1537736"/>
                <a:gd name="connsiteX623" fmla="*/ 348747 w 1053251"/>
                <a:gd name="connsiteY623" fmla="*/ 542607 h 1537736"/>
                <a:gd name="connsiteX624" fmla="*/ 348747 w 1053251"/>
                <a:gd name="connsiteY624" fmla="*/ 542607 h 1537736"/>
                <a:gd name="connsiteX625" fmla="*/ 348747 w 1053251"/>
                <a:gd name="connsiteY625" fmla="*/ 542607 h 1537736"/>
                <a:gd name="connsiteX626" fmla="*/ 364940 w 1053251"/>
                <a:gd name="connsiteY626" fmla="*/ 815974 h 1537736"/>
                <a:gd name="connsiteX627" fmla="*/ 364940 w 1053251"/>
                <a:gd name="connsiteY627" fmla="*/ 815974 h 1537736"/>
                <a:gd name="connsiteX628" fmla="*/ 364940 w 1053251"/>
                <a:gd name="connsiteY628" fmla="*/ 815974 h 1537736"/>
                <a:gd name="connsiteX629" fmla="*/ 364940 w 1053251"/>
                <a:gd name="connsiteY629" fmla="*/ 815974 h 1537736"/>
                <a:gd name="connsiteX630" fmla="*/ 364940 w 1053251"/>
                <a:gd name="connsiteY630" fmla="*/ 815974 h 1537736"/>
                <a:gd name="connsiteX631" fmla="*/ 412565 w 1053251"/>
                <a:gd name="connsiteY631" fmla="*/ 881697 h 1537736"/>
                <a:gd name="connsiteX632" fmla="*/ 412565 w 1053251"/>
                <a:gd name="connsiteY632" fmla="*/ 881697 h 1537736"/>
                <a:gd name="connsiteX633" fmla="*/ 412565 w 1053251"/>
                <a:gd name="connsiteY633" fmla="*/ 881697 h 1537736"/>
                <a:gd name="connsiteX634" fmla="*/ 412565 w 1053251"/>
                <a:gd name="connsiteY634" fmla="*/ 881697 h 1537736"/>
                <a:gd name="connsiteX635" fmla="*/ 412565 w 1053251"/>
                <a:gd name="connsiteY635" fmla="*/ 881697 h 1537736"/>
                <a:gd name="connsiteX636" fmla="*/ 412565 w 1053251"/>
                <a:gd name="connsiteY636" fmla="*/ 881697 h 1537736"/>
                <a:gd name="connsiteX637" fmla="*/ 412565 w 1053251"/>
                <a:gd name="connsiteY637" fmla="*/ 881697 h 1537736"/>
                <a:gd name="connsiteX638" fmla="*/ 412565 w 1053251"/>
                <a:gd name="connsiteY638" fmla="*/ 886459 h 1537736"/>
                <a:gd name="connsiteX639" fmla="*/ 412565 w 1053251"/>
                <a:gd name="connsiteY639" fmla="*/ 886459 h 1537736"/>
                <a:gd name="connsiteX640" fmla="*/ 412565 w 1053251"/>
                <a:gd name="connsiteY640" fmla="*/ 886459 h 1537736"/>
                <a:gd name="connsiteX641" fmla="*/ 412565 w 1053251"/>
                <a:gd name="connsiteY641" fmla="*/ 886459 h 1537736"/>
                <a:gd name="connsiteX642" fmla="*/ 412565 w 1053251"/>
                <a:gd name="connsiteY642" fmla="*/ 886459 h 1537736"/>
                <a:gd name="connsiteX643" fmla="*/ 412565 w 1053251"/>
                <a:gd name="connsiteY643" fmla="*/ 886459 h 1537736"/>
                <a:gd name="connsiteX644" fmla="*/ 412565 w 1053251"/>
                <a:gd name="connsiteY644" fmla="*/ 886459 h 1537736"/>
                <a:gd name="connsiteX645" fmla="*/ 412565 w 1053251"/>
                <a:gd name="connsiteY645" fmla="*/ 886459 h 1537736"/>
                <a:gd name="connsiteX646" fmla="*/ 422090 w 1053251"/>
                <a:gd name="connsiteY646" fmla="*/ 913129 h 1537736"/>
                <a:gd name="connsiteX647" fmla="*/ 422090 w 1053251"/>
                <a:gd name="connsiteY647" fmla="*/ 913129 h 1537736"/>
                <a:gd name="connsiteX648" fmla="*/ 422090 w 1053251"/>
                <a:gd name="connsiteY648" fmla="*/ 913129 h 1537736"/>
                <a:gd name="connsiteX649" fmla="*/ 422090 w 1053251"/>
                <a:gd name="connsiteY649" fmla="*/ 913129 h 1537736"/>
                <a:gd name="connsiteX650" fmla="*/ 422090 w 1053251"/>
                <a:gd name="connsiteY650" fmla="*/ 913129 h 1537736"/>
                <a:gd name="connsiteX651" fmla="*/ 422090 w 1053251"/>
                <a:gd name="connsiteY651" fmla="*/ 913129 h 1537736"/>
                <a:gd name="connsiteX652" fmla="*/ 422090 w 1053251"/>
                <a:gd name="connsiteY652" fmla="*/ 913129 h 1537736"/>
                <a:gd name="connsiteX653" fmla="*/ 422090 w 1053251"/>
                <a:gd name="connsiteY653" fmla="*/ 913129 h 1537736"/>
                <a:gd name="connsiteX654" fmla="*/ 422090 w 1053251"/>
                <a:gd name="connsiteY654" fmla="*/ 913129 h 1537736"/>
                <a:gd name="connsiteX655" fmla="*/ 179202 w 1053251"/>
                <a:gd name="connsiteY655" fmla="*/ 1100772 h 1537736"/>
                <a:gd name="connsiteX656" fmla="*/ 179202 w 1053251"/>
                <a:gd name="connsiteY656" fmla="*/ 1100772 h 1537736"/>
                <a:gd name="connsiteX657" fmla="*/ 179202 w 1053251"/>
                <a:gd name="connsiteY657" fmla="*/ 1100772 h 1537736"/>
                <a:gd name="connsiteX658" fmla="*/ 179202 w 1053251"/>
                <a:gd name="connsiteY658" fmla="*/ 1100772 h 1537736"/>
                <a:gd name="connsiteX659" fmla="*/ 179202 w 1053251"/>
                <a:gd name="connsiteY659" fmla="*/ 1100772 h 1537736"/>
                <a:gd name="connsiteX660" fmla="*/ 672597 w 1053251"/>
                <a:gd name="connsiteY660" fmla="*/ 987424 h 1537736"/>
                <a:gd name="connsiteX661" fmla="*/ 672597 w 1053251"/>
                <a:gd name="connsiteY661" fmla="*/ 987424 h 1537736"/>
                <a:gd name="connsiteX662" fmla="*/ 672597 w 1053251"/>
                <a:gd name="connsiteY662" fmla="*/ 987424 h 1537736"/>
                <a:gd name="connsiteX663" fmla="*/ 672597 w 1053251"/>
                <a:gd name="connsiteY663" fmla="*/ 987424 h 1537736"/>
                <a:gd name="connsiteX664" fmla="*/ 600207 w 1053251"/>
                <a:gd name="connsiteY664" fmla="*/ 607377 h 1537736"/>
                <a:gd name="connsiteX665" fmla="*/ 600207 w 1053251"/>
                <a:gd name="connsiteY665" fmla="*/ 607377 h 1537736"/>
                <a:gd name="connsiteX666" fmla="*/ 600207 w 1053251"/>
                <a:gd name="connsiteY666" fmla="*/ 607377 h 1537736"/>
                <a:gd name="connsiteX667" fmla="*/ 600207 w 1053251"/>
                <a:gd name="connsiteY667" fmla="*/ 607377 h 1537736"/>
                <a:gd name="connsiteX668" fmla="*/ 417327 w 1053251"/>
                <a:gd name="connsiteY668" fmla="*/ 914082 h 1537736"/>
                <a:gd name="connsiteX669" fmla="*/ 417327 w 1053251"/>
                <a:gd name="connsiteY669" fmla="*/ 914082 h 1537736"/>
                <a:gd name="connsiteX670" fmla="*/ 417327 w 1053251"/>
                <a:gd name="connsiteY670" fmla="*/ 914082 h 1537736"/>
                <a:gd name="connsiteX671" fmla="*/ 417327 w 1053251"/>
                <a:gd name="connsiteY671" fmla="*/ 914082 h 1537736"/>
                <a:gd name="connsiteX672" fmla="*/ 417327 w 1053251"/>
                <a:gd name="connsiteY672" fmla="*/ 914082 h 1537736"/>
                <a:gd name="connsiteX673" fmla="*/ 417327 w 1053251"/>
                <a:gd name="connsiteY673" fmla="*/ 914082 h 1537736"/>
                <a:gd name="connsiteX674" fmla="*/ 417327 w 1053251"/>
                <a:gd name="connsiteY674" fmla="*/ 914082 h 1537736"/>
                <a:gd name="connsiteX675" fmla="*/ 417327 w 1053251"/>
                <a:gd name="connsiteY675" fmla="*/ 914082 h 1537736"/>
                <a:gd name="connsiteX676" fmla="*/ 417327 w 1053251"/>
                <a:gd name="connsiteY676" fmla="*/ 914082 h 1537736"/>
                <a:gd name="connsiteX677" fmla="*/ 417327 w 1053251"/>
                <a:gd name="connsiteY677" fmla="*/ 917892 h 1537736"/>
                <a:gd name="connsiteX678" fmla="*/ 417327 w 1053251"/>
                <a:gd name="connsiteY678" fmla="*/ 917892 h 1537736"/>
                <a:gd name="connsiteX679" fmla="*/ 417327 w 1053251"/>
                <a:gd name="connsiteY679" fmla="*/ 917892 h 1537736"/>
                <a:gd name="connsiteX680" fmla="*/ 417327 w 1053251"/>
                <a:gd name="connsiteY680" fmla="*/ 917892 h 1537736"/>
                <a:gd name="connsiteX681" fmla="*/ 604970 w 1053251"/>
                <a:gd name="connsiteY681" fmla="*/ 680719 h 1537736"/>
                <a:gd name="connsiteX682" fmla="*/ 604970 w 1053251"/>
                <a:gd name="connsiteY682" fmla="*/ 680719 h 1537736"/>
                <a:gd name="connsiteX683" fmla="*/ 604970 w 1053251"/>
                <a:gd name="connsiteY683" fmla="*/ 680719 h 1537736"/>
                <a:gd name="connsiteX684" fmla="*/ 604970 w 1053251"/>
                <a:gd name="connsiteY684" fmla="*/ 680719 h 1537736"/>
                <a:gd name="connsiteX685" fmla="*/ 642117 w 1053251"/>
                <a:gd name="connsiteY685" fmla="*/ 634999 h 1537736"/>
                <a:gd name="connsiteX686" fmla="*/ 642117 w 1053251"/>
                <a:gd name="connsiteY686" fmla="*/ 634999 h 1537736"/>
                <a:gd name="connsiteX687" fmla="*/ 642117 w 1053251"/>
                <a:gd name="connsiteY687" fmla="*/ 634999 h 1537736"/>
                <a:gd name="connsiteX688" fmla="*/ 642117 w 1053251"/>
                <a:gd name="connsiteY688" fmla="*/ 634999 h 1537736"/>
                <a:gd name="connsiteX689" fmla="*/ 642117 w 1053251"/>
                <a:gd name="connsiteY689" fmla="*/ 634999 h 1537736"/>
                <a:gd name="connsiteX690" fmla="*/ 642117 w 1053251"/>
                <a:gd name="connsiteY690" fmla="*/ 634999 h 1537736"/>
                <a:gd name="connsiteX691" fmla="*/ 371607 w 1053251"/>
                <a:gd name="connsiteY691" fmla="*/ 113981 h 1537736"/>
                <a:gd name="connsiteX692" fmla="*/ 371607 w 1053251"/>
                <a:gd name="connsiteY692" fmla="*/ 113981 h 1537736"/>
                <a:gd name="connsiteX693" fmla="*/ 371607 w 1053251"/>
                <a:gd name="connsiteY693" fmla="*/ 113981 h 1537736"/>
                <a:gd name="connsiteX694" fmla="*/ 371607 w 1053251"/>
                <a:gd name="connsiteY694" fmla="*/ 113981 h 1537736"/>
                <a:gd name="connsiteX695" fmla="*/ 371607 w 1053251"/>
                <a:gd name="connsiteY695" fmla="*/ 113981 h 1537736"/>
                <a:gd name="connsiteX696" fmla="*/ 288740 w 1053251"/>
                <a:gd name="connsiteY696" fmla="*/ 497839 h 1537736"/>
                <a:gd name="connsiteX697" fmla="*/ 288740 w 1053251"/>
                <a:gd name="connsiteY697" fmla="*/ 497839 h 1537736"/>
                <a:gd name="connsiteX698" fmla="*/ 288740 w 1053251"/>
                <a:gd name="connsiteY698" fmla="*/ 497839 h 1537736"/>
                <a:gd name="connsiteX699" fmla="*/ 288740 w 1053251"/>
                <a:gd name="connsiteY699" fmla="*/ 497839 h 1537736"/>
                <a:gd name="connsiteX700" fmla="*/ 288740 w 1053251"/>
                <a:gd name="connsiteY700" fmla="*/ 497839 h 1537736"/>
                <a:gd name="connsiteX701" fmla="*/ 407802 w 1053251"/>
                <a:gd name="connsiteY701" fmla="*/ 872172 h 1537736"/>
                <a:gd name="connsiteX702" fmla="*/ 407802 w 1053251"/>
                <a:gd name="connsiteY702" fmla="*/ 872172 h 1537736"/>
                <a:gd name="connsiteX703" fmla="*/ 407802 w 1053251"/>
                <a:gd name="connsiteY703" fmla="*/ 872172 h 1537736"/>
                <a:gd name="connsiteX704" fmla="*/ 407802 w 1053251"/>
                <a:gd name="connsiteY704" fmla="*/ 872172 h 1537736"/>
                <a:gd name="connsiteX705" fmla="*/ 183965 w 1053251"/>
                <a:gd name="connsiteY705" fmla="*/ 1046479 h 1537736"/>
                <a:gd name="connsiteX706" fmla="*/ 183965 w 1053251"/>
                <a:gd name="connsiteY706" fmla="*/ 1046479 h 1537736"/>
                <a:gd name="connsiteX707" fmla="*/ 183965 w 1053251"/>
                <a:gd name="connsiteY707" fmla="*/ 1046479 h 1537736"/>
                <a:gd name="connsiteX708" fmla="*/ 183965 w 1053251"/>
                <a:gd name="connsiteY708" fmla="*/ 1046479 h 1537736"/>
                <a:gd name="connsiteX709" fmla="*/ 120147 w 1053251"/>
                <a:gd name="connsiteY709" fmla="*/ 1067434 h 1537736"/>
                <a:gd name="connsiteX710" fmla="*/ 120147 w 1053251"/>
                <a:gd name="connsiteY710" fmla="*/ 1066482 h 1537736"/>
                <a:gd name="connsiteX711" fmla="*/ 120147 w 1053251"/>
                <a:gd name="connsiteY711" fmla="*/ 1067434 h 1537736"/>
                <a:gd name="connsiteX712" fmla="*/ 120147 w 1053251"/>
                <a:gd name="connsiteY712" fmla="*/ 1067434 h 1537736"/>
                <a:gd name="connsiteX713" fmla="*/ 741177 w 1053251"/>
                <a:gd name="connsiteY713" fmla="*/ 1384616 h 1537736"/>
                <a:gd name="connsiteX714" fmla="*/ 741177 w 1053251"/>
                <a:gd name="connsiteY714" fmla="*/ 1384616 h 1537736"/>
                <a:gd name="connsiteX715" fmla="*/ 741177 w 1053251"/>
                <a:gd name="connsiteY715" fmla="*/ 1384616 h 1537736"/>
                <a:gd name="connsiteX716" fmla="*/ 741177 w 1053251"/>
                <a:gd name="connsiteY716" fmla="*/ 1384616 h 1537736"/>
                <a:gd name="connsiteX717" fmla="*/ 723080 w 1053251"/>
                <a:gd name="connsiteY717" fmla="*/ 1074102 h 1537736"/>
                <a:gd name="connsiteX718" fmla="*/ 723080 w 1053251"/>
                <a:gd name="connsiteY718" fmla="*/ 1074102 h 1537736"/>
                <a:gd name="connsiteX719" fmla="*/ 723080 w 1053251"/>
                <a:gd name="connsiteY719" fmla="*/ 1074102 h 1537736"/>
                <a:gd name="connsiteX720" fmla="*/ 723080 w 1053251"/>
                <a:gd name="connsiteY720" fmla="*/ 1074102 h 1537736"/>
                <a:gd name="connsiteX721" fmla="*/ 723080 w 1053251"/>
                <a:gd name="connsiteY721" fmla="*/ 1074102 h 1537736"/>
                <a:gd name="connsiteX722" fmla="*/ 353510 w 1053251"/>
                <a:gd name="connsiteY722" fmla="*/ 127316 h 1537736"/>
                <a:gd name="connsiteX723" fmla="*/ 353510 w 1053251"/>
                <a:gd name="connsiteY723" fmla="*/ 127316 h 1537736"/>
                <a:gd name="connsiteX724" fmla="*/ 353510 w 1053251"/>
                <a:gd name="connsiteY724" fmla="*/ 127316 h 1537736"/>
                <a:gd name="connsiteX725" fmla="*/ 353510 w 1053251"/>
                <a:gd name="connsiteY725" fmla="*/ 127316 h 1537736"/>
                <a:gd name="connsiteX726" fmla="*/ 353510 w 1053251"/>
                <a:gd name="connsiteY726" fmla="*/ 127316 h 1537736"/>
                <a:gd name="connsiteX727" fmla="*/ 288740 w 1053251"/>
                <a:gd name="connsiteY727" fmla="*/ 497839 h 1537736"/>
                <a:gd name="connsiteX728" fmla="*/ 288740 w 1053251"/>
                <a:gd name="connsiteY728" fmla="*/ 497839 h 1537736"/>
                <a:gd name="connsiteX729" fmla="*/ 288740 w 1053251"/>
                <a:gd name="connsiteY729" fmla="*/ 497839 h 1537736"/>
                <a:gd name="connsiteX730" fmla="*/ 288740 w 1053251"/>
                <a:gd name="connsiteY730" fmla="*/ 497839 h 1537736"/>
                <a:gd name="connsiteX731" fmla="*/ 358272 w 1053251"/>
                <a:gd name="connsiteY731" fmla="*/ 849311 h 1537736"/>
                <a:gd name="connsiteX732" fmla="*/ 358272 w 1053251"/>
                <a:gd name="connsiteY732" fmla="*/ 849311 h 1537736"/>
                <a:gd name="connsiteX733" fmla="*/ 358272 w 1053251"/>
                <a:gd name="connsiteY733" fmla="*/ 849311 h 1537736"/>
                <a:gd name="connsiteX734" fmla="*/ 358272 w 1053251"/>
                <a:gd name="connsiteY734" fmla="*/ 849311 h 1537736"/>
                <a:gd name="connsiteX735" fmla="*/ 358272 w 1053251"/>
                <a:gd name="connsiteY735" fmla="*/ 849311 h 1537736"/>
                <a:gd name="connsiteX736" fmla="*/ 358272 w 1053251"/>
                <a:gd name="connsiteY736" fmla="*/ 849311 h 1537736"/>
                <a:gd name="connsiteX737" fmla="*/ 358272 w 1053251"/>
                <a:gd name="connsiteY737" fmla="*/ 849311 h 1537736"/>
                <a:gd name="connsiteX738" fmla="*/ 407802 w 1053251"/>
                <a:gd name="connsiteY738" fmla="*/ 886459 h 1537736"/>
                <a:gd name="connsiteX739" fmla="*/ 407802 w 1053251"/>
                <a:gd name="connsiteY739" fmla="*/ 886459 h 1537736"/>
                <a:gd name="connsiteX740" fmla="*/ 407802 w 1053251"/>
                <a:gd name="connsiteY740" fmla="*/ 886459 h 1537736"/>
                <a:gd name="connsiteX741" fmla="*/ 407802 w 1053251"/>
                <a:gd name="connsiteY741" fmla="*/ 886459 h 1537736"/>
                <a:gd name="connsiteX742" fmla="*/ 682122 w 1053251"/>
                <a:gd name="connsiteY742" fmla="*/ 946467 h 1537736"/>
                <a:gd name="connsiteX743" fmla="*/ 682122 w 1053251"/>
                <a:gd name="connsiteY743" fmla="*/ 946467 h 1537736"/>
                <a:gd name="connsiteX744" fmla="*/ 682122 w 1053251"/>
                <a:gd name="connsiteY744" fmla="*/ 946467 h 1537736"/>
                <a:gd name="connsiteX745" fmla="*/ 682122 w 1053251"/>
                <a:gd name="connsiteY745" fmla="*/ 946467 h 1537736"/>
                <a:gd name="connsiteX746" fmla="*/ 680217 w 1053251"/>
                <a:gd name="connsiteY746" fmla="*/ 948372 h 1537736"/>
                <a:gd name="connsiteX747" fmla="*/ 682122 w 1053251"/>
                <a:gd name="connsiteY747" fmla="*/ 946467 h 1537736"/>
                <a:gd name="connsiteX748" fmla="*/ 682122 w 1053251"/>
                <a:gd name="connsiteY748" fmla="*/ 946467 h 1537736"/>
                <a:gd name="connsiteX749" fmla="*/ 682122 w 1053251"/>
                <a:gd name="connsiteY749" fmla="*/ 946467 h 1537736"/>
                <a:gd name="connsiteX750" fmla="*/ 682122 w 1053251"/>
                <a:gd name="connsiteY750" fmla="*/ 946467 h 1537736"/>
                <a:gd name="connsiteX751" fmla="*/ 682122 w 1053251"/>
                <a:gd name="connsiteY751" fmla="*/ 946467 h 1537736"/>
                <a:gd name="connsiteX752" fmla="*/ 623067 w 1053251"/>
                <a:gd name="connsiteY752" fmla="*/ 77786 h 1537736"/>
                <a:gd name="connsiteX753" fmla="*/ 623067 w 1053251"/>
                <a:gd name="connsiteY753" fmla="*/ 77786 h 1537736"/>
                <a:gd name="connsiteX754" fmla="*/ 623067 w 1053251"/>
                <a:gd name="connsiteY754" fmla="*/ 77786 h 1537736"/>
                <a:gd name="connsiteX755" fmla="*/ 623067 w 1053251"/>
                <a:gd name="connsiteY755" fmla="*/ 77786 h 1537736"/>
                <a:gd name="connsiteX756" fmla="*/ 623067 w 1053251"/>
                <a:gd name="connsiteY756" fmla="*/ 77786 h 1537736"/>
                <a:gd name="connsiteX757" fmla="*/ 623067 w 1053251"/>
                <a:gd name="connsiteY757" fmla="*/ 77786 h 1537736"/>
                <a:gd name="connsiteX758" fmla="*/ 623067 w 1053251"/>
                <a:gd name="connsiteY758" fmla="*/ 77786 h 1537736"/>
                <a:gd name="connsiteX759" fmla="*/ 508767 w 1053251"/>
                <a:gd name="connsiteY759" fmla="*/ 58736 h 1537736"/>
                <a:gd name="connsiteX760" fmla="*/ 508767 w 1053251"/>
                <a:gd name="connsiteY760" fmla="*/ 58736 h 1537736"/>
                <a:gd name="connsiteX761" fmla="*/ 508767 w 1053251"/>
                <a:gd name="connsiteY761" fmla="*/ 58736 h 1537736"/>
                <a:gd name="connsiteX762" fmla="*/ 508767 w 1053251"/>
                <a:gd name="connsiteY762" fmla="*/ 58736 h 1537736"/>
                <a:gd name="connsiteX763" fmla="*/ 263975 w 1053251"/>
                <a:gd name="connsiteY763" fmla="*/ 253999 h 1537736"/>
                <a:gd name="connsiteX764" fmla="*/ 264927 w 1053251"/>
                <a:gd name="connsiteY764" fmla="*/ 253046 h 1537736"/>
                <a:gd name="connsiteX765" fmla="*/ 263975 w 1053251"/>
                <a:gd name="connsiteY765" fmla="*/ 253999 h 1537736"/>
                <a:gd name="connsiteX766" fmla="*/ 316362 w 1053251"/>
                <a:gd name="connsiteY766" fmla="*/ 548322 h 1537736"/>
                <a:gd name="connsiteX767" fmla="*/ 316362 w 1053251"/>
                <a:gd name="connsiteY767" fmla="*/ 548322 h 1537736"/>
                <a:gd name="connsiteX768" fmla="*/ 316362 w 1053251"/>
                <a:gd name="connsiteY768" fmla="*/ 548322 h 1537736"/>
                <a:gd name="connsiteX769" fmla="*/ 316362 w 1053251"/>
                <a:gd name="connsiteY769" fmla="*/ 548322 h 1537736"/>
                <a:gd name="connsiteX770" fmla="*/ 316362 w 1053251"/>
                <a:gd name="connsiteY770" fmla="*/ 548322 h 1537736"/>
                <a:gd name="connsiteX771" fmla="*/ 316362 w 1053251"/>
                <a:gd name="connsiteY771" fmla="*/ 548322 h 1537736"/>
                <a:gd name="connsiteX772" fmla="*/ 387800 w 1053251"/>
                <a:gd name="connsiteY772" fmla="*/ 904557 h 1537736"/>
                <a:gd name="connsiteX773" fmla="*/ 387800 w 1053251"/>
                <a:gd name="connsiteY773" fmla="*/ 904557 h 1537736"/>
                <a:gd name="connsiteX774" fmla="*/ 387800 w 1053251"/>
                <a:gd name="connsiteY774" fmla="*/ 904557 h 1537736"/>
                <a:gd name="connsiteX775" fmla="*/ 393515 w 1053251"/>
                <a:gd name="connsiteY775" fmla="*/ 1439862 h 1537736"/>
                <a:gd name="connsiteX776" fmla="*/ 393515 w 1053251"/>
                <a:gd name="connsiteY776" fmla="*/ 1439862 h 1537736"/>
                <a:gd name="connsiteX777" fmla="*/ 393515 w 1053251"/>
                <a:gd name="connsiteY777" fmla="*/ 1439862 h 1537736"/>
                <a:gd name="connsiteX778" fmla="*/ 393515 w 1053251"/>
                <a:gd name="connsiteY778" fmla="*/ 1439862 h 1537736"/>
                <a:gd name="connsiteX779" fmla="*/ 423042 w 1053251"/>
                <a:gd name="connsiteY779" fmla="*/ 76834 h 1537736"/>
                <a:gd name="connsiteX780" fmla="*/ 423042 w 1053251"/>
                <a:gd name="connsiteY780" fmla="*/ 76834 h 1537736"/>
                <a:gd name="connsiteX781" fmla="*/ 423042 w 1053251"/>
                <a:gd name="connsiteY781" fmla="*/ 76834 h 1537736"/>
                <a:gd name="connsiteX782" fmla="*/ 423042 w 1053251"/>
                <a:gd name="connsiteY782" fmla="*/ 76834 h 1537736"/>
                <a:gd name="connsiteX783" fmla="*/ 422090 w 1053251"/>
                <a:gd name="connsiteY783" fmla="*/ 75881 h 1537736"/>
                <a:gd name="connsiteX784" fmla="*/ 423042 w 1053251"/>
                <a:gd name="connsiteY784" fmla="*/ 76834 h 1537736"/>
                <a:gd name="connsiteX785" fmla="*/ 348747 w 1053251"/>
                <a:gd name="connsiteY785" fmla="*/ 86359 h 1537736"/>
                <a:gd name="connsiteX786" fmla="*/ 348747 w 1053251"/>
                <a:gd name="connsiteY786" fmla="*/ 86359 h 1537736"/>
                <a:gd name="connsiteX787" fmla="*/ 348747 w 1053251"/>
                <a:gd name="connsiteY787" fmla="*/ 86359 h 1537736"/>
                <a:gd name="connsiteX788" fmla="*/ 348747 w 1053251"/>
                <a:gd name="connsiteY788" fmla="*/ 86359 h 1537736"/>
                <a:gd name="connsiteX789" fmla="*/ 348747 w 1053251"/>
                <a:gd name="connsiteY789" fmla="*/ 86359 h 1537736"/>
                <a:gd name="connsiteX790" fmla="*/ 348747 w 1053251"/>
                <a:gd name="connsiteY790" fmla="*/ 86359 h 1537736"/>
                <a:gd name="connsiteX791" fmla="*/ 270642 w 1053251"/>
                <a:gd name="connsiteY791" fmla="*/ 200659 h 1537736"/>
                <a:gd name="connsiteX792" fmla="*/ 270642 w 1053251"/>
                <a:gd name="connsiteY792" fmla="*/ 198754 h 1537736"/>
                <a:gd name="connsiteX793" fmla="*/ 271595 w 1053251"/>
                <a:gd name="connsiteY793" fmla="*/ 199706 h 1537736"/>
                <a:gd name="connsiteX794" fmla="*/ 270642 w 1053251"/>
                <a:gd name="connsiteY794" fmla="*/ 200659 h 1537736"/>
                <a:gd name="connsiteX795" fmla="*/ 270642 w 1053251"/>
                <a:gd name="connsiteY795" fmla="*/ 388301 h 1537736"/>
                <a:gd name="connsiteX796" fmla="*/ 270642 w 1053251"/>
                <a:gd name="connsiteY796" fmla="*/ 388301 h 1537736"/>
                <a:gd name="connsiteX797" fmla="*/ 270642 w 1053251"/>
                <a:gd name="connsiteY797" fmla="*/ 388301 h 1537736"/>
                <a:gd name="connsiteX798" fmla="*/ 270642 w 1053251"/>
                <a:gd name="connsiteY798" fmla="*/ 388301 h 1537736"/>
                <a:gd name="connsiteX799" fmla="*/ 243020 w 1053251"/>
                <a:gd name="connsiteY799" fmla="*/ 932179 h 1537736"/>
                <a:gd name="connsiteX800" fmla="*/ 243020 w 1053251"/>
                <a:gd name="connsiteY800" fmla="*/ 932179 h 1537736"/>
                <a:gd name="connsiteX801" fmla="*/ 243020 w 1053251"/>
                <a:gd name="connsiteY801" fmla="*/ 932179 h 1537736"/>
                <a:gd name="connsiteX802" fmla="*/ 243020 w 1053251"/>
                <a:gd name="connsiteY802" fmla="*/ 932179 h 1537736"/>
                <a:gd name="connsiteX803" fmla="*/ 243020 w 1053251"/>
                <a:gd name="connsiteY803" fmla="*/ 932179 h 1537736"/>
                <a:gd name="connsiteX804" fmla="*/ 243020 w 1053251"/>
                <a:gd name="connsiteY804" fmla="*/ 932179 h 1537736"/>
                <a:gd name="connsiteX805" fmla="*/ 243020 w 1053251"/>
                <a:gd name="connsiteY805" fmla="*/ 932179 h 1537736"/>
                <a:gd name="connsiteX806" fmla="*/ 234447 w 1053251"/>
                <a:gd name="connsiteY806" fmla="*/ 922654 h 1537736"/>
                <a:gd name="connsiteX807" fmla="*/ 234447 w 1053251"/>
                <a:gd name="connsiteY807" fmla="*/ 922654 h 1537736"/>
                <a:gd name="connsiteX808" fmla="*/ 234447 w 1053251"/>
                <a:gd name="connsiteY808" fmla="*/ 922654 h 1537736"/>
                <a:gd name="connsiteX809" fmla="*/ 234447 w 1053251"/>
                <a:gd name="connsiteY809" fmla="*/ 922654 h 1537736"/>
                <a:gd name="connsiteX810" fmla="*/ 234447 w 1053251"/>
                <a:gd name="connsiteY810" fmla="*/ 922654 h 1537736"/>
                <a:gd name="connsiteX811" fmla="*/ 234447 w 1053251"/>
                <a:gd name="connsiteY811" fmla="*/ 922654 h 1537736"/>
                <a:gd name="connsiteX812" fmla="*/ 311600 w 1053251"/>
                <a:gd name="connsiteY812" fmla="*/ 1278889 h 1537736"/>
                <a:gd name="connsiteX813" fmla="*/ 311600 w 1053251"/>
                <a:gd name="connsiteY813" fmla="*/ 1279841 h 1537736"/>
                <a:gd name="connsiteX814" fmla="*/ 311600 w 1053251"/>
                <a:gd name="connsiteY814" fmla="*/ 1279841 h 1537736"/>
                <a:gd name="connsiteX815" fmla="*/ 311600 w 1053251"/>
                <a:gd name="connsiteY815" fmla="*/ 1279841 h 1537736"/>
                <a:gd name="connsiteX816" fmla="*/ 308742 w 1053251"/>
                <a:gd name="connsiteY816" fmla="*/ 1280794 h 1537736"/>
                <a:gd name="connsiteX817" fmla="*/ 311600 w 1053251"/>
                <a:gd name="connsiteY817" fmla="*/ 1278889 h 1537736"/>
                <a:gd name="connsiteX818" fmla="*/ 371607 w 1053251"/>
                <a:gd name="connsiteY818" fmla="*/ 1443672 h 1537736"/>
                <a:gd name="connsiteX819" fmla="*/ 371607 w 1053251"/>
                <a:gd name="connsiteY819" fmla="*/ 1443672 h 1537736"/>
                <a:gd name="connsiteX820" fmla="*/ 371607 w 1053251"/>
                <a:gd name="connsiteY820" fmla="*/ 1443672 h 1537736"/>
                <a:gd name="connsiteX821" fmla="*/ 371607 w 1053251"/>
                <a:gd name="connsiteY821" fmla="*/ 1443672 h 1537736"/>
                <a:gd name="connsiteX822" fmla="*/ 760227 w 1053251"/>
                <a:gd name="connsiteY822" fmla="*/ 1343659 h 1537736"/>
                <a:gd name="connsiteX823" fmla="*/ 760227 w 1053251"/>
                <a:gd name="connsiteY823" fmla="*/ 1343659 h 1537736"/>
                <a:gd name="connsiteX824" fmla="*/ 760227 w 1053251"/>
                <a:gd name="connsiteY824" fmla="*/ 1343659 h 1537736"/>
                <a:gd name="connsiteX825" fmla="*/ 760227 w 1053251"/>
                <a:gd name="connsiteY825" fmla="*/ 1343659 h 1537736"/>
                <a:gd name="connsiteX826" fmla="*/ 760227 w 1053251"/>
                <a:gd name="connsiteY826" fmla="*/ 1343659 h 1537736"/>
                <a:gd name="connsiteX827" fmla="*/ 760227 w 1053251"/>
                <a:gd name="connsiteY827" fmla="*/ 1343659 h 1537736"/>
                <a:gd name="connsiteX828" fmla="*/ 954537 w 1053251"/>
                <a:gd name="connsiteY828" fmla="*/ 1087437 h 1537736"/>
                <a:gd name="connsiteX829" fmla="*/ 950727 w 1053251"/>
                <a:gd name="connsiteY829" fmla="*/ 1082674 h 1537736"/>
                <a:gd name="connsiteX830" fmla="*/ 954537 w 1053251"/>
                <a:gd name="connsiteY830" fmla="*/ 1087437 h 1537736"/>
                <a:gd name="connsiteX831" fmla="*/ 805947 w 1053251"/>
                <a:gd name="connsiteY831" fmla="*/ 1237932 h 1537736"/>
                <a:gd name="connsiteX832" fmla="*/ 806900 w 1053251"/>
                <a:gd name="connsiteY832" fmla="*/ 1237932 h 1537736"/>
                <a:gd name="connsiteX833" fmla="*/ 805947 w 1053251"/>
                <a:gd name="connsiteY833" fmla="*/ 1237932 h 1537736"/>
                <a:gd name="connsiteX834" fmla="*/ 805947 w 1053251"/>
                <a:gd name="connsiteY834" fmla="*/ 1237932 h 1537736"/>
                <a:gd name="connsiteX835" fmla="*/ 713555 w 1053251"/>
                <a:gd name="connsiteY835" fmla="*/ 969327 h 1537736"/>
                <a:gd name="connsiteX836" fmla="*/ 713555 w 1053251"/>
                <a:gd name="connsiteY836" fmla="*/ 969327 h 1537736"/>
                <a:gd name="connsiteX837" fmla="*/ 713555 w 1053251"/>
                <a:gd name="connsiteY837" fmla="*/ 969327 h 1537736"/>
                <a:gd name="connsiteX838" fmla="*/ 713555 w 1053251"/>
                <a:gd name="connsiteY838" fmla="*/ 969327 h 1537736"/>
                <a:gd name="connsiteX839" fmla="*/ 694505 w 1053251"/>
                <a:gd name="connsiteY839" fmla="*/ 585469 h 1537736"/>
                <a:gd name="connsiteX840" fmla="*/ 689742 w 1053251"/>
                <a:gd name="connsiteY840" fmla="*/ 588327 h 1537736"/>
                <a:gd name="connsiteX841" fmla="*/ 694505 w 1053251"/>
                <a:gd name="connsiteY841" fmla="*/ 585469 h 1537736"/>
                <a:gd name="connsiteX842" fmla="*/ 234447 w 1053251"/>
                <a:gd name="connsiteY842" fmla="*/ 493076 h 1537736"/>
                <a:gd name="connsiteX843" fmla="*/ 234447 w 1053251"/>
                <a:gd name="connsiteY843" fmla="*/ 493076 h 1537736"/>
                <a:gd name="connsiteX844" fmla="*/ 234447 w 1053251"/>
                <a:gd name="connsiteY844" fmla="*/ 492124 h 1537736"/>
                <a:gd name="connsiteX845" fmla="*/ 234447 w 1053251"/>
                <a:gd name="connsiteY845" fmla="*/ 493076 h 1537736"/>
                <a:gd name="connsiteX846" fmla="*/ 540200 w 1053251"/>
                <a:gd name="connsiteY846" fmla="*/ 1485582 h 1537736"/>
                <a:gd name="connsiteX847" fmla="*/ 540200 w 1053251"/>
                <a:gd name="connsiteY847" fmla="*/ 1485582 h 1537736"/>
                <a:gd name="connsiteX848" fmla="*/ 540200 w 1053251"/>
                <a:gd name="connsiteY848" fmla="*/ 1485582 h 1537736"/>
                <a:gd name="connsiteX849" fmla="*/ 540200 w 1053251"/>
                <a:gd name="connsiteY849" fmla="*/ 1485582 h 1537736"/>
                <a:gd name="connsiteX850" fmla="*/ 755465 w 1053251"/>
                <a:gd name="connsiteY850" fmla="*/ 1028382 h 1537736"/>
                <a:gd name="connsiteX851" fmla="*/ 755465 w 1053251"/>
                <a:gd name="connsiteY851" fmla="*/ 1028382 h 1537736"/>
                <a:gd name="connsiteX852" fmla="*/ 755465 w 1053251"/>
                <a:gd name="connsiteY852" fmla="*/ 1028382 h 1537736"/>
                <a:gd name="connsiteX853" fmla="*/ 755465 w 1053251"/>
                <a:gd name="connsiteY853" fmla="*/ 1028382 h 1537736"/>
                <a:gd name="connsiteX854" fmla="*/ 714507 w 1053251"/>
                <a:gd name="connsiteY854" fmla="*/ 136841 h 1537736"/>
                <a:gd name="connsiteX855" fmla="*/ 714507 w 1053251"/>
                <a:gd name="connsiteY855" fmla="*/ 136841 h 1537736"/>
                <a:gd name="connsiteX856" fmla="*/ 714507 w 1053251"/>
                <a:gd name="connsiteY856" fmla="*/ 136841 h 1537736"/>
                <a:gd name="connsiteX857" fmla="*/ 714507 w 1053251"/>
                <a:gd name="connsiteY857" fmla="*/ 136841 h 1537736"/>
                <a:gd name="connsiteX858" fmla="*/ 347795 w 1053251"/>
                <a:gd name="connsiteY858" fmla="*/ 83501 h 1537736"/>
                <a:gd name="connsiteX859" fmla="*/ 347795 w 1053251"/>
                <a:gd name="connsiteY859" fmla="*/ 86359 h 1537736"/>
                <a:gd name="connsiteX860" fmla="*/ 343985 w 1053251"/>
                <a:gd name="connsiteY860" fmla="*/ 82549 h 1537736"/>
                <a:gd name="connsiteX861" fmla="*/ 347795 w 1053251"/>
                <a:gd name="connsiteY861" fmla="*/ 83501 h 1537736"/>
                <a:gd name="connsiteX862" fmla="*/ 293502 w 1053251"/>
                <a:gd name="connsiteY862" fmla="*/ 594042 h 1537736"/>
                <a:gd name="connsiteX863" fmla="*/ 293502 w 1053251"/>
                <a:gd name="connsiteY863" fmla="*/ 594042 h 1537736"/>
                <a:gd name="connsiteX864" fmla="*/ 293502 w 1053251"/>
                <a:gd name="connsiteY864" fmla="*/ 594042 h 1537736"/>
                <a:gd name="connsiteX865" fmla="*/ 293502 w 1053251"/>
                <a:gd name="connsiteY865" fmla="*/ 594042 h 1537736"/>
                <a:gd name="connsiteX866" fmla="*/ 293502 w 1053251"/>
                <a:gd name="connsiteY866" fmla="*/ 594042 h 1537736"/>
                <a:gd name="connsiteX867" fmla="*/ 293502 w 1053251"/>
                <a:gd name="connsiteY867" fmla="*/ 594042 h 1537736"/>
                <a:gd name="connsiteX868" fmla="*/ 293502 w 1053251"/>
                <a:gd name="connsiteY868" fmla="*/ 594042 h 1537736"/>
                <a:gd name="connsiteX869" fmla="*/ 293502 w 1053251"/>
                <a:gd name="connsiteY869" fmla="*/ 594042 h 1537736"/>
                <a:gd name="connsiteX870" fmla="*/ 293502 w 1053251"/>
                <a:gd name="connsiteY870" fmla="*/ 594042 h 1537736"/>
                <a:gd name="connsiteX871" fmla="*/ 293502 w 1053251"/>
                <a:gd name="connsiteY871" fmla="*/ 594042 h 1537736"/>
                <a:gd name="connsiteX872" fmla="*/ 262070 w 1053251"/>
                <a:gd name="connsiteY872" fmla="*/ 1412239 h 1537736"/>
                <a:gd name="connsiteX873" fmla="*/ 262070 w 1053251"/>
                <a:gd name="connsiteY873" fmla="*/ 1412239 h 1537736"/>
                <a:gd name="connsiteX874" fmla="*/ 262070 w 1053251"/>
                <a:gd name="connsiteY874" fmla="*/ 1412239 h 1537736"/>
                <a:gd name="connsiteX875" fmla="*/ 262070 w 1053251"/>
                <a:gd name="connsiteY875" fmla="*/ 1412239 h 1537736"/>
                <a:gd name="connsiteX876" fmla="*/ 433520 w 1053251"/>
                <a:gd name="connsiteY876" fmla="*/ 1480819 h 1537736"/>
                <a:gd name="connsiteX877" fmla="*/ 432567 w 1053251"/>
                <a:gd name="connsiteY877" fmla="*/ 1480819 h 1537736"/>
                <a:gd name="connsiteX878" fmla="*/ 432567 w 1053251"/>
                <a:gd name="connsiteY878" fmla="*/ 1480819 h 1537736"/>
                <a:gd name="connsiteX879" fmla="*/ 433520 w 1053251"/>
                <a:gd name="connsiteY879" fmla="*/ 1480819 h 1537736"/>
                <a:gd name="connsiteX880" fmla="*/ 745940 w 1053251"/>
                <a:gd name="connsiteY880" fmla="*/ 1466532 h 1537736"/>
                <a:gd name="connsiteX881" fmla="*/ 745940 w 1053251"/>
                <a:gd name="connsiteY881" fmla="*/ 1466532 h 1537736"/>
                <a:gd name="connsiteX882" fmla="*/ 745940 w 1053251"/>
                <a:gd name="connsiteY882" fmla="*/ 1466532 h 1537736"/>
                <a:gd name="connsiteX883" fmla="*/ 745940 w 1053251"/>
                <a:gd name="connsiteY883" fmla="*/ 1466532 h 1537736"/>
                <a:gd name="connsiteX884" fmla="*/ 787850 w 1053251"/>
                <a:gd name="connsiteY884" fmla="*/ 1334134 h 1537736"/>
                <a:gd name="connsiteX885" fmla="*/ 787850 w 1053251"/>
                <a:gd name="connsiteY885" fmla="*/ 1336991 h 1537736"/>
                <a:gd name="connsiteX886" fmla="*/ 785945 w 1053251"/>
                <a:gd name="connsiteY886" fmla="*/ 1336039 h 1537736"/>
                <a:gd name="connsiteX887" fmla="*/ 787850 w 1053251"/>
                <a:gd name="connsiteY887" fmla="*/ 1334134 h 1537736"/>
                <a:gd name="connsiteX888" fmla="*/ 741177 w 1053251"/>
                <a:gd name="connsiteY888" fmla="*/ 884554 h 1537736"/>
                <a:gd name="connsiteX889" fmla="*/ 742130 w 1053251"/>
                <a:gd name="connsiteY889" fmla="*/ 884554 h 1537736"/>
                <a:gd name="connsiteX890" fmla="*/ 741177 w 1053251"/>
                <a:gd name="connsiteY890" fmla="*/ 884554 h 1537736"/>
                <a:gd name="connsiteX891" fmla="*/ 755465 w 1053251"/>
                <a:gd name="connsiteY891" fmla="*/ 380681 h 1537736"/>
                <a:gd name="connsiteX892" fmla="*/ 755465 w 1053251"/>
                <a:gd name="connsiteY892" fmla="*/ 378776 h 1537736"/>
                <a:gd name="connsiteX893" fmla="*/ 755465 w 1053251"/>
                <a:gd name="connsiteY893" fmla="*/ 378776 h 1537736"/>
                <a:gd name="connsiteX894" fmla="*/ 755465 w 1053251"/>
                <a:gd name="connsiteY894" fmla="*/ 378776 h 1537736"/>
                <a:gd name="connsiteX895" fmla="*/ 757370 w 1053251"/>
                <a:gd name="connsiteY895" fmla="*/ 380681 h 1537736"/>
                <a:gd name="connsiteX896" fmla="*/ 755465 w 1053251"/>
                <a:gd name="connsiteY896" fmla="*/ 380681 h 1537736"/>
                <a:gd name="connsiteX897" fmla="*/ 239210 w 1053251"/>
                <a:gd name="connsiteY897" fmla="*/ 534034 h 1537736"/>
                <a:gd name="connsiteX898" fmla="*/ 239210 w 1053251"/>
                <a:gd name="connsiteY898" fmla="*/ 534034 h 1537736"/>
                <a:gd name="connsiteX899" fmla="*/ 239210 w 1053251"/>
                <a:gd name="connsiteY899" fmla="*/ 534034 h 1537736"/>
                <a:gd name="connsiteX900" fmla="*/ 239210 w 1053251"/>
                <a:gd name="connsiteY900" fmla="*/ 534034 h 1537736"/>
                <a:gd name="connsiteX901" fmla="*/ 239210 w 1053251"/>
                <a:gd name="connsiteY901" fmla="*/ 534034 h 1537736"/>
                <a:gd name="connsiteX902" fmla="*/ 298265 w 1053251"/>
                <a:gd name="connsiteY902" fmla="*/ 1375091 h 1537736"/>
                <a:gd name="connsiteX903" fmla="*/ 298265 w 1053251"/>
                <a:gd name="connsiteY903" fmla="*/ 1375091 h 1537736"/>
                <a:gd name="connsiteX904" fmla="*/ 298265 w 1053251"/>
                <a:gd name="connsiteY904" fmla="*/ 1375091 h 1537736"/>
                <a:gd name="connsiteX905" fmla="*/ 298265 w 1053251"/>
                <a:gd name="connsiteY905" fmla="*/ 1375091 h 1537736"/>
                <a:gd name="connsiteX906" fmla="*/ 1046930 w 1053251"/>
                <a:gd name="connsiteY906" fmla="*/ 968374 h 1537736"/>
                <a:gd name="connsiteX907" fmla="*/ 1046930 w 1053251"/>
                <a:gd name="connsiteY907" fmla="*/ 968374 h 1537736"/>
                <a:gd name="connsiteX908" fmla="*/ 1045025 w 1053251"/>
                <a:gd name="connsiteY908" fmla="*/ 967422 h 1537736"/>
                <a:gd name="connsiteX909" fmla="*/ 1046930 w 1053251"/>
                <a:gd name="connsiteY909" fmla="*/ 968374 h 1537736"/>
                <a:gd name="connsiteX910" fmla="*/ 614495 w 1053251"/>
                <a:gd name="connsiteY910" fmla="*/ 17779 h 1537736"/>
                <a:gd name="connsiteX911" fmla="*/ 614495 w 1053251"/>
                <a:gd name="connsiteY911" fmla="*/ 17779 h 1537736"/>
                <a:gd name="connsiteX912" fmla="*/ 614495 w 1053251"/>
                <a:gd name="connsiteY912" fmla="*/ 17779 h 1537736"/>
                <a:gd name="connsiteX913" fmla="*/ 614495 w 1053251"/>
                <a:gd name="connsiteY913" fmla="*/ 17779 h 1537736"/>
                <a:gd name="connsiteX914" fmla="*/ 614495 w 1053251"/>
                <a:gd name="connsiteY914" fmla="*/ 17779 h 1537736"/>
                <a:gd name="connsiteX915" fmla="*/ 564012 w 1053251"/>
                <a:gd name="connsiteY915" fmla="*/ 6349 h 1537736"/>
                <a:gd name="connsiteX916" fmla="*/ 564012 w 1053251"/>
                <a:gd name="connsiteY916" fmla="*/ 6349 h 1537736"/>
                <a:gd name="connsiteX917" fmla="*/ 564965 w 1053251"/>
                <a:gd name="connsiteY917" fmla="*/ 6349 h 1537736"/>
                <a:gd name="connsiteX918" fmla="*/ 564012 w 1053251"/>
                <a:gd name="connsiteY918" fmla="*/ 6349 h 1537736"/>
                <a:gd name="connsiteX919" fmla="*/ 306837 w 1053251"/>
                <a:gd name="connsiteY919" fmla="*/ 104456 h 1537736"/>
                <a:gd name="connsiteX920" fmla="*/ 307790 w 1053251"/>
                <a:gd name="connsiteY920" fmla="*/ 103504 h 1537736"/>
                <a:gd name="connsiteX921" fmla="*/ 308742 w 1053251"/>
                <a:gd name="connsiteY921" fmla="*/ 104456 h 1537736"/>
                <a:gd name="connsiteX922" fmla="*/ 306837 w 1053251"/>
                <a:gd name="connsiteY922" fmla="*/ 104456 h 1537736"/>
                <a:gd name="connsiteX923" fmla="*/ 306837 w 1053251"/>
                <a:gd name="connsiteY923" fmla="*/ 104456 h 1537736"/>
                <a:gd name="connsiteX924" fmla="*/ 306837 w 1053251"/>
                <a:gd name="connsiteY924" fmla="*/ 104456 h 1537736"/>
                <a:gd name="connsiteX925" fmla="*/ 289692 w 1053251"/>
                <a:gd name="connsiteY925" fmla="*/ 608329 h 1537736"/>
                <a:gd name="connsiteX926" fmla="*/ 289692 w 1053251"/>
                <a:gd name="connsiteY926" fmla="*/ 608329 h 1537736"/>
                <a:gd name="connsiteX927" fmla="*/ 289692 w 1053251"/>
                <a:gd name="connsiteY927" fmla="*/ 608329 h 1537736"/>
                <a:gd name="connsiteX928" fmla="*/ 289692 w 1053251"/>
                <a:gd name="connsiteY928" fmla="*/ 608329 h 1537736"/>
                <a:gd name="connsiteX929" fmla="*/ 289692 w 1053251"/>
                <a:gd name="connsiteY929" fmla="*/ 608329 h 1537736"/>
                <a:gd name="connsiteX930" fmla="*/ 289692 w 1053251"/>
                <a:gd name="connsiteY930" fmla="*/ 608329 h 1537736"/>
                <a:gd name="connsiteX931" fmla="*/ 124910 w 1053251"/>
                <a:gd name="connsiteY931" fmla="*/ 914082 h 1537736"/>
                <a:gd name="connsiteX932" fmla="*/ 124910 w 1053251"/>
                <a:gd name="connsiteY932" fmla="*/ 914082 h 1537736"/>
                <a:gd name="connsiteX933" fmla="*/ 124910 w 1053251"/>
                <a:gd name="connsiteY933" fmla="*/ 914082 h 1537736"/>
                <a:gd name="connsiteX934" fmla="*/ 124910 w 1053251"/>
                <a:gd name="connsiteY934" fmla="*/ 914082 h 1537736"/>
                <a:gd name="connsiteX935" fmla="*/ 315410 w 1053251"/>
                <a:gd name="connsiteY935" fmla="*/ 1421764 h 1537736"/>
                <a:gd name="connsiteX936" fmla="*/ 315410 w 1053251"/>
                <a:gd name="connsiteY936" fmla="*/ 1421764 h 1537736"/>
                <a:gd name="connsiteX937" fmla="*/ 315410 w 1053251"/>
                <a:gd name="connsiteY937" fmla="*/ 1421764 h 1537736"/>
                <a:gd name="connsiteX938" fmla="*/ 315410 w 1053251"/>
                <a:gd name="connsiteY938" fmla="*/ 1421764 h 153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1053251" h="1537736">
                  <a:moveTo>
                    <a:pt x="1051692" y="1005522"/>
                  </a:moveTo>
                  <a:cubicBezTo>
                    <a:pt x="1052645" y="993139"/>
                    <a:pt x="1053597" y="979804"/>
                    <a:pt x="1048835" y="967422"/>
                  </a:cubicBezTo>
                  <a:cubicBezTo>
                    <a:pt x="1049787" y="966469"/>
                    <a:pt x="1048835" y="965517"/>
                    <a:pt x="1047882" y="964564"/>
                  </a:cubicBezTo>
                  <a:cubicBezTo>
                    <a:pt x="1047882" y="964564"/>
                    <a:pt x="1047882" y="964564"/>
                    <a:pt x="1047882" y="964564"/>
                  </a:cubicBezTo>
                  <a:lnTo>
                    <a:pt x="1047882" y="964564"/>
                  </a:lnTo>
                  <a:cubicBezTo>
                    <a:pt x="1045977" y="958849"/>
                    <a:pt x="1041215" y="959802"/>
                    <a:pt x="1036452" y="958849"/>
                  </a:cubicBezTo>
                  <a:cubicBezTo>
                    <a:pt x="965015" y="944561"/>
                    <a:pt x="894530" y="931227"/>
                    <a:pt x="824997" y="909319"/>
                  </a:cubicBezTo>
                  <a:cubicBezTo>
                    <a:pt x="799280" y="898842"/>
                    <a:pt x="773562" y="889317"/>
                    <a:pt x="746892" y="881697"/>
                  </a:cubicBezTo>
                  <a:cubicBezTo>
                    <a:pt x="734510" y="874077"/>
                    <a:pt x="719270" y="872172"/>
                    <a:pt x="709745" y="859789"/>
                  </a:cubicBezTo>
                  <a:lnTo>
                    <a:pt x="709745" y="859789"/>
                  </a:lnTo>
                  <a:lnTo>
                    <a:pt x="709745" y="859789"/>
                  </a:lnTo>
                  <a:cubicBezTo>
                    <a:pt x="707840" y="855027"/>
                    <a:pt x="705935" y="851217"/>
                    <a:pt x="704030" y="846454"/>
                  </a:cubicBezTo>
                  <a:cubicBezTo>
                    <a:pt x="701172" y="837882"/>
                    <a:pt x="698315" y="829309"/>
                    <a:pt x="691647" y="822642"/>
                  </a:cubicBezTo>
                  <a:cubicBezTo>
                    <a:pt x="688790" y="817879"/>
                    <a:pt x="684980" y="814069"/>
                    <a:pt x="682122" y="809307"/>
                  </a:cubicBezTo>
                  <a:cubicBezTo>
                    <a:pt x="682122" y="809307"/>
                    <a:pt x="682122" y="809307"/>
                    <a:pt x="682122" y="809307"/>
                  </a:cubicBezTo>
                  <a:cubicBezTo>
                    <a:pt x="682122" y="803592"/>
                    <a:pt x="682122" y="796924"/>
                    <a:pt x="683075" y="791209"/>
                  </a:cubicBezTo>
                  <a:cubicBezTo>
                    <a:pt x="683075" y="791209"/>
                    <a:pt x="683075" y="791209"/>
                    <a:pt x="683075" y="791209"/>
                  </a:cubicBezTo>
                  <a:cubicBezTo>
                    <a:pt x="689742" y="782636"/>
                    <a:pt x="685932" y="772159"/>
                    <a:pt x="687837" y="762634"/>
                  </a:cubicBezTo>
                  <a:cubicBezTo>
                    <a:pt x="689742" y="745489"/>
                    <a:pt x="689742" y="728344"/>
                    <a:pt x="699267" y="712152"/>
                  </a:cubicBezTo>
                  <a:cubicBezTo>
                    <a:pt x="719270" y="677861"/>
                    <a:pt x="728795" y="641667"/>
                    <a:pt x="727842" y="602614"/>
                  </a:cubicBezTo>
                  <a:cubicBezTo>
                    <a:pt x="730700" y="599757"/>
                    <a:pt x="734510" y="595947"/>
                    <a:pt x="737367" y="593089"/>
                  </a:cubicBezTo>
                  <a:cubicBezTo>
                    <a:pt x="737367" y="593089"/>
                    <a:pt x="737367" y="593089"/>
                    <a:pt x="737367" y="593089"/>
                  </a:cubicBezTo>
                  <a:cubicBezTo>
                    <a:pt x="738320" y="594042"/>
                    <a:pt x="740225" y="594042"/>
                    <a:pt x="741177" y="594042"/>
                  </a:cubicBezTo>
                  <a:lnTo>
                    <a:pt x="741177" y="594042"/>
                  </a:lnTo>
                  <a:cubicBezTo>
                    <a:pt x="750702" y="601661"/>
                    <a:pt x="757370" y="595947"/>
                    <a:pt x="764037" y="590232"/>
                  </a:cubicBezTo>
                  <a:cubicBezTo>
                    <a:pt x="764037" y="590232"/>
                    <a:pt x="764037" y="590232"/>
                    <a:pt x="764037" y="590232"/>
                  </a:cubicBezTo>
                  <a:cubicBezTo>
                    <a:pt x="768800" y="587374"/>
                    <a:pt x="772610" y="583564"/>
                    <a:pt x="772610" y="577849"/>
                  </a:cubicBezTo>
                  <a:cubicBezTo>
                    <a:pt x="770705" y="547369"/>
                    <a:pt x="781182" y="518794"/>
                    <a:pt x="782135" y="489267"/>
                  </a:cubicBezTo>
                  <a:cubicBezTo>
                    <a:pt x="782135" y="481646"/>
                    <a:pt x="782135" y="474026"/>
                    <a:pt x="787850" y="467359"/>
                  </a:cubicBezTo>
                  <a:cubicBezTo>
                    <a:pt x="791660" y="463549"/>
                    <a:pt x="791660" y="458787"/>
                    <a:pt x="792612" y="454024"/>
                  </a:cubicBezTo>
                  <a:cubicBezTo>
                    <a:pt x="792612" y="454024"/>
                    <a:pt x="792612" y="454024"/>
                    <a:pt x="792612" y="454024"/>
                  </a:cubicBezTo>
                  <a:cubicBezTo>
                    <a:pt x="801185" y="428306"/>
                    <a:pt x="798327" y="421639"/>
                    <a:pt x="774515" y="416876"/>
                  </a:cubicBezTo>
                  <a:cubicBezTo>
                    <a:pt x="772610" y="412114"/>
                    <a:pt x="770705" y="407351"/>
                    <a:pt x="768800" y="403542"/>
                  </a:cubicBezTo>
                  <a:cubicBezTo>
                    <a:pt x="769752" y="402589"/>
                    <a:pt x="769752" y="400684"/>
                    <a:pt x="769752" y="399731"/>
                  </a:cubicBezTo>
                  <a:cubicBezTo>
                    <a:pt x="769752" y="399731"/>
                    <a:pt x="769752" y="399731"/>
                    <a:pt x="769752" y="399731"/>
                  </a:cubicBezTo>
                  <a:cubicBezTo>
                    <a:pt x="784992" y="359726"/>
                    <a:pt x="776420" y="316864"/>
                    <a:pt x="778325" y="275906"/>
                  </a:cubicBezTo>
                  <a:cubicBezTo>
                    <a:pt x="779277" y="266381"/>
                    <a:pt x="782135" y="255904"/>
                    <a:pt x="774515" y="247331"/>
                  </a:cubicBezTo>
                  <a:cubicBezTo>
                    <a:pt x="772610" y="244474"/>
                    <a:pt x="771657" y="241616"/>
                    <a:pt x="769752" y="238759"/>
                  </a:cubicBezTo>
                  <a:cubicBezTo>
                    <a:pt x="769752" y="236854"/>
                    <a:pt x="769752" y="235901"/>
                    <a:pt x="768800" y="234949"/>
                  </a:cubicBezTo>
                  <a:cubicBezTo>
                    <a:pt x="768800" y="213994"/>
                    <a:pt x="755465" y="196849"/>
                    <a:pt x="746892" y="179704"/>
                  </a:cubicBezTo>
                  <a:cubicBezTo>
                    <a:pt x="744987" y="174941"/>
                    <a:pt x="744035" y="171131"/>
                    <a:pt x="742130" y="166369"/>
                  </a:cubicBezTo>
                  <a:lnTo>
                    <a:pt x="742130" y="166369"/>
                  </a:lnTo>
                  <a:cubicBezTo>
                    <a:pt x="742130" y="158749"/>
                    <a:pt x="739272" y="153034"/>
                    <a:pt x="733557" y="148271"/>
                  </a:cubicBezTo>
                  <a:cubicBezTo>
                    <a:pt x="724985" y="139699"/>
                    <a:pt x="724032" y="127316"/>
                    <a:pt x="719270" y="116839"/>
                  </a:cubicBezTo>
                  <a:cubicBezTo>
                    <a:pt x="719270" y="116839"/>
                    <a:pt x="718317" y="116839"/>
                    <a:pt x="718317" y="116839"/>
                  </a:cubicBezTo>
                  <a:lnTo>
                    <a:pt x="718317" y="116839"/>
                  </a:lnTo>
                  <a:cubicBezTo>
                    <a:pt x="718317" y="116839"/>
                    <a:pt x="718317" y="116839"/>
                    <a:pt x="718317" y="116839"/>
                  </a:cubicBezTo>
                  <a:cubicBezTo>
                    <a:pt x="718317" y="116839"/>
                    <a:pt x="718317" y="116839"/>
                    <a:pt x="719270" y="116839"/>
                  </a:cubicBezTo>
                  <a:cubicBezTo>
                    <a:pt x="716412" y="101599"/>
                    <a:pt x="705935" y="91121"/>
                    <a:pt x="696410" y="79691"/>
                  </a:cubicBezTo>
                  <a:cubicBezTo>
                    <a:pt x="695457" y="73976"/>
                    <a:pt x="691647" y="70166"/>
                    <a:pt x="687837" y="66356"/>
                  </a:cubicBezTo>
                  <a:cubicBezTo>
                    <a:pt x="685932" y="57784"/>
                    <a:pt x="680217" y="53021"/>
                    <a:pt x="674502" y="47306"/>
                  </a:cubicBezTo>
                  <a:cubicBezTo>
                    <a:pt x="674502" y="47306"/>
                    <a:pt x="674502" y="47306"/>
                    <a:pt x="674502" y="47306"/>
                  </a:cubicBezTo>
                  <a:cubicBezTo>
                    <a:pt x="662120" y="31114"/>
                    <a:pt x="646880" y="19684"/>
                    <a:pt x="624972" y="20636"/>
                  </a:cubicBezTo>
                  <a:lnTo>
                    <a:pt x="624972" y="20636"/>
                  </a:lnTo>
                  <a:cubicBezTo>
                    <a:pt x="621162" y="11111"/>
                    <a:pt x="614495" y="10159"/>
                    <a:pt x="605922" y="12064"/>
                  </a:cubicBezTo>
                  <a:cubicBezTo>
                    <a:pt x="601160" y="10159"/>
                    <a:pt x="597350" y="8254"/>
                    <a:pt x="592587" y="6349"/>
                  </a:cubicBezTo>
                  <a:cubicBezTo>
                    <a:pt x="592587" y="6349"/>
                    <a:pt x="592587" y="6349"/>
                    <a:pt x="592587" y="6349"/>
                  </a:cubicBezTo>
                  <a:cubicBezTo>
                    <a:pt x="576395" y="-3176"/>
                    <a:pt x="558297" y="5396"/>
                    <a:pt x="542105" y="2539"/>
                  </a:cubicBezTo>
                  <a:lnTo>
                    <a:pt x="542105" y="2539"/>
                  </a:lnTo>
                  <a:lnTo>
                    <a:pt x="542105" y="2539"/>
                  </a:lnTo>
                  <a:cubicBezTo>
                    <a:pt x="537342" y="2539"/>
                    <a:pt x="532580" y="2539"/>
                    <a:pt x="528770" y="1586"/>
                  </a:cubicBezTo>
                  <a:cubicBezTo>
                    <a:pt x="510672" y="-319"/>
                    <a:pt x="494480" y="1586"/>
                    <a:pt x="478287" y="11111"/>
                  </a:cubicBezTo>
                  <a:cubicBezTo>
                    <a:pt x="470667" y="11111"/>
                    <a:pt x="463047" y="11111"/>
                    <a:pt x="455427" y="11111"/>
                  </a:cubicBezTo>
                  <a:cubicBezTo>
                    <a:pt x="451617" y="4444"/>
                    <a:pt x="448760" y="3491"/>
                    <a:pt x="443997" y="4444"/>
                  </a:cubicBezTo>
                  <a:cubicBezTo>
                    <a:pt x="436377" y="4444"/>
                    <a:pt x="428757" y="-4129"/>
                    <a:pt x="421137" y="2539"/>
                  </a:cubicBezTo>
                  <a:cubicBezTo>
                    <a:pt x="403992" y="5396"/>
                    <a:pt x="388752" y="11111"/>
                    <a:pt x="374465" y="20636"/>
                  </a:cubicBezTo>
                  <a:cubicBezTo>
                    <a:pt x="366845" y="24446"/>
                    <a:pt x="360177" y="27304"/>
                    <a:pt x="352557" y="31114"/>
                  </a:cubicBezTo>
                  <a:cubicBezTo>
                    <a:pt x="345890" y="31114"/>
                    <a:pt x="342080" y="34924"/>
                    <a:pt x="338270" y="38734"/>
                  </a:cubicBezTo>
                  <a:cubicBezTo>
                    <a:pt x="331602" y="40639"/>
                    <a:pt x="324935" y="43496"/>
                    <a:pt x="320172" y="48259"/>
                  </a:cubicBezTo>
                  <a:cubicBezTo>
                    <a:pt x="315410" y="49211"/>
                    <a:pt x="315410" y="53021"/>
                    <a:pt x="315410" y="56831"/>
                  </a:cubicBezTo>
                  <a:cubicBezTo>
                    <a:pt x="314457" y="56831"/>
                    <a:pt x="313505" y="57784"/>
                    <a:pt x="312552" y="57784"/>
                  </a:cubicBezTo>
                  <a:cubicBezTo>
                    <a:pt x="303027" y="63499"/>
                    <a:pt x="308742" y="73024"/>
                    <a:pt x="306837" y="80644"/>
                  </a:cubicBezTo>
                  <a:cubicBezTo>
                    <a:pt x="305885" y="83501"/>
                    <a:pt x="310647" y="88264"/>
                    <a:pt x="303027" y="90169"/>
                  </a:cubicBezTo>
                  <a:cubicBezTo>
                    <a:pt x="290645" y="93979"/>
                    <a:pt x="291597" y="94931"/>
                    <a:pt x="303027" y="104456"/>
                  </a:cubicBezTo>
                  <a:cubicBezTo>
                    <a:pt x="301122" y="107314"/>
                    <a:pt x="300170" y="110171"/>
                    <a:pt x="298265" y="113029"/>
                  </a:cubicBezTo>
                  <a:lnTo>
                    <a:pt x="298265" y="113029"/>
                  </a:lnTo>
                  <a:cubicBezTo>
                    <a:pt x="296360" y="113029"/>
                    <a:pt x="295407" y="113029"/>
                    <a:pt x="293502" y="113981"/>
                  </a:cubicBezTo>
                  <a:cubicBezTo>
                    <a:pt x="285882" y="113981"/>
                    <a:pt x="278262" y="111124"/>
                    <a:pt x="272547" y="117791"/>
                  </a:cubicBezTo>
                  <a:cubicBezTo>
                    <a:pt x="268737" y="122554"/>
                    <a:pt x="264927" y="126364"/>
                    <a:pt x="262070" y="131126"/>
                  </a:cubicBezTo>
                  <a:cubicBezTo>
                    <a:pt x="248735" y="140651"/>
                    <a:pt x="247782" y="154939"/>
                    <a:pt x="248735" y="169226"/>
                  </a:cubicBezTo>
                  <a:cubicBezTo>
                    <a:pt x="248735" y="169226"/>
                    <a:pt x="248735" y="169226"/>
                    <a:pt x="248735" y="169226"/>
                  </a:cubicBezTo>
                  <a:cubicBezTo>
                    <a:pt x="248735" y="169226"/>
                    <a:pt x="248735" y="169226"/>
                    <a:pt x="248735" y="169226"/>
                  </a:cubicBezTo>
                  <a:cubicBezTo>
                    <a:pt x="231590" y="197801"/>
                    <a:pt x="232542" y="230186"/>
                    <a:pt x="228732" y="262572"/>
                  </a:cubicBezTo>
                  <a:lnTo>
                    <a:pt x="228732" y="262572"/>
                  </a:lnTo>
                  <a:lnTo>
                    <a:pt x="228732" y="262572"/>
                  </a:lnTo>
                  <a:cubicBezTo>
                    <a:pt x="223017" y="306387"/>
                    <a:pt x="227780" y="349249"/>
                    <a:pt x="234447" y="392112"/>
                  </a:cubicBezTo>
                  <a:cubicBezTo>
                    <a:pt x="234447" y="404494"/>
                    <a:pt x="235400" y="416876"/>
                    <a:pt x="238257" y="428306"/>
                  </a:cubicBezTo>
                  <a:cubicBezTo>
                    <a:pt x="238257" y="428306"/>
                    <a:pt x="238257" y="428306"/>
                    <a:pt x="238257" y="428306"/>
                  </a:cubicBezTo>
                  <a:cubicBezTo>
                    <a:pt x="238257" y="428306"/>
                    <a:pt x="238257" y="428306"/>
                    <a:pt x="238257" y="428306"/>
                  </a:cubicBezTo>
                  <a:cubicBezTo>
                    <a:pt x="234447" y="431164"/>
                    <a:pt x="230637" y="432117"/>
                    <a:pt x="225875" y="433069"/>
                  </a:cubicBezTo>
                  <a:cubicBezTo>
                    <a:pt x="205872" y="435926"/>
                    <a:pt x="201110" y="440689"/>
                    <a:pt x="203967" y="458787"/>
                  </a:cubicBezTo>
                  <a:cubicBezTo>
                    <a:pt x="203967" y="461644"/>
                    <a:pt x="203967" y="463549"/>
                    <a:pt x="205872" y="465454"/>
                  </a:cubicBezTo>
                  <a:cubicBezTo>
                    <a:pt x="207777" y="489267"/>
                    <a:pt x="214445" y="512126"/>
                    <a:pt x="224922" y="533082"/>
                  </a:cubicBezTo>
                  <a:cubicBezTo>
                    <a:pt x="228732" y="543559"/>
                    <a:pt x="232542" y="554989"/>
                    <a:pt x="236352" y="565467"/>
                  </a:cubicBezTo>
                  <a:cubicBezTo>
                    <a:pt x="249687" y="609282"/>
                    <a:pt x="255402" y="614997"/>
                    <a:pt x="287787" y="610234"/>
                  </a:cubicBezTo>
                  <a:cubicBezTo>
                    <a:pt x="303980" y="611186"/>
                    <a:pt x="292550" y="628332"/>
                    <a:pt x="301122" y="634047"/>
                  </a:cubicBezTo>
                  <a:cubicBezTo>
                    <a:pt x="301122" y="634047"/>
                    <a:pt x="301122" y="634047"/>
                    <a:pt x="301122" y="634047"/>
                  </a:cubicBezTo>
                  <a:cubicBezTo>
                    <a:pt x="302075" y="654049"/>
                    <a:pt x="304932" y="673099"/>
                    <a:pt x="304932" y="693102"/>
                  </a:cubicBezTo>
                  <a:cubicBezTo>
                    <a:pt x="304932" y="711199"/>
                    <a:pt x="315410" y="730249"/>
                    <a:pt x="302075" y="747394"/>
                  </a:cubicBezTo>
                  <a:lnTo>
                    <a:pt x="302075" y="747394"/>
                  </a:lnTo>
                  <a:cubicBezTo>
                    <a:pt x="300170" y="748347"/>
                    <a:pt x="298265" y="749299"/>
                    <a:pt x="297312" y="751204"/>
                  </a:cubicBezTo>
                  <a:cubicBezTo>
                    <a:pt x="297312" y="751204"/>
                    <a:pt x="297312" y="751204"/>
                    <a:pt x="297312" y="751204"/>
                  </a:cubicBezTo>
                  <a:cubicBezTo>
                    <a:pt x="285882" y="771207"/>
                    <a:pt x="273500" y="792161"/>
                    <a:pt x="262070" y="812164"/>
                  </a:cubicBezTo>
                  <a:cubicBezTo>
                    <a:pt x="261117" y="813117"/>
                    <a:pt x="261117" y="815022"/>
                    <a:pt x="261117" y="815974"/>
                  </a:cubicBezTo>
                  <a:cubicBezTo>
                    <a:pt x="245877" y="824547"/>
                    <a:pt x="238257" y="839786"/>
                    <a:pt x="232542" y="855027"/>
                  </a:cubicBezTo>
                  <a:cubicBezTo>
                    <a:pt x="224922" y="873124"/>
                    <a:pt x="213492" y="880744"/>
                    <a:pt x="194442" y="875982"/>
                  </a:cubicBezTo>
                  <a:cubicBezTo>
                    <a:pt x="190632" y="875029"/>
                    <a:pt x="186822" y="874077"/>
                    <a:pt x="183012" y="874077"/>
                  </a:cubicBezTo>
                  <a:cubicBezTo>
                    <a:pt x="168725" y="873124"/>
                    <a:pt x="155390" y="875982"/>
                    <a:pt x="142055" y="884554"/>
                  </a:cubicBezTo>
                  <a:cubicBezTo>
                    <a:pt x="139197" y="886459"/>
                    <a:pt x="136340" y="888364"/>
                    <a:pt x="133482" y="890269"/>
                  </a:cubicBezTo>
                  <a:lnTo>
                    <a:pt x="133482" y="890269"/>
                  </a:lnTo>
                  <a:cubicBezTo>
                    <a:pt x="133482" y="890269"/>
                    <a:pt x="133482" y="890269"/>
                    <a:pt x="133482" y="890269"/>
                  </a:cubicBezTo>
                  <a:cubicBezTo>
                    <a:pt x="123957" y="891222"/>
                    <a:pt x="116337" y="896936"/>
                    <a:pt x="109670" y="903604"/>
                  </a:cubicBezTo>
                  <a:lnTo>
                    <a:pt x="109670" y="903604"/>
                  </a:lnTo>
                  <a:lnTo>
                    <a:pt x="109670" y="903604"/>
                  </a:lnTo>
                  <a:cubicBezTo>
                    <a:pt x="107765" y="904557"/>
                    <a:pt x="105860" y="906461"/>
                    <a:pt x="103955" y="907414"/>
                  </a:cubicBezTo>
                  <a:cubicBezTo>
                    <a:pt x="96335" y="913129"/>
                    <a:pt x="89667" y="919797"/>
                    <a:pt x="82047" y="925511"/>
                  </a:cubicBezTo>
                  <a:lnTo>
                    <a:pt x="82047" y="925511"/>
                  </a:lnTo>
                  <a:lnTo>
                    <a:pt x="82047" y="925511"/>
                  </a:lnTo>
                  <a:cubicBezTo>
                    <a:pt x="74427" y="931227"/>
                    <a:pt x="66807" y="937894"/>
                    <a:pt x="60140" y="943609"/>
                  </a:cubicBezTo>
                  <a:lnTo>
                    <a:pt x="60140" y="943609"/>
                  </a:lnTo>
                  <a:cubicBezTo>
                    <a:pt x="60140" y="943609"/>
                    <a:pt x="60140" y="943609"/>
                    <a:pt x="60140" y="943609"/>
                  </a:cubicBezTo>
                  <a:cubicBezTo>
                    <a:pt x="50615" y="953134"/>
                    <a:pt x="39185" y="955992"/>
                    <a:pt x="24897" y="954086"/>
                  </a:cubicBezTo>
                  <a:cubicBezTo>
                    <a:pt x="19182" y="953134"/>
                    <a:pt x="10610" y="947419"/>
                    <a:pt x="4895" y="957897"/>
                  </a:cubicBezTo>
                  <a:cubicBezTo>
                    <a:pt x="132" y="973136"/>
                    <a:pt x="132" y="988377"/>
                    <a:pt x="1085" y="1003617"/>
                  </a:cubicBezTo>
                  <a:cubicBezTo>
                    <a:pt x="1085" y="1008379"/>
                    <a:pt x="1085" y="1013142"/>
                    <a:pt x="1085" y="1017904"/>
                  </a:cubicBezTo>
                  <a:lnTo>
                    <a:pt x="1085" y="1017904"/>
                  </a:lnTo>
                  <a:cubicBezTo>
                    <a:pt x="132" y="1034097"/>
                    <a:pt x="-1773" y="1050289"/>
                    <a:pt x="3942" y="1065529"/>
                  </a:cubicBezTo>
                  <a:cubicBezTo>
                    <a:pt x="3942" y="1065529"/>
                    <a:pt x="3942" y="1065529"/>
                    <a:pt x="3942" y="1065529"/>
                  </a:cubicBezTo>
                  <a:cubicBezTo>
                    <a:pt x="3942" y="1069339"/>
                    <a:pt x="4895" y="1073149"/>
                    <a:pt x="4895" y="1076959"/>
                  </a:cubicBezTo>
                  <a:cubicBezTo>
                    <a:pt x="4895" y="1084579"/>
                    <a:pt x="1085" y="1093152"/>
                    <a:pt x="7752" y="1100772"/>
                  </a:cubicBezTo>
                  <a:cubicBezTo>
                    <a:pt x="7752" y="1102677"/>
                    <a:pt x="8705" y="1103629"/>
                    <a:pt x="9657" y="1104582"/>
                  </a:cubicBezTo>
                  <a:cubicBezTo>
                    <a:pt x="8705" y="1111249"/>
                    <a:pt x="8705" y="1117917"/>
                    <a:pt x="13467" y="1122679"/>
                  </a:cubicBezTo>
                  <a:cubicBezTo>
                    <a:pt x="14420" y="1136014"/>
                    <a:pt x="16325" y="1148397"/>
                    <a:pt x="22992" y="1159827"/>
                  </a:cubicBezTo>
                  <a:cubicBezTo>
                    <a:pt x="22040" y="1161732"/>
                    <a:pt x="22992" y="1162684"/>
                    <a:pt x="23945" y="1163637"/>
                  </a:cubicBezTo>
                  <a:cubicBezTo>
                    <a:pt x="23945" y="1165542"/>
                    <a:pt x="23945" y="1166494"/>
                    <a:pt x="24897" y="1168399"/>
                  </a:cubicBezTo>
                  <a:cubicBezTo>
                    <a:pt x="23945" y="1172209"/>
                    <a:pt x="25850" y="1175067"/>
                    <a:pt x="28707" y="1176972"/>
                  </a:cubicBezTo>
                  <a:cubicBezTo>
                    <a:pt x="28707" y="1185544"/>
                    <a:pt x="32517" y="1193164"/>
                    <a:pt x="36327" y="1200784"/>
                  </a:cubicBezTo>
                  <a:cubicBezTo>
                    <a:pt x="44900" y="1230312"/>
                    <a:pt x="59187" y="1256982"/>
                    <a:pt x="75380" y="1282699"/>
                  </a:cubicBezTo>
                  <a:cubicBezTo>
                    <a:pt x="78237" y="1287462"/>
                    <a:pt x="81095" y="1292224"/>
                    <a:pt x="83952" y="1296034"/>
                  </a:cubicBezTo>
                  <a:cubicBezTo>
                    <a:pt x="91572" y="1309369"/>
                    <a:pt x="99192" y="1322704"/>
                    <a:pt x="110622" y="1332229"/>
                  </a:cubicBezTo>
                  <a:cubicBezTo>
                    <a:pt x="116337" y="1342707"/>
                    <a:pt x="123957" y="1352232"/>
                    <a:pt x="133482" y="1359852"/>
                  </a:cubicBezTo>
                  <a:cubicBezTo>
                    <a:pt x="134435" y="1364614"/>
                    <a:pt x="138245" y="1367472"/>
                    <a:pt x="142055" y="1369377"/>
                  </a:cubicBezTo>
                  <a:cubicBezTo>
                    <a:pt x="144912" y="1375091"/>
                    <a:pt x="149675" y="1379854"/>
                    <a:pt x="155390" y="1382712"/>
                  </a:cubicBezTo>
                  <a:cubicBezTo>
                    <a:pt x="171582" y="1401762"/>
                    <a:pt x="191585" y="1417954"/>
                    <a:pt x="211587" y="1432241"/>
                  </a:cubicBezTo>
                  <a:cubicBezTo>
                    <a:pt x="212540" y="1437957"/>
                    <a:pt x="217302" y="1437004"/>
                    <a:pt x="220160" y="1437004"/>
                  </a:cubicBezTo>
                  <a:cubicBezTo>
                    <a:pt x="226827" y="1441766"/>
                    <a:pt x="232542" y="1445577"/>
                    <a:pt x="239210" y="1450339"/>
                  </a:cubicBezTo>
                  <a:cubicBezTo>
                    <a:pt x="244925" y="1454149"/>
                    <a:pt x="250640" y="1457959"/>
                    <a:pt x="257307" y="1461769"/>
                  </a:cubicBezTo>
                  <a:lnTo>
                    <a:pt x="257307" y="1461769"/>
                  </a:lnTo>
                  <a:cubicBezTo>
                    <a:pt x="259212" y="1462722"/>
                    <a:pt x="260165" y="1463674"/>
                    <a:pt x="262070" y="1464627"/>
                  </a:cubicBezTo>
                  <a:cubicBezTo>
                    <a:pt x="262070" y="1464627"/>
                    <a:pt x="262070" y="1464627"/>
                    <a:pt x="262070" y="1464627"/>
                  </a:cubicBezTo>
                  <a:cubicBezTo>
                    <a:pt x="262070" y="1464627"/>
                    <a:pt x="262070" y="1464627"/>
                    <a:pt x="262070" y="1464627"/>
                  </a:cubicBezTo>
                  <a:cubicBezTo>
                    <a:pt x="270642" y="1471294"/>
                    <a:pt x="279215" y="1477009"/>
                    <a:pt x="288740" y="1479866"/>
                  </a:cubicBezTo>
                  <a:cubicBezTo>
                    <a:pt x="298265" y="1484629"/>
                    <a:pt x="306837" y="1488439"/>
                    <a:pt x="316362" y="1493202"/>
                  </a:cubicBezTo>
                  <a:cubicBezTo>
                    <a:pt x="331602" y="1502727"/>
                    <a:pt x="348747" y="1507489"/>
                    <a:pt x="366845" y="1511299"/>
                  </a:cubicBezTo>
                  <a:cubicBezTo>
                    <a:pt x="370655" y="1515109"/>
                    <a:pt x="375417" y="1515109"/>
                    <a:pt x="380180" y="1515109"/>
                  </a:cubicBezTo>
                  <a:cubicBezTo>
                    <a:pt x="391610" y="1520824"/>
                    <a:pt x="403992" y="1524634"/>
                    <a:pt x="417327" y="1524634"/>
                  </a:cubicBezTo>
                  <a:cubicBezTo>
                    <a:pt x="430662" y="1529397"/>
                    <a:pt x="443997" y="1532254"/>
                    <a:pt x="458285" y="1532254"/>
                  </a:cubicBezTo>
                  <a:cubicBezTo>
                    <a:pt x="463047" y="1532254"/>
                    <a:pt x="466857" y="1533207"/>
                    <a:pt x="471620" y="1533207"/>
                  </a:cubicBezTo>
                  <a:cubicBezTo>
                    <a:pt x="472572" y="1534159"/>
                    <a:pt x="474477" y="1534159"/>
                    <a:pt x="475430" y="1534159"/>
                  </a:cubicBezTo>
                  <a:cubicBezTo>
                    <a:pt x="495432" y="1538922"/>
                    <a:pt x="515435" y="1537016"/>
                    <a:pt x="536390" y="1537016"/>
                  </a:cubicBezTo>
                  <a:cubicBezTo>
                    <a:pt x="551630" y="1537969"/>
                    <a:pt x="566870" y="1538922"/>
                    <a:pt x="582110" y="1533207"/>
                  </a:cubicBezTo>
                  <a:cubicBezTo>
                    <a:pt x="596397" y="1534159"/>
                    <a:pt x="609732" y="1532254"/>
                    <a:pt x="623067" y="1527491"/>
                  </a:cubicBezTo>
                  <a:cubicBezTo>
                    <a:pt x="625925" y="1527491"/>
                    <a:pt x="628782" y="1527491"/>
                    <a:pt x="631640" y="1526539"/>
                  </a:cubicBezTo>
                  <a:cubicBezTo>
                    <a:pt x="631640" y="1526539"/>
                    <a:pt x="631640" y="1526539"/>
                    <a:pt x="631640" y="1526539"/>
                  </a:cubicBezTo>
                  <a:cubicBezTo>
                    <a:pt x="631640" y="1526539"/>
                    <a:pt x="631640" y="1526539"/>
                    <a:pt x="631640" y="1526539"/>
                  </a:cubicBezTo>
                  <a:cubicBezTo>
                    <a:pt x="651642" y="1521777"/>
                    <a:pt x="672597" y="1518919"/>
                    <a:pt x="691647" y="1509394"/>
                  </a:cubicBezTo>
                  <a:cubicBezTo>
                    <a:pt x="697362" y="1507489"/>
                    <a:pt x="704030" y="1505584"/>
                    <a:pt x="709745" y="1503679"/>
                  </a:cubicBezTo>
                  <a:cubicBezTo>
                    <a:pt x="715460" y="1502727"/>
                    <a:pt x="721175" y="1501774"/>
                    <a:pt x="724032" y="1496059"/>
                  </a:cubicBezTo>
                  <a:cubicBezTo>
                    <a:pt x="728795" y="1496059"/>
                    <a:pt x="734510" y="1497012"/>
                    <a:pt x="737367" y="1491297"/>
                  </a:cubicBezTo>
                  <a:cubicBezTo>
                    <a:pt x="737367" y="1491297"/>
                    <a:pt x="737367" y="1491297"/>
                    <a:pt x="737367" y="1491297"/>
                  </a:cubicBezTo>
                  <a:cubicBezTo>
                    <a:pt x="740225" y="1490344"/>
                    <a:pt x="743082" y="1488439"/>
                    <a:pt x="745940" y="1487487"/>
                  </a:cubicBezTo>
                  <a:cubicBezTo>
                    <a:pt x="745940" y="1487487"/>
                    <a:pt x="745940" y="1487487"/>
                    <a:pt x="745940" y="1487487"/>
                  </a:cubicBezTo>
                  <a:cubicBezTo>
                    <a:pt x="750702" y="1486534"/>
                    <a:pt x="756417" y="1487487"/>
                    <a:pt x="759275" y="1481772"/>
                  </a:cubicBezTo>
                  <a:cubicBezTo>
                    <a:pt x="763085" y="1480819"/>
                    <a:pt x="766895" y="1480819"/>
                    <a:pt x="768800" y="1477009"/>
                  </a:cubicBezTo>
                  <a:lnTo>
                    <a:pt x="768800" y="1477009"/>
                  </a:lnTo>
                  <a:cubicBezTo>
                    <a:pt x="768800" y="1477009"/>
                    <a:pt x="768800" y="1477009"/>
                    <a:pt x="768800" y="1477009"/>
                  </a:cubicBezTo>
                  <a:cubicBezTo>
                    <a:pt x="771657" y="1475104"/>
                    <a:pt x="774515" y="1473199"/>
                    <a:pt x="777372" y="1472247"/>
                  </a:cubicBezTo>
                  <a:cubicBezTo>
                    <a:pt x="783087" y="1470341"/>
                    <a:pt x="787850" y="1469389"/>
                    <a:pt x="791660" y="1463674"/>
                  </a:cubicBezTo>
                  <a:cubicBezTo>
                    <a:pt x="790707" y="1462722"/>
                    <a:pt x="790707" y="1461769"/>
                    <a:pt x="790707" y="1459864"/>
                  </a:cubicBezTo>
                  <a:cubicBezTo>
                    <a:pt x="790707" y="1460816"/>
                    <a:pt x="790707" y="1461769"/>
                    <a:pt x="791660" y="1463674"/>
                  </a:cubicBezTo>
                  <a:cubicBezTo>
                    <a:pt x="808805" y="1456054"/>
                    <a:pt x="824045" y="1446529"/>
                    <a:pt x="838332" y="1433194"/>
                  </a:cubicBezTo>
                  <a:cubicBezTo>
                    <a:pt x="851667" y="1428432"/>
                    <a:pt x="859287" y="1416049"/>
                    <a:pt x="869765" y="1407477"/>
                  </a:cubicBezTo>
                  <a:cubicBezTo>
                    <a:pt x="874527" y="1407477"/>
                    <a:pt x="877385" y="1403666"/>
                    <a:pt x="880242" y="1399857"/>
                  </a:cubicBezTo>
                  <a:cubicBezTo>
                    <a:pt x="881195" y="1398904"/>
                    <a:pt x="883100" y="1396999"/>
                    <a:pt x="884052" y="1396047"/>
                  </a:cubicBezTo>
                  <a:cubicBezTo>
                    <a:pt x="895482" y="1386522"/>
                    <a:pt x="907865" y="1376997"/>
                    <a:pt x="915485" y="1362709"/>
                  </a:cubicBezTo>
                  <a:cubicBezTo>
                    <a:pt x="923105" y="1353184"/>
                    <a:pt x="930725" y="1344612"/>
                    <a:pt x="938345" y="1335087"/>
                  </a:cubicBezTo>
                  <a:cubicBezTo>
                    <a:pt x="956442" y="1318894"/>
                    <a:pt x="965967" y="1296034"/>
                    <a:pt x="979302" y="1276032"/>
                  </a:cubicBezTo>
                  <a:lnTo>
                    <a:pt x="979302" y="1276032"/>
                  </a:lnTo>
                  <a:lnTo>
                    <a:pt x="979302" y="1276032"/>
                  </a:lnTo>
                  <a:cubicBezTo>
                    <a:pt x="982160" y="1271269"/>
                    <a:pt x="985017" y="1266507"/>
                    <a:pt x="988827" y="1260791"/>
                  </a:cubicBezTo>
                  <a:cubicBezTo>
                    <a:pt x="994542" y="1256982"/>
                    <a:pt x="996447" y="1250314"/>
                    <a:pt x="998352" y="1243647"/>
                  </a:cubicBezTo>
                  <a:lnTo>
                    <a:pt x="998352" y="1243647"/>
                  </a:lnTo>
                  <a:cubicBezTo>
                    <a:pt x="1004067" y="1236979"/>
                    <a:pt x="1007877" y="1230312"/>
                    <a:pt x="1008830" y="1221739"/>
                  </a:cubicBezTo>
                  <a:cubicBezTo>
                    <a:pt x="1014545" y="1213166"/>
                    <a:pt x="1018355" y="1204594"/>
                    <a:pt x="1020260" y="1194117"/>
                  </a:cubicBezTo>
                  <a:cubicBezTo>
                    <a:pt x="1019307" y="1195069"/>
                    <a:pt x="1018355" y="1195069"/>
                    <a:pt x="1017402" y="1196022"/>
                  </a:cubicBezTo>
                  <a:cubicBezTo>
                    <a:pt x="1018355" y="1195069"/>
                    <a:pt x="1019307" y="1195069"/>
                    <a:pt x="1020260" y="1194117"/>
                  </a:cubicBezTo>
                  <a:cubicBezTo>
                    <a:pt x="1034547" y="1158874"/>
                    <a:pt x="1044072" y="1122679"/>
                    <a:pt x="1047882" y="1084579"/>
                  </a:cubicBezTo>
                  <a:cubicBezTo>
                    <a:pt x="1051692" y="1061719"/>
                    <a:pt x="1054550" y="1038859"/>
                    <a:pt x="1052645" y="1015999"/>
                  </a:cubicBezTo>
                  <a:cubicBezTo>
                    <a:pt x="1051692" y="1014094"/>
                    <a:pt x="1051692" y="1009332"/>
                    <a:pt x="1051692" y="1005522"/>
                  </a:cubicBezTo>
                  <a:close/>
                  <a:moveTo>
                    <a:pt x="177297" y="879792"/>
                  </a:moveTo>
                  <a:cubicBezTo>
                    <a:pt x="178250" y="880744"/>
                    <a:pt x="178250" y="881697"/>
                    <a:pt x="179202" y="882649"/>
                  </a:cubicBezTo>
                  <a:cubicBezTo>
                    <a:pt x="177297" y="882649"/>
                    <a:pt x="175392" y="882649"/>
                    <a:pt x="174440" y="882649"/>
                  </a:cubicBezTo>
                  <a:cubicBezTo>
                    <a:pt x="174440" y="882649"/>
                    <a:pt x="174440" y="882649"/>
                    <a:pt x="174440" y="882649"/>
                  </a:cubicBezTo>
                  <a:cubicBezTo>
                    <a:pt x="174440" y="882649"/>
                    <a:pt x="174440" y="882649"/>
                    <a:pt x="174440" y="882649"/>
                  </a:cubicBezTo>
                  <a:cubicBezTo>
                    <a:pt x="175392" y="880744"/>
                    <a:pt x="176345" y="879792"/>
                    <a:pt x="177297" y="879792"/>
                  </a:cubicBezTo>
                  <a:close/>
                  <a:moveTo>
                    <a:pt x="549725" y="26351"/>
                  </a:moveTo>
                  <a:cubicBezTo>
                    <a:pt x="549725" y="26351"/>
                    <a:pt x="549725" y="27304"/>
                    <a:pt x="549725" y="26351"/>
                  </a:cubicBezTo>
                  <a:cubicBezTo>
                    <a:pt x="549725" y="27304"/>
                    <a:pt x="549725" y="27304"/>
                    <a:pt x="549725" y="26351"/>
                  </a:cubicBezTo>
                  <a:cubicBezTo>
                    <a:pt x="549725" y="27304"/>
                    <a:pt x="549725" y="27304"/>
                    <a:pt x="549725" y="26351"/>
                  </a:cubicBezTo>
                  <a:cubicBezTo>
                    <a:pt x="549725" y="27304"/>
                    <a:pt x="549725" y="26351"/>
                    <a:pt x="549725" y="26351"/>
                  </a:cubicBezTo>
                  <a:cubicBezTo>
                    <a:pt x="549725" y="26351"/>
                    <a:pt x="549725" y="26351"/>
                    <a:pt x="549725" y="26351"/>
                  </a:cubicBezTo>
                  <a:cubicBezTo>
                    <a:pt x="548772" y="26351"/>
                    <a:pt x="549725" y="26351"/>
                    <a:pt x="549725" y="26351"/>
                  </a:cubicBezTo>
                  <a:cubicBezTo>
                    <a:pt x="549725" y="26351"/>
                    <a:pt x="549725" y="26351"/>
                    <a:pt x="549725" y="26351"/>
                  </a:cubicBezTo>
                  <a:close/>
                  <a:moveTo>
                    <a:pt x="389705" y="159701"/>
                  </a:moveTo>
                  <a:cubicBezTo>
                    <a:pt x="389705" y="159701"/>
                    <a:pt x="389705" y="159701"/>
                    <a:pt x="389705" y="159701"/>
                  </a:cubicBezTo>
                  <a:cubicBezTo>
                    <a:pt x="389705" y="159701"/>
                    <a:pt x="389705" y="158749"/>
                    <a:pt x="389705" y="159701"/>
                  </a:cubicBezTo>
                  <a:cubicBezTo>
                    <a:pt x="389705" y="158749"/>
                    <a:pt x="389705" y="159701"/>
                    <a:pt x="389705" y="159701"/>
                  </a:cubicBezTo>
                  <a:close/>
                  <a:moveTo>
                    <a:pt x="286835" y="1156969"/>
                  </a:moveTo>
                  <a:cubicBezTo>
                    <a:pt x="286835" y="1156969"/>
                    <a:pt x="286835" y="1156969"/>
                    <a:pt x="286835" y="1156969"/>
                  </a:cubicBezTo>
                  <a:cubicBezTo>
                    <a:pt x="286835" y="1156969"/>
                    <a:pt x="286835" y="1156969"/>
                    <a:pt x="286835" y="1156969"/>
                  </a:cubicBezTo>
                  <a:cubicBezTo>
                    <a:pt x="286835" y="1156969"/>
                    <a:pt x="286835" y="1156969"/>
                    <a:pt x="286835" y="1156969"/>
                  </a:cubicBezTo>
                  <a:close/>
                  <a:moveTo>
                    <a:pt x="603065" y="1193164"/>
                  </a:moveTo>
                  <a:cubicBezTo>
                    <a:pt x="603065" y="1193164"/>
                    <a:pt x="603065" y="1193164"/>
                    <a:pt x="603065" y="1193164"/>
                  </a:cubicBezTo>
                  <a:cubicBezTo>
                    <a:pt x="603065" y="1193164"/>
                    <a:pt x="603065" y="1193164"/>
                    <a:pt x="603065" y="1193164"/>
                  </a:cubicBezTo>
                  <a:cubicBezTo>
                    <a:pt x="603065" y="1193164"/>
                    <a:pt x="603065" y="1193164"/>
                    <a:pt x="603065" y="1193164"/>
                  </a:cubicBezTo>
                  <a:cubicBezTo>
                    <a:pt x="603065" y="1193164"/>
                    <a:pt x="603065" y="1193164"/>
                    <a:pt x="603065" y="1193164"/>
                  </a:cubicBezTo>
                  <a:cubicBezTo>
                    <a:pt x="603065" y="1193164"/>
                    <a:pt x="603065" y="1193164"/>
                    <a:pt x="603065" y="1193164"/>
                  </a:cubicBezTo>
                  <a:close/>
                  <a:moveTo>
                    <a:pt x="398277" y="735011"/>
                  </a:moveTo>
                  <a:cubicBezTo>
                    <a:pt x="398277" y="735011"/>
                    <a:pt x="398277" y="735011"/>
                    <a:pt x="398277" y="735011"/>
                  </a:cubicBezTo>
                  <a:cubicBezTo>
                    <a:pt x="398277" y="735964"/>
                    <a:pt x="398277" y="735964"/>
                    <a:pt x="398277" y="735011"/>
                  </a:cubicBezTo>
                  <a:cubicBezTo>
                    <a:pt x="398277" y="735011"/>
                    <a:pt x="398277" y="735011"/>
                    <a:pt x="398277" y="735011"/>
                  </a:cubicBezTo>
                  <a:close/>
                  <a:moveTo>
                    <a:pt x="425900" y="1325562"/>
                  </a:moveTo>
                  <a:cubicBezTo>
                    <a:pt x="425900" y="1325562"/>
                    <a:pt x="425900" y="1325562"/>
                    <a:pt x="425900" y="1325562"/>
                  </a:cubicBezTo>
                  <a:cubicBezTo>
                    <a:pt x="425900" y="1325562"/>
                    <a:pt x="425900" y="1325562"/>
                    <a:pt x="425900" y="1325562"/>
                  </a:cubicBezTo>
                  <a:cubicBezTo>
                    <a:pt x="425900" y="1325562"/>
                    <a:pt x="425900" y="1325562"/>
                    <a:pt x="425900" y="1325562"/>
                  </a:cubicBezTo>
                  <a:cubicBezTo>
                    <a:pt x="425900" y="1325562"/>
                    <a:pt x="425900" y="1325562"/>
                    <a:pt x="425900" y="1325562"/>
                  </a:cubicBezTo>
                  <a:close/>
                  <a:moveTo>
                    <a:pt x="394467" y="1330324"/>
                  </a:moveTo>
                  <a:cubicBezTo>
                    <a:pt x="394467" y="1330324"/>
                    <a:pt x="394467" y="1330324"/>
                    <a:pt x="394467" y="1330324"/>
                  </a:cubicBezTo>
                  <a:cubicBezTo>
                    <a:pt x="394467" y="1330324"/>
                    <a:pt x="394467" y="1330324"/>
                    <a:pt x="394467" y="1330324"/>
                  </a:cubicBezTo>
                  <a:cubicBezTo>
                    <a:pt x="394467" y="1330324"/>
                    <a:pt x="394467" y="1330324"/>
                    <a:pt x="394467" y="1330324"/>
                  </a:cubicBezTo>
                  <a:close/>
                  <a:moveTo>
                    <a:pt x="709745" y="1133157"/>
                  </a:moveTo>
                  <a:lnTo>
                    <a:pt x="709745" y="1133157"/>
                  </a:lnTo>
                  <a:cubicBezTo>
                    <a:pt x="710697" y="1133157"/>
                    <a:pt x="710697" y="1133157"/>
                    <a:pt x="709745" y="1133157"/>
                  </a:cubicBezTo>
                  <a:cubicBezTo>
                    <a:pt x="709745" y="1133157"/>
                    <a:pt x="709745" y="1133157"/>
                    <a:pt x="709745" y="1133157"/>
                  </a:cubicBezTo>
                  <a:cubicBezTo>
                    <a:pt x="709745" y="1133157"/>
                    <a:pt x="709745" y="1133157"/>
                    <a:pt x="709745" y="1133157"/>
                  </a:cubicBezTo>
                  <a:cubicBezTo>
                    <a:pt x="709745" y="1133157"/>
                    <a:pt x="709745" y="1133157"/>
                    <a:pt x="709745" y="1133157"/>
                  </a:cubicBezTo>
                  <a:cubicBezTo>
                    <a:pt x="709745" y="1132204"/>
                    <a:pt x="709745" y="1133157"/>
                    <a:pt x="709745" y="1133157"/>
                  </a:cubicBezTo>
                  <a:close/>
                  <a:moveTo>
                    <a:pt x="595445" y="1033144"/>
                  </a:moveTo>
                  <a:cubicBezTo>
                    <a:pt x="595445" y="1033144"/>
                    <a:pt x="595445" y="1033144"/>
                    <a:pt x="595445" y="1033144"/>
                  </a:cubicBezTo>
                  <a:cubicBezTo>
                    <a:pt x="595445" y="1033144"/>
                    <a:pt x="595445" y="1033144"/>
                    <a:pt x="595445" y="1033144"/>
                  </a:cubicBezTo>
                  <a:cubicBezTo>
                    <a:pt x="595445" y="1033144"/>
                    <a:pt x="595445" y="1033144"/>
                    <a:pt x="595445" y="1033144"/>
                  </a:cubicBezTo>
                  <a:cubicBezTo>
                    <a:pt x="595445" y="1033144"/>
                    <a:pt x="595445" y="1033144"/>
                    <a:pt x="595445" y="1033144"/>
                  </a:cubicBezTo>
                  <a:close/>
                  <a:moveTo>
                    <a:pt x="504005" y="982661"/>
                  </a:moveTo>
                  <a:lnTo>
                    <a:pt x="504005" y="982661"/>
                  </a:lnTo>
                  <a:lnTo>
                    <a:pt x="504005" y="982661"/>
                  </a:lnTo>
                  <a:cubicBezTo>
                    <a:pt x="504005" y="982661"/>
                    <a:pt x="504005" y="982661"/>
                    <a:pt x="504005" y="982661"/>
                  </a:cubicBezTo>
                  <a:cubicBezTo>
                    <a:pt x="504005" y="982661"/>
                    <a:pt x="504005" y="982661"/>
                    <a:pt x="504005" y="982661"/>
                  </a:cubicBezTo>
                  <a:cubicBezTo>
                    <a:pt x="504005" y="982661"/>
                    <a:pt x="504005" y="982661"/>
                    <a:pt x="504005" y="982661"/>
                  </a:cubicBezTo>
                  <a:close/>
                  <a:moveTo>
                    <a:pt x="489717" y="922654"/>
                  </a:moveTo>
                  <a:cubicBezTo>
                    <a:pt x="489717" y="922654"/>
                    <a:pt x="489717" y="922654"/>
                    <a:pt x="489717" y="922654"/>
                  </a:cubicBezTo>
                  <a:cubicBezTo>
                    <a:pt x="489717" y="922654"/>
                    <a:pt x="489717" y="922654"/>
                    <a:pt x="489717" y="922654"/>
                  </a:cubicBezTo>
                  <a:cubicBezTo>
                    <a:pt x="489717" y="922654"/>
                    <a:pt x="489717" y="922654"/>
                    <a:pt x="489717" y="922654"/>
                  </a:cubicBezTo>
                  <a:cubicBezTo>
                    <a:pt x="489717" y="922654"/>
                    <a:pt x="489717" y="922654"/>
                    <a:pt x="489717" y="922654"/>
                  </a:cubicBezTo>
                  <a:close/>
                  <a:moveTo>
                    <a:pt x="453522" y="895984"/>
                  </a:moveTo>
                  <a:cubicBezTo>
                    <a:pt x="453522" y="895984"/>
                    <a:pt x="453522" y="895984"/>
                    <a:pt x="453522" y="895984"/>
                  </a:cubicBezTo>
                  <a:cubicBezTo>
                    <a:pt x="453522" y="895984"/>
                    <a:pt x="453522" y="895032"/>
                    <a:pt x="453522" y="895984"/>
                  </a:cubicBezTo>
                  <a:cubicBezTo>
                    <a:pt x="453522" y="895032"/>
                    <a:pt x="453522" y="895984"/>
                    <a:pt x="453522" y="895984"/>
                  </a:cubicBezTo>
                  <a:close/>
                  <a:moveTo>
                    <a:pt x="506862" y="1006474"/>
                  </a:moveTo>
                  <a:cubicBezTo>
                    <a:pt x="506862" y="1006474"/>
                    <a:pt x="506862" y="1006474"/>
                    <a:pt x="506862" y="1006474"/>
                  </a:cubicBezTo>
                  <a:cubicBezTo>
                    <a:pt x="506862" y="1007427"/>
                    <a:pt x="506862" y="1007427"/>
                    <a:pt x="506862" y="1006474"/>
                  </a:cubicBezTo>
                  <a:lnTo>
                    <a:pt x="506862" y="1006474"/>
                  </a:lnTo>
                  <a:cubicBezTo>
                    <a:pt x="506862" y="1007427"/>
                    <a:pt x="506862" y="1007427"/>
                    <a:pt x="506862" y="1006474"/>
                  </a:cubicBezTo>
                  <a:close/>
                  <a:moveTo>
                    <a:pt x="585920" y="1014094"/>
                  </a:moveTo>
                  <a:cubicBezTo>
                    <a:pt x="585920" y="1014094"/>
                    <a:pt x="585920" y="1014094"/>
                    <a:pt x="585920" y="1014094"/>
                  </a:cubicBezTo>
                  <a:cubicBezTo>
                    <a:pt x="585920" y="1014094"/>
                    <a:pt x="585920" y="1014094"/>
                    <a:pt x="585920" y="1014094"/>
                  </a:cubicBezTo>
                  <a:cubicBezTo>
                    <a:pt x="585920" y="1014094"/>
                    <a:pt x="585920" y="1014094"/>
                    <a:pt x="585920" y="1014094"/>
                  </a:cubicBezTo>
                  <a:cubicBezTo>
                    <a:pt x="585920" y="1014094"/>
                    <a:pt x="585920" y="1014094"/>
                    <a:pt x="585920" y="1014094"/>
                  </a:cubicBezTo>
                  <a:lnTo>
                    <a:pt x="585920" y="1014094"/>
                  </a:lnTo>
                  <a:cubicBezTo>
                    <a:pt x="585920" y="1014094"/>
                    <a:pt x="585920" y="1014094"/>
                    <a:pt x="585920" y="1014094"/>
                  </a:cubicBezTo>
                  <a:close/>
                  <a:moveTo>
                    <a:pt x="567822" y="827404"/>
                  </a:moveTo>
                  <a:cubicBezTo>
                    <a:pt x="567822" y="827404"/>
                    <a:pt x="567822" y="827404"/>
                    <a:pt x="567822" y="827404"/>
                  </a:cubicBezTo>
                  <a:cubicBezTo>
                    <a:pt x="567822" y="827404"/>
                    <a:pt x="567822" y="827404"/>
                    <a:pt x="567822" y="827404"/>
                  </a:cubicBezTo>
                  <a:lnTo>
                    <a:pt x="567822" y="827404"/>
                  </a:lnTo>
                  <a:cubicBezTo>
                    <a:pt x="567822" y="827404"/>
                    <a:pt x="567822" y="827404"/>
                    <a:pt x="567822" y="827404"/>
                  </a:cubicBezTo>
                  <a:cubicBezTo>
                    <a:pt x="567822" y="827404"/>
                    <a:pt x="567822" y="827404"/>
                    <a:pt x="567822" y="827404"/>
                  </a:cubicBezTo>
                  <a:close/>
                  <a:moveTo>
                    <a:pt x="531627" y="832167"/>
                  </a:moveTo>
                  <a:cubicBezTo>
                    <a:pt x="531627" y="832167"/>
                    <a:pt x="531627" y="832167"/>
                    <a:pt x="531627" y="832167"/>
                  </a:cubicBezTo>
                  <a:cubicBezTo>
                    <a:pt x="531627" y="832167"/>
                    <a:pt x="531627" y="832167"/>
                    <a:pt x="531627" y="832167"/>
                  </a:cubicBezTo>
                  <a:cubicBezTo>
                    <a:pt x="531627" y="832167"/>
                    <a:pt x="531627" y="832167"/>
                    <a:pt x="531627" y="832167"/>
                  </a:cubicBezTo>
                  <a:close/>
                  <a:moveTo>
                    <a:pt x="691647" y="1124584"/>
                  </a:moveTo>
                  <a:cubicBezTo>
                    <a:pt x="691647" y="1124584"/>
                    <a:pt x="691647" y="1124584"/>
                    <a:pt x="691647" y="1124584"/>
                  </a:cubicBezTo>
                  <a:cubicBezTo>
                    <a:pt x="691647" y="1124584"/>
                    <a:pt x="691647" y="1124584"/>
                    <a:pt x="691647" y="1124584"/>
                  </a:cubicBezTo>
                  <a:cubicBezTo>
                    <a:pt x="691647" y="1124584"/>
                    <a:pt x="691647" y="1124584"/>
                    <a:pt x="691647" y="1124584"/>
                  </a:cubicBezTo>
                  <a:close/>
                  <a:moveTo>
                    <a:pt x="660215" y="1110297"/>
                  </a:moveTo>
                  <a:cubicBezTo>
                    <a:pt x="659262" y="1109344"/>
                    <a:pt x="659262" y="1109344"/>
                    <a:pt x="660215" y="1110297"/>
                  </a:cubicBezTo>
                  <a:cubicBezTo>
                    <a:pt x="659262" y="1109344"/>
                    <a:pt x="659262" y="1109344"/>
                    <a:pt x="660215" y="1110297"/>
                  </a:cubicBezTo>
                  <a:cubicBezTo>
                    <a:pt x="659262" y="1109344"/>
                    <a:pt x="660215" y="1109344"/>
                    <a:pt x="660215" y="1110297"/>
                  </a:cubicBezTo>
                  <a:lnTo>
                    <a:pt x="660215" y="1110297"/>
                  </a:lnTo>
                  <a:lnTo>
                    <a:pt x="660215" y="1110297"/>
                  </a:lnTo>
                  <a:close/>
                  <a:moveTo>
                    <a:pt x="701172" y="1147444"/>
                  </a:moveTo>
                  <a:cubicBezTo>
                    <a:pt x="701172" y="1147444"/>
                    <a:pt x="701172" y="1147444"/>
                    <a:pt x="701172" y="1147444"/>
                  </a:cubicBezTo>
                  <a:cubicBezTo>
                    <a:pt x="700220" y="1147444"/>
                    <a:pt x="700220" y="1147444"/>
                    <a:pt x="701172" y="1147444"/>
                  </a:cubicBezTo>
                  <a:cubicBezTo>
                    <a:pt x="700220" y="1146492"/>
                    <a:pt x="701172" y="1147444"/>
                    <a:pt x="701172" y="1147444"/>
                  </a:cubicBezTo>
                  <a:cubicBezTo>
                    <a:pt x="701172" y="1147444"/>
                    <a:pt x="701172" y="1147444"/>
                    <a:pt x="701172" y="1147444"/>
                  </a:cubicBezTo>
                  <a:cubicBezTo>
                    <a:pt x="701172" y="1147444"/>
                    <a:pt x="701172" y="1147444"/>
                    <a:pt x="701172" y="1147444"/>
                  </a:cubicBezTo>
                  <a:cubicBezTo>
                    <a:pt x="701172" y="1147444"/>
                    <a:pt x="701172" y="1147444"/>
                    <a:pt x="701172" y="1147444"/>
                  </a:cubicBezTo>
                  <a:close/>
                  <a:moveTo>
                    <a:pt x="691647" y="1124584"/>
                  </a:moveTo>
                  <a:cubicBezTo>
                    <a:pt x="691647" y="1124584"/>
                    <a:pt x="691647" y="1124584"/>
                    <a:pt x="691647" y="1124584"/>
                  </a:cubicBezTo>
                  <a:cubicBezTo>
                    <a:pt x="691647" y="1124584"/>
                    <a:pt x="691647" y="1124584"/>
                    <a:pt x="691647" y="1124584"/>
                  </a:cubicBezTo>
                  <a:cubicBezTo>
                    <a:pt x="691647" y="1124584"/>
                    <a:pt x="691647" y="1124584"/>
                    <a:pt x="691647" y="1124584"/>
                  </a:cubicBezTo>
                  <a:close/>
                  <a:moveTo>
                    <a:pt x="623067" y="1110297"/>
                  </a:moveTo>
                  <a:cubicBezTo>
                    <a:pt x="623067" y="1110297"/>
                    <a:pt x="623067" y="1110297"/>
                    <a:pt x="623067" y="1110297"/>
                  </a:cubicBezTo>
                  <a:cubicBezTo>
                    <a:pt x="623067" y="1110297"/>
                    <a:pt x="623067" y="1110297"/>
                    <a:pt x="623067" y="1110297"/>
                  </a:cubicBezTo>
                  <a:cubicBezTo>
                    <a:pt x="623067" y="1110297"/>
                    <a:pt x="623067" y="1110297"/>
                    <a:pt x="623067" y="1110297"/>
                  </a:cubicBezTo>
                  <a:close/>
                  <a:moveTo>
                    <a:pt x="590682" y="1013142"/>
                  </a:moveTo>
                  <a:lnTo>
                    <a:pt x="590682" y="1013142"/>
                  </a:lnTo>
                  <a:cubicBezTo>
                    <a:pt x="590682" y="1013142"/>
                    <a:pt x="590682" y="1014094"/>
                    <a:pt x="590682" y="1013142"/>
                  </a:cubicBezTo>
                  <a:cubicBezTo>
                    <a:pt x="590682" y="1014094"/>
                    <a:pt x="590682" y="1013142"/>
                    <a:pt x="590682" y="1013142"/>
                  </a:cubicBezTo>
                  <a:cubicBezTo>
                    <a:pt x="590682" y="1013142"/>
                    <a:pt x="590682" y="1013142"/>
                    <a:pt x="590682" y="1013142"/>
                  </a:cubicBezTo>
                  <a:cubicBezTo>
                    <a:pt x="590682" y="1013142"/>
                    <a:pt x="590682" y="1013142"/>
                    <a:pt x="590682" y="1013142"/>
                  </a:cubicBezTo>
                  <a:close/>
                  <a:moveTo>
                    <a:pt x="448760" y="936942"/>
                  </a:moveTo>
                  <a:cubicBezTo>
                    <a:pt x="448760" y="936942"/>
                    <a:pt x="448760" y="936942"/>
                    <a:pt x="448760" y="936942"/>
                  </a:cubicBezTo>
                  <a:lnTo>
                    <a:pt x="448760" y="936942"/>
                  </a:lnTo>
                  <a:cubicBezTo>
                    <a:pt x="448760" y="936942"/>
                    <a:pt x="448760" y="936942"/>
                    <a:pt x="448760" y="936942"/>
                  </a:cubicBezTo>
                  <a:cubicBezTo>
                    <a:pt x="448760" y="936942"/>
                    <a:pt x="448760" y="936942"/>
                    <a:pt x="448760" y="936942"/>
                  </a:cubicBezTo>
                  <a:cubicBezTo>
                    <a:pt x="448760" y="936942"/>
                    <a:pt x="448760" y="936942"/>
                    <a:pt x="448760" y="936942"/>
                  </a:cubicBezTo>
                  <a:cubicBezTo>
                    <a:pt x="448760" y="936942"/>
                    <a:pt x="448760" y="936942"/>
                    <a:pt x="448760" y="936942"/>
                  </a:cubicBezTo>
                  <a:cubicBezTo>
                    <a:pt x="448760" y="936942"/>
                    <a:pt x="448760" y="936942"/>
                    <a:pt x="448760" y="936942"/>
                  </a:cubicBezTo>
                  <a:close/>
                  <a:moveTo>
                    <a:pt x="489717" y="1000759"/>
                  </a:moveTo>
                  <a:lnTo>
                    <a:pt x="489717" y="1000759"/>
                  </a:lnTo>
                  <a:cubicBezTo>
                    <a:pt x="488765" y="1001711"/>
                    <a:pt x="487812" y="1003617"/>
                    <a:pt x="485907" y="1004569"/>
                  </a:cubicBezTo>
                  <a:lnTo>
                    <a:pt x="485907" y="1004569"/>
                  </a:lnTo>
                  <a:cubicBezTo>
                    <a:pt x="487812" y="1003617"/>
                    <a:pt x="488765" y="1001711"/>
                    <a:pt x="489717" y="1000759"/>
                  </a:cubicBezTo>
                  <a:close/>
                  <a:moveTo>
                    <a:pt x="709745" y="1188402"/>
                  </a:moveTo>
                  <a:cubicBezTo>
                    <a:pt x="709745" y="1188402"/>
                    <a:pt x="709745" y="1188402"/>
                    <a:pt x="709745" y="1188402"/>
                  </a:cubicBezTo>
                  <a:cubicBezTo>
                    <a:pt x="709745" y="1188402"/>
                    <a:pt x="709745" y="1188402"/>
                    <a:pt x="709745" y="1188402"/>
                  </a:cubicBezTo>
                  <a:cubicBezTo>
                    <a:pt x="709745" y="1188402"/>
                    <a:pt x="709745" y="1188402"/>
                    <a:pt x="709745" y="1188402"/>
                  </a:cubicBezTo>
                  <a:close/>
                  <a:moveTo>
                    <a:pt x="703077" y="1133157"/>
                  </a:moveTo>
                  <a:cubicBezTo>
                    <a:pt x="703077" y="1133157"/>
                    <a:pt x="702125" y="1133157"/>
                    <a:pt x="702125" y="1133157"/>
                  </a:cubicBezTo>
                  <a:lnTo>
                    <a:pt x="702125" y="1133157"/>
                  </a:lnTo>
                  <a:cubicBezTo>
                    <a:pt x="702125" y="1133157"/>
                    <a:pt x="702125" y="1133157"/>
                    <a:pt x="703077" y="1133157"/>
                  </a:cubicBezTo>
                  <a:lnTo>
                    <a:pt x="703077" y="1133157"/>
                  </a:lnTo>
                  <a:close/>
                  <a:moveTo>
                    <a:pt x="572585" y="805497"/>
                  </a:moveTo>
                  <a:cubicBezTo>
                    <a:pt x="571632" y="805497"/>
                    <a:pt x="571632" y="805497"/>
                    <a:pt x="570680" y="805497"/>
                  </a:cubicBezTo>
                  <a:cubicBezTo>
                    <a:pt x="571632" y="805497"/>
                    <a:pt x="571632" y="804544"/>
                    <a:pt x="572585" y="804544"/>
                  </a:cubicBezTo>
                  <a:cubicBezTo>
                    <a:pt x="572585" y="804544"/>
                    <a:pt x="572585" y="804544"/>
                    <a:pt x="572585" y="805497"/>
                  </a:cubicBezTo>
                  <a:close/>
                  <a:moveTo>
                    <a:pt x="407802" y="392112"/>
                  </a:moveTo>
                  <a:cubicBezTo>
                    <a:pt x="408755" y="391159"/>
                    <a:pt x="409707" y="391159"/>
                    <a:pt x="409707" y="391159"/>
                  </a:cubicBezTo>
                  <a:cubicBezTo>
                    <a:pt x="409707" y="391159"/>
                    <a:pt x="409707" y="392112"/>
                    <a:pt x="408755" y="392112"/>
                  </a:cubicBezTo>
                  <a:cubicBezTo>
                    <a:pt x="408755" y="392112"/>
                    <a:pt x="408755" y="392112"/>
                    <a:pt x="407802" y="392112"/>
                  </a:cubicBezTo>
                  <a:close/>
                  <a:moveTo>
                    <a:pt x="526865" y="534034"/>
                  </a:moveTo>
                  <a:cubicBezTo>
                    <a:pt x="526865" y="534034"/>
                    <a:pt x="526865" y="533082"/>
                    <a:pt x="525912" y="533082"/>
                  </a:cubicBezTo>
                  <a:cubicBezTo>
                    <a:pt x="525912" y="533082"/>
                    <a:pt x="525912" y="533082"/>
                    <a:pt x="526865" y="533082"/>
                  </a:cubicBezTo>
                  <a:cubicBezTo>
                    <a:pt x="526865" y="533082"/>
                    <a:pt x="526865" y="534034"/>
                    <a:pt x="526865" y="534034"/>
                  </a:cubicBezTo>
                  <a:close/>
                  <a:moveTo>
                    <a:pt x="453522" y="415924"/>
                  </a:moveTo>
                  <a:cubicBezTo>
                    <a:pt x="453522" y="415924"/>
                    <a:pt x="453522" y="415924"/>
                    <a:pt x="453522" y="415924"/>
                  </a:cubicBezTo>
                  <a:cubicBezTo>
                    <a:pt x="453522" y="415924"/>
                    <a:pt x="453522" y="415924"/>
                    <a:pt x="453522" y="415924"/>
                  </a:cubicBezTo>
                  <a:lnTo>
                    <a:pt x="453522" y="415924"/>
                  </a:lnTo>
                  <a:close/>
                  <a:moveTo>
                    <a:pt x="453522" y="414971"/>
                  </a:moveTo>
                  <a:cubicBezTo>
                    <a:pt x="454475" y="415924"/>
                    <a:pt x="454475" y="415924"/>
                    <a:pt x="453522" y="414971"/>
                  </a:cubicBezTo>
                  <a:cubicBezTo>
                    <a:pt x="454475" y="415924"/>
                    <a:pt x="454475" y="415924"/>
                    <a:pt x="453522" y="414971"/>
                  </a:cubicBezTo>
                  <a:cubicBezTo>
                    <a:pt x="453522" y="415924"/>
                    <a:pt x="453522" y="415924"/>
                    <a:pt x="453522" y="414971"/>
                  </a:cubicBezTo>
                  <a:cubicBezTo>
                    <a:pt x="453522" y="414971"/>
                    <a:pt x="453522" y="414971"/>
                    <a:pt x="453522" y="414971"/>
                  </a:cubicBezTo>
                  <a:close/>
                  <a:moveTo>
                    <a:pt x="518292" y="672147"/>
                  </a:moveTo>
                  <a:cubicBezTo>
                    <a:pt x="518292" y="673099"/>
                    <a:pt x="517340" y="674052"/>
                    <a:pt x="517340" y="675004"/>
                  </a:cubicBezTo>
                  <a:cubicBezTo>
                    <a:pt x="517340" y="674052"/>
                    <a:pt x="518292" y="673099"/>
                    <a:pt x="518292" y="672147"/>
                  </a:cubicBezTo>
                  <a:close/>
                  <a:moveTo>
                    <a:pt x="559250" y="515937"/>
                  </a:moveTo>
                  <a:cubicBezTo>
                    <a:pt x="559250" y="515937"/>
                    <a:pt x="559250" y="515937"/>
                    <a:pt x="559250" y="515937"/>
                  </a:cubicBezTo>
                  <a:cubicBezTo>
                    <a:pt x="559250" y="515937"/>
                    <a:pt x="559250" y="515937"/>
                    <a:pt x="559250" y="515937"/>
                  </a:cubicBezTo>
                  <a:cubicBezTo>
                    <a:pt x="559250" y="515937"/>
                    <a:pt x="559250" y="514984"/>
                    <a:pt x="559250" y="514984"/>
                  </a:cubicBezTo>
                  <a:cubicBezTo>
                    <a:pt x="560202" y="514984"/>
                    <a:pt x="560202" y="514984"/>
                    <a:pt x="561155" y="514984"/>
                  </a:cubicBezTo>
                  <a:cubicBezTo>
                    <a:pt x="560202" y="514984"/>
                    <a:pt x="559250" y="515937"/>
                    <a:pt x="559250" y="515937"/>
                  </a:cubicBezTo>
                  <a:lnTo>
                    <a:pt x="559250" y="515937"/>
                  </a:lnTo>
                  <a:close/>
                  <a:moveTo>
                    <a:pt x="632592" y="383539"/>
                  </a:moveTo>
                  <a:cubicBezTo>
                    <a:pt x="632592" y="383539"/>
                    <a:pt x="631640" y="384492"/>
                    <a:pt x="631640" y="384492"/>
                  </a:cubicBezTo>
                  <a:cubicBezTo>
                    <a:pt x="631640" y="384492"/>
                    <a:pt x="630687" y="383539"/>
                    <a:pt x="630687" y="383539"/>
                  </a:cubicBezTo>
                  <a:cubicBezTo>
                    <a:pt x="630687" y="383539"/>
                    <a:pt x="631640" y="383539"/>
                    <a:pt x="632592" y="383539"/>
                  </a:cubicBezTo>
                  <a:cubicBezTo>
                    <a:pt x="632592" y="383539"/>
                    <a:pt x="632592" y="383539"/>
                    <a:pt x="632592" y="383539"/>
                  </a:cubicBezTo>
                  <a:cubicBezTo>
                    <a:pt x="632592" y="383539"/>
                    <a:pt x="632592" y="383539"/>
                    <a:pt x="632592" y="383539"/>
                  </a:cubicBezTo>
                  <a:close/>
                  <a:moveTo>
                    <a:pt x="545915" y="195896"/>
                  </a:moveTo>
                  <a:cubicBezTo>
                    <a:pt x="545915" y="195896"/>
                    <a:pt x="545915" y="195896"/>
                    <a:pt x="545915" y="195896"/>
                  </a:cubicBezTo>
                  <a:cubicBezTo>
                    <a:pt x="544962" y="195896"/>
                    <a:pt x="544962" y="195896"/>
                    <a:pt x="544962" y="195896"/>
                  </a:cubicBezTo>
                  <a:cubicBezTo>
                    <a:pt x="544962" y="195896"/>
                    <a:pt x="545915" y="194944"/>
                    <a:pt x="545915" y="195896"/>
                  </a:cubicBezTo>
                  <a:cubicBezTo>
                    <a:pt x="545915" y="194944"/>
                    <a:pt x="545915" y="194944"/>
                    <a:pt x="545915" y="195896"/>
                  </a:cubicBezTo>
                  <a:close/>
                  <a:moveTo>
                    <a:pt x="417327" y="414971"/>
                  </a:moveTo>
                  <a:lnTo>
                    <a:pt x="417327" y="414971"/>
                  </a:lnTo>
                  <a:cubicBezTo>
                    <a:pt x="417327" y="414971"/>
                    <a:pt x="417327" y="414971"/>
                    <a:pt x="417327" y="414971"/>
                  </a:cubicBezTo>
                  <a:cubicBezTo>
                    <a:pt x="417327" y="414971"/>
                    <a:pt x="417327" y="414971"/>
                    <a:pt x="417327" y="414971"/>
                  </a:cubicBezTo>
                  <a:close/>
                  <a:moveTo>
                    <a:pt x="485907" y="1004569"/>
                  </a:moveTo>
                  <a:cubicBezTo>
                    <a:pt x="485907" y="1004569"/>
                    <a:pt x="485907" y="1004569"/>
                    <a:pt x="485907" y="1004569"/>
                  </a:cubicBezTo>
                  <a:cubicBezTo>
                    <a:pt x="485907" y="1004569"/>
                    <a:pt x="485907" y="1004569"/>
                    <a:pt x="485907" y="1004569"/>
                  </a:cubicBezTo>
                  <a:cubicBezTo>
                    <a:pt x="485907" y="1004569"/>
                    <a:pt x="485907" y="1004569"/>
                    <a:pt x="485907" y="1004569"/>
                  </a:cubicBezTo>
                  <a:cubicBezTo>
                    <a:pt x="485907" y="1004569"/>
                    <a:pt x="485907" y="1004569"/>
                    <a:pt x="485907" y="1004569"/>
                  </a:cubicBezTo>
                  <a:close/>
                  <a:moveTo>
                    <a:pt x="522102" y="1047432"/>
                  </a:moveTo>
                  <a:cubicBezTo>
                    <a:pt x="522102" y="1047432"/>
                    <a:pt x="522102" y="1047432"/>
                    <a:pt x="522102" y="1047432"/>
                  </a:cubicBezTo>
                  <a:cubicBezTo>
                    <a:pt x="522102" y="1047432"/>
                    <a:pt x="522102" y="1048384"/>
                    <a:pt x="521150" y="1048384"/>
                  </a:cubicBezTo>
                  <a:cubicBezTo>
                    <a:pt x="521150" y="1047432"/>
                    <a:pt x="521150" y="1047432"/>
                    <a:pt x="522102" y="1047432"/>
                  </a:cubicBezTo>
                  <a:cubicBezTo>
                    <a:pt x="521150" y="1047432"/>
                    <a:pt x="521150" y="1047432"/>
                    <a:pt x="522102" y="1047432"/>
                  </a:cubicBezTo>
                  <a:close/>
                  <a:moveTo>
                    <a:pt x="572585" y="1115059"/>
                  </a:moveTo>
                  <a:cubicBezTo>
                    <a:pt x="572585" y="1115059"/>
                    <a:pt x="572585" y="1115059"/>
                    <a:pt x="572585" y="1115059"/>
                  </a:cubicBezTo>
                  <a:lnTo>
                    <a:pt x="572585" y="1115059"/>
                  </a:lnTo>
                  <a:cubicBezTo>
                    <a:pt x="572585" y="1115059"/>
                    <a:pt x="572585" y="1115059"/>
                    <a:pt x="572585" y="1115059"/>
                  </a:cubicBezTo>
                  <a:cubicBezTo>
                    <a:pt x="572585" y="1115059"/>
                    <a:pt x="572585" y="1115059"/>
                    <a:pt x="572585" y="1115059"/>
                  </a:cubicBezTo>
                  <a:close/>
                  <a:moveTo>
                    <a:pt x="714507" y="1238884"/>
                  </a:moveTo>
                  <a:cubicBezTo>
                    <a:pt x="714507" y="1238884"/>
                    <a:pt x="714507" y="1238884"/>
                    <a:pt x="714507" y="1238884"/>
                  </a:cubicBezTo>
                  <a:cubicBezTo>
                    <a:pt x="714507" y="1238884"/>
                    <a:pt x="714507" y="1238884"/>
                    <a:pt x="714507" y="1238884"/>
                  </a:cubicBezTo>
                  <a:cubicBezTo>
                    <a:pt x="714507" y="1238884"/>
                    <a:pt x="714507" y="1237932"/>
                    <a:pt x="714507" y="1238884"/>
                  </a:cubicBezTo>
                  <a:cubicBezTo>
                    <a:pt x="714507" y="1238884"/>
                    <a:pt x="714507" y="1238884"/>
                    <a:pt x="714507" y="1238884"/>
                  </a:cubicBezTo>
                  <a:cubicBezTo>
                    <a:pt x="715460" y="1238884"/>
                    <a:pt x="714507" y="1238884"/>
                    <a:pt x="714507" y="1238884"/>
                  </a:cubicBezTo>
                  <a:close/>
                  <a:moveTo>
                    <a:pt x="709745" y="1170304"/>
                  </a:moveTo>
                  <a:cubicBezTo>
                    <a:pt x="709745" y="1169352"/>
                    <a:pt x="709745" y="1169352"/>
                    <a:pt x="709745" y="1170304"/>
                  </a:cubicBezTo>
                  <a:cubicBezTo>
                    <a:pt x="709745" y="1169352"/>
                    <a:pt x="710697" y="1169352"/>
                    <a:pt x="709745" y="1170304"/>
                  </a:cubicBezTo>
                  <a:cubicBezTo>
                    <a:pt x="710697" y="1170304"/>
                    <a:pt x="709745" y="1170304"/>
                    <a:pt x="709745" y="1170304"/>
                  </a:cubicBezTo>
                  <a:close/>
                  <a:moveTo>
                    <a:pt x="609732" y="1114107"/>
                  </a:moveTo>
                  <a:cubicBezTo>
                    <a:pt x="609732" y="1114107"/>
                    <a:pt x="609732" y="1114107"/>
                    <a:pt x="609732" y="1114107"/>
                  </a:cubicBezTo>
                  <a:cubicBezTo>
                    <a:pt x="609732" y="1114107"/>
                    <a:pt x="609732" y="1114107"/>
                    <a:pt x="609732" y="1114107"/>
                  </a:cubicBezTo>
                  <a:cubicBezTo>
                    <a:pt x="609732" y="1114107"/>
                    <a:pt x="609732" y="1114107"/>
                    <a:pt x="609732" y="1114107"/>
                  </a:cubicBezTo>
                  <a:close/>
                  <a:moveTo>
                    <a:pt x="595445" y="1033144"/>
                  </a:moveTo>
                  <a:cubicBezTo>
                    <a:pt x="595445" y="1033144"/>
                    <a:pt x="595445" y="1033144"/>
                    <a:pt x="595445" y="1033144"/>
                  </a:cubicBezTo>
                  <a:lnTo>
                    <a:pt x="595445" y="1033144"/>
                  </a:lnTo>
                  <a:cubicBezTo>
                    <a:pt x="595445" y="1033144"/>
                    <a:pt x="595445" y="1033144"/>
                    <a:pt x="595445" y="1033144"/>
                  </a:cubicBezTo>
                  <a:close/>
                  <a:moveTo>
                    <a:pt x="440187" y="213994"/>
                  </a:moveTo>
                  <a:cubicBezTo>
                    <a:pt x="440187" y="214946"/>
                    <a:pt x="440187" y="214946"/>
                    <a:pt x="440187" y="213994"/>
                  </a:cubicBezTo>
                  <a:cubicBezTo>
                    <a:pt x="439235" y="214946"/>
                    <a:pt x="439235" y="214946"/>
                    <a:pt x="440187" y="213994"/>
                  </a:cubicBezTo>
                  <a:cubicBezTo>
                    <a:pt x="440187" y="213994"/>
                    <a:pt x="440187" y="213994"/>
                    <a:pt x="440187" y="213994"/>
                  </a:cubicBezTo>
                  <a:cubicBezTo>
                    <a:pt x="440187" y="213994"/>
                    <a:pt x="440187" y="213994"/>
                    <a:pt x="440187" y="213994"/>
                  </a:cubicBezTo>
                  <a:cubicBezTo>
                    <a:pt x="440187" y="213994"/>
                    <a:pt x="440187" y="213994"/>
                    <a:pt x="440187" y="213994"/>
                  </a:cubicBezTo>
                  <a:close/>
                  <a:moveTo>
                    <a:pt x="412565" y="845502"/>
                  </a:moveTo>
                  <a:cubicBezTo>
                    <a:pt x="412565" y="845502"/>
                    <a:pt x="412565" y="845502"/>
                    <a:pt x="412565" y="845502"/>
                  </a:cubicBezTo>
                  <a:cubicBezTo>
                    <a:pt x="412565" y="845502"/>
                    <a:pt x="412565" y="845502"/>
                    <a:pt x="412565" y="845502"/>
                  </a:cubicBezTo>
                  <a:cubicBezTo>
                    <a:pt x="411612" y="845502"/>
                    <a:pt x="412565" y="845502"/>
                    <a:pt x="412565" y="845502"/>
                  </a:cubicBezTo>
                  <a:close/>
                  <a:moveTo>
                    <a:pt x="440187" y="932179"/>
                  </a:moveTo>
                  <a:cubicBezTo>
                    <a:pt x="440187" y="932179"/>
                    <a:pt x="440187" y="932179"/>
                    <a:pt x="440187" y="932179"/>
                  </a:cubicBezTo>
                  <a:lnTo>
                    <a:pt x="440187" y="932179"/>
                  </a:lnTo>
                  <a:cubicBezTo>
                    <a:pt x="440187" y="932179"/>
                    <a:pt x="440187" y="932179"/>
                    <a:pt x="440187" y="932179"/>
                  </a:cubicBezTo>
                  <a:cubicBezTo>
                    <a:pt x="440187" y="932179"/>
                    <a:pt x="440187" y="932179"/>
                    <a:pt x="440187" y="932179"/>
                  </a:cubicBezTo>
                  <a:cubicBezTo>
                    <a:pt x="440187" y="932179"/>
                    <a:pt x="440187" y="932179"/>
                    <a:pt x="440187" y="932179"/>
                  </a:cubicBezTo>
                  <a:close/>
                  <a:moveTo>
                    <a:pt x="467810" y="982661"/>
                  </a:moveTo>
                  <a:cubicBezTo>
                    <a:pt x="467810" y="982661"/>
                    <a:pt x="467810" y="982661"/>
                    <a:pt x="467810" y="982661"/>
                  </a:cubicBezTo>
                  <a:cubicBezTo>
                    <a:pt x="467810" y="982661"/>
                    <a:pt x="467810" y="982661"/>
                    <a:pt x="467810" y="982661"/>
                  </a:cubicBezTo>
                  <a:cubicBezTo>
                    <a:pt x="467810" y="982661"/>
                    <a:pt x="467810" y="982661"/>
                    <a:pt x="467810" y="982661"/>
                  </a:cubicBezTo>
                  <a:close/>
                  <a:moveTo>
                    <a:pt x="719270" y="1197927"/>
                  </a:moveTo>
                  <a:cubicBezTo>
                    <a:pt x="719270" y="1197927"/>
                    <a:pt x="719270" y="1196974"/>
                    <a:pt x="719270" y="1197927"/>
                  </a:cubicBezTo>
                  <a:cubicBezTo>
                    <a:pt x="719270" y="1196974"/>
                    <a:pt x="719270" y="1196974"/>
                    <a:pt x="719270" y="1197927"/>
                  </a:cubicBezTo>
                  <a:cubicBezTo>
                    <a:pt x="719270" y="1196974"/>
                    <a:pt x="719270" y="1196974"/>
                    <a:pt x="719270" y="1197927"/>
                  </a:cubicBezTo>
                  <a:cubicBezTo>
                    <a:pt x="719270" y="1196974"/>
                    <a:pt x="719270" y="1196974"/>
                    <a:pt x="719270" y="1197927"/>
                  </a:cubicBezTo>
                  <a:cubicBezTo>
                    <a:pt x="719270" y="1196974"/>
                    <a:pt x="719270" y="1196974"/>
                    <a:pt x="719270" y="1197927"/>
                  </a:cubicBezTo>
                  <a:cubicBezTo>
                    <a:pt x="719270" y="1197927"/>
                    <a:pt x="719270" y="1197927"/>
                    <a:pt x="719270" y="1197927"/>
                  </a:cubicBezTo>
                  <a:close/>
                  <a:moveTo>
                    <a:pt x="572585" y="538797"/>
                  </a:moveTo>
                  <a:cubicBezTo>
                    <a:pt x="572585" y="537844"/>
                    <a:pt x="573537" y="536892"/>
                    <a:pt x="573537" y="535939"/>
                  </a:cubicBezTo>
                  <a:cubicBezTo>
                    <a:pt x="573537" y="536892"/>
                    <a:pt x="574490" y="537844"/>
                    <a:pt x="574490" y="538797"/>
                  </a:cubicBezTo>
                  <a:cubicBezTo>
                    <a:pt x="573537" y="538797"/>
                    <a:pt x="573537" y="538797"/>
                    <a:pt x="572585" y="538797"/>
                  </a:cubicBezTo>
                  <a:close/>
                  <a:moveTo>
                    <a:pt x="675455" y="303529"/>
                  </a:moveTo>
                  <a:cubicBezTo>
                    <a:pt x="675455" y="309244"/>
                    <a:pt x="675455" y="314959"/>
                    <a:pt x="676407" y="319721"/>
                  </a:cubicBezTo>
                  <a:cubicBezTo>
                    <a:pt x="675455" y="314006"/>
                    <a:pt x="674502" y="308292"/>
                    <a:pt x="675455" y="303529"/>
                  </a:cubicBezTo>
                  <a:close/>
                  <a:moveTo>
                    <a:pt x="348747" y="411162"/>
                  </a:moveTo>
                  <a:cubicBezTo>
                    <a:pt x="348747" y="411162"/>
                    <a:pt x="348747" y="411162"/>
                    <a:pt x="348747" y="411162"/>
                  </a:cubicBezTo>
                  <a:cubicBezTo>
                    <a:pt x="348747" y="411162"/>
                    <a:pt x="348747" y="411162"/>
                    <a:pt x="348747" y="411162"/>
                  </a:cubicBezTo>
                  <a:cubicBezTo>
                    <a:pt x="348747" y="411162"/>
                    <a:pt x="348747" y="411162"/>
                    <a:pt x="348747" y="411162"/>
                  </a:cubicBezTo>
                  <a:close/>
                  <a:moveTo>
                    <a:pt x="412565" y="749299"/>
                  </a:moveTo>
                  <a:cubicBezTo>
                    <a:pt x="412565" y="749299"/>
                    <a:pt x="412565" y="749299"/>
                    <a:pt x="412565" y="749299"/>
                  </a:cubicBezTo>
                  <a:cubicBezTo>
                    <a:pt x="412565" y="749299"/>
                    <a:pt x="412565" y="749299"/>
                    <a:pt x="412565" y="749299"/>
                  </a:cubicBezTo>
                  <a:cubicBezTo>
                    <a:pt x="412565" y="749299"/>
                    <a:pt x="412565" y="749299"/>
                    <a:pt x="412565" y="749299"/>
                  </a:cubicBezTo>
                  <a:close/>
                  <a:moveTo>
                    <a:pt x="430662" y="927417"/>
                  </a:moveTo>
                  <a:cubicBezTo>
                    <a:pt x="430662" y="927417"/>
                    <a:pt x="430662" y="927417"/>
                    <a:pt x="430662" y="927417"/>
                  </a:cubicBezTo>
                  <a:lnTo>
                    <a:pt x="430662" y="927417"/>
                  </a:lnTo>
                  <a:lnTo>
                    <a:pt x="430662" y="927417"/>
                  </a:lnTo>
                  <a:cubicBezTo>
                    <a:pt x="430662" y="927417"/>
                    <a:pt x="430662" y="927417"/>
                    <a:pt x="430662" y="927417"/>
                  </a:cubicBezTo>
                  <a:cubicBezTo>
                    <a:pt x="430662" y="927417"/>
                    <a:pt x="430662" y="927417"/>
                    <a:pt x="430662" y="927417"/>
                  </a:cubicBezTo>
                  <a:cubicBezTo>
                    <a:pt x="430662" y="927417"/>
                    <a:pt x="430662" y="927417"/>
                    <a:pt x="430662" y="927417"/>
                  </a:cubicBezTo>
                  <a:cubicBezTo>
                    <a:pt x="430662" y="927417"/>
                    <a:pt x="430662" y="927417"/>
                    <a:pt x="430662" y="927417"/>
                  </a:cubicBezTo>
                  <a:cubicBezTo>
                    <a:pt x="430662" y="927417"/>
                    <a:pt x="430662" y="927417"/>
                    <a:pt x="430662" y="927417"/>
                  </a:cubicBezTo>
                  <a:close/>
                  <a:moveTo>
                    <a:pt x="334460" y="1151254"/>
                  </a:moveTo>
                  <a:cubicBezTo>
                    <a:pt x="335412" y="1151254"/>
                    <a:pt x="335412" y="1151254"/>
                    <a:pt x="334460" y="1151254"/>
                  </a:cubicBezTo>
                  <a:cubicBezTo>
                    <a:pt x="335412" y="1152207"/>
                    <a:pt x="335412" y="1152207"/>
                    <a:pt x="334460" y="1151254"/>
                  </a:cubicBezTo>
                  <a:cubicBezTo>
                    <a:pt x="334460" y="1152207"/>
                    <a:pt x="334460" y="1151254"/>
                    <a:pt x="334460" y="1151254"/>
                  </a:cubicBezTo>
                  <a:close/>
                  <a:moveTo>
                    <a:pt x="364940" y="1064577"/>
                  </a:moveTo>
                  <a:cubicBezTo>
                    <a:pt x="364940" y="1065529"/>
                    <a:pt x="364940" y="1065529"/>
                    <a:pt x="364940" y="1066482"/>
                  </a:cubicBezTo>
                  <a:cubicBezTo>
                    <a:pt x="364940" y="1065529"/>
                    <a:pt x="364940" y="1065529"/>
                    <a:pt x="364940" y="1064577"/>
                  </a:cubicBezTo>
                  <a:cubicBezTo>
                    <a:pt x="364940" y="1064577"/>
                    <a:pt x="364940" y="1064577"/>
                    <a:pt x="364940" y="1064577"/>
                  </a:cubicBezTo>
                  <a:close/>
                  <a:moveTo>
                    <a:pt x="394467" y="1330324"/>
                  </a:moveTo>
                  <a:cubicBezTo>
                    <a:pt x="394467" y="1330324"/>
                    <a:pt x="394467" y="1330324"/>
                    <a:pt x="394467" y="1330324"/>
                  </a:cubicBezTo>
                  <a:cubicBezTo>
                    <a:pt x="394467" y="1330324"/>
                    <a:pt x="394467" y="1330324"/>
                    <a:pt x="394467" y="1330324"/>
                  </a:cubicBezTo>
                  <a:lnTo>
                    <a:pt x="394467" y="1330324"/>
                  </a:lnTo>
                  <a:close/>
                  <a:moveTo>
                    <a:pt x="719270" y="1215072"/>
                  </a:moveTo>
                  <a:cubicBezTo>
                    <a:pt x="719270" y="1215072"/>
                    <a:pt x="719270" y="1215072"/>
                    <a:pt x="719270" y="1215072"/>
                  </a:cubicBezTo>
                  <a:cubicBezTo>
                    <a:pt x="719270" y="1215072"/>
                    <a:pt x="719270" y="1215072"/>
                    <a:pt x="719270" y="1215072"/>
                  </a:cubicBezTo>
                  <a:cubicBezTo>
                    <a:pt x="719270" y="1215072"/>
                    <a:pt x="719270" y="1215072"/>
                    <a:pt x="719270" y="1215072"/>
                  </a:cubicBezTo>
                  <a:cubicBezTo>
                    <a:pt x="719270" y="1215072"/>
                    <a:pt x="719270" y="1215072"/>
                    <a:pt x="719270" y="1215072"/>
                  </a:cubicBezTo>
                  <a:close/>
                  <a:moveTo>
                    <a:pt x="709745" y="1142682"/>
                  </a:moveTo>
                  <a:cubicBezTo>
                    <a:pt x="709745" y="1142682"/>
                    <a:pt x="709745" y="1142682"/>
                    <a:pt x="709745" y="1142682"/>
                  </a:cubicBezTo>
                  <a:cubicBezTo>
                    <a:pt x="709745" y="1142682"/>
                    <a:pt x="709745" y="1142682"/>
                    <a:pt x="709745" y="1142682"/>
                  </a:cubicBezTo>
                  <a:cubicBezTo>
                    <a:pt x="709745" y="1142682"/>
                    <a:pt x="709745" y="1142682"/>
                    <a:pt x="709745" y="1142682"/>
                  </a:cubicBezTo>
                  <a:cubicBezTo>
                    <a:pt x="709745" y="1142682"/>
                    <a:pt x="709745" y="1142682"/>
                    <a:pt x="709745" y="1142682"/>
                  </a:cubicBezTo>
                  <a:close/>
                  <a:moveTo>
                    <a:pt x="407802" y="767397"/>
                  </a:moveTo>
                  <a:cubicBezTo>
                    <a:pt x="407802" y="767397"/>
                    <a:pt x="408755" y="766444"/>
                    <a:pt x="408755" y="765492"/>
                  </a:cubicBezTo>
                  <a:cubicBezTo>
                    <a:pt x="408755" y="766444"/>
                    <a:pt x="408755" y="767397"/>
                    <a:pt x="407802" y="767397"/>
                  </a:cubicBezTo>
                  <a:lnTo>
                    <a:pt x="407802" y="767397"/>
                  </a:lnTo>
                  <a:lnTo>
                    <a:pt x="407802" y="767397"/>
                  </a:lnTo>
                  <a:cubicBezTo>
                    <a:pt x="407802" y="767397"/>
                    <a:pt x="407802" y="767397"/>
                    <a:pt x="407802" y="767397"/>
                  </a:cubicBezTo>
                  <a:cubicBezTo>
                    <a:pt x="407802" y="767397"/>
                    <a:pt x="407802" y="767397"/>
                    <a:pt x="407802" y="767397"/>
                  </a:cubicBezTo>
                  <a:cubicBezTo>
                    <a:pt x="407802" y="767397"/>
                    <a:pt x="407802" y="767397"/>
                    <a:pt x="407802" y="767397"/>
                  </a:cubicBezTo>
                  <a:close/>
                  <a:moveTo>
                    <a:pt x="421137" y="886459"/>
                  </a:moveTo>
                  <a:cubicBezTo>
                    <a:pt x="421137" y="886459"/>
                    <a:pt x="421137" y="886459"/>
                    <a:pt x="421137" y="886459"/>
                  </a:cubicBezTo>
                  <a:cubicBezTo>
                    <a:pt x="421137" y="886459"/>
                    <a:pt x="421137" y="886459"/>
                    <a:pt x="421137" y="886459"/>
                  </a:cubicBezTo>
                  <a:cubicBezTo>
                    <a:pt x="421137" y="886459"/>
                    <a:pt x="421137" y="886459"/>
                    <a:pt x="421137" y="886459"/>
                  </a:cubicBezTo>
                  <a:close/>
                  <a:moveTo>
                    <a:pt x="430662" y="917892"/>
                  </a:moveTo>
                  <a:cubicBezTo>
                    <a:pt x="430662" y="917892"/>
                    <a:pt x="430662" y="917892"/>
                    <a:pt x="430662" y="917892"/>
                  </a:cubicBezTo>
                  <a:cubicBezTo>
                    <a:pt x="430662" y="917892"/>
                    <a:pt x="430662" y="917892"/>
                    <a:pt x="430662" y="917892"/>
                  </a:cubicBezTo>
                  <a:cubicBezTo>
                    <a:pt x="430662" y="917892"/>
                    <a:pt x="430662" y="918844"/>
                    <a:pt x="430662" y="917892"/>
                  </a:cubicBezTo>
                  <a:cubicBezTo>
                    <a:pt x="430662" y="918844"/>
                    <a:pt x="430662" y="918844"/>
                    <a:pt x="430662" y="917892"/>
                  </a:cubicBezTo>
                  <a:cubicBezTo>
                    <a:pt x="430662" y="917892"/>
                    <a:pt x="430662" y="917892"/>
                    <a:pt x="430662" y="917892"/>
                  </a:cubicBezTo>
                  <a:close/>
                  <a:moveTo>
                    <a:pt x="394467" y="1330324"/>
                  </a:moveTo>
                  <a:cubicBezTo>
                    <a:pt x="394467" y="1330324"/>
                    <a:pt x="394467" y="1329372"/>
                    <a:pt x="394467" y="1330324"/>
                  </a:cubicBezTo>
                  <a:cubicBezTo>
                    <a:pt x="394467" y="1329372"/>
                    <a:pt x="394467" y="1329372"/>
                    <a:pt x="394467" y="1330324"/>
                  </a:cubicBezTo>
                  <a:cubicBezTo>
                    <a:pt x="394467" y="1330324"/>
                    <a:pt x="394467" y="1330324"/>
                    <a:pt x="394467" y="1330324"/>
                  </a:cubicBezTo>
                  <a:close/>
                  <a:moveTo>
                    <a:pt x="435425" y="1261744"/>
                  </a:moveTo>
                  <a:cubicBezTo>
                    <a:pt x="435425" y="1261744"/>
                    <a:pt x="435425" y="1261744"/>
                    <a:pt x="435425" y="1261744"/>
                  </a:cubicBezTo>
                  <a:cubicBezTo>
                    <a:pt x="435425" y="1261744"/>
                    <a:pt x="435425" y="1261744"/>
                    <a:pt x="435425" y="1261744"/>
                  </a:cubicBezTo>
                  <a:cubicBezTo>
                    <a:pt x="435425" y="1261744"/>
                    <a:pt x="435425" y="1261744"/>
                    <a:pt x="435425" y="1261744"/>
                  </a:cubicBezTo>
                  <a:cubicBezTo>
                    <a:pt x="435425" y="1261744"/>
                    <a:pt x="435425" y="1261744"/>
                    <a:pt x="435425" y="1261744"/>
                  </a:cubicBezTo>
                  <a:cubicBezTo>
                    <a:pt x="435425" y="1261744"/>
                    <a:pt x="435425" y="1260791"/>
                    <a:pt x="435425" y="1261744"/>
                  </a:cubicBezTo>
                  <a:cubicBezTo>
                    <a:pt x="436377" y="1260791"/>
                    <a:pt x="436377" y="1260791"/>
                    <a:pt x="435425" y="1261744"/>
                  </a:cubicBezTo>
                  <a:cubicBezTo>
                    <a:pt x="436377" y="1260791"/>
                    <a:pt x="436377" y="1261744"/>
                    <a:pt x="435425" y="1261744"/>
                  </a:cubicBezTo>
                  <a:close/>
                  <a:moveTo>
                    <a:pt x="729747" y="1207452"/>
                  </a:moveTo>
                  <a:cubicBezTo>
                    <a:pt x="729747" y="1207452"/>
                    <a:pt x="728795" y="1207452"/>
                    <a:pt x="729747" y="1207452"/>
                  </a:cubicBezTo>
                  <a:cubicBezTo>
                    <a:pt x="729747" y="1207452"/>
                    <a:pt x="729747" y="1206499"/>
                    <a:pt x="729747" y="1207452"/>
                  </a:cubicBezTo>
                  <a:cubicBezTo>
                    <a:pt x="729747" y="1206499"/>
                    <a:pt x="729747" y="1207452"/>
                    <a:pt x="729747" y="1207452"/>
                  </a:cubicBezTo>
                  <a:close/>
                  <a:moveTo>
                    <a:pt x="563060" y="671194"/>
                  </a:moveTo>
                  <a:cubicBezTo>
                    <a:pt x="563060" y="671194"/>
                    <a:pt x="563060" y="671194"/>
                    <a:pt x="563060" y="671194"/>
                  </a:cubicBezTo>
                  <a:cubicBezTo>
                    <a:pt x="563060" y="671194"/>
                    <a:pt x="563060" y="671194"/>
                    <a:pt x="563060" y="671194"/>
                  </a:cubicBezTo>
                  <a:cubicBezTo>
                    <a:pt x="563060" y="671194"/>
                    <a:pt x="564012" y="671194"/>
                    <a:pt x="563060" y="671194"/>
                  </a:cubicBezTo>
                  <a:cubicBezTo>
                    <a:pt x="564012" y="671194"/>
                    <a:pt x="564012" y="671194"/>
                    <a:pt x="563060" y="671194"/>
                  </a:cubicBezTo>
                  <a:cubicBezTo>
                    <a:pt x="564012" y="671194"/>
                    <a:pt x="564012" y="671194"/>
                    <a:pt x="563060" y="671194"/>
                  </a:cubicBezTo>
                  <a:close/>
                  <a:moveTo>
                    <a:pt x="682122" y="421639"/>
                  </a:moveTo>
                  <a:cubicBezTo>
                    <a:pt x="684027" y="422592"/>
                    <a:pt x="682122" y="423544"/>
                    <a:pt x="680217" y="423544"/>
                  </a:cubicBezTo>
                  <a:cubicBezTo>
                    <a:pt x="681170" y="422592"/>
                    <a:pt x="682122" y="421639"/>
                    <a:pt x="682122" y="421639"/>
                  </a:cubicBezTo>
                  <a:close/>
                  <a:moveTo>
                    <a:pt x="435425" y="195896"/>
                  </a:moveTo>
                  <a:cubicBezTo>
                    <a:pt x="435425" y="195896"/>
                    <a:pt x="435425" y="195896"/>
                    <a:pt x="435425" y="195896"/>
                  </a:cubicBezTo>
                  <a:lnTo>
                    <a:pt x="435425" y="195896"/>
                  </a:lnTo>
                  <a:cubicBezTo>
                    <a:pt x="435425" y="195896"/>
                    <a:pt x="435425" y="195896"/>
                    <a:pt x="435425" y="195896"/>
                  </a:cubicBezTo>
                  <a:cubicBezTo>
                    <a:pt x="435425" y="195896"/>
                    <a:pt x="435425" y="195896"/>
                    <a:pt x="435425" y="195896"/>
                  </a:cubicBezTo>
                  <a:cubicBezTo>
                    <a:pt x="435425" y="195896"/>
                    <a:pt x="435425" y="195896"/>
                    <a:pt x="435425" y="195896"/>
                  </a:cubicBezTo>
                  <a:close/>
                  <a:moveTo>
                    <a:pt x="422090" y="621664"/>
                  </a:moveTo>
                  <a:cubicBezTo>
                    <a:pt x="422090" y="621664"/>
                    <a:pt x="422090" y="621664"/>
                    <a:pt x="422090" y="621664"/>
                  </a:cubicBezTo>
                  <a:cubicBezTo>
                    <a:pt x="422090" y="621664"/>
                    <a:pt x="422090" y="621664"/>
                    <a:pt x="422090" y="621664"/>
                  </a:cubicBezTo>
                  <a:cubicBezTo>
                    <a:pt x="422090" y="621664"/>
                    <a:pt x="422090" y="621664"/>
                    <a:pt x="422090" y="621664"/>
                  </a:cubicBezTo>
                  <a:cubicBezTo>
                    <a:pt x="422090" y="621664"/>
                    <a:pt x="422090" y="621664"/>
                    <a:pt x="422090" y="621664"/>
                  </a:cubicBezTo>
                  <a:close/>
                  <a:moveTo>
                    <a:pt x="453522" y="754061"/>
                  </a:moveTo>
                  <a:cubicBezTo>
                    <a:pt x="453522" y="754061"/>
                    <a:pt x="453522" y="754061"/>
                    <a:pt x="453522" y="754061"/>
                  </a:cubicBezTo>
                  <a:cubicBezTo>
                    <a:pt x="453522" y="754061"/>
                    <a:pt x="453522" y="754061"/>
                    <a:pt x="453522" y="754061"/>
                  </a:cubicBezTo>
                  <a:cubicBezTo>
                    <a:pt x="453522" y="754061"/>
                    <a:pt x="453522" y="754061"/>
                    <a:pt x="453522" y="754061"/>
                  </a:cubicBezTo>
                  <a:close/>
                  <a:moveTo>
                    <a:pt x="310647" y="1071244"/>
                  </a:moveTo>
                  <a:cubicBezTo>
                    <a:pt x="309695" y="1071244"/>
                    <a:pt x="308742" y="1071244"/>
                    <a:pt x="307790" y="1070292"/>
                  </a:cubicBezTo>
                  <a:cubicBezTo>
                    <a:pt x="308742" y="1070292"/>
                    <a:pt x="309695" y="1069339"/>
                    <a:pt x="309695" y="1069339"/>
                  </a:cubicBezTo>
                  <a:cubicBezTo>
                    <a:pt x="310647" y="1070292"/>
                    <a:pt x="310647" y="1070292"/>
                    <a:pt x="310647" y="1071244"/>
                  </a:cubicBezTo>
                  <a:close/>
                  <a:moveTo>
                    <a:pt x="705935" y="1301749"/>
                  </a:moveTo>
                  <a:cubicBezTo>
                    <a:pt x="705935" y="1301749"/>
                    <a:pt x="705935" y="1301749"/>
                    <a:pt x="705935" y="1301749"/>
                  </a:cubicBezTo>
                  <a:cubicBezTo>
                    <a:pt x="705935" y="1302702"/>
                    <a:pt x="705935" y="1302702"/>
                    <a:pt x="705935" y="1301749"/>
                  </a:cubicBezTo>
                  <a:cubicBezTo>
                    <a:pt x="704982" y="1301749"/>
                    <a:pt x="704982" y="1301749"/>
                    <a:pt x="705935" y="1301749"/>
                  </a:cubicBezTo>
                  <a:cubicBezTo>
                    <a:pt x="704982" y="1301749"/>
                    <a:pt x="705935" y="1301749"/>
                    <a:pt x="705935" y="1301749"/>
                  </a:cubicBezTo>
                  <a:close/>
                  <a:moveTo>
                    <a:pt x="714507" y="1342707"/>
                  </a:moveTo>
                  <a:cubicBezTo>
                    <a:pt x="714507" y="1342707"/>
                    <a:pt x="714507" y="1343659"/>
                    <a:pt x="714507" y="1343659"/>
                  </a:cubicBezTo>
                  <a:cubicBezTo>
                    <a:pt x="714507" y="1343659"/>
                    <a:pt x="713555" y="1342707"/>
                    <a:pt x="713555" y="1342707"/>
                  </a:cubicBezTo>
                  <a:cubicBezTo>
                    <a:pt x="713555" y="1342707"/>
                    <a:pt x="713555" y="1342707"/>
                    <a:pt x="714507" y="1342707"/>
                  </a:cubicBezTo>
                  <a:close/>
                  <a:moveTo>
                    <a:pt x="723080" y="1261744"/>
                  </a:moveTo>
                  <a:cubicBezTo>
                    <a:pt x="723080" y="1261744"/>
                    <a:pt x="723080" y="1261744"/>
                    <a:pt x="723080" y="1261744"/>
                  </a:cubicBezTo>
                  <a:cubicBezTo>
                    <a:pt x="723080" y="1261744"/>
                    <a:pt x="723080" y="1261744"/>
                    <a:pt x="723080" y="1261744"/>
                  </a:cubicBezTo>
                  <a:cubicBezTo>
                    <a:pt x="723080" y="1261744"/>
                    <a:pt x="723080" y="1261744"/>
                    <a:pt x="723080" y="1261744"/>
                  </a:cubicBezTo>
                  <a:close/>
                  <a:moveTo>
                    <a:pt x="719270" y="1178877"/>
                  </a:moveTo>
                  <a:cubicBezTo>
                    <a:pt x="719270" y="1178877"/>
                    <a:pt x="719270" y="1178877"/>
                    <a:pt x="719270" y="1178877"/>
                  </a:cubicBezTo>
                  <a:cubicBezTo>
                    <a:pt x="719270" y="1178877"/>
                    <a:pt x="719270" y="1178877"/>
                    <a:pt x="719270" y="1178877"/>
                  </a:cubicBezTo>
                  <a:lnTo>
                    <a:pt x="719270" y="1178877"/>
                  </a:lnTo>
                  <a:lnTo>
                    <a:pt x="719270" y="1178877"/>
                  </a:lnTo>
                  <a:lnTo>
                    <a:pt x="719270" y="1178877"/>
                  </a:lnTo>
                  <a:cubicBezTo>
                    <a:pt x="719270" y="1178877"/>
                    <a:pt x="719270" y="1178877"/>
                    <a:pt x="719270" y="1178877"/>
                  </a:cubicBezTo>
                  <a:cubicBezTo>
                    <a:pt x="718317" y="1178877"/>
                    <a:pt x="718317" y="1178877"/>
                    <a:pt x="719270" y="1178877"/>
                  </a:cubicBezTo>
                  <a:cubicBezTo>
                    <a:pt x="719270" y="1178877"/>
                    <a:pt x="719270" y="1178877"/>
                    <a:pt x="719270" y="1178877"/>
                  </a:cubicBezTo>
                  <a:cubicBezTo>
                    <a:pt x="719270" y="1178877"/>
                    <a:pt x="719270" y="1178877"/>
                    <a:pt x="719270" y="1178877"/>
                  </a:cubicBezTo>
                  <a:close/>
                  <a:moveTo>
                    <a:pt x="669740" y="1034097"/>
                  </a:moveTo>
                  <a:cubicBezTo>
                    <a:pt x="668787" y="1034097"/>
                    <a:pt x="668787" y="1034097"/>
                    <a:pt x="669740" y="1034097"/>
                  </a:cubicBezTo>
                  <a:cubicBezTo>
                    <a:pt x="668787" y="1034097"/>
                    <a:pt x="668787" y="1034097"/>
                    <a:pt x="669740" y="1034097"/>
                  </a:cubicBezTo>
                  <a:cubicBezTo>
                    <a:pt x="668787" y="1034097"/>
                    <a:pt x="668787" y="1034097"/>
                    <a:pt x="669740" y="1034097"/>
                  </a:cubicBezTo>
                  <a:cubicBezTo>
                    <a:pt x="668787" y="1034097"/>
                    <a:pt x="668787" y="1034097"/>
                    <a:pt x="669740" y="1034097"/>
                  </a:cubicBezTo>
                  <a:cubicBezTo>
                    <a:pt x="668787" y="1034097"/>
                    <a:pt x="669740" y="1034097"/>
                    <a:pt x="669740" y="1034097"/>
                  </a:cubicBezTo>
                  <a:close/>
                  <a:moveTo>
                    <a:pt x="655452" y="443546"/>
                  </a:moveTo>
                  <a:cubicBezTo>
                    <a:pt x="655452" y="443546"/>
                    <a:pt x="654500" y="442594"/>
                    <a:pt x="654500" y="442594"/>
                  </a:cubicBezTo>
                  <a:cubicBezTo>
                    <a:pt x="654500" y="442594"/>
                    <a:pt x="654500" y="442594"/>
                    <a:pt x="654500" y="442594"/>
                  </a:cubicBezTo>
                  <a:cubicBezTo>
                    <a:pt x="655452" y="443546"/>
                    <a:pt x="655452" y="443546"/>
                    <a:pt x="655452" y="443546"/>
                  </a:cubicBezTo>
                  <a:close/>
                  <a:moveTo>
                    <a:pt x="567822" y="150176"/>
                  </a:moveTo>
                  <a:cubicBezTo>
                    <a:pt x="567822" y="150176"/>
                    <a:pt x="567822" y="150176"/>
                    <a:pt x="567822" y="150176"/>
                  </a:cubicBezTo>
                  <a:lnTo>
                    <a:pt x="567822" y="150176"/>
                  </a:lnTo>
                  <a:cubicBezTo>
                    <a:pt x="567822" y="150176"/>
                    <a:pt x="567822" y="150176"/>
                    <a:pt x="567822" y="150176"/>
                  </a:cubicBezTo>
                  <a:cubicBezTo>
                    <a:pt x="567822" y="150176"/>
                    <a:pt x="567822" y="150176"/>
                    <a:pt x="567822" y="150176"/>
                  </a:cubicBezTo>
                  <a:cubicBezTo>
                    <a:pt x="567822" y="150176"/>
                    <a:pt x="567822" y="150176"/>
                    <a:pt x="567822" y="150176"/>
                  </a:cubicBezTo>
                  <a:close/>
                  <a:moveTo>
                    <a:pt x="540200" y="137794"/>
                  </a:moveTo>
                  <a:cubicBezTo>
                    <a:pt x="540200" y="137794"/>
                    <a:pt x="540200" y="137794"/>
                    <a:pt x="540200" y="137794"/>
                  </a:cubicBezTo>
                  <a:cubicBezTo>
                    <a:pt x="541152" y="137794"/>
                    <a:pt x="541152" y="137794"/>
                    <a:pt x="540200" y="137794"/>
                  </a:cubicBezTo>
                  <a:cubicBezTo>
                    <a:pt x="541152" y="137794"/>
                    <a:pt x="541152" y="137794"/>
                    <a:pt x="540200" y="137794"/>
                  </a:cubicBezTo>
                  <a:close/>
                  <a:moveTo>
                    <a:pt x="359225" y="1236979"/>
                  </a:moveTo>
                  <a:cubicBezTo>
                    <a:pt x="359225" y="1236979"/>
                    <a:pt x="359225" y="1236979"/>
                    <a:pt x="359225" y="1236979"/>
                  </a:cubicBezTo>
                  <a:cubicBezTo>
                    <a:pt x="359225" y="1236979"/>
                    <a:pt x="359225" y="1236979"/>
                    <a:pt x="359225" y="1236979"/>
                  </a:cubicBezTo>
                  <a:cubicBezTo>
                    <a:pt x="359225" y="1236979"/>
                    <a:pt x="359225" y="1236979"/>
                    <a:pt x="359225" y="1236979"/>
                  </a:cubicBezTo>
                  <a:close/>
                  <a:moveTo>
                    <a:pt x="481145" y="1119822"/>
                  </a:moveTo>
                  <a:cubicBezTo>
                    <a:pt x="481145" y="1119822"/>
                    <a:pt x="481145" y="1119822"/>
                    <a:pt x="481145" y="1119822"/>
                  </a:cubicBezTo>
                  <a:cubicBezTo>
                    <a:pt x="481145" y="1119822"/>
                    <a:pt x="481145" y="1119822"/>
                    <a:pt x="481145" y="1119822"/>
                  </a:cubicBezTo>
                  <a:cubicBezTo>
                    <a:pt x="481145" y="1119822"/>
                    <a:pt x="481145" y="1119822"/>
                    <a:pt x="481145" y="1119822"/>
                  </a:cubicBezTo>
                  <a:close/>
                  <a:moveTo>
                    <a:pt x="709745" y="1096962"/>
                  </a:moveTo>
                  <a:cubicBezTo>
                    <a:pt x="709745" y="1096962"/>
                    <a:pt x="709745" y="1096962"/>
                    <a:pt x="709745" y="1096962"/>
                  </a:cubicBezTo>
                  <a:cubicBezTo>
                    <a:pt x="709745" y="1096009"/>
                    <a:pt x="709745" y="1096009"/>
                    <a:pt x="709745" y="1096962"/>
                  </a:cubicBezTo>
                  <a:cubicBezTo>
                    <a:pt x="709745" y="1096009"/>
                    <a:pt x="709745" y="1096009"/>
                    <a:pt x="709745" y="1096962"/>
                  </a:cubicBezTo>
                  <a:close/>
                  <a:moveTo>
                    <a:pt x="709745" y="1092199"/>
                  </a:moveTo>
                  <a:cubicBezTo>
                    <a:pt x="709745" y="1092199"/>
                    <a:pt x="709745" y="1092199"/>
                    <a:pt x="709745" y="1092199"/>
                  </a:cubicBezTo>
                  <a:cubicBezTo>
                    <a:pt x="709745" y="1092199"/>
                    <a:pt x="709745" y="1092199"/>
                    <a:pt x="709745" y="1092199"/>
                  </a:cubicBezTo>
                  <a:cubicBezTo>
                    <a:pt x="709745" y="1092199"/>
                    <a:pt x="709745" y="1092199"/>
                    <a:pt x="709745" y="1092199"/>
                  </a:cubicBezTo>
                  <a:cubicBezTo>
                    <a:pt x="709745" y="1092199"/>
                    <a:pt x="709745" y="1092199"/>
                    <a:pt x="709745" y="1092199"/>
                  </a:cubicBezTo>
                  <a:cubicBezTo>
                    <a:pt x="709745" y="1092199"/>
                    <a:pt x="709745" y="1092199"/>
                    <a:pt x="709745" y="1092199"/>
                  </a:cubicBezTo>
                  <a:lnTo>
                    <a:pt x="709745" y="1092199"/>
                  </a:lnTo>
                  <a:close/>
                  <a:moveTo>
                    <a:pt x="606875" y="489267"/>
                  </a:moveTo>
                  <a:cubicBezTo>
                    <a:pt x="606875" y="489267"/>
                    <a:pt x="606875" y="488314"/>
                    <a:pt x="606875" y="489267"/>
                  </a:cubicBezTo>
                  <a:cubicBezTo>
                    <a:pt x="606875" y="488314"/>
                    <a:pt x="606875" y="488314"/>
                    <a:pt x="606875" y="489267"/>
                  </a:cubicBezTo>
                  <a:cubicBezTo>
                    <a:pt x="606875" y="488314"/>
                    <a:pt x="606875" y="489267"/>
                    <a:pt x="606875" y="489267"/>
                  </a:cubicBezTo>
                  <a:close/>
                  <a:moveTo>
                    <a:pt x="348747" y="542607"/>
                  </a:moveTo>
                  <a:cubicBezTo>
                    <a:pt x="348747" y="542607"/>
                    <a:pt x="348747" y="543559"/>
                    <a:pt x="348747" y="542607"/>
                  </a:cubicBezTo>
                  <a:cubicBezTo>
                    <a:pt x="348747" y="543559"/>
                    <a:pt x="348747" y="543559"/>
                    <a:pt x="348747" y="542607"/>
                  </a:cubicBezTo>
                  <a:cubicBezTo>
                    <a:pt x="348747" y="542607"/>
                    <a:pt x="348747" y="542607"/>
                    <a:pt x="348747" y="542607"/>
                  </a:cubicBezTo>
                  <a:close/>
                  <a:moveTo>
                    <a:pt x="364940" y="815974"/>
                  </a:moveTo>
                  <a:cubicBezTo>
                    <a:pt x="364940" y="815974"/>
                    <a:pt x="364940" y="815974"/>
                    <a:pt x="364940" y="815974"/>
                  </a:cubicBezTo>
                  <a:cubicBezTo>
                    <a:pt x="364940" y="815974"/>
                    <a:pt x="364940" y="815974"/>
                    <a:pt x="364940" y="815974"/>
                  </a:cubicBezTo>
                  <a:cubicBezTo>
                    <a:pt x="364940" y="815974"/>
                    <a:pt x="364940" y="815974"/>
                    <a:pt x="364940" y="815974"/>
                  </a:cubicBezTo>
                  <a:cubicBezTo>
                    <a:pt x="364940" y="815974"/>
                    <a:pt x="364940" y="815974"/>
                    <a:pt x="364940" y="815974"/>
                  </a:cubicBezTo>
                  <a:close/>
                  <a:moveTo>
                    <a:pt x="412565" y="881697"/>
                  </a:moveTo>
                  <a:cubicBezTo>
                    <a:pt x="412565" y="881697"/>
                    <a:pt x="412565" y="881697"/>
                    <a:pt x="412565" y="881697"/>
                  </a:cubicBezTo>
                  <a:cubicBezTo>
                    <a:pt x="412565" y="881697"/>
                    <a:pt x="412565" y="881697"/>
                    <a:pt x="412565" y="881697"/>
                  </a:cubicBezTo>
                  <a:cubicBezTo>
                    <a:pt x="412565" y="881697"/>
                    <a:pt x="412565" y="882649"/>
                    <a:pt x="412565" y="881697"/>
                  </a:cubicBezTo>
                  <a:cubicBezTo>
                    <a:pt x="412565" y="882649"/>
                    <a:pt x="412565" y="881697"/>
                    <a:pt x="412565" y="881697"/>
                  </a:cubicBezTo>
                  <a:cubicBezTo>
                    <a:pt x="411612" y="881697"/>
                    <a:pt x="411612" y="881697"/>
                    <a:pt x="412565" y="881697"/>
                  </a:cubicBezTo>
                  <a:cubicBezTo>
                    <a:pt x="411612" y="881697"/>
                    <a:pt x="411612" y="881697"/>
                    <a:pt x="412565" y="881697"/>
                  </a:cubicBezTo>
                  <a:close/>
                  <a:moveTo>
                    <a:pt x="412565" y="886459"/>
                  </a:moveTo>
                  <a:cubicBezTo>
                    <a:pt x="412565" y="886459"/>
                    <a:pt x="412565" y="886459"/>
                    <a:pt x="412565" y="886459"/>
                  </a:cubicBezTo>
                  <a:cubicBezTo>
                    <a:pt x="412565" y="886459"/>
                    <a:pt x="412565" y="886459"/>
                    <a:pt x="412565" y="886459"/>
                  </a:cubicBezTo>
                  <a:cubicBezTo>
                    <a:pt x="412565" y="886459"/>
                    <a:pt x="412565" y="886459"/>
                    <a:pt x="412565" y="886459"/>
                  </a:cubicBezTo>
                  <a:cubicBezTo>
                    <a:pt x="412565" y="886459"/>
                    <a:pt x="412565" y="886459"/>
                    <a:pt x="412565" y="886459"/>
                  </a:cubicBezTo>
                  <a:cubicBezTo>
                    <a:pt x="412565" y="886459"/>
                    <a:pt x="412565" y="886459"/>
                    <a:pt x="412565" y="886459"/>
                  </a:cubicBezTo>
                  <a:cubicBezTo>
                    <a:pt x="412565" y="886459"/>
                    <a:pt x="412565" y="886459"/>
                    <a:pt x="412565" y="886459"/>
                  </a:cubicBezTo>
                  <a:cubicBezTo>
                    <a:pt x="412565" y="886459"/>
                    <a:pt x="412565" y="886459"/>
                    <a:pt x="412565" y="886459"/>
                  </a:cubicBezTo>
                  <a:close/>
                  <a:moveTo>
                    <a:pt x="422090" y="913129"/>
                  </a:moveTo>
                  <a:cubicBezTo>
                    <a:pt x="422090" y="913129"/>
                    <a:pt x="422090" y="914082"/>
                    <a:pt x="422090" y="913129"/>
                  </a:cubicBezTo>
                  <a:cubicBezTo>
                    <a:pt x="422090" y="914082"/>
                    <a:pt x="422090" y="914082"/>
                    <a:pt x="422090" y="913129"/>
                  </a:cubicBezTo>
                  <a:cubicBezTo>
                    <a:pt x="422090" y="914082"/>
                    <a:pt x="422090" y="914082"/>
                    <a:pt x="422090" y="913129"/>
                  </a:cubicBezTo>
                  <a:lnTo>
                    <a:pt x="422090" y="913129"/>
                  </a:lnTo>
                  <a:lnTo>
                    <a:pt x="422090" y="913129"/>
                  </a:lnTo>
                  <a:cubicBezTo>
                    <a:pt x="422090" y="914082"/>
                    <a:pt x="422090" y="914082"/>
                    <a:pt x="422090" y="913129"/>
                  </a:cubicBezTo>
                  <a:cubicBezTo>
                    <a:pt x="421137" y="914082"/>
                    <a:pt x="421137" y="914082"/>
                    <a:pt x="422090" y="913129"/>
                  </a:cubicBezTo>
                  <a:cubicBezTo>
                    <a:pt x="421137" y="914082"/>
                    <a:pt x="421137" y="913129"/>
                    <a:pt x="422090" y="913129"/>
                  </a:cubicBezTo>
                  <a:close/>
                  <a:moveTo>
                    <a:pt x="179202" y="1100772"/>
                  </a:moveTo>
                  <a:cubicBezTo>
                    <a:pt x="179202" y="1101724"/>
                    <a:pt x="179202" y="1101724"/>
                    <a:pt x="179202" y="1100772"/>
                  </a:cubicBezTo>
                  <a:cubicBezTo>
                    <a:pt x="179202" y="1101724"/>
                    <a:pt x="179202" y="1101724"/>
                    <a:pt x="179202" y="1100772"/>
                  </a:cubicBezTo>
                  <a:cubicBezTo>
                    <a:pt x="179202" y="1101724"/>
                    <a:pt x="179202" y="1101724"/>
                    <a:pt x="179202" y="1100772"/>
                  </a:cubicBezTo>
                  <a:lnTo>
                    <a:pt x="179202" y="1100772"/>
                  </a:lnTo>
                  <a:close/>
                  <a:moveTo>
                    <a:pt x="672597" y="987424"/>
                  </a:moveTo>
                  <a:cubicBezTo>
                    <a:pt x="672597" y="987424"/>
                    <a:pt x="672597" y="986472"/>
                    <a:pt x="672597" y="987424"/>
                  </a:cubicBezTo>
                  <a:cubicBezTo>
                    <a:pt x="672597" y="986472"/>
                    <a:pt x="672597" y="986472"/>
                    <a:pt x="672597" y="987424"/>
                  </a:cubicBezTo>
                  <a:cubicBezTo>
                    <a:pt x="672597" y="986472"/>
                    <a:pt x="672597" y="987424"/>
                    <a:pt x="672597" y="987424"/>
                  </a:cubicBezTo>
                  <a:close/>
                  <a:moveTo>
                    <a:pt x="600207" y="607377"/>
                  </a:moveTo>
                  <a:cubicBezTo>
                    <a:pt x="600207" y="607377"/>
                    <a:pt x="600207" y="607377"/>
                    <a:pt x="600207" y="607377"/>
                  </a:cubicBezTo>
                  <a:cubicBezTo>
                    <a:pt x="600207" y="607377"/>
                    <a:pt x="600207" y="607377"/>
                    <a:pt x="600207" y="607377"/>
                  </a:cubicBezTo>
                  <a:cubicBezTo>
                    <a:pt x="600207" y="607377"/>
                    <a:pt x="600207" y="607377"/>
                    <a:pt x="600207" y="607377"/>
                  </a:cubicBezTo>
                  <a:close/>
                  <a:moveTo>
                    <a:pt x="417327" y="914082"/>
                  </a:moveTo>
                  <a:cubicBezTo>
                    <a:pt x="417327" y="914082"/>
                    <a:pt x="417327" y="914082"/>
                    <a:pt x="417327" y="914082"/>
                  </a:cubicBezTo>
                  <a:cubicBezTo>
                    <a:pt x="417327" y="914082"/>
                    <a:pt x="417327" y="914082"/>
                    <a:pt x="417327" y="914082"/>
                  </a:cubicBezTo>
                  <a:cubicBezTo>
                    <a:pt x="417327" y="914082"/>
                    <a:pt x="417327" y="914082"/>
                    <a:pt x="417327" y="914082"/>
                  </a:cubicBezTo>
                  <a:lnTo>
                    <a:pt x="417327" y="914082"/>
                  </a:lnTo>
                  <a:cubicBezTo>
                    <a:pt x="417327" y="914082"/>
                    <a:pt x="417327" y="914082"/>
                    <a:pt x="417327" y="914082"/>
                  </a:cubicBezTo>
                  <a:cubicBezTo>
                    <a:pt x="417327" y="914082"/>
                    <a:pt x="417327" y="914082"/>
                    <a:pt x="417327" y="914082"/>
                  </a:cubicBezTo>
                  <a:cubicBezTo>
                    <a:pt x="416375" y="914082"/>
                    <a:pt x="416375" y="914082"/>
                    <a:pt x="417327" y="914082"/>
                  </a:cubicBezTo>
                  <a:cubicBezTo>
                    <a:pt x="416375" y="914082"/>
                    <a:pt x="416375" y="914082"/>
                    <a:pt x="417327" y="914082"/>
                  </a:cubicBezTo>
                  <a:close/>
                  <a:moveTo>
                    <a:pt x="417327" y="917892"/>
                  </a:moveTo>
                  <a:cubicBezTo>
                    <a:pt x="417327" y="917892"/>
                    <a:pt x="417327" y="917892"/>
                    <a:pt x="417327" y="917892"/>
                  </a:cubicBezTo>
                  <a:cubicBezTo>
                    <a:pt x="417327" y="917892"/>
                    <a:pt x="417327" y="916939"/>
                    <a:pt x="417327" y="917892"/>
                  </a:cubicBezTo>
                  <a:cubicBezTo>
                    <a:pt x="417327" y="917892"/>
                    <a:pt x="417327" y="917892"/>
                    <a:pt x="417327" y="917892"/>
                  </a:cubicBezTo>
                  <a:close/>
                  <a:moveTo>
                    <a:pt x="604970" y="680719"/>
                  </a:moveTo>
                  <a:cubicBezTo>
                    <a:pt x="604970" y="680719"/>
                    <a:pt x="604970" y="680719"/>
                    <a:pt x="604970" y="680719"/>
                  </a:cubicBezTo>
                  <a:cubicBezTo>
                    <a:pt x="604970" y="680719"/>
                    <a:pt x="604970" y="680719"/>
                    <a:pt x="604970" y="680719"/>
                  </a:cubicBezTo>
                  <a:cubicBezTo>
                    <a:pt x="604970" y="680719"/>
                    <a:pt x="604970" y="680719"/>
                    <a:pt x="604970" y="680719"/>
                  </a:cubicBezTo>
                  <a:close/>
                  <a:moveTo>
                    <a:pt x="642117" y="634999"/>
                  </a:moveTo>
                  <a:cubicBezTo>
                    <a:pt x="642117" y="634999"/>
                    <a:pt x="642117" y="634999"/>
                    <a:pt x="642117" y="634999"/>
                  </a:cubicBezTo>
                  <a:cubicBezTo>
                    <a:pt x="641165" y="634999"/>
                    <a:pt x="642117" y="634999"/>
                    <a:pt x="642117" y="634999"/>
                  </a:cubicBezTo>
                  <a:cubicBezTo>
                    <a:pt x="642117" y="634999"/>
                    <a:pt x="642117" y="634999"/>
                    <a:pt x="642117" y="634999"/>
                  </a:cubicBezTo>
                  <a:cubicBezTo>
                    <a:pt x="642117" y="634999"/>
                    <a:pt x="642117" y="634999"/>
                    <a:pt x="642117" y="634999"/>
                  </a:cubicBezTo>
                  <a:cubicBezTo>
                    <a:pt x="642117" y="634999"/>
                    <a:pt x="642117" y="634999"/>
                    <a:pt x="642117" y="634999"/>
                  </a:cubicBezTo>
                  <a:close/>
                  <a:moveTo>
                    <a:pt x="371607" y="113981"/>
                  </a:moveTo>
                  <a:lnTo>
                    <a:pt x="371607" y="113981"/>
                  </a:lnTo>
                  <a:cubicBezTo>
                    <a:pt x="371607" y="113981"/>
                    <a:pt x="370655" y="113981"/>
                    <a:pt x="371607" y="113981"/>
                  </a:cubicBezTo>
                  <a:cubicBezTo>
                    <a:pt x="370655" y="113981"/>
                    <a:pt x="371607" y="113029"/>
                    <a:pt x="371607" y="113981"/>
                  </a:cubicBezTo>
                  <a:cubicBezTo>
                    <a:pt x="371607" y="113029"/>
                    <a:pt x="371607" y="113981"/>
                    <a:pt x="371607" y="113981"/>
                  </a:cubicBezTo>
                  <a:close/>
                  <a:moveTo>
                    <a:pt x="288740" y="497839"/>
                  </a:moveTo>
                  <a:cubicBezTo>
                    <a:pt x="288740" y="497839"/>
                    <a:pt x="288740" y="497839"/>
                    <a:pt x="288740" y="497839"/>
                  </a:cubicBezTo>
                  <a:cubicBezTo>
                    <a:pt x="288740" y="497839"/>
                    <a:pt x="288740" y="497839"/>
                    <a:pt x="288740" y="497839"/>
                  </a:cubicBezTo>
                  <a:cubicBezTo>
                    <a:pt x="288740" y="497839"/>
                    <a:pt x="288740" y="497839"/>
                    <a:pt x="288740" y="497839"/>
                  </a:cubicBezTo>
                  <a:cubicBezTo>
                    <a:pt x="288740" y="497839"/>
                    <a:pt x="288740" y="497839"/>
                    <a:pt x="288740" y="497839"/>
                  </a:cubicBezTo>
                  <a:close/>
                  <a:moveTo>
                    <a:pt x="407802" y="872172"/>
                  </a:moveTo>
                  <a:cubicBezTo>
                    <a:pt x="407802" y="872172"/>
                    <a:pt x="407802" y="872172"/>
                    <a:pt x="407802" y="872172"/>
                  </a:cubicBezTo>
                  <a:cubicBezTo>
                    <a:pt x="407802" y="872172"/>
                    <a:pt x="407802" y="872172"/>
                    <a:pt x="407802" y="872172"/>
                  </a:cubicBezTo>
                  <a:lnTo>
                    <a:pt x="407802" y="872172"/>
                  </a:lnTo>
                  <a:close/>
                  <a:moveTo>
                    <a:pt x="183965" y="1046479"/>
                  </a:moveTo>
                  <a:cubicBezTo>
                    <a:pt x="183965" y="1046479"/>
                    <a:pt x="183965" y="1046479"/>
                    <a:pt x="183965" y="1046479"/>
                  </a:cubicBezTo>
                  <a:cubicBezTo>
                    <a:pt x="183965" y="1046479"/>
                    <a:pt x="183965" y="1046479"/>
                    <a:pt x="183965" y="1046479"/>
                  </a:cubicBezTo>
                  <a:cubicBezTo>
                    <a:pt x="183965" y="1046479"/>
                    <a:pt x="183965" y="1046479"/>
                    <a:pt x="183965" y="1046479"/>
                  </a:cubicBezTo>
                  <a:close/>
                  <a:moveTo>
                    <a:pt x="120147" y="1067434"/>
                  </a:moveTo>
                  <a:cubicBezTo>
                    <a:pt x="120147" y="1067434"/>
                    <a:pt x="120147" y="1066482"/>
                    <a:pt x="120147" y="1066482"/>
                  </a:cubicBezTo>
                  <a:cubicBezTo>
                    <a:pt x="120147" y="1066482"/>
                    <a:pt x="120147" y="1066482"/>
                    <a:pt x="120147" y="1067434"/>
                  </a:cubicBezTo>
                  <a:cubicBezTo>
                    <a:pt x="120147" y="1066482"/>
                    <a:pt x="120147" y="1067434"/>
                    <a:pt x="120147" y="1067434"/>
                  </a:cubicBezTo>
                  <a:close/>
                  <a:moveTo>
                    <a:pt x="741177" y="1384616"/>
                  </a:moveTo>
                  <a:cubicBezTo>
                    <a:pt x="741177" y="1384616"/>
                    <a:pt x="741177" y="1384616"/>
                    <a:pt x="741177" y="1384616"/>
                  </a:cubicBezTo>
                  <a:cubicBezTo>
                    <a:pt x="741177" y="1384616"/>
                    <a:pt x="741177" y="1384616"/>
                    <a:pt x="741177" y="1384616"/>
                  </a:cubicBezTo>
                  <a:cubicBezTo>
                    <a:pt x="741177" y="1384616"/>
                    <a:pt x="741177" y="1384616"/>
                    <a:pt x="741177" y="1384616"/>
                  </a:cubicBezTo>
                  <a:close/>
                  <a:moveTo>
                    <a:pt x="723080" y="1074102"/>
                  </a:moveTo>
                  <a:cubicBezTo>
                    <a:pt x="723080" y="1074102"/>
                    <a:pt x="723080" y="1074102"/>
                    <a:pt x="723080" y="1074102"/>
                  </a:cubicBezTo>
                  <a:cubicBezTo>
                    <a:pt x="723080" y="1074102"/>
                    <a:pt x="723080" y="1074102"/>
                    <a:pt x="723080" y="1074102"/>
                  </a:cubicBezTo>
                  <a:cubicBezTo>
                    <a:pt x="723080" y="1074102"/>
                    <a:pt x="723080" y="1074102"/>
                    <a:pt x="723080" y="1074102"/>
                  </a:cubicBezTo>
                  <a:cubicBezTo>
                    <a:pt x="723080" y="1074102"/>
                    <a:pt x="723080" y="1074102"/>
                    <a:pt x="723080" y="1074102"/>
                  </a:cubicBezTo>
                  <a:close/>
                  <a:moveTo>
                    <a:pt x="353510" y="127316"/>
                  </a:moveTo>
                  <a:cubicBezTo>
                    <a:pt x="353510" y="127316"/>
                    <a:pt x="353510" y="127316"/>
                    <a:pt x="353510" y="127316"/>
                  </a:cubicBezTo>
                  <a:cubicBezTo>
                    <a:pt x="353510" y="127316"/>
                    <a:pt x="353510" y="127316"/>
                    <a:pt x="353510" y="127316"/>
                  </a:cubicBezTo>
                  <a:cubicBezTo>
                    <a:pt x="353510" y="127316"/>
                    <a:pt x="353510" y="127316"/>
                    <a:pt x="353510" y="127316"/>
                  </a:cubicBezTo>
                  <a:lnTo>
                    <a:pt x="353510" y="127316"/>
                  </a:lnTo>
                  <a:close/>
                  <a:moveTo>
                    <a:pt x="288740" y="497839"/>
                  </a:moveTo>
                  <a:cubicBezTo>
                    <a:pt x="288740" y="497839"/>
                    <a:pt x="288740" y="497839"/>
                    <a:pt x="288740" y="497839"/>
                  </a:cubicBezTo>
                  <a:cubicBezTo>
                    <a:pt x="289692" y="497839"/>
                    <a:pt x="289692" y="497839"/>
                    <a:pt x="288740" y="497839"/>
                  </a:cubicBezTo>
                  <a:cubicBezTo>
                    <a:pt x="289692" y="497839"/>
                    <a:pt x="289692" y="497839"/>
                    <a:pt x="288740" y="497839"/>
                  </a:cubicBezTo>
                  <a:close/>
                  <a:moveTo>
                    <a:pt x="358272" y="849311"/>
                  </a:moveTo>
                  <a:cubicBezTo>
                    <a:pt x="358272" y="849311"/>
                    <a:pt x="358272" y="849311"/>
                    <a:pt x="358272" y="849311"/>
                  </a:cubicBezTo>
                  <a:cubicBezTo>
                    <a:pt x="358272" y="849311"/>
                    <a:pt x="358272" y="849311"/>
                    <a:pt x="358272" y="849311"/>
                  </a:cubicBezTo>
                  <a:cubicBezTo>
                    <a:pt x="358272" y="849311"/>
                    <a:pt x="358272" y="849311"/>
                    <a:pt x="358272" y="849311"/>
                  </a:cubicBezTo>
                  <a:cubicBezTo>
                    <a:pt x="357320" y="849311"/>
                    <a:pt x="357320" y="849311"/>
                    <a:pt x="358272" y="849311"/>
                  </a:cubicBezTo>
                  <a:cubicBezTo>
                    <a:pt x="357320" y="849311"/>
                    <a:pt x="357320" y="848359"/>
                    <a:pt x="358272" y="849311"/>
                  </a:cubicBezTo>
                  <a:cubicBezTo>
                    <a:pt x="357320" y="848359"/>
                    <a:pt x="358272" y="848359"/>
                    <a:pt x="358272" y="849311"/>
                  </a:cubicBezTo>
                  <a:close/>
                  <a:moveTo>
                    <a:pt x="407802" y="886459"/>
                  </a:moveTo>
                  <a:cubicBezTo>
                    <a:pt x="407802" y="886459"/>
                    <a:pt x="407802" y="886459"/>
                    <a:pt x="407802" y="886459"/>
                  </a:cubicBezTo>
                  <a:cubicBezTo>
                    <a:pt x="407802" y="886459"/>
                    <a:pt x="407802" y="886459"/>
                    <a:pt x="407802" y="886459"/>
                  </a:cubicBezTo>
                  <a:cubicBezTo>
                    <a:pt x="407802" y="886459"/>
                    <a:pt x="407802" y="886459"/>
                    <a:pt x="407802" y="886459"/>
                  </a:cubicBezTo>
                  <a:close/>
                  <a:moveTo>
                    <a:pt x="682122" y="946467"/>
                  </a:moveTo>
                  <a:cubicBezTo>
                    <a:pt x="682122" y="946467"/>
                    <a:pt x="682122" y="946467"/>
                    <a:pt x="682122" y="946467"/>
                  </a:cubicBezTo>
                  <a:cubicBezTo>
                    <a:pt x="682122" y="946467"/>
                    <a:pt x="682122" y="945514"/>
                    <a:pt x="682122" y="946467"/>
                  </a:cubicBezTo>
                  <a:cubicBezTo>
                    <a:pt x="682122" y="946467"/>
                    <a:pt x="682122" y="946467"/>
                    <a:pt x="682122" y="946467"/>
                  </a:cubicBezTo>
                  <a:cubicBezTo>
                    <a:pt x="681170" y="947419"/>
                    <a:pt x="681170" y="947419"/>
                    <a:pt x="680217" y="948372"/>
                  </a:cubicBezTo>
                  <a:cubicBezTo>
                    <a:pt x="681170" y="947419"/>
                    <a:pt x="682122" y="946467"/>
                    <a:pt x="682122" y="946467"/>
                  </a:cubicBezTo>
                  <a:cubicBezTo>
                    <a:pt x="682122" y="945514"/>
                    <a:pt x="682122" y="946467"/>
                    <a:pt x="682122" y="946467"/>
                  </a:cubicBezTo>
                  <a:cubicBezTo>
                    <a:pt x="682122" y="945514"/>
                    <a:pt x="682122" y="945514"/>
                    <a:pt x="682122" y="946467"/>
                  </a:cubicBezTo>
                  <a:cubicBezTo>
                    <a:pt x="683075" y="945514"/>
                    <a:pt x="683075" y="945514"/>
                    <a:pt x="682122" y="946467"/>
                  </a:cubicBezTo>
                  <a:cubicBezTo>
                    <a:pt x="683075" y="945514"/>
                    <a:pt x="683075" y="945514"/>
                    <a:pt x="682122" y="946467"/>
                  </a:cubicBezTo>
                  <a:close/>
                  <a:moveTo>
                    <a:pt x="623067" y="77786"/>
                  </a:moveTo>
                  <a:cubicBezTo>
                    <a:pt x="623067" y="77786"/>
                    <a:pt x="623067" y="77786"/>
                    <a:pt x="623067" y="77786"/>
                  </a:cubicBezTo>
                  <a:cubicBezTo>
                    <a:pt x="623067" y="76834"/>
                    <a:pt x="623067" y="76834"/>
                    <a:pt x="623067" y="77786"/>
                  </a:cubicBezTo>
                  <a:cubicBezTo>
                    <a:pt x="623067" y="76834"/>
                    <a:pt x="623067" y="76834"/>
                    <a:pt x="623067" y="77786"/>
                  </a:cubicBezTo>
                  <a:cubicBezTo>
                    <a:pt x="623067" y="76834"/>
                    <a:pt x="623067" y="76834"/>
                    <a:pt x="623067" y="77786"/>
                  </a:cubicBezTo>
                  <a:cubicBezTo>
                    <a:pt x="623067" y="76834"/>
                    <a:pt x="623067" y="76834"/>
                    <a:pt x="623067" y="77786"/>
                  </a:cubicBezTo>
                  <a:cubicBezTo>
                    <a:pt x="623067" y="76834"/>
                    <a:pt x="623067" y="77786"/>
                    <a:pt x="623067" y="77786"/>
                  </a:cubicBezTo>
                  <a:close/>
                  <a:moveTo>
                    <a:pt x="508767" y="58736"/>
                  </a:moveTo>
                  <a:cubicBezTo>
                    <a:pt x="508767" y="58736"/>
                    <a:pt x="508767" y="58736"/>
                    <a:pt x="508767" y="58736"/>
                  </a:cubicBezTo>
                  <a:cubicBezTo>
                    <a:pt x="508767" y="58736"/>
                    <a:pt x="508767" y="58736"/>
                    <a:pt x="508767" y="58736"/>
                  </a:cubicBezTo>
                  <a:cubicBezTo>
                    <a:pt x="508767" y="58736"/>
                    <a:pt x="508767" y="58736"/>
                    <a:pt x="508767" y="58736"/>
                  </a:cubicBezTo>
                  <a:close/>
                  <a:moveTo>
                    <a:pt x="263975" y="253999"/>
                  </a:moveTo>
                  <a:cubicBezTo>
                    <a:pt x="263975" y="253999"/>
                    <a:pt x="264927" y="253046"/>
                    <a:pt x="264927" y="253046"/>
                  </a:cubicBezTo>
                  <a:cubicBezTo>
                    <a:pt x="264927" y="253046"/>
                    <a:pt x="263975" y="253046"/>
                    <a:pt x="263975" y="253999"/>
                  </a:cubicBezTo>
                  <a:close/>
                  <a:moveTo>
                    <a:pt x="316362" y="548322"/>
                  </a:moveTo>
                  <a:cubicBezTo>
                    <a:pt x="316362" y="548322"/>
                    <a:pt x="316362" y="548322"/>
                    <a:pt x="316362" y="548322"/>
                  </a:cubicBezTo>
                  <a:cubicBezTo>
                    <a:pt x="316362" y="548322"/>
                    <a:pt x="316362" y="548322"/>
                    <a:pt x="316362" y="548322"/>
                  </a:cubicBezTo>
                  <a:cubicBezTo>
                    <a:pt x="316362" y="548322"/>
                    <a:pt x="316362" y="548322"/>
                    <a:pt x="316362" y="548322"/>
                  </a:cubicBezTo>
                  <a:cubicBezTo>
                    <a:pt x="316362" y="548322"/>
                    <a:pt x="316362" y="548322"/>
                    <a:pt x="316362" y="548322"/>
                  </a:cubicBezTo>
                  <a:cubicBezTo>
                    <a:pt x="316362" y="548322"/>
                    <a:pt x="316362" y="548322"/>
                    <a:pt x="316362" y="548322"/>
                  </a:cubicBezTo>
                  <a:close/>
                  <a:moveTo>
                    <a:pt x="387800" y="904557"/>
                  </a:moveTo>
                  <a:cubicBezTo>
                    <a:pt x="387800" y="904557"/>
                    <a:pt x="387800" y="904557"/>
                    <a:pt x="387800" y="904557"/>
                  </a:cubicBezTo>
                  <a:cubicBezTo>
                    <a:pt x="387800" y="904557"/>
                    <a:pt x="387800" y="904557"/>
                    <a:pt x="387800" y="904557"/>
                  </a:cubicBezTo>
                  <a:close/>
                  <a:moveTo>
                    <a:pt x="393515" y="1439862"/>
                  </a:moveTo>
                  <a:cubicBezTo>
                    <a:pt x="393515" y="1438909"/>
                    <a:pt x="393515" y="1438909"/>
                    <a:pt x="393515" y="1439862"/>
                  </a:cubicBezTo>
                  <a:cubicBezTo>
                    <a:pt x="394467" y="1438909"/>
                    <a:pt x="394467" y="1438909"/>
                    <a:pt x="393515" y="1439862"/>
                  </a:cubicBezTo>
                  <a:cubicBezTo>
                    <a:pt x="393515" y="1439862"/>
                    <a:pt x="393515" y="1439862"/>
                    <a:pt x="393515" y="1439862"/>
                  </a:cubicBezTo>
                  <a:close/>
                  <a:moveTo>
                    <a:pt x="423042" y="76834"/>
                  </a:moveTo>
                  <a:cubicBezTo>
                    <a:pt x="423042" y="76834"/>
                    <a:pt x="422090" y="76834"/>
                    <a:pt x="423042" y="76834"/>
                  </a:cubicBezTo>
                  <a:cubicBezTo>
                    <a:pt x="422090" y="76834"/>
                    <a:pt x="422090" y="76834"/>
                    <a:pt x="423042" y="76834"/>
                  </a:cubicBezTo>
                  <a:cubicBezTo>
                    <a:pt x="422090" y="76834"/>
                    <a:pt x="422090" y="76834"/>
                    <a:pt x="423042" y="76834"/>
                  </a:cubicBezTo>
                  <a:cubicBezTo>
                    <a:pt x="422090" y="76834"/>
                    <a:pt x="422090" y="75881"/>
                    <a:pt x="422090" y="75881"/>
                  </a:cubicBezTo>
                  <a:cubicBezTo>
                    <a:pt x="422090" y="75881"/>
                    <a:pt x="422090" y="75881"/>
                    <a:pt x="423042" y="76834"/>
                  </a:cubicBezTo>
                  <a:close/>
                  <a:moveTo>
                    <a:pt x="348747" y="86359"/>
                  </a:moveTo>
                  <a:cubicBezTo>
                    <a:pt x="348747" y="86359"/>
                    <a:pt x="348747" y="86359"/>
                    <a:pt x="348747" y="86359"/>
                  </a:cubicBezTo>
                  <a:cubicBezTo>
                    <a:pt x="348747" y="86359"/>
                    <a:pt x="348747" y="86359"/>
                    <a:pt x="348747" y="86359"/>
                  </a:cubicBezTo>
                  <a:cubicBezTo>
                    <a:pt x="348747" y="86359"/>
                    <a:pt x="348747" y="86359"/>
                    <a:pt x="348747" y="86359"/>
                  </a:cubicBezTo>
                  <a:cubicBezTo>
                    <a:pt x="348747" y="86359"/>
                    <a:pt x="348747" y="86359"/>
                    <a:pt x="348747" y="86359"/>
                  </a:cubicBezTo>
                  <a:cubicBezTo>
                    <a:pt x="348747" y="86359"/>
                    <a:pt x="348747" y="86359"/>
                    <a:pt x="348747" y="86359"/>
                  </a:cubicBezTo>
                  <a:close/>
                  <a:moveTo>
                    <a:pt x="270642" y="200659"/>
                  </a:moveTo>
                  <a:cubicBezTo>
                    <a:pt x="270642" y="199706"/>
                    <a:pt x="270642" y="199706"/>
                    <a:pt x="270642" y="198754"/>
                  </a:cubicBezTo>
                  <a:cubicBezTo>
                    <a:pt x="270642" y="198754"/>
                    <a:pt x="271595" y="199706"/>
                    <a:pt x="271595" y="199706"/>
                  </a:cubicBezTo>
                  <a:cubicBezTo>
                    <a:pt x="271595" y="199706"/>
                    <a:pt x="271595" y="200659"/>
                    <a:pt x="270642" y="200659"/>
                  </a:cubicBezTo>
                  <a:close/>
                  <a:moveTo>
                    <a:pt x="270642" y="388301"/>
                  </a:moveTo>
                  <a:cubicBezTo>
                    <a:pt x="270642" y="388301"/>
                    <a:pt x="270642" y="388301"/>
                    <a:pt x="270642" y="388301"/>
                  </a:cubicBezTo>
                  <a:cubicBezTo>
                    <a:pt x="270642" y="388301"/>
                    <a:pt x="270642" y="388301"/>
                    <a:pt x="270642" y="388301"/>
                  </a:cubicBezTo>
                  <a:cubicBezTo>
                    <a:pt x="270642" y="388301"/>
                    <a:pt x="270642" y="388301"/>
                    <a:pt x="270642" y="388301"/>
                  </a:cubicBezTo>
                  <a:close/>
                  <a:moveTo>
                    <a:pt x="243020" y="932179"/>
                  </a:moveTo>
                  <a:cubicBezTo>
                    <a:pt x="243020" y="932179"/>
                    <a:pt x="243020" y="932179"/>
                    <a:pt x="243020" y="932179"/>
                  </a:cubicBezTo>
                  <a:cubicBezTo>
                    <a:pt x="243020" y="932179"/>
                    <a:pt x="243020" y="932179"/>
                    <a:pt x="243020" y="932179"/>
                  </a:cubicBezTo>
                  <a:lnTo>
                    <a:pt x="243020" y="932179"/>
                  </a:lnTo>
                  <a:cubicBezTo>
                    <a:pt x="243020" y="932179"/>
                    <a:pt x="243020" y="932179"/>
                    <a:pt x="243020" y="932179"/>
                  </a:cubicBezTo>
                  <a:cubicBezTo>
                    <a:pt x="243020" y="932179"/>
                    <a:pt x="243020" y="932179"/>
                    <a:pt x="243020" y="932179"/>
                  </a:cubicBezTo>
                  <a:cubicBezTo>
                    <a:pt x="243020" y="932179"/>
                    <a:pt x="243020" y="932179"/>
                    <a:pt x="243020" y="932179"/>
                  </a:cubicBezTo>
                  <a:close/>
                  <a:moveTo>
                    <a:pt x="234447" y="922654"/>
                  </a:moveTo>
                  <a:lnTo>
                    <a:pt x="234447" y="922654"/>
                  </a:lnTo>
                  <a:cubicBezTo>
                    <a:pt x="234447" y="922654"/>
                    <a:pt x="234447" y="922654"/>
                    <a:pt x="234447" y="922654"/>
                  </a:cubicBezTo>
                  <a:cubicBezTo>
                    <a:pt x="234447" y="922654"/>
                    <a:pt x="234447" y="922654"/>
                    <a:pt x="234447" y="922654"/>
                  </a:cubicBezTo>
                  <a:cubicBezTo>
                    <a:pt x="234447" y="922654"/>
                    <a:pt x="234447" y="922654"/>
                    <a:pt x="234447" y="922654"/>
                  </a:cubicBezTo>
                  <a:lnTo>
                    <a:pt x="234447" y="922654"/>
                  </a:lnTo>
                  <a:close/>
                  <a:moveTo>
                    <a:pt x="311600" y="1278889"/>
                  </a:moveTo>
                  <a:cubicBezTo>
                    <a:pt x="311600" y="1278889"/>
                    <a:pt x="311600" y="1279841"/>
                    <a:pt x="311600" y="1279841"/>
                  </a:cubicBezTo>
                  <a:cubicBezTo>
                    <a:pt x="311600" y="1279841"/>
                    <a:pt x="311600" y="1279841"/>
                    <a:pt x="311600" y="1279841"/>
                  </a:cubicBezTo>
                  <a:cubicBezTo>
                    <a:pt x="311600" y="1279841"/>
                    <a:pt x="311600" y="1279841"/>
                    <a:pt x="311600" y="1279841"/>
                  </a:cubicBezTo>
                  <a:cubicBezTo>
                    <a:pt x="310647" y="1279841"/>
                    <a:pt x="309695" y="1279841"/>
                    <a:pt x="308742" y="1280794"/>
                  </a:cubicBezTo>
                  <a:cubicBezTo>
                    <a:pt x="309695" y="1279841"/>
                    <a:pt x="310647" y="1278889"/>
                    <a:pt x="311600" y="1278889"/>
                  </a:cubicBezTo>
                  <a:close/>
                  <a:moveTo>
                    <a:pt x="371607" y="1443672"/>
                  </a:moveTo>
                  <a:cubicBezTo>
                    <a:pt x="371607" y="1443672"/>
                    <a:pt x="371607" y="1443672"/>
                    <a:pt x="371607" y="1443672"/>
                  </a:cubicBezTo>
                  <a:cubicBezTo>
                    <a:pt x="371607" y="1443672"/>
                    <a:pt x="371607" y="1443672"/>
                    <a:pt x="371607" y="1443672"/>
                  </a:cubicBezTo>
                  <a:cubicBezTo>
                    <a:pt x="371607" y="1443672"/>
                    <a:pt x="371607" y="1443672"/>
                    <a:pt x="371607" y="1443672"/>
                  </a:cubicBezTo>
                  <a:close/>
                  <a:moveTo>
                    <a:pt x="760227" y="1343659"/>
                  </a:moveTo>
                  <a:cubicBezTo>
                    <a:pt x="760227" y="1343659"/>
                    <a:pt x="760227" y="1343659"/>
                    <a:pt x="760227" y="1343659"/>
                  </a:cubicBezTo>
                  <a:cubicBezTo>
                    <a:pt x="760227" y="1343659"/>
                    <a:pt x="760227" y="1343659"/>
                    <a:pt x="760227" y="1343659"/>
                  </a:cubicBezTo>
                  <a:cubicBezTo>
                    <a:pt x="760227" y="1343659"/>
                    <a:pt x="760227" y="1343659"/>
                    <a:pt x="760227" y="1343659"/>
                  </a:cubicBezTo>
                  <a:cubicBezTo>
                    <a:pt x="760227" y="1343659"/>
                    <a:pt x="760227" y="1343659"/>
                    <a:pt x="760227" y="1343659"/>
                  </a:cubicBezTo>
                  <a:cubicBezTo>
                    <a:pt x="760227" y="1343659"/>
                    <a:pt x="760227" y="1343659"/>
                    <a:pt x="760227" y="1343659"/>
                  </a:cubicBezTo>
                  <a:close/>
                  <a:moveTo>
                    <a:pt x="954537" y="1087437"/>
                  </a:moveTo>
                  <a:cubicBezTo>
                    <a:pt x="952632" y="1086484"/>
                    <a:pt x="950727" y="1084579"/>
                    <a:pt x="950727" y="1082674"/>
                  </a:cubicBezTo>
                  <a:cubicBezTo>
                    <a:pt x="952632" y="1084579"/>
                    <a:pt x="954537" y="1086484"/>
                    <a:pt x="954537" y="1087437"/>
                  </a:cubicBezTo>
                  <a:close/>
                  <a:moveTo>
                    <a:pt x="805947" y="1237932"/>
                  </a:moveTo>
                  <a:cubicBezTo>
                    <a:pt x="806900" y="1237932"/>
                    <a:pt x="806900" y="1237932"/>
                    <a:pt x="806900" y="1237932"/>
                  </a:cubicBezTo>
                  <a:cubicBezTo>
                    <a:pt x="806900" y="1238884"/>
                    <a:pt x="805947" y="1238884"/>
                    <a:pt x="805947" y="1237932"/>
                  </a:cubicBezTo>
                  <a:cubicBezTo>
                    <a:pt x="805947" y="1238884"/>
                    <a:pt x="805947" y="1238884"/>
                    <a:pt x="805947" y="1237932"/>
                  </a:cubicBezTo>
                  <a:close/>
                  <a:moveTo>
                    <a:pt x="713555" y="969327"/>
                  </a:moveTo>
                  <a:cubicBezTo>
                    <a:pt x="713555" y="969327"/>
                    <a:pt x="713555" y="969327"/>
                    <a:pt x="713555" y="969327"/>
                  </a:cubicBezTo>
                  <a:cubicBezTo>
                    <a:pt x="713555" y="969327"/>
                    <a:pt x="713555" y="969327"/>
                    <a:pt x="713555" y="969327"/>
                  </a:cubicBezTo>
                  <a:cubicBezTo>
                    <a:pt x="713555" y="969327"/>
                    <a:pt x="713555" y="969327"/>
                    <a:pt x="713555" y="969327"/>
                  </a:cubicBezTo>
                  <a:close/>
                  <a:moveTo>
                    <a:pt x="694505" y="585469"/>
                  </a:moveTo>
                  <a:cubicBezTo>
                    <a:pt x="692600" y="586422"/>
                    <a:pt x="691647" y="587374"/>
                    <a:pt x="689742" y="588327"/>
                  </a:cubicBezTo>
                  <a:cubicBezTo>
                    <a:pt x="690695" y="587374"/>
                    <a:pt x="692600" y="586422"/>
                    <a:pt x="694505" y="585469"/>
                  </a:cubicBezTo>
                  <a:close/>
                  <a:moveTo>
                    <a:pt x="234447" y="493076"/>
                  </a:moveTo>
                  <a:cubicBezTo>
                    <a:pt x="234447" y="493076"/>
                    <a:pt x="233495" y="493076"/>
                    <a:pt x="234447" y="493076"/>
                  </a:cubicBezTo>
                  <a:cubicBezTo>
                    <a:pt x="234447" y="492124"/>
                    <a:pt x="234447" y="492124"/>
                    <a:pt x="234447" y="492124"/>
                  </a:cubicBezTo>
                  <a:cubicBezTo>
                    <a:pt x="234447" y="492124"/>
                    <a:pt x="234447" y="493076"/>
                    <a:pt x="234447" y="493076"/>
                  </a:cubicBezTo>
                  <a:close/>
                  <a:moveTo>
                    <a:pt x="540200" y="1485582"/>
                  </a:moveTo>
                  <a:cubicBezTo>
                    <a:pt x="540200" y="1485582"/>
                    <a:pt x="540200" y="1485582"/>
                    <a:pt x="540200" y="1485582"/>
                  </a:cubicBezTo>
                  <a:cubicBezTo>
                    <a:pt x="540200" y="1485582"/>
                    <a:pt x="540200" y="1485582"/>
                    <a:pt x="540200" y="1485582"/>
                  </a:cubicBezTo>
                  <a:cubicBezTo>
                    <a:pt x="540200" y="1485582"/>
                    <a:pt x="540200" y="1485582"/>
                    <a:pt x="540200" y="1485582"/>
                  </a:cubicBezTo>
                  <a:close/>
                  <a:moveTo>
                    <a:pt x="755465" y="1028382"/>
                  </a:moveTo>
                  <a:cubicBezTo>
                    <a:pt x="755465" y="1028382"/>
                    <a:pt x="755465" y="1028382"/>
                    <a:pt x="755465" y="1028382"/>
                  </a:cubicBezTo>
                  <a:cubicBezTo>
                    <a:pt x="755465" y="1028382"/>
                    <a:pt x="755465" y="1028382"/>
                    <a:pt x="755465" y="1028382"/>
                  </a:cubicBezTo>
                  <a:cubicBezTo>
                    <a:pt x="755465" y="1028382"/>
                    <a:pt x="755465" y="1028382"/>
                    <a:pt x="755465" y="1028382"/>
                  </a:cubicBezTo>
                  <a:close/>
                  <a:moveTo>
                    <a:pt x="714507" y="136841"/>
                  </a:moveTo>
                  <a:cubicBezTo>
                    <a:pt x="714507" y="136841"/>
                    <a:pt x="714507" y="136841"/>
                    <a:pt x="714507" y="136841"/>
                  </a:cubicBezTo>
                  <a:cubicBezTo>
                    <a:pt x="714507" y="136841"/>
                    <a:pt x="714507" y="136841"/>
                    <a:pt x="714507" y="136841"/>
                  </a:cubicBezTo>
                  <a:cubicBezTo>
                    <a:pt x="714507" y="136841"/>
                    <a:pt x="714507" y="136841"/>
                    <a:pt x="714507" y="136841"/>
                  </a:cubicBezTo>
                  <a:close/>
                  <a:moveTo>
                    <a:pt x="347795" y="83501"/>
                  </a:moveTo>
                  <a:cubicBezTo>
                    <a:pt x="347795" y="84454"/>
                    <a:pt x="347795" y="85406"/>
                    <a:pt x="347795" y="86359"/>
                  </a:cubicBezTo>
                  <a:cubicBezTo>
                    <a:pt x="345890" y="85406"/>
                    <a:pt x="344937" y="84454"/>
                    <a:pt x="343985" y="82549"/>
                  </a:cubicBezTo>
                  <a:cubicBezTo>
                    <a:pt x="345890" y="82549"/>
                    <a:pt x="346842" y="83501"/>
                    <a:pt x="347795" y="83501"/>
                  </a:cubicBezTo>
                  <a:close/>
                  <a:moveTo>
                    <a:pt x="293502" y="594042"/>
                  </a:moveTo>
                  <a:cubicBezTo>
                    <a:pt x="293502" y="594042"/>
                    <a:pt x="293502" y="594042"/>
                    <a:pt x="293502" y="594042"/>
                  </a:cubicBezTo>
                  <a:cubicBezTo>
                    <a:pt x="293502" y="594042"/>
                    <a:pt x="293502" y="594042"/>
                    <a:pt x="293502" y="594042"/>
                  </a:cubicBezTo>
                  <a:cubicBezTo>
                    <a:pt x="293502" y="594042"/>
                    <a:pt x="293502" y="594042"/>
                    <a:pt x="293502" y="594042"/>
                  </a:cubicBezTo>
                  <a:cubicBezTo>
                    <a:pt x="293502" y="594042"/>
                    <a:pt x="293502" y="594042"/>
                    <a:pt x="293502" y="594042"/>
                  </a:cubicBezTo>
                  <a:lnTo>
                    <a:pt x="293502" y="594042"/>
                  </a:lnTo>
                  <a:cubicBezTo>
                    <a:pt x="293502" y="594042"/>
                    <a:pt x="293502" y="594042"/>
                    <a:pt x="293502" y="594042"/>
                  </a:cubicBezTo>
                  <a:cubicBezTo>
                    <a:pt x="293502" y="594042"/>
                    <a:pt x="293502" y="594042"/>
                    <a:pt x="293502" y="594042"/>
                  </a:cubicBezTo>
                  <a:cubicBezTo>
                    <a:pt x="293502" y="594042"/>
                    <a:pt x="293502" y="594042"/>
                    <a:pt x="293502" y="594042"/>
                  </a:cubicBezTo>
                  <a:cubicBezTo>
                    <a:pt x="293502" y="594042"/>
                    <a:pt x="293502" y="594042"/>
                    <a:pt x="293502" y="594042"/>
                  </a:cubicBezTo>
                  <a:close/>
                  <a:moveTo>
                    <a:pt x="262070" y="1412239"/>
                  </a:moveTo>
                  <a:cubicBezTo>
                    <a:pt x="262070" y="1412239"/>
                    <a:pt x="262070" y="1412239"/>
                    <a:pt x="262070" y="1412239"/>
                  </a:cubicBezTo>
                  <a:cubicBezTo>
                    <a:pt x="262070" y="1413191"/>
                    <a:pt x="262070" y="1413191"/>
                    <a:pt x="262070" y="1412239"/>
                  </a:cubicBezTo>
                  <a:cubicBezTo>
                    <a:pt x="262070" y="1413191"/>
                    <a:pt x="262070" y="1412239"/>
                    <a:pt x="262070" y="1412239"/>
                  </a:cubicBezTo>
                  <a:close/>
                  <a:moveTo>
                    <a:pt x="433520" y="1480819"/>
                  </a:moveTo>
                  <a:cubicBezTo>
                    <a:pt x="433520" y="1480819"/>
                    <a:pt x="432567" y="1480819"/>
                    <a:pt x="432567" y="1480819"/>
                  </a:cubicBezTo>
                  <a:cubicBezTo>
                    <a:pt x="432567" y="1480819"/>
                    <a:pt x="432567" y="1480819"/>
                    <a:pt x="432567" y="1480819"/>
                  </a:cubicBezTo>
                  <a:cubicBezTo>
                    <a:pt x="432567" y="1480819"/>
                    <a:pt x="432567" y="1480819"/>
                    <a:pt x="433520" y="1480819"/>
                  </a:cubicBezTo>
                  <a:close/>
                  <a:moveTo>
                    <a:pt x="745940" y="1466532"/>
                  </a:moveTo>
                  <a:cubicBezTo>
                    <a:pt x="745940" y="1467484"/>
                    <a:pt x="745940" y="1467484"/>
                    <a:pt x="745940" y="1466532"/>
                  </a:cubicBezTo>
                  <a:cubicBezTo>
                    <a:pt x="745940" y="1467484"/>
                    <a:pt x="745940" y="1467484"/>
                    <a:pt x="745940" y="1466532"/>
                  </a:cubicBezTo>
                  <a:cubicBezTo>
                    <a:pt x="745940" y="1467484"/>
                    <a:pt x="745940" y="1467484"/>
                    <a:pt x="745940" y="1466532"/>
                  </a:cubicBezTo>
                  <a:close/>
                  <a:moveTo>
                    <a:pt x="787850" y="1334134"/>
                  </a:moveTo>
                  <a:cubicBezTo>
                    <a:pt x="787850" y="1335087"/>
                    <a:pt x="787850" y="1336039"/>
                    <a:pt x="787850" y="1336991"/>
                  </a:cubicBezTo>
                  <a:cubicBezTo>
                    <a:pt x="786897" y="1336991"/>
                    <a:pt x="786897" y="1336039"/>
                    <a:pt x="785945" y="1336039"/>
                  </a:cubicBezTo>
                  <a:cubicBezTo>
                    <a:pt x="786897" y="1336039"/>
                    <a:pt x="786897" y="1335087"/>
                    <a:pt x="787850" y="1334134"/>
                  </a:cubicBezTo>
                  <a:close/>
                  <a:moveTo>
                    <a:pt x="741177" y="884554"/>
                  </a:moveTo>
                  <a:cubicBezTo>
                    <a:pt x="741177" y="884554"/>
                    <a:pt x="742130" y="884554"/>
                    <a:pt x="742130" y="884554"/>
                  </a:cubicBezTo>
                  <a:cubicBezTo>
                    <a:pt x="742130" y="884554"/>
                    <a:pt x="742130" y="884554"/>
                    <a:pt x="741177" y="884554"/>
                  </a:cubicBezTo>
                  <a:close/>
                  <a:moveTo>
                    <a:pt x="755465" y="380681"/>
                  </a:moveTo>
                  <a:cubicBezTo>
                    <a:pt x="755465" y="379729"/>
                    <a:pt x="755465" y="379729"/>
                    <a:pt x="755465" y="378776"/>
                  </a:cubicBezTo>
                  <a:cubicBezTo>
                    <a:pt x="755465" y="378776"/>
                    <a:pt x="755465" y="378776"/>
                    <a:pt x="755465" y="378776"/>
                  </a:cubicBezTo>
                  <a:cubicBezTo>
                    <a:pt x="755465" y="378776"/>
                    <a:pt x="755465" y="378776"/>
                    <a:pt x="755465" y="378776"/>
                  </a:cubicBezTo>
                  <a:cubicBezTo>
                    <a:pt x="756417" y="379729"/>
                    <a:pt x="757370" y="379729"/>
                    <a:pt x="757370" y="380681"/>
                  </a:cubicBezTo>
                  <a:cubicBezTo>
                    <a:pt x="757370" y="380681"/>
                    <a:pt x="756417" y="380681"/>
                    <a:pt x="755465" y="380681"/>
                  </a:cubicBezTo>
                  <a:close/>
                  <a:moveTo>
                    <a:pt x="239210" y="534034"/>
                  </a:moveTo>
                  <a:lnTo>
                    <a:pt x="239210" y="534034"/>
                  </a:lnTo>
                  <a:cubicBezTo>
                    <a:pt x="239210" y="534034"/>
                    <a:pt x="239210" y="534987"/>
                    <a:pt x="239210" y="534034"/>
                  </a:cubicBezTo>
                  <a:cubicBezTo>
                    <a:pt x="238257" y="534987"/>
                    <a:pt x="238257" y="534034"/>
                    <a:pt x="239210" y="534034"/>
                  </a:cubicBezTo>
                  <a:cubicBezTo>
                    <a:pt x="238257" y="534034"/>
                    <a:pt x="238257" y="534034"/>
                    <a:pt x="239210" y="534034"/>
                  </a:cubicBezTo>
                  <a:close/>
                  <a:moveTo>
                    <a:pt x="298265" y="1375091"/>
                  </a:moveTo>
                  <a:cubicBezTo>
                    <a:pt x="298265" y="1376044"/>
                    <a:pt x="298265" y="1376044"/>
                    <a:pt x="298265" y="1375091"/>
                  </a:cubicBezTo>
                  <a:cubicBezTo>
                    <a:pt x="298265" y="1376044"/>
                    <a:pt x="298265" y="1376044"/>
                    <a:pt x="298265" y="1375091"/>
                  </a:cubicBezTo>
                  <a:cubicBezTo>
                    <a:pt x="298265" y="1376044"/>
                    <a:pt x="298265" y="1376044"/>
                    <a:pt x="298265" y="1375091"/>
                  </a:cubicBezTo>
                  <a:close/>
                  <a:moveTo>
                    <a:pt x="1046930" y="968374"/>
                  </a:moveTo>
                  <a:cubicBezTo>
                    <a:pt x="1046930" y="968374"/>
                    <a:pt x="1046930" y="969327"/>
                    <a:pt x="1046930" y="968374"/>
                  </a:cubicBezTo>
                  <a:cubicBezTo>
                    <a:pt x="1045977" y="968374"/>
                    <a:pt x="1045025" y="968374"/>
                    <a:pt x="1045025" y="967422"/>
                  </a:cubicBezTo>
                  <a:cubicBezTo>
                    <a:pt x="1045977" y="968374"/>
                    <a:pt x="1045977" y="968374"/>
                    <a:pt x="1046930" y="968374"/>
                  </a:cubicBezTo>
                  <a:close/>
                  <a:moveTo>
                    <a:pt x="614495" y="17779"/>
                  </a:moveTo>
                  <a:cubicBezTo>
                    <a:pt x="614495" y="17779"/>
                    <a:pt x="614495" y="17779"/>
                    <a:pt x="614495" y="17779"/>
                  </a:cubicBezTo>
                  <a:cubicBezTo>
                    <a:pt x="614495" y="17779"/>
                    <a:pt x="613542" y="17779"/>
                    <a:pt x="614495" y="17779"/>
                  </a:cubicBezTo>
                  <a:cubicBezTo>
                    <a:pt x="613542" y="17779"/>
                    <a:pt x="613542" y="17779"/>
                    <a:pt x="614495" y="17779"/>
                  </a:cubicBezTo>
                  <a:cubicBezTo>
                    <a:pt x="613542" y="17779"/>
                    <a:pt x="614495" y="17779"/>
                    <a:pt x="614495" y="17779"/>
                  </a:cubicBezTo>
                  <a:close/>
                  <a:moveTo>
                    <a:pt x="564012" y="6349"/>
                  </a:moveTo>
                  <a:cubicBezTo>
                    <a:pt x="564012" y="6349"/>
                    <a:pt x="564012" y="6349"/>
                    <a:pt x="564012" y="6349"/>
                  </a:cubicBezTo>
                  <a:cubicBezTo>
                    <a:pt x="564012" y="6349"/>
                    <a:pt x="564965" y="6349"/>
                    <a:pt x="564965" y="6349"/>
                  </a:cubicBezTo>
                  <a:cubicBezTo>
                    <a:pt x="564965" y="6349"/>
                    <a:pt x="564965" y="6349"/>
                    <a:pt x="564012" y="6349"/>
                  </a:cubicBezTo>
                  <a:close/>
                  <a:moveTo>
                    <a:pt x="306837" y="104456"/>
                  </a:moveTo>
                  <a:cubicBezTo>
                    <a:pt x="306837" y="104456"/>
                    <a:pt x="306837" y="103504"/>
                    <a:pt x="307790" y="103504"/>
                  </a:cubicBezTo>
                  <a:cubicBezTo>
                    <a:pt x="307790" y="103504"/>
                    <a:pt x="308742" y="104456"/>
                    <a:pt x="308742" y="104456"/>
                  </a:cubicBezTo>
                  <a:cubicBezTo>
                    <a:pt x="307790" y="104456"/>
                    <a:pt x="307790" y="104456"/>
                    <a:pt x="306837" y="104456"/>
                  </a:cubicBezTo>
                  <a:cubicBezTo>
                    <a:pt x="306837" y="104456"/>
                    <a:pt x="306837" y="104456"/>
                    <a:pt x="306837" y="104456"/>
                  </a:cubicBezTo>
                  <a:cubicBezTo>
                    <a:pt x="306837" y="104456"/>
                    <a:pt x="306837" y="104456"/>
                    <a:pt x="306837" y="104456"/>
                  </a:cubicBezTo>
                  <a:close/>
                  <a:moveTo>
                    <a:pt x="289692" y="608329"/>
                  </a:moveTo>
                  <a:cubicBezTo>
                    <a:pt x="289692" y="608329"/>
                    <a:pt x="289692" y="608329"/>
                    <a:pt x="289692" y="608329"/>
                  </a:cubicBezTo>
                  <a:cubicBezTo>
                    <a:pt x="289692" y="608329"/>
                    <a:pt x="289692" y="608329"/>
                    <a:pt x="289692" y="608329"/>
                  </a:cubicBezTo>
                  <a:cubicBezTo>
                    <a:pt x="289692" y="608329"/>
                    <a:pt x="289692" y="608329"/>
                    <a:pt x="289692" y="608329"/>
                  </a:cubicBezTo>
                  <a:cubicBezTo>
                    <a:pt x="289692" y="608329"/>
                    <a:pt x="289692" y="608329"/>
                    <a:pt x="289692" y="608329"/>
                  </a:cubicBezTo>
                  <a:cubicBezTo>
                    <a:pt x="289692" y="608329"/>
                    <a:pt x="289692" y="608329"/>
                    <a:pt x="289692" y="608329"/>
                  </a:cubicBezTo>
                  <a:close/>
                  <a:moveTo>
                    <a:pt x="124910" y="914082"/>
                  </a:moveTo>
                  <a:cubicBezTo>
                    <a:pt x="123957" y="914082"/>
                    <a:pt x="123957" y="914082"/>
                    <a:pt x="124910" y="914082"/>
                  </a:cubicBezTo>
                  <a:cubicBezTo>
                    <a:pt x="123957" y="914082"/>
                    <a:pt x="123957" y="914082"/>
                    <a:pt x="124910" y="914082"/>
                  </a:cubicBezTo>
                  <a:cubicBezTo>
                    <a:pt x="123957" y="914082"/>
                    <a:pt x="124910" y="914082"/>
                    <a:pt x="124910" y="914082"/>
                  </a:cubicBezTo>
                  <a:close/>
                  <a:moveTo>
                    <a:pt x="315410" y="1421764"/>
                  </a:moveTo>
                  <a:cubicBezTo>
                    <a:pt x="315410" y="1421764"/>
                    <a:pt x="315410" y="1421764"/>
                    <a:pt x="315410" y="1421764"/>
                  </a:cubicBezTo>
                  <a:cubicBezTo>
                    <a:pt x="315410" y="1421764"/>
                    <a:pt x="315410" y="1421764"/>
                    <a:pt x="315410" y="1421764"/>
                  </a:cubicBezTo>
                  <a:cubicBezTo>
                    <a:pt x="315410" y="1421764"/>
                    <a:pt x="315410" y="1421764"/>
                    <a:pt x="315410" y="1421764"/>
                  </a:cubicBezTo>
                  <a:close/>
                </a:path>
              </a:pathLst>
            </a:custGeom>
            <a:gradFill>
              <a:gsLst>
                <a:gs pos="100000">
                  <a:schemeClr val="accent1">
                    <a:alpha val="65000"/>
                  </a:schemeClr>
                </a:gs>
                <a:gs pos="0">
                  <a:schemeClr val="accent1">
                    <a:alpha val="18000"/>
                  </a:schemeClr>
                </a:gs>
              </a:gsLst>
              <a:lin ang="5400000" scaled="0"/>
            </a:gradFill>
            <a:ln w="129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2" name="图形 66">
              <a:extLst>
                <a:ext uri="{FF2B5EF4-FFF2-40B4-BE49-F238E27FC236}">
                  <a16:creationId xmlns:a16="http://schemas.microsoft.com/office/drawing/2014/main" id="{A20B2217-0688-41E8-8EB6-FA21A25A3A58}"/>
                </a:ext>
              </a:extLst>
            </p:cNvPr>
            <p:cNvSpPr/>
            <p:nvPr/>
          </p:nvSpPr>
          <p:spPr>
            <a:xfrm>
              <a:off x="6113021" y="2651997"/>
              <a:ext cx="12506" cy="5476"/>
            </a:xfrm>
            <a:custGeom>
              <a:avLst/>
              <a:gdLst>
                <a:gd name="connsiteX0" fmla="*/ 11554 w 12506"/>
                <a:gd name="connsiteY0" fmla="*/ 5477 h 5476"/>
                <a:gd name="connsiteX1" fmla="*/ 12506 w 12506"/>
                <a:gd name="connsiteY1" fmla="*/ 2619 h 5476"/>
                <a:gd name="connsiteX2" fmla="*/ 6791 w 12506"/>
                <a:gd name="connsiteY2" fmla="*/ 714 h 5476"/>
                <a:gd name="connsiteX3" fmla="*/ 124 w 12506"/>
                <a:gd name="connsiteY3" fmla="*/ 3572 h 5476"/>
                <a:gd name="connsiteX4" fmla="*/ 11554 w 12506"/>
                <a:gd name="connsiteY4" fmla="*/ 5477 h 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6" h="5476">
                  <a:moveTo>
                    <a:pt x="11554" y="5477"/>
                  </a:moveTo>
                  <a:cubicBezTo>
                    <a:pt x="11554" y="4524"/>
                    <a:pt x="12506" y="3572"/>
                    <a:pt x="12506" y="2619"/>
                  </a:cubicBezTo>
                  <a:cubicBezTo>
                    <a:pt x="10601" y="1667"/>
                    <a:pt x="8696" y="714"/>
                    <a:pt x="6791" y="714"/>
                  </a:cubicBezTo>
                  <a:cubicBezTo>
                    <a:pt x="3934" y="714"/>
                    <a:pt x="-829" y="-2143"/>
                    <a:pt x="124" y="3572"/>
                  </a:cubicBezTo>
                  <a:cubicBezTo>
                    <a:pt x="124" y="5477"/>
                    <a:pt x="7744" y="5477"/>
                    <a:pt x="11554" y="5477"/>
                  </a:cubicBezTo>
                  <a:close/>
                </a:path>
              </a:pathLst>
            </a:custGeom>
            <a:gradFill>
              <a:gsLst>
                <a:gs pos="100000">
                  <a:schemeClr val="accent1">
                    <a:alpha val="65000"/>
                  </a:schemeClr>
                </a:gs>
                <a:gs pos="0">
                  <a:schemeClr val="accent1">
                    <a:alpha val="18000"/>
                  </a:schemeClr>
                </a:gs>
              </a:gsLst>
              <a:lin ang="5400000" scaled="0"/>
            </a:gradFill>
            <a:ln w="129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73" name="图形 68">
            <a:extLst>
              <a:ext uri="{FF2B5EF4-FFF2-40B4-BE49-F238E27FC236}">
                <a16:creationId xmlns:a16="http://schemas.microsoft.com/office/drawing/2014/main" id="{40363D8B-06AD-4BCE-A02A-E6885D23D64F}"/>
              </a:ext>
            </a:extLst>
          </p:cNvPr>
          <p:cNvSpPr/>
          <p:nvPr/>
        </p:nvSpPr>
        <p:spPr>
          <a:xfrm>
            <a:off x="9053579" y="2239536"/>
            <a:ext cx="1414139" cy="2026292"/>
          </a:xfrm>
          <a:custGeom>
            <a:avLst/>
            <a:gdLst>
              <a:gd name="connsiteX0" fmla="*/ 1051560 w 1054417"/>
              <a:gd name="connsiteY0" fmla="*/ 999361 h 1510852"/>
              <a:gd name="connsiteX1" fmla="*/ 1051560 w 1054417"/>
              <a:gd name="connsiteY1" fmla="*/ 986026 h 1510852"/>
              <a:gd name="connsiteX2" fmla="*/ 1051560 w 1054417"/>
              <a:gd name="connsiteY2" fmla="*/ 986026 h 1510852"/>
              <a:gd name="connsiteX3" fmla="*/ 1051560 w 1054417"/>
              <a:gd name="connsiteY3" fmla="*/ 986026 h 1510852"/>
              <a:gd name="connsiteX4" fmla="*/ 1047750 w 1054417"/>
              <a:gd name="connsiteY4" fmla="*/ 959356 h 1510852"/>
              <a:gd name="connsiteX5" fmla="*/ 1047750 w 1054417"/>
              <a:gd name="connsiteY5" fmla="*/ 959356 h 1510852"/>
              <a:gd name="connsiteX6" fmla="*/ 1029653 w 1054417"/>
              <a:gd name="connsiteY6" fmla="*/ 922208 h 1510852"/>
              <a:gd name="connsiteX7" fmla="*/ 1024890 w 1054417"/>
              <a:gd name="connsiteY7" fmla="*/ 912683 h 1510852"/>
              <a:gd name="connsiteX8" fmla="*/ 1024890 w 1054417"/>
              <a:gd name="connsiteY8" fmla="*/ 912683 h 1510852"/>
              <a:gd name="connsiteX9" fmla="*/ 992505 w 1054417"/>
              <a:gd name="connsiteY9" fmla="*/ 871726 h 1510852"/>
              <a:gd name="connsiteX10" fmla="*/ 983933 w 1054417"/>
              <a:gd name="connsiteY10" fmla="*/ 866963 h 1510852"/>
              <a:gd name="connsiteX11" fmla="*/ 878205 w 1054417"/>
              <a:gd name="connsiteY11" fmla="*/ 829816 h 1510852"/>
              <a:gd name="connsiteX12" fmla="*/ 863918 w 1054417"/>
              <a:gd name="connsiteY12" fmla="*/ 829816 h 1510852"/>
              <a:gd name="connsiteX13" fmla="*/ 863918 w 1054417"/>
              <a:gd name="connsiteY13" fmla="*/ 829816 h 1510852"/>
              <a:gd name="connsiteX14" fmla="*/ 860108 w 1054417"/>
              <a:gd name="connsiteY14" fmla="*/ 829816 h 1510852"/>
              <a:gd name="connsiteX15" fmla="*/ 845820 w 1054417"/>
              <a:gd name="connsiteY15" fmla="*/ 821243 h 1510852"/>
              <a:gd name="connsiteX16" fmla="*/ 833438 w 1054417"/>
              <a:gd name="connsiteY16" fmla="*/ 815528 h 1510852"/>
              <a:gd name="connsiteX17" fmla="*/ 829628 w 1054417"/>
              <a:gd name="connsiteY17" fmla="*/ 815528 h 1510852"/>
              <a:gd name="connsiteX18" fmla="*/ 829628 w 1054417"/>
              <a:gd name="connsiteY18" fmla="*/ 815528 h 1510852"/>
              <a:gd name="connsiteX19" fmla="*/ 823913 w 1054417"/>
              <a:gd name="connsiteY19" fmla="*/ 802193 h 1510852"/>
              <a:gd name="connsiteX20" fmla="*/ 833438 w 1054417"/>
              <a:gd name="connsiteY20" fmla="*/ 757426 h 1510852"/>
              <a:gd name="connsiteX21" fmla="*/ 833438 w 1054417"/>
              <a:gd name="connsiteY21" fmla="*/ 757426 h 1510852"/>
              <a:gd name="connsiteX22" fmla="*/ 842010 w 1054417"/>
              <a:gd name="connsiteY22" fmla="*/ 697418 h 1510852"/>
              <a:gd name="connsiteX23" fmla="*/ 840105 w 1054417"/>
              <a:gd name="connsiteY23" fmla="*/ 700276 h 1510852"/>
              <a:gd name="connsiteX24" fmla="*/ 842010 w 1054417"/>
              <a:gd name="connsiteY24" fmla="*/ 697418 h 1510852"/>
              <a:gd name="connsiteX25" fmla="*/ 842963 w 1054417"/>
              <a:gd name="connsiteY25" fmla="*/ 693608 h 1510852"/>
              <a:gd name="connsiteX26" fmla="*/ 846773 w 1054417"/>
              <a:gd name="connsiteY26" fmla="*/ 660271 h 1510852"/>
              <a:gd name="connsiteX27" fmla="*/ 846773 w 1054417"/>
              <a:gd name="connsiteY27" fmla="*/ 660271 h 1510852"/>
              <a:gd name="connsiteX28" fmla="*/ 846773 w 1054417"/>
              <a:gd name="connsiteY28" fmla="*/ 645983 h 1510852"/>
              <a:gd name="connsiteX29" fmla="*/ 842963 w 1054417"/>
              <a:gd name="connsiteY29" fmla="*/ 613598 h 1510852"/>
              <a:gd name="connsiteX30" fmla="*/ 829628 w 1054417"/>
              <a:gd name="connsiteY30" fmla="*/ 554543 h 1510852"/>
              <a:gd name="connsiteX31" fmla="*/ 829628 w 1054417"/>
              <a:gd name="connsiteY31" fmla="*/ 554543 h 1510852"/>
              <a:gd name="connsiteX32" fmla="*/ 829628 w 1054417"/>
              <a:gd name="connsiteY32" fmla="*/ 554543 h 1510852"/>
              <a:gd name="connsiteX33" fmla="*/ 830580 w 1054417"/>
              <a:gd name="connsiteY33" fmla="*/ 552638 h 1510852"/>
              <a:gd name="connsiteX34" fmla="*/ 829628 w 1054417"/>
              <a:gd name="connsiteY34" fmla="*/ 550733 h 1510852"/>
              <a:gd name="connsiteX35" fmla="*/ 829628 w 1054417"/>
              <a:gd name="connsiteY35" fmla="*/ 502156 h 1510852"/>
              <a:gd name="connsiteX36" fmla="*/ 829628 w 1054417"/>
              <a:gd name="connsiteY36" fmla="*/ 502156 h 1510852"/>
              <a:gd name="connsiteX37" fmla="*/ 811530 w 1054417"/>
              <a:gd name="connsiteY37" fmla="*/ 443101 h 1510852"/>
              <a:gd name="connsiteX38" fmla="*/ 811530 w 1054417"/>
              <a:gd name="connsiteY38" fmla="*/ 435481 h 1510852"/>
              <a:gd name="connsiteX39" fmla="*/ 783908 w 1054417"/>
              <a:gd name="connsiteY39" fmla="*/ 344993 h 1510852"/>
              <a:gd name="connsiteX40" fmla="*/ 739140 w 1054417"/>
              <a:gd name="connsiteY40" fmla="*/ 247838 h 1510852"/>
              <a:gd name="connsiteX41" fmla="*/ 679133 w 1054417"/>
              <a:gd name="connsiteY41" fmla="*/ 151636 h 1510852"/>
              <a:gd name="connsiteX42" fmla="*/ 613410 w 1054417"/>
              <a:gd name="connsiteY42" fmla="*/ 79246 h 1510852"/>
              <a:gd name="connsiteX43" fmla="*/ 613410 w 1054417"/>
              <a:gd name="connsiteY43" fmla="*/ 79246 h 1510852"/>
              <a:gd name="connsiteX44" fmla="*/ 613410 w 1054417"/>
              <a:gd name="connsiteY44" fmla="*/ 79246 h 1510852"/>
              <a:gd name="connsiteX45" fmla="*/ 596265 w 1054417"/>
              <a:gd name="connsiteY45" fmla="*/ 65911 h 1510852"/>
              <a:gd name="connsiteX46" fmla="*/ 555308 w 1054417"/>
              <a:gd name="connsiteY46" fmla="*/ 37336 h 1510852"/>
              <a:gd name="connsiteX47" fmla="*/ 500063 w 1054417"/>
              <a:gd name="connsiteY47" fmla="*/ 14476 h 1510852"/>
              <a:gd name="connsiteX48" fmla="*/ 473393 w 1054417"/>
              <a:gd name="connsiteY48" fmla="*/ 4951 h 1510852"/>
              <a:gd name="connsiteX49" fmla="*/ 469583 w 1054417"/>
              <a:gd name="connsiteY49" fmla="*/ 3998 h 1510852"/>
              <a:gd name="connsiteX50" fmla="*/ 365760 w 1054417"/>
              <a:gd name="connsiteY50" fmla="*/ 23048 h 1510852"/>
              <a:gd name="connsiteX51" fmla="*/ 353378 w 1054417"/>
              <a:gd name="connsiteY51" fmla="*/ 27811 h 1510852"/>
              <a:gd name="connsiteX52" fmla="*/ 328613 w 1054417"/>
              <a:gd name="connsiteY52" fmla="*/ 31621 h 1510852"/>
              <a:gd name="connsiteX53" fmla="*/ 325755 w 1054417"/>
              <a:gd name="connsiteY53" fmla="*/ 32573 h 1510852"/>
              <a:gd name="connsiteX54" fmla="*/ 260985 w 1054417"/>
              <a:gd name="connsiteY54" fmla="*/ 72578 h 1510852"/>
              <a:gd name="connsiteX55" fmla="*/ 230505 w 1054417"/>
              <a:gd name="connsiteY55" fmla="*/ 105916 h 1510852"/>
              <a:gd name="connsiteX56" fmla="*/ 230505 w 1054417"/>
              <a:gd name="connsiteY56" fmla="*/ 105916 h 1510852"/>
              <a:gd name="connsiteX57" fmla="*/ 230505 w 1054417"/>
              <a:gd name="connsiteY57" fmla="*/ 105916 h 1510852"/>
              <a:gd name="connsiteX58" fmla="*/ 216218 w 1054417"/>
              <a:gd name="connsiteY58" fmla="*/ 127823 h 1510852"/>
              <a:gd name="connsiteX59" fmla="*/ 201930 w 1054417"/>
              <a:gd name="connsiteY59" fmla="*/ 156398 h 1510852"/>
              <a:gd name="connsiteX60" fmla="*/ 201930 w 1054417"/>
              <a:gd name="connsiteY60" fmla="*/ 156398 h 1510852"/>
              <a:gd name="connsiteX61" fmla="*/ 199073 w 1054417"/>
              <a:gd name="connsiteY61" fmla="*/ 161161 h 1510852"/>
              <a:gd name="connsiteX62" fmla="*/ 198120 w 1054417"/>
              <a:gd name="connsiteY62" fmla="*/ 164971 h 1510852"/>
              <a:gd name="connsiteX63" fmla="*/ 187643 w 1054417"/>
              <a:gd name="connsiteY63" fmla="*/ 187831 h 1510852"/>
              <a:gd name="connsiteX64" fmla="*/ 187643 w 1054417"/>
              <a:gd name="connsiteY64" fmla="*/ 187831 h 1510852"/>
              <a:gd name="connsiteX65" fmla="*/ 180023 w 1054417"/>
              <a:gd name="connsiteY65" fmla="*/ 205928 h 1510852"/>
              <a:gd name="connsiteX66" fmla="*/ 170498 w 1054417"/>
              <a:gd name="connsiteY66" fmla="*/ 233551 h 1510852"/>
              <a:gd name="connsiteX67" fmla="*/ 157163 w 1054417"/>
              <a:gd name="connsiteY67" fmla="*/ 270698 h 1510852"/>
              <a:gd name="connsiteX68" fmla="*/ 159068 w 1054417"/>
              <a:gd name="connsiteY68" fmla="*/ 271651 h 1510852"/>
              <a:gd name="connsiteX69" fmla="*/ 159068 w 1054417"/>
              <a:gd name="connsiteY69" fmla="*/ 271651 h 1510852"/>
              <a:gd name="connsiteX70" fmla="*/ 158115 w 1054417"/>
              <a:gd name="connsiteY70" fmla="*/ 270698 h 1510852"/>
              <a:gd name="connsiteX71" fmla="*/ 149543 w 1054417"/>
              <a:gd name="connsiteY71" fmla="*/ 298321 h 1510852"/>
              <a:gd name="connsiteX72" fmla="*/ 117158 w 1054417"/>
              <a:gd name="connsiteY72" fmla="*/ 444053 h 1510852"/>
              <a:gd name="connsiteX73" fmla="*/ 117158 w 1054417"/>
              <a:gd name="connsiteY73" fmla="*/ 444053 h 1510852"/>
              <a:gd name="connsiteX74" fmla="*/ 113348 w 1054417"/>
              <a:gd name="connsiteY74" fmla="*/ 546923 h 1510852"/>
              <a:gd name="connsiteX75" fmla="*/ 119063 w 1054417"/>
              <a:gd name="connsiteY75" fmla="*/ 611693 h 1510852"/>
              <a:gd name="connsiteX76" fmla="*/ 119063 w 1054417"/>
              <a:gd name="connsiteY76" fmla="*/ 649793 h 1510852"/>
              <a:gd name="connsiteX77" fmla="*/ 123825 w 1054417"/>
              <a:gd name="connsiteY77" fmla="*/ 734566 h 1510852"/>
              <a:gd name="connsiteX78" fmla="*/ 123825 w 1054417"/>
              <a:gd name="connsiteY78" fmla="*/ 734566 h 1510852"/>
              <a:gd name="connsiteX79" fmla="*/ 128588 w 1054417"/>
              <a:gd name="connsiteY79" fmla="*/ 763141 h 1510852"/>
              <a:gd name="connsiteX80" fmla="*/ 128588 w 1054417"/>
              <a:gd name="connsiteY80" fmla="*/ 763141 h 1510852"/>
              <a:gd name="connsiteX81" fmla="*/ 128588 w 1054417"/>
              <a:gd name="connsiteY81" fmla="*/ 770761 h 1510852"/>
              <a:gd name="connsiteX82" fmla="*/ 123825 w 1054417"/>
              <a:gd name="connsiteY82" fmla="*/ 785048 h 1510852"/>
              <a:gd name="connsiteX83" fmla="*/ 119063 w 1054417"/>
              <a:gd name="connsiteY83" fmla="*/ 802193 h 1510852"/>
              <a:gd name="connsiteX84" fmla="*/ 114300 w 1054417"/>
              <a:gd name="connsiteY84" fmla="*/ 839341 h 1510852"/>
              <a:gd name="connsiteX85" fmla="*/ 96203 w 1054417"/>
              <a:gd name="connsiteY85" fmla="*/ 853628 h 1510852"/>
              <a:gd name="connsiteX86" fmla="*/ 86678 w 1054417"/>
              <a:gd name="connsiteY86" fmla="*/ 864106 h 1510852"/>
              <a:gd name="connsiteX87" fmla="*/ 86678 w 1054417"/>
              <a:gd name="connsiteY87" fmla="*/ 864106 h 1510852"/>
              <a:gd name="connsiteX88" fmla="*/ 86678 w 1054417"/>
              <a:gd name="connsiteY88" fmla="*/ 864106 h 1510852"/>
              <a:gd name="connsiteX89" fmla="*/ 77153 w 1054417"/>
              <a:gd name="connsiteY89" fmla="*/ 871726 h 1510852"/>
              <a:gd name="connsiteX90" fmla="*/ 77153 w 1054417"/>
              <a:gd name="connsiteY90" fmla="*/ 871726 h 1510852"/>
              <a:gd name="connsiteX91" fmla="*/ 27623 w 1054417"/>
              <a:gd name="connsiteY91" fmla="*/ 890776 h 1510852"/>
              <a:gd name="connsiteX92" fmla="*/ 27623 w 1054417"/>
              <a:gd name="connsiteY92" fmla="*/ 890776 h 1510852"/>
              <a:gd name="connsiteX93" fmla="*/ 9525 w 1054417"/>
              <a:gd name="connsiteY93" fmla="*/ 904111 h 1510852"/>
              <a:gd name="connsiteX94" fmla="*/ 9525 w 1054417"/>
              <a:gd name="connsiteY94" fmla="*/ 904111 h 1510852"/>
              <a:gd name="connsiteX95" fmla="*/ 0 w 1054417"/>
              <a:gd name="connsiteY95" fmla="*/ 931733 h 1510852"/>
              <a:gd name="connsiteX96" fmla="*/ 0 w 1054417"/>
              <a:gd name="connsiteY96" fmla="*/ 945068 h 1510852"/>
              <a:gd name="connsiteX97" fmla="*/ 0 w 1054417"/>
              <a:gd name="connsiteY97" fmla="*/ 1049843 h 1510852"/>
              <a:gd name="connsiteX98" fmla="*/ 9525 w 1054417"/>
              <a:gd name="connsiteY98" fmla="*/ 1090801 h 1510852"/>
              <a:gd name="connsiteX99" fmla="*/ 9525 w 1054417"/>
              <a:gd name="connsiteY99" fmla="*/ 1090801 h 1510852"/>
              <a:gd name="connsiteX100" fmla="*/ 14288 w 1054417"/>
              <a:gd name="connsiteY100" fmla="*/ 1105088 h 1510852"/>
              <a:gd name="connsiteX101" fmla="*/ 14288 w 1054417"/>
              <a:gd name="connsiteY101" fmla="*/ 1105088 h 1510852"/>
              <a:gd name="connsiteX102" fmla="*/ 36195 w 1054417"/>
              <a:gd name="connsiteY102" fmla="*/ 1173668 h 1510852"/>
              <a:gd name="connsiteX103" fmla="*/ 59055 w 1054417"/>
              <a:gd name="connsiteY103" fmla="*/ 1224151 h 1510852"/>
              <a:gd name="connsiteX104" fmla="*/ 73343 w 1054417"/>
              <a:gd name="connsiteY104" fmla="*/ 1251773 h 1510852"/>
              <a:gd name="connsiteX105" fmla="*/ 81915 w 1054417"/>
              <a:gd name="connsiteY105" fmla="*/ 1266061 h 1510852"/>
              <a:gd name="connsiteX106" fmla="*/ 81915 w 1054417"/>
              <a:gd name="connsiteY106" fmla="*/ 1266061 h 1510852"/>
              <a:gd name="connsiteX107" fmla="*/ 132398 w 1054417"/>
              <a:gd name="connsiteY107" fmla="*/ 1334641 h 1510852"/>
              <a:gd name="connsiteX108" fmla="*/ 132398 w 1054417"/>
              <a:gd name="connsiteY108" fmla="*/ 1334641 h 1510852"/>
              <a:gd name="connsiteX109" fmla="*/ 155258 w 1054417"/>
              <a:gd name="connsiteY109" fmla="*/ 1357501 h 1510852"/>
              <a:gd name="connsiteX110" fmla="*/ 155258 w 1054417"/>
              <a:gd name="connsiteY110" fmla="*/ 1357501 h 1510852"/>
              <a:gd name="connsiteX111" fmla="*/ 173355 w 1054417"/>
              <a:gd name="connsiteY111" fmla="*/ 1375598 h 1510852"/>
              <a:gd name="connsiteX112" fmla="*/ 173355 w 1054417"/>
              <a:gd name="connsiteY112" fmla="*/ 1375598 h 1510852"/>
              <a:gd name="connsiteX113" fmla="*/ 186690 w 1054417"/>
              <a:gd name="connsiteY113" fmla="*/ 1388933 h 1510852"/>
              <a:gd name="connsiteX114" fmla="*/ 186690 w 1054417"/>
              <a:gd name="connsiteY114" fmla="*/ 1388933 h 1510852"/>
              <a:gd name="connsiteX115" fmla="*/ 195263 w 1054417"/>
              <a:gd name="connsiteY115" fmla="*/ 1393696 h 1510852"/>
              <a:gd name="connsiteX116" fmla="*/ 195263 w 1054417"/>
              <a:gd name="connsiteY116" fmla="*/ 1393696 h 1510852"/>
              <a:gd name="connsiteX117" fmla="*/ 200025 w 1054417"/>
              <a:gd name="connsiteY117" fmla="*/ 1397506 h 1510852"/>
              <a:gd name="connsiteX118" fmla="*/ 200025 w 1054417"/>
              <a:gd name="connsiteY118" fmla="*/ 1397506 h 1510852"/>
              <a:gd name="connsiteX119" fmla="*/ 228600 w 1054417"/>
              <a:gd name="connsiteY119" fmla="*/ 1419413 h 1510852"/>
              <a:gd name="connsiteX120" fmla="*/ 228600 w 1054417"/>
              <a:gd name="connsiteY120" fmla="*/ 1419413 h 1510852"/>
              <a:gd name="connsiteX121" fmla="*/ 228600 w 1054417"/>
              <a:gd name="connsiteY121" fmla="*/ 1419413 h 1510852"/>
              <a:gd name="connsiteX122" fmla="*/ 254318 w 1054417"/>
              <a:gd name="connsiteY122" fmla="*/ 1433701 h 1510852"/>
              <a:gd name="connsiteX123" fmla="*/ 254318 w 1054417"/>
              <a:gd name="connsiteY123" fmla="*/ 1433701 h 1510852"/>
              <a:gd name="connsiteX124" fmla="*/ 277178 w 1054417"/>
              <a:gd name="connsiteY124" fmla="*/ 1447988 h 1510852"/>
              <a:gd name="connsiteX125" fmla="*/ 292418 w 1054417"/>
              <a:gd name="connsiteY125" fmla="*/ 1455608 h 1510852"/>
              <a:gd name="connsiteX126" fmla="*/ 292418 w 1054417"/>
              <a:gd name="connsiteY126" fmla="*/ 1455608 h 1510852"/>
              <a:gd name="connsiteX127" fmla="*/ 301943 w 1054417"/>
              <a:gd name="connsiteY127" fmla="*/ 1460371 h 1510852"/>
              <a:gd name="connsiteX128" fmla="*/ 338138 w 1054417"/>
              <a:gd name="connsiteY128" fmla="*/ 1474658 h 1510852"/>
              <a:gd name="connsiteX129" fmla="*/ 375285 w 1054417"/>
              <a:gd name="connsiteY129" fmla="*/ 1487993 h 1510852"/>
              <a:gd name="connsiteX130" fmla="*/ 377190 w 1054417"/>
              <a:gd name="connsiteY130" fmla="*/ 1488946 h 1510852"/>
              <a:gd name="connsiteX131" fmla="*/ 379095 w 1054417"/>
              <a:gd name="connsiteY131" fmla="*/ 1488946 h 1510852"/>
              <a:gd name="connsiteX132" fmla="*/ 425768 w 1054417"/>
              <a:gd name="connsiteY132" fmla="*/ 1501328 h 1510852"/>
              <a:gd name="connsiteX133" fmla="*/ 430530 w 1054417"/>
              <a:gd name="connsiteY133" fmla="*/ 1501328 h 1510852"/>
              <a:gd name="connsiteX134" fmla="*/ 461963 w 1054417"/>
              <a:gd name="connsiteY134" fmla="*/ 1507043 h 1510852"/>
              <a:gd name="connsiteX135" fmla="*/ 461963 w 1054417"/>
              <a:gd name="connsiteY135" fmla="*/ 1510853 h 1510852"/>
              <a:gd name="connsiteX136" fmla="*/ 475298 w 1054417"/>
              <a:gd name="connsiteY136" fmla="*/ 1510853 h 1510852"/>
              <a:gd name="connsiteX137" fmla="*/ 484823 w 1054417"/>
              <a:gd name="connsiteY137" fmla="*/ 1510853 h 1510852"/>
              <a:gd name="connsiteX138" fmla="*/ 507683 w 1054417"/>
              <a:gd name="connsiteY138" fmla="*/ 1510853 h 1510852"/>
              <a:gd name="connsiteX139" fmla="*/ 517208 w 1054417"/>
              <a:gd name="connsiteY139" fmla="*/ 1510853 h 1510852"/>
              <a:gd name="connsiteX140" fmla="*/ 526733 w 1054417"/>
              <a:gd name="connsiteY140" fmla="*/ 1510853 h 1510852"/>
              <a:gd name="connsiteX141" fmla="*/ 536258 w 1054417"/>
              <a:gd name="connsiteY141" fmla="*/ 1510853 h 1510852"/>
              <a:gd name="connsiteX142" fmla="*/ 586740 w 1054417"/>
              <a:gd name="connsiteY142" fmla="*/ 1510853 h 1510852"/>
              <a:gd name="connsiteX143" fmla="*/ 596265 w 1054417"/>
              <a:gd name="connsiteY143" fmla="*/ 1506091 h 1510852"/>
              <a:gd name="connsiteX144" fmla="*/ 661035 w 1054417"/>
              <a:gd name="connsiteY144" fmla="*/ 1492756 h 1510852"/>
              <a:gd name="connsiteX145" fmla="*/ 715328 w 1054417"/>
              <a:gd name="connsiteY145" fmla="*/ 1470848 h 1510852"/>
              <a:gd name="connsiteX146" fmla="*/ 752475 w 1054417"/>
              <a:gd name="connsiteY146" fmla="*/ 1461323 h 1510852"/>
              <a:gd name="connsiteX147" fmla="*/ 779145 w 1054417"/>
              <a:gd name="connsiteY147" fmla="*/ 1447036 h 1510852"/>
              <a:gd name="connsiteX148" fmla="*/ 816293 w 1054417"/>
              <a:gd name="connsiteY148" fmla="*/ 1424176 h 1510852"/>
              <a:gd name="connsiteX149" fmla="*/ 829628 w 1054417"/>
              <a:gd name="connsiteY149" fmla="*/ 1414651 h 1510852"/>
              <a:gd name="connsiteX150" fmla="*/ 840105 w 1054417"/>
              <a:gd name="connsiteY150" fmla="*/ 1407031 h 1510852"/>
              <a:gd name="connsiteX151" fmla="*/ 840105 w 1054417"/>
              <a:gd name="connsiteY151" fmla="*/ 1407031 h 1510852"/>
              <a:gd name="connsiteX152" fmla="*/ 840105 w 1054417"/>
              <a:gd name="connsiteY152" fmla="*/ 1407031 h 1510852"/>
              <a:gd name="connsiteX153" fmla="*/ 871538 w 1054417"/>
              <a:gd name="connsiteY153" fmla="*/ 1382266 h 1510852"/>
              <a:gd name="connsiteX154" fmla="*/ 881063 w 1054417"/>
              <a:gd name="connsiteY154" fmla="*/ 1373693 h 1510852"/>
              <a:gd name="connsiteX155" fmla="*/ 881063 w 1054417"/>
              <a:gd name="connsiteY155" fmla="*/ 1373693 h 1510852"/>
              <a:gd name="connsiteX156" fmla="*/ 903923 w 1054417"/>
              <a:gd name="connsiteY156" fmla="*/ 1350833 h 1510852"/>
              <a:gd name="connsiteX157" fmla="*/ 903923 w 1054417"/>
              <a:gd name="connsiteY157" fmla="*/ 1350833 h 1510852"/>
              <a:gd name="connsiteX158" fmla="*/ 908685 w 1054417"/>
              <a:gd name="connsiteY158" fmla="*/ 1346071 h 1510852"/>
              <a:gd name="connsiteX159" fmla="*/ 917258 w 1054417"/>
              <a:gd name="connsiteY159" fmla="*/ 1336546 h 1510852"/>
              <a:gd name="connsiteX160" fmla="*/ 917258 w 1054417"/>
              <a:gd name="connsiteY160" fmla="*/ 1336546 h 1510852"/>
              <a:gd name="connsiteX161" fmla="*/ 925830 w 1054417"/>
              <a:gd name="connsiteY161" fmla="*/ 1327021 h 1510852"/>
              <a:gd name="connsiteX162" fmla="*/ 952500 w 1054417"/>
              <a:gd name="connsiteY162" fmla="*/ 1294636 h 1510852"/>
              <a:gd name="connsiteX163" fmla="*/ 952500 w 1054417"/>
              <a:gd name="connsiteY163" fmla="*/ 1294636 h 1510852"/>
              <a:gd name="connsiteX164" fmla="*/ 952500 w 1054417"/>
              <a:gd name="connsiteY164" fmla="*/ 1294636 h 1510852"/>
              <a:gd name="connsiteX165" fmla="*/ 953453 w 1054417"/>
              <a:gd name="connsiteY165" fmla="*/ 1290826 h 1510852"/>
              <a:gd name="connsiteX166" fmla="*/ 953453 w 1054417"/>
              <a:gd name="connsiteY166" fmla="*/ 1290826 h 1510852"/>
              <a:gd name="connsiteX167" fmla="*/ 994410 w 1054417"/>
              <a:gd name="connsiteY167" fmla="*/ 1226056 h 1510852"/>
              <a:gd name="connsiteX168" fmla="*/ 999173 w 1054417"/>
              <a:gd name="connsiteY168" fmla="*/ 1216531 h 1510852"/>
              <a:gd name="connsiteX169" fmla="*/ 999173 w 1054417"/>
              <a:gd name="connsiteY169" fmla="*/ 1216531 h 1510852"/>
              <a:gd name="connsiteX170" fmla="*/ 1026795 w 1054417"/>
              <a:gd name="connsiteY170" fmla="*/ 1152713 h 1510852"/>
              <a:gd name="connsiteX171" fmla="*/ 1036320 w 1054417"/>
              <a:gd name="connsiteY171" fmla="*/ 1125091 h 1510852"/>
              <a:gd name="connsiteX172" fmla="*/ 1036320 w 1054417"/>
              <a:gd name="connsiteY172" fmla="*/ 1125091 h 1510852"/>
              <a:gd name="connsiteX173" fmla="*/ 1041083 w 1054417"/>
              <a:gd name="connsiteY173" fmla="*/ 1097468 h 1510852"/>
              <a:gd name="connsiteX174" fmla="*/ 1041083 w 1054417"/>
              <a:gd name="connsiteY174" fmla="*/ 1097468 h 1510852"/>
              <a:gd name="connsiteX175" fmla="*/ 1054418 w 1054417"/>
              <a:gd name="connsiteY175" fmla="*/ 1006028 h 1510852"/>
              <a:gd name="connsiteX176" fmla="*/ 1051560 w 1054417"/>
              <a:gd name="connsiteY176" fmla="*/ 999361 h 1510852"/>
              <a:gd name="connsiteX177" fmla="*/ 1051560 w 1054417"/>
              <a:gd name="connsiteY177" fmla="*/ 999361 h 1510852"/>
              <a:gd name="connsiteX178" fmla="*/ 290513 w 1054417"/>
              <a:gd name="connsiteY178" fmla="*/ 112583 h 1510852"/>
              <a:gd name="connsiteX179" fmla="*/ 290513 w 1054417"/>
              <a:gd name="connsiteY179" fmla="*/ 112583 h 1510852"/>
              <a:gd name="connsiteX180" fmla="*/ 285750 w 1054417"/>
              <a:gd name="connsiteY180" fmla="*/ 114488 h 1510852"/>
              <a:gd name="connsiteX181" fmla="*/ 290513 w 1054417"/>
              <a:gd name="connsiteY181" fmla="*/ 112583 h 1510852"/>
              <a:gd name="connsiteX182" fmla="*/ 577215 w 1054417"/>
              <a:gd name="connsiteY182" fmla="*/ 1322258 h 1510852"/>
              <a:gd name="connsiteX183" fmla="*/ 574358 w 1054417"/>
              <a:gd name="connsiteY183" fmla="*/ 1324163 h 1510852"/>
              <a:gd name="connsiteX184" fmla="*/ 577215 w 1054417"/>
              <a:gd name="connsiteY184" fmla="*/ 1320353 h 1510852"/>
              <a:gd name="connsiteX185" fmla="*/ 577215 w 1054417"/>
              <a:gd name="connsiteY185" fmla="*/ 1320353 h 1510852"/>
              <a:gd name="connsiteX186" fmla="*/ 577215 w 1054417"/>
              <a:gd name="connsiteY186" fmla="*/ 1320353 h 1510852"/>
              <a:gd name="connsiteX187" fmla="*/ 577215 w 1054417"/>
              <a:gd name="connsiteY187" fmla="*/ 1322258 h 1510852"/>
              <a:gd name="connsiteX188" fmla="*/ 110490 w 1054417"/>
              <a:gd name="connsiteY188" fmla="*/ 904111 h 1510852"/>
              <a:gd name="connsiteX189" fmla="*/ 110490 w 1054417"/>
              <a:gd name="connsiteY189" fmla="*/ 904111 h 1510852"/>
              <a:gd name="connsiteX190" fmla="*/ 110490 w 1054417"/>
              <a:gd name="connsiteY190" fmla="*/ 904111 h 1510852"/>
              <a:gd name="connsiteX191" fmla="*/ 110490 w 1054417"/>
              <a:gd name="connsiteY191" fmla="*/ 904111 h 1510852"/>
              <a:gd name="connsiteX192" fmla="*/ 110490 w 1054417"/>
              <a:gd name="connsiteY192" fmla="*/ 904111 h 1510852"/>
              <a:gd name="connsiteX193" fmla="*/ 147638 w 1054417"/>
              <a:gd name="connsiteY193" fmla="*/ 785048 h 1510852"/>
              <a:gd name="connsiteX194" fmla="*/ 147638 w 1054417"/>
              <a:gd name="connsiteY194" fmla="*/ 785048 h 1510852"/>
              <a:gd name="connsiteX195" fmla="*/ 147638 w 1054417"/>
              <a:gd name="connsiteY195" fmla="*/ 785048 h 1510852"/>
              <a:gd name="connsiteX196" fmla="*/ 147638 w 1054417"/>
              <a:gd name="connsiteY196" fmla="*/ 785048 h 1510852"/>
              <a:gd name="connsiteX197" fmla="*/ 809625 w 1054417"/>
              <a:gd name="connsiteY197" fmla="*/ 926018 h 1510852"/>
              <a:gd name="connsiteX198" fmla="*/ 809625 w 1054417"/>
              <a:gd name="connsiteY198" fmla="*/ 926018 h 1510852"/>
              <a:gd name="connsiteX199" fmla="*/ 809625 w 1054417"/>
              <a:gd name="connsiteY199" fmla="*/ 926018 h 1510852"/>
              <a:gd name="connsiteX200" fmla="*/ 809625 w 1054417"/>
              <a:gd name="connsiteY200" fmla="*/ 926018 h 1510852"/>
              <a:gd name="connsiteX201" fmla="*/ 160973 w 1054417"/>
              <a:gd name="connsiteY201" fmla="*/ 725993 h 1510852"/>
              <a:gd name="connsiteX202" fmla="*/ 160973 w 1054417"/>
              <a:gd name="connsiteY202" fmla="*/ 724088 h 1510852"/>
              <a:gd name="connsiteX203" fmla="*/ 161925 w 1054417"/>
              <a:gd name="connsiteY203" fmla="*/ 725041 h 1510852"/>
              <a:gd name="connsiteX204" fmla="*/ 160973 w 1054417"/>
              <a:gd name="connsiteY204" fmla="*/ 725993 h 1510852"/>
              <a:gd name="connsiteX205" fmla="*/ 160973 w 1054417"/>
              <a:gd name="connsiteY205" fmla="*/ 725993 h 1510852"/>
              <a:gd name="connsiteX206" fmla="*/ 160973 w 1054417"/>
              <a:gd name="connsiteY206" fmla="*/ 725993 h 1510852"/>
              <a:gd name="connsiteX207" fmla="*/ 841058 w 1054417"/>
              <a:gd name="connsiteY207" fmla="*/ 1174621 h 1510852"/>
              <a:gd name="connsiteX208" fmla="*/ 841058 w 1054417"/>
              <a:gd name="connsiteY208" fmla="*/ 1174621 h 1510852"/>
              <a:gd name="connsiteX209" fmla="*/ 841058 w 1054417"/>
              <a:gd name="connsiteY209" fmla="*/ 1174621 h 1510852"/>
              <a:gd name="connsiteX210" fmla="*/ 841058 w 1054417"/>
              <a:gd name="connsiteY210" fmla="*/ 1174621 h 1510852"/>
              <a:gd name="connsiteX211" fmla="*/ 840105 w 1054417"/>
              <a:gd name="connsiteY211" fmla="*/ 1172716 h 1510852"/>
              <a:gd name="connsiteX212" fmla="*/ 840105 w 1054417"/>
              <a:gd name="connsiteY212" fmla="*/ 1172716 h 1510852"/>
              <a:gd name="connsiteX213" fmla="*/ 840105 w 1054417"/>
              <a:gd name="connsiteY213" fmla="*/ 1172716 h 1510852"/>
              <a:gd name="connsiteX214" fmla="*/ 840105 w 1054417"/>
              <a:gd name="connsiteY214" fmla="*/ 1172716 h 1510852"/>
              <a:gd name="connsiteX215" fmla="*/ 840105 w 1054417"/>
              <a:gd name="connsiteY215" fmla="*/ 1172716 h 1510852"/>
              <a:gd name="connsiteX216" fmla="*/ 822960 w 1054417"/>
              <a:gd name="connsiteY216" fmla="*/ 1187956 h 1510852"/>
              <a:gd name="connsiteX217" fmla="*/ 822960 w 1054417"/>
              <a:gd name="connsiteY217" fmla="*/ 1187956 h 1510852"/>
              <a:gd name="connsiteX218" fmla="*/ 823913 w 1054417"/>
              <a:gd name="connsiteY218" fmla="*/ 1189861 h 1510852"/>
              <a:gd name="connsiteX219" fmla="*/ 822960 w 1054417"/>
              <a:gd name="connsiteY219" fmla="*/ 1187956 h 1510852"/>
              <a:gd name="connsiteX220" fmla="*/ 361950 w 1054417"/>
              <a:gd name="connsiteY220" fmla="*/ 158303 h 1510852"/>
              <a:gd name="connsiteX221" fmla="*/ 361950 w 1054417"/>
              <a:gd name="connsiteY221" fmla="*/ 158303 h 1510852"/>
              <a:gd name="connsiteX222" fmla="*/ 361950 w 1054417"/>
              <a:gd name="connsiteY222" fmla="*/ 158303 h 1510852"/>
              <a:gd name="connsiteX223" fmla="*/ 361950 w 1054417"/>
              <a:gd name="connsiteY223" fmla="*/ 158303 h 1510852"/>
              <a:gd name="connsiteX224" fmla="*/ 361950 w 1054417"/>
              <a:gd name="connsiteY224" fmla="*/ 158303 h 1510852"/>
              <a:gd name="connsiteX225" fmla="*/ 778193 w 1054417"/>
              <a:gd name="connsiteY225" fmla="*/ 783143 h 1510852"/>
              <a:gd name="connsiteX226" fmla="*/ 778193 w 1054417"/>
              <a:gd name="connsiteY226" fmla="*/ 782191 h 1510852"/>
              <a:gd name="connsiteX227" fmla="*/ 778193 w 1054417"/>
              <a:gd name="connsiteY227" fmla="*/ 783143 h 1510852"/>
              <a:gd name="connsiteX228" fmla="*/ 787718 w 1054417"/>
              <a:gd name="connsiteY228" fmla="*/ 935543 h 1510852"/>
              <a:gd name="connsiteX229" fmla="*/ 787718 w 1054417"/>
              <a:gd name="connsiteY229" fmla="*/ 935543 h 1510852"/>
              <a:gd name="connsiteX230" fmla="*/ 788670 w 1054417"/>
              <a:gd name="connsiteY230" fmla="*/ 936496 h 1510852"/>
              <a:gd name="connsiteX231" fmla="*/ 787718 w 1054417"/>
              <a:gd name="connsiteY231" fmla="*/ 936496 h 1510852"/>
              <a:gd name="connsiteX232" fmla="*/ 787718 w 1054417"/>
              <a:gd name="connsiteY232" fmla="*/ 935543 h 1510852"/>
              <a:gd name="connsiteX233" fmla="*/ 558165 w 1054417"/>
              <a:gd name="connsiteY233" fmla="*/ 1131758 h 1510852"/>
              <a:gd name="connsiteX234" fmla="*/ 558165 w 1054417"/>
              <a:gd name="connsiteY234" fmla="*/ 1131758 h 1510852"/>
              <a:gd name="connsiteX235" fmla="*/ 558165 w 1054417"/>
              <a:gd name="connsiteY235" fmla="*/ 1131758 h 1510852"/>
              <a:gd name="connsiteX236" fmla="*/ 557213 w 1054417"/>
              <a:gd name="connsiteY236" fmla="*/ 1132711 h 1510852"/>
              <a:gd name="connsiteX237" fmla="*/ 558165 w 1054417"/>
              <a:gd name="connsiteY237" fmla="*/ 1131758 h 1510852"/>
              <a:gd name="connsiteX238" fmla="*/ 247650 w 1054417"/>
              <a:gd name="connsiteY238" fmla="*/ 451673 h 1510852"/>
              <a:gd name="connsiteX239" fmla="*/ 247650 w 1054417"/>
              <a:gd name="connsiteY239" fmla="*/ 451673 h 1510852"/>
              <a:gd name="connsiteX240" fmla="*/ 247650 w 1054417"/>
              <a:gd name="connsiteY240" fmla="*/ 451673 h 1510852"/>
              <a:gd name="connsiteX241" fmla="*/ 247650 w 1054417"/>
              <a:gd name="connsiteY241" fmla="*/ 451673 h 1510852"/>
              <a:gd name="connsiteX242" fmla="*/ 247650 w 1054417"/>
              <a:gd name="connsiteY242" fmla="*/ 451673 h 1510852"/>
              <a:gd name="connsiteX243" fmla="*/ 247650 w 1054417"/>
              <a:gd name="connsiteY243" fmla="*/ 451673 h 1510852"/>
              <a:gd name="connsiteX244" fmla="*/ 320993 w 1054417"/>
              <a:gd name="connsiteY244" fmla="*/ 373568 h 1510852"/>
              <a:gd name="connsiteX245" fmla="*/ 320993 w 1054417"/>
              <a:gd name="connsiteY245" fmla="*/ 373568 h 1510852"/>
              <a:gd name="connsiteX246" fmla="*/ 320993 w 1054417"/>
              <a:gd name="connsiteY246" fmla="*/ 373568 h 1510852"/>
              <a:gd name="connsiteX247" fmla="*/ 320993 w 1054417"/>
              <a:gd name="connsiteY247" fmla="*/ 373568 h 1510852"/>
              <a:gd name="connsiteX248" fmla="*/ 714375 w 1054417"/>
              <a:gd name="connsiteY248" fmla="*/ 711706 h 1510852"/>
              <a:gd name="connsiteX249" fmla="*/ 714375 w 1054417"/>
              <a:gd name="connsiteY249" fmla="*/ 711706 h 1510852"/>
              <a:gd name="connsiteX250" fmla="*/ 717233 w 1054417"/>
              <a:gd name="connsiteY250" fmla="*/ 712658 h 1510852"/>
              <a:gd name="connsiteX251" fmla="*/ 714375 w 1054417"/>
              <a:gd name="connsiteY251" fmla="*/ 713611 h 1510852"/>
              <a:gd name="connsiteX252" fmla="*/ 714375 w 1054417"/>
              <a:gd name="connsiteY252" fmla="*/ 711706 h 1510852"/>
              <a:gd name="connsiteX253" fmla="*/ 714375 w 1054417"/>
              <a:gd name="connsiteY253" fmla="*/ 711706 h 1510852"/>
              <a:gd name="connsiteX254" fmla="*/ 476250 w 1054417"/>
              <a:gd name="connsiteY254" fmla="*/ 799336 h 1510852"/>
              <a:gd name="connsiteX255" fmla="*/ 476250 w 1054417"/>
              <a:gd name="connsiteY255" fmla="*/ 799336 h 1510852"/>
              <a:gd name="connsiteX256" fmla="*/ 476250 w 1054417"/>
              <a:gd name="connsiteY256" fmla="*/ 799336 h 1510852"/>
              <a:gd name="connsiteX257" fmla="*/ 476250 w 1054417"/>
              <a:gd name="connsiteY257" fmla="*/ 799336 h 1510852"/>
              <a:gd name="connsiteX258" fmla="*/ 265748 w 1054417"/>
              <a:gd name="connsiteY258" fmla="*/ 917446 h 1510852"/>
              <a:gd name="connsiteX259" fmla="*/ 265748 w 1054417"/>
              <a:gd name="connsiteY259" fmla="*/ 917446 h 1510852"/>
              <a:gd name="connsiteX260" fmla="*/ 265748 w 1054417"/>
              <a:gd name="connsiteY260" fmla="*/ 917446 h 1510852"/>
              <a:gd name="connsiteX261" fmla="*/ 265748 w 1054417"/>
              <a:gd name="connsiteY261" fmla="*/ 917446 h 1510852"/>
              <a:gd name="connsiteX262" fmla="*/ 265748 w 1054417"/>
              <a:gd name="connsiteY262" fmla="*/ 917446 h 1510852"/>
              <a:gd name="connsiteX263" fmla="*/ 462915 w 1054417"/>
              <a:gd name="connsiteY263" fmla="*/ 450721 h 1510852"/>
              <a:gd name="connsiteX264" fmla="*/ 462915 w 1054417"/>
              <a:gd name="connsiteY264" fmla="*/ 450721 h 1510852"/>
              <a:gd name="connsiteX265" fmla="*/ 462915 w 1054417"/>
              <a:gd name="connsiteY265" fmla="*/ 450721 h 1510852"/>
              <a:gd name="connsiteX266" fmla="*/ 462915 w 1054417"/>
              <a:gd name="connsiteY266" fmla="*/ 450721 h 1510852"/>
              <a:gd name="connsiteX267" fmla="*/ 467678 w 1054417"/>
              <a:gd name="connsiteY267" fmla="*/ 729803 h 1510852"/>
              <a:gd name="connsiteX268" fmla="*/ 467678 w 1054417"/>
              <a:gd name="connsiteY268" fmla="*/ 729803 h 1510852"/>
              <a:gd name="connsiteX269" fmla="*/ 467678 w 1054417"/>
              <a:gd name="connsiteY269" fmla="*/ 729803 h 1510852"/>
              <a:gd name="connsiteX270" fmla="*/ 467678 w 1054417"/>
              <a:gd name="connsiteY270" fmla="*/ 729803 h 1510852"/>
              <a:gd name="connsiteX271" fmla="*/ 467678 w 1054417"/>
              <a:gd name="connsiteY271" fmla="*/ 729803 h 1510852"/>
              <a:gd name="connsiteX272" fmla="*/ 467678 w 1054417"/>
              <a:gd name="connsiteY272" fmla="*/ 729803 h 1510852"/>
              <a:gd name="connsiteX273" fmla="*/ 485775 w 1054417"/>
              <a:gd name="connsiteY273" fmla="*/ 712658 h 1510852"/>
              <a:gd name="connsiteX274" fmla="*/ 485775 w 1054417"/>
              <a:gd name="connsiteY274" fmla="*/ 712658 h 1510852"/>
              <a:gd name="connsiteX275" fmla="*/ 485775 w 1054417"/>
              <a:gd name="connsiteY275" fmla="*/ 712658 h 1510852"/>
              <a:gd name="connsiteX276" fmla="*/ 485775 w 1054417"/>
              <a:gd name="connsiteY276" fmla="*/ 712658 h 1510852"/>
              <a:gd name="connsiteX277" fmla="*/ 476250 w 1054417"/>
              <a:gd name="connsiteY277" fmla="*/ 634553 h 1510852"/>
              <a:gd name="connsiteX278" fmla="*/ 476250 w 1054417"/>
              <a:gd name="connsiteY278" fmla="*/ 634553 h 1510852"/>
              <a:gd name="connsiteX279" fmla="*/ 476250 w 1054417"/>
              <a:gd name="connsiteY279" fmla="*/ 634553 h 1510852"/>
              <a:gd name="connsiteX280" fmla="*/ 476250 w 1054417"/>
              <a:gd name="connsiteY280" fmla="*/ 634553 h 1510852"/>
              <a:gd name="connsiteX281" fmla="*/ 476250 w 1054417"/>
              <a:gd name="connsiteY281" fmla="*/ 634553 h 1510852"/>
              <a:gd name="connsiteX282" fmla="*/ 450533 w 1054417"/>
              <a:gd name="connsiteY282" fmla="*/ 643126 h 1510852"/>
              <a:gd name="connsiteX283" fmla="*/ 450533 w 1054417"/>
              <a:gd name="connsiteY283" fmla="*/ 644078 h 1510852"/>
              <a:gd name="connsiteX284" fmla="*/ 449580 w 1054417"/>
              <a:gd name="connsiteY284" fmla="*/ 643126 h 1510852"/>
              <a:gd name="connsiteX285" fmla="*/ 450533 w 1054417"/>
              <a:gd name="connsiteY285" fmla="*/ 643126 h 1510852"/>
              <a:gd name="connsiteX286" fmla="*/ 499110 w 1054417"/>
              <a:gd name="connsiteY286" fmla="*/ 739328 h 1510852"/>
              <a:gd name="connsiteX287" fmla="*/ 499110 w 1054417"/>
              <a:gd name="connsiteY287" fmla="*/ 739328 h 1510852"/>
              <a:gd name="connsiteX288" fmla="*/ 499110 w 1054417"/>
              <a:gd name="connsiteY288" fmla="*/ 739328 h 1510852"/>
              <a:gd name="connsiteX289" fmla="*/ 499110 w 1054417"/>
              <a:gd name="connsiteY289" fmla="*/ 739328 h 1510852"/>
              <a:gd name="connsiteX290" fmla="*/ 402908 w 1054417"/>
              <a:gd name="connsiteY290" fmla="*/ 589786 h 1510852"/>
              <a:gd name="connsiteX291" fmla="*/ 401003 w 1054417"/>
              <a:gd name="connsiteY291" fmla="*/ 589786 h 1510852"/>
              <a:gd name="connsiteX292" fmla="*/ 402908 w 1054417"/>
              <a:gd name="connsiteY292" fmla="*/ 588833 h 1510852"/>
              <a:gd name="connsiteX293" fmla="*/ 402908 w 1054417"/>
              <a:gd name="connsiteY293" fmla="*/ 589786 h 1510852"/>
              <a:gd name="connsiteX294" fmla="*/ 444818 w 1054417"/>
              <a:gd name="connsiteY294" fmla="*/ 725993 h 1510852"/>
              <a:gd name="connsiteX295" fmla="*/ 444818 w 1054417"/>
              <a:gd name="connsiteY295" fmla="*/ 725993 h 1510852"/>
              <a:gd name="connsiteX296" fmla="*/ 444818 w 1054417"/>
              <a:gd name="connsiteY296" fmla="*/ 725993 h 1510852"/>
              <a:gd name="connsiteX297" fmla="*/ 444818 w 1054417"/>
              <a:gd name="connsiteY297" fmla="*/ 725993 h 1510852"/>
              <a:gd name="connsiteX298" fmla="*/ 444818 w 1054417"/>
              <a:gd name="connsiteY298" fmla="*/ 725993 h 1510852"/>
              <a:gd name="connsiteX299" fmla="*/ 444818 w 1054417"/>
              <a:gd name="connsiteY299" fmla="*/ 725993 h 1510852"/>
              <a:gd name="connsiteX300" fmla="*/ 421005 w 1054417"/>
              <a:gd name="connsiteY300" fmla="*/ 675511 h 1510852"/>
              <a:gd name="connsiteX301" fmla="*/ 421005 w 1054417"/>
              <a:gd name="connsiteY301" fmla="*/ 675511 h 1510852"/>
              <a:gd name="connsiteX302" fmla="*/ 421005 w 1054417"/>
              <a:gd name="connsiteY302" fmla="*/ 675511 h 1510852"/>
              <a:gd name="connsiteX303" fmla="*/ 421005 w 1054417"/>
              <a:gd name="connsiteY303" fmla="*/ 675511 h 1510852"/>
              <a:gd name="connsiteX304" fmla="*/ 421005 w 1054417"/>
              <a:gd name="connsiteY304" fmla="*/ 675511 h 1510852"/>
              <a:gd name="connsiteX305" fmla="*/ 421005 w 1054417"/>
              <a:gd name="connsiteY305" fmla="*/ 675511 h 1510852"/>
              <a:gd name="connsiteX306" fmla="*/ 421005 w 1054417"/>
              <a:gd name="connsiteY306" fmla="*/ 675511 h 1510852"/>
              <a:gd name="connsiteX307" fmla="*/ 421005 w 1054417"/>
              <a:gd name="connsiteY307" fmla="*/ 675511 h 1510852"/>
              <a:gd name="connsiteX308" fmla="*/ 421005 w 1054417"/>
              <a:gd name="connsiteY308" fmla="*/ 675511 h 1510852"/>
              <a:gd name="connsiteX309" fmla="*/ 544830 w 1054417"/>
              <a:gd name="connsiteY309" fmla="*/ 775523 h 1510852"/>
              <a:gd name="connsiteX310" fmla="*/ 544830 w 1054417"/>
              <a:gd name="connsiteY310" fmla="*/ 775523 h 1510852"/>
              <a:gd name="connsiteX311" fmla="*/ 544830 w 1054417"/>
              <a:gd name="connsiteY311" fmla="*/ 775523 h 1510852"/>
              <a:gd name="connsiteX312" fmla="*/ 544830 w 1054417"/>
              <a:gd name="connsiteY312" fmla="*/ 775523 h 1510852"/>
              <a:gd name="connsiteX313" fmla="*/ 617220 w 1054417"/>
              <a:gd name="connsiteY313" fmla="*/ 610741 h 1510852"/>
              <a:gd name="connsiteX314" fmla="*/ 617220 w 1054417"/>
              <a:gd name="connsiteY314" fmla="*/ 610741 h 1510852"/>
              <a:gd name="connsiteX315" fmla="*/ 617220 w 1054417"/>
              <a:gd name="connsiteY315" fmla="*/ 610741 h 1510852"/>
              <a:gd name="connsiteX316" fmla="*/ 617220 w 1054417"/>
              <a:gd name="connsiteY316" fmla="*/ 610741 h 1510852"/>
              <a:gd name="connsiteX317" fmla="*/ 617220 w 1054417"/>
              <a:gd name="connsiteY317" fmla="*/ 610741 h 1510852"/>
              <a:gd name="connsiteX318" fmla="*/ 617220 w 1054417"/>
              <a:gd name="connsiteY318" fmla="*/ 610741 h 1510852"/>
              <a:gd name="connsiteX319" fmla="*/ 521970 w 1054417"/>
              <a:gd name="connsiteY319" fmla="*/ 433576 h 1510852"/>
              <a:gd name="connsiteX320" fmla="*/ 521970 w 1054417"/>
              <a:gd name="connsiteY320" fmla="*/ 433576 h 1510852"/>
              <a:gd name="connsiteX321" fmla="*/ 521970 w 1054417"/>
              <a:gd name="connsiteY321" fmla="*/ 433576 h 1510852"/>
              <a:gd name="connsiteX322" fmla="*/ 521970 w 1054417"/>
              <a:gd name="connsiteY322" fmla="*/ 433576 h 1510852"/>
              <a:gd name="connsiteX323" fmla="*/ 540068 w 1054417"/>
              <a:gd name="connsiteY323" fmla="*/ 428813 h 1510852"/>
              <a:gd name="connsiteX324" fmla="*/ 540068 w 1054417"/>
              <a:gd name="connsiteY324" fmla="*/ 428813 h 1510852"/>
              <a:gd name="connsiteX325" fmla="*/ 541020 w 1054417"/>
              <a:gd name="connsiteY325" fmla="*/ 428813 h 1510852"/>
              <a:gd name="connsiteX326" fmla="*/ 540068 w 1054417"/>
              <a:gd name="connsiteY326" fmla="*/ 430718 h 1510852"/>
              <a:gd name="connsiteX327" fmla="*/ 540068 w 1054417"/>
              <a:gd name="connsiteY327" fmla="*/ 428813 h 1510852"/>
              <a:gd name="connsiteX328" fmla="*/ 412433 w 1054417"/>
              <a:gd name="connsiteY328" fmla="*/ 502156 h 1510852"/>
              <a:gd name="connsiteX329" fmla="*/ 412433 w 1054417"/>
              <a:gd name="connsiteY329" fmla="*/ 502156 h 1510852"/>
              <a:gd name="connsiteX330" fmla="*/ 412433 w 1054417"/>
              <a:gd name="connsiteY330" fmla="*/ 502156 h 1510852"/>
              <a:gd name="connsiteX331" fmla="*/ 412433 w 1054417"/>
              <a:gd name="connsiteY331" fmla="*/ 502156 h 1510852"/>
              <a:gd name="connsiteX332" fmla="*/ 384810 w 1054417"/>
              <a:gd name="connsiteY332" fmla="*/ 469771 h 1510852"/>
              <a:gd name="connsiteX333" fmla="*/ 384810 w 1054417"/>
              <a:gd name="connsiteY333" fmla="*/ 469771 h 1510852"/>
              <a:gd name="connsiteX334" fmla="*/ 384810 w 1054417"/>
              <a:gd name="connsiteY334" fmla="*/ 469771 h 1510852"/>
              <a:gd name="connsiteX335" fmla="*/ 384810 w 1054417"/>
              <a:gd name="connsiteY335" fmla="*/ 469771 h 1510852"/>
              <a:gd name="connsiteX336" fmla="*/ 288608 w 1054417"/>
              <a:gd name="connsiteY336" fmla="*/ 866963 h 1510852"/>
              <a:gd name="connsiteX337" fmla="*/ 288608 w 1054417"/>
              <a:gd name="connsiteY337" fmla="*/ 866963 h 1510852"/>
              <a:gd name="connsiteX338" fmla="*/ 288608 w 1054417"/>
              <a:gd name="connsiteY338" fmla="*/ 866963 h 1510852"/>
              <a:gd name="connsiteX339" fmla="*/ 288608 w 1054417"/>
              <a:gd name="connsiteY339" fmla="*/ 866963 h 1510852"/>
              <a:gd name="connsiteX340" fmla="*/ 335280 w 1054417"/>
              <a:gd name="connsiteY340" fmla="*/ 868868 h 1510852"/>
              <a:gd name="connsiteX341" fmla="*/ 340043 w 1054417"/>
              <a:gd name="connsiteY341" fmla="*/ 871726 h 1510852"/>
              <a:gd name="connsiteX342" fmla="*/ 340043 w 1054417"/>
              <a:gd name="connsiteY342" fmla="*/ 872678 h 1510852"/>
              <a:gd name="connsiteX343" fmla="*/ 335280 w 1054417"/>
              <a:gd name="connsiteY343" fmla="*/ 868868 h 1510852"/>
              <a:gd name="connsiteX344" fmla="*/ 485775 w 1054417"/>
              <a:gd name="connsiteY344" fmla="*/ 799336 h 1510852"/>
              <a:gd name="connsiteX345" fmla="*/ 485775 w 1054417"/>
              <a:gd name="connsiteY345" fmla="*/ 799336 h 1510852"/>
              <a:gd name="connsiteX346" fmla="*/ 485775 w 1054417"/>
              <a:gd name="connsiteY346" fmla="*/ 799336 h 1510852"/>
              <a:gd name="connsiteX347" fmla="*/ 485775 w 1054417"/>
              <a:gd name="connsiteY347" fmla="*/ 799336 h 1510852"/>
              <a:gd name="connsiteX348" fmla="*/ 311468 w 1054417"/>
              <a:gd name="connsiteY348" fmla="*/ 963166 h 1510852"/>
              <a:gd name="connsiteX349" fmla="*/ 311468 w 1054417"/>
              <a:gd name="connsiteY349" fmla="*/ 963166 h 1510852"/>
              <a:gd name="connsiteX350" fmla="*/ 311468 w 1054417"/>
              <a:gd name="connsiteY350" fmla="*/ 963166 h 1510852"/>
              <a:gd name="connsiteX351" fmla="*/ 311468 w 1054417"/>
              <a:gd name="connsiteY351" fmla="*/ 963166 h 1510852"/>
              <a:gd name="connsiteX352" fmla="*/ 360998 w 1054417"/>
              <a:gd name="connsiteY352" fmla="*/ 956498 h 1510852"/>
              <a:gd name="connsiteX353" fmla="*/ 360998 w 1054417"/>
              <a:gd name="connsiteY353" fmla="*/ 956498 h 1510852"/>
              <a:gd name="connsiteX354" fmla="*/ 361950 w 1054417"/>
              <a:gd name="connsiteY354" fmla="*/ 955546 h 1510852"/>
              <a:gd name="connsiteX355" fmla="*/ 360998 w 1054417"/>
              <a:gd name="connsiteY355" fmla="*/ 956498 h 1510852"/>
              <a:gd name="connsiteX356" fmla="*/ 581978 w 1054417"/>
              <a:gd name="connsiteY356" fmla="*/ 543113 h 1510852"/>
              <a:gd name="connsiteX357" fmla="*/ 583883 w 1054417"/>
              <a:gd name="connsiteY357" fmla="*/ 543113 h 1510852"/>
              <a:gd name="connsiteX358" fmla="*/ 584835 w 1054417"/>
              <a:gd name="connsiteY358" fmla="*/ 544066 h 1510852"/>
              <a:gd name="connsiteX359" fmla="*/ 581978 w 1054417"/>
              <a:gd name="connsiteY359" fmla="*/ 543113 h 1510852"/>
              <a:gd name="connsiteX360" fmla="*/ 618173 w 1054417"/>
              <a:gd name="connsiteY360" fmla="*/ 515491 h 1510852"/>
              <a:gd name="connsiteX361" fmla="*/ 618173 w 1054417"/>
              <a:gd name="connsiteY361" fmla="*/ 515491 h 1510852"/>
              <a:gd name="connsiteX362" fmla="*/ 618173 w 1054417"/>
              <a:gd name="connsiteY362" fmla="*/ 515491 h 1510852"/>
              <a:gd name="connsiteX363" fmla="*/ 618173 w 1054417"/>
              <a:gd name="connsiteY363" fmla="*/ 515491 h 1510852"/>
              <a:gd name="connsiteX364" fmla="*/ 545783 w 1054417"/>
              <a:gd name="connsiteY364" fmla="*/ 409763 h 1510852"/>
              <a:gd name="connsiteX365" fmla="*/ 545783 w 1054417"/>
              <a:gd name="connsiteY365" fmla="*/ 409763 h 1510852"/>
              <a:gd name="connsiteX366" fmla="*/ 545783 w 1054417"/>
              <a:gd name="connsiteY366" fmla="*/ 409763 h 1510852"/>
              <a:gd name="connsiteX367" fmla="*/ 545783 w 1054417"/>
              <a:gd name="connsiteY367" fmla="*/ 409763 h 1510852"/>
              <a:gd name="connsiteX368" fmla="*/ 545783 w 1054417"/>
              <a:gd name="connsiteY368" fmla="*/ 409763 h 1510852"/>
              <a:gd name="connsiteX369" fmla="*/ 545783 w 1054417"/>
              <a:gd name="connsiteY369" fmla="*/ 409763 h 1510852"/>
              <a:gd name="connsiteX370" fmla="*/ 311468 w 1054417"/>
              <a:gd name="connsiteY370" fmla="*/ 1059368 h 1510852"/>
              <a:gd name="connsiteX371" fmla="*/ 311468 w 1054417"/>
              <a:gd name="connsiteY371" fmla="*/ 1059368 h 1510852"/>
              <a:gd name="connsiteX372" fmla="*/ 311468 w 1054417"/>
              <a:gd name="connsiteY372" fmla="*/ 1059368 h 1510852"/>
              <a:gd name="connsiteX373" fmla="*/ 311468 w 1054417"/>
              <a:gd name="connsiteY373" fmla="*/ 1059368 h 1510852"/>
              <a:gd name="connsiteX374" fmla="*/ 306705 w 1054417"/>
              <a:gd name="connsiteY374" fmla="*/ 1031746 h 1510852"/>
              <a:gd name="connsiteX375" fmla="*/ 306705 w 1054417"/>
              <a:gd name="connsiteY375" fmla="*/ 1031746 h 1510852"/>
              <a:gd name="connsiteX376" fmla="*/ 306705 w 1054417"/>
              <a:gd name="connsiteY376" fmla="*/ 1031746 h 1510852"/>
              <a:gd name="connsiteX377" fmla="*/ 306705 w 1054417"/>
              <a:gd name="connsiteY377" fmla="*/ 1031746 h 1510852"/>
              <a:gd name="connsiteX378" fmla="*/ 306705 w 1054417"/>
              <a:gd name="connsiteY378" fmla="*/ 1031746 h 1510852"/>
              <a:gd name="connsiteX379" fmla="*/ 306705 w 1054417"/>
              <a:gd name="connsiteY379" fmla="*/ 1031746 h 1510852"/>
              <a:gd name="connsiteX380" fmla="*/ 617220 w 1054417"/>
              <a:gd name="connsiteY380" fmla="*/ 761236 h 1510852"/>
              <a:gd name="connsiteX381" fmla="*/ 617220 w 1054417"/>
              <a:gd name="connsiteY381" fmla="*/ 761236 h 1510852"/>
              <a:gd name="connsiteX382" fmla="*/ 617220 w 1054417"/>
              <a:gd name="connsiteY382" fmla="*/ 761236 h 1510852"/>
              <a:gd name="connsiteX383" fmla="*/ 617220 w 1054417"/>
              <a:gd name="connsiteY383" fmla="*/ 761236 h 1510852"/>
              <a:gd name="connsiteX384" fmla="*/ 384810 w 1054417"/>
              <a:gd name="connsiteY384" fmla="*/ 450721 h 1510852"/>
              <a:gd name="connsiteX385" fmla="*/ 384810 w 1054417"/>
              <a:gd name="connsiteY385" fmla="*/ 450721 h 1510852"/>
              <a:gd name="connsiteX386" fmla="*/ 384810 w 1054417"/>
              <a:gd name="connsiteY386" fmla="*/ 451673 h 1510852"/>
              <a:gd name="connsiteX387" fmla="*/ 384810 w 1054417"/>
              <a:gd name="connsiteY387" fmla="*/ 450721 h 1510852"/>
              <a:gd name="connsiteX388" fmla="*/ 384810 w 1054417"/>
              <a:gd name="connsiteY388" fmla="*/ 450721 h 1510852"/>
              <a:gd name="connsiteX389" fmla="*/ 330518 w 1054417"/>
              <a:gd name="connsiteY389" fmla="*/ 981263 h 1510852"/>
              <a:gd name="connsiteX390" fmla="*/ 330518 w 1054417"/>
              <a:gd name="connsiteY390" fmla="*/ 981263 h 1510852"/>
              <a:gd name="connsiteX391" fmla="*/ 330518 w 1054417"/>
              <a:gd name="connsiteY391" fmla="*/ 981263 h 1510852"/>
              <a:gd name="connsiteX392" fmla="*/ 330518 w 1054417"/>
              <a:gd name="connsiteY392" fmla="*/ 981263 h 1510852"/>
              <a:gd name="connsiteX393" fmla="*/ 330518 w 1054417"/>
              <a:gd name="connsiteY393" fmla="*/ 981263 h 1510852"/>
              <a:gd name="connsiteX394" fmla="*/ 348615 w 1054417"/>
              <a:gd name="connsiteY394" fmla="*/ 979358 h 1510852"/>
              <a:gd name="connsiteX395" fmla="*/ 350520 w 1054417"/>
              <a:gd name="connsiteY395" fmla="*/ 979358 h 1510852"/>
              <a:gd name="connsiteX396" fmla="*/ 348615 w 1054417"/>
              <a:gd name="connsiteY396" fmla="*/ 981263 h 1510852"/>
              <a:gd name="connsiteX397" fmla="*/ 348615 w 1054417"/>
              <a:gd name="connsiteY397" fmla="*/ 979358 h 1510852"/>
              <a:gd name="connsiteX398" fmla="*/ 412433 w 1054417"/>
              <a:gd name="connsiteY398" fmla="*/ 895538 h 1510852"/>
              <a:gd name="connsiteX399" fmla="*/ 412433 w 1054417"/>
              <a:gd name="connsiteY399" fmla="*/ 895538 h 1510852"/>
              <a:gd name="connsiteX400" fmla="*/ 412433 w 1054417"/>
              <a:gd name="connsiteY400" fmla="*/ 895538 h 1510852"/>
              <a:gd name="connsiteX401" fmla="*/ 412433 w 1054417"/>
              <a:gd name="connsiteY401" fmla="*/ 895538 h 1510852"/>
              <a:gd name="connsiteX402" fmla="*/ 412433 w 1054417"/>
              <a:gd name="connsiteY402" fmla="*/ 895538 h 1510852"/>
              <a:gd name="connsiteX403" fmla="*/ 412433 w 1054417"/>
              <a:gd name="connsiteY403" fmla="*/ 895538 h 1510852"/>
              <a:gd name="connsiteX404" fmla="*/ 526733 w 1054417"/>
              <a:gd name="connsiteY404" fmla="*/ 858391 h 1510852"/>
              <a:gd name="connsiteX405" fmla="*/ 526733 w 1054417"/>
              <a:gd name="connsiteY405" fmla="*/ 858391 h 1510852"/>
              <a:gd name="connsiteX406" fmla="*/ 526733 w 1054417"/>
              <a:gd name="connsiteY406" fmla="*/ 858391 h 1510852"/>
              <a:gd name="connsiteX407" fmla="*/ 526733 w 1054417"/>
              <a:gd name="connsiteY407" fmla="*/ 858391 h 1510852"/>
              <a:gd name="connsiteX408" fmla="*/ 590550 w 1054417"/>
              <a:gd name="connsiteY408" fmla="*/ 894586 h 1510852"/>
              <a:gd name="connsiteX409" fmla="*/ 590550 w 1054417"/>
              <a:gd name="connsiteY409" fmla="*/ 894586 h 1510852"/>
              <a:gd name="connsiteX410" fmla="*/ 590550 w 1054417"/>
              <a:gd name="connsiteY410" fmla="*/ 894586 h 1510852"/>
              <a:gd name="connsiteX411" fmla="*/ 590550 w 1054417"/>
              <a:gd name="connsiteY411" fmla="*/ 894586 h 1510852"/>
              <a:gd name="connsiteX412" fmla="*/ 590550 w 1054417"/>
              <a:gd name="connsiteY412" fmla="*/ 894586 h 1510852"/>
              <a:gd name="connsiteX413" fmla="*/ 590550 w 1054417"/>
              <a:gd name="connsiteY413" fmla="*/ 894586 h 1510852"/>
              <a:gd name="connsiteX414" fmla="*/ 654368 w 1054417"/>
              <a:gd name="connsiteY414" fmla="*/ 762188 h 1510852"/>
              <a:gd name="connsiteX415" fmla="*/ 654368 w 1054417"/>
              <a:gd name="connsiteY415" fmla="*/ 762188 h 1510852"/>
              <a:gd name="connsiteX416" fmla="*/ 654368 w 1054417"/>
              <a:gd name="connsiteY416" fmla="*/ 762188 h 1510852"/>
              <a:gd name="connsiteX417" fmla="*/ 654368 w 1054417"/>
              <a:gd name="connsiteY417" fmla="*/ 762188 h 1510852"/>
              <a:gd name="connsiteX418" fmla="*/ 252413 w 1054417"/>
              <a:gd name="connsiteY418" fmla="*/ 835531 h 1510852"/>
              <a:gd name="connsiteX419" fmla="*/ 252413 w 1054417"/>
              <a:gd name="connsiteY419" fmla="*/ 835531 h 1510852"/>
              <a:gd name="connsiteX420" fmla="*/ 252413 w 1054417"/>
              <a:gd name="connsiteY420" fmla="*/ 835531 h 1510852"/>
              <a:gd name="connsiteX421" fmla="*/ 252413 w 1054417"/>
              <a:gd name="connsiteY421" fmla="*/ 835531 h 1510852"/>
              <a:gd name="connsiteX422" fmla="*/ 330518 w 1054417"/>
              <a:gd name="connsiteY422" fmla="*/ 1004123 h 1510852"/>
              <a:gd name="connsiteX423" fmla="*/ 330518 w 1054417"/>
              <a:gd name="connsiteY423" fmla="*/ 1004123 h 1510852"/>
              <a:gd name="connsiteX424" fmla="*/ 330518 w 1054417"/>
              <a:gd name="connsiteY424" fmla="*/ 1004123 h 1510852"/>
              <a:gd name="connsiteX425" fmla="*/ 330518 w 1054417"/>
              <a:gd name="connsiteY425" fmla="*/ 1004123 h 1510852"/>
              <a:gd name="connsiteX426" fmla="*/ 330518 w 1054417"/>
              <a:gd name="connsiteY426" fmla="*/ 1004123 h 1510852"/>
              <a:gd name="connsiteX427" fmla="*/ 330518 w 1054417"/>
              <a:gd name="connsiteY427" fmla="*/ 1004123 h 1510852"/>
              <a:gd name="connsiteX428" fmla="*/ 330518 w 1054417"/>
              <a:gd name="connsiteY428" fmla="*/ 1004123 h 1510852"/>
              <a:gd name="connsiteX429" fmla="*/ 330518 w 1054417"/>
              <a:gd name="connsiteY429" fmla="*/ 1004123 h 1510852"/>
              <a:gd name="connsiteX430" fmla="*/ 330518 w 1054417"/>
              <a:gd name="connsiteY430" fmla="*/ 1004123 h 1510852"/>
              <a:gd name="connsiteX431" fmla="*/ 330518 w 1054417"/>
              <a:gd name="connsiteY431" fmla="*/ 1004123 h 1510852"/>
              <a:gd name="connsiteX432" fmla="*/ 330518 w 1054417"/>
              <a:gd name="connsiteY432" fmla="*/ 1004123 h 1510852"/>
              <a:gd name="connsiteX433" fmla="*/ 371475 w 1054417"/>
              <a:gd name="connsiteY433" fmla="*/ 967928 h 1510852"/>
              <a:gd name="connsiteX434" fmla="*/ 371475 w 1054417"/>
              <a:gd name="connsiteY434" fmla="*/ 967928 h 1510852"/>
              <a:gd name="connsiteX435" fmla="*/ 371475 w 1054417"/>
              <a:gd name="connsiteY435" fmla="*/ 967928 h 1510852"/>
              <a:gd name="connsiteX436" fmla="*/ 371475 w 1054417"/>
              <a:gd name="connsiteY436" fmla="*/ 967928 h 1510852"/>
              <a:gd name="connsiteX437" fmla="*/ 371475 w 1054417"/>
              <a:gd name="connsiteY437" fmla="*/ 967928 h 1510852"/>
              <a:gd name="connsiteX438" fmla="*/ 440055 w 1054417"/>
              <a:gd name="connsiteY438" fmla="*/ 967928 h 1510852"/>
              <a:gd name="connsiteX439" fmla="*/ 440055 w 1054417"/>
              <a:gd name="connsiteY439" fmla="*/ 967928 h 1510852"/>
              <a:gd name="connsiteX440" fmla="*/ 440055 w 1054417"/>
              <a:gd name="connsiteY440" fmla="*/ 967928 h 1510852"/>
              <a:gd name="connsiteX441" fmla="*/ 440055 w 1054417"/>
              <a:gd name="connsiteY441" fmla="*/ 967928 h 1510852"/>
              <a:gd name="connsiteX442" fmla="*/ 645795 w 1054417"/>
              <a:gd name="connsiteY442" fmla="*/ 757426 h 1510852"/>
              <a:gd name="connsiteX443" fmla="*/ 645795 w 1054417"/>
              <a:gd name="connsiteY443" fmla="*/ 757426 h 1510852"/>
              <a:gd name="connsiteX444" fmla="*/ 645795 w 1054417"/>
              <a:gd name="connsiteY444" fmla="*/ 757426 h 1510852"/>
              <a:gd name="connsiteX445" fmla="*/ 645795 w 1054417"/>
              <a:gd name="connsiteY445" fmla="*/ 757426 h 1510852"/>
              <a:gd name="connsiteX446" fmla="*/ 645795 w 1054417"/>
              <a:gd name="connsiteY446" fmla="*/ 757426 h 1510852"/>
              <a:gd name="connsiteX447" fmla="*/ 645795 w 1054417"/>
              <a:gd name="connsiteY447" fmla="*/ 757426 h 1510852"/>
              <a:gd name="connsiteX448" fmla="*/ 691515 w 1054417"/>
              <a:gd name="connsiteY448" fmla="*/ 881251 h 1510852"/>
              <a:gd name="connsiteX449" fmla="*/ 691515 w 1054417"/>
              <a:gd name="connsiteY449" fmla="*/ 881251 h 1510852"/>
              <a:gd name="connsiteX450" fmla="*/ 691515 w 1054417"/>
              <a:gd name="connsiteY450" fmla="*/ 881251 h 1510852"/>
              <a:gd name="connsiteX451" fmla="*/ 691515 w 1054417"/>
              <a:gd name="connsiteY451" fmla="*/ 881251 h 1510852"/>
              <a:gd name="connsiteX452" fmla="*/ 691515 w 1054417"/>
              <a:gd name="connsiteY452" fmla="*/ 881251 h 1510852"/>
              <a:gd name="connsiteX453" fmla="*/ 242888 w 1054417"/>
              <a:gd name="connsiteY453" fmla="*/ 1026031 h 1510852"/>
              <a:gd name="connsiteX454" fmla="*/ 242888 w 1054417"/>
              <a:gd name="connsiteY454" fmla="*/ 1027936 h 1510852"/>
              <a:gd name="connsiteX455" fmla="*/ 242888 w 1054417"/>
              <a:gd name="connsiteY455" fmla="*/ 1026031 h 1510852"/>
              <a:gd name="connsiteX456" fmla="*/ 242888 w 1054417"/>
              <a:gd name="connsiteY456" fmla="*/ 1026031 h 1510852"/>
              <a:gd name="connsiteX457" fmla="*/ 242888 w 1054417"/>
              <a:gd name="connsiteY457" fmla="*/ 1026983 h 1510852"/>
              <a:gd name="connsiteX458" fmla="*/ 242888 w 1054417"/>
              <a:gd name="connsiteY458" fmla="*/ 1026983 h 1510852"/>
              <a:gd name="connsiteX459" fmla="*/ 242888 w 1054417"/>
              <a:gd name="connsiteY459" fmla="*/ 1026983 h 1510852"/>
              <a:gd name="connsiteX460" fmla="*/ 242888 w 1054417"/>
              <a:gd name="connsiteY460" fmla="*/ 1026983 h 1510852"/>
              <a:gd name="connsiteX461" fmla="*/ 457200 w 1054417"/>
              <a:gd name="connsiteY461" fmla="*/ 999361 h 1510852"/>
              <a:gd name="connsiteX462" fmla="*/ 457200 w 1054417"/>
              <a:gd name="connsiteY462" fmla="*/ 999361 h 1510852"/>
              <a:gd name="connsiteX463" fmla="*/ 457200 w 1054417"/>
              <a:gd name="connsiteY463" fmla="*/ 999361 h 1510852"/>
              <a:gd name="connsiteX464" fmla="*/ 457200 w 1054417"/>
              <a:gd name="connsiteY464" fmla="*/ 999361 h 1510852"/>
              <a:gd name="connsiteX465" fmla="*/ 737235 w 1054417"/>
              <a:gd name="connsiteY465" fmla="*/ 931733 h 1510852"/>
              <a:gd name="connsiteX466" fmla="*/ 737235 w 1054417"/>
              <a:gd name="connsiteY466" fmla="*/ 931733 h 1510852"/>
              <a:gd name="connsiteX467" fmla="*/ 737235 w 1054417"/>
              <a:gd name="connsiteY467" fmla="*/ 931733 h 1510852"/>
              <a:gd name="connsiteX468" fmla="*/ 737235 w 1054417"/>
              <a:gd name="connsiteY468" fmla="*/ 931733 h 1510852"/>
              <a:gd name="connsiteX469" fmla="*/ 737235 w 1054417"/>
              <a:gd name="connsiteY469" fmla="*/ 931733 h 1510852"/>
              <a:gd name="connsiteX470" fmla="*/ 421958 w 1054417"/>
              <a:gd name="connsiteY470" fmla="*/ 949831 h 1510852"/>
              <a:gd name="connsiteX471" fmla="*/ 421958 w 1054417"/>
              <a:gd name="connsiteY471" fmla="*/ 949831 h 1510852"/>
              <a:gd name="connsiteX472" fmla="*/ 421958 w 1054417"/>
              <a:gd name="connsiteY472" fmla="*/ 949831 h 1510852"/>
              <a:gd name="connsiteX473" fmla="*/ 421958 w 1054417"/>
              <a:gd name="connsiteY473" fmla="*/ 949831 h 1510852"/>
              <a:gd name="connsiteX474" fmla="*/ 421958 w 1054417"/>
              <a:gd name="connsiteY474" fmla="*/ 949831 h 1510852"/>
              <a:gd name="connsiteX475" fmla="*/ 421958 w 1054417"/>
              <a:gd name="connsiteY475" fmla="*/ 949831 h 1510852"/>
              <a:gd name="connsiteX476" fmla="*/ 215265 w 1054417"/>
              <a:gd name="connsiteY476" fmla="*/ 803146 h 1510852"/>
              <a:gd name="connsiteX477" fmla="*/ 215265 w 1054417"/>
              <a:gd name="connsiteY477" fmla="*/ 803146 h 1510852"/>
              <a:gd name="connsiteX478" fmla="*/ 215265 w 1054417"/>
              <a:gd name="connsiteY478" fmla="*/ 803146 h 1510852"/>
              <a:gd name="connsiteX479" fmla="*/ 215265 w 1054417"/>
              <a:gd name="connsiteY479" fmla="*/ 803146 h 1510852"/>
              <a:gd name="connsiteX480" fmla="*/ 220028 w 1054417"/>
              <a:gd name="connsiteY480" fmla="*/ 908873 h 1510852"/>
              <a:gd name="connsiteX481" fmla="*/ 220028 w 1054417"/>
              <a:gd name="connsiteY481" fmla="*/ 912683 h 1510852"/>
              <a:gd name="connsiteX482" fmla="*/ 218123 w 1054417"/>
              <a:gd name="connsiteY482" fmla="*/ 911731 h 1510852"/>
              <a:gd name="connsiteX483" fmla="*/ 220028 w 1054417"/>
              <a:gd name="connsiteY483" fmla="*/ 908873 h 1510852"/>
              <a:gd name="connsiteX484" fmla="*/ 252413 w 1054417"/>
              <a:gd name="connsiteY484" fmla="*/ 1095563 h 1510852"/>
              <a:gd name="connsiteX485" fmla="*/ 253365 w 1054417"/>
              <a:gd name="connsiteY485" fmla="*/ 1096516 h 1510852"/>
              <a:gd name="connsiteX486" fmla="*/ 252413 w 1054417"/>
              <a:gd name="connsiteY486" fmla="*/ 1096516 h 1510852"/>
              <a:gd name="connsiteX487" fmla="*/ 252413 w 1054417"/>
              <a:gd name="connsiteY487" fmla="*/ 1095563 h 1510852"/>
              <a:gd name="connsiteX488" fmla="*/ 247650 w 1054417"/>
              <a:gd name="connsiteY488" fmla="*/ 1178431 h 1510852"/>
              <a:gd name="connsiteX489" fmla="*/ 247650 w 1054417"/>
              <a:gd name="connsiteY489" fmla="*/ 1178431 h 1510852"/>
              <a:gd name="connsiteX490" fmla="*/ 247650 w 1054417"/>
              <a:gd name="connsiteY490" fmla="*/ 1178431 h 1510852"/>
              <a:gd name="connsiteX491" fmla="*/ 247650 w 1054417"/>
              <a:gd name="connsiteY491" fmla="*/ 1178431 h 1510852"/>
              <a:gd name="connsiteX492" fmla="*/ 247650 w 1054417"/>
              <a:gd name="connsiteY492" fmla="*/ 1178431 h 1510852"/>
              <a:gd name="connsiteX493" fmla="*/ 229553 w 1054417"/>
              <a:gd name="connsiteY493" fmla="*/ 652651 h 1510852"/>
              <a:gd name="connsiteX494" fmla="*/ 230505 w 1054417"/>
              <a:gd name="connsiteY494" fmla="*/ 652651 h 1510852"/>
              <a:gd name="connsiteX495" fmla="*/ 229553 w 1054417"/>
              <a:gd name="connsiteY495" fmla="*/ 652651 h 1510852"/>
              <a:gd name="connsiteX496" fmla="*/ 229553 w 1054417"/>
              <a:gd name="connsiteY496" fmla="*/ 652651 h 1510852"/>
              <a:gd name="connsiteX497" fmla="*/ 229553 w 1054417"/>
              <a:gd name="connsiteY497" fmla="*/ 652651 h 1510852"/>
              <a:gd name="connsiteX498" fmla="*/ 224790 w 1054417"/>
              <a:gd name="connsiteY498" fmla="*/ 1036508 h 1510852"/>
              <a:gd name="connsiteX499" fmla="*/ 224790 w 1054417"/>
              <a:gd name="connsiteY499" fmla="*/ 1036508 h 1510852"/>
              <a:gd name="connsiteX500" fmla="*/ 224790 w 1054417"/>
              <a:gd name="connsiteY500" fmla="*/ 1036508 h 1510852"/>
              <a:gd name="connsiteX501" fmla="*/ 224790 w 1054417"/>
              <a:gd name="connsiteY501" fmla="*/ 1036508 h 1510852"/>
              <a:gd name="connsiteX502" fmla="*/ 307658 w 1054417"/>
              <a:gd name="connsiteY502" fmla="*/ 1209863 h 1510852"/>
              <a:gd name="connsiteX503" fmla="*/ 307658 w 1054417"/>
              <a:gd name="connsiteY503" fmla="*/ 1209863 h 1510852"/>
              <a:gd name="connsiteX504" fmla="*/ 307658 w 1054417"/>
              <a:gd name="connsiteY504" fmla="*/ 1209863 h 1510852"/>
              <a:gd name="connsiteX505" fmla="*/ 307658 w 1054417"/>
              <a:gd name="connsiteY505" fmla="*/ 1209863 h 1510852"/>
              <a:gd name="connsiteX506" fmla="*/ 307658 w 1054417"/>
              <a:gd name="connsiteY506" fmla="*/ 1209863 h 1510852"/>
              <a:gd name="connsiteX507" fmla="*/ 307658 w 1054417"/>
              <a:gd name="connsiteY507" fmla="*/ 1209863 h 1510852"/>
              <a:gd name="connsiteX508" fmla="*/ 307658 w 1054417"/>
              <a:gd name="connsiteY508" fmla="*/ 1209863 h 1510852"/>
              <a:gd name="connsiteX509" fmla="*/ 251460 w 1054417"/>
              <a:gd name="connsiteY509" fmla="*/ 428813 h 1510852"/>
              <a:gd name="connsiteX510" fmla="*/ 251460 w 1054417"/>
              <a:gd name="connsiteY510" fmla="*/ 428813 h 1510852"/>
              <a:gd name="connsiteX511" fmla="*/ 251460 w 1054417"/>
              <a:gd name="connsiteY511" fmla="*/ 428813 h 1510852"/>
              <a:gd name="connsiteX512" fmla="*/ 251460 w 1054417"/>
              <a:gd name="connsiteY512" fmla="*/ 428813 h 1510852"/>
              <a:gd name="connsiteX513" fmla="*/ 251460 w 1054417"/>
              <a:gd name="connsiteY513" fmla="*/ 428813 h 1510852"/>
              <a:gd name="connsiteX514" fmla="*/ 251460 w 1054417"/>
              <a:gd name="connsiteY514" fmla="*/ 428813 h 1510852"/>
              <a:gd name="connsiteX515" fmla="*/ 234315 w 1054417"/>
              <a:gd name="connsiteY515" fmla="*/ 1086038 h 1510852"/>
              <a:gd name="connsiteX516" fmla="*/ 234315 w 1054417"/>
              <a:gd name="connsiteY516" fmla="*/ 1086038 h 1510852"/>
              <a:gd name="connsiteX517" fmla="*/ 234315 w 1054417"/>
              <a:gd name="connsiteY517" fmla="*/ 1086038 h 1510852"/>
              <a:gd name="connsiteX518" fmla="*/ 234315 w 1054417"/>
              <a:gd name="connsiteY518" fmla="*/ 1086038 h 1510852"/>
              <a:gd name="connsiteX519" fmla="*/ 234315 w 1054417"/>
              <a:gd name="connsiteY519" fmla="*/ 1086038 h 1510852"/>
              <a:gd name="connsiteX520" fmla="*/ 234315 w 1054417"/>
              <a:gd name="connsiteY520" fmla="*/ 1086038 h 1510852"/>
              <a:gd name="connsiteX521" fmla="*/ 381000 w 1054417"/>
              <a:gd name="connsiteY521" fmla="*/ 1082228 h 1510852"/>
              <a:gd name="connsiteX522" fmla="*/ 381000 w 1054417"/>
              <a:gd name="connsiteY522" fmla="*/ 1082228 h 1510852"/>
              <a:gd name="connsiteX523" fmla="*/ 381000 w 1054417"/>
              <a:gd name="connsiteY523" fmla="*/ 1082228 h 1510852"/>
              <a:gd name="connsiteX524" fmla="*/ 381000 w 1054417"/>
              <a:gd name="connsiteY524" fmla="*/ 1082228 h 1510852"/>
              <a:gd name="connsiteX525" fmla="*/ 719138 w 1054417"/>
              <a:gd name="connsiteY525" fmla="*/ 1059368 h 1510852"/>
              <a:gd name="connsiteX526" fmla="*/ 719138 w 1054417"/>
              <a:gd name="connsiteY526" fmla="*/ 1059368 h 1510852"/>
              <a:gd name="connsiteX527" fmla="*/ 719138 w 1054417"/>
              <a:gd name="connsiteY527" fmla="*/ 1059368 h 1510852"/>
              <a:gd name="connsiteX528" fmla="*/ 717233 w 1054417"/>
              <a:gd name="connsiteY528" fmla="*/ 1061273 h 1510852"/>
              <a:gd name="connsiteX529" fmla="*/ 719138 w 1054417"/>
              <a:gd name="connsiteY529" fmla="*/ 1059368 h 1510852"/>
              <a:gd name="connsiteX530" fmla="*/ 744855 w 1054417"/>
              <a:gd name="connsiteY530" fmla="*/ 839341 h 1510852"/>
              <a:gd name="connsiteX531" fmla="*/ 741998 w 1054417"/>
              <a:gd name="connsiteY531" fmla="*/ 840293 h 1510852"/>
              <a:gd name="connsiteX532" fmla="*/ 741998 w 1054417"/>
              <a:gd name="connsiteY532" fmla="*/ 839341 h 1510852"/>
              <a:gd name="connsiteX533" fmla="*/ 744855 w 1054417"/>
              <a:gd name="connsiteY533" fmla="*/ 839341 h 1510852"/>
              <a:gd name="connsiteX534" fmla="*/ 745808 w 1054417"/>
              <a:gd name="connsiteY534" fmla="*/ 766951 h 1510852"/>
              <a:gd name="connsiteX535" fmla="*/ 745808 w 1054417"/>
              <a:gd name="connsiteY535" fmla="*/ 765046 h 1510852"/>
              <a:gd name="connsiteX536" fmla="*/ 747713 w 1054417"/>
              <a:gd name="connsiteY536" fmla="*/ 765998 h 1510852"/>
              <a:gd name="connsiteX537" fmla="*/ 745808 w 1054417"/>
              <a:gd name="connsiteY537" fmla="*/ 766951 h 1510852"/>
              <a:gd name="connsiteX538" fmla="*/ 655320 w 1054417"/>
              <a:gd name="connsiteY538" fmla="*/ 355471 h 1510852"/>
              <a:gd name="connsiteX539" fmla="*/ 655320 w 1054417"/>
              <a:gd name="connsiteY539" fmla="*/ 355471 h 1510852"/>
              <a:gd name="connsiteX540" fmla="*/ 655320 w 1054417"/>
              <a:gd name="connsiteY540" fmla="*/ 355471 h 1510852"/>
              <a:gd name="connsiteX541" fmla="*/ 655320 w 1054417"/>
              <a:gd name="connsiteY541" fmla="*/ 355471 h 1510852"/>
              <a:gd name="connsiteX542" fmla="*/ 655320 w 1054417"/>
              <a:gd name="connsiteY542" fmla="*/ 355471 h 1510852"/>
              <a:gd name="connsiteX543" fmla="*/ 655320 w 1054417"/>
              <a:gd name="connsiteY543" fmla="*/ 355471 h 1510852"/>
              <a:gd name="connsiteX544" fmla="*/ 618173 w 1054417"/>
              <a:gd name="connsiteY544" fmla="*/ 285938 h 1510852"/>
              <a:gd name="connsiteX545" fmla="*/ 618173 w 1054417"/>
              <a:gd name="connsiteY545" fmla="*/ 285938 h 1510852"/>
              <a:gd name="connsiteX546" fmla="*/ 618173 w 1054417"/>
              <a:gd name="connsiteY546" fmla="*/ 285938 h 1510852"/>
              <a:gd name="connsiteX547" fmla="*/ 618173 w 1054417"/>
              <a:gd name="connsiteY547" fmla="*/ 285938 h 1510852"/>
              <a:gd name="connsiteX548" fmla="*/ 603885 w 1054417"/>
              <a:gd name="connsiteY548" fmla="*/ 286891 h 1510852"/>
              <a:gd name="connsiteX549" fmla="*/ 603885 w 1054417"/>
              <a:gd name="connsiteY549" fmla="*/ 286891 h 1510852"/>
              <a:gd name="connsiteX550" fmla="*/ 603885 w 1054417"/>
              <a:gd name="connsiteY550" fmla="*/ 286891 h 1510852"/>
              <a:gd name="connsiteX551" fmla="*/ 603885 w 1054417"/>
              <a:gd name="connsiteY551" fmla="*/ 286891 h 1510852"/>
              <a:gd name="connsiteX552" fmla="*/ 603885 w 1054417"/>
              <a:gd name="connsiteY552" fmla="*/ 286891 h 1510852"/>
              <a:gd name="connsiteX553" fmla="*/ 603885 w 1054417"/>
              <a:gd name="connsiteY553" fmla="*/ 286891 h 1510852"/>
              <a:gd name="connsiteX554" fmla="*/ 246698 w 1054417"/>
              <a:gd name="connsiteY554" fmla="*/ 478343 h 1510852"/>
              <a:gd name="connsiteX555" fmla="*/ 245745 w 1054417"/>
              <a:gd name="connsiteY555" fmla="*/ 471676 h 1510852"/>
              <a:gd name="connsiteX556" fmla="*/ 246698 w 1054417"/>
              <a:gd name="connsiteY556" fmla="*/ 478343 h 1510852"/>
              <a:gd name="connsiteX557" fmla="*/ 206693 w 1054417"/>
              <a:gd name="connsiteY557" fmla="*/ 639316 h 1510852"/>
              <a:gd name="connsiteX558" fmla="*/ 206693 w 1054417"/>
              <a:gd name="connsiteY558" fmla="*/ 639316 h 1510852"/>
              <a:gd name="connsiteX559" fmla="*/ 206693 w 1054417"/>
              <a:gd name="connsiteY559" fmla="*/ 639316 h 1510852"/>
              <a:gd name="connsiteX560" fmla="*/ 206693 w 1054417"/>
              <a:gd name="connsiteY560" fmla="*/ 639316 h 1510852"/>
              <a:gd name="connsiteX561" fmla="*/ 458153 w 1054417"/>
              <a:gd name="connsiteY561" fmla="*/ 1119376 h 1510852"/>
              <a:gd name="connsiteX562" fmla="*/ 458153 w 1054417"/>
              <a:gd name="connsiteY562" fmla="*/ 1119376 h 1510852"/>
              <a:gd name="connsiteX563" fmla="*/ 458153 w 1054417"/>
              <a:gd name="connsiteY563" fmla="*/ 1119376 h 1510852"/>
              <a:gd name="connsiteX564" fmla="*/ 458153 w 1054417"/>
              <a:gd name="connsiteY564" fmla="*/ 1119376 h 1510852"/>
              <a:gd name="connsiteX565" fmla="*/ 458153 w 1054417"/>
              <a:gd name="connsiteY565" fmla="*/ 1119376 h 1510852"/>
              <a:gd name="connsiteX566" fmla="*/ 458153 w 1054417"/>
              <a:gd name="connsiteY566" fmla="*/ 1119376 h 1510852"/>
              <a:gd name="connsiteX567" fmla="*/ 492443 w 1054417"/>
              <a:gd name="connsiteY567" fmla="*/ 1014601 h 1510852"/>
              <a:gd name="connsiteX568" fmla="*/ 492443 w 1054417"/>
              <a:gd name="connsiteY568" fmla="*/ 1014601 h 1510852"/>
              <a:gd name="connsiteX569" fmla="*/ 492443 w 1054417"/>
              <a:gd name="connsiteY569" fmla="*/ 1014601 h 1510852"/>
              <a:gd name="connsiteX570" fmla="*/ 492443 w 1054417"/>
              <a:gd name="connsiteY570" fmla="*/ 1014601 h 1510852"/>
              <a:gd name="connsiteX571" fmla="*/ 691515 w 1054417"/>
              <a:gd name="connsiteY571" fmla="*/ 1123186 h 1510852"/>
              <a:gd name="connsiteX572" fmla="*/ 691515 w 1054417"/>
              <a:gd name="connsiteY572" fmla="*/ 1123186 h 1510852"/>
              <a:gd name="connsiteX573" fmla="*/ 691515 w 1054417"/>
              <a:gd name="connsiteY573" fmla="*/ 1123186 h 1510852"/>
              <a:gd name="connsiteX574" fmla="*/ 691515 w 1054417"/>
              <a:gd name="connsiteY574" fmla="*/ 1123186 h 1510852"/>
              <a:gd name="connsiteX575" fmla="*/ 247650 w 1054417"/>
              <a:gd name="connsiteY575" fmla="*/ 428813 h 1510852"/>
              <a:gd name="connsiteX576" fmla="*/ 247650 w 1054417"/>
              <a:gd name="connsiteY576" fmla="*/ 428813 h 1510852"/>
              <a:gd name="connsiteX577" fmla="*/ 247650 w 1054417"/>
              <a:gd name="connsiteY577" fmla="*/ 428813 h 1510852"/>
              <a:gd name="connsiteX578" fmla="*/ 247650 w 1054417"/>
              <a:gd name="connsiteY578" fmla="*/ 428813 h 1510852"/>
              <a:gd name="connsiteX579" fmla="*/ 490538 w 1054417"/>
              <a:gd name="connsiteY579" fmla="*/ 1049843 h 1510852"/>
              <a:gd name="connsiteX580" fmla="*/ 490538 w 1054417"/>
              <a:gd name="connsiteY580" fmla="*/ 1049843 h 1510852"/>
              <a:gd name="connsiteX581" fmla="*/ 490538 w 1054417"/>
              <a:gd name="connsiteY581" fmla="*/ 1049843 h 1510852"/>
              <a:gd name="connsiteX582" fmla="*/ 490538 w 1054417"/>
              <a:gd name="connsiteY582" fmla="*/ 1049843 h 1510852"/>
              <a:gd name="connsiteX583" fmla="*/ 629603 w 1054417"/>
              <a:gd name="connsiteY583" fmla="*/ 1059368 h 1510852"/>
              <a:gd name="connsiteX584" fmla="*/ 629603 w 1054417"/>
              <a:gd name="connsiteY584" fmla="*/ 1059368 h 1510852"/>
              <a:gd name="connsiteX585" fmla="*/ 627698 w 1054417"/>
              <a:gd name="connsiteY585" fmla="*/ 1059368 h 1510852"/>
              <a:gd name="connsiteX586" fmla="*/ 629603 w 1054417"/>
              <a:gd name="connsiteY586" fmla="*/ 1059368 h 1510852"/>
              <a:gd name="connsiteX587" fmla="*/ 660083 w 1054417"/>
              <a:gd name="connsiteY587" fmla="*/ 1146998 h 1510852"/>
              <a:gd name="connsiteX588" fmla="*/ 660083 w 1054417"/>
              <a:gd name="connsiteY588" fmla="*/ 1146998 h 1510852"/>
              <a:gd name="connsiteX589" fmla="*/ 660083 w 1054417"/>
              <a:gd name="connsiteY589" fmla="*/ 1146998 h 1510852"/>
              <a:gd name="connsiteX590" fmla="*/ 660083 w 1054417"/>
              <a:gd name="connsiteY590" fmla="*/ 1146998 h 1510852"/>
              <a:gd name="connsiteX591" fmla="*/ 371475 w 1054417"/>
              <a:gd name="connsiteY591" fmla="*/ 1205101 h 1510852"/>
              <a:gd name="connsiteX592" fmla="*/ 371475 w 1054417"/>
              <a:gd name="connsiteY592" fmla="*/ 1205101 h 1510852"/>
              <a:gd name="connsiteX593" fmla="*/ 371475 w 1054417"/>
              <a:gd name="connsiteY593" fmla="*/ 1205101 h 1510852"/>
              <a:gd name="connsiteX594" fmla="*/ 371475 w 1054417"/>
              <a:gd name="connsiteY594" fmla="*/ 1205101 h 1510852"/>
              <a:gd name="connsiteX595" fmla="*/ 371475 w 1054417"/>
              <a:gd name="connsiteY595" fmla="*/ 1205101 h 1510852"/>
              <a:gd name="connsiteX596" fmla="*/ 371475 w 1054417"/>
              <a:gd name="connsiteY596" fmla="*/ 1205101 h 1510852"/>
              <a:gd name="connsiteX597" fmla="*/ 449580 w 1054417"/>
              <a:gd name="connsiteY597" fmla="*/ 1247011 h 1510852"/>
              <a:gd name="connsiteX598" fmla="*/ 449580 w 1054417"/>
              <a:gd name="connsiteY598" fmla="*/ 1247011 h 1510852"/>
              <a:gd name="connsiteX599" fmla="*/ 449580 w 1054417"/>
              <a:gd name="connsiteY599" fmla="*/ 1247011 h 1510852"/>
              <a:gd name="connsiteX600" fmla="*/ 449580 w 1054417"/>
              <a:gd name="connsiteY600" fmla="*/ 1247011 h 1510852"/>
              <a:gd name="connsiteX601" fmla="*/ 449580 w 1054417"/>
              <a:gd name="connsiteY601" fmla="*/ 1247011 h 1510852"/>
              <a:gd name="connsiteX602" fmla="*/ 449580 w 1054417"/>
              <a:gd name="connsiteY602" fmla="*/ 1247011 h 1510852"/>
              <a:gd name="connsiteX603" fmla="*/ 654368 w 1054417"/>
              <a:gd name="connsiteY603" fmla="*/ 1068893 h 1510852"/>
              <a:gd name="connsiteX604" fmla="*/ 654368 w 1054417"/>
              <a:gd name="connsiteY604" fmla="*/ 1068893 h 1510852"/>
              <a:gd name="connsiteX605" fmla="*/ 654368 w 1054417"/>
              <a:gd name="connsiteY605" fmla="*/ 1068893 h 1510852"/>
              <a:gd name="connsiteX606" fmla="*/ 654368 w 1054417"/>
              <a:gd name="connsiteY606" fmla="*/ 1068893 h 1510852"/>
              <a:gd name="connsiteX607" fmla="*/ 654368 w 1054417"/>
              <a:gd name="connsiteY607" fmla="*/ 1068893 h 1510852"/>
              <a:gd name="connsiteX608" fmla="*/ 654368 w 1054417"/>
              <a:gd name="connsiteY608" fmla="*/ 1068893 h 1510852"/>
              <a:gd name="connsiteX609" fmla="*/ 722948 w 1054417"/>
              <a:gd name="connsiteY609" fmla="*/ 1082228 h 1510852"/>
              <a:gd name="connsiteX610" fmla="*/ 722948 w 1054417"/>
              <a:gd name="connsiteY610" fmla="*/ 1082228 h 1510852"/>
              <a:gd name="connsiteX611" fmla="*/ 722948 w 1054417"/>
              <a:gd name="connsiteY611" fmla="*/ 1082228 h 1510852"/>
              <a:gd name="connsiteX612" fmla="*/ 722948 w 1054417"/>
              <a:gd name="connsiteY612" fmla="*/ 1082228 h 1510852"/>
              <a:gd name="connsiteX613" fmla="*/ 722948 w 1054417"/>
              <a:gd name="connsiteY613" fmla="*/ 1082228 h 1510852"/>
              <a:gd name="connsiteX614" fmla="*/ 722948 w 1054417"/>
              <a:gd name="connsiteY614" fmla="*/ 1082228 h 1510852"/>
              <a:gd name="connsiteX615" fmla="*/ 810578 w 1054417"/>
              <a:gd name="connsiteY615" fmla="*/ 1041271 h 1510852"/>
              <a:gd name="connsiteX616" fmla="*/ 810578 w 1054417"/>
              <a:gd name="connsiteY616" fmla="*/ 1041271 h 1510852"/>
              <a:gd name="connsiteX617" fmla="*/ 810578 w 1054417"/>
              <a:gd name="connsiteY617" fmla="*/ 1041271 h 1510852"/>
              <a:gd name="connsiteX618" fmla="*/ 810578 w 1054417"/>
              <a:gd name="connsiteY618" fmla="*/ 1041271 h 1510852"/>
              <a:gd name="connsiteX619" fmla="*/ 810578 w 1054417"/>
              <a:gd name="connsiteY619" fmla="*/ 1041271 h 1510852"/>
              <a:gd name="connsiteX620" fmla="*/ 810578 w 1054417"/>
              <a:gd name="connsiteY620" fmla="*/ 1041271 h 1510852"/>
              <a:gd name="connsiteX621" fmla="*/ 760095 w 1054417"/>
              <a:gd name="connsiteY621" fmla="*/ 703133 h 1510852"/>
              <a:gd name="connsiteX622" fmla="*/ 760095 w 1054417"/>
              <a:gd name="connsiteY622" fmla="*/ 703133 h 1510852"/>
              <a:gd name="connsiteX623" fmla="*/ 760095 w 1054417"/>
              <a:gd name="connsiteY623" fmla="*/ 703133 h 1510852"/>
              <a:gd name="connsiteX624" fmla="*/ 760095 w 1054417"/>
              <a:gd name="connsiteY624" fmla="*/ 703133 h 1510852"/>
              <a:gd name="connsiteX625" fmla="*/ 192405 w 1054417"/>
              <a:gd name="connsiteY625" fmla="*/ 847913 h 1510852"/>
              <a:gd name="connsiteX626" fmla="*/ 190500 w 1054417"/>
              <a:gd name="connsiteY626" fmla="*/ 847913 h 1510852"/>
              <a:gd name="connsiteX627" fmla="*/ 192405 w 1054417"/>
              <a:gd name="connsiteY627" fmla="*/ 847913 h 1510852"/>
              <a:gd name="connsiteX628" fmla="*/ 188595 w 1054417"/>
              <a:gd name="connsiteY628" fmla="*/ 954593 h 1510852"/>
              <a:gd name="connsiteX629" fmla="*/ 188595 w 1054417"/>
              <a:gd name="connsiteY629" fmla="*/ 954593 h 1510852"/>
              <a:gd name="connsiteX630" fmla="*/ 188595 w 1054417"/>
              <a:gd name="connsiteY630" fmla="*/ 954593 h 1510852"/>
              <a:gd name="connsiteX631" fmla="*/ 188595 w 1054417"/>
              <a:gd name="connsiteY631" fmla="*/ 954593 h 1510852"/>
              <a:gd name="connsiteX632" fmla="*/ 435293 w 1054417"/>
              <a:gd name="connsiteY632" fmla="*/ 1187003 h 1510852"/>
              <a:gd name="connsiteX633" fmla="*/ 435293 w 1054417"/>
              <a:gd name="connsiteY633" fmla="*/ 1187003 h 1510852"/>
              <a:gd name="connsiteX634" fmla="*/ 435293 w 1054417"/>
              <a:gd name="connsiteY634" fmla="*/ 1187003 h 1510852"/>
              <a:gd name="connsiteX635" fmla="*/ 435293 w 1054417"/>
              <a:gd name="connsiteY635" fmla="*/ 1187003 h 1510852"/>
              <a:gd name="connsiteX636" fmla="*/ 435293 w 1054417"/>
              <a:gd name="connsiteY636" fmla="*/ 1187003 h 1510852"/>
              <a:gd name="connsiteX637" fmla="*/ 435293 w 1054417"/>
              <a:gd name="connsiteY637" fmla="*/ 1187003 h 1510852"/>
              <a:gd name="connsiteX638" fmla="*/ 435293 w 1054417"/>
              <a:gd name="connsiteY638" fmla="*/ 1187003 h 1510852"/>
              <a:gd name="connsiteX639" fmla="*/ 435293 w 1054417"/>
              <a:gd name="connsiteY639" fmla="*/ 1187003 h 1510852"/>
              <a:gd name="connsiteX640" fmla="*/ 435293 w 1054417"/>
              <a:gd name="connsiteY640" fmla="*/ 1187003 h 1510852"/>
              <a:gd name="connsiteX641" fmla="*/ 485775 w 1054417"/>
              <a:gd name="connsiteY641" fmla="*/ 1105088 h 1510852"/>
              <a:gd name="connsiteX642" fmla="*/ 485775 w 1054417"/>
              <a:gd name="connsiteY642" fmla="*/ 1105088 h 1510852"/>
              <a:gd name="connsiteX643" fmla="*/ 485775 w 1054417"/>
              <a:gd name="connsiteY643" fmla="*/ 1105088 h 1510852"/>
              <a:gd name="connsiteX644" fmla="*/ 485775 w 1054417"/>
              <a:gd name="connsiteY644" fmla="*/ 1105088 h 1510852"/>
              <a:gd name="connsiteX645" fmla="*/ 485775 w 1054417"/>
              <a:gd name="connsiteY645" fmla="*/ 1105088 h 1510852"/>
              <a:gd name="connsiteX646" fmla="*/ 485775 w 1054417"/>
              <a:gd name="connsiteY646" fmla="*/ 1105088 h 1510852"/>
              <a:gd name="connsiteX647" fmla="*/ 485775 w 1054417"/>
              <a:gd name="connsiteY647" fmla="*/ 1105088 h 1510852"/>
              <a:gd name="connsiteX648" fmla="*/ 729615 w 1054417"/>
              <a:gd name="connsiteY648" fmla="*/ 1108898 h 1510852"/>
              <a:gd name="connsiteX649" fmla="*/ 727710 w 1054417"/>
              <a:gd name="connsiteY649" fmla="*/ 1108898 h 1510852"/>
              <a:gd name="connsiteX650" fmla="*/ 729615 w 1054417"/>
              <a:gd name="connsiteY650" fmla="*/ 1108898 h 1510852"/>
              <a:gd name="connsiteX651" fmla="*/ 773430 w 1054417"/>
              <a:gd name="connsiteY651" fmla="*/ 1251773 h 1510852"/>
              <a:gd name="connsiteX652" fmla="*/ 771525 w 1054417"/>
              <a:gd name="connsiteY652" fmla="*/ 1251773 h 1510852"/>
              <a:gd name="connsiteX653" fmla="*/ 773430 w 1054417"/>
              <a:gd name="connsiteY653" fmla="*/ 1251773 h 1510852"/>
              <a:gd name="connsiteX654" fmla="*/ 773430 w 1054417"/>
              <a:gd name="connsiteY654" fmla="*/ 1251773 h 1510852"/>
              <a:gd name="connsiteX655" fmla="*/ 782955 w 1054417"/>
              <a:gd name="connsiteY655" fmla="*/ 1013648 h 1510852"/>
              <a:gd name="connsiteX656" fmla="*/ 782955 w 1054417"/>
              <a:gd name="connsiteY656" fmla="*/ 1013648 h 1510852"/>
              <a:gd name="connsiteX657" fmla="*/ 783908 w 1054417"/>
              <a:gd name="connsiteY657" fmla="*/ 1013648 h 1510852"/>
              <a:gd name="connsiteX658" fmla="*/ 782955 w 1054417"/>
              <a:gd name="connsiteY658" fmla="*/ 1013648 h 1510852"/>
              <a:gd name="connsiteX659" fmla="*/ 760095 w 1054417"/>
              <a:gd name="connsiteY659" fmla="*/ 703133 h 1510852"/>
              <a:gd name="connsiteX660" fmla="*/ 760095 w 1054417"/>
              <a:gd name="connsiteY660" fmla="*/ 703133 h 1510852"/>
              <a:gd name="connsiteX661" fmla="*/ 760095 w 1054417"/>
              <a:gd name="connsiteY661" fmla="*/ 703133 h 1510852"/>
              <a:gd name="connsiteX662" fmla="*/ 760095 w 1054417"/>
              <a:gd name="connsiteY662" fmla="*/ 703133 h 1510852"/>
              <a:gd name="connsiteX663" fmla="*/ 760095 w 1054417"/>
              <a:gd name="connsiteY663" fmla="*/ 703133 h 1510852"/>
              <a:gd name="connsiteX664" fmla="*/ 760095 w 1054417"/>
              <a:gd name="connsiteY664" fmla="*/ 703133 h 1510852"/>
              <a:gd name="connsiteX665" fmla="*/ 760095 w 1054417"/>
              <a:gd name="connsiteY665" fmla="*/ 703133 h 1510852"/>
              <a:gd name="connsiteX666" fmla="*/ 754380 w 1054417"/>
              <a:gd name="connsiteY666" fmla="*/ 598358 h 1510852"/>
              <a:gd name="connsiteX667" fmla="*/ 754380 w 1054417"/>
              <a:gd name="connsiteY667" fmla="*/ 598358 h 1510852"/>
              <a:gd name="connsiteX668" fmla="*/ 754380 w 1054417"/>
              <a:gd name="connsiteY668" fmla="*/ 595501 h 1510852"/>
              <a:gd name="connsiteX669" fmla="*/ 754380 w 1054417"/>
              <a:gd name="connsiteY669" fmla="*/ 598358 h 1510852"/>
              <a:gd name="connsiteX670" fmla="*/ 732473 w 1054417"/>
              <a:gd name="connsiteY670" fmla="*/ 497393 h 1510852"/>
              <a:gd name="connsiteX671" fmla="*/ 732473 w 1054417"/>
              <a:gd name="connsiteY671" fmla="*/ 497393 h 1510852"/>
              <a:gd name="connsiteX672" fmla="*/ 732473 w 1054417"/>
              <a:gd name="connsiteY672" fmla="*/ 497393 h 1510852"/>
              <a:gd name="connsiteX673" fmla="*/ 732473 w 1054417"/>
              <a:gd name="connsiteY673" fmla="*/ 497393 h 1510852"/>
              <a:gd name="connsiteX674" fmla="*/ 663893 w 1054417"/>
              <a:gd name="connsiteY674" fmla="*/ 319276 h 1510852"/>
              <a:gd name="connsiteX675" fmla="*/ 663893 w 1054417"/>
              <a:gd name="connsiteY675" fmla="*/ 319276 h 1510852"/>
              <a:gd name="connsiteX676" fmla="*/ 663893 w 1054417"/>
              <a:gd name="connsiteY676" fmla="*/ 319276 h 1510852"/>
              <a:gd name="connsiteX677" fmla="*/ 663893 w 1054417"/>
              <a:gd name="connsiteY677" fmla="*/ 319276 h 1510852"/>
              <a:gd name="connsiteX678" fmla="*/ 663893 w 1054417"/>
              <a:gd name="connsiteY678" fmla="*/ 319276 h 1510852"/>
              <a:gd name="connsiteX679" fmla="*/ 663893 w 1054417"/>
              <a:gd name="connsiteY679" fmla="*/ 319276 h 1510852"/>
              <a:gd name="connsiteX680" fmla="*/ 201930 w 1054417"/>
              <a:gd name="connsiteY680" fmla="*/ 501203 h 1510852"/>
              <a:gd name="connsiteX681" fmla="*/ 201930 w 1054417"/>
              <a:gd name="connsiteY681" fmla="*/ 501203 h 1510852"/>
              <a:gd name="connsiteX682" fmla="*/ 200978 w 1054417"/>
              <a:gd name="connsiteY682" fmla="*/ 502156 h 1510852"/>
              <a:gd name="connsiteX683" fmla="*/ 201930 w 1054417"/>
              <a:gd name="connsiteY683" fmla="*/ 501203 h 1510852"/>
              <a:gd name="connsiteX684" fmla="*/ 183833 w 1054417"/>
              <a:gd name="connsiteY684" fmla="*/ 894586 h 1510852"/>
              <a:gd name="connsiteX685" fmla="*/ 183833 w 1054417"/>
              <a:gd name="connsiteY685" fmla="*/ 894586 h 1510852"/>
              <a:gd name="connsiteX686" fmla="*/ 183833 w 1054417"/>
              <a:gd name="connsiteY686" fmla="*/ 894586 h 1510852"/>
              <a:gd name="connsiteX687" fmla="*/ 183833 w 1054417"/>
              <a:gd name="connsiteY687" fmla="*/ 894586 h 1510852"/>
              <a:gd name="connsiteX688" fmla="*/ 388620 w 1054417"/>
              <a:gd name="connsiteY688" fmla="*/ 1258441 h 1510852"/>
              <a:gd name="connsiteX689" fmla="*/ 389573 w 1054417"/>
              <a:gd name="connsiteY689" fmla="*/ 1256536 h 1510852"/>
              <a:gd name="connsiteX690" fmla="*/ 391478 w 1054417"/>
              <a:gd name="connsiteY690" fmla="*/ 1258441 h 1510852"/>
              <a:gd name="connsiteX691" fmla="*/ 388620 w 1054417"/>
              <a:gd name="connsiteY691" fmla="*/ 1258441 h 1510852"/>
              <a:gd name="connsiteX692" fmla="*/ 407670 w 1054417"/>
              <a:gd name="connsiteY692" fmla="*/ 1168906 h 1510852"/>
              <a:gd name="connsiteX693" fmla="*/ 407670 w 1054417"/>
              <a:gd name="connsiteY693" fmla="*/ 1168906 h 1510852"/>
              <a:gd name="connsiteX694" fmla="*/ 407670 w 1054417"/>
              <a:gd name="connsiteY694" fmla="*/ 1168906 h 1510852"/>
              <a:gd name="connsiteX695" fmla="*/ 407670 w 1054417"/>
              <a:gd name="connsiteY695" fmla="*/ 1168906 h 1510852"/>
              <a:gd name="connsiteX696" fmla="*/ 407670 w 1054417"/>
              <a:gd name="connsiteY696" fmla="*/ 1168906 h 1510852"/>
              <a:gd name="connsiteX697" fmla="*/ 412433 w 1054417"/>
              <a:gd name="connsiteY697" fmla="*/ 1168906 h 1510852"/>
              <a:gd name="connsiteX698" fmla="*/ 412433 w 1054417"/>
              <a:gd name="connsiteY698" fmla="*/ 1168906 h 1510852"/>
              <a:gd name="connsiteX699" fmla="*/ 412433 w 1054417"/>
              <a:gd name="connsiteY699" fmla="*/ 1168906 h 1510852"/>
              <a:gd name="connsiteX700" fmla="*/ 412433 w 1054417"/>
              <a:gd name="connsiteY700" fmla="*/ 1168906 h 1510852"/>
              <a:gd name="connsiteX701" fmla="*/ 412433 w 1054417"/>
              <a:gd name="connsiteY701" fmla="*/ 1168906 h 1510852"/>
              <a:gd name="connsiteX702" fmla="*/ 805815 w 1054417"/>
              <a:gd name="connsiteY702" fmla="*/ 1191766 h 1510852"/>
              <a:gd name="connsiteX703" fmla="*/ 805815 w 1054417"/>
              <a:gd name="connsiteY703" fmla="*/ 1191766 h 1510852"/>
              <a:gd name="connsiteX704" fmla="*/ 805815 w 1054417"/>
              <a:gd name="connsiteY704" fmla="*/ 1191766 h 1510852"/>
              <a:gd name="connsiteX705" fmla="*/ 805815 w 1054417"/>
              <a:gd name="connsiteY705" fmla="*/ 1191766 h 1510852"/>
              <a:gd name="connsiteX706" fmla="*/ 183833 w 1054417"/>
              <a:gd name="connsiteY706" fmla="*/ 543113 h 1510852"/>
              <a:gd name="connsiteX707" fmla="*/ 183833 w 1054417"/>
              <a:gd name="connsiteY707" fmla="*/ 543113 h 1510852"/>
              <a:gd name="connsiteX708" fmla="*/ 183833 w 1054417"/>
              <a:gd name="connsiteY708" fmla="*/ 543113 h 1510852"/>
              <a:gd name="connsiteX709" fmla="*/ 183833 w 1054417"/>
              <a:gd name="connsiteY709" fmla="*/ 543113 h 1510852"/>
              <a:gd name="connsiteX710" fmla="*/ 183833 w 1054417"/>
              <a:gd name="connsiteY710" fmla="*/ 546923 h 1510852"/>
              <a:gd name="connsiteX711" fmla="*/ 183833 w 1054417"/>
              <a:gd name="connsiteY711" fmla="*/ 546923 h 1510852"/>
              <a:gd name="connsiteX712" fmla="*/ 183833 w 1054417"/>
              <a:gd name="connsiteY712" fmla="*/ 546923 h 1510852"/>
              <a:gd name="connsiteX713" fmla="*/ 183833 w 1054417"/>
              <a:gd name="connsiteY713" fmla="*/ 546923 h 1510852"/>
              <a:gd name="connsiteX714" fmla="*/ 399098 w 1054417"/>
              <a:gd name="connsiteY714" fmla="*/ 1182241 h 1510852"/>
              <a:gd name="connsiteX715" fmla="*/ 399098 w 1054417"/>
              <a:gd name="connsiteY715" fmla="*/ 1182241 h 1510852"/>
              <a:gd name="connsiteX716" fmla="*/ 399098 w 1054417"/>
              <a:gd name="connsiteY716" fmla="*/ 1182241 h 1510852"/>
              <a:gd name="connsiteX717" fmla="*/ 399098 w 1054417"/>
              <a:gd name="connsiteY717" fmla="*/ 1182241 h 1510852"/>
              <a:gd name="connsiteX718" fmla="*/ 399098 w 1054417"/>
              <a:gd name="connsiteY718" fmla="*/ 1182241 h 1510852"/>
              <a:gd name="connsiteX719" fmla="*/ 399098 w 1054417"/>
              <a:gd name="connsiteY719" fmla="*/ 1182241 h 1510852"/>
              <a:gd name="connsiteX720" fmla="*/ 412433 w 1054417"/>
              <a:gd name="connsiteY720" fmla="*/ 1168906 h 1510852"/>
              <a:gd name="connsiteX721" fmla="*/ 412433 w 1054417"/>
              <a:gd name="connsiteY721" fmla="*/ 1168906 h 1510852"/>
              <a:gd name="connsiteX722" fmla="*/ 412433 w 1054417"/>
              <a:gd name="connsiteY722" fmla="*/ 1168906 h 1510852"/>
              <a:gd name="connsiteX723" fmla="*/ 412433 w 1054417"/>
              <a:gd name="connsiteY723" fmla="*/ 1168906 h 1510852"/>
              <a:gd name="connsiteX724" fmla="*/ 412433 w 1054417"/>
              <a:gd name="connsiteY724" fmla="*/ 1168906 h 1510852"/>
              <a:gd name="connsiteX725" fmla="*/ 471488 w 1054417"/>
              <a:gd name="connsiteY725" fmla="*/ 1279396 h 1510852"/>
              <a:gd name="connsiteX726" fmla="*/ 471488 w 1054417"/>
              <a:gd name="connsiteY726" fmla="*/ 1279396 h 1510852"/>
              <a:gd name="connsiteX727" fmla="*/ 471488 w 1054417"/>
              <a:gd name="connsiteY727" fmla="*/ 1279396 h 1510852"/>
              <a:gd name="connsiteX728" fmla="*/ 471488 w 1054417"/>
              <a:gd name="connsiteY728" fmla="*/ 1279396 h 1510852"/>
              <a:gd name="connsiteX729" fmla="*/ 544830 w 1054417"/>
              <a:gd name="connsiteY729" fmla="*/ 1182241 h 1510852"/>
              <a:gd name="connsiteX730" fmla="*/ 544830 w 1054417"/>
              <a:gd name="connsiteY730" fmla="*/ 1182241 h 1510852"/>
              <a:gd name="connsiteX731" fmla="*/ 544830 w 1054417"/>
              <a:gd name="connsiteY731" fmla="*/ 1182241 h 1510852"/>
              <a:gd name="connsiteX732" fmla="*/ 544830 w 1054417"/>
              <a:gd name="connsiteY732" fmla="*/ 1182241 h 1510852"/>
              <a:gd name="connsiteX733" fmla="*/ 544830 w 1054417"/>
              <a:gd name="connsiteY733" fmla="*/ 1182241 h 1510852"/>
              <a:gd name="connsiteX734" fmla="*/ 544830 w 1054417"/>
              <a:gd name="connsiteY734" fmla="*/ 1182241 h 1510852"/>
              <a:gd name="connsiteX735" fmla="*/ 805815 w 1054417"/>
              <a:gd name="connsiteY735" fmla="*/ 1251773 h 1510852"/>
              <a:gd name="connsiteX736" fmla="*/ 805815 w 1054417"/>
              <a:gd name="connsiteY736" fmla="*/ 1251773 h 1510852"/>
              <a:gd name="connsiteX737" fmla="*/ 805815 w 1054417"/>
              <a:gd name="connsiteY737" fmla="*/ 1251773 h 1510852"/>
              <a:gd name="connsiteX738" fmla="*/ 805815 w 1054417"/>
              <a:gd name="connsiteY738" fmla="*/ 1251773 h 1510852"/>
              <a:gd name="connsiteX739" fmla="*/ 805815 w 1054417"/>
              <a:gd name="connsiteY739" fmla="*/ 1251773 h 1510852"/>
              <a:gd name="connsiteX740" fmla="*/ 805815 w 1054417"/>
              <a:gd name="connsiteY740" fmla="*/ 1251773 h 1510852"/>
              <a:gd name="connsiteX741" fmla="*/ 160973 w 1054417"/>
              <a:gd name="connsiteY741" fmla="*/ 511681 h 1510852"/>
              <a:gd name="connsiteX742" fmla="*/ 160973 w 1054417"/>
              <a:gd name="connsiteY742" fmla="*/ 511681 h 1510852"/>
              <a:gd name="connsiteX743" fmla="*/ 160973 w 1054417"/>
              <a:gd name="connsiteY743" fmla="*/ 511681 h 1510852"/>
              <a:gd name="connsiteX744" fmla="*/ 160973 w 1054417"/>
              <a:gd name="connsiteY744" fmla="*/ 511681 h 1510852"/>
              <a:gd name="connsiteX745" fmla="*/ 161925 w 1054417"/>
              <a:gd name="connsiteY745" fmla="*/ 511681 h 1510852"/>
              <a:gd name="connsiteX746" fmla="*/ 160973 w 1054417"/>
              <a:gd name="connsiteY746" fmla="*/ 511681 h 1510852"/>
              <a:gd name="connsiteX747" fmla="*/ 139065 w 1054417"/>
              <a:gd name="connsiteY747" fmla="*/ 959356 h 1510852"/>
              <a:gd name="connsiteX748" fmla="*/ 138113 w 1054417"/>
              <a:gd name="connsiteY748" fmla="*/ 962213 h 1510852"/>
              <a:gd name="connsiteX749" fmla="*/ 139065 w 1054417"/>
              <a:gd name="connsiteY749" fmla="*/ 959356 h 1510852"/>
              <a:gd name="connsiteX750" fmla="*/ 139065 w 1054417"/>
              <a:gd name="connsiteY750" fmla="*/ 959356 h 1510852"/>
              <a:gd name="connsiteX751" fmla="*/ 343853 w 1054417"/>
              <a:gd name="connsiteY751" fmla="*/ 1361311 h 1510852"/>
              <a:gd name="connsiteX752" fmla="*/ 343853 w 1054417"/>
              <a:gd name="connsiteY752" fmla="*/ 1361311 h 1510852"/>
              <a:gd name="connsiteX753" fmla="*/ 343853 w 1054417"/>
              <a:gd name="connsiteY753" fmla="*/ 1361311 h 1510852"/>
              <a:gd name="connsiteX754" fmla="*/ 343853 w 1054417"/>
              <a:gd name="connsiteY754" fmla="*/ 1361311 h 1510852"/>
              <a:gd name="connsiteX755" fmla="*/ 343853 w 1054417"/>
              <a:gd name="connsiteY755" fmla="*/ 1361311 h 1510852"/>
              <a:gd name="connsiteX756" fmla="*/ 343853 w 1054417"/>
              <a:gd name="connsiteY756" fmla="*/ 1361311 h 1510852"/>
              <a:gd name="connsiteX757" fmla="*/ 343853 w 1054417"/>
              <a:gd name="connsiteY757" fmla="*/ 1361311 h 1510852"/>
              <a:gd name="connsiteX758" fmla="*/ 343853 w 1054417"/>
              <a:gd name="connsiteY758" fmla="*/ 1361311 h 1510852"/>
              <a:gd name="connsiteX759" fmla="*/ 343853 w 1054417"/>
              <a:gd name="connsiteY759" fmla="*/ 1361311 h 1510852"/>
              <a:gd name="connsiteX760" fmla="*/ 343853 w 1054417"/>
              <a:gd name="connsiteY760" fmla="*/ 1361311 h 1510852"/>
              <a:gd name="connsiteX761" fmla="*/ 343853 w 1054417"/>
              <a:gd name="connsiteY761" fmla="*/ 1283206 h 1510852"/>
              <a:gd name="connsiteX762" fmla="*/ 343853 w 1054417"/>
              <a:gd name="connsiteY762" fmla="*/ 1283206 h 1510852"/>
              <a:gd name="connsiteX763" fmla="*/ 343853 w 1054417"/>
              <a:gd name="connsiteY763" fmla="*/ 1283206 h 1510852"/>
              <a:gd name="connsiteX764" fmla="*/ 343853 w 1054417"/>
              <a:gd name="connsiteY764" fmla="*/ 1285111 h 1510852"/>
              <a:gd name="connsiteX765" fmla="*/ 343853 w 1054417"/>
              <a:gd name="connsiteY765" fmla="*/ 1283206 h 1510852"/>
              <a:gd name="connsiteX766" fmla="*/ 536258 w 1054417"/>
              <a:gd name="connsiteY766" fmla="*/ 1159381 h 1510852"/>
              <a:gd name="connsiteX767" fmla="*/ 536258 w 1054417"/>
              <a:gd name="connsiteY767" fmla="*/ 1159381 h 1510852"/>
              <a:gd name="connsiteX768" fmla="*/ 536258 w 1054417"/>
              <a:gd name="connsiteY768" fmla="*/ 1159381 h 1510852"/>
              <a:gd name="connsiteX769" fmla="*/ 536258 w 1054417"/>
              <a:gd name="connsiteY769" fmla="*/ 1159381 h 1510852"/>
              <a:gd name="connsiteX770" fmla="*/ 536258 w 1054417"/>
              <a:gd name="connsiteY770" fmla="*/ 1159381 h 1510852"/>
              <a:gd name="connsiteX771" fmla="*/ 536258 w 1054417"/>
              <a:gd name="connsiteY771" fmla="*/ 1159381 h 1510852"/>
              <a:gd name="connsiteX772" fmla="*/ 585788 w 1054417"/>
              <a:gd name="connsiteY772" fmla="*/ 1160333 h 1510852"/>
              <a:gd name="connsiteX773" fmla="*/ 585788 w 1054417"/>
              <a:gd name="connsiteY773" fmla="*/ 1160333 h 1510852"/>
              <a:gd name="connsiteX774" fmla="*/ 585788 w 1054417"/>
              <a:gd name="connsiteY774" fmla="*/ 1160333 h 1510852"/>
              <a:gd name="connsiteX775" fmla="*/ 585788 w 1054417"/>
              <a:gd name="connsiteY775" fmla="*/ 1160333 h 1510852"/>
              <a:gd name="connsiteX776" fmla="*/ 585788 w 1054417"/>
              <a:gd name="connsiteY776" fmla="*/ 1160333 h 1510852"/>
              <a:gd name="connsiteX777" fmla="*/ 585788 w 1054417"/>
              <a:gd name="connsiteY777" fmla="*/ 1160333 h 1510852"/>
              <a:gd name="connsiteX778" fmla="*/ 714375 w 1054417"/>
              <a:gd name="connsiteY778" fmla="*/ 1251773 h 1510852"/>
              <a:gd name="connsiteX779" fmla="*/ 714375 w 1054417"/>
              <a:gd name="connsiteY779" fmla="*/ 1251773 h 1510852"/>
              <a:gd name="connsiteX780" fmla="*/ 714375 w 1054417"/>
              <a:gd name="connsiteY780" fmla="*/ 1251773 h 1510852"/>
              <a:gd name="connsiteX781" fmla="*/ 714375 w 1054417"/>
              <a:gd name="connsiteY781" fmla="*/ 1251773 h 1510852"/>
              <a:gd name="connsiteX782" fmla="*/ 714375 w 1054417"/>
              <a:gd name="connsiteY782" fmla="*/ 1251773 h 1510852"/>
              <a:gd name="connsiteX783" fmla="*/ 714375 w 1054417"/>
              <a:gd name="connsiteY783" fmla="*/ 1251773 h 1510852"/>
              <a:gd name="connsiteX784" fmla="*/ 714375 w 1054417"/>
              <a:gd name="connsiteY784" fmla="*/ 1251773 h 1510852"/>
              <a:gd name="connsiteX785" fmla="*/ 796290 w 1054417"/>
              <a:gd name="connsiteY785" fmla="*/ 1265108 h 1510852"/>
              <a:gd name="connsiteX786" fmla="*/ 796290 w 1054417"/>
              <a:gd name="connsiteY786" fmla="*/ 1265108 h 1510852"/>
              <a:gd name="connsiteX787" fmla="*/ 796290 w 1054417"/>
              <a:gd name="connsiteY787" fmla="*/ 1265108 h 1510852"/>
              <a:gd name="connsiteX788" fmla="*/ 796290 w 1054417"/>
              <a:gd name="connsiteY788" fmla="*/ 1265108 h 1510852"/>
              <a:gd name="connsiteX789" fmla="*/ 796290 w 1054417"/>
              <a:gd name="connsiteY789" fmla="*/ 1265108 h 1510852"/>
              <a:gd name="connsiteX790" fmla="*/ 796290 w 1054417"/>
              <a:gd name="connsiteY790" fmla="*/ 1265108 h 1510852"/>
              <a:gd name="connsiteX791" fmla="*/ 444818 w 1054417"/>
              <a:gd name="connsiteY791" fmla="*/ 130681 h 1510852"/>
              <a:gd name="connsiteX792" fmla="*/ 444818 w 1054417"/>
              <a:gd name="connsiteY792" fmla="*/ 130681 h 1510852"/>
              <a:gd name="connsiteX793" fmla="*/ 444818 w 1054417"/>
              <a:gd name="connsiteY793" fmla="*/ 130681 h 1510852"/>
              <a:gd name="connsiteX794" fmla="*/ 444818 w 1054417"/>
              <a:gd name="connsiteY794" fmla="*/ 130681 h 1510852"/>
              <a:gd name="connsiteX795" fmla="*/ 444818 w 1054417"/>
              <a:gd name="connsiteY795" fmla="*/ 130681 h 1510852"/>
              <a:gd name="connsiteX796" fmla="*/ 444818 w 1054417"/>
              <a:gd name="connsiteY796" fmla="*/ 130681 h 1510852"/>
              <a:gd name="connsiteX797" fmla="*/ 444818 w 1054417"/>
              <a:gd name="connsiteY797" fmla="*/ 130681 h 1510852"/>
              <a:gd name="connsiteX798" fmla="*/ 444818 w 1054417"/>
              <a:gd name="connsiteY798" fmla="*/ 130681 h 1510852"/>
              <a:gd name="connsiteX799" fmla="*/ 215265 w 1054417"/>
              <a:gd name="connsiteY799" fmla="*/ 386903 h 1510852"/>
              <a:gd name="connsiteX800" fmla="*/ 215265 w 1054417"/>
              <a:gd name="connsiteY800" fmla="*/ 386903 h 1510852"/>
              <a:gd name="connsiteX801" fmla="*/ 215265 w 1054417"/>
              <a:gd name="connsiteY801" fmla="*/ 386903 h 1510852"/>
              <a:gd name="connsiteX802" fmla="*/ 215265 w 1054417"/>
              <a:gd name="connsiteY802" fmla="*/ 386903 h 1510852"/>
              <a:gd name="connsiteX803" fmla="*/ 215265 w 1054417"/>
              <a:gd name="connsiteY803" fmla="*/ 386903 h 1510852"/>
              <a:gd name="connsiteX804" fmla="*/ 215265 w 1054417"/>
              <a:gd name="connsiteY804" fmla="*/ 386903 h 1510852"/>
              <a:gd name="connsiteX805" fmla="*/ 183833 w 1054417"/>
              <a:gd name="connsiteY805" fmla="*/ 528826 h 1510852"/>
              <a:gd name="connsiteX806" fmla="*/ 181928 w 1054417"/>
              <a:gd name="connsiteY806" fmla="*/ 526921 h 1510852"/>
              <a:gd name="connsiteX807" fmla="*/ 183833 w 1054417"/>
              <a:gd name="connsiteY807" fmla="*/ 526921 h 1510852"/>
              <a:gd name="connsiteX808" fmla="*/ 183833 w 1054417"/>
              <a:gd name="connsiteY808" fmla="*/ 528826 h 1510852"/>
              <a:gd name="connsiteX809" fmla="*/ 174308 w 1054417"/>
              <a:gd name="connsiteY809" fmla="*/ 501203 h 1510852"/>
              <a:gd name="connsiteX810" fmla="*/ 174308 w 1054417"/>
              <a:gd name="connsiteY810" fmla="*/ 501203 h 1510852"/>
              <a:gd name="connsiteX811" fmla="*/ 174308 w 1054417"/>
              <a:gd name="connsiteY811" fmla="*/ 501203 h 1510852"/>
              <a:gd name="connsiteX812" fmla="*/ 174308 w 1054417"/>
              <a:gd name="connsiteY812" fmla="*/ 501203 h 1510852"/>
              <a:gd name="connsiteX813" fmla="*/ 174308 w 1054417"/>
              <a:gd name="connsiteY813" fmla="*/ 501203 h 1510852"/>
              <a:gd name="connsiteX814" fmla="*/ 138113 w 1054417"/>
              <a:gd name="connsiteY814" fmla="*/ 1041271 h 1510852"/>
              <a:gd name="connsiteX815" fmla="*/ 138113 w 1054417"/>
              <a:gd name="connsiteY815" fmla="*/ 1041271 h 1510852"/>
              <a:gd name="connsiteX816" fmla="*/ 138113 w 1054417"/>
              <a:gd name="connsiteY816" fmla="*/ 1041271 h 1510852"/>
              <a:gd name="connsiteX817" fmla="*/ 138113 w 1054417"/>
              <a:gd name="connsiteY817" fmla="*/ 1041271 h 1510852"/>
              <a:gd name="connsiteX818" fmla="*/ 572453 w 1054417"/>
              <a:gd name="connsiteY818" fmla="*/ 1255583 h 1510852"/>
              <a:gd name="connsiteX819" fmla="*/ 572453 w 1054417"/>
              <a:gd name="connsiteY819" fmla="*/ 1255583 h 1510852"/>
              <a:gd name="connsiteX820" fmla="*/ 572453 w 1054417"/>
              <a:gd name="connsiteY820" fmla="*/ 1255583 h 1510852"/>
              <a:gd name="connsiteX821" fmla="*/ 572453 w 1054417"/>
              <a:gd name="connsiteY821" fmla="*/ 1255583 h 1510852"/>
              <a:gd name="connsiteX822" fmla="*/ 572453 w 1054417"/>
              <a:gd name="connsiteY822" fmla="*/ 1255583 h 1510852"/>
              <a:gd name="connsiteX823" fmla="*/ 608648 w 1054417"/>
              <a:gd name="connsiteY823" fmla="*/ 1187956 h 1510852"/>
              <a:gd name="connsiteX824" fmla="*/ 607695 w 1054417"/>
              <a:gd name="connsiteY824" fmla="*/ 1191766 h 1510852"/>
              <a:gd name="connsiteX825" fmla="*/ 608648 w 1054417"/>
              <a:gd name="connsiteY825" fmla="*/ 1187956 h 1510852"/>
              <a:gd name="connsiteX826" fmla="*/ 608648 w 1054417"/>
              <a:gd name="connsiteY826" fmla="*/ 1187956 h 1510852"/>
              <a:gd name="connsiteX827" fmla="*/ 681990 w 1054417"/>
              <a:gd name="connsiteY827" fmla="*/ 1370836 h 1510852"/>
              <a:gd name="connsiteX828" fmla="*/ 681990 w 1054417"/>
              <a:gd name="connsiteY828" fmla="*/ 1370836 h 1510852"/>
              <a:gd name="connsiteX829" fmla="*/ 681990 w 1054417"/>
              <a:gd name="connsiteY829" fmla="*/ 1370836 h 1510852"/>
              <a:gd name="connsiteX830" fmla="*/ 681990 w 1054417"/>
              <a:gd name="connsiteY830" fmla="*/ 1370836 h 1510852"/>
              <a:gd name="connsiteX831" fmla="*/ 681990 w 1054417"/>
              <a:gd name="connsiteY831" fmla="*/ 1370836 h 1510852"/>
              <a:gd name="connsiteX832" fmla="*/ 741998 w 1054417"/>
              <a:gd name="connsiteY832" fmla="*/ 1247011 h 1510852"/>
              <a:gd name="connsiteX833" fmla="*/ 741998 w 1054417"/>
              <a:gd name="connsiteY833" fmla="*/ 1247011 h 1510852"/>
              <a:gd name="connsiteX834" fmla="*/ 742950 w 1054417"/>
              <a:gd name="connsiteY834" fmla="*/ 1247011 h 1510852"/>
              <a:gd name="connsiteX835" fmla="*/ 741998 w 1054417"/>
              <a:gd name="connsiteY835" fmla="*/ 1247963 h 1510852"/>
              <a:gd name="connsiteX836" fmla="*/ 741998 w 1054417"/>
              <a:gd name="connsiteY836" fmla="*/ 1247011 h 1510852"/>
              <a:gd name="connsiteX837" fmla="*/ 741998 w 1054417"/>
              <a:gd name="connsiteY837" fmla="*/ 1247011 h 1510852"/>
              <a:gd name="connsiteX838" fmla="*/ 320993 w 1054417"/>
              <a:gd name="connsiteY838" fmla="*/ 167828 h 1510852"/>
              <a:gd name="connsiteX839" fmla="*/ 320993 w 1054417"/>
              <a:gd name="connsiteY839" fmla="*/ 167828 h 1510852"/>
              <a:gd name="connsiteX840" fmla="*/ 320993 w 1054417"/>
              <a:gd name="connsiteY840" fmla="*/ 167828 h 1510852"/>
              <a:gd name="connsiteX841" fmla="*/ 320993 w 1054417"/>
              <a:gd name="connsiteY841" fmla="*/ 167828 h 1510852"/>
              <a:gd name="connsiteX842" fmla="*/ 320993 w 1054417"/>
              <a:gd name="connsiteY842" fmla="*/ 167828 h 1510852"/>
              <a:gd name="connsiteX843" fmla="*/ 320993 w 1054417"/>
              <a:gd name="connsiteY843" fmla="*/ 167828 h 1510852"/>
              <a:gd name="connsiteX844" fmla="*/ 151448 w 1054417"/>
              <a:gd name="connsiteY844" fmla="*/ 876488 h 1510852"/>
              <a:gd name="connsiteX845" fmla="*/ 151448 w 1054417"/>
              <a:gd name="connsiteY845" fmla="*/ 876488 h 1510852"/>
              <a:gd name="connsiteX846" fmla="*/ 151448 w 1054417"/>
              <a:gd name="connsiteY846" fmla="*/ 876488 h 1510852"/>
              <a:gd name="connsiteX847" fmla="*/ 151448 w 1054417"/>
              <a:gd name="connsiteY847" fmla="*/ 876488 h 1510852"/>
              <a:gd name="connsiteX848" fmla="*/ 151448 w 1054417"/>
              <a:gd name="connsiteY848" fmla="*/ 876488 h 1510852"/>
              <a:gd name="connsiteX849" fmla="*/ 151448 w 1054417"/>
              <a:gd name="connsiteY849" fmla="*/ 876488 h 1510852"/>
              <a:gd name="connsiteX850" fmla="*/ 151448 w 1054417"/>
              <a:gd name="connsiteY850" fmla="*/ 876488 h 1510852"/>
              <a:gd name="connsiteX851" fmla="*/ 133350 w 1054417"/>
              <a:gd name="connsiteY851" fmla="*/ 935543 h 1510852"/>
              <a:gd name="connsiteX852" fmla="*/ 133350 w 1054417"/>
              <a:gd name="connsiteY852" fmla="*/ 934591 h 1510852"/>
              <a:gd name="connsiteX853" fmla="*/ 133350 w 1054417"/>
              <a:gd name="connsiteY853" fmla="*/ 935543 h 1510852"/>
              <a:gd name="connsiteX854" fmla="*/ 133350 w 1054417"/>
              <a:gd name="connsiteY854" fmla="*/ 935543 h 1510852"/>
              <a:gd name="connsiteX855" fmla="*/ 133350 w 1054417"/>
              <a:gd name="connsiteY855" fmla="*/ 935543 h 1510852"/>
              <a:gd name="connsiteX856" fmla="*/ 133350 w 1054417"/>
              <a:gd name="connsiteY856" fmla="*/ 935543 h 1510852"/>
              <a:gd name="connsiteX857" fmla="*/ 133350 w 1054417"/>
              <a:gd name="connsiteY857" fmla="*/ 935543 h 1510852"/>
              <a:gd name="connsiteX858" fmla="*/ 133350 w 1054417"/>
              <a:gd name="connsiteY858" fmla="*/ 935543 h 1510852"/>
              <a:gd name="connsiteX859" fmla="*/ 133350 w 1054417"/>
              <a:gd name="connsiteY859" fmla="*/ 935543 h 1510852"/>
              <a:gd name="connsiteX860" fmla="*/ 242888 w 1054417"/>
              <a:gd name="connsiteY860" fmla="*/ 1344166 h 1510852"/>
              <a:gd name="connsiteX861" fmla="*/ 242888 w 1054417"/>
              <a:gd name="connsiteY861" fmla="*/ 1344166 h 1510852"/>
              <a:gd name="connsiteX862" fmla="*/ 242888 w 1054417"/>
              <a:gd name="connsiteY862" fmla="*/ 1344166 h 1510852"/>
              <a:gd name="connsiteX863" fmla="*/ 348615 w 1054417"/>
              <a:gd name="connsiteY863" fmla="*/ 1348928 h 1510852"/>
              <a:gd name="connsiteX864" fmla="*/ 348615 w 1054417"/>
              <a:gd name="connsiteY864" fmla="*/ 1347976 h 1510852"/>
              <a:gd name="connsiteX865" fmla="*/ 350520 w 1054417"/>
              <a:gd name="connsiteY865" fmla="*/ 1348928 h 1510852"/>
              <a:gd name="connsiteX866" fmla="*/ 348615 w 1054417"/>
              <a:gd name="connsiteY866" fmla="*/ 1348928 h 1510852"/>
              <a:gd name="connsiteX867" fmla="*/ 435293 w 1054417"/>
              <a:gd name="connsiteY867" fmla="*/ 1356548 h 1510852"/>
              <a:gd name="connsiteX868" fmla="*/ 435293 w 1054417"/>
              <a:gd name="connsiteY868" fmla="*/ 1356548 h 1510852"/>
              <a:gd name="connsiteX869" fmla="*/ 435293 w 1054417"/>
              <a:gd name="connsiteY869" fmla="*/ 1356548 h 1510852"/>
              <a:gd name="connsiteX870" fmla="*/ 435293 w 1054417"/>
              <a:gd name="connsiteY870" fmla="*/ 1356548 h 1510852"/>
              <a:gd name="connsiteX871" fmla="*/ 435293 w 1054417"/>
              <a:gd name="connsiteY871" fmla="*/ 1356548 h 1510852"/>
              <a:gd name="connsiteX872" fmla="*/ 435293 w 1054417"/>
              <a:gd name="connsiteY872" fmla="*/ 1356548 h 1510852"/>
              <a:gd name="connsiteX873" fmla="*/ 544830 w 1054417"/>
              <a:gd name="connsiteY873" fmla="*/ 1278443 h 1510852"/>
              <a:gd name="connsiteX874" fmla="*/ 544830 w 1054417"/>
              <a:gd name="connsiteY874" fmla="*/ 1279396 h 1510852"/>
              <a:gd name="connsiteX875" fmla="*/ 544830 w 1054417"/>
              <a:gd name="connsiteY875" fmla="*/ 1278443 h 1510852"/>
              <a:gd name="connsiteX876" fmla="*/ 544830 w 1054417"/>
              <a:gd name="connsiteY876" fmla="*/ 1278443 h 1510852"/>
              <a:gd name="connsiteX877" fmla="*/ 791528 w 1054417"/>
              <a:gd name="connsiteY877" fmla="*/ 1292731 h 1510852"/>
              <a:gd name="connsiteX878" fmla="*/ 791528 w 1054417"/>
              <a:gd name="connsiteY878" fmla="*/ 1293683 h 1510852"/>
              <a:gd name="connsiteX879" fmla="*/ 791528 w 1054417"/>
              <a:gd name="connsiteY879" fmla="*/ 1292731 h 1510852"/>
              <a:gd name="connsiteX880" fmla="*/ 791528 w 1054417"/>
              <a:gd name="connsiteY880" fmla="*/ 1292731 h 1510852"/>
              <a:gd name="connsiteX881" fmla="*/ 801053 w 1054417"/>
              <a:gd name="connsiteY881" fmla="*/ 688846 h 1510852"/>
              <a:gd name="connsiteX882" fmla="*/ 801053 w 1054417"/>
              <a:gd name="connsiteY882" fmla="*/ 688846 h 1510852"/>
              <a:gd name="connsiteX883" fmla="*/ 801053 w 1054417"/>
              <a:gd name="connsiteY883" fmla="*/ 688846 h 1510852"/>
              <a:gd name="connsiteX884" fmla="*/ 801053 w 1054417"/>
              <a:gd name="connsiteY884" fmla="*/ 688846 h 1510852"/>
              <a:gd name="connsiteX885" fmla="*/ 805815 w 1054417"/>
              <a:gd name="connsiteY885" fmla="*/ 598358 h 1510852"/>
              <a:gd name="connsiteX886" fmla="*/ 805815 w 1054417"/>
              <a:gd name="connsiteY886" fmla="*/ 598358 h 1510852"/>
              <a:gd name="connsiteX887" fmla="*/ 805815 w 1054417"/>
              <a:gd name="connsiteY887" fmla="*/ 598358 h 1510852"/>
              <a:gd name="connsiteX888" fmla="*/ 805815 w 1054417"/>
              <a:gd name="connsiteY888" fmla="*/ 598358 h 1510852"/>
              <a:gd name="connsiteX889" fmla="*/ 805815 w 1054417"/>
              <a:gd name="connsiteY889" fmla="*/ 598358 h 1510852"/>
              <a:gd name="connsiteX890" fmla="*/ 805815 w 1054417"/>
              <a:gd name="connsiteY890" fmla="*/ 598358 h 1510852"/>
              <a:gd name="connsiteX891" fmla="*/ 320993 w 1054417"/>
              <a:gd name="connsiteY891" fmla="*/ 140206 h 1510852"/>
              <a:gd name="connsiteX892" fmla="*/ 320993 w 1054417"/>
              <a:gd name="connsiteY892" fmla="*/ 140206 h 1510852"/>
              <a:gd name="connsiteX893" fmla="*/ 320993 w 1054417"/>
              <a:gd name="connsiteY893" fmla="*/ 140206 h 1510852"/>
              <a:gd name="connsiteX894" fmla="*/ 320993 w 1054417"/>
              <a:gd name="connsiteY894" fmla="*/ 140206 h 1510852"/>
              <a:gd name="connsiteX895" fmla="*/ 320993 w 1054417"/>
              <a:gd name="connsiteY895" fmla="*/ 140206 h 1510852"/>
              <a:gd name="connsiteX896" fmla="*/ 320993 w 1054417"/>
              <a:gd name="connsiteY896" fmla="*/ 140206 h 1510852"/>
              <a:gd name="connsiteX897" fmla="*/ 320993 w 1054417"/>
              <a:gd name="connsiteY897" fmla="*/ 140206 h 1510852"/>
              <a:gd name="connsiteX898" fmla="*/ 216218 w 1054417"/>
              <a:gd name="connsiteY898" fmla="*/ 226883 h 1510852"/>
              <a:gd name="connsiteX899" fmla="*/ 216218 w 1054417"/>
              <a:gd name="connsiteY899" fmla="*/ 226883 h 1510852"/>
              <a:gd name="connsiteX900" fmla="*/ 216218 w 1054417"/>
              <a:gd name="connsiteY900" fmla="*/ 226883 h 1510852"/>
              <a:gd name="connsiteX901" fmla="*/ 216218 w 1054417"/>
              <a:gd name="connsiteY901" fmla="*/ 226883 h 1510852"/>
              <a:gd name="connsiteX902" fmla="*/ 216218 w 1054417"/>
              <a:gd name="connsiteY902" fmla="*/ 226883 h 1510852"/>
              <a:gd name="connsiteX903" fmla="*/ 216218 w 1054417"/>
              <a:gd name="connsiteY903" fmla="*/ 226883 h 1510852"/>
              <a:gd name="connsiteX904" fmla="*/ 216218 w 1054417"/>
              <a:gd name="connsiteY904" fmla="*/ 226883 h 1510852"/>
              <a:gd name="connsiteX905" fmla="*/ 170498 w 1054417"/>
              <a:gd name="connsiteY905" fmla="*/ 638363 h 1510852"/>
              <a:gd name="connsiteX906" fmla="*/ 170498 w 1054417"/>
              <a:gd name="connsiteY906" fmla="*/ 638363 h 1510852"/>
              <a:gd name="connsiteX907" fmla="*/ 170498 w 1054417"/>
              <a:gd name="connsiteY907" fmla="*/ 638363 h 1510852"/>
              <a:gd name="connsiteX908" fmla="*/ 170498 w 1054417"/>
              <a:gd name="connsiteY908" fmla="*/ 638363 h 1510852"/>
              <a:gd name="connsiteX909" fmla="*/ 169545 w 1054417"/>
              <a:gd name="connsiteY909" fmla="*/ 638363 h 1510852"/>
              <a:gd name="connsiteX910" fmla="*/ 170498 w 1054417"/>
              <a:gd name="connsiteY910" fmla="*/ 638363 h 1510852"/>
              <a:gd name="connsiteX911" fmla="*/ 165735 w 1054417"/>
              <a:gd name="connsiteY911" fmla="*/ 1315591 h 1510852"/>
              <a:gd name="connsiteX912" fmla="*/ 165735 w 1054417"/>
              <a:gd name="connsiteY912" fmla="*/ 1315591 h 1510852"/>
              <a:gd name="connsiteX913" fmla="*/ 165735 w 1054417"/>
              <a:gd name="connsiteY913" fmla="*/ 1315591 h 1510852"/>
              <a:gd name="connsiteX914" fmla="*/ 165735 w 1054417"/>
              <a:gd name="connsiteY914" fmla="*/ 1315591 h 1510852"/>
              <a:gd name="connsiteX915" fmla="*/ 165735 w 1054417"/>
              <a:gd name="connsiteY915" fmla="*/ 1315591 h 1510852"/>
              <a:gd name="connsiteX916" fmla="*/ 417195 w 1054417"/>
              <a:gd name="connsiteY916" fmla="*/ 1247011 h 1510852"/>
              <a:gd name="connsiteX917" fmla="*/ 417195 w 1054417"/>
              <a:gd name="connsiteY917" fmla="*/ 1247011 h 1510852"/>
              <a:gd name="connsiteX918" fmla="*/ 417195 w 1054417"/>
              <a:gd name="connsiteY918" fmla="*/ 1247011 h 1510852"/>
              <a:gd name="connsiteX919" fmla="*/ 417195 w 1054417"/>
              <a:gd name="connsiteY919" fmla="*/ 1247011 h 1510852"/>
              <a:gd name="connsiteX920" fmla="*/ 417195 w 1054417"/>
              <a:gd name="connsiteY920" fmla="*/ 1247011 h 1510852"/>
              <a:gd name="connsiteX921" fmla="*/ 440055 w 1054417"/>
              <a:gd name="connsiteY921" fmla="*/ 1433701 h 1510852"/>
              <a:gd name="connsiteX922" fmla="*/ 440055 w 1054417"/>
              <a:gd name="connsiteY922" fmla="*/ 1433701 h 1510852"/>
              <a:gd name="connsiteX923" fmla="*/ 440055 w 1054417"/>
              <a:gd name="connsiteY923" fmla="*/ 1433701 h 1510852"/>
              <a:gd name="connsiteX924" fmla="*/ 440055 w 1054417"/>
              <a:gd name="connsiteY924" fmla="*/ 1433701 h 1510852"/>
              <a:gd name="connsiteX925" fmla="*/ 440055 w 1054417"/>
              <a:gd name="connsiteY925" fmla="*/ 1433701 h 1510852"/>
              <a:gd name="connsiteX926" fmla="*/ 440055 w 1054417"/>
              <a:gd name="connsiteY926" fmla="*/ 1433701 h 1510852"/>
              <a:gd name="connsiteX927" fmla="*/ 691515 w 1054417"/>
              <a:gd name="connsiteY927" fmla="*/ 1407031 h 1510852"/>
              <a:gd name="connsiteX928" fmla="*/ 691515 w 1054417"/>
              <a:gd name="connsiteY928" fmla="*/ 1407031 h 1510852"/>
              <a:gd name="connsiteX929" fmla="*/ 691515 w 1054417"/>
              <a:gd name="connsiteY929" fmla="*/ 1407031 h 1510852"/>
              <a:gd name="connsiteX930" fmla="*/ 691515 w 1054417"/>
              <a:gd name="connsiteY930" fmla="*/ 1407031 h 1510852"/>
              <a:gd name="connsiteX931" fmla="*/ 238125 w 1054417"/>
              <a:gd name="connsiteY931" fmla="*/ 172591 h 1510852"/>
              <a:gd name="connsiteX932" fmla="*/ 238125 w 1054417"/>
              <a:gd name="connsiteY932" fmla="*/ 172591 h 1510852"/>
              <a:gd name="connsiteX933" fmla="*/ 238125 w 1054417"/>
              <a:gd name="connsiteY933" fmla="*/ 172591 h 1510852"/>
              <a:gd name="connsiteX934" fmla="*/ 238125 w 1054417"/>
              <a:gd name="connsiteY934" fmla="*/ 172591 h 1510852"/>
              <a:gd name="connsiteX935" fmla="*/ 206693 w 1054417"/>
              <a:gd name="connsiteY935" fmla="*/ 241171 h 1510852"/>
              <a:gd name="connsiteX936" fmla="*/ 206693 w 1054417"/>
              <a:gd name="connsiteY936" fmla="*/ 241171 h 1510852"/>
              <a:gd name="connsiteX937" fmla="*/ 206693 w 1054417"/>
              <a:gd name="connsiteY937" fmla="*/ 242123 h 1510852"/>
              <a:gd name="connsiteX938" fmla="*/ 202883 w 1054417"/>
              <a:gd name="connsiteY938" fmla="*/ 241171 h 1510852"/>
              <a:gd name="connsiteX939" fmla="*/ 206693 w 1054417"/>
              <a:gd name="connsiteY939" fmla="*/ 241171 h 1510852"/>
              <a:gd name="connsiteX940" fmla="*/ 147638 w 1054417"/>
              <a:gd name="connsiteY940" fmla="*/ 744091 h 1510852"/>
              <a:gd name="connsiteX941" fmla="*/ 147638 w 1054417"/>
              <a:gd name="connsiteY941" fmla="*/ 744091 h 1510852"/>
              <a:gd name="connsiteX942" fmla="*/ 147638 w 1054417"/>
              <a:gd name="connsiteY942" fmla="*/ 744091 h 1510852"/>
              <a:gd name="connsiteX943" fmla="*/ 147638 w 1054417"/>
              <a:gd name="connsiteY943" fmla="*/ 744091 h 1510852"/>
              <a:gd name="connsiteX944" fmla="*/ 135255 w 1054417"/>
              <a:gd name="connsiteY944" fmla="*/ 866963 h 1510852"/>
              <a:gd name="connsiteX945" fmla="*/ 135255 w 1054417"/>
              <a:gd name="connsiteY945" fmla="*/ 866963 h 1510852"/>
              <a:gd name="connsiteX946" fmla="*/ 135255 w 1054417"/>
              <a:gd name="connsiteY946" fmla="*/ 866963 h 1510852"/>
              <a:gd name="connsiteX947" fmla="*/ 135255 w 1054417"/>
              <a:gd name="connsiteY947" fmla="*/ 866963 h 1510852"/>
              <a:gd name="connsiteX948" fmla="*/ 135255 w 1054417"/>
              <a:gd name="connsiteY948" fmla="*/ 866963 h 1510852"/>
              <a:gd name="connsiteX949" fmla="*/ 92393 w 1054417"/>
              <a:gd name="connsiteY949" fmla="*/ 1003171 h 1510852"/>
              <a:gd name="connsiteX950" fmla="*/ 92393 w 1054417"/>
              <a:gd name="connsiteY950" fmla="*/ 1003171 h 1510852"/>
              <a:gd name="connsiteX951" fmla="*/ 92393 w 1054417"/>
              <a:gd name="connsiteY951" fmla="*/ 1003171 h 1510852"/>
              <a:gd name="connsiteX952" fmla="*/ 425768 w 1054417"/>
              <a:gd name="connsiteY952" fmla="*/ 1361311 h 1510852"/>
              <a:gd name="connsiteX953" fmla="*/ 425768 w 1054417"/>
              <a:gd name="connsiteY953" fmla="*/ 1361311 h 1510852"/>
              <a:gd name="connsiteX954" fmla="*/ 425768 w 1054417"/>
              <a:gd name="connsiteY954" fmla="*/ 1361311 h 1510852"/>
              <a:gd name="connsiteX955" fmla="*/ 425768 w 1054417"/>
              <a:gd name="connsiteY955" fmla="*/ 1361311 h 1510852"/>
              <a:gd name="connsiteX956" fmla="*/ 453390 w 1054417"/>
              <a:gd name="connsiteY956" fmla="*/ 1402268 h 1510852"/>
              <a:gd name="connsiteX957" fmla="*/ 453390 w 1054417"/>
              <a:gd name="connsiteY957" fmla="*/ 1402268 h 1510852"/>
              <a:gd name="connsiteX958" fmla="*/ 453390 w 1054417"/>
              <a:gd name="connsiteY958" fmla="*/ 1402268 h 1510852"/>
              <a:gd name="connsiteX959" fmla="*/ 453390 w 1054417"/>
              <a:gd name="connsiteY959" fmla="*/ 1402268 h 1510852"/>
              <a:gd name="connsiteX960" fmla="*/ 544830 w 1054417"/>
              <a:gd name="connsiteY960" fmla="*/ 1315591 h 1510852"/>
              <a:gd name="connsiteX961" fmla="*/ 544830 w 1054417"/>
              <a:gd name="connsiteY961" fmla="*/ 1315591 h 1510852"/>
              <a:gd name="connsiteX962" fmla="*/ 544830 w 1054417"/>
              <a:gd name="connsiteY962" fmla="*/ 1315591 h 1510852"/>
              <a:gd name="connsiteX963" fmla="*/ 544830 w 1054417"/>
              <a:gd name="connsiteY963" fmla="*/ 1315591 h 1510852"/>
              <a:gd name="connsiteX964" fmla="*/ 544830 w 1054417"/>
              <a:gd name="connsiteY964" fmla="*/ 1315591 h 1510852"/>
              <a:gd name="connsiteX965" fmla="*/ 544830 w 1054417"/>
              <a:gd name="connsiteY965" fmla="*/ 1315591 h 1510852"/>
              <a:gd name="connsiteX966" fmla="*/ 559118 w 1054417"/>
              <a:gd name="connsiteY966" fmla="*/ 1331783 h 1510852"/>
              <a:gd name="connsiteX967" fmla="*/ 560070 w 1054417"/>
              <a:gd name="connsiteY967" fmla="*/ 1332736 h 1510852"/>
              <a:gd name="connsiteX968" fmla="*/ 557213 w 1054417"/>
              <a:gd name="connsiteY968" fmla="*/ 1335593 h 1510852"/>
              <a:gd name="connsiteX969" fmla="*/ 559118 w 1054417"/>
              <a:gd name="connsiteY969" fmla="*/ 1331783 h 1510852"/>
              <a:gd name="connsiteX970" fmla="*/ 593408 w 1054417"/>
              <a:gd name="connsiteY970" fmla="*/ 1349881 h 1510852"/>
              <a:gd name="connsiteX971" fmla="*/ 593408 w 1054417"/>
              <a:gd name="connsiteY971" fmla="*/ 1354643 h 1510852"/>
              <a:gd name="connsiteX972" fmla="*/ 592455 w 1054417"/>
              <a:gd name="connsiteY972" fmla="*/ 1353691 h 1510852"/>
              <a:gd name="connsiteX973" fmla="*/ 593408 w 1054417"/>
              <a:gd name="connsiteY973" fmla="*/ 1349881 h 1510852"/>
              <a:gd name="connsiteX974" fmla="*/ 820103 w 1054417"/>
              <a:gd name="connsiteY974" fmla="*/ 1269871 h 1510852"/>
              <a:gd name="connsiteX975" fmla="*/ 820103 w 1054417"/>
              <a:gd name="connsiteY975" fmla="*/ 1269871 h 1510852"/>
              <a:gd name="connsiteX976" fmla="*/ 820103 w 1054417"/>
              <a:gd name="connsiteY976" fmla="*/ 1269871 h 1510852"/>
              <a:gd name="connsiteX977" fmla="*/ 820103 w 1054417"/>
              <a:gd name="connsiteY977" fmla="*/ 1269871 h 1510852"/>
              <a:gd name="connsiteX978" fmla="*/ 820103 w 1054417"/>
              <a:gd name="connsiteY978" fmla="*/ 1269871 h 1510852"/>
              <a:gd name="connsiteX979" fmla="*/ 820103 w 1054417"/>
              <a:gd name="connsiteY979" fmla="*/ 1269871 h 1510852"/>
              <a:gd name="connsiteX980" fmla="*/ 820103 w 1054417"/>
              <a:gd name="connsiteY980" fmla="*/ 1269871 h 1510852"/>
              <a:gd name="connsiteX981" fmla="*/ 961073 w 1054417"/>
              <a:gd name="connsiteY981" fmla="*/ 967928 h 1510852"/>
              <a:gd name="connsiteX982" fmla="*/ 961073 w 1054417"/>
              <a:gd name="connsiteY982" fmla="*/ 967928 h 1510852"/>
              <a:gd name="connsiteX983" fmla="*/ 961073 w 1054417"/>
              <a:gd name="connsiteY983" fmla="*/ 967928 h 1510852"/>
              <a:gd name="connsiteX984" fmla="*/ 961073 w 1054417"/>
              <a:gd name="connsiteY984" fmla="*/ 967928 h 1510852"/>
              <a:gd name="connsiteX985" fmla="*/ 961073 w 1054417"/>
              <a:gd name="connsiteY985" fmla="*/ 967928 h 1510852"/>
              <a:gd name="connsiteX986" fmla="*/ 961073 w 1054417"/>
              <a:gd name="connsiteY986" fmla="*/ 967928 h 1510852"/>
              <a:gd name="connsiteX987" fmla="*/ 990600 w 1054417"/>
              <a:gd name="connsiteY987" fmla="*/ 1088896 h 1510852"/>
              <a:gd name="connsiteX988" fmla="*/ 994410 w 1054417"/>
              <a:gd name="connsiteY988" fmla="*/ 1088896 h 1510852"/>
              <a:gd name="connsiteX989" fmla="*/ 990600 w 1054417"/>
              <a:gd name="connsiteY989" fmla="*/ 1091753 h 1510852"/>
              <a:gd name="connsiteX990" fmla="*/ 990600 w 1054417"/>
              <a:gd name="connsiteY990" fmla="*/ 1088896 h 1510852"/>
              <a:gd name="connsiteX991" fmla="*/ 938213 w 1054417"/>
              <a:gd name="connsiteY991" fmla="*/ 922208 h 1510852"/>
              <a:gd name="connsiteX992" fmla="*/ 938213 w 1054417"/>
              <a:gd name="connsiteY992" fmla="*/ 922208 h 1510852"/>
              <a:gd name="connsiteX993" fmla="*/ 938213 w 1054417"/>
              <a:gd name="connsiteY993" fmla="*/ 922208 h 1510852"/>
              <a:gd name="connsiteX994" fmla="*/ 938213 w 1054417"/>
              <a:gd name="connsiteY994" fmla="*/ 922208 h 1510852"/>
              <a:gd name="connsiteX995" fmla="*/ 938213 w 1054417"/>
              <a:gd name="connsiteY995" fmla="*/ 922208 h 1510852"/>
              <a:gd name="connsiteX996" fmla="*/ 824865 w 1054417"/>
              <a:gd name="connsiteY996" fmla="*/ 1359406 h 1510852"/>
              <a:gd name="connsiteX997" fmla="*/ 824865 w 1054417"/>
              <a:gd name="connsiteY997" fmla="*/ 1359406 h 1510852"/>
              <a:gd name="connsiteX998" fmla="*/ 824865 w 1054417"/>
              <a:gd name="connsiteY998" fmla="*/ 1359406 h 1510852"/>
              <a:gd name="connsiteX999" fmla="*/ 824865 w 1054417"/>
              <a:gd name="connsiteY999" fmla="*/ 1359406 h 1510852"/>
              <a:gd name="connsiteX1000" fmla="*/ 1002030 w 1054417"/>
              <a:gd name="connsiteY1000" fmla="*/ 954593 h 1510852"/>
              <a:gd name="connsiteX1001" fmla="*/ 1002030 w 1054417"/>
              <a:gd name="connsiteY1001" fmla="*/ 954593 h 1510852"/>
              <a:gd name="connsiteX1002" fmla="*/ 1002030 w 1054417"/>
              <a:gd name="connsiteY1002" fmla="*/ 954593 h 1510852"/>
              <a:gd name="connsiteX1003" fmla="*/ 1000125 w 1054417"/>
              <a:gd name="connsiteY1003" fmla="*/ 951736 h 1510852"/>
              <a:gd name="connsiteX1004" fmla="*/ 1002030 w 1054417"/>
              <a:gd name="connsiteY1004" fmla="*/ 951736 h 1510852"/>
              <a:gd name="connsiteX1005" fmla="*/ 1002030 w 1054417"/>
              <a:gd name="connsiteY1005" fmla="*/ 954593 h 1510852"/>
              <a:gd name="connsiteX1006" fmla="*/ 636270 w 1054417"/>
              <a:gd name="connsiteY1006" fmla="*/ 145921 h 1510852"/>
              <a:gd name="connsiteX1007" fmla="*/ 636270 w 1054417"/>
              <a:gd name="connsiteY1007" fmla="*/ 145921 h 1510852"/>
              <a:gd name="connsiteX1008" fmla="*/ 636270 w 1054417"/>
              <a:gd name="connsiteY1008" fmla="*/ 145921 h 1510852"/>
              <a:gd name="connsiteX1009" fmla="*/ 636270 w 1054417"/>
              <a:gd name="connsiteY1009" fmla="*/ 145921 h 1510852"/>
              <a:gd name="connsiteX1010" fmla="*/ 636270 w 1054417"/>
              <a:gd name="connsiteY1010" fmla="*/ 145921 h 1510852"/>
              <a:gd name="connsiteX1011" fmla="*/ 636270 w 1054417"/>
              <a:gd name="connsiteY1011" fmla="*/ 145921 h 1510852"/>
              <a:gd name="connsiteX1012" fmla="*/ 636270 w 1054417"/>
              <a:gd name="connsiteY1012" fmla="*/ 145921 h 1510852"/>
              <a:gd name="connsiteX1013" fmla="*/ 115253 w 1054417"/>
              <a:gd name="connsiteY1013" fmla="*/ 899348 h 1510852"/>
              <a:gd name="connsiteX1014" fmla="*/ 115253 w 1054417"/>
              <a:gd name="connsiteY1014" fmla="*/ 899348 h 1510852"/>
              <a:gd name="connsiteX1015" fmla="*/ 115253 w 1054417"/>
              <a:gd name="connsiteY1015" fmla="*/ 899348 h 1510852"/>
              <a:gd name="connsiteX1016" fmla="*/ 115253 w 1054417"/>
              <a:gd name="connsiteY1016" fmla="*/ 899348 h 1510852"/>
              <a:gd name="connsiteX1017" fmla="*/ 115253 w 1054417"/>
              <a:gd name="connsiteY1017" fmla="*/ 899348 h 1510852"/>
              <a:gd name="connsiteX1018" fmla="*/ 115253 w 1054417"/>
              <a:gd name="connsiteY1018" fmla="*/ 899348 h 1510852"/>
              <a:gd name="connsiteX1019" fmla="*/ 115253 w 1054417"/>
              <a:gd name="connsiteY1019" fmla="*/ 899348 h 1510852"/>
              <a:gd name="connsiteX1020" fmla="*/ 791528 w 1054417"/>
              <a:gd name="connsiteY1020" fmla="*/ 1392743 h 1510852"/>
              <a:gd name="connsiteX1021" fmla="*/ 791528 w 1054417"/>
              <a:gd name="connsiteY1021" fmla="*/ 1392743 h 1510852"/>
              <a:gd name="connsiteX1022" fmla="*/ 791528 w 1054417"/>
              <a:gd name="connsiteY1022" fmla="*/ 1394648 h 1510852"/>
              <a:gd name="connsiteX1023" fmla="*/ 789623 w 1054417"/>
              <a:gd name="connsiteY1023" fmla="*/ 1394648 h 1510852"/>
              <a:gd name="connsiteX1024" fmla="*/ 791528 w 1054417"/>
              <a:gd name="connsiteY1024" fmla="*/ 1392743 h 1510852"/>
              <a:gd name="connsiteX1025" fmla="*/ 846773 w 1054417"/>
              <a:gd name="connsiteY1025" fmla="*/ 1260346 h 1510852"/>
              <a:gd name="connsiteX1026" fmla="*/ 846773 w 1054417"/>
              <a:gd name="connsiteY1026" fmla="*/ 1260346 h 1510852"/>
              <a:gd name="connsiteX1027" fmla="*/ 846773 w 1054417"/>
              <a:gd name="connsiteY1027" fmla="*/ 1260346 h 1510852"/>
              <a:gd name="connsiteX1028" fmla="*/ 846773 w 1054417"/>
              <a:gd name="connsiteY1028" fmla="*/ 1260346 h 1510852"/>
              <a:gd name="connsiteX1029" fmla="*/ 298133 w 1054417"/>
              <a:gd name="connsiteY1029" fmla="*/ 66863 h 1510852"/>
              <a:gd name="connsiteX1030" fmla="*/ 298133 w 1054417"/>
              <a:gd name="connsiteY1030" fmla="*/ 66863 h 1510852"/>
              <a:gd name="connsiteX1031" fmla="*/ 298133 w 1054417"/>
              <a:gd name="connsiteY1031" fmla="*/ 66863 h 1510852"/>
              <a:gd name="connsiteX1032" fmla="*/ 298133 w 1054417"/>
              <a:gd name="connsiteY1032" fmla="*/ 66863 h 1510852"/>
              <a:gd name="connsiteX1033" fmla="*/ 120015 w 1054417"/>
              <a:gd name="connsiteY1033" fmla="*/ 855533 h 1510852"/>
              <a:gd name="connsiteX1034" fmla="*/ 120015 w 1054417"/>
              <a:gd name="connsiteY1034" fmla="*/ 855533 h 1510852"/>
              <a:gd name="connsiteX1035" fmla="*/ 120015 w 1054417"/>
              <a:gd name="connsiteY1035" fmla="*/ 855533 h 1510852"/>
              <a:gd name="connsiteX1036" fmla="*/ 120015 w 1054417"/>
              <a:gd name="connsiteY1036" fmla="*/ 855533 h 1510852"/>
              <a:gd name="connsiteX1037" fmla="*/ 120015 w 1054417"/>
              <a:gd name="connsiteY1037" fmla="*/ 855533 h 1510852"/>
              <a:gd name="connsiteX1038" fmla="*/ 120015 w 1054417"/>
              <a:gd name="connsiteY1038" fmla="*/ 855533 h 1510852"/>
              <a:gd name="connsiteX1039" fmla="*/ 201930 w 1054417"/>
              <a:gd name="connsiteY1039" fmla="*/ 1379408 h 1510852"/>
              <a:gd name="connsiteX1040" fmla="*/ 201930 w 1054417"/>
              <a:gd name="connsiteY1040" fmla="*/ 1379408 h 1510852"/>
              <a:gd name="connsiteX1041" fmla="*/ 201930 w 1054417"/>
              <a:gd name="connsiteY1041" fmla="*/ 1379408 h 1510852"/>
              <a:gd name="connsiteX1042" fmla="*/ 201930 w 1054417"/>
              <a:gd name="connsiteY1042" fmla="*/ 1379408 h 1510852"/>
              <a:gd name="connsiteX1043" fmla="*/ 201930 w 1054417"/>
              <a:gd name="connsiteY1043" fmla="*/ 1379408 h 1510852"/>
              <a:gd name="connsiteX1044" fmla="*/ 248603 w 1054417"/>
              <a:gd name="connsiteY1044" fmla="*/ 1397506 h 1510852"/>
              <a:gd name="connsiteX1045" fmla="*/ 248603 w 1054417"/>
              <a:gd name="connsiteY1045" fmla="*/ 1397506 h 1510852"/>
              <a:gd name="connsiteX1046" fmla="*/ 248603 w 1054417"/>
              <a:gd name="connsiteY1046" fmla="*/ 1397506 h 1510852"/>
              <a:gd name="connsiteX1047" fmla="*/ 248603 w 1054417"/>
              <a:gd name="connsiteY1047" fmla="*/ 1398458 h 1510852"/>
              <a:gd name="connsiteX1048" fmla="*/ 248603 w 1054417"/>
              <a:gd name="connsiteY1048" fmla="*/ 1397506 h 1510852"/>
              <a:gd name="connsiteX1049" fmla="*/ 248603 w 1054417"/>
              <a:gd name="connsiteY1049" fmla="*/ 1397506 h 1510852"/>
              <a:gd name="connsiteX1050" fmla="*/ 801053 w 1054417"/>
              <a:gd name="connsiteY1050" fmla="*/ 1379408 h 1510852"/>
              <a:gd name="connsiteX1051" fmla="*/ 801053 w 1054417"/>
              <a:gd name="connsiteY1051" fmla="*/ 1379408 h 1510852"/>
              <a:gd name="connsiteX1052" fmla="*/ 801053 w 1054417"/>
              <a:gd name="connsiteY1052" fmla="*/ 1379408 h 1510852"/>
              <a:gd name="connsiteX1053" fmla="*/ 801053 w 1054417"/>
              <a:gd name="connsiteY1053" fmla="*/ 1379408 h 15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Lst>
            <a:rect l="l" t="t" r="r" b="b"/>
            <a:pathLst>
              <a:path w="1054417" h="1510852">
                <a:moveTo>
                  <a:pt x="1051560" y="999361"/>
                </a:moveTo>
                <a:cubicBezTo>
                  <a:pt x="1051560" y="994598"/>
                  <a:pt x="1051560" y="989836"/>
                  <a:pt x="1051560" y="986026"/>
                </a:cubicBezTo>
                <a:cubicBezTo>
                  <a:pt x="1051560" y="986026"/>
                  <a:pt x="1051560" y="986026"/>
                  <a:pt x="1051560" y="986026"/>
                </a:cubicBezTo>
                <a:cubicBezTo>
                  <a:pt x="1051560" y="986026"/>
                  <a:pt x="1051560" y="986026"/>
                  <a:pt x="1051560" y="986026"/>
                </a:cubicBezTo>
                <a:cubicBezTo>
                  <a:pt x="1052513" y="976501"/>
                  <a:pt x="1053465" y="966976"/>
                  <a:pt x="1047750" y="959356"/>
                </a:cubicBezTo>
                <a:lnTo>
                  <a:pt x="1047750" y="959356"/>
                </a:lnTo>
                <a:cubicBezTo>
                  <a:pt x="1044893" y="946021"/>
                  <a:pt x="1038225" y="933638"/>
                  <a:pt x="1029653" y="922208"/>
                </a:cubicBezTo>
                <a:cubicBezTo>
                  <a:pt x="1027748" y="919351"/>
                  <a:pt x="1026795" y="916493"/>
                  <a:pt x="1024890" y="912683"/>
                </a:cubicBezTo>
                <a:cubicBezTo>
                  <a:pt x="1024890" y="912683"/>
                  <a:pt x="1024890" y="912683"/>
                  <a:pt x="1024890" y="912683"/>
                </a:cubicBezTo>
                <a:cubicBezTo>
                  <a:pt x="1017270" y="896491"/>
                  <a:pt x="1009650" y="880298"/>
                  <a:pt x="992505" y="871726"/>
                </a:cubicBezTo>
                <a:cubicBezTo>
                  <a:pt x="990600" y="867916"/>
                  <a:pt x="987743" y="866963"/>
                  <a:pt x="983933" y="866963"/>
                </a:cubicBezTo>
                <a:cubicBezTo>
                  <a:pt x="952500" y="843151"/>
                  <a:pt x="916305" y="834578"/>
                  <a:pt x="878205" y="829816"/>
                </a:cubicBezTo>
                <a:cubicBezTo>
                  <a:pt x="873443" y="825053"/>
                  <a:pt x="868680" y="824101"/>
                  <a:pt x="863918" y="829816"/>
                </a:cubicBezTo>
                <a:cubicBezTo>
                  <a:pt x="863918" y="829816"/>
                  <a:pt x="863918" y="829816"/>
                  <a:pt x="863918" y="829816"/>
                </a:cubicBezTo>
                <a:cubicBezTo>
                  <a:pt x="862965" y="829816"/>
                  <a:pt x="861060" y="829816"/>
                  <a:pt x="860108" y="829816"/>
                </a:cubicBezTo>
                <a:cubicBezTo>
                  <a:pt x="855345" y="826958"/>
                  <a:pt x="850583" y="824101"/>
                  <a:pt x="845820" y="821243"/>
                </a:cubicBezTo>
                <a:cubicBezTo>
                  <a:pt x="842010" y="819338"/>
                  <a:pt x="837248" y="817433"/>
                  <a:pt x="833438" y="815528"/>
                </a:cubicBezTo>
                <a:cubicBezTo>
                  <a:pt x="831533" y="814576"/>
                  <a:pt x="830580" y="815528"/>
                  <a:pt x="829628" y="815528"/>
                </a:cubicBezTo>
                <a:lnTo>
                  <a:pt x="829628" y="815528"/>
                </a:lnTo>
                <a:cubicBezTo>
                  <a:pt x="830580" y="809813"/>
                  <a:pt x="827723" y="806003"/>
                  <a:pt x="823913" y="802193"/>
                </a:cubicBezTo>
                <a:cubicBezTo>
                  <a:pt x="822960" y="786001"/>
                  <a:pt x="832485" y="772666"/>
                  <a:pt x="833438" y="757426"/>
                </a:cubicBezTo>
                <a:lnTo>
                  <a:pt x="833438" y="757426"/>
                </a:lnTo>
                <a:cubicBezTo>
                  <a:pt x="839153" y="737423"/>
                  <a:pt x="841058" y="717421"/>
                  <a:pt x="842010" y="697418"/>
                </a:cubicBezTo>
                <a:cubicBezTo>
                  <a:pt x="841058" y="698371"/>
                  <a:pt x="841058" y="699323"/>
                  <a:pt x="840105" y="700276"/>
                </a:cubicBezTo>
                <a:cubicBezTo>
                  <a:pt x="840105" y="699323"/>
                  <a:pt x="841058" y="698371"/>
                  <a:pt x="842010" y="697418"/>
                </a:cubicBezTo>
                <a:cubicBezTo>
                  <a:pt x="842963" y="696466"/>
                  <a:pt x="842963" y="695513"/>
                  <a:pt x="842963" y="693608"/>
                </a:cubicBezTo>
                <a:cubicBezTo>
                  <a:pt x="848678" y="683131"/>
                  <a:pt x="846773" y="671701"/>
                  <a:pt x="846773" y="660271"/>
                </a:cubicBezTo>
                <a:lnTo>
                  <a:pt x="846773" y="660271"/>
                </a:lnTo>
                <a:cubicBezTo>
                  <a:pt x="848678" y="655508"/>
                  <a:pt x="841058" y="650746"/>
                  <a:pt x="846773" y="645983"/>
                </a:cubicBezTo>
                <a:cubicBezTo>
                  <a:pt x="851535" y="634553"/>
                  <a:pt x="847725" y="624076"/>
                  <a:pt x="842963" y="613598"/>
                </a:cubicBezTo>
                <a:cubicBezTo>
                  <a:pt x="838200" y="593596"/>
                  <a:pt x="833438" y="574546"/>
                  <a:pt x="829628" y="554543"/>
                </a:cubicBezTo>
                <a:lnTo>
                  <a:pt x="829628" y="554543"/>
                </a:lnTo>
                <a:lnTo>
                  <a:pt x="829628" y="554543"/>
                </a:lnTo>
                <a:lnTo>
                  <a:pt x="830580" y="552638"/>
                </a:lnTo>
                <a:lnTo>
                  <a:pt x="829628" y="550733"/>
                </a:lnTo>
                <a:cubicBezTo>
                  <a:pt x="836295" y="534541"/>
                  <a:pt x="833438" y="518348"/>
                  <a:pt x="829628" y="502156"/>
                </a:cubicBezTo>
                <a:cubicBezTo>
                  <a:pt x="829628" y="502156"/>
                  <a:pt x="829628" y="502156"/>
                  <a:pt x="829628" y="502156"/>
                </a:cubicBezTo>
                <a:cubicBezTo>
                  <a:pt x="824865" y="482153"/>
                  <a:pt x="825818" y="460246"/>
                  <a:pt x="811530" y="443101"/>
                </a:cubicBezTo>
                <a:cubicBezTo>
                  <a:pt x="811530" y="440243"/>
                  <a:pt x="811530" y="437386"/>
                  <a:pt x="811530" y="435481"/>
                </a:cubicBezTo>
                <a:cubicBezTo>
                  <a:pt x="800100" y="405953"/>
                  <a:pt x="797243" y="373568"/>
                  <a:pt x="783908" y="344993"/>
                </a:cubicBezTo>
                <a:cubicBezTo>
                  <a:pt x="771525" y="311656"/>
                  <a:pt x="761048" y="277366"/>
                  <a:pt x="739140" y="247838"/>
                </a:cubicBezTo>
                <a:cubicBezTo>
                  <a:pt x="723900" y="212596"/>
                  <a:pt x="701993" y="182116"/>
                  <a:pt x="679133" y="151636"/>
                </a:cubicBezTo>
                <a:cubicBezTo>
                  <a:pt x="667703" y="118298"/>
                  <a:pt x="635318" y="103058"/>
                  <a:pt x="613410" y="79246"/>
                </a:cubicBezTo>
                <a:lnTo>
                  <a:pt x="613410" y="79246"/>
                </a:lnTo>
                <a:lnTo>
                  <a:pt x="613410" y="79246"/>
                </a:lnTo>
                <a:cubicBezTo>
                  <a:pt x="609600" y="71626"/>
                  <a:pt x="604838" y="65911"/>
                  <a:pt x="596265" y="65911"/>
                </a:cubicBezTo>
                <a:cubicBezTo>
                  <a:pt x="581025" y="59243"/>
                  <a:pt x="571500" y="43051"/>
                  <a:pt x="555308" y="37336"/>
                </a:cubicBezTo>
                <a:cubicBezTo>
                  <a:pt x="538163" y="27811"/>
                  <a:pt x="520065" y="18286"/>
                  <a:pt x="500063" y="14476"/>
                </a:cubicBezTo>
                <a:cubicBezTo>
                  <a:pt x="491490" y="9713"/>
                  <a:pt x="482918" y="6856"/>
                  <a:pt x="473393" y="4951"/>
                </a:cubicBezTo>
                <a:cubicBezTo>
                  <a:pt x="472440" y="3998"/>
                  <a:pt x="470535" y="3998"/>
                  <a:pt x="469583" y="3998"/>
                </a:cubicBezTo>
                <a:cubicBezTo>
                  <a:pt x="432435" y="-6479"/>
                  <a:pt x="398145" y="4951"/>
                  <a:pt x="365760" y="23048"/>
                </a:cubicBezTo>
                <a:cubicBezTo>
                  <a:pt x="361950" y="24953"/>
                  <a:pt x="357188" y="25906"/>
                  <a:pt x="353378" y="27811"/>
                </a:cubicBezTo>
                <a:cubicBezTo>
                  <a:pt x="344805" y="27811"/>
                  <a:pt x="336233" y="27811"/>
                  <a:pt x="328613" y="31621"/>
                </a:cubicBezTo>
                <a:cubicBezTo>
                  <a:pt x="327660" y="31621"/>
                  <a:pt x="326708" y="32573"/>
                  <a:pt x="325755" y="32573"/>
                </a:cubicBezTo>
                <a:cubicBezTo>
                  <a:pt x="302895" y="44003"/>
                  <a:pt x="280035" y="54481"/>
                  <a:pt x="260985" y="72578"/>
                </a:cubicBezTo>
                <a:cubicBezTo>
                  <a:pt x="247650" y="80198"/>
                  <a:pt x="237173" y="91628"/>
                  <a:pt x="230505" y="105916"/>
                </a:cubicBezTo>
                <a:cubicBezTo>
                  <a:pt x="230505" y="105916"/>
                  <a:pt x="230505" y="105916"/>
                  <a:pt x="230505" y="105916"/>
                </a:cubicBezTo>
                <a:lnTo>
                  <a:pt x="230505" y="105916"/>
                </a:lnTo>
                <a:cubicBezTo>
                  <a:pt x="224790" y="112583"/>
                  <a:pt x="217170" y="118298"/>
                  <a:pt x="216218" y="127823"/>
                </a:cubicBezTo>
                <a:cubicBezTo>
                  <a:pt x="208598" y="135443"/>
                  <a:pt x="205740" y="145921"/>
                  <a:pt x="201930" y="156398"/>
                </a:cubicBezTo>
                <a:cubicBezTo>
                  <a:pt x="201930" y="156398"/>
                  <a:pt x="201930" y="156398"/>
                  <a:pt x="201930" y="156398"/>
                </a:cubicBezTo>
                <a:cubicBezTo>
                  <a:pt x="199073" y="157351"/>
                  <a:pt x="198120" y="159256"/>
                  <a:pt x="199073" y="161161"/>
                </a:cubicBezTo>
                <a:cubicBezTo>
                  <a:pt x="198120" y="162113"/>
                  <a:pt x="198120" y="164018"/>
                  <a:pt x="198120" y="164971"/>
                </a:cubicBezTo>
                <a:cubicBezTo>
                  <a:pt x="194310" y="172591"/>
                  <a:pt x="190500" y="180211"/>
                  <a:pt x="187643" y="187831"/>
                </a:cubicBezTo>
                <a:cubicBezTo>
                  <a:pt x="187643" y="187831"/>
                  <a:pt x="187643" y="187831"/>
                  <a:pt x="187643" y="187831"/>
                </a:cubicBezTo>
                <a:cubicBezTo>
                  <a:pt x="183833" y="193546"/>
                  <a:pt x="180023" y="198308"/>
                  <a:pt x="180023" y="205928"/>
                </a:cubicBezTo>
                <a:cubicBezTo>
                  <a:pt x="174308" y="214501"/>
                  <a:pt x="171450" y="224026"/>
                  <a:pt x="170498" y="233551"/>
                </a:cubicBezTo>
                <a:cubicBezTo>
                  <a:pt x="163830" y="244981"/>
                  <a:pt x="159068" y="257363"/>
                  <a:pt x="157163" y="270698"/>
                </a:cubicBezTo>
                <a:cubicBezTo>
                  <a:pt x="158115" y="270698"/>
                  <a:pt x="158115" y="270698"/>
                  <a:pt x="159068" y="271651"/>
                </a:cubicBezTo>
                <a:cubicBezTo>
                  <a:pt x="159068" y="271651"/>
                  <a:pt x="159068" y="271651"/>
                  <a:pt x="159068" y="271651"/>
                </a:cubicBezTo>
                <a:lnTo>
                  <a:pt x="158115" y="270698"/>
                </a:lnTo>
                <a:cubicBezTo>
                  <a:pt x="152400" y="279271"/>
                  <a:pt x="149543" y="288796"/>
                  <a:pt x="149543" y="298321"/>
                </a:cubicBezTo>
                <a:cubicBezTo>
                  <a:pt x="129540" y="344993"/>
                  <a:pt x="129540" y="396428"/>
                  <a:pt x="117158" y="444053"/>
                </a:cubicBezTo>
                <a:lnTo>
                  <a:pt x="117158" y="444053"/>
                </a:lnTo>
                <a:cubicBezTo>
                  <a:pt x="103823" y="478343"/>
                  <a:pt x="116205" y="512633"/>
                  <a:pt x="113348" y="546923"/>
                </a:cubicBezTo>
                <a:cubicBezTo>
                  <a:pt x="108585" y="570736"/>
                  <a:pt x="105728" y="592643"/>
                  <a:pt x="119063" y="611693"/>
                </a:cubicBezTo>
                <a:cubicBezTo>
                  <a:pt x="119063" y="624076"/>
                  <a:pt x="119063" y="637411"/>
                  <a:pt x="119063" y="649793"/>
                </a:cubicBezTo>
                <a:cubicBezTo>
                  <a:pt x="120015" y="678368"/>
                  <a:pt x="116205" y="706943"/>
                  <a:pt x="123825" y="734566"/>
                </a:cubicBezTo>
                <a:cubicBezTo>
                  <a:pt x="123825" y="734566"/>
                  <a:pt x="123825" y="734566"/>
                  <a:pt x="123825" y="734566"/>
                </a:cubicBezTo>
                <a:cubicBezTo>
                  <a:pt x="124778" y="744091"/>
                  <a:pt x="121920" y="754568"/>
                  <a:pt x="128588" y="763141"/>
                </a:cubicBezTo>
                <a:cubicBezTo>
                  <a:pt x="128588" y="763141"/>
                  <a:pt x="128588" y="763141"/>
                  <a:pt x="128588" y="763141"/>
                </a:cubicBezTo>
                <a:cubicBezTo>
                  <a:pt x="128588" y="765998"/>
                  <a:pt x="128588" y="767903"/>
                  <a:pt x="128588" y="770761"/>
                </a:cubicBezTo>
                <a:cubicBezTo>
                  <a:pt x="124778" y="774571"/>
                  <a:pt x="123825" y="779333"/>
                  <a:pt x="123825" y="785048"/>
                </a:cubicBezTo>
                <a:cubicBezTo>
                  <a:pt x="119063" y="789811"/>
                  <a:pt x="118110" y="795526"/>
                  <a:pt x="119063" y="802193"/>
                </a:cubicBezTo>
                <a:cubicBezTo>
                  <a:pt x="114300" y="813623"/>
                  <a:pt x="114300" y="826958"/>
                  <a:pt x="114300" y="839341"/>
                </a:cubicBezTo>
                <a:cubicBezTo>
                  <a:pt x="108585" y="844103"/>
                  <a:pt x="101918" y="848866"/>
                  <a:pt x="96203" y="853628"/>
                </a:cubicBezTo>
                <a:cubicBezTo>
                  <a:pt x="91440" y="855533"/>
                  <a:pt x="86678" y="857438"/>
                  <a:pt x="86678" y="864106"/>
                </a:cubicBezTo>
                <a:cubicBezTo>
                  <a:pt x="86678" y="864106"/>
                  <a:pt x="86678" y="864106"/>
                  <a:pt x="86678" y="864106"/>
                </a:cubicBezTo>
                <a:cubicBezTo>
                  <a:pt x="86678" y="864106"/>
                  <a:pt x="86678" y="864106"/>
                  <a:pt x="86678" y="864106"/>
                </a:cubicBezTo>
                <a:cubicBezTo>
                  <a:pt x="83820" y="866963"/>
                  <a:pt x="80010" y="868868"/>
                  <a:pt x="77153" y="871726"/>
                </a:cubicBezTo>
                <a:cubicBezTo>
                  <a:pt x="77153" y="871726"/>
                  <a:pt x="77153" y="871726"/>
                  <a:pt x="77153" y="871726"/>
                </a:cubicBezTo>
                <a:cubicBezTo>
                  <a:pt x="58103" y="870773"/>
                  <a:pt x="41910" y="879346"/>
                  <a:pt x="27623" y="890776"/>
                </a:cubicBezTo>
                <a:cubicBezTo>
                  <a:pt x="27623" y="890776"/>
                  <a:pt x="27623" y="890776"/>
                  <a:pt x="27623" y="890776"/>
                </a:cubicBezTo>
                <a:cubicBezTo>
                  <a:pt x="19050" y="891728"/>
                  <a:pt x="13335" y="896491"/>
                  <a:pt x="9525" y="904111"/>
                </a:cubicBezTo>
                <a:cubicBezTo>
                  <a:pt x="9525" y="904111"/>
                  <a:pt x="9525" y="904111"/>
                  <a:pt x="9525" y="904111"/>
                </a:cubicBezTo>
                <a:cubicBezTo>
                  <a:pt x="0" y="911731"/>
                  <a:pt x="10478" y="925066"/>
                  <a:pt x="0" y="931733"/>
                </a:cubicBezTo>
                <a:cubicBezTo>
                  <a:pt x="0" y="936496"/>
                  <a:pt x="0" y="941258"/>
                  <a:pt x="0" y="945068"/>
                </a:cubicBezTo>
                <a:cubicBezTo>
                  <a:pt x="0" y="980311"/>
                  <a:pt x="0" y="1015553"/>
                  <a:pt x="0" y="1049843"/>
                </a:cubicBezTo>
                <a:cubicBezTo>
                  <a:pt x="5715" y="1063178"/>
                  <a:pt x="8573" y="1076513"/>
                  <a:pt x="9525" y="1090801"/>
                </a:cubicBezTo>
                <a:cubicBezTo>
                  <a:pt x="9525" y="1090801"/>
                  <a:pt x="9525" y="1090801"/>
                  <a:pt x="9525" y="1090801"/>
                </a:cubicBezTo>
                <a:cubicBezTo>
                  <a:pt x="11430" y="1095563"/>
                  <a:pt x="12383" y="1100326"/>
                  <a:pt x="14288" y="1105088"/>
                </a:cubicBezTo>
                <a:cubicBezTo>
                  <a:pt x="14288" y="1105088"/>
                  <a:pt x="14288" y="1105088"/>
                  <a:pt x="14288" y="1105088"/>
                </a:cubicBezTo>
                <a:cubicBezTo>
                  <a:pt x="20003" y="1128901"/>
                  <a:pt x="22860" y="1152713"/>
                  <a:pt x="36195" y="1173668"/>
                </a:cubicBezTo>
                <a:cubicBezTo>
                  <a:pt x="40005" y="1191766"/>
                  <a:pt x="46673" y="1209863"/>
                  <a:pt x="59055" y="1224151"/>
                </a:cubicBezTo>
                <a:cubicBezTo>
                  <a:pt x="60960" y="1234628"/>
                  <a:pt x="65723" y="1244153"/>
                  <a:pt x="73343" y="1251773"/>
                </a:cubicBezTo>
                <a:cubicBezTo>
                  <a:pt x="73343" y="1258441"/>
                  <a:pt x="77153" y="1263203"/>
                  <a:pt x="81915" y="1266061"/>
                </a:cubicBezTo>
                <a:cubicBezTo>
                  <a:pt x="81915" y="1266061"/>
                  <a:pt x="81915" y="1266061"/>
                  <a:pt x="81915" y="1266061"/>
                </a:cubicBezTo>
                <a:cubicBezTo>
                  <a:pt x="94298" y="1292731"/>
                  <a:pt x="111443" y="1314638"/>
                  <a:pt x="132398" y="1334641"/>
                </a:cubicBezTo>
                <a:lnTo>
                  <a:pt x="132398" y="1334641"/>
                </a:lnTo>
                <a:cubicBezTo>
                  <a:pt x="138113" y="1344166"/>
                  <a:pt x="145733" y="1351786"/>
                  <a:pt x="155258" y="1357501"/>
                </a:cubicBezTo>
                <a:cubicBezTo>
                  <a:pt x="155258" y="1357501"/>
                  <a:pt x="155258" y="1357501"/>
                  <a:pt x="155258" y="1357501"/>
                </a:cubicBezTo>
                <a:cubicBezTo>
                  <a:pt x="160020" y="1365121"/>
                  <a:pt x="165735" y="1370836"/>
                  <a:pt x="173355" y="1375598"/>
                </a:cubicBezTo>
                <a:cubicBezTo>
                  <a:pt x="173355" y="1375598"/>
                  <a:pt x="173355" y="1375598"/>
                  <a:pt x="173355" y="1375598"/>
                </a:cubicBezTo>
                <a:cubicBezTo>
                  <a:pt x="176213" y="1381313"/>
                  <a:pt x="180975" y="1386076"/>
                  <a:pt x="186690" y="1388933"/>
                </a:cubicBezTo>
                <a:lnTo>
                  <a:pt x="186690" y="1388933"/>
                </a:lnTo>
                <a:cubicBezTo>
                  <a:pt x="189548" y="1390838"/>
                  <a:pt x="192405" y="1392743"/>
                  <a:pt x="195263" y="1393696"/>
                </a:cubicBezTo>
                <a:cubicBezTo>
                  <a:pt x="195263" y="1393696"/>
                  <a:pt x="195263" y="1393696"/>
                  <a:pt x="195263" y="1393696"/>
                </a:cubicBezTo>
                <a:cubicBezTo>
                  <a:pt x="197168" y="1394648"/>
                  <a:pt x="198120" y="1396553"/>
                  <a:pt x="200025" y="1397506"/>
                </a:cubicBezTo>
                <a:cubicBezTo>
                  <a:pt x="200025" y="1397506"/>
                  <a:pt x="200025" y="1397506"/>
                  <a:pt x="200025" y="1397506"/>
                </a:cubicBezTo>
                <a:cubicBezTo>
                  <a:pt x="209550" y="1405126"/>
                  <a:pt x="219075" y="1411793"/>
                  <a:pt x="228600" y="1419413"/>
                </a:cubicBezTo>
                <a:cubicBezTo>
                  <a:pt x="228600" y="1419413"/>
                  <a:pt x="228600" y="1419413"/>
                  <a:pt x="228600" y="1419413"/>
                </a:cubicBezTo>
                <a:cubicBezTo>
                  <a:pt x="228600" y="1419413"/>
                  <a:pt x="228600" y="1419413"/>
                  <a:pt x="228600" y="1419413"/>
                </a:cubicBezTo>
                <a:cubicBezTo>
                  <a:pt x="236220" y="1425128"/>
                  <a:pt x="243840" y="1431796"/>
                  <a:pt x="254318" y="1433701"/>
                </a:cubicBezTo>
                <a:cubicBezTo>
                  <a:pt x="254318" y="1433701"/>
                  <a:pt x="254318" y="1433701"/>
                  <a:pt x="254318" y="1433701"/>
                </a:cubicBezTo>
                <a:cubicBezTo>
                  <a:pt x="259080" y="1442273"/>
                  <a:pt x="267653" y="1445131"/>
                  <a:pt x="277178" y="1447988"/>
                </a:cubicBezTo>
                <a:cubicBezTo>
                  <a:pt x="281940" y="1450846"/>
                  <a:pt x="287655" y="1453703"/>
                  <a:pt x="292418" y="1455608"/>
                </a:cubicBezTo>
                <a:lnTo>
                  <a:pt x="292418" y="1455608"/>
                </a:lnTo>
                <a:cubicBezTo>
                  <a:pt x="295275" y="1458466"/>
                  <a:pt x="297180" y="1461323"/>
                  <a:pt x="301943" y="1460371"/>
                </a:cubicBezTo>
                <a:cubicBezTo>
                  <a:pt x="313373" y="1466086"/>
                  <a:pt x="324803" y="1472753"/>
                  <a:pt x="338138" y="1474658"/>
                </a:cubicBezTo>
                <a:cubicBezTo>
                  <a:pt x="349568" y="1481326"/>
                  <a:pt x="361950" y="1486088"/>
                  <a:pt x="375285" y="1487993"/>
                </a:cubicBezTo>
                <a:lnTo>
                  <a:pt x="377190" y="1488946"/>
                </a:lnTo>
                <a:lnTo>
                  <a:pt x="379095" y="1488946"/>
                </a:lnTo>
                <a:cubicBezTo>
                  <a:pt x="393383" y="1496566"/>
                  <a:pt x="409575" y="1498471"/>
                  <a:pt x="425768" y="1501328"/>
                </a:cubicBezTo>
                <a:cubicBezTo>
                  <a:pt x="427673" y="1501328"/>
                  <a:pt x="428625" y="1501328"/>
                  <a:pt x="430530" y="1501328"/>
                </a:cubicBezTo>
                <a:cubicBezTo>
                  <a:pt x="441008" y="1503233"/>
                  <a:pt x="451485" y="1505138"/>
                  <a:pt x="461963" y="1507043"/>
                </a:cubicBezTo>
                <a:cubicBezTo>
                  <a:pt x="461963" y="1507996"/>
                  <a:pt x="461963" y="1509901"/>
                  <a:pt x="461963" y="1510853"/>
                </a:cubicBezTo>
                <a:cubicBezTo>
                  <a:pt x="466725" y="1510853"/>
                  <a:pt x="471488" y="1510853"/>
                  <a:pt x="475298" y="1510853"/>
                </a:cubicBezTo>
                <a:cubicBezTo>
                  <a:pt x="478155" y="1510853"/>
                  <a:pt x="481013" y="1510853"/>
                  <a:pt x="484823" y="1510853"/>
                </a:cubicBezTo>
                <a:cubicBezTo>
                  <a:pt x="492443" y="1510853"/>
                  <a:pt x="500063" y="1510853"/>
                  <a:pt x="507683" y="1510853"/>
                </a:cubicBezTo>
                <a:cubicBezTo>
                  <a:pt x="510540" y="1510853"/>
                  <a:pt x="513398" y="1510853"/>
                  <a:pt x="517208" y="1510853"/>
                </a:cubicBezTo>
                <a:cubicBezTo>
                  <a:pt x="521018" y="1510853"/>
                  <a:pt x="522923" y="1510853"/>
                  <a:pt x="526733" y="1510853"/>
                </a:cubicBezTo>
                <a:cubicBezTo>
                  <a:pt x="530543" y="1510853"/>
                  <a:pt x="532448" y="1510853"/>
                  <a:pt x="536258" y="1510853"/>
                </a:cubicBezTo>
                <a:cubicBezTo>
                  <a:pt x="553403" y="1510853"/>
                  <a:pt x="569595" y="1510853"/>
                  <a:pt x="586740" y="1510853"/>
                </a:cubicBezTo>
                <a:cubicBezTo>
                  <a:pt x="588645" y="1507043"/>
                  <a:pt x="592455" y="1506091"/>
                  <a:pt x="596265" y="1506091"/>
                </a:cubicBezTo>
                <a:cubicBezTo>
                  <a:pt x="618173" y="1504186"/>
                  <a:pt x="640080" y="1500376"/>
                  <a:pt x="661035" y="1492756"/>
                </a:cubicBezTo>
                <a:cubicBezTo>
                  <a:pt x="680085" y="1487041"/>
                  <a:pt x="701993" y="1489898"/>
                  <a:pt x="715328" y="1470848"/>
                </a:cubicBezTo>
                <a:cubicBezTo>
                  <a:pt x="727710" y="1469896"/>
                  <a:pt x="741045" y="1467991"/>
                  <a:pt x="752475" y="1461323"/>
                </a:cubicBezTo>
                <a:cubicBezTo>
                  <a:pt x="762000" y="1457513"/>
                  <a:pt x="771525" y="1454656"/>
                  <a:pt x="779145" y="1447036"/>
                </a:cubicBezTo>
                <a:cubicBezTo>
                  <a:pt x="792480" y="1440368"/>
                  <a:pt x="804863" y="1433701"/>
                  <a:pt x="816293" y="1424176"/>
                </a:cubicBezTo>
                <a:cubicBezTo>
                  <a:pt x="822008" y="1422271"/>
                  <a:pt x="826770" y="1420366"/>
                  <a:pt x="829628" y="1414651"/>
                </a:cubicBezTo>
                <a:cubicBezTo>
                  <a:pt x="833438" y="1411793"/>
                  <a:pt x="836295" y="1409888"/>
                  <a:pt x="840105" y="1407031"/>
                </a:cubicBezTo>
                <a:lnTo>
                  <a:pt x="840105" y="1407031"/>
                </a:lnTo>
                <a:lnTo>
                  <a:pt x="840105" y="1407031"/>
                </a:lnTo>
                <a:cubicBezTo>
                  <a:pt x="852488" y="1401316"/>
                  <a:pt x="862013" y="1392743"/>
                  <a:pt x="871538" y="1382266"/>
                </a:cubicBezTo>
                <a:cubicBezTo>
                  <a:pt x="874395" y="1379408"/>
                  <a:pt x="878205" y="1376551"/>
                  <a:pt x="881063" y="1373693"/>
                </a:cubicBezTo>
                <a:cubicBezTo>
                  <a:pt x="881063" y="1373693"/>
                  <a:pt x="881063" y="1373693"/>
                  <a:pt x="881063" y="1373693"/>
                </a:cubicBezTo>
                <a:cubicBezTo>
                  <a:pt x="889635" y="1367026"/>
                  <a:pt x="898208" y="1360358"/>
                  <a:pt x="903923" y="1350833"/>
                </a:cubicBezTo>
                <a:cubicBezTo>
                  <a:pt x="903923" y="1350833"/>
                  <a:pt x="903923" y="1350833"/>
                  <a:pt x="903923" y="1350833"/>
                </a:cubicBezTo>
                <a:cubicBezTo>
                  <a:pt x="905828" y="1348928"/>
                  <a:pt x="906780" y="1347976"/>
                  <a:pt x="908685" y="1346071"/>
                </a:cubicBezTo>
                <a:cubicBezTo>
                  <a:pt x="911543" y="1343213"/>
                  <a:pt x="914400" y="1339403"/>
                  <a:pt x="917258" y="1336546"/>
                </a:cubicBezTo>
                <a:cubicBezTo>
                  <a:pt x="917258" y="1336546"/>
                  <a:pt x="917258" y="1336546"/>
                  <a:pt x="917258" y="1336546"/>
                </a:cubicBezTo>
                <a:cubicBezTo>
                  <a:pt x="920115" y="1333688"/>
                  <a:pt x="922973" y="1329878"/>
                  <a:pt x="925830" y="1327021"/>
                </a:cubicBezTo>
                <a:cubicBezTo>
                  <a:pt x="934403" y="1316543"/>
                  <a:pt x="943928" y="1305113"/>
                  <a:pt x="952500" y="1294636"/>
                </a:cubicBezTo>
                <a:cubicBezTo>
                  <a:pt x="952500" y="1294636"/>
                  <a:pt x="952500" y="1294636"/>
                  <a:pt x="952500" y="1294636"/>
                </a:cubicBezTo>
                <a:cubicBezTo>
                  <a:pt x="952500" y="1294636"/>
                  <a:pt x="952500" y="1294636"/>
                  <a:pt x="952500" y="1294636"/>
                </a:cubicBezTo>
                <a:cubicBezTo>
                  <a:pt x="953453" y="1293683"/>
                  <a:pt x="953453" y="1291778"/>
                  <a:pt x="953453" y="1290826"/>
                </a:cubicBezTo>
                <a:cubicBezTo>
                  <a:pt x="953453" y="1290826"/>
                  <a:pt x="953453" y="1290826"/>
                  <a:pt x="953453" y="1290826"/>
                </a:cubicBezTo>
                <a:cubicBezTo>
                  <a:pt x="970598" y="1271776"/>
                  <a:pt x="982980" y="1248916"/>
                  <a:pt x="994410" y="1226056"/>
                </a:cubicBezTo>
                <a:cubicBezTo>
                  <a:pt x="998220" y="1224151"/>
                  <a:pt x="999173" y="1220341"/>
                  <a:pt x="999173" y="1216531"/>
                </a:cubicBezTo>
                <a:lnTo>
                  <a:pt x="999173" y="1216531"/>
                </a:lnTo>
                <a:cubicBezTo>
                  <a:pt x="1010603" y="1196528"/>
                  <a:pt x="1021080" y="1175573"/>
                  <a:pt x="1026795" y="1152713"/>
                </a:cubicBezTo>
                <a:cubicBezTo>
                  <a:pt x="1029653" y="1143188"/>
                  <a:pt x="1032510" y="1134616"/>
                  <a:pt x="1036320" y="1125091"/>
                </a:cubicBezTo>
                <a:cubicBezTo>
                  <a:pt x="1036320" y="1125091"/>
                  <a:pt x="1036320" y="1125091"/>
                  <a:pt x="1036320" y="1125091"/>
                </a:cubicBezTo>
                <a:cubicBezTo>
                  <a:pt x="1038225" y="1115566"/>
                  <a:pt x="1039178" y="1106993"/>
                  <a:pt x="1041083" y="1097468"/>
                </a:cubicBezTo>
                <a:lnTo>
                  <a:pt x="1041083" y="1097468"/>
                </a:lnTo>
                <a:cubicBezTo>
                  <a:pt x="1050608" y="1067941"/>
                  <a:pt x="1054418" y="1037461"/>
                  <a:pt x="1054418" y="1006028"/>
                </a:cubicBezTo>
                <a:cubicBezTo>
                  <a:pt x="1052513" y="1006028"/>
                  <a:pt x="1052513" y="1003171"/>
                  <a:pt x="1051560" y="999361"/>
                </a:cubicBezTo>
                <a:cubicBezTo>
                  <a:pt x="1051560" y="999361"/>
                  <a:pt x="1051560" y="999361"/>
                  <a:pt x="1051560" y="999361"/>
                </a:cubicBezTo>
                <a:close/>
                <a:moveTo>
                  <a:pt x="290513" y="112583"/>
                </a:moveTo>
                <a:cubicBezTo>
                  <a:pt x="290513" y="113536"/>
                  <a:pt x="290513" y="113536"/>
                  <a:pt x="290513" y="112583"/>
                </a:cubicBezTo>
                <a:cubicBezTo>
                  <a:pt x="289560" y="113536"/>
                  <a:pt x="287655" y="114488"/>
                  <a:pt x="285750" y="114488"/>
                </a:cubicBezTo>
                <a:cubicBezTo>
                  <a:pt x="287655" y="114488"/>
                  <a:pt x="288608" y="113536"/>
                  <a:pt x="290513" y="112583"/>
                </a:cubicBezTo>
                <a:close/>
                <a:moveTo>
                  <a:pt x="577215" y="1322258"/>
                </a:moveTo>
                <a:cubicBezTo>
                  <a:pt x="576263" y="1322258"/>
                  <a:pt x="575310" y="1323211"/>
                  <a:pt x="574358" y="1324163"/>
                </a:cubicBezTo>
                <a:cubicBezTo>
                  <a:pt x="575310" y="1323211"/>
                  <a:pt x="576263" y="1321306"/>
                  <a:pt x="577215" y="1320353"/>
                </a:cubicBezTo>
                <a:lnTo>
                  <a:pt x="577215" y="1320353"/>
                </a:lnTo>
                <a:lnTo>
                  <a:pt x="577215" y="1320353"/>
                </a:lnTo>
                <a:cubicBezTo>
                  <a:pt x="577215" y="1320353"/>
                  <a:pt x="577215" y="1321306"/>
                  <a:pt x="577215" y="1322258"/>
                </a:cubicBezTo>
                <a:close/>
                <a:moveTo>
                  <a:pt x="110490" y="904111"/>
                </a:moveTo>
                <a:lnTo>
                  <a:pt x="110490" y="904111"/>
                </a:lnTo>
                <a:cubicBezTo>
                  <a:pt x="110490" y="904111"/>
                  <a:pt x="110490" y="904111"/>
                  <a:pt x="110490" y="904111"/>
                </a:cubicBezTo>
                <a:cubicBezTo>
                  <a:pt x="110490" y="904111"/>
                  <a:pt x="110490" y="904111"/>
                  <a:pt x="110490" y="904111"/>
                </a:cubicBezTo>
                <a:cubicBezTo>
                  <a:pt x="110490" y="904111"/>
                  <a:pt x="110490" y="904111"/>
                  <a:pt x="110490" y="904111"/>
                </a:cubicBezTo>
                <a:close/>
                <a:moveTo>
                  <a:pt x="147638" y="785048"/>
                </a:moveTo>
                <a:cubicBezTo>
                  <a:pt x="147638" y="785048"/>
                  <a:pt x="147638" y="785048"/>
                  <a:pt x="147638" y="785048"/>
                </a:cubicBezTo>
                <a:cubicBezTo>
                  <a:pt x="147638" y="785048"/>
                  <a:pt x="147638" y="785048"/>
                  <a:pt x="147638" y="785048"/>
                </a:cubicBezTo>
                <a:cubicBezTo>
                  <a:pt x="147638" y="785048"/>
                  <a:pt x="147638" y="785048"/>
                  <a:pt x="147638" y="785048"/>
                </a:cubicBezTo>
                <a:close/>
                <a:moveTo>
                  <a:pt x="809625" y="926018"/>
                </a:moveTo>
                <a:cubicBezTo>
                  <a:pt x="809625" y="926971"/>
                  <a:pt x="809625" y="926971"/>
                  <a:pt x="809625" y="926018"/>
                </a:cubicBezTo>
                <a:cubicBezTo>
                  <a:pt x="809625" y="926971"/>
                  <a:pt x="809625" y="926971"/>
                  <a:pt x="809625" y="926018"/>
                </a:cubicBezTo>
                <a:cubicBezTo>
                  <a:pt x="809625" y="926971"/>
                  <a:pt x="809625" y="926971"/>
                  <a:pt x="809625" y="926018"/>
                </a:cubicBezTo>
                <a:close/>
                <a:moveTo>
                  <a:pt x="160973" y="725993"/>
                </a:moveTo>
                <a:cubicBezTo>
                  <a:pt x="160973" y="725041"/>
                  <a:pt x="160973" y="725041"/>
                  <a:pt x="160973" y="724088"/>
                </a:cubicBezTo>
                <a:cubicBezTo>
                  <a:pt x="160973" y="724088"/>
                  <a:pt x="161925" y="724088"/>
                  <a:pt x="161925" y="725041"/>
                </a:cubicBezTo>
                <a:cubicBezTo>
                  <a:pt x="161925" y="725041"/>
                  <a:pt x="160973" y="725041"/>
                  <a:pt x="160973" y="725993"/>
                </a:cubicBezTo>
                <a:cubicBezTo>
                  <a:pt x="160973" y="725993"/>
                  <a:pt x="160973" y="725993"/>
                  <a:pt x="160973" y="725993"/>
                </a:cubicBezTo>
                <a:cubicBezTo>
                  <a:pt x="160973" y="725993"/>
                  <a:pt x="160973" y="725993"/>
                  <a:pt x="160973" y="725993"/>
                </a:cubicBezTo>
                <a:close/>
                <a:moveTo>
                  <a:pt x="841058" y="1174621"/>
                </a:moveTo>
                <a:cubicBezTo>
                  <a:pt x="841058" y="1173668"/>
                  <a:pt x="841058" y="1173668"/>
                  <a:pt x="841058" y="1174621"/>
                </a:cubicBezTo>
                <a:cubicBezTo>
                  <a:pt x="841058" y="1173668"/>
                  <a:pt x="841058" y="1173668"/>
                  <a:pt x="841058" y="1174621"/>
                </a:cubicBezTo>
                <a:cubicBezTo>
                  <a:pt x="844868" y="1173668"/>
                  <a:pt x="841058" y="1177478"/>
                  <a:pt x="841058" y="1174621"/>
                </a:cubicBezTo>
                <a:close/>
                <a:moveTo>
                  <a:pt x="840105" y="1172716"/>
                </a:moveTo>
                <a:cubicBezTo>
                  <a:pt x="840105" y="1172716"/>
                  <a:pt x="840105" y="1172716"/>
                  <a:pt x="840105" y="1172716"/>
                </a:cubicBezTo>
                <a:cubicBezTo>
                  <a:pt x="840105" y="1172716"/>
                  <a:pt x="840105" y="1171763"/>
                  <a:pt x="840105" y="1172716"/>
                </a:cubicBezTo>
                <a:cubicBezTo>
                  <a:pt x="840105" y="1171763"/>
                  <a:pt x="840105" y="1172716"/>
                  <a:pt x="840105" y="1172716"/>
                </a:cubicBezTo>
                <a:cubicBezTo>
                  <a:pt x="840105" y="1172716"/>
                  <a:pt x="840105" y="1172716"/>
                  <a:pt x="840105" y="1172716"/>
                </a:cubicBezTo>
                <a:close/>
                <a:moveTo>
                  <a:pt x="822960" y="1187956"/>
                </a:moveTo>
                <a:cubicBezTo>
                  <a:pt x="823913" y="1187956"/>
                  <a:pt x="823913" y="1187956"/>
                  <a:pt x="822960" y="1187956"/>
                </a:cubicBezTo>
                <a:cubicBezTo>
                  <a:pt x="823913" y="1187956"/>
                  <a:pt x="823913" y="1188908"/>
                  <a:pt x="823913" y="1189861"/>
                </a:cubicBezTo>
                <a:cubicBezTo>
                  <a:pt x="823913" y="1188908"/>
                  <a:pt x="823913" y="1187956"/>
                  <a:pt x="822960" y="1187956"/>
                </a:cubicBezTo>
                <a:close/>
                <a:moveTo>
                  <a:pt x="361950" y="158303"/>
                </a:moveTo>
                <a:cubicBezTo>
                  <a:pt x="361950" y="158303"/>
                  <a:pt x="361950" y="158303"/>
                  <a:pt x="361950" y="158303"/>
                </a:cubicBezTo>
                <a:cubicBezTo>
                  <a:pt x="361950" y="158303"/>
                  <a:pt x="360998" y="158303"/>
                  <a:pt x="361950" y="158303"/>
                </a:cubicBezTo>
                <a:cubicBezTo>
                  <a:pt x="360998" y="158303"/>
                  <a:pt x="360998" y="158303"/>
                  <a:pt x="361950" y="158303"/>
                </a:cubicBezTo>
                <a:cubicBezTo>
                  <a:pt x="361950" y="158303"/>
                  <a:pt x="361950" y="158303"/>
                  <a:pt x="361950" y="158303"/>
                </a:cubicBezTo>
                <a:close/>
                <a:moveTo>
                  <a:pt x="778193" y="783143"/>
                </a:moveTo>
                <a:cubicBezTo>
                  <a:pt x="778193" y="783143"/>
                  <a:pt x="778193" y="782191"/>
                  <a:pt x="778193" y="782191"/>
                </a:cubicBezTo>
                <a:cubicBezTo>
                  <a:pt x="778193" y="782191"/>
                  <a:pt x="778193" y="783143"/>
                  <a:pt x="778193" y="783143"/>
                </a:cubicBezTo>
                <a:close/>
                <a:moveTo>
                  <a:pt x="787718" y="935543"/>
                </a:moveTo>
                <a:lnTo>
                  <a:pt x="787718" y="935543"/>
                </a:lnTo>
                <a:cubicBezTo>
                  <a:pt x="788670" y="935543"/>
                  <a:pt x="788670" y="936496"/>
                  <a:pt x="788670" y="936496"/>
                </a:cubicBezTo>
                <a:cubicBezTo>
                  <a:pt x="788670" y="936496"/>
                  <a:pt x="787718" y="936496"/>
                  <a:pt x="787718" y="936496"/>
                </a:cubicBezTo>
                <a:cubicBezTo>
                  <a:pt x="787718" y="936496"/>
                  <a:pt x="787718" y="936496"/>
                  <a:pt x="787718" y="935543"/>
                </a:cubicBezTo>
                <a:close/>
                <a:moveTo>
                  <a:pt x="558165" y="1131758"/>
                </a:moveTo>
                <a:cubicBezTo>
                  <a:pt x="558165" y="1132711"/>
                  <a:pt x="559118" y="1132711"/>
                  <a:pt x="558165" y="1131758"/>
                </a:cubicBezTo>
                <a:lnTo>
                  <a:pt x="558165" y="1131758"/>
                </a:lnTo>
                <a:cubicBezTo>
                  <a:pt x="558165" y="1131758"/>
                  <a:pt x="557213" y="1132711"/>
                  <a:pt x="557213" y="1132711"/>
                </a:cubicBezTo>
                <a:cubicBezTo>
                  <a:pt x="558165" y="1132711"/>
                  <a:pt x="558165" y="1132711"/>
                  <a:pt x="558165" y="1131758"/>
                </a:cubicBezTo>
                <a:close/>
                <a:moveTo>
                  <a:pt x="247650" y="451673"/>
                </a:moveTo>
                <a:cubicBezTo>
                  <a:pt x="247650" y="451673"/>
                  <a:pt x="247650" y="451673"/>
                  <a:pt x="247650" y="451673"/>
                </a:cubicBezTo>
                <a:cubicBezTo>
                  <a:pt x="247650" y="451673"/>
                  <a:pt x="247650" y="451673"/>
                  <a:pt x="247650" y="451673"/>
                </a:cubicBezTo>
                <a:lnTo>
                  <a:pt x="247650" y="451673"/>
                </a:lnTo>
                <a:cubicBezTo>
                  <a:pt x="247650" y="451673"/>
                  <a:pt x="247650" y="451673"/>
                  <a:pt x="247650" y="451673"/>
                </a:cubicBezTo>
                <a:cubicBezTo>
                  <a:pt x="247650" y="451673"/>
                  <a:pt x="247650" y="451673"/>
                  <a:pt x="247650" y="451673"/>
                </a:cubicBezTo>
                <a:close/>
                <a:moveTo>
                  <a:pt x="320993" y="373568"/>
                </a:moveTo>
                <a:cubicBezTo>
                  <a:pt x="320993" y="373568"/>
                  <a:pt x="320993" y="373568"/>
                  <a:pt x="320993" y="373568"/>
                </a:cubicBezTo>
                <a:cubicBezTo>
                  <a:pt x="320993" y="373568"/>
                  <a:pt x="320993" y="373568"/>
                  <a:pt x="320993" y="373568"/>
                </a:cubicBezTo>
                <a:cubicBezTo>
                  <a:pt x="320993" y="373568"/>
                  <a:pt x="320993" y="373568"/>
                  <a:pt x="320993" y="373568"/>
                </a:cubicBezTo>
                <a:close/>
                <a:moveTo>
                  <a:pt x="714375" y="711706"/>
                </a:moveTo>
                <a:cubicBezTo>
                  <a:pt x="714375" y="711706"/>
                  <a:pt x="714375" y="711706"/>
                  <a:pt x="714375" y="711706"/>
                </a:cubicBezTo>
                <a:cubicBezTo>
                  <a:pt x="715328" y="712658"/>
                  <a:pt x="716280" y="712658"/>
                  <a:pt x="717233" y="712658"/>
                </a:cubicBezTo>
                <a:cubicBezTo>
                  <a:pt x="716280" y="713611"/>
                  <a:pt x="715328" y="713611"/>
                  <a:pt x="714375" y="713611"/>
                </a:cubicBezTo>
                <a:cubicBezTo>
                  <a:pt x="714375" y="713611"/>
                  <a:pt x="714375" y="712658"/>
                  <a:pt x="714375" y="711706"/>
                </a:cubicBezTo>
                <a:cubicBezTo>
                  <a:pt x="714375" y="711706"/>
                  <a:pt x="714375" y="711706"/>
                  <a:pt x="714375" y="711706"/>
                </a:cubicBezTo>
                <a:close/>
                <a:moveTo>
                  <a:pt x="476250" y="799336"/>
                </a:moveTo>
                <a:cubicBezTo>
                  <a:pt x="476250" y="799336"/>
                  <a:pt x="476250" y="799336"/>
                  <a:pt x="476250" y="799336"/>
                </a:cubicBezTo>
                <a:lnTo>
                  <a:pt x="476250" y="799336"/>
                </a:lnTo>
                <a:cubicBezTo>
                  <a:pt x="476250" y="799336"/>
                  <a:pt x="476250" y="799336"/>
                  <a:pt x="476250" y="799336"/>
                </a:cubicBezTo>
                <a:close/>
                <a:moveTo>
                  <a:pt x="265748" y="917446"/>
                </a:moveTo>
                <a:lnTo>
                  <a:pt x="265748" y="917446"/>
                </a:lnTo>
                <a:cubicBezTo>
                  <a:pt x="265748" y="917446"/>
                  <a:pt x="265748" y="918398"/>
                  <a:pt x="265748" y="917446"/>
                </a:cubicBezTo>
                <a:cubicBezTo>
                  <a:pt x="265748" y="918398"/>
                  <a:pt x="265748" y="918398"/>
                  <a:pt x="265748" y="917446"/>
                </a:cubicBezTo>
                <a:cubicBezTo>
                  <a:pt x="265748" y="917446"/>
                  <a:pt x="265748" y="917446"/>
                  <a:pt x="265748" y="917446"/>
                </a:cubicBezTo>
                <a:close/>
                <a:moveTo>
                  <a:pt x="462915" y="450721"/>
                </a:moveTo>
                <a:cubicBezTo>
                  <a:pt x="462915" y="450721"/>
                  <a:pt x="462915" y="451673"/>
                  <a:pt x="462915" y="450721"/>
                </a:cubicBezTo>
                <a:cubicBezTo>
                  <a:pt x="462915" y="451673"/>
                  <a:pt x="462915" y="450721"/>
                  <a:pt x="462915" y="450721"/>
                </a:cubicBezTo>
                <a:cubicBezTo>
                  <a:pt x="462915" y="450721"/>
                  <a:pt x="462915" y="450721"/>
                  <a:pt x="462915" y="450721"/>
                </a:cubicBezTo>
                <a:close/>
                <a:moveTo>
                  <a:pt x="467678" y="729803"/>
                </a:moveTo>
                <a:cubicBezTo>
                  <a:pt x="467678" y="729803"/>
                  <a:pt x="467678" y="729803"/>
                  <a:pt x="467678" y="729803"/>
                </a:cubicBezTo>
                <a:cubicBezTo>
                  <a:pt x="467678" y="729803"/>
                  <a:pt x="467678" y="729803"/>
                  <a:pt x="467678" y="729803"/>
                </a:cubicBezTo>
                <a:cubicBezTo>
                  <a:pt x="467678" y="729803"/>
                  <a:pt x="467678" y="729803"/>
                  <a:pt x="467678" y="729803"/>
                </a:cubicBezTo>
                <a:cubicBezTo>
                  <a:pt x="467678" y="729803"/>
                  <a:pt x="467678" y="729803"/>
                  <a:pt x="467678" y="729803"/>
                </a:cubicBezTo>
                <a:cubicBezTo>
                  <a:pt x="467678" y="729803"/>
                  <a:pt x="467678" y="729803"/>
                  <a:pt x="467678" y="729803"/>
                </a:cubicBezTo>
                <a:close/>
                <a:moveTo>
                  <a:pt x="485775" y="712658"/>
                </a:moveTo>
                <a:cubicBezTo>
                  <a:pt x="485775" y="712658"/>
                  <a:pt x="485775" y="712658"/>
                  <a:pt x="485775" y="712658"/>
                </a:cubicBezTo>
                <a:cubicBezTo>
                  <a:pt x="485775" y="711706"/>
                  <a:pt x="485775" y="711706"/>
                  <a:pt x="485775" y="712658"/>
                </a:cubicBezTo>
                <a:cubicBezTo>
                  <a:pt x="485775" y="711706"/>
                  <a:pt x="485775" y="712658"/>
                  <a:pt x="485775" y="712658"/>
                </a:cubicBezTo>
                <a:close/>
                <a:moveTo>
                  <a:pt x="476250" y="634553"/>
                </a:moveTo>
                <a:cubicBezTo>
                  <a:pt x="476250" y="634553"/>
                  <a:pt x="476250" y="634553"/>
                  <a:pt x="476250" y="634553"/>
                </a:cubicBezTo>
                <a:lnTo>
                  <a:pt x="476250" y="634553"/>
                </a:lnTo>
                <a:cubicBezTo>
                  <a:pt x="476250" y="634553"/>
                  <a:pt x="476250" y="634553"/>
                  <a:pt x="476250" y="634553"/>
                </a:cubicBezTo>
                <a:cubicBezTo>
                  <a:pt x="476250" y="634553"/>
                  <a:pt x="476250" y="634553"/>
                  <a:pt x="476250" y="634553"/>
                </a:cubicBezTo>
                <a:close/>
                <a:moveTo>
                  <a:pt x="450533" y="643126"/>
                </a:moveTo>
                <a:cubicBezTo>
                  <a:pt x="450533" y="643126"/>
                  <a:pt x="450533" y="644078"/>
                  <a:pt x="450533" y="644078"/>
                </a:cubicBezTo>
                <a:cubicBezTo>
                  <a:pt x="450533" y="644078"/>
                  <a:pt x="449580" y="643126"/>
                  <a:pt x="449580" y="643126"/>
                </a:cubicBezTo>
                <a:cubicBezTo>
                  <a:pt x="449580" y="643126"/>
                  <a:pt x="449580" y="643126"/>
                  <a:pt x="450533" y="643126"/>
                </a:cubicBezTo>
                <a:close/>
                <a:moveTo>
                  <a:pt x="499110" y="739328"/>
                </a:moveTo>
                <a:cubicBezTo>
                  <a:pt x="499110" y="739328"/>
                  <a:pt x="499110" y="739328"/>
                  <a:pt x="499110" y="739328"/>
                </a:cubicBezTo>
                <a:cubicBezTo>
                  <a:pt x="499110" y="739328"/>
                  <a:pt x="499110" y="739328"/>
                  <a:pt x="499110" y="739328"/>
                </a:cubicBezTo>
                <a:cubicBezTo>
                  <a:pt x="499110" y="739328"/>
                  <a:pt x="499110" y="739328"/>
                  <a:pt x="499110" y="739328"/>
                </a:cubicBezTo>
                <a:close/>
                <a:moveTo>
                  <a:pt x="402908" y="589786"/>
                </a:moveTo>
                <a:cubicBezTo>
                  <a:pt x="401955" y="589786"/>
                  <a:pt x="401955" y="589786"/>
                  <a:pt x="401003" y="589786"/>
                </a:cubicBezTo>
                <a:cubicBezTo>
                  <a:pt x="401955" y="589786"/>
                  <a:pt x="401955" y="588833"/>
                  <a:pt x="402908" y="588833"/>
                </a:cubicBezTo>
                <a:cubicBezTo>
                  <a:pt x="402908" y="588833"/>
                  <a:pt x="402908" y="589786"/>
                  <a:pt x="402908" y="589786"/>
                </a:cubicBezTo>
                <a:close/>
                <a:moveTo>
                  <a:pt x="444818" y="725993"/>
                </a:moveTo>
                <a:cubicBezTo>
                  <a:pt x="444818" y="725993"/>
                  <a:pt x="444818" y="725993"/>
                  <a:pt x="444818" y="725993"/>
                </a:cubicBezTo>
                <a:cubicBezTo>
                  <a:pt x="444818" y="725993"/>
                  <a:pt x="444818" y="725993"/>
                  <a:pt x="444818" y="725993"/>
                </a:cubicBezTo>
                <a:cubicBezTo>
                  <a:pt x="444818" y="725993"/>
                  <a:pt x="444818" y="725993"/>
                  <a:pt x="444818" y="725993"/>
                </a:cubicBezTo>
                <a:cubicBezTo>
                  <a:pt x="443865" y="725993"/>
                  <a:pt x="443865" y="725993"/>
                  <a:pt x="444818" y="725993"/>
                </a:cubicBezTo>
                <a:cubicBezTo>
                  <a:pt x="443865" y="725993"/>
                  <a:pt x="443865" y="725993"/>
                  <a:pt x="444818" y="725993"/>
                </a:cubicBezTo>
                <a:close/>
                <a:moveTo>
                  <a:pt x="421005" y="675511"/>
                </a:moveTo>
                <a:cubicBezTo>
                  <a:pt x="421005" y="675511"/>
                  <a:pt x="421958" y="675511"/>
                  <a:pt x="421005" y="675511"/>
                </a:cubicBezTo>
                <a:cubicBezTo>
                  <a:pt x="421958" y="675511"/>
                  <a:pt x="421005" y="674558"/>
                  <a:pt x="421005" y="675511"/>
                </a:cubicBezTo>
                <a:cubicBezTo>
                  <a:pt x="421005" y="674558"/>
                  <a:pt x="421005" y="674558"/>
                  <a:pt x="421005" y="675511"/>
                </a:cubicBezTo>
                <a:cubicBezTo>
                  <a:pt x="421005" y="674558"/>
                  <a:pt x="421005" y="674558"/>
                  <a:pt x="421005" y="675511"/>
                </a:cubicBezTo>
                <a:cubicBezTo>
                  <a:pt x="421958" y="675511"/>
                  <a:pt x="421958" y="675511"/>
                  <a:pt x="421005" y="675511"/>
                </a:cubicBezTo>
                <a:cubicBezTo>
                  <a:pt x="421958" y="675511"/>
                  <a:pt x="421958" y="675511"/>
                  <a:pt x="421005" y="675511"/>
                </a:cubicBezTo>
                <a:cubicBezTo>
                  <a:pt x="421958" y="675511"/>
                  <a:pt x="421958" y="675511"/>
                  <a:pt x="421005" y="675511"/>
                </a:cubicBezTo>
                <a:cubicBezTo>
                  <a:pt x="421005" y="675511"/>
                  <a:pt x="421005" y="675511"/>
                  <a:pt x="421005" y="675511"/>
                </a:cubicBezTo>
                <a:close/>
                <a:moveTo>
                  <a:pt x="544830" y="775523"/>
                </a:moveTo>
                <a:cubicBezTo>
                  <a:pt x="544830" y="775523"/>
                  <a:pt x="545783" y="775523"/>
                  <a:pt x="544830" y="775523"/>
                </a:cubicBezTo>
                <a:cubicBezTo>
                  <a:pt x="545783" y="775523"/>
                  <a:pt x="545783" y="775523"/>
                  <a:pt x="544830" y="775523"/>
                </a:cubicBezTo>
                <a:cubicBezTo>
                  <a:pt x="545783" y="775523"/>
                  <a:pt x="544830" y="775523"/>
                  <a:pt x="544830" y="775523"/>
                </a:cubicBezTo>
                <a:close/>
                <a:moveTo>
                  <a:pt x="617220" y="610741"/>
                </a:moveTo>
                <a:cubicBezTo>
                  <a:pt x="617220" y="610741"/>
                  <a:pt x="617220" y="610741"/>
                  <a:pt x="617220" y="610741"/>
                </a:cubicBezTo>
                <a:cubicBezTo>
                  <a:pt x="617220" y="610741"/>
                  <a:pt x="617220" y="610741"/>
                  <a:pt x="617220" y="610741"/>
                </a:cubicBezTo>
                <a:cubicBezTo>
                  <a:pt x="617220" y="610741"/>
                  <a:pt x="617220" y="610741"/>
                  <a:pt x="617220" y="610741"/>
                </a:cubicBezTo>
                <a:cubicBezTo>
                  <a:pt x="617220" y="610741"/>
                  <a:pt x="617220" y="610741"/>
                  <a:pt x="617220" y="610741"/>
                </a:cubicBezTo>
                <a:cubicBezTo>
                  <a:pt x="617220" y="610741"/>
                  <a:pt x="617220" y="610741"/>
                  <a:pt x="617220" y="610741"/>
                </a:cubicBezTo>
                <a:close/>
                <a:moveTo>
                  <a:pt x="521970" y="433576"/>
                </a:moveTo>
                <a:cubicBezTo>
                  <a:pt x="521970" y="432623"/>
                  <a:pt x="521970" y="432623"/>
                  <a:pt x="521970" y="433576"/>
                </a:cubicBezTo>
                <a:cubicBezTo>
                  <a:pt x="521970" y="432623"/>
                  <a:pt x="521970" y="432623"/>
                  <a:pt x="521970" y="433576"/>
                </a:cubicBezTo>
                <a:cubicBezTo>
                  <a:pt x="521970" y="433576"/>
                  <a:pt x="521970" y="433576"/>
                  <a:pt x="521970" y="433576"/>
                </a:cubicBezTo>
                <a:close/>
                <a:moveTo>
                  <a:pt x="540068" y="428813"/>
                </a:moveTo>
                <a:lnTo>
                  <a:pt x="540068" y="428813"/>
                </a:lnTo>
                <a:cubicBezTo>
                  <a:pt x="540068" y="428813"/>
                  <a:pt x="541020" y="428813"/>
                  <a:pt x="541020" y="428813"/>
                </a:cubicBezTo>
                <a:cubicBezTo>
                  <a:pt x="541020" y="429766"/>
                  <a:pt x="540068" y="429766"/>
                  <a:pt x="540068" y="430718"/>
                </a:cubicBezTo>
                <a:cubicBezTo>
                  <a:pt x="540068" y="429766"/>
                  <a:pt x="540068" y="428813"/>
                  <a:pt x="540068" y="428813"/>
                </a:cubicBezTo>
                <a:close/>
                <a:moveTo>
                  <a:pt x="412433" y="502156"/>
                </a:moveTo>
                <a:cubicBezTo>
                  <a:pt x="412433" y="502156"/>
                  <a:pt x="412433" y="502156"/>
                  <a:pt x="412433" y="502156"/>
                </a:cubicBezTo>
                <a:cubicBezTo>
                  <a:pt x="412433" y="501203"/>
                  <a:pt x="413385" y="501203"/>
                  <a:pt x="412433" y="502156"/>
                </a:cubicBezTo>
                <a:cubicBezTo>
                  <a:pt x="413385" y="502156"/>
                  <a:pt x="413385" y="502156"/>
                  <a:pt x="412433" y="502156"/>
                </a:cubicBezTo>
                <a:close/>
                <a:moveTo>
                  <a:pt x="384810" y="469771"/>
                </a:moveTo>
                <a:cubicBezTo>
                  <a:pt x="384810" y="469771"/>
                  <a:pt x="384810" y="469771"/>
                  <a:pt x="384810" y="469771"/>
                </a:cubicBezTo>
                <a:cubicBezTo>
                  <a:pt x="384810" y="469771"/>
                  <a:pt x="384810" y="469771"/>
                  <a:pt x="384810" y="469771"/>
                </a:cubicBezTo>
                <a:cubicBezTo>
                  <a:pt x="384810" y="469771"/>
                  <a:pt x="384810" y="469771"/>
                  <a:pt x="384810" y="469771"/>
                </a:cubicBezTo>
                <a:close/>
                <a:moveTo>
                  <a:pt x="288608" y="866963"/>
                </a:moveTo>
                <a:cubicBezTo>
                  <a:pt x="288608" y="866963"/>
                  <a:pt x="288608" y="866963"/>
                  <a:pt x="288608" y="866963"/>
                </a:cubicBezTo>
                <a:cubicBezTo>
                  <a:pt x="288608" y="866963"/>
                  <a:pt x="288608" y="866963"/>
                  <a:pt x="288608" y="866963"/>
                </a:cubicBezTo>
                <a:cubicBezTo>
                  <a:pt x="288608" y="866963"/>
                  <a:pt x="288608" y="866963"/>
                  <a:pt x="288608" y="866963"/>
                </a:cubicBezTo>
                <a:close/>
                <a:moveTo>
                  <a:pt x="335280" y="868868"/>
                </a:moveTo>
                <a:cubicBezTo>
                  <a:pt x="336233" y="868868"/>
                  <a:pt x="337185" y="869821"/>
                  <a:pt x="340043" y="871726"/>
                </a:cubicBezTo>
                <a:cubicBezTo>
                  <a:pt x="340043" y="871726"/>
                  <a:pt x="340043" y="872678"/>
                  <a:pt x="340043" y="872678"/>
                </a:cubicBezTo>
                <a:cubicBezTo>
                  <a:pt x="338138" y="870773"/>
                  <a:pt x="336233" y="869821"/>
                  <a:pt x="335280" y="868868"/>
                </a:cubicBezTo>
                <a:close/>
                <a:moveTo>
                  <a:pt x="485775" y="799336"/>
                </a:moveTo>
                <a:cubicBezTo>
                  <a:pt x="485775" y="799336"/>
                  <a:pt x="485775" y="799336"/>
                  <a:pt x="485775" y="799336"/>
                </a:cubicBezTo>
                <a:cubicBezTo>
                  <a:pt x="485775" y="799336"/>
                  <a:pt x="485775" y="799336"/>
                  <a:pt x="485775" y="799336"/>
                </a:cubicBezTo>
                <a:cubicBezTo>
                  <a:pt x="485775" y="799336"/>
                  <a:pt x="485775" y="799336"/>
                  <a:pt x="485775" y="799336"/>
                </a:cubicBezTo>
                <a:close/>
                <a:moveTo>
                  <a:pt x="311468" y="963166"/>
                </a:moveTo>
                <a:cubicBezTo>
                  <a:pt x="311468" y="963166"/>
                  <a:pt x="311468" y="963166"/>
                  <a:pt x="311468" y="963166"/>
                </a:cubicBezTo>
                <a:cubicBezTo>
                  <a:pt x="311468" y="963166"/>
                  <a:pt x="311468" y="963166"/>
                  <a:pt x="311468" y="963166"/>
                </a:cubicBezTo>
                <a:cubicBezTo>
                  <a:pt x="311468" y="963166"/>
                  <a:pt x="311468" y="963166"/>
                  <a:pt x="311468" y="963166"/>
                </a:cubicBezTo>
                <a:close/>
                <a:moveTo>
                  <a:pt x="360998" y="956498"/>
                </a:moveTo>
                <a:cubicBezTo>
                  <a:pt x="360998" y="956498"/>
                  <a:pt x="360998" y="956498"/>
                  <a:pt x="360998" y="956498"/>
                </a:cubicBezTo>
                <a:cubicBezTo>
                  <a:pt x="360998" y="955546"/>
                  <a:pt x="360998" y="955546"/>
                  <a:pt x="361950" y="955546"/>
                </a:cubicBezTo>
                <a:cubicBezTo>
                  <a:pt x="360998" y="955546"/>
                  <a:pt x="360998" y="956498"/>
                  <a:pt x="360998" y="956498"/>
                </a:cubicBezTo>
                <a:close/>
                <a:moveTo>
                  <a:pt x="581978" y="543113"/>
                </a:moveTo>
                <a:cubicBezTo>
                  <a:pt x="582930" y="543113"/>
                  <a:pt x="582930" y="543113"/>
                  <a:pt x="583883" y="543113"/>
                </a:cubicBezTo>
                <a:cubicBezTo>
                  <a:pt x="583883" y="543113"/>
                  <a:pt x="583883" y="544066"/>
                  <a:pt x="584835" y="544066"/>
                </a:cubicBezTo>
                <a:cubicBezTo>
                  <a:pt x="582930" y="543113"/>
                  <a:pt x="581978" y="543113"/>
                  <a:pt x="581978" y="543113"/>
                </a:cubicBezTo>
                <a:close/>
                <a:moveTo>
                  <a:pt x="618173" y="515491"/>
                </a:moveTo>
                <a:cubicBezTo>
                  <a:pt x="618173" y="515491"/>
                  <a:pt x="618173" y="515491"/>
                  <a:pt x="618173" y="515491"/>
                </a:cubicBezTo>
                <a:cubicBezTo>
                  <a:pt x="618173" y="515491"/>
                  <a:pt x="618173" y="515491"/>
                  <a:pt x="618173" y="515491"/>
                </a:cubicBezTo>
                <a:cubicBezTo>
                  <a:pt x="618173" y="515491"/>
                  <a:pt x="618173" y="515491"/>
                  <a:pt x="618173" y="515491"/>
                </a:cubicBezTo>
                <a:close/>
                <a:moveTo>
                  <a:pt x="545783" y="409763"/>
                </a:moveTo>
                <a:cubicBezTo>
                  <a:pt x="544830" y="409763"/>
                  <a:pt x="544830" y="409763"/>
                  <a:pt x="545783" y="409763"/>
                </a:cubicBezTo>
                <a:cubicBezTo>
                  <a:pt x="544830" y="409763"/>
                  <a:pt x="544830" y="409763"/>
                  <a:pt x="545783" y="409763"/>
                </a:cubicBezTo>
                <a:cubicBezTo>
                  <a:pt x="544830" y="409763"/>
                  <a:pt x="544830" y="409763"/>
                  <a:pt x="545783" y="409763"/>
                </a:cubicBezTo>
                <a:cubicBezTo>
                  <a:pt x="544830" y="409763"/>
                  <a:pt x="545783" y="409763"/>
                  <a:pt x="545783" y="409763"/>
                </a:cubicBezTo>
                <a:cubicBezTo>
                  <a:pt x="545783" y="409763"/>
                  <a:pt x="545783" y="409763"/>
                  <a:pt x="545783" y="409763"/>
                </a:cubicBezTo>
                <a:close/>
                <a:moveTo>
                  <a:pt x="311468" y="1059368"/>
                </a:moveTo>
                <a:cubicBezTo>
                  <a:pt x="311468" y="1059368"/>
                  <a:pt x="311468" y="1059368"/>
                  <a:pt x="311468" y="1059368"/>
                </a:cubicBezTo>
                <a:cubicBezTo>
                  <a:pt x="311468" y="1059368"/>
                  <a:pt x="311468" y="1059368"/>
                  <a:pt x="311468" y="1059368"/>
                </a:cubicBezTo>
                <a:cubicBezTo>
                  <a:pt x="311468" y="1059368"/>
                  <a:pt x="311468" y="1059368"/>
                  <a:pt x="311468" y="1059368"/>
                </a:cubicBezTo>
                <a:close/>
                <a:moveTo>
                  <a:pt x="306705" y="1031746"/>
                </a:moveTo>
                <a:cubicBezTo>
                  <a:pt x="306705" y="1031746"/>
                  <a:pt x="306705" y="1031746"/>
                  <a:pt x="306705" y="1031746"/>
                </a:cubicBezTo>
                <a:cubicBezTo>
                  <a:pt x="307658" y="1031746"/>
                  <a:pt x="307658" y="1031746"/>
                  <a:pt x="306705" y="1031746"/>
                </a:cubicBezTo>
                <a:lnTo>
                  <a:pt x="306705" y="1031746"/>
                </a:lnTo>
                <a:lnTo>
                  <a:pt x="306705" y="1031746"/>
                </a:lnTo>
                <a:cubicBezTo>
                  <a:pt x="306705" y="1031746"/>
                  <a:pt x="306705" y="1031746"/>
                  <a:pt x="306705" y="1031746"/>
                </a:cubicBezTo>
                <a:close/>
                <a:moveTo>
                  <a:pt x="617220" y="761236"/>
                </a:moveTo>
                <a:cubicBezTo>
                  <a:pt x="617220" y="761236"/>
                  <a:pt x="617220" y="761236"/>
                  <a:pt x="617220" y="761236"/>
                </a:cubicBezTo>
                <a:cubicBezTo>
                  <a:pt x="617220" y="761236"/>
                  <a:pt x="618173" y="761236"/>
                  <a:pt x="617220" y="761236"/>
                </a:cubicBezTo>
                <a:cubicBezTo>
                  <a:pt x="618173" y="761236"/>
                  <a:pt x="617220" y="761236"/>
                  <a:pt x="617220" y="761236"/>
                </a:cubicBezTo>
                <a:close/>
                <a:moveTo>
                  <a:pt x="384810" y="450721"/>
                </a:moveTo>
                <a:cubicBezTo>
                  <a:pt x="384810" y="450721"/>
                  <a:pt x="384810" y="450721"/>
                  <a:pt x="384810" y="450721"/>
                </a:cubicBezTo>
                <a:cubicBezTo>
                  <a:pt x="384810" y="450721"/>
                  <a:pt x="384810" y="451673"/>
                  <a:pt x="384810" y="451673"/>
                </a:cubicBezTo>
                <a:cubicBezTo>
                  <a:pt x="384810" y="451673"/>
                  <a:pt x="384810" y="451673"/>
                  <a:pt x="384810" y="450721"/>
                </a:cubicBezTo>
                <a:cubicBezTo>
                  <a:pt x="384810" y="451673"/>
                  <a:pt x="384810" y="450721"/>
                  <a:pt x="384810" y="450721"/>
                </a:cubicBezTo>
                <a:close/>
                <a:moveTo>
                  <a:pt x="330518" y="981263"/>
                </a:moveTo>
                <a:lnTo>
                  <a:pt x="330518" y="981263"/>
                </a:lnTo>
                <a:cubicBezTo>
                  <a:pt x="330518" y="981263"/>
                  <a:pt x="330518" y="981263"/>
                  <a:pt x="330518" y="981263"/>
                </a:cubicBezTo>
                <a:cubicBezTo>
                  <a:pt x="330518" y="981263"/>
                  <a:pt x="330518" y="981263"/>
                  <a:pt x="330518" y="981263"/>
                </a:cubicBezTo>
                <a:cubicBezTo>
                  <a:pt x="330518" y="981263"/>
                  <a:pt x="330518" y="981263"/>
                  <a:pt x="330518" y="981263"/>
                </a:cubicBezTo>
                <a:close/>
                <a:moveTo>
                  <a:pt x="348615" y="979358"/>
                </a:moveTo>
                <a:cubicBezTo>
                  <a:pt x="349568" y="979358"/>
                  <a:pt x="349568" y="979358"/>
                  <a:pt x="350520" y="979358"/>
                </a:cubicBezTo>
                <a:cubicBezTo>
                  <a:pt x="349568" y="980311"/>
                  <a:pt x="349568" y="980311"/>
                  <a:pt x="348615" y="981263"/>
                </a:cubicBezTo>
                <a:cubicBezTo>
                  <a:pt x="348615" y="981263"/>
                  <a:pt x="348615" y="980311"/>
                  <a:pt x="348615" y="979358"/>
                </a:cubicBezTo>
                <a:close/>
                <a:moveTo>
                  <a:pt x="412433" y="895538"/>
                </a:moveTo>
                <a:cubicBezTo>
                  <a:pt x="412433" y="894586"/>
                  <a:pt x="412433" y="894586"/>
                  <a:pt x="412433" y="895538"/>
                </a:cubicBezTo>
                <a:cubicBezTo>
                  <a:pt x="412433" y="894586"/>
                  <a:pt x="412433" y="894586"/>
                  <a:pt x="412433" y="895538"/>
                </a:cubicBezTo>
                <a:cubicBezTo>
                  <a:pt x="412433" y="894586"/>
                  <a:pt x="412433" y="894586"/>
                  <a:pt x="412433" y="895538"/>
                </a:cubicBezTo>
                <a:cubicBezTo>
                  <a:pt x="412433" y="894586"/>
                  <a:pt x="412433" y="894586"/>
                  <a:pt x="412433" y="895538"/>
                </a:cubicBezTo>
                <a:cubicBezTo>
                  <a:pt x="412433" y="894586"/>
                  <a:pt x="412433" y="894586"/>
                  <a:pt x="412433" y="895538"/>
                </a:cubicBezTo>
                <a:close/>
                <a:moveTo>
                  <a:pt x="526733" y="858391"/>
                </a:moveTo>
                <a:cubicBezTo>
                  <a:pt x="526733" y="858391"/>
                  <a:pt x="526733" y="858391"/>
                  <a:pt x="526733" y="858391"/>
                </a:cubicBezTo>
                <a:cubicBezTo>
                  <a:pt x="526733" y="858391"/>
                  <a:pt x="526733" y="858391"/>
                  <a:pt x="526733" y="858391"/>
                </a:cubicBezTo>
                <a:cubicBezTo>
                  <a:pt x="526733" y="858391"/>
                  <a:pt x="526733" y="858391"/>
                  <a:pt x="526733" y="858391"/>
                </a:cubicBezTo>
                <a:close/>
                <a:moveTo>
                  <a:pt x="590550" y="894586"/>
                </a:moveTo>
                <a:cubicBezTo>
                  <a:pt x="590550" y="894586"/>
                  <a:pt x="590550" y="894586"/>
                  <a:pt x="590550" y="894586"/>
                </a:cubicBezTo>
                <a:cubicBezTo>
                  <a:pt x="590550" y="894586"/>
                  <a:pt x="590550" y="894586"/>
                  <a:pt x="590550" y="894586"/>
                </a:cubicBezTo>
                <a:cubicBezTo>
                  <a:pt x="590550" y="894586"/>
                  <a:pt x="591503" y="894586"/>
                  <a:pt x="590550" y="894586"/>
                </a:cubicBezTo>
                <a:cubicBezTo>
                  <a:pt x="591503" y="895538"/>
                  <a:pt x="590550" y="895538"/>
                  <a:pt x="590550" y="894586"/>
                </a:cubicBezTo>
                <a:cubicBezTo>
                  <a:pt x="590550" y="895538"/>
                  <a:pt x="590550" y="894586"/>
                  <a:pt x="590550" y="894586"/>
                </a:cubicBezTo>
                <a:close/>
                <a:moveTo>
                  <a:pt x="654368" y="762188"/>
                </a:moveTo>
                <a:cubicBezTo>
                  <a:pt x="654368" y="762188"/>
                  <a:pt x="654368" y="762188"/>
                  <a:pt x="654368" y="762188"/>
                </a:cubicBezTo>
                <a:cubicBezTo>
                  <a:pt x="654368" y="762188"/>
                  <a:pt x="654368" y="762188"/>
                  <a:pt x="654368" y="762188"/>
                </a:cubicBezTo>
                <a:cubicBezTo>
                  <a:pt x="654368" y="762188"/>
                  <a:pt x="654368" y="762188"/>
                  <a:pt x="654368" y="762188"/>
                </a:cubicBezTo>
                <a:close/>
                <a:moveTo>
                  <a:pt x="252413" y="835531"/>
                </a:moveTo>
                <a:cubicBezTo>
                  <a:pt x="252413" y="835531"/>
                  <a:pt x="252413" y="835531"/>
                  <a:pt x="252413" y="835531"/>
                </a:cubicBezTo>
                <a:cubicBezTo>
                  <a:pt x="252413" y="835531"/>
                  <a:pt x="252413" y="835531"/>
                  <a:pt x="252413" y="835531"/>
                </a:cubicBezTo>
                <a:cubicBezTo>
                  <a:pt x="252413" y="835531"/>
                  <a:pt x="252413" y="835531"/>
                  <a:pt x="252413" y="835531"/>
                </a:cubicBezTo>
                <a:close/>
                <a:moveTo>
                  <a:pt x="330518" y="1004123"/>
                </a:moveTo>
                <a:cubicBezTo>
                  <a:pt x="330518" y="1004123"/>
                  <a:pt x="330518" y="1004123"/>
                  <a:pt x="330518" y="1004123"/>
                </a:cubicBezTo>
                <a:cubicBezTo>
                  <a:pt x="330518" y="1004123"/>
                  <a:pt x="330518" y="1004123"/>
                  <a:pt x="330518" y="1004123"/>
                </a:cubicBezTo>
                <a:cubicBezTo>
                  <a:pt x="330518" y="1004123"/>
                  <a:pt x="330518" y="1004123"/>
                  <a:pt x="330518" y="1004123"/>
                </a:cubicBezTo>
                <a:cubicBezTo>
                  <a:pt x="330518" y="1005076"/>
                  <a:pt x="330518" y="1005076"/>
                  <a:pt x="330518" y="1004123"/>
                </a:cubicBezTo>
                <a:cubicBezTo>
                  <a:pt x="329565" y="1005076"/>
                  <a:pt x="329565" y="1005076"/>
                  <a:pt x="330518" y="1004123"/>
                </a:cubicBezTo>
                <a:lnTo>
                  <a:pt x="330518" y="1004123"/>
                </a:lnTo>
                <a:close/>
                <a:moveTo>
                  <a:pt x="330518" y="1004123"/>
                </a:moveTo>
                <a:lnTo>
                  <a:pt x="330518" y="1004123"/>
                </a:lnTo>
                <a:lnTo>
                  <a:pt x="330518" y="1004123"/>
                </a:lnTo>
                <a:cubicBezTo>
                  <a:pt x="330518" y="1004123"/>
                  <a:pt x="330518" y="1004123"/>
                  <a:pt x="330518" y="1004123"/>
                </a:cubicBezTo>
                <a:close/>
                <a:moveTo>
                  <a:pt x="371475" y="967928"/>
                </a:moveTo>
                <a:cubicBezTo>
                  <a:pt x="371475" y="967928"/>
                  <a:pt x="371475" y="967928"/>
                  <a:pt x="371475" y="967928"/>
                </a:cubicBezTo>
                <a:cubicBezTo>
                  <a:pt x="371475" y="967928"/>
                  <a:pt x="371475" y="967928"/>
                  <a:pt x="371475" y="967928"/>
                </a:cubicBezTo>
                <a:cubicBezTo>
                  <a:pt x="371475" y="967928"/>
                  <a:pt x="371475" y="967928"/>
                  <a:pt x="371475" y="967928"/>
                </a:cubicBezTo>
                <a:cubicBezTo>
                  <a:pt x="371475" y="967928"/>
                  <a:pt x="371475" y="967928"/>
                  <a:pt x="371475" y="967928"/>
                </a:cubicBezTo>
                <a:close/>
                <a:moveTo>
                  <a:pt x="440055" y="967928"/>
                </a:moveTo>
                <a:cubicBezTo>
                  <a:pt x="440055" y="967928"/>
                  <a:pt x="440055" y="967928"/>
                  <a:pt x="440055" y="967928"/>
                </a:cubicBezTo>
                <a:cubicBezTo>
                  <a:pt x="440055" y="967928"/>
                  <a:pt x="440055" y="967928"/>
                  <a:pt x="440055" y="967928"/>
                </a:cubicBezTo>
                <a:cubicBezTo>
                  <a:pt x="440055" y="967928"/>
                  <a:pt x="440055" y="967928"/>
                  <a:pt x="440055" y="967928"/>
                </a:cubicBezTo>
                <a:close/>
                <a:moveTo>
                  <a:pt x="645795" y="757426"/>
                </a:moveTo>
                <a:cubicBezTo>
                  <a:pt x="645795" y="757426"/>
                  <a:pt x="645795" y="757426"/>
                  <a:pt x="645795" y="757426"/>
                </a:cubicBezTo>
                <a:lnTo>
                  <a:pt x="645795" y="757426"/>
                </a:lnTo>
                <a:cubicBezTo>
                  <a:pt x="645795" y="757426"/>
                  <a:pt x="645795" y="757426"/>
                  <a:pt x="645795" y="757426"/>
                </a:cubicBezTo>
                <a:cubicBezTo>
                  <a:pt x="645795" y="757426"/>
                  <a:pt x="645795" y="757426"/>
                  <a:pt x="645795" y="757426"/>
                </a:cubicBezTo>
                <a:cubicBezTo>
                  <a:pt x="645795" y="757426"/>
                  <a:pt x="645795" y="757426"/>
                  <a:pt x="645795" y="757426"/>
                </a:cubicBezTo>
                <a:close/>
                <a:moveTo>
                  <a:pt x="691515" y="881251"/>
                </a:moveTo>
                <a:lnTo>
                  <a:pt x="691515" y="881251"/>
                </a:lnTo>
                <a:cubicBezTo>
                  <a:pt x="691515" y="881251"/>
                  <a:pt x="690563" y="880298"/>
                  <a:pt x="691515" y="881251"/>
                </a:cubicBezTo>
                <a:cubicBezTo>
                  <a:pt x="690563" y="880298"/>
                  <a:pt x="691515" y="880298"/>
                  <a:pt x="691515" y="881251"/>
                </a:cubicBezTo>
                <a:cubicBezTo>
                  <a:pt x="691515" y="881251"/>
                  <a:pt x="691515" y="881251"/>
                  <a:pt x="691515" y="881251"/>
                </a:cubicBezTo>
                <a:close/>
                <a:moveTo>
                  <a:pt x="242888" y="1026031"/>
                </a:moveTo>
                <a:cubicBezTo>
                  <a:pt x="242888" y="1026983"/>
                  <a:pt x="242888" y="1026983"/>
                  <a:pt x="242888" y="1027936"/>
                </a:cubicBezTo>
                <a:cubicBezTo>
                  <a:pt x="242888" y="1026983"/>
                  <a:pt x="242888" y="1026031"/>
                  <a:pt x="242888" y="1026031"/>
                </a:cubicBezTo>
                <a:cubicBezTo>
                  <a:pt x="242888" y="1025078"/>
                  <a:pt x="242888" y="1026031"/>
                  <a:pt x="242888" y="1026031"/>
                </a:cubicBezTo>
                <a:close/>
                <a:moveTo>
                  <a:pt x="242888" y="1026983"/>
                </a:moveTo>
                <a:lnTo>
                  <a:pt x="242888" y="1026983"/>
                </a:lnTo>
                <a:lnTo>
                  <a:pt x="242888" y="1026983"/>
                </a:lnTo>
                <a:cubicBezTo>
                  <a:pt x="242888" y="1026983"/>
                  <a:pt x="242888" y="1026983"/>
                  <a:pt x="242888" y="1026983"/>
                </a:cubicBezTo>
                <a:close/>
                <a:moveTo>
                  <a:pt x="457200" y="999361"/>
                </a:moveTo>
                <a:cubicBezTo>
                  <a:pt x="460058" y="998408"/>
                  <a:pt x="457200" y="1002218"/>
                  <a:pt x="457200" y="999361"/>
                </a:cubicBezTo>
                <a:cubicBezTo>
                  <a:pt x="457200" y="1000313"/>
                  <a:pt x="457200" y="999361"/>
                  <a:pt x="457200" y="999361"/>
                </a:cubicBezTo>
                <a:cubicBezTo>
                  <a:pt x="457200" y="999361"/>
                  <a:pt x="457200" y="999361"/>
                  <a:pt x="457200" y="999361"/>
                </a:cubicBezTo>
                <a:close/>
                <a:moveTo>
                  <a:pt x="737235" y="931733"/>
                </a:moveTo>
                <a:cubicBezTo>
                  <a:pt x="737235" y="930781"/>
                  <a:pt x="736283" y="930781"/>
                  <a:pt x="737235" y="931733"/>
                </a:cubicBezTo>
                <a:cubicBezTo>
                  <a:pt x="736283" y="930781"/>
                  <a:pt x="737235" y="930781"/>
                  <a:pt x="737235" y="931733"/>
                </a:cubicBezTo>
                <a:cubicBezTo>
                  <a:pt x="737235" y="930781"/>
                  <a:pt x="737235" y="930781"/>
                  <a:pt x="737235" y="931733"/>
                </a:cubicBezTo>
                <a:lnTo>
                  <a:pt x="737235" y="931733"/>
                </a:lnTo>
                <a:close/>
                <a:moveTo>
                  <a:pt x="421958" y="949831"/>
                </a:moveTo>
                <a:cubicBezTo>
                  <a:pt x="421958" y="949831"/>
                  <a:pt x="421958" y="949831"/>
                  <a:pt x="421958" y="949831"/>
                </a:cubicBezTo>
                <a:cubicBezTo>
                  <a:pt x="421958" y="949831"/>
                  <a:pt x="421958" y="949831"/>
                  <a:pt x="421958" y="949831"/>
                </a:cubicBezTo>
                <a:cubicBezTo>
                  <a:pt x="421958" y="949831"/>
                  <a:pt x="421958" y="949831"/>
                  <a:pt x="421958" y="949831"/>
                </a:cubicBezTo>
                <a:cubicBezTo>
                  <a:pt x="421958" y="949831"/>
                  <a:pt x="421958" y="949831"/>
                  <a:pt x="421958" y="949831"/>
                </a:cubicBezTo>
                <a:cubicBezTo>
                  <a:pt x="421958" y="949831"/>
                  <a:pt x="421958" y="949831"/>
                  <a:pt x="421958" y="949831"/>
                </a:cubicBezTo>
                <a:close/>
                <a:moveTo>
                  <a:pt x="215265" y="803146"/>
                </a:moveTo>
                <a:cubicBezTo>
                  <a:pt x="216218" y="803146"/>
                  <a:pt x="216218" y="803146"/>
                  <a:pt x="215265" y="803146"/>
                </a:cubicBezTo>
                <a:cubicBezTo>
                  <a:pt x="216218" y="803146"/>
                  <a:pt x="216218" y="803146"/>
                  <a:pt x="215265" y="803146"/>
                </a:cubicBezTo>
                <a:cubicBezTo>
                  <a:pt x="216218" y="803146"/>
                  <a:pt x="216218" y="803146"/>
                  <a:pt x="215265" y="803146"/>
                </a:cubicBezTo>
                <a:close/>
                <a:moveTo>
                  <a:pt x="220028" y="908873"/>
                </a:moveTo>
                <a:cubicBezTo>
                  <a:pt x="220028" y="909826"/>
                  <a:pt x="220028" y="911731"/>
                  <a:pt x="220028" y="912683"/>
                </a:cubicBezTo>
                <a:cubicBezTo>
                  <a:pt x="219075" y="912683"/>
                  <a:pt x="219075" y="911731"/>
                  <a:pt x="218123" y="911731"/>
                </a:cubicBezTo>
                <a:cubicBezTo>
                  <a:pt x="219075" y="910778"/>
                  <a:pt x="220028" y="909826"/>
                  <a:pt x="220028" y="908873"/>
                </a:cubicBezTo>
                <a:close/>
                <a:moveTo>
                  <a:pt x="252413" y="1095563"/>
                </a:moveTo>
                <a:cubicBezTo>
                  <a:pt x="252413" y="1095563"/>
                  <a:pt x="252413" y="1096516"/>
                  <a:pt x="253365" y="1096516"/>
                </a:cubicBezTo>
                <a:cubicBezTo>
                  <a:pt x="253365" y="1096516"/>
                  <a:pt x="253365" y="1096516"/>
                  <a:pt x="252413" y="1096516"/>
                </a:cubicBezTo>
                <a:cubicBezTo>
                  <a:pt x="252413" y="1096516"/>
                  <a:pt x="252413" y="1096516"/>
                  <a:pt x="252413" y="1095563"/>
                </a:cubicBezTo>
                <a:close/>
                <a:moveTo>
                  <a:pt x="247650" y="1178431"/>
                </a:moveTo>
                <a:cubicBezTo>
                  <a:pt x="247650" y="1178431"/>
                  <a:pt x="247650" y="1178431"/>
                  <a:pt x="247650" y="1178431"/>
                </a:cubicBezTo>
                <a:cubicBezTo>
                  <a:pt x="247650" y="1178431"/>
                  <a:pt x="247650" y="1178431"/>
                  <a:pt x="247650" y="1178431"/>
                </a:cubicBezTo>
                <a:cubicBezTo>
                  <a:pt x="247650" y="1178431"/>
                  <a:pt x="247650" y="1178431"/>
                  <a:pt x="247650" y="1178431"/>
                </a:cubicBezTo>
                <a:cubicBezTo>
                  <a:pt x="247650" y="1178431"/>
                  <a:pt x="247650" y="1178431"/>
                  <a:pt x="247650" y="1178431"/>
                </a:cubicBezTo>
                <a:close/>
                <a:moveTo>
                  <a:pt x="229553" y="652651"/>
                </a:moveTo>
                <a:cubicBezTo>
                  <a:pt x="229553" y="652651"/>
                  <a:pt x="230505" y="652651"/>
                  <a:pt x="230505" y="652651"/>
                </a:cubicBezTo>
                <a:cubicBezTo>
                  <a:pt x="230505" y="652651"/>
                  <a:pt x="229553" y="652651"/>
                  <a:pt x="229553" y="652651"/>
                </a:cubicBezTo>
                <a:cubicBezTo>
                  <a:pt x="229553" y="652651"/>
                  <a:pt x="229553" y="652651"/>
                  <a:pt x="229553" y="652651"/>
                </a:cubicBezTo>
                <a:lnTo>
                  <a:pt x="229553" y="652651"/>
                </a:lnTo>
                <a:close/>
                <a:moveTo>
                  <a:pt x="224790" y="1036508"/>
                </a:moveTo>
                <a:cubicBezTo>
                  <a:pt x="224790" y="1036508"/>
                  <a:pt x="224790" y="1036508"/>
                  <a:pt x="224790" y="1036508"/>
                </a:cubicBezTo>
                <a:cubicBezTo>
                  <a:pt x="224790" y="1036508"/>
                  <a:pt x="224790" y="1036508"/>
                  <a:pt x="224790" y="1036508"/>
                </a:cubicBezTo>
                <a:cubicBezTo>
                  <a:pt x="224790" y="1036508"/>
                  <a:pt x="224790" y="1036508"/>
                  <a:pt x="224790" y="1036508"/>
                </a:cubicBezTo>
                <a:close/>
                <a:moveTo>
                  <a:pt x="307658" y="1209863"/>
                </a:moveTo>
                <a:cubicBezTo>
                  <a:pt x="307658" y="1209863"/>
                  <a:pt x="307658" y="1209863"/>
                  <a:pt x="307658" y="1209863"/>
                </a:cubicBezTo>
                <a:cubicBezTo>
                  <a:pt x="307658" y="1209863"/>
                  <a:pt x="307658" y="1209863"/>
                  <a:pt x="307658" y="1209863"/>
                </a:cubicBezTo>
                <a:cubicBezTo>
                  <a:pt x="307658" y="1210816"/>
                  <a:pt x="307658" y="1210816"/>
                  <a:pt x="307658" y="1209863"/>
                </a:cubicBezTo>
                <a:cubicBezTo>
                  <a:pt x="307658" y="1210816"/>
                  <a:pt x="307658" y="1210816"/>
                  <a:pt x="307658" y="1209863"/>
                </a:cubicBezTo>
                <a:cubicBezTo>
                  <a:pt x="307658" y="1210816"/>
                  <a:pt x="307658" y="1210816"/>
                  <a:pt x="307658" y="1209863"/>
                </a:cubicBezTo>
                <a:lnTo>
                  <a:pt x="307658" y="1209863"/>
                </a:lnTo>
                <a:close/>
                <a:moveTo>
                  <a:pt x="251460" y="428813"/>
                </a:moveTo>
                <a:cubicBezTo>
                  <a:pt x="251460" y="428813"/>
                  <a:pt x="251460" y="428813"/>
                  <a:pt x="251460" y="428813"/>
                </a:cubicBezTo>
                <a:cubicBezTo>
                  <a:pt x="251460" y="428813"/>
                  <a:pt x="251460" y="428813"/>
                  <a:pt x="251460" y="428813"/>
                </a:cubicBezTo>
                <a:cubicBezTo>
                  <a:pt x="251460" y="428813"/>
                  <a:pt x="251460" y="428813"/>
                  <a:pt x="251460" y="428813"/>
                </a:cubicBezTo>
                <a:cubicBezTo>
                  <a:pt x="251460" y="428813"/>
                  <a:pt x="251460" y="428813"/>
                  <a:pt x="251460" y="428813"/>
                </a:cubicBezTo>
                <a:cubicBezTo>
                  <a:pt x="252413" y="428813"/>
                  <a:pt x="252413" y="428813"/>
                  <a:pt x="251460" y="428813"/>
                </a:cubicBezTo>
                <a:close/>
                <a:moveTo>
                  <a:pt x="234315" y="1086038"/>
                </a:moveTo>
                <a:cubicBezTo>
                  <a:pt x="234315" y="1086038"/>
                  <a:pt x="234315" y="1086038"/>
                  <a:pt x="234315" y="1086038"/>
                </a:cubicBezTo>
                <a:cubicBezTo>
                  <a:pt x="234315" y="1086991"/>
                  <a:pt x="234315" y="1086991"/>
                  <a:pt x="234315" y="1086038"/>
                </a:cubicBezTo>
                <a:cubicBezTo>
                  <a:pt x="234315" y="1086991"/>
                  <a:pt x="234315" y="1086991"/>
                  <a:pt x="234315" y="1086038"/>
                </a:cubicBezTo>
                <a:cubicBezTo>
                  <a:pt x="234315" y="1086991"/>
                  <a:pt x="234315" y="1086991"/>
                  <a:pt x="234315" y="1086038"/>
                </a:cubicBezTo>
                <a:cubicBezTo>
                  <a:pt x="234315" y="1086038"/>
                  <a:pt x="234315" y="1086038"/>
                  <a:pt x="234315" y="1086038"/>
                </a:cubicBezTo>
                <a:close/>
                <a:moveTo>
                  <a:pt x="381000" y="1082228"/>
                </a:moveTo>
                <a:cubicBezTo>
                  <a:pt x="381000" y="1082228"/>
                  <a:pt x="381000" y="1083181"/>
                  <a:pt x="381000" y="1082228"/>
                </a:cubicBezTo>
                <a:cubicBezTo>
                  <a:pt x="381000" y="1083181"/>
                  <a:pt x="381000" y="1083181"/>
                  <a:pt x="381000" y="1082228"/>
                </a:cubicBezTo>
                <a:cubicBezTo>
                  <a:pt x="381000" y="1083181"/>
                  <a:pt x="381000" y="1082228"/>
                  <a:pt x="381000" y="1082228"/>
                </a:cubicBezTo>
                <a:close/>
                <a:moveTo>
                  <a:pt x="719138" y="1059368"/>
                </a:moveTo>
                <a:lnTo>
                  <a:pt x="719138" y="1059368"/>
                </a:lnTo>
                <a:cubicBezTo>
                  <a:pt x="719138" y="1059368"/>
                  <a:pt x="719138" y="1060321"/>
                  <a:pt x="719138" y="1059368"/>
                </a:cubicBezTo>
                <a:cubicBezTo>
                  <a:pt x="719138" y="1060321"/>
                  <a:pt x="718185" y="1061273"/>
                  <a:pt x="717233" y="1061273"/>
                </a:cubicBezTo>
                <a:cubicBezTo>
                  <a:pt x="717233" y="1060321"/>
                  <a:pt x="718185" y="1059368"/>
                  <a:pt x="719138" y="1059368"/>
                </a:cubicBezTo>
                <a:close/>
                <a:moveTo>
                  <a:pt x="744855" y="839341"/>
                </a:moveTo>
                <a:cubicBezTo>
                  <a:pt x="743903" y="839341"/>
                  <a:pt x="742950" y="839341"/>
                  <a:pt x="741998" y="840293"/>
                </a:cubicBezTo>
                <a:cubicBezTo>
                  <a:pt x="741998" y="839341"/>
                  <a:pt x="741998" y="839341"/>
                  <a:pt x="741998" y="839341"/>
                </a:cubicBezTo>
                <a:cubicBezTo>
                  <a:pt x="742950" y="838388"/>
                  <a:pt x="743903" y="839341"/>
                  <a:pt x="744855" y="839341"/>
                </a:cubicBezTo>
                <a:close/>
                <a:moveTo>
                  <a:pt x="745808" y="766951"/>
                </a:moveTo>
                <a:cubicBezTo>
                  <a:pt x="745808" y="765998"/>
                  <a:pt x="745808" y="765998"/>
                  <a:pt x="745808" y="765046"/>
                </a:cubicBezTo>
                <a:cubicBezTo>
                  <a:pt x="746760" y="765046"/>
                  <a:pt x="747713" y="765046"/>
                  <a:pt x="747713" y="765998"/>
                </a:cubicBezTo>
                <a:cubicBezTo>
                  <a:pt x="747713" y="765998"/>
                  <a:pt x="746760" y="766951"/>
                  <a:pt x="745808" y="766951"/>
                </a:cubicBezTo>
                <a:close/>
                <a:moveTo>
                  <a:pt x="655320" y="355471"/>
                </a:moveTo>
                <a:cubicBezTo>
                  <a:pt x="655320" y="355471"/>
                  <a:pt x="655320" y="355471"/>
                  <a:pt x="655320" y="355471"/>
                </a:cubicBezTo>
                <a:lnTo>
                  <a:pt x="655320" y="355471"/>
                </a:lnTo>
                <a:cubicBezTo>
                  <a:pt x="655320" y="355471"/>
                  <a:pt x="655320" y="355471"/>
                  <a:pt x="655320" y="355471"/>
                </a:cubicBezTo>
                <a:cubicBezTo>
                  <a:pt x="655320" y="355471"/>
                  <a:pt x="655320" y="355471"/>
                  <a:pt x="655320" y="355471"/>
                </a:cubicBezTo>
                <a:cubicBezTo>
                  <a:pt x="655320" y="355471"/>
                  <a:pt x="655320" y="355471"/>
                  <a:pt x="655320" y="355471"/>
                </a:cubicBezTo>
                <a:close/>
                <a:moveTo>
                  <a:pt x="618173" y="285938"/>
                </a:moveTo>
                <a:cubicBezTo>
                  <a:pt x="618173" y="286891"/>
                  <a:pt x="618173" y="286891"/>
                  <a:pt x="618173" y="285938"/>
                </a:cubicBezTo>
                <a:cubicBezTo>
                  <a:pt x="618173" y="286891"/>
                  <a:pt x="618173" y="286891"/>
                  <a:pt x="618173" y="285938"/>
                </a:cubicBezTo>
                <a:cubicBezTo>
                  <a:pt x="618173" y="286891"/>
                  <a:pt x="618173" y="285938"/>
                  <a:pt x="618173" y="285938"/>
                </a:cubicBezTo>
                <a:close/>
                <a:moveTo>
                  <a:pt x="603885" y="286891"/>
                </a:moveTo>
                <a:cubicBezTo>
                  <a:pt x="603885" y="286891"/>
                  <a:pt x="603885" y="287843"/>
                  <a:pt x="603885" y="286891"/>
                </a:cubicBezTo>
                <a:cubicBezTo>
                  <a:pt x="603885" y="287843"/>
                  <a:pt x="603885" y="287843"/>
                  <a:pt x="603885" y="286891"/>
                </a:cubicBezTo>
                <a:cubicBezTo>
                  <a:pt x="603885" y="287843"/>
                  <a:pt x="603885" y="287843"/>
                  <a:pt x="603885" y="286891"/>
                </a:cubicBezTo>
                <a:cubicBezTo>
                  <a:pt x="603885" y="287843"/>
                  <a:pt x="603885" y="286891"/>
                  <a:pt x="603885" y="286891"/>
                </a:cubicBezTo>
                <a:cubicBezTo>
                  <a:pt x="603885" y="286891"/>
                  <a:pt x="603885" y="286891"/>
                  <a:pt x="603885" y="286891"/>
                </a:cubicBezTo>
                <a:close/>
                <a:moveTo>
                  <a:pt x="246698" y="478343"/>
                </a:moveTo>
                <a:cubicBezTo>
                  <a:pt x="246698" y="476438"/>
                  <a:pt x="246698" y="474533"/>
                  <a:pt x="245745" y="471676"/>
                </a:cubicBezTo>
                <a:cubicBezTo>
                  <a:pt x="245745" y="473581"/>
                  <a:pt x="246698" y="476438"/>
                  <a:pt x="246698" y="478343"/>
                </a:cubicBezTo>
                <a:close/>
                <a:moveTo>
                  <a:pt x="206693" y="639316"/>
                </a:moveTo>
                <a:cubicBezTo>
                  <a:pt x="206693" y="639316"/>
                  <a:pt x="206693" y="639316"/>
                  <a:pt x="206693" y="639316"/>
                </a:cubicBezTo>
                <a:cubicBezTo>
                  <a:pt x="206693" y="639316"/>
                  <a:pt x="206693" y="639316"/>
                  <a:pt x="206693" y="639316"/>
                </a:cubicBezTo>
                <a:cubicBezTo>
                  <a:pt x="208598" y="638363"/>
                  <a:pt x="207645" y="639316"/>
                  <a:pt x="206693" y="639316"/>
                </a:cubicBezTo>
                <a:close/>
                <a:moveTo>
                  <a:pt x="458153" y="1119376"/>
                </a:moveTo>
                <a:cubicBezTo>
                  <a:pt x="458153" y="1119376"/>
                  <a:pt x="458153" y="1119376"/>
                  <a:pt x="458153" y="1119376"/>
                </a:cubicBezTo>
                <a:lnTo>
                  <a:pt x="458153" y="1119376"/>
                </a:lnTo>
                <a:lnTo>
                  <a:pt x="458153" y="1119376"/>
                </a:lnTo>
                <a:cubicBezTo>
                  <a:pt x="458153" y="1119376"/>
                  <a:pt x="458153" y="1119376"/>
                  <a:pt x="458153" y="1119376"/>
                </a:cubicBezTo>
                <a:cubicBezTo>
                  <a:pt x="458153" y="1119376"/>
                  <a:pt x="458153" y="1119376"/>
                  <a:pt x="458153" y="1119376"/>
                </a:cubicBezTo>
                <a:close/>
                <a:moveTo>
                  <a:pt x="492443" y="1014601"/>
                </a:moveTo>
                <a:cubicBezTo>
                  <a:pt x="492443" y="1014601"/>
                  <a:pt x="492443" y="1014601"/>
                  <a:pt x="492443" y="1014601"/>
                </a:cubicBezTo>
                <a:cubicBezTo>
                  <a:pt x="492443" y="1014601"/>
                  <a:pt x="492443" y="1014601"/>
                  <a:pt x="492443" y="1014601"/>
                </a:cubicBezTo>
                <a:cubicBezTo>
                  <a:pt x="491490" y="1014601"/>
                  <a:pt x="491490" y="1014601"/>
                  <a:pt x="492443" y="1014601"/>
                </a:cubicBezTo>
                <a:close/>
                <a:moveTo>
                  <a:pt x="691515" y="1123186"/>
                </a:moveTo>
                <a:cubicBezTo>
                  <a:pt x="691515" y="1123186"/>
                  <a:pt x="691515" y="1124138"/>
                  <a:pt x="691515" y="1123186"/>
                </a:cubicBezTo>
                <a:cubicBezTo>
                  <a:pt x="690563" y="1124138"/>
                  <a:pt x="690563" y="1124138"/>
                  <a:pt x="691515" y="1123186"/>
                </a:cubicBezTo>
                <a:cubicBezTo>
                  <a:pt x="690563" y="1123186"/>
                  <a:pt x="690563" y="1123186"/>
                  <a:pt x="691515" y="1123186"/>
                </a:cubicBezTo>
                <a:close/>
                <a:moveTo>
                  <a:pt x="247650" y="428813"/>
                </a:moveTo>
                <a:cubicBezTo>
                  <a:pt x="247650" y="428813"/>
                  <a:pt x="246698" y="428813"/>
                  <a:pt x="247650" y="428813"/>
                </a:cubicBezTo>
                <a:cubicBezTo>
                  <a:pt x="247650" y="428813"/>
                  <a:pt x="247650" y="427861"/>
                  <a:pt x="247650" y="428813"/>
                </a:cubicBezTo>
                <a:cubicBezTo>
                  <a:pt x="247650" y="428813"/>
                  <a:pt x="247650" y="428813"/>
                  <a:pt x="247650" y="428813"/>
                </a:cubicBezTo>
                <a:close/>
                <a:moveTo>
                  <a:pt x="490538" y="1049843"/>
                </a:moveTo>
                <a:cubicBezTo>
                  <a:pt x="490538" y="1049843"/>
                  <a:pt x="490538" y="1049843"/>
                  <a:pt x="490538" y="1049843"/>
                </a:cubicBezTo>
                <a:cubicBezTo>
                  <a:pt x="490538" y="1049843"/>
                  <a:pt x="490538" y="1049843"/>
                  <a:pt x="490538" y="1049843"/>
                </a:cubicBezTo>
                <a:cubicBezTo>
                  <a:pt x="490538" y="1049843"/>
                  <a:pt x="490538" y="1049843"/>
                  <a:pt x="490538" y="1049843"/>
                </a:cubicBezTo>
                <a:close/>
                <a:moveTo>
                  <a:pt x="629603" y="1059368"/>
                </a:moveTo>
                <a:cubicBezTo>
                  <a:pt x="629603" y="1059368"/>
                  <a:pt x="629603" y="1059368"/>
                  <a:pt x="629603" y="1059368"/>
                </a:cubicBezTo>
                <a:cubicBezTo>
                  <a:pt x="628650" y="1059368"/>
                  <a:pt x="628650" y="1059368"/>
                  <a:pt x="627698" y="1059368"/>
                </a:cubicBezTo>
                <a:cubicBezTo>
                  <a:pt x="627698" y="1059368"/>
                  <a:pt x="628650" y="1059368"/>
                  <a:pt x="629603" y="1059368"/>
                </a:cubicBezTo>
                <a:close/>
                <a:moveTo>
                  <a:pt x="660083" y="1146998"/>
                </a:moveTo>
                <a:cubicBezTo>
                  <a:pt x="660083" y="1146998"/>
                  <a:pt x="660083" y="1146998"/>
                  <a:pt x="660083" y="1146998"/>
                </a:cubicBezTo>
                <a:cubicBezTo>
                  <a:pt x="660083" y="1146998"/>
                  <a:pt x="660083" y="1146998"/>
                  <a:pt x="660083" y="1146998"/>
                </a:cubicBezTo>
                <a:cubicBezTo>
                  <a:pt x="660083" y="1146998"/>
                  <a:pt x="660083" y="1146998"/>
                  <a:pt x="660083" y="1146998"/>
                </a:cubicBezTo>
                <a:close/>
                <a:moveTo>
                  <a:pt x="371475" y="1205101"/>
                </a:moveTo>
                <a:cubicBezTo>
                  <a:pt x="371475" y="1205101"/>
                  <a:pt x="371475" y="1205101"/>
                  <a:pt x="371475" y="1205101"/>
                </a:cubicBezTo>
                <a:cubicBezTo>
                  <a:pt x="371475" y="1206053"/>
                  <a:pt x="372428" y="1206053"/>
                  <a:pt x="371475" y="1205101"/>
                </a:cubicBezTo>
                <a:cubicBezTo>
                  <a:pt x="372428" y="1206053"/>
                  <a:pt x="371475" y="1206053"/>
                  <a:pt x="371475" y="1205101"/>
                </a:cubicBezTo>
                <a:cubicBezTo>
                  <a:pt x="371475" y="1206053"/>
                  <a:pt x="371475" y="1206053"/>
                  <a:pt x="371475" y="1205101"/>
                </a:cubicBezTo>
                <a:cubicBezTo>
                  <a:pt x="371475" y="1205101"/>
                  <a:pt x="371475" y="1205101"/>
                  <a:pt x="371475" y="1205101"/>
                </a:cubicBezTo>
                <a:close/>
                <a:moveTo>
                  <a:pt x="449580" y="1247011"/>
                </a:moveTo>
                <a:cubicBezTo>
                  <a:pt x="449580" y="1247011"/>
                  <a:pt x="449580" y="1247011"/>
                  <a:pt x="449580" y="1247011"/>
                </a:cubicBezTo>
                <a:cubicBezTo>
                  <a:pt x="449580" y="1247011"/>
                  <a:pt x="449580" y="1247011"/>
                  <a:pt x="449580" y="1247011"/>
                </a:cubicBezTo>
                <a:cubicBezTo>
                  <a:pt x="449580" y="1247011"/>
                  <a:pt x="449580" y="1247011"/>
                  <a:pt x="449580" y="1247011"/>
                </a:cubicBezTo>
                <a:cubicBezTo>
                  <a:pt x="449580" y="1247011"/>
                  <a:pt x="449580" y="1247011"/>
                  <a:pt x="449580" y="1247011"/>
                </a:cubicBezTo>
                <a:cubicBezTo>
                  <a:pt x="449580" y="1247011"/>
                  <a:pt x="449580" y="1247011"/>
                  <a:pt x="449580" y="1247011"/>
                </a:cubicBezTo>
                <a:close/>
                <a:moveTo>
                  <a:pt x="654368" y="1068893"/>
                </a:moveTo>
                <a:cubicBezTo>
                  <a:pt x="654368" y="1068893"/>
                  <a:pt x="654368" y="1068893"/>
                  <a:pt x="654368" y="1068893"/>
                </a:cubicBezTo>
                <a:cubicBezTo>
                  <a:pt x="654368" y="1068893"/>
                  <a:pt x="654368" y="1068893"/>
                  <a:pt x="654368" y="1068893"/>
                </a:cubicBezTo>
                <a:cubicBezTo>
                  <a:pt x="655320" y="1068893"/>
                  <a:pt x="655320" y="1068893"/>
                  <a:pt x="654368" y="1068893"/>
                </a:cubicBezTo>
                <a:cubicBezTo>
                  <a:pt x="655320" y="1068893"/>
                  <a:pt x="655320" y="1068893"/>
                  <a:pt x="654368" y="1068893"/>
                </a:cubicBezTo>
                <a:cubicBezTo>
                  <a:pt x="654368" y="1068893"/>
                  <a:pt x="654368" y="1068893"/>
                  <a:pt x="654368" y="1068893"/>
                </a:cubicBezTo>
                <a:close/>
                <a:moveTo>
                  <a:pt x="722948" y="1082228"/>
                </a:moveTo>
                <a:cubicBezTo>
                  <a:pt x="722948" y="1082228"/>
                  <a:pt x="722948" y="1082228"/>
                  <a:pt x="722948" y="1082228"/>
                </a:cubicBezTo>
                <a:cubicBezTo>
                  <a:pt x="722948" y="1082228"/>
                  <a:pt x="722948" y="1082228"/>
                  <a:pt x="722948" y="1082228"/>
                </a:cubicBezTo>
                <a:cubicBezTo>
                  <a:pt x="722948" y="1082228"/>
                  <a:pt x="722948" y="1082228"/>
                  <a:pt x="722948" y="1082228"/>
                </a:cubicBezTo>
                <a:lnTo>
                  <a:pt x="722948" y="1082228"/>
                </a:lnTo>
                <a:lnTo>
                  <a:pt x="722948" y="1082228"/>
                </a:lnTo>
                <a:close/>
                <a:moveTo>
                  <a:pt x="810578" y="1041271"/>
                </a:moveTo>
                <a:cubicBezTo>
                  <a:pt x="810578" y="1041271"/>
                  <a:pt x="810578" y="1041271"/>
                  <a:pt x="810578" y="1041271"/>
                </a:cubicBezTo>
                <a:cubicBezTo>
                  <a:pt x="810578" y="1041271"/>
                  <a:pt x="810578" y="1041271"/>
                  <a:pt x="810578" y="1041271"/>
                </a:cubicBezTo>
                <a:cubicBezTo>
                  <a:pt x="810578" y="1041271"/>
                  <a:pt x="810578" y="1041271"/>
                  <a:pt x="810578" y="1041271"/>
                </a:cubicBezTo>
                <a:cubicBezTo>
                  <a:pt x="810578" y="1041271"/>
                  <a:pt x="810578" y="1041271"/>
                  <a:pt x="810578" y="1041271"/>
                </a:cubicBezTo>
                <a:cubicBezTo>
                  <a:pt x="810578" y="1041271"/>
                  <a:pt x="810578" y="1041271"/>
                  <a:pt x="810578" y="1041271"/>
                </a:cubicBezTo>
                <a:close/>
                <a:moveTo>
                  <a:pt x="760095" y="703133"/>
                </a:moveTo>
                <a:lnTo>
                  <a:pt x="760095" y="703133"/>
                </a:lnTo>
                <a:lnTo>
                  <a:pt x="760095" y="703133"/>
                </a:lnTo>
                <a:lnTo>
                  <a:pt x="760095" y="703133"/>
                </a:lnTo>
                <a:close/>
                <a:moveTo>
                  <a:pt x="192405" y="847913"/>
                </a:moveTo>
                <a:cubicBezTo>
                  <a:pt x="191453" y="847913"/>
                  <a:pt x="191453" y="847913"/>
                  <a:pt x="190500" y="847913"/>
                </a:cubicBezTo>
                <a:cubicBezTo>
                  <a:pt x="191453" y="847913"/>
                  <a:pt x="192405" y="847913"/>
                  <a:pt x="192405" y="847913"/>
                </a:cubicBezTo>
                <a:close/>
                <a:moveTo>
                  <a:pt x="188595" y="954593"/>
                </a:moveTo>
                <a:cubicBezTo>
                  <a:pt x="188595" y="954593"/>
                  <a:pt x="188595" y="954593"/>
                  <a:pt x="188595" y="954593"/>
                </a:cubicBezTo>
                <a:cubicBezTo>
                  <a:pt x="187643" y="955546"/>
                  <a:pt x="187643" y="954593"/>
                  <a:pt x="188595" y="954593"/>
                </a:cubicBezTo>
                <a:cubicBezTo>
                  <a:pt x="187643" y="954593"/>
                  <a:pt x="187643" y="954593"/>
                  <a:pt x="188595" y="954593"/>
                </a:cubicBezTo>
                <a:close/>
                <a:moveTo>
                  <a:pt x="435293" y="1187003"/>
                </a:moveTo>
                <a:lnTo>
                  <a:pt x="435293" y="1187003"/>
                </a:lnTo>
                <a:lnTo>
                  <a:pt x="435293" y="1187003"/>
                </a:lnTo>
                <a:lnTo>
                  <a:pt x="435293" y="1187003"/>
                </a:lnTo>
                <a:cubicBezTo>
                  <a:pt x="435293" y="1187003"/>
                  <a:pt x="435293" y="1187003"/>
                  <a:pt x="435293" y="1187003"/>
                </a:cubicBezTo>
                <a:cubicBezTo>
                  <a:pt x="435293" y="1187956"/>
                  <a:pt x="435293" y="1187956"/>
                  <a:pt x="435293" y="1187003"/>
                </a:cubicBezTo>
                <a:cubicBezTo>
                  <a:pt x="435293" y="1187956"/>
                  <a:pt x="435293" y="1187956"/>
                  <a:pt x="435293" y="1187003"/>
                </a:cubicBezTo>
                <a:cubicBezTo>
                  <a:pt x="435293" y="1187956"/>
                  <a:pt x="435293" y="1187956"/>
                  <a:pt x="435293" y="1187003"/>
                </a:cubicBezTo>
                <a:cubicBezTo>
                  <a:pt x="435293" y="1187003"/>
                  <a:pt x="435293" y="1187003"/>
                  <a:pt x="435293" y="1187003"/>
                </a:cubicBezTo>
                <a:close/>
                <a:moveTo>
                  <a:pt x="485775" y="1105088"/>
                </a:moveTo>
                <a:cubicBezTo>
                  <a:pt x="485775" y="1105088"/>
                  <a:pt x="485775" y="1105088"/>
                  <a:pt x="485775" y="1105088"/>
                </a:cubicBezTo>
                <a:cubicBezTo>
                  <a:pt x="485775" y="1105088"/>
                  <a:pt x="485775" y="1105088"/>
                  <a:pt x="485775" y="1105088"/>
                </a:cubicBezTo>
                <a:cubicBezTo>
                  <a:pt x="485775" y="1105088"/>
                  <a:pt x="485775" y="1105088"/>
                  <a:pt x="485775" y="1105088"/>
                </a:cubicBezTo>
                <a:cubicBezTo>
                  <a:pt x="485775" y="1105088"/>
                  <a:pt x="485775" y="1105088"/>
                  <a:pt x="485775" y="1105088"/>
                </a:cubicBezTo>
                <a:cubicBezTo>
                  <a:pt x="485775" y="1105088"/>
                  <a:pt x="485775" y="1105088"/>
                  <a:pt x="485775" y="1105088"/>
                </a:cubicBezTo>
                <a:cubicBezTo>
                  <a:pt x="485775" y="1105088"/>
                  <a:pt x="485775" y="1105088"/>
                  <a:pt x="485775" y="1105088"/>
                </a:cubicBezTo>
                <a:close/>
                <a:moveTo>
                  <a:pt x="729615" y="1108898"/>
                </a:moveTo>
                <a:cubicBezTo>
                  <a:pt x="729615" y="1109851"/>
                  <a:pt x="728663" y="1109851"/>
                  <a:pt x="727710" y="1108898"/>
                </a:cubicBezTo>
                <a:cubicBezTo>
                  <a:pt x="728663" y="1108898"/>
                  <a:pt x="729615" y="1108898"/>
                  <a:pt x="729615" y="1108898"/>
                </a:cubicBezTo>
                <a:close/>
                <a:moveTo>
                  <a:pt x="773430" y="1251773"/>
                </a:moveTo>
                <a:cubicBezTo>
                  <a:pt x="772478" y="1251773"/>
                  <a:pt x="772478" y="1251773"/>
                  <a:pt x="771525" y="1251773"/>
                </a:cubicBezTo>
                <a:cubicBezTo>
                  <a:pt x="772478" y="1251773"/>
                  <a:pt x="772478" y="1250821"/>
                  <a:pt x="773430" y="1251773"/>
                </a:cubicBezTo>
                <a:cubicBezTo>
                  <a:pt x="773430" y="1250821"/>
                  <a:pt x="773430" y="1251773"/>
                  <a:pt x="773430" y="1251773"/>
                </a:cubicBezTo>
                <a:close/>
                <a:moveTo>
                  <a:pt x="782955" y="1013648"/>
                </a:moveTo>
                <a:cubicBezTo>
                  <a:pt x="782955" y="1013648"/>
                  <a:pt x="782955" y="1012696"/>
                  <a:pt x="782955" y="1013648"/>
                </a:cubicBezTo>
                <a:cubicBezTo>
                  <a:pt x="782955" y="1012696"/>
                  <a:pt x="783908" y="1013648"/>
                  <a:pt x="783908" y="1013648"/>
                </a:cubicBezTo>
                <a:cubicBezTo>
                  <a:pt x="783908" y="1013648"/>
                  <a:pt x="782955" y="1013648"/>
                  <a:pt x="782955" y="1013648"/>
                </a:cubicBezTo>
                <a:close/>
                <a:moveTo>
                  <a:pt x="760095" y="703133"/>
                </a:moveTo>
                <a:cubicBezTo>
                  <a:pt x="760095" y="703133"/>
                  <a:pt x="760095" y="703133"/>
                  <a:pt x="760095" y="703133"/>
                </a:cubicBezTo>
                <a:cubicBezTo>
                  <a:pt x="760095" y="703133"/>
                  <a:pt x="760095" y="703133"/>
                  <a:pt x="760095" y="703133"/>
                </a:cubicBezTo>
                <a:cubicBezTo>
                  <a:pt x="760095" y="703133"/>
                  <a:pt x="760095" y="703133"/>
                  <a:pt x="760095" y="703133"/>
                </a:cubicBezTo>
                <a:cubicBezTo>
                  <a:pt x="760095" y="703133"/>
                  <a:pt x="760095" y="703133"/>
                  <a:pt x="760095" y="703133"/>
                </a:cubicBezTo>
                <a:cubicBezTo>
                  <a:pt x="760095" y="703133"/>
                  <a:pt x="760095" y="703133"/>
                  <a:pt x="760095" y="703133"/>
                </a:cubicBezTo>
                <a:cubicBezTo>
                  <a:pt x="760095" y="703133"/>
                  <a:pt x="760095" y="703133"/>
                  <a:pt x="760095" y="703133"/>
                </a:cubicBezTo>
                <a:close/>
                <a:moveTo>
                  <a:pt x="754380" y="598358"/>
                </a:moveTo>
                <a:cubicBezTo>
                  <a:pt x="753428" y="598358"/>
                  <a:pt x="753428" y="598358"/>
                  <a:pt x="754380" y="598358"/>
                </a:cubicBezTo>
                <a:cubicBezTo>
                  <a:pt x="754380" y="597406"/>
                  <a:pt x="754380" y="596453"/>
                  <a:pt x="754380" y="595501"/>
                </a:cubicBezTo>
                <a:cubicBezTo>
                  <a:pt x="754380" y="597406"/>
                  <a:pt x="754380" y="597406"/>
                  <a:pt x="754380" y="598358"/>
                </a:cubicBezTo>
                <a:close/>
                <a:moveTo>
                  <a:pt x="732473" y="497393"/>
                </a:moveTo>
                <a:cubicBezTo>
                  <a:pt x="732473" y="497393"/>
                  <a:pt x="732473" y="497393"/>
                  <a:pt x="732473" y="497393"/>
                </a:cubicBezTo>
                <a:cubicBezTo>
                  <a:pt x="732473" y="497393"/>
                  <a:pt x="732473" y="497393"/>
                  <a:pt x="732473" y="497393"/>
                </a:cubicBezTo>
                <a:cubicBezTo>
                  <a:pt x="732473" y="497393"/>
                  <a:pt x="732473" y="497393"/>
                  <a:pt x="732473" y="497393"/>
                </a:cubicBezTo>
                <a:close/>
                <a:moveTo>
                  <a:pt x="663893" y="319276"/>
                </a:moveTo>
                <a:cubicBezTo>
                  <a:pt x="663893" y="319276"/>
                  <a:pt x="663893" y="319276"/>
                  <a:pt x="663893" y="319276"/>
                </a:cubicBezTo>
                <a:lnTo>
                  <a:pt x="663893" y="319276"/>
                </a:lnTo>
                <a:lnTo>
                  <a:pt x="663893" y="319276"/>
                </a:lnTo>
                <a:cubicBezTo>
                  <a:pt x="663893" y="318323"/>
                  <a:pt x="663893" y="318323"/>
                  <a:pt x="663893" y="319276"/>
                </a:cubicBezTo>
                <a:cubicBezTo>
                  <a:pt x="663893" y="319276"/>
                  <a:pt x="663893" y="319276"/>
                  <a:pt x="663893" y="319276"/>
                </a:cubicBezTo>
                <a:close/>
                <a:moveTo>
                  <a:pt x="201930" y="501203"/>
                </a:moveTo>
                <a:cubicBezTo>
                  <a:pt x="201930" y="501203"/>
                  <a:pt x="201930" y="501203"/>
                  <a:pt x="201930" y="501203"/>
                </a:cubicBezTo>
                <a:cubicBezTo>
                  <a:pt x="203835" y="501203"/>
                  <a:pt x="202883" y="502156"/>
                  <a:pt x="200978" y="502156"/>
                </a:cubicBezTo>
                <a:cubicBezTo>
                  <a:pt x="200978" y="502156"/>
                  <a:pt x="200978" y="502156"/>
                  <a:pt x="201930" y="501203"/>
                </a:cubicBezTo>
                <a:close/>
                <a:moveTo>
                  <a:pt x="183833" y="894586"/>
                </a:moveTo>
                <a:cubicBezTo>
                  <a:pt x="183833" y="894586"/>
                  <a:pt x="183833" y="894586"/>
                  <a:pt x="183833" y="894586"/>
                </a:cubicBezTo>
                <a:cubicBezTo>
                  <a:pt x="183833" y="894586"/>
                  <a:pt x="183833" y="894586"/>
                  <a:pt x="183833" y="894586"/>
                </a:cubicBezTo>
                <a:cubicBezTo>
                  <a:pt x="183833" y="894586"/>
                  <a:pt x="183833" y="894586"/>
                  <a:pt x="183833" y="894586"/>
                </a:cubicBezTo>
                <a:close/>
                <a:moveTo>
                  <a:pt x="388620" y="1258441"/>
                </a:moveTo>
                <a:cubicBezTo>
                  <a:pt x="388620" y="1257488"/>
                  <a:pt x="389573" y="1257488"/>
                  <a:pt x="389573" y="1256536"/>
                </a:cubicBezTo>
                <a:cubicBezTo>
                  <a:pt x="390525" y="1257488"/>
                  <a:pt x="391478" y="1257488"/>
                  <a:pt x="391478" y="1258441"/>
                </a:cubicBezTo>
                <a:cubicBezTo>
                  <a:pt x="390525" y="1258441"/>
                  <a:pt x="389573" y="1258441"/>
                  <a:pt x="388620" y="1258441"/>
                </a:cubicBezTo>
                <a:close/>
                <a:moveTo>
                  <a:pt x="407670" y="1168906"/>
                </a:moveTo>
                <a:lnTo>
                  <a:pt x="407670" y="1168906"/>
                </a:lnTo>
                <a:cubicBezTo>
                  <a:pt x="407670" y="1168906"/>
                  <a:pt x="407670" y="1168906"/>
                  <a:pt x="407670" y="1168906"/>
                </a:cubicBezTo>
                <a:cubicBezTo>
                  <a:pt x="407670" y="1168906"/>
                  <a:pt x="407670" y="1169858"/>
                  <a:pt x="407670" y="1168906"/>
                </a:cubicBezTo>
                <a:cubicBezTo>
                  <a:pt x="407670" y="1169858"/>
                  <a:pt x="407670" y="1168906"/>
                  <a:pt x="407670" y="1168906"/>
                </a:cubicBezTo>
                <a:close/>
                <a:moveTo>
                  <a:pt x="412433" y="1168906"/>
                </a:moveTo>
                <a:cubicBezTo>
                  <a:pt x="412433" y="1168906"/>
                  <a:pt x="412433" y="1168906"/>
                  <a:pt x="412433" y="1168906"/>
                </a:cubicBezTo>
                <a:lnTo>
                  <a:pt x="412433" y="1168906"/>
                </a:lnTo>
                <a:cubicBezTo>
                  <a:pt x="412433" y="1168906"/>
                  <a:pt x="412433" y="1168906"/>
                  <a:pt x="412433" y="1168906"/>
                </a:cubicBezTo>
                <a:cubicBezTo>
                  <a:pt x="412433" y="1168906"/>
                  <a:pt x="412433" y="1168906"/>
                  <a:pt x="412433" y="1168906"/>
                </a:cubicBezTo>
                <a:close/>
                <a:moveTo>
                  <a:pt x="805815" y="1191766"/>
                </a:moveTo>
                <a:cubicBezTo>
                  <a:pt x="805815" y="1191766"/>
                  <a:pt x="805815" y="1191766"/>
                  <a:pt x="805815" y="1191766"/>
                </a:cubicBezTo>
                <a:cubicBezTo>
                  <a:pt x="805815" y="1191766"/>
                  <a:pt x="805815" y="1191766"/>
                  <a:pt x="805815" y="1191766"/>
                </a:cubicBezTo>
                <a:cubicBezTo>
                  <a:pt x="805815" y="1191766"/>
                  <a:pt x="805815" y="1191766"/>
                  <a:pt x="805815" y="1191766"/>
                </a:cubicBezTo>
                <a:close/>
                <a:moveTo>
                  <a:pt x="183833" y="543113"/>
                </a:moveTo>
                <a:cubicBezTo>
                  <a:pt x="183833" y="543113"/>
                  <a:pt x="183833" y="543113"/>
                  <a:pt x="183833" y="543113"/>
                </a:cubicBezTo>
                <a:cubicBezTo>
                  <a:pt x="183833" y="543113"/>
                  <a:pt x="183833" y="543113"/>
                  <a:pt x="183833" y="543113"/>
                </a:cubicBezTo>
                <a:cubicBezTo>
                  <a:pt x="183833" y="543113"/>
                  <a:pt x="183833" y="543113"/>
                  <a:pt x="183833" y="543113"/>
                </a:cubicBezTo>
                <a:close/>
                <a:moveTo>
                  <a:pt x="183833" y="546923"/>
                </a:moveTo>
                <a:cubicBezTo>
                  <a:pt x="183833" y="546923"/>
                  <a:pt x="183833" y="547876"/>
                  <a:pt x="183833" y="546923"/>
                </a:cubicBezTo>
                <a:cubicBezTo>
                  <a:pt x="183833" y="547876"/>
                  <a:pt x="183833" y="547876"/>
                  <a:pt x="183833" y="546923"/>
                </a:cubicBezTo>
                <a:cubicBezTo>
                  <a:pt x="183833" y="546923"/>
                  <a:pt x="183833" y="546923"/>
                  <a:pt x="183833" y="546923"/>
                </a:cubicBezTo>
                <a:close/>
                <a:moveTo>
                  <a:pt x="399098" y="1182241"/>
                </a:moveTo>
                <a:cubicBezTo>
                  <a:pt x="399098" y="1182241"/>
                  <a:pt x="399098" y="1182241"/>
                  <a:pt x="399098" y="1182241"/>
                </a:cubicBezTo>
                <a:cubicBezTo>
                  <a:pt x="399098" y="1182241"/>
                  <a:pt x="399098" y="1182241"/>
                  <a:pt x="399098" y="1182241"/>
                </a:cubicBezTo>
                <a:cubicBezTo>
                  <a:pt x="399098" y="1182241"/>
                  <a:pt x="399098" y="1182241"/>
                  <a:pt x="399098" y="1182241"/>
                </a:cubicBezTo>
                <a:cubicBezTo>
                  <a:pt x="399098" y="1182241"/>
                  <a:pt x="399098" y="1182241"/>
                  <a:pt x="399098" y="1182241"/>
                </a:cubicBezTo>
                <a:cubicBezTo>
                  <a:pt x="399098" y="1182241"/>
                  <a:pt x="399098" y="1182241"/>
                  <a:pt x="399098" y="1182241"/>
                </a:cubicBezTo>
                <a:close/>
                <a:moveTo>
                  <a:pt x="412433" y="1168906"/>
                </a:moveTo>
                <a:lnTo>
                  <a:pt x="412433" y="1168906"/>
                </a:lnTo>
                <a:cubicBezTo>
                  <a:pt x="412433" y="1168906"/>
                  <a:pt x="412433" y="1168906"/>
                  <a:pt x="412433" y="1168906"/>
                </a:cubicBezTo>
                <a:cubicBezTo>
                  <a:pt x="413385" y="1168906"/>
                  <a:pt x="412433" y="1169858"/>
                  <a:pt x="412433" y="1168906"/>
                </a:cubicBezTo>
                <a:cubicBezTo>
                  <a:pt x="412433" y="1169858"/>
                  <a:pt x="412433" y="1168906"/>
                  <a:pt x="412433" y="1168906"/>
                </a:cubicBezTo>
                <a:close/>
                <a:moveTo>
                  <a:pt x="471488" y="1279396"/>
                </a:moveTo>
                <a:cubicBezTo>
                  <a:pt x="471488" y="1279396"/>
                  <a:pt x="471488" y="1278443"/>
                  <a:pt x="471488" y="1279396"/>
                </a:cubicBezTo>
                <a:cubicBezTo>
                  <a:pt x="471488" y="1278443"/>
                  <a:pt x="471488" y="1278443"/>
                  <a:pt x="471488" y="1279396"/>
                </a:cubicBezTo>
                <a:cubicBezTo>
                  <a:pt x="471488" y="1279396"/>
                  <a:pt x="471488" y="1279396"/>
                  <a:pt x="471488" y="1279396"/>
                </a:cubicBezTo>
                <a:close/>
                <a:moveTo>
                  <a:pt x="544830" y="1182241"/>
                </a:moveTo>
                <a:cubicBezTo>
                  <a:pt x="544830" y="1182241"/>
                  <a:pt x="544830" y="1182241"/>
                  <a:pt x="544830" y="1182241"/>
                </a:cubicBezTo>
                <a:cubicBezTo>
                  <a:pt x="544830" y="1182241"/>
                  <a:pt x="544830" y="1183193"/>
                  <a:pt x="544830" y="1182241"/>
                </a:cubicBezTo>
                <a:cubicBezTo>
                  <a:pt x="544830" y="1182241"/>
                  <a:pt x="544830" y="1182241"/>
                  <a:pt x="544830" y="1182241"/>
                </a:cubicBezTo>
                <a:cubicBezTo>
                  <a:pt x="544830" y="1182241"/>
                  <a:pt x="544830" y="1182241"/>
                  <a:pt x="544830" y="1182241"/>
                </a:cubicBezTo>
                <a:cubicBezTo>
                  <a:pt x="544830" y="1182241"/>
                  <a:pt x="544830" y="1182241"/>
                  <a:pt x="544830" y="1182241"/>
                </a:cubicBezTo>
                <a:close/>
                <a:moveTo>
                  <a:pt x="805815" y="1251773"/>
                </a:moveTo>
                <a:cubicBezTo>
                  <a:pt x="805815" y="1251773"/>
                  <a:pt x="805815" y="1251773"/>
                  <a:pt x="805815" y="1251773"/>
                </a:cubicBezTo>
                <a:cubicBezTo>
                  <a:pt x="805815" y="1250821"/>
                  <a:pt x="805815" y="1251773"/>
                  <a:pt x="805815" y="1251773"/>
                </a:cubicBezTo>
                <a:cubicBezTo>
                  <a:pt x="805815" y="1251773"/>
                  <a:pt x="805815" y="1251773"/>
                  <a:pt x="805815" y="1251773"/>
                </a:cubicBezTo>
                <a:cubicBezTo>
                  <a:pt x="805815" y="1251773"/>
                  <a:pt x="805815" y="1251773"/>
                  <a:pt x="805815" y="1251773"/>
                </a:cubicBezTo>
                <a:cubicBezTo>
                  <a:pt x="805815" y="1251773"/>
                  <a:pt x="805815" y="1251773"/>
                  <a:pt x="805815" y="1251773"/>
                </a:cubicBezTo>
                <a:close/>
                <a:moveTo>
                  <a:pt x="160973" y="511681"/>
                </a:moveTo>
                <a:cubicBezTo>
                  <a:pt x="160973" y="510728"/>
                  <a:pt x="160973" y="510728"/>
                  <a:pt x="160973" y="511681"/>
                </a:cubicBezTo>
                <a:lnTo>
                  <a:pt x="160973" y="511681"/>
                </a:lnTo>
                <a:cubicBezTo>
                  <a:pt x="160973" y="510728"/>
                  <a:pt x="160973" y="510728"/>
                  <a:pt x="160973" y="511681"/>
                </a:cubicBezTo>
                <a:cubicBezTo>
                  <a:pt x="161925" y="511681"/>
                  <a:pt x="161925" y="511681"/>
                  <a:pt x="161925" y="511681"/>
                </a:cubicBezTo>
                <a:cubicBezTo>
                  <a:pt x="161925" y="511681"/>
                  <a:pt x="160973" y="511681"/>
                  <a:pt x="160973" y="511681"/>
                </a:cubicBezTo>
                <a:close/>
                <a:moveTo>
                  <a:pt x="139065" y="959356"/>
                </a:moveTo>
                <a:cubicBezTo>
                  <a:pt x="139065" y="960308"/>
                  <a:pt x="138113" y="961261"/>
                  <a:pt x="138113" y="962213"/>
                </a:cubicBezTo>
                <a:cubicBezTo>
                  <a:pt x="138113" y="961261"/>
                  <a:pt x="138113" y="960308"/>
                  <a:pt x="139065" y="959356"/>
                </a:cubicBezTo>
                <a:cubicBezTo>
                  <a:pt x="138113" y="959356"/>
                  <a:pt x="138113" y="959356"/>
                  <a:pt x="139065" y="959356"/>
                </a:cubicBezTo>
                <a:close/>
                <a:moveTo>
                  <a:pt x="343853" y="1361311"/>
                </a:moveTo>
                <a:cubicBezTo>
                  <a:pt x="343853" y="1361311"/>
                  <a:pt x="343853" y="1361311"/>
                  <a:pt x="343853" y="1361311"/>
                </a:cubicBezTo>
                <a:lnTo>
                  <a:pt x="343853" y="1361311"/>
                </a:lnTo>
                <a:lnTo>
                  <a:pt x="343853" y="1361311"/>
                </a:lnTo>
                <a:lnTo>
                  <a:pt x="343853" y="1361311"/>
                </a:lnTo>
                <a:cubicBezTo>
                  <a:pt x="343853" y="1361311"/>
                  <a:pt x="343853" y="1361311"/>
                  <a:pt x="343853" y="1361311"/>
                </a:cubicBezTo>
                <a:cubicBezTo>
                  <a:pt x="343853" y="1361311"/>
                  <a:pt x="343853" y="1361311"/>
                  <a:pt x="343853" y="1361311"/>
                </a:cubicBezTo>
                <a:cubicBezTo>
                  <a:pt x="343853" y="1360358"/>
                  <a:pt x="343853" y="1361311"/>
                  <a:pt x="343853" y="1361311"/>
                </a:cubicBezTo>
                <a:cubicBezTo>
                  <a:pt x="343853" y="1361311"/>
                  <a:pt x="343853" y="1361311"/>
                  <a:pt x="343853" y="1361311"/>
                </a:cubicBezTo>
                <a:cubicBezTo>
                  <a:pt x="343853" y="1361311"/>
                  <a:pt x="343853" y="1361311"/>
                  <a:pt x="343853" y="1361311"/>
                </a:cubicBezTo>
                <a:close/>
                <a:moveTo>
                  <a:pt x="343853" y="1283206"/>
                </a:moveTo>
                <a:lnTo>
                  <a:pt x="343853" y="1283206"/>
                </a:lnTo>
                <a:cubicBezTo>
                  <a:pt x="344805" y="1284158"/>
                  <a:pt x="344805" y="1284158"/>
                  <a:pt x="343853" y="1283206"/>
                </a:cubicBezTo>
                <a:cubicBezTo>
                  <a:pt x="344805" y="1284158"/>
                  <a:pt x="343853" y="1284158"/>
                  <a:pt x="343853" y="1285111"/>
                </a:cubicBezTo>
                <a:cubicBezTo>
                  <a:pt x="343853" y="1284158"/>
                  <a:pt x="343853" y="1284158"/>
                  <a:pt x="343853" y="1283206"/>
                </a:cubicBezTo>
                <a:close/>
                <a:moveTo>
                  <a:pt x="536258" y="1159381"/>
                </a:moveTo>
                <a:cubicBezTo>
                  <a:pt x="536258" y="1159381"/>
                  <a:pt x="536258" y="1159381"/>
                  <a:pt x="536258" y="1159381"/>
                </a:cubicBezTo>
                <a:cubicBezTo>
                  <a:pt x="536258" y="1160333"/>
                  <a:pt x="536258" y="1160333"/>
                  <a:pt x="536258" y="1159381"/>
                </a:cubicBezTo>
                <a:cubicBezTo>
                  <a:pt x="536258" y="1160333"/>
                  <a:pt x="536258" y="1160333"/>
                  <a:pt x="536258" y="1159381"/>
                </a:cubicBezTo>
                <a:cubicBezTo>
                  <a:pt x="536258" y="1160333"/>
                  <a:pt x="536258" y="1160333"/>
                  <a:pt x="536258" y="1159381"/>
                </a:cubicBezTo>
                <a:cubicBezTo>
                  <a:pt x="536258" y="1159381"/>
                  <a:pt x="536258" y="1159381"/>
                  <a:pt x="536258" y="1159381"/>
                </a:cubicBezTo>
                <a:close/>
                <a:moveTo>
                  <a:pt x="585788" y="1160333"/>
                </a:moveTo>
                <a:cubicBezTo>
                  <a:pt x="585788" y="1160333"/>
                  <a:pt x="585788" y="1160333"/>
                  <a:pt x="585788" y="1160333"/>
                </a:cubicBezTo>
                <a:cubicBezTo>
                  <a:pt x="585788" y="1160333"/>
                  <a:pt x="585788" y="1160333"/>
                  <a:pt x="585788" y="1160333"/>
                </a:cubicBezTo>
                <a:cubicBezTo>
                  <a:pt x="585788" y="1160333"/>
                  <a:pt x="585788" y="1160333"/>
                  <a:pt x="585788" y="1160333"/>
                </a:cubicBezTo>
                <a:cubicBezTo>
                  <a:pt x="585788" y="1160333"/>
                  <a:pt x="585788" y="1160333"/>
                  <a:pt x="585788" y="1160333"/>
                </a:cubicBezTo>
                <a:cubicBezTo>
                  <a:pt x="585788" y="1160333"/>
                  <a:pt x="585788" y="1160333"/>
                  <a:pt x="585788" y="1160333"/>
                </a:cubicBezTo>
                <a:close/>
                <a:moveTo>
                  <a:pt x="714375" y="1251773"/>
                </a:moveTo>
                <a:cubicBezTo>
                  <a:pt x="714375" y="1251773"/>
                  <a:pt x="714375" y="1251773"/>
                  <a:pt x="714375" y="1251773"/>
                </a:cubicBezTo>
                <a:cubicBezTo>
                  <a:pt x="714375" y="1251773"/>
                  <a:pt x="714375" y="1251773"/>
                  <a:pt x="714375" y="1251773"/>
                </a:cubicBezTo>
                <a:cubicBezTo>
                  <a:pt x="714375" y="1251773"/>
                  <a:pt x="714375" y="1251773"/>
                  <a:pt x="714375" y="1251773"/>
                </a:cubicBezTo>
                <a:cubicBezTo>
                  <a:pt x="714375" y="1251773"/>
                  <a:pt x="714375" y="1251773"/>
                  <a:pt x="714375" y="1251773"/>
                </a:cubicBezTo>
                <a:cubicBezTo>
                  <a:pt x="714375" y="1251773"/>
                  <a:pt x="714375" y="1251773"/>
                  <a:pt x="714375" y="1251773"/>
                </a:cubicBezTo>
                <a:cubicBezTo>
                  <a:pt x="714375" y="1251773"/>
                  <a:pt x="714375" y="1251773"/>
                  <a:pt x="714375" y="1251773"/>
                </a:cubicBezTo>
                <a:close/>
                <a:moveTo>
                  <a:pt x="796290" y="1265108"/>
                </a:moveTo>
                <a:cubicBezTo>
                  <a:pt x="796290" y="1265108"/>
                  <a:pt x="796290" y="1265108"/>
                  <a:pt x="796290" y="1265108"/>
                </a:cubicBezTo>
                <a:lnTo>
                  <a:pt x="796290" y="1265108"/>
                </a:lnTo>
                <a:cubicBezTo>
                  <a:pt x="796290" y="1265108"/>
                  <a:pt x="796290" y="1265108"/>
                  <a:pt x="796290" y="1265108"/>
                </a:cubicBezTo>
                <a:cubicBezTo>
                  <a:pt x="796290" y="1265108"/>
                  <a:pt x="796290" y="1265108"/>
                  <a:pt x="796290" y="1265108"/>
                </a:cubicBezTo>
                <a:cubicBezTo>
                  <a:pt x="796290" y="1265108"/>
                  <a:pt x="796290" y="1265108"/>
                  <a:pt x="796290" y="1265108"/>
                </a:cubicBezTo>
                <a:close/>
                <a:moveTo>
                  <a:pt x="444818" y="130681"/>
                </a:moveTo>
                <a:cubicBezTo>
                  <a:pt x="444818" y="130681"/>
                  <a:pt x="444818" y="130681"/>
                  <a:pt x="444818" y="130681"/>
                </a:cubicBezTo>
                <a:cubicBezTo>
                  <a:pt x="444818" y="131633"/>
                  <a:pt x="444818" y="131633"/>
                  <a:pt x="444818" y="130681"/>
                </a:cubicBezTo>
                <a:cubicBezTo>
                  <a:pt x="444818" y="131633"/>
                  <a:pt x="444818" y="131633"/>
                  <a:pt x="444818" y="130681"/>
                </a:cubicBezTo>
                <a:cubicBezTo>
                  <a:pt x="444818" y="131633"/>
                  <a:pt x="444818" y="131633"/>
                  <a:pt x="444818" y="130681"/>
                </a:cubicBezTo>
                <a:cubicBezTo>
                  <a:pt x="444818" y="131633"/>
                  <a:pt x="444818" y="131633"/>
                  <a:pt x="444818" y="130681"/>
                </a:cubicBezTo>
                <a:cubicBezTo>
                  <a:pt x="443865" y="130681"/>
                  <a:pt x="443865" y="130681"/>
                  <a:pt x="444818" y="130681"/>
                </a:cubicBezTo>
                <a:cubicBezTo>
                  <a:pt x="443865" y="130681"/>
                  <a:pt x="443865" y="130681"/>
                  <a:pt x="444818" y="130681"/>
                </a:cubicBezTo>
                <a:close/>
                <a:moveTo>
                  <a:pt x="215265" y="386903"/>
                </a:moveTo>
                <a:cubicBezTo>
                  <a:pt x="215265" y="386903"/>
                  <a:pt x="215265" y="386903"/>
                  <a:pt x="215265" y="386903"/>
                </a:cubicBezTo>
                <a:cubicBezTo>
                  <a:pt x="215265" y="387856"/>
                  <a:pt x="215265" y="387856"/>
                  <a:pt x="215265" y="386903"/>
                </a:cubicBezTo>
                <a:cubicBezTo>
                  <a:pt x="215265" y="387856"/>
                  <a:pt x="215265" y="387856"/>
                  <a:pt x="215265" y="386903"/>
                </a:cubicBezTo>
                <a:cubicBezTo>
                  <a:pt x="215265" y="386903"/>
                  <a:pt x="215265" y="386903"/>
                  <a:pt x="215265" y="386903"/>
                </a:cubicBezTo>
                <a:cubicBezTo>
                  <a:pt x="215265" y="386903"/>
                  <a:pt x="215265" y="386903"/>
                  <a:pt x="215265" y="386903"/>
                </a:cubicBezTo>
                <a:close/>
                <a:moveTo>
                  <a:pt x="183833" y="528826"/>
                </a:moveTo>
                <a:cubicBezTo>
                  <a:pt x="182880" y="527873"/>
                  <a:pt x="182880" y="527873"/>
                  <a:pt x="181928" y="526921"/>
                </a:cubicBezTo>
                <a:cubicBezTo>
                  <a:pt x="182880" y="526921"/>
                  <a:pt x="182880" y="526921"/>
                  <a:pt x="183833" y="526921"/>
                </a:cubicBezTo>
                <a:cubicBezTo>
                  <a:pt x="183833" y="527873"/>
                  <a:pt x="183833" y="528826"/>
                  <a:pt x="183833" y="528826"/>
                </a:cubicBezTo>
                <a:close/>
                <a:moveTo>
                  <a:pt x="174308" y="501203"/>
                </a:moveTo>
                <a:lnTo>
                  <a:pt x="174308" y="501203"/>
                </a:lnTo>
                <a:cubicBezTo>
                  <a:pt x="174308" y="501203"/>
                  <a:pt x="174308" y="501203"/>
                  <a:pt x="174308" y="501203"/>
                </a:cubicBezTo>
                <a:cubicBezTo>
                  <a:pt x="174308" y="501203"/>
                  <a:pt x="174308" y="501203"/>
                  <a:pt x="174308" y="501203"/>
                </a:cubicBezTo>
                <a:cubicBezTo>
                  <a:pt x="174308" y="501203"/>
                  <a:pt x="174308" y="501203"/>
                  <a:pt x="174308" y="501203"/>
                </a:cubicBezTo>
                <a:close/>
                <a:moveTo>
                  <a:pt x="138113" y="1041271"/>
                </a:moveTo>
                <a:cubicBezTo>
                  <a:pt x="138113" y="1041271"/>
                  <a:pt x="138113" y="1041271"/>
                  <a:pt x="138113" y="1041271"/>
                </a:cubicBezTo>
                <a:cubicBezTo>
                  <a:pt x="138113" y="1041271"/>
                  <a:pt x="138113" y="1041271"/>
                  <a:pt x="138113" y="1041271"/>
                </a:cubicBezTo>
                <a:cubicBezTo>
                  <a:pt x="138113" y="1041271"/>
                  <a:pt x="138113" y="1041271"/>
                  <a:pt x="138113" y="1041271"/>
                </a:cubicBezTo>
                <a:close/>
                <a:moveTo>
                  <a:pt x="572453" y="1255583"/>
                </a:moveTo>
                <a:lnTo>
                  <a:pt x="572453" y="1255583"/>
                </a:lnTo>
                <a:cubicBezTo>
                  <a:pt x="572453" y="1255583"/>
                  <a:pt x="572453" y="1256536"/>
                  <a:pt x="572453" y="1255583"/>
                </a:cubicBezTo>
                <a:cubicBezTo>
                  <a:pt x="572453" y="1256536"/>
                  <a:pt x="572453" y="1256536"/>
                  <a:pt x="572453" y="1255583"/>
                </a:cubicBezTo>
                <a:cubicBezTo>
                  <a:pt x="572453" y="1256536"/>
                  <a:pt x="572453" y="1255583"/>
                  <a:pt x="572453" y="1255583"/>
                </a:cubicBezTo>
                <a:close/>
                <a:moveTo>
                  <a:pt x="608648" y="1187956"/>
                </a:moveTo>
                <a:cubicBezTo>
                  <a:pt x="608648" y="1188908"/>
                  <a:pt x="608648" y="1189861"/>
                  <a:pt x="607695" y="1191766"/>
                </a:cubicBezTo>
                <a:cubicBezTo>
                  <a:pt x="607695" y="1190813"/>
                  <a:pt x="607695" y="1189861"/>
                  <a:pt x="608648" y="1187956"/>
                </a:cubicBezTo>
                <a:cubicBezTo>
                  <a:pt x="607695" y="1188908"/>
                  <a:pt x="607695" y="1188908"/>
                  <a:pt x="608648" y="1187956"/>
                </a:cubicBezTo>
                <a:close/>
                <a:moveTo>
                  <a:pt x="681990" y="1370836"/>
                </a:moveTo>
                <a:cubicBezTo>
                  <a:pt x="681990" y="1370836"/>
                  <a:pt x="681990" y="1370836"/>
                  <a:pt x="681990" y="1370836"/>
                </a:cubicBezTo>
                <a:cubicBezTo>
                  <a:pt x="681990" y="1370836"/>
                  <a:pt x="681990" y="1369883"/>
                  <a:pt x="681990" y="1370836"/>
                </a:cubicBezTo>
                <a:cubicBezTo>
                  <a:pt x="681990" y="1369883"/>
                  <a:pt x="681990" y="1369883"/>
                  <a:pt x="681990" y="1370836"/>
                </a:cubicBezTo>
                <a:cubicBezTo>
                  <a:pt x="681990" y="1369883"/>
                  <a:pt x="681990" y="1370836"/>
                  <a:pt x="681990" y="1370836"/>
                </a:cubicBezTo>
                <a:close/>
                <a:moveTo>
                  <a:pt x="741998" y="1247011"/>
                </a:moveTo>
                <a:cubicBezTo>
                  <a:pt x="741998" y="1247011"/>
                  <a:pt x="741998" y="1247011"/>
                  <a:pt x="741998" y="1247011"/>
                </a:cubicBezTo>
                <a:cubicBezTo>
                  <a:pt x="741998" y="1247011"/>
                  <a:pt x="742950" y="1247011"/>
                  <a:pt x="742950" y="1247011"/>
                </a:cubicBezTo>
                <a:cubicBezTo>
                  <a:pt x="742950" y="1247011"/>
                  <a:pt x="741998" y="1247963"/>
                  <a:pt x="741998" y="1247963"/>
                </a:cubicBezTo>
                <a:cubicBezTo>
                  <a:pt x="741998" y="1247011"/>
                  <a:pt x="741998" y="1247011"/>
                  <a:pt x="741998" y="1247011"/>
                </a:cubicBezTo>
                <a:cubicBezTo>
                  <a:pt x="741998" y="1247011"/>
                  <a:pt x="741998" y="1247011"/>
                  <a:pt x="741998" y="1247011"/>
                </a:cubicBezTo>
                <a:close/>
                <a:moveTo>
                  <a:pt x="320993" y="167828"/>
                </a:moveTo>
                <a:cubicBezTo>
                  <a:pt x="320993" y="167828"/>
                  <a:pt x="320993" y="167828"/>
                  <a:pt x="320993" y="167828"/>
                </a:cubicBezTo>
                <a:cubicBezTo>
                  <a:pt x="320993" y="167828"/>
                  <a:pt x="320993" y="167828"/>
                  <a:pt x="320993" y="167828"/>
                </a:cubicBezTo>
                <a:cubicBezTo>
                  <a:pt x="320993" y="167828"/>
                  <a:pt x="320993" y="167828"/>
                  <a:pt x="320993" y="167828"/>
                </a:cubicBezTo>
                <a:lnTo>
                  <a:pt x="320993" y="167828"/>
                </a:lnTo>
                <a:cubicBezTo>
                  <a:pt x="320993" y="167828"/>
                  <a:pt x="320993" y="167828"/>
                  <a:pt x="320993" y="167828"/>
                </a:cubicBezTo>
                <a:close/>
                <a:moveTo>
                  <a:pt x="151448" y="876488"/>
                </a:moveTo>
                <a:cubicBezTo>
                  <a:pt x="151448" y="876488"/>
                  <a:pt x="151448" y="876488"/>
                  <a:pt x="151448" y="876488"/>
                </a:cubicBezTo>
                <a:cubicBezTo>
                  <a:pt x="151448" y="876488"/>
                  <a:pt x="151448" y="876488"/>
                  <a:pt x="151448" y="876488"/>
                </a:cubicBezTo>
                <a:lnTo>
                  <a:pt x="151448" y="876488"/>
                </a:lnTo>
                <a:cubicBezTo>
                  <a:pt x="151448" y="876488"/>
                  <a:pt x="151448" y="877441"/>
                  <a:pt x="151448" y="876488"/>
                </a:cubicBezTo>
                <a:cubicBezTo>
                  <a:pt x="151448" y="877441"/>
                  <a:pt x="151448" y="876488"/>
                  <a:pt x="151448" y="876488"/>
                </a:cubicBezTo>
                <a:cubicBezTo>
                  <a:pt x="151448" y="876488"/>
                  <a:pt x="151448" y="876488"/>
                  <a:pt x="151448" y="876488"/>
                </a:cubicBezTo>
                <a:close/>
                <a:moveTo>
                  <a:pt x="133350" y="935543"/>
                </a:moveTo>
                <a:cubicBezTo>
                  <a:pt x="133350" y="935543"/>
                  <a:pt x="133350" y="934591"/>
                  <a:pt x="133350" y="934591"/>
                </a:cubicBezTo>
                <a:cubicBezTo>
                  <a:pt x="133350" y="935543"/>
                  <a:pt x="133350" y="935543"/>
                  <a:pt x="133350" y="935543"/>
                </a:cubicBezTo>
                <a:cubicBezTo>
                  <a:pt x="133350" y="935543"/>
                  <a:pt x="133350" y="935543"/>
                  <a:pt x="133350" y="935543"/>
                </a:cubicBezTo>
                <a:lnTo>
                  <a:pt x="133350" y="935543"/>
                </a:lnTo>
                <a:close/>
                <a:moveTo>
                  <a:pt x="133350" y="935543"/>
                </a:moveTo>
                <a:cubicBezTo>
                  <a:pt x="133350" y="935543"/>
                  <a:pt x="133350" y="935543"/>
                  <a:pt x="133350" y="935543"/>
                </a:cubicBezTo>
                <a:cubicBezTo>
                  <a:pt x="133350" y="936496"/>
                  <a:pt x="133350" y="936496"/>
                  <a:pt x="133350" y="935543"/>
                </a:cubicBezTo>
                <a:cubicBezTo>
                  <a:pt x="133350" y="936496"/>
                  <a:pt x="133350" y="936496"/>
                  <a:pt x="133350" y="935543"/>
                </a:cubicBezTo>
                <a:close/>
                <a:moveTo>
                  <a:pt x="242888" y="1344166"/>
                </a:moveTo>
                <a:cubicBezTo>
                  <a:pt x="242888" y="1344166"/>
                  <a:pt x="242888" y="1344166"/>
                  <a:pt x="242888" y="1344166"/>
                </a:cubicBezTo>
                <a:cubicBezTo>
                  <a:pt x="242888" y="1344166"/>
                  <a:pt x="242888" y="1344166"/>
                  <a:pt x="242888" y="1344166"/>
                </a:cubicBezTo>
                <a:close/>
                <a:moveTo>
                  <a:pt x="348615" y="1348928"/>
                </a:moveTo>
                <a:cubicBezTo>
                  <a:pt x="348615" y="1348928"/>
                  <a:pt x="348615" y="1347976"/>
                  <a:pt x="348615" y="1347976"/>
                </a:cubicBezTo>
                <a:cubicBezTo>
                  <a:pt x="349568" y="1347976"/>
                  <a:pt x="349568" y="1348928"/>
                  <a:pt x="350520" y="1348928"/>
                </a:cubicBezTo>
                <a:cubicBezTo>
                  <a:pt x="349568" y="1348928"/>
                  <a:pt x="349568" y="1348928"/>
                  <a:pt x="348615" y="1348928"/>
                </a:cubicBezTo>
                <a:close/>
                <a:moveTo>
                  <a:pt x="435293" y="1356548"/>
                </a:moveTo>
                <a:cubicBezTo>
                  <a:pt x="435293" y="1356548"/>
                  <a:pt x="435293" y="1356548"/>
                  <a:pt x="435293" y="1356548"/>
                </a:cubicBezTo>
                <a:cubicBezTo>
                  <a:pt x="435293" y="1356548"/>
                  <a:pt x="436245" y="1356548"/>
                  <a:pt x="435293" y="1356548"/>
                </a:cubicBezTo>
                <a:cubicBezTo>
                  <a:pt x="436245" y="1356548"/>
                  <a:pt x="435293" y="1356548"/>
                  <a:pt x="435293" y="1356548"/>
                </a:cubicBezTo>
                <a:cubicBezTo>
                  <a:pt x="435293" y="1356548"/>
                  <a:pt x="435293" y="1356548"/>
                  <a:pt x="435293" y="1356548"/>
                </a:cubicBezTo>
                <a:cubicBezTo>
                  <a:pt x="435293" y="1356548"/>
                  <a:pt x="435293" y="1356548"/>
                  <a:pt x="435293" y="1356548"/>
                </a:cubicBezTo>
                <a:close/>
                <a:moveTo>
                  <a:pt x="544830" y="1278443"/>
                </a:moveTo>
                <a:cubicBezTo>
                  <a:pt x="544830" y="1278443"/>
                  <a:pt x="544830" y="1279396"/>
                  <a:pt x="544830" y="1279396"/>
                </a:cubicBezTo>
                <a:cubicBezTo>
                  <a:pt x="544830" y="1279396"/>
                  <a:pt x="544830" y="1279396"/>
                  <a:pt x="544830" y="1278443"/>
                </a:cubicBezTo>
                <a:cubicBezTo>
                  <a:pt x="544830" y="1279396"/>
                  <a:pt x="544830" y="1279396"/>
                  <a:pt x="544830" y="1278443"/>
                </a:cubicBezTo>
                <a:close/>
                <a:moveTo>
                  <a:pt x="791528" y="1292731"/>
                </a:moveTo>
                <a:cubicBezTo>
                  <a:pt x="791528" y="1292731"/>
                  <a:pt x="791528" y="1293683"/>
                  <a:pt x="791528" y="1293683"/>
                </a:cubicBezTo>
                <a:cubicBezTo>
                  <a:pt x="792480" y="1293683"/>
                  <a:pt x="791528" y="1292731"/>
                  <a:pt x="791528" y="1292731"/>
                </a:cubicBezTo>
                <a:cubicBezTo>
                  <a:pt x="791528" y="1292731"/>
                  <a:pt x="791528" y="1292731"/>
                  <a:pt x="791528" y="1292731"/>
                </a:cubicBezTo>
                <a:close/>
                <a:moveTo>
                  <a:pt x="801053" y="688846"/>
                </a:moveTo>
                <a:cubicBezTo>
                  <a:pt x="801053" y="688846"/>
                  <a:pt x="802005" y="688846"/>
                  <a:pt x="801053" y="688846"/>
                </a:cubicBezTo>
                <a:cubicBezTo>
                  <a:pt x="802005" y="688846"/>
                  <a:pt x="801053" y="688846"/>
                  <a:pt x="801053" y="688846"/>
                </a:cubicBezTo>
                <a:cubicBezTo>
                  <a:pt x="801053" y="688846"/>
                  <a:pt x="801053" y="688846"/>
                  <a:pt x="801053" y="688846"/>
                </a:cubicBezTo>
                <a:close/>
                <a:moveTo>
                  <a:pt x="805815" y="598358"/>
                </a:moveTo>
                <a:cubicBezTo>
                  <a:pt x="805815" y="597406"/>
                  <a:pt x="805815" y="597406"/>
                  <a:pt x="805815" y="598358"/>
                </a:cubicBezTo>
                <a:cubicBezTo>
                  <a:pt x="805815" y="597406"/>
                  <a:pt x="805815" y="597406"/>
                  <a:pt x="805815" y="598358"/>
                </a:cubicBezTo>
                <a:cubicBezTo>
                  <a:pt x="805815" y="597406"/>
                  <a:pt x="805815" y="597406"/>
                  <a:pt x="805815" y="598358"/>
                </a:cubicBezTo>
                <a:cubicBezTo>
                  <a:pt x="805815" y="597406"/>
                  <a:pt x="805815" y="597406"/>
                  <a:pt x="805815" y="598358"/>
                </a:cubicBezTo>
                <a:cubicBezTo>
                  <a:pt x="805815" y="598358"/>
                  <a:pt x="805815" y="598358"/>
                  <a:pt x="805815" y="598358"/>
                </a:cubicBezTo>
                <a:close/>
                <a:moveTo>
                  <a:pt x="320993" y="140206"/>
                </a:moveTo>
                <a:cubicBezTo>
                  <a:pt x="320993" y="140206"/>
                  <a:pt x="320993" y="140206"/>
                  <a:pt x="320993" y="140206"/>
                </a:cubicBezTo>
                <a:cubicBezTo>
                  <a:pt x="320993" y="140206"/>
                  <a:pt x="320993" y="140206"/>
                  <a:pt x="320993" y="140206"/>
                </a:cubicBezTo>
                <a:cubicBezTo>
                  <a:pt x="320993" y="140206"/>
                  <a:pt x="320993" y="140206"/>
                  <a:pt x="320993" y="140206"/>
                </a:cubicBezTo>
                <a:cubicBezTo>
                  <a:pt x="320993" y="140206"/>
                  <a:pt x="320993" y="140206"/>
                  <a:pt x="320993" y="140206"/>
                </a:cubicBezTo>
                <a:cubicBezTo>
                  <a:pt x="320993" y="140206"/>
                  <a:pt x="320993" y="141158"/>
                  <a:pt x="320993" y="140206"/>
                </a:cubicBezTo>
                <a:cubicBezTo>
                  <a:pt x="320993" y="141158"/>
                  <a:pt x="320993" y="141158"/>
                  <a:pt x="320993" y="140206"/>
                </a:cubicBezTo>
                <a:close/>
                <a:moveTo>
                  <a:pt x="216218" y="226883"/>
                </a:moveTo>
                <a:cubicBezTo>
                  <a:pt x="216218" y="226883"/>
                  <a:pt x="216218" y="226883"/>
                  <a:pt x="216218" y="226883"/>
                </a:cubicBezTo>
                <a:cubicBezTo>
                  <a:pt x="216218" y="226883"/>
                  <a:pt x="216218" y="226883"/>
                  <a:pt x="216218" y="226883"/>
                </a:cubicBezTo>
                <a:cubicBezTo>
                  <a:pt x="216218" y="227836"/>
                  <a:pt x="216218" y="227836"/>
                  <a:pt x="216218" y="226883"/>
                </a:cubicBezTo>
                <a:cubicBezTo>
                  <a:pt x="216218" y="227836"/>
                  <a:pt x="216218" y="227836"/>
                  <a:pt x="216218" y="226883"/>
                </a:cubicBezTo>
                <a:cubicBezTo>
                  <a:pt x="216218" y="227836"/>
                  <a:pt x="216218" y="227836"/>
                  <a:pt x="216218" y="226883"/>
                </a:cubicBezTo>
                <a:cubicBezTo>
                  <a:pt x="216218" y="226883"/>
                  <a:pt x="216218" y="226883"/>
                  <a:pt x="216218" y="226883"/>
                </a:cubicBezTo>
                <a:close/>
                <a:moveTo>
                  <a:pt x="170498" y="638363"/>
                </a:moveTo>
                <a:cubicBezTo>
                  <a:pt x="170498" y="638363"/>
                  <a:pt x="170498" y="638363"/>
                  <a:pt x="170498" y="638363"/>
                </a:cubicBezTo>
                <a:cubicBezTo>
                  <a:pt x="170498" y="639316"/>
                  <a:pt x="170498" y="639316"/>
                  <a:pt x="170498" y="638363"/>
                </a:cubicBezTo>
                <a:cubicBezTo>
                  <a:pt x="170498" y="639316"/>
                  <a:pt x="170498" y="639316"/>
                  <a:pt x="170498" y="638363"/>
                </a:cubicBezTo>
                <a:cubicBezTo>
                  <a:pt x="170498" y="639316"/>
                  <a:pt x="169545" y="638363"/>
                  <a:pt x="169545" y="638363"/>
                </a:cubicBezTo>
                <a:cubicBezTo>
                  <a:pt x="169545" y="638363"/>
                  <a:pt x="169545" y="638363"/>
                  <a:pt x="170498" y="638363"/>
                </a:cubicBezTo>
                <a:close/>
                <a:moveTo>
                  <a:pt x="165735" y="1315591"/>
                </a:moveTo>
                <a:cubicBezTo>
                  <a:pt x="165735" y="1315591"/>
                  <a:pt x="166688" y="1315591"/>
                  <a:pt x="165735" y="1315591"/>
                </a:cubicBezTo>
                <a:cubicBezTo>
                  <a:pt x="166688" y="1315591"/>
                  <a:pt x="166688" y="1315591"/>
                  <a:pt x="165735" y="1315591"/>
                </a:cubicBezTo>
                <a:cubicBezTo>
                  <a:pt x="165735" y="1315591"/>
                  <a:pt x="165735" y="1315591"/>
                  <a:pt x="165735" y="1315591"/>
                </a:cubicBezTo>
                <a:cubicBezTo>
                  <a:pt x="165735" y="1315591"/>
                  <a:pt x="165735" y="1315591"/>
                  <a:pt x="165735" y="1315591"/>
                </a:cubicBezTo>
                <a:close/>
                <a:moveTo>
                  <a:pt x="417195" y="1247011"/>
                </a:moveTo>
                <a:lnTo>
                  <a:pt x="417195" y="1247011"/>
                </a:lnTo>
                <a:cubicBezTo>
                  <a:pt x="417195" y="1247011"/>
                  <a:pt x="417195" y="1247011"/>
                  <a:pt x="417195" y="1247011"/>
                </a:cubicBezTo>
                <a:cubicBezTo>
                  <a:pt x="417195" y="1247011"/>
                  <a:pt x="417195" y="1247011"/>
                  <a:pt x="417195" y="1247011"/>
                </a:cubicBezTo>
                <a:cubicBezTo>
                  <a:pt x="417195" y="1247011"/>
                  <a:pt x="417195" y="1247011"/>
                  <a:pt x="417195" y="1247011"/>
                </a:cubicBezTo>
                <a:close/>
                <a:moveTo>
                  <a:pt x="440055" y="1433701"/>
                </a:moveTo>
                <a:cubicBezTo>
                  <a:pt x="440055" y="1433701"/>
                  <a:pt x="440055" y="1433701"/>
                  <a:pt x="440055" y="1433701"/>
                </a:cubicBezTo>
                <a:cubicBezTo>
                  <a:pt x="440055" y="1434653"/>
                  <a:pt x="440055" y="1434653"/>
                  <a:pt x="440055" y="1433701"/>
                </a:cubicBezTo>
                <a:cubicBezTo>
                  <a:pt x="440055" y="1434653"/>
                  <a:pt x="440055" y="1434653"/>
                  <a:pt x="440055" y="1433701"/>
                </a:cubicBezTo>
                <a:cubicBezTo>
                  <a:pt x="439103" y="1433701"/>
                  <a:pt x="439103" y="1433701"/>
                  <a:pt x="440055" y="1433701"/>
                </a:cubicBezTo>
                <a:cubicBezTo>
                  <a:pt x="439103" y="1433701"/>
                  <a:pt x="439103" y="1433701"/>
                  <a:pt x="440055" y="1433701"/>
                </a:cubicBezTo>
                <a:close/>
                <a:moveTo>
                  <a:pt x="691515" y="1407031"/>
                </a:moveTo>
                <a:cubicBezTo>
                  <a:pt x="691515" y="1407031"/>
                  <a:pt x="691515" y="1407031"/>
                  <a:pt x="691515" y="1407031"/>
                </a:cubicBezTo>
                <a:cubicBezTo>
                  <a:pt x="691515" y="1407031"/>
                  <a:pt x="691515" y="1407031"/>
                  <a:pt x="691515" y="1407031"/>
                </a:cubicBezTo>
                <a:cubicBezTo>
                  <a:pt x="691515" y="1407031"/>
                  <a:pt x="691515" y="1407031"/>
                  <a:pt x="691515" y="1407031"/>
                </a:cubicBezTo>
                <a:close/>
                <a:moveTo>
                  <a:pt x="238125" y="172591"/>
                </a:moveTo>
                <a:cubicBezTo>
                  <a:pt x="238125" y="172591"/>
                  <a:pt x="238125" y="172591"/>
                  <a:pt x="238125" y="172591"/>
                </a:cubicBezTo>
                <a:cubicBezTo>
                  <a:pt x="238125" y="172591"/>
                  <a:pt x="238125" y="172591"/>
                  <a:pt x="238125" y="172591"/>
                </a:cubicBezTo>
                <a:cubicBezTo>
                  <a:pt x="239078" y="172591"/>
                  <a:pt x="238125" y="172591"/>
                  <a:pt x="238125" y="172591"/>
                </a:cubicBezTo>
                <a:close/>
                <a:moveTo>
                  <a:pt x="206693" y="241171"/>
                </a:moveTo>
                <a:lnTo>
                  <a:pt x="206693" y="241171"/>
                </a:lnTo>
                <a:cubicBezTo>
                  <a:pt x="206693" y="241171"/>
                  <a:pt x="206693" y="242123"/>
                  <a:pt x="206693" y="242123"/>
                </a:cubicBezTo>
                <a:cubicBezTo>
                  <a:pt x="203835" y="242123"/>
                  <a:pt x="202883" y="242123"/>
                  <a:pt x="202883" y="241171"/>
                </a:cubicBezTo>
                <a:cubicBezTo>
                  <a:pt x="203835" y="241171"/>
                  <a:pt x="204788" y="241171"/>
                  <a:pt x="206693" y="241171"/>
                </a:cubicBezTo>
                <a:close/>
                <a:moveTo>
                  <a:pt x="147638" y="744091"/>
                </a:moveTo>
                <a:cubicBezTo>
                  <a:pt x="147638" y="744091"/>
                  <a:pt x="147638" y="744091"/>
                  <a:pt x="147638" y="744091"/>
                </a:cubicBezTo>
                <a:cubicBezTo>
                  <a:pt x="147638" y="744091"/>
                  <a:pt x="147638" y="744091"/>
                  <a:pt x="147638" y="744091"/>
                </a:cubicBezTo>
                <a:cubicBezTo>
                  <a:pt x="147638" y="744091"/>
                  <a:pt x="147638" y="744091"/>
                  <a:pt x="147638" y="744091"/>
                </a:cubicBezTo>
                <a:close/>
                <a:moveTo>
                  <a:pt x="135255" y="866963"/>
                </a:moveTo>
                <a:cubicBezTo>
                  <a:pt x="135255" y="866963"/>
                  <a:pt x="135255" y="866963"/>
                  <a:pt x="135255" y="866963"/>
                </a:cubicBezTo>
                <a:cubicBezTo>
                  <a:pt x="135255" y="866963"/>
                  <a:pt x="135255" y="866963"/>
                  <a:pt x="135255" y="866963"/>
                </a:cubicBezTo>
                <a:cubicBezTo>
                  <a:pt x="135255" y="866963"/>
                  <a:pt x="135255" y="866963"/>
                  <a:pt x="135255" y="866963"/>
                </a:cubicBezTo>
                <a:cubicBezTo>
                  <a:pt x="134303" y="866963"/>
                  <a:pt x="134303" y="866963"/>
                  <a:pt x="135255" y="866963"/>
                </a:cubicBezTo>
                <a:close/>
                <a:moveTo>
                  <a:pt x="92393" y="1003171"/>
                </a:moveTo>
                <a:cubicBezTo>
                  <a:pt x="92393" y="1003171"/>
                  <a:pt x="92393" y="1003171"/>
                  <a:pt x="92393" y="1003171"/>
                </a:cubicBezTo>
                <a:cubicBezTo>
                  <a:pt x="91440" y="1004123"/>
                  <a:pt x="91440" y="1003171"/>
                  <a:pt x="92393" y="1003171"/>
                </a:cubicBezTo>
                <a:close/>
                <a:moveTo>
                  <a:pt x="425768" y="1361311"/>
                </a:moveTo>
                <a:cubicBezTo>
                  <a:pt x="426720" y="1361311"/>
                  <a:pt x="426720" y="1361311"/>
                  <a:pt x="425768" y="1361311"/>
                </a:cubicBezTo>
                <a:cubicBezTo>
                  <a:pt x="426720" y="1361311"/>
                  <a:pt x="426720" y="1361311"/>
                  <a:pt x="425768" y="1361311"/>
                </a:cubicBezTo>
                <a:cubicBezTo>
                  <a:pt x="425768" y="1361311"/>
                  <a:pt x="425768" y="1361311"/>
                  <a:pt x="425768" y="1361311"/>
                </a:cubicBezTo>
                <a:close/>
                <a:moveTo>
                  <a:pt x="453390" y="1402268"/>
                </a:moveTo>
                <a:cubicBezTo>
                  <a:pt x="453390" y="1402268"/>
                  <a:pt x="453390" y="1402268"/>
                  <a:pt x="453390" y="1402268"/>
                </a:cubicBezTo>
                <a:cubicBezTo>
                  <a:pt x="453390" y="1401316"/>
                  <a:pt x="453390" y="1402268"/>
                  <a:pt x="453390" y="1402268"/>
                </a:cubicBezTo>
                <a:cubicBezTo>
                  <a:pt x="453390" y="1402268"/>
                  <a:pt x="453390" y="1402268"/>
                  <a:pt x="453390" y="1402268"/>
                </a:cubicBezTo>
                <a:close/>
                <a:moveTo>
                  <a:pt x="544830" y="1315591"/>
                </a:moveTo>
                <a:lnTo>
                  <a:pt x="544830" y="1315591"/>
                </a:lnTo>
                <a:cubicBezTo>
                  <a:pt x="544830" y="1315591"/>
                  <a:pt x="544830" y="1315591"/>
                  <a:pt x="544830" y="1315591"/>
                </a:cubicBezTo>
                <a:cubicBezTo>
                  <a:pt x="544830" y="1315591"/>
                  <a:pt x="544830" y="1315591"/>
                  <a:pt x="544830" y="1315591"/>
                </a:cubicBezTo>
                <a:cubicBezTo>
                  <a:pt x="544830" y="1315591"/>
                  <a:pt x="544830" y="1315591"/>
                  <a:pt x="544830" y="1315591"/>
                </a:cubicBezTo>
                <a:cubicBezTo>
                  <a:pt x="544830" y="1315591"/>
                  <a:pt x="544830" y="1315591"/>
                  <a:pt x="544830" y="1315591"/>
                </a:cubicBezTo>
                <a:close/>
                <a:moveTo>
                  <a:pt x="559118" y="1331783"/>
                </a:moveTo>
                <a:cubicBezTo>
                  <a:pt x="560070" y="1331783"/>
                  <a:pt x="560070" y="1332736"/>
                  <a:pt x="560070" y="1332736"/>
                </a:cubicBezTo>
                <a:cubicBezTo>
                  <a:pt x="559118" y="1333688"/>
                  <a:pt x="558165" y="1334641"/>
                  <a:pt x="557213" y="1335593"/>
                </a:cubicBezTo>
                <a:cubicBezTo>
                  <a:pt x="558165" y="1333688"/>
                  <a:pt x="558165" y="1332736"/>
                  <a:pt x="559118" y="1331783"/>
                </a:cubicBezTo>
                <a:close/>
                <a:moveTo>
                  <a:pt x="593408" y="1349881"/>
                </a:moveTo>
                <a:cubicBezTo>
                  <a:pt x="593408" y="1350833"/>
                  <a:pt x="593408" y="1352738"/>
                  <a:pt x="593408" y="1354643"/>
                </a:cubicBezTo>
                <a:cubicBezTo>
                  <a:pt x="593408" y="1354643"/>
                  <a:pt x="593408" y="1354643"/>
                  <a:pt x="592455" y="1353691"/>
                </a:cubicBezTo>
                <a:cubicBezTo>
                  <a:pt x="592455" y="1352738"/>
                  <a:pt x="592455" y="1351786"/>
                  <a:pt x="593408" y="1349881"/>
                </a:cubicBezTo>
                <a:close/>
                <a:moveTo>
                  <a:pt x="820103" y="1269871"/>
                </a:moveTo>
                <a:cubicBezTo>
                  <a:pt x="819150" y="1269871"/>
                  <a:pt x="819150" y="1269871"/>
                  <a:pt x="820103" y="1269871"/>
                </a:cubicBezTo>
                <a:cubicBezTo>
                  <a:pt x="819150" y="1269871"/>
                  <a:pt x="819150" y="1269871"/>
                  <a:pt x="820103" y="1269871"/>
                </a:cubicBezTo>
                <a:cubicBezTo>
                  <a:pt x="819150" y="1269871"/>
                  <a:pt x="820103" y="1269871"/>
                  <a:pt x="820103" y="1269871"/>
                </a:cubicBezTo>
                <a:cubicBezTo>
                  <a:pt x="820103" y="1269871"/>
                  <a:pt x="820103" y="1269871"/>
                  <a:pt x="820103" y="1269871"/>
                </a:cubicBezTo>
                <a:cubicBezTo>
                  <a:pt x="820103" y="1269871"/>
                  <a:pt x="820103" y="1269871"/>
                  <a:pt x="820103" y="1269871"/>
                </a:cubicBezTo>
                <a:cubicBezTo>
                  <a:pt x="820103" y="1269871"/>
                  <a:pt x="820103" y="1269871"/>
                  <a:pt x="820103" y="1269871"/>
                </a:cubicBezTo>
                <a:close/>
                <a:moveTo>
                  <a:pt x="961073" y="967928"/>
                </a:moveTo>
                <a:lnTo>
                  <a:pt x="961073" y="967928"/>
                </a:lnTo>
                <a:cubicBezTo>
                  <a:pt x="961073" y="967928"/>
                  <a:pt x="961073" y="967928"/>
                  <a:pt x="961073" y="967928"/>
                </a:cubicBezTo>
                <a:cubicBezTo>
                  <a:pt x="961073" y="967928"/>
                  <a:pt x="961073" y="967928"/>
                  <a:pt x="961073" y="967928"/>
                </a:cubicBezTo>
                <a:cubicBezTo>
                  <a:pt x="961073" y="967928"/>
                  <a:pt x="961073" y="967928"/>
                  <a:pt x="961073" y="967928"/>
                </a:cubicBezTo>
                <a:lnTo>
                  <a:pt x="961073" y="967928"/>
                </a:lnTo>
                <a:close/>
                <a:moveTo>
                  <a:pt x="990600" y="1088896"/>
                </a:moveTo>
                <a:cubicBezTo>
                  <a:pt x="991553" y="1088896"/>
                  <a:pt x="993458" y="1088896"/>
                  <a:pt x="994410" y="1088896"/>
                </a:cubicBezTo>
                <a:cubicBezTo>
                  <a:pt x="992505" y="1089848"/>
                  <a:pt x="991553" y="1090801"/>
                  <a:pt x="990600" y="1091753"/>
                </a:cubicBezTo>
                <a:cubicBezTo>
                  <a:pt x="990600" y="1090801"/>
                  <a:pt x="990600" y="1089848"/>
                  <a:pt x="990600" y="1088896"/>
                </a:cubicBezTo>
                <a:close/>
                <a:moveTo>
                  <a:pt x="938213" y="922208"/>
                </a:moveTo>
                <a:lnTo>
                  <a:pt x="938213" y="922208"/>
                </a:lnTo>
                <a:cubicBezTo>
                  <a:pt x="938213" y="922208"/>
                  <a:pt x="938213" y="922208"/>
                  <a:pt x="938213" y="922208"/>
                </a:cubicBezTo>
                <a:cubicBezTo>
                  <a:pt x="938213" y="922208"/>
                  <a:pt x="938213" y="922208"/>
                  <a:pt x="938213" y="922208"/>
                </a:cubicBezTo>
                <a:cubicBezTo>
                  <a:pt x="938213" y="922208"/>
                  <a:pt x="938213" y="922208"/>
                  <a:pt x="938213" y="922208"/>
                </a:cubicBezTo>
                <a:close/>
                <a:moveTo>
                  <a:pt x="824865" y="1359406"/>
                </a:moveTo>
                <a:cubicBezTo>
                  <a:pt x="824865" y="1359406"/>
                  <a:pt x="824865" y="1360358"/>
                  <a:pt x="824865" y="1359406"/>
                </a:cubicBezTo>
                <a:cubicBezTo>
                  <a:pt x="824865" y="1360358"/>
                  <a:pt x="824865" y="1360358"/>
                  <a:pt x="824865" y="1359406"/>
                </a:cubicBezTo>
                <a:cubicBezTo>
                  <a:pt x="822008" y="1361311"/>
                  <a:pt x="823913" y="1357501"/>
                  <a:pt x="824865" y="1359406"/>
                </a:cubicBezTo>
                <a:close/>
                <a:moveTo>
                  <a:pt x="1002030" y="954593"/>
                </a:moveTo>
                <a:cubicBezTo>
                  <a:pt x="1002030" y="954593"/>
                  <a:pt x="1002030" y="954593"/>
                  <a:pt x="1002030" y="954593"/>
                </a:cubicBezTo>
                <a:cubicBezTo>
                  <a:pt x="1002030" y="954593"/>
                  <a:pt x="1002030" y="954593"/>
                  <a:pt x="1002030" y="954593"/>
                </a:cubicBezTo>
                <a:cubicBezTo>
                  <a:pt x="1001078" y="953641"/>
                  <a:pt x="1001078" y="952688"/>
                  <a:pt x="1000125" y="951736"/>
                </a:cubicBezTo>
                <a:cubicBezTo>
                  <a:pt x="1001078" y="951736"/>
                  <a:pt x="1001078" y="951736"/>
                  <a:pt x="1002030" y="951736"/>
                </a:cubicBezTo>
                <a:cubicBezTo>
                  <a:pt x="1002030" y="952688"/>
                  <a:pt x="1002030" y="953641"/>
                  <a:pt x="1002030" y="954593"/>
                </a:cubicBezTo>
                <a:close/>
                <a:moveTo>
                  <a:pt x="636270" y="145921"/>
                </a:moveTo>
                <a:cubicBezTo>
                  <a:pt x="636270" y="144968"/>
                  <a:pt x="636270" y="144968"/>
                  <a:pt x="636270" y="145921"/>
                </a:cubicBezTo>
                <a:lnTo>
                  <a:pt x="636270" y="145921"/>
                </a:lnTo>
                <a:cubicBezTo>
                  <a:pt x="636270" y="144968"/>
                  <a:pt x="636270" y="144968"/>
                  <a:pt x="636270" y="145921"/>
                </a:cubicBezTo>
                <a:cubicBezTo>
                  <a:pt x="636270" y="144968"/>
                  <a:pt x="636270" y="144968"/>
                  <a:pt x="636270" y="145921"/>
                </a:cubicBezTo>
                <a:cubicBezTo>
                  <a:pt x="636270" y="144968"/>
                  <a:pt x="636270" y="144968"/>
                  <a:pt x="636270" y="145921"/>
                </a:cubicBezTo>
                <a:cubicBezTo>
                  <a:pt x="636270" y="144968"/>
                  <a:pt x="636270" y="144968"/>
                  <a:pt x="636270" y="145921"/>
                </a:cubicBezTo>
                <a:close/>
                <a:moveTo>
                  <a:pt x="115253" y="899348"/>
                </a:moveTo>
                <a:cubicBezTo>
                  <a:pt x="115253" y="899348"/>
                  <a:pt x="115253" y="899348"/>
                  <a:pt x="115253" y="899348"/>
                </a:cubicBezTo>
                <a:cubicBezTo>
                  <a:pt x="115253" y="900301"/>
                  <a:pt x="115253" y="899348"/>
                  <a:pt x="115253" y="899348"/>
                </a:cubicBezTo>
                <a:cubicBezTo>
                  <a:pt x="115253" y="899348"/>
                  <a:pt x="115253" y="899348"/>
                  <a:pt x="115253" y="899348"/>
                </a:cubicBezTo>
                <a:cubicBezTo>
                  <a:pt x="115253" y="899348"/>
                  <a:pt x="115253" y="899348"/>
                  <a:pt x="115253" y="899348"/>
                </a:cubicBezTo>
                <a:cubicBezTo>
                  <a:pt x="115253" y="899348"/>
                  <a:pt x="115253" y="899348"/>
                  <a:pt x="115253" y="899348"/>
                </a:cubicBezTo>
                <a:cubicBezTo>
                  <a:pt x="115253" y="899348"/>
                  <a:pt x="115253" y="899348"/>
                  <a:pt x="115253" y="899348"/>
                </a:cubicBezTo>
                <a:close/>
                <a:moveTo>
                  <a:pt x="791528" y="1392743"/>
                </a:moveTo>
                <a:lnTo>
                  <a:pt x="791528" y="1392743"/>
                </a:lnTo>
                <a:cubicBezTo>
                  <a:pt x="791528" y="1393696"/>
                  <a:pt x="791528" y="1393696"/>
                  <a:pt x="791528" y="1394648"/>
                </a:cubicBezTo>
                <a:cubicBezTo>
                  <a:pt x="790575" y="1394648"/>
                  <a:pt x="789623" y="1394648"/>
                  <a:pt x="789623" y="1394648"/>
                </a:cubicBezTo>
                <a:cubicBezTo>
                  <a:pt x="790575" y="1393696"/>
                  <a:pt x="791528" y="1393696"/>
                  <a:pt x="791528" y="1392743"/>
                </a:cubicBezTo>
                <a:close/>
                <a:moveTo>
                  <a:pt x="846773" y="1260346"/>
                </a:moveTo>
                <a:cubicBezTo>
                  <a:pt x="846773" y="1260346"/>
                  <a:pt x="846773" y="1260346"/>
                  <a:pt x="846773" y="1260346"/>
                </a:cubicBezTo>
                <a:cubicBezTo>
                  <a:pt x="846773" y="1260346"/>
                  <a:pt x="846773" y="1260346"/>
                  <a:pt x="846773" y="1260346"/>
                </a:cubicBezTo>
                <a:cubicBezTo>
                  <a:pt x="846773" y="1260346"/>
                  <a:pt x="846773" y="1260346"/>
                  <a:pt x="846773" y="1260346"/>
                </a:cubicBezTo>
                <a:close/>
                <a:moveTo>
                  <a:pt x="298133" y="66863"/>
                </a:moveTo>
                <a:cubicBezTo>
                  <a:pt x="298133" y="66863"/>
                  <a:pt x="298133" y="66863"/>
                  <a:pt x="298133" y="66863"/>
                </a:cubicBezTo>
                <a:cubicBezTo>
                  <a:pt x="298133" y="66863"/>
                  <a:pt x="298133" y="66863"/>
                  <a:pt x="298133" y="66863"/>
                </a:cubicBezTo>
                <a:cubicBezTo>
                  <a:pt x="298133" y="66863"/>
                  <a:pt x="298133" y="66863"/>
                  <a:pt x="298133" y="66863"/>
                </a:cubicBezTo>
                <a:close/>
                <a:moveTo>
                  <a:pt x="120015" y="855533"/>
                </a:moveTo>
                <a:lnTo>
                  <a:pt x="120015" y="855533"/>
                </a:lnTo>
                <a:cubicBezTo>
                  <a:pt x="120015" y="855533"/>
                  <a:pt x="120015" y="855533"/>
                  <a:pt x="120015" y="855533"/>
                </a:cubicBezTo>
                <a:cubicBezTo>
                  <a:pt x="120015" y="855533"/>
                  <a:pt x="120015" y="855533"/>
                  <a:pt x="120015" y="855533"/>
                </a:cubicBezTo>
                <a:cubicBezTo>
                  <a:pt x="120015" y="855533"/>
                  <a:pt x="120015" y="855533"/>
                  <a:pt x="120015" y="855533"/>
                </a:cubicBezTo>
                <a:cubicBezTo>
                  <a:pt x="120015" y="855533"/>
                  <a:pt x="120015" y="855533"/>
                  <a:pt x="120015" y="855533"/>
                </a:cubicBezTo>
                <a:close/>
                <a:moveTo>
                  <a:pt x="201930" y="1379408"/>
                </a:moveTo>
                <a:lnTo>
                  <a:pt x="201930" y="1379408"/>
                </a:lnTo>
                <a:cubicBezTo>
                  <a:pt x="201930" y="1379408"/>
                  <a:pt x="201930" y="1379408"/>
                  <a:pt x="201930" y="1379408"/>
                </a:cubicBezTo>
                <a:cubicBezTo>
                  <a:pt x="201930" y="1379408"/>
                  <a:pt x="201930" y="1379408"/>
                  <a:pt x="201930" y="1379408"/>
                </a:cubicBezTo>
                <a:cubicBezTo>
                  <a:pt x="201930" y="1379408"/>
                  <a:pt x="201930" y="1379408"/>
                  <a:pt x="201930" y="1379408"/>
                </a:cubicBezTo>
                <a:close/>
                <a:moveTo>
                  <a:pt x="248603" y="1397506"/>
                </a:moveTo>
                <a:cubicBezTo>
                  <a:pt x="248603" y="1397506"/>
                  <a:pt x="248603" y="1397506"/>
                  <a:pt x="248603" y="1397506"/>
                </a:cubicBezTo>
                <a:cubicBezTo>
                  <a:pt x="248603" y="1397506"/>
                  <a:pt x="248603" y="1397506"/>
                  <a:pt x="248603" y="1397506"/>
                </a:cubicBezTo>
                <a:cubicBezTo>
                  <a:pt x="248603" y="1397506"/>
                  <a:pt x="248603" y="1398458"/>
                  <a:pt x="248603" y="1398458"/>
                </a:cubicBezTo>
                <a:cubicBezTo>
                  <a:pt x="248603" y="1398458"/>
                  <a:pt x="248603" y="1398458"/>
                  <a:pt x="248603" y="1397506"/>
                </a:cubicBezTo>
                <a:cubicBezTo>
                  <a:pt x="248603" y="1397506"/>
                  <a:pt x="248603" y="1397506"/>
                  <a:pt x="248603" y="1397506"/>
                </a:cubicBezTo>
                <a:close/>
                <a:moveTo>
                  <a:pt x="801053" y="1379408"/>
                </a:moveTo>
                <a:cubicBezTo>
                  <a:pt x="801053" y="1379408"/>
                  <a:pt x="801053" y="1379408"/>
                  <a:pt x="801053" y="1379408"/>
                </a:cubicBezTo>
                <a:cubicBezTo>
                  <a:pt x="801053" y="1379408"/>
                  <a:pt x="801053" y="1379408"/>
                  <a:pt x="801053" y="1379408"/>
                </a:cubicBezTo>
                <a:cubicBezTo>
                  <a:pt x="801053" y="1379408"/>
                  <a:pt x="801053" y="1379408"/>
                  <a:pt x="801053" y="1379408"/>
                </a:cubicBezTo>
                <a:close/>
              </a:path>
            </a:pathLst>
          </a:custGeom>
          <a:gradFill>
            <a:gsLst>
              <a:gs pos="100000">
                <a:schemeClr val="accent1">
                  <a:alpha val="65000"/>
                </a:schemeClr>
              </a:gs>
              <a:gs pos="0">
                <a:schemeClr val="accent1">
                  <a:alpha val="18000"/>
                </a:schemeClr>
              </a:gs>
            </a:gsLst>
            <a:lin ang="5400000" scaled="0"/>
          </a:gradFill>
          <a:ln w="129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p>
        </p:txBody>
      </p:sp>
    </p:spTree>
    <p:extLst>
      <p:ext uri="{BB962C8B-B14F-4D97-AF65-F5344CB8AC3E}">
        <p14:creationId xmlns:p14="http://schemas.microsoft.com/office/powerpoint/2010/main" val="3690538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id="{025F008F-09D3-4094-924B-958A38E9D4EC}"/>
              </a:ext>
            </a:extLst>
          </p:cNvPr>
          <p:cNvSpPr/>
          <p:nvPr/>
        </p:nvSpPr>
        <p:spPr>
          <a:xfrm>
            <a:off x="5146210" y="5021051"/>
            <a:ext cx="4524840" cy="598699"/>
          </a:xfrm>
          <a:prstGeom prst="ellipse">
            <a:avLst/>
          </a:prstGeom>
          <a:solidFill>
            <a:schemeClr val="accent3"/>
          </a:soli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9" name="文本占位符 8">
            <a:extLst>
              <a:ext uri="{FF2B5EF4-FFF2-40B4-BE49-F238E27FC236}">
                <a16:creationId xmlns:a16="http://schemas.microsoft.com/office/drawing/2014/main" id="{540A8256-05D5-49DA-A108-68393D9E16F8}"/>
              </a:ext>
            </a:extLst>
          </p:cNvPr>
          <p:cNvSpPr>
            <a:spLocks noGrp="1"/>
          </p:cNvSpPr>
          <p:nvPr>
            <p:ph type="body" sz="quarter" idx="13"/>
          </p:nvPr>
        </p:nvSpPr>
        <p:spPr/>
        <p:txBody>
          <a:bodyPr>
            <a:noAutofit/>
          </a:bodyPr>
          <a:lstStyle/>
          <a:p>
            <a:r>
              <a:rPr lang="zh-CN" altLang="en-US" dirty="0"/>
              <a:t>经营管理</a:t>
            </a:r>
          </a:p>
        </p:txBody>
      </p:sp>
      <p:sp>
        <p:nvSpPr>
          <p:cNvPr id="10" name="文本占位符 9">
            <a:extLst>
              <a:ext uri="{FF2B5EF4-FFF2-40B4-BE49-F238E27FC236}">
                <a16:creationId xmlns:a16="http://schemas.microsoft.com/office/drawing/2014/main" id="{1FC2EBE4-0B8F-44D0-BE78-ADA86CD92A0B}"/>
              </a:ext>
            </a:extLst>
          </p:cNvPr>
          <p:cNvSpPr>
            <a:spLocks noGrp="1"/>
          </p:cNvSpPr>
          <p:nvPr>
            <p:ph type="body" sz="quarter" idx="14"/>
          </p:nvPr>
        </p:nvSpPr>
        <p:spPr/>
        <p:txBody>
          <a:bodyPr>
            <a:noAutofit/>
          </a:bodyPr>
          <a:lstStyle/>
          <a:p>
            <a:r>
              <a:rPr lang="en-US" altLang="zh-CN" dirty="0"/>
              <a:t>MANAGEMENT</a:t>
            </a:r>
          </a:p>
        </p:txBody>
      </p:sp>
      <p:sp>
        <p:nvSpPr>
          <p:cNvPr id="5" name="矩形 4">
            <a:extLst>
              <a:ext uri="{FF2B5EF4-FFF2-40B4-BE49-F238E27FC236}">
                <a16:creationId xmlns:a16="http://schemas.microsoft.com/office/drawing/2014/main" id="{A0D7B5C0-D274-4C81-B33A-50D87498C9AE}"/>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 name="标题 1">
            <a:extLst>
              <a:ext uri="{FF2B5EF4-FFF2-40B4-BE49-F238E27FC236}">
                <a16:creationId xmlns:a16="http://schemas.microsoft.com/office/drawing/2014/main" id="{F943A20E-771B-4B62-97E2-A294D6A27F92}"/>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核心产品展示</a:t>
            </a:r>
          </a:p>
        </p:txBody>
      </p:sp>
      <p:sp>
        <p:nvSpPr>
          <p:cNvPr id="7" name="标题 1">
            <a:extLst>
              <a:ext uri="{FF2B5EF4-FFF2-40B4-BE49-F238E27FC236}">
                <a16:creationId xmlns:a16="http://schemas.microsoft.com/office/drawing/2014/main" id="{1024342B-E932-4AD0-BEE7-79E9CDC68DD3}"/>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CORE PRODUCT DISPLAY</a:t>
            </a:r>
          </a:p>
        </p:txBody>
      </p:sp>
      <p:sp>
        <p:nvSpPr>
          <p:cNvPr id="70" name="椭圆 69">
            <a:extLst>
              <a:ext uri="{FF2B5EF4-FFF2-40B4-BE49-F238E27FC236}">
                <a16:creationId xmlns:a16="http://schemas.microsoft.com/office/drawing/2014/main" id="{E2E47F20-D232-47A5-AFEA-7CBF7475FC6F}"/>
              </a:ext>
            </a:extLst>
          </p:cNvPr>
          <p:cNvSpPr/>
          <p:nvPr/>
        </p:nvSpPr>
        <p:spPr>
          <a:xfrm rot="10800000">
            <a:off x="4215466" y="2810931"/>
            <a:ext cx="3610032" cy="3610032"/>
          </a:xfrm>
          <a:prstGeom prst="ellipse">
            <a:avLst/>
          </a:prstGeom>
          <a:gradFill>
            <a:gsLst>
              <a:gs pos="28000">
                <a:schemeClr val="accent1">
                  <a:alpha val="0"/>
                </a:schemeClr>
              </a:gs>
              <a:gs pos="100000">
                <a:schemeClr val="accent1">
                  <a:alpha val="50000"/>
                </a:schemeClr>
              </a:gs>
            </a:gsLst>
            <a:lin ang="5400000" scaled="1"/>
          </a:gradFill>
          <a:ln w="180975">
            <a:gradFill>
              <a:gsLst>
                <a:gs pos="31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15" name="图片 14" descr="电脑的屏幕&#10;&#10;中度可信度描述已自动生成">
            <a:extLst>
              <a:ext uri="{FF2B5EF4-FFF2-40B4-BE49-F238E27FC236}">
                <a16:creationId xmlns:a16="http://schemas.microsoft.com/office/drawing/2014/main" id="{E9995AEA-325E-4923-ADEC-CEEA108048FD}"/>
              </a:ext>
            </a:extLst>
          </p:cNvPr>
          <p:cNvPicPr>
            <a:picLocks noChangeAspect="1"/>
          </p:cNvPicPr>
          <p:nvPr/>
        </p:nvPicPr>
        <p:blipFill rotWithShape="1">
          <a:blip r:embed="rId2">
            <a:extLst>
              <a:ext uri="{28A0092B-C50C-407E-A947-70E740481C1C}">
                <a14:useLocalDpi xmlns:a14="http://schemas.microsoft.com/office/drawing/2010/main" val="0"/>
              </a:ext>
            </a:extLst>
          </a:blip>
          <a:srcRect l="40179"/>
          <a:stretch/>
        </p:blipFill>
        <p:spPr>
          <a:xfrm>
            <a:off x="3591422" y="2906031"/>
            <a:ext cx="5009156" cy="3140068"/>
          </a:xfrm>
          <a:prstGeom prst="rect">
            <a:avLst/>
          </a:prstGeom>
        </p:spPr>
      </p:pic>
      <p:sp>
        <p:nvSpPr>
          <p:cNvPr id="34" name="矩形: 圆角 33">
            <a:extLst>
              <a:ext uri="{FF2B5EF4-FFF2-40B4-BE49-F238E27FC236}">
                <a16:creationId xmlns:a16="http://schemas.microsoft.com/office/drawing/2014/main" id="{B90D905A-504B-4246-A445-23E7B28825D2}"/>
              </a:ext>
            </a:extLst>
          </p:cNvPr>
          <p:cNvSpPr/>
          <p:nvPr/>
        </p:nvSpPr>
        <p:spPr>
          <a:xfrm>
            <a:off x="4603977" y="5746750"/>
            <a:ext cx="2889250" cy="598699"/>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rPr>
              <a:t>产品名称</a:t>
            </a:r>
            <a:r>
              <a:rPr lang="en-US" altLang="zh-CN" sz="2000" dirty="0">
                <a:solidFill>
                  <a:schemeClr val="accent1"/>
                </a:solidFill>
                <a:latin typeface="思源黑体 CN Bold" panose="020B0800000000000000" pitchFamily="34" charset="-122"/>
                <a:ea typeface="思源黑体 CN Bold" panose="020B0800000000000000" pitchFamily="34" charset="-122"/>
              </a:rPr>
              <a:t>/</a:t>
            </a:r>
            <a:r>
              <a:rPr lang="zh-CN" altLang="en-US" sz="2000" dirty="0">
                <a:solidFill>
                  <a:schemeClr val="accent1"/>
                </a:solidFill>
                <a:latin typeface="思源黑体 CN Bold" panose="020B0800000000000000" pitchFamily="34" charset="-122"/>
                <a:ea typeface="思源黑体 CN Bold" panose="020B0800000000000000" pitchFamily="34" charset="-122"/>
              </a:rPr>
              <a:t>型号</a:t>
            </a:r>
          </a:p>
        </p:txBody>
      </p:sp>
      <p:sp>
        <p:nvSpPr>
          <p:cNvPr id="71" name="椭圆 70">
            <a:extLst>
              <a:ext uri="{FF2B5EF4-FFF2-40B4-BE49-F238E27FC236}">
                <a16:creationId xmlns:a16="http://schemas.microsoft.com/office/drawing/2014/main" id="{E06A6DB6-5BD7-45C0-BE94-546811FE4E8E}"/>
              </a:ext>
            </a:extLst>
          </p:cNvPr>
          <p:cNvSpPr/>
          <p:nvPr/>
        </p:nvSpPr>
        <p:spPr>
          <a:xfrm>
            <a:off x="543242" y="2264410"/>
            <a:ext cx="764540" cy="764540"/>
          </a:xfrm>
          <a:prstGeom prst="ellipse">
            <a:avLst/>
          </a:prstGeom>
          <a:gradFill>
            <a:gsLst>
              <a:gs pos="100000">
                <a:schemeClr val="accent1">
                  <a:alpha val="0"/>
                </a:schemeClr>
              </a:gs>
              <a:gs pos="0">
                <a:schemeClr val="accent1">
                  <a:alpha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3" name="标题 1">
            <a:extLst>
              <a:ext uri="{FF2B5EF4-FFF2-40B4-BE49-F238E27FC236}">
                <a16:creationId xmlns:a16="http://schemas.microsoft.com/office/drawing/2014/main" id="{FDF9872A-2E28-432D-BFE5-AA34FAC70043}"/>
              </a:ext>
            </a:extLst>
          </p:cNvPr>
          <p:cNvSpPr txBox="1">
            <a:spLocks/>
          </p:cNvSpPr>
          <p:nvPr/>
        </p:nvSpPr>
        <p:spPr>
          <a:xfrm>
            <a:off x="1450608" y="2264410"/>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产品定位</a:t>
            </a:r>
          </a:p>
        </p:txBody>
      </p:sp>
      <p:sp>
        <p:nvSpPr>
          <p:cNvPr id="74" name="标题 1">
            <a:extLst>
              <a:ext uri="{FF2B5EF4-FFF2-40B4-BE49-F238E27FC236}">
                <a16:creationId xmlns:a16="http://schemas.microsoft.com/office/drawing/2014/main" id="{6401DF83-756A-4CB9-B2BC-1C280191A0D1}"/>
              </a:ext>
            </a:extLst>
          </p:cNvPr>
          <p:cNvSpPr txBox="1">
            <a:spLocks/>
          </p:cNvSpPr>
          <p:nvPr/>
        </p:nvSpPr>
        <p:spPr>
          <a:xfrm>
            <a:off x="1450608" y="2893903"/>
            <a:ext cx="255624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产品定位在高端办公市场，以及大型互联网办公企业</a:t>
            </a:r>
          </a:p>
        </p:txBody>
      </p:sp>
      <p:sp>
        <p:nvSpPr>
          <p:cNvPr id="75" name="标题 1">
            <a:extLst>
              <a:ext uri="{FF2B5EF4-FFF2-40B4-BE49-F238E27FC236}">
                <a16:creationId xmlns:a16="http://schemas.microsoft.com/office/drawing/2014/main" id="{9EC52265-BBC2-4323-A2CC-F04A02F9E9F5}"/>
              </a:ext>
            </a:extLst>
          </p:cNvPr>
          <p:cNvSpPr txBox="1">
            <a:spLocks/>
          </p:cNvSpPr>
          <p:nvPr/>
        </p:nvSpPr>
        <p:spPr>
          <a:xfrm>
            <a:off x="1450607" y="2606042"/>
            <a:ext cx="1990699"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THE FIRST FEATURE</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76" name="直接连接符 75">
            <a:extLst>
              <a:ext uri="{FF2B5EF4-FFF2-40B4-BE49-F238E27FC236}">
                <a16:creationId xmlns:a16="http://schemas.microsoft.com/office/drawing/2014/main" id="{89D7E3A9-788E-46E8-82EC-B6AF10A080D0}"/>
              </a:ext>
            </a:extLst>
          </p:cNvPr>
          <p:cNvCxnSpPr>
            <a:cxnSpLocks/>
          </p:cNvCxnSpPr>
          <p:nvPr/>
        </p:nvCxnSpPr>
        <p:spPr>
          <a:xfrm>
            <a:off x="1450608" y="2606042"/>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77" name="椭圆 76">
            <a:extLst>
              <a:ext uri="{FF2B5EF4-FFF2-40B4-BE49-F238E27FC236}">
                <a16:creationId xmlns:a16="http://schemas.microsoft.com/office/drawing/2014/main" id="{D1767313-E572-48BD-A457-049C63674ADC}"/>
              </a:ext>
            </a:extLst>
          </p:cNvPr>
          <p:cNvSpPr/>
          <p:nvPr/>
        </p:nvSpPr>
        <p:spPr>
          <a:xfrm>
            <a:off x="543242" y="4264075"/>
            <a:ext cx="764540" cy="764540"/>
          </a:xfrm>
          <a:prstGeom prst="ellipse">
            <a:avLst/>
          </a:prstGeom>
          <a:gradFill>
            <a:gsLst>
              <a:gs pos="100000">
                <a:schemeClr val="accent1">
                  <a:alpha val="0"/>
                </a:schemeClr>
              </a:gs>
              <a:gs pos="0">
                <a:schemeClr val="accent1">
                  <a:alpha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8" name="标题 1">
            <a:extLst>
              <a:ext uri="{FF2B5EF4-FFF2-40B4-BE49-F238E27FC236}">
                <a16:creationId xmlns:a16="http://schemas.microsoft.com/office/drawing/2014/main" id="{78456D92-F555-4E0D-9E3A-CD5E1568C94B}"/>
              </a:ext>
            </a:extLst>
          </p:cNvPr>
          <p:cNvSpPr txBox="1">
            <a:spLocks/>
          </p:cNvSpPr>
          <p:nvPr/>
        </p:nvSpPr>
        <p:spPr>
          <a:xfrm>
            <a:off x="1450608" y="4264075"/>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产品优势</a:t>
            </a:r>
          </a:p>
        </p:txBody>
      </p:sp>
      <p:sp>
        <p:nvSpPr>
          <p:cNvPr id="79" name="标题 1">
            <a:extLst>
              <a:ext uri="{FF2B5EF4-FFF2-40B4-BE49-F238E27FC236}">
                <a16:creationId xmlns:a16="http://schemas.microsoft.com/office/drawing/2014/main" id="{BF56947A-8D16-40AD-B420-4DA28F29D631}"/>
              </a:ext>
            </a:extLst>
          </p:cNvPr>
          <p:cNvSpPr txBox="1">
            <a:spLocks/>
          </p:cNvSpPr>
          <p:nvPr/>
        </p:nvSpPr>
        <p:spPr>
          <a:xfrm>
            <a:off x="1450608" y="4893568"/>
            <a:ext cx="255624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通过高颜值高性价比以及最高性能配比吸引高端白领用户</a:t>
            </a:r>
          </a:p>
        </p:txBody>
      </p:sp>
      <p:sp>
        <p:nvSpPr>
          <p:cNvPr id="80" name="标题 1">
            <a:extLst>
              <a:ext uri="{FF2B5EF4-FFF2-40B4-BE49-F238E27FC236}">
                <a16:creationId xmlns:a16="http://schemas.microsoft.com/office/drawing/2014/main" id="{26B36302-234A-4987-8E13-FBD4833DAE02}"/>
              </a:ext>
            </a:extLst>
          </p:cNvPr>
          <p:cNvSpPr txBox="1">
            <a:spLocks/>
          </p:cNvSpPr>
          <p:nvPr/>
        </p:nvSpPr>
        <p:spPr>
          <a:xfrm>
            <a:off x="1450607" y="4605707"/>
            <a:ext cx="2223876"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THE SECOND FEATURE</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81" name="直接连接符 80">
            <a:extLst>
              <a:ext uri="{FF2B5EF4-FFF2-40B4-BE49-F238E27FC236}">
                <a16:creationId xmlns:a16="http://schemas.microsoft.com/office/drawing/2014/main" id="{5FC3B96A-0C8D-44A3-B2EF-1BCCD77FA29A}"/>
              </a:ext>
            </a:extLst>
          </p:cNvPr>
          <p:cNvCxnSpPr>
            <a:cxnSpLocks/>
          </p:cNvCxnSpPr>
          <p:nvPr/>
        </p:nvCxnSpPr>
        <p:spPr>
          <a:xfrm>
            <a:off x="1450608" y="4605707"/>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2" name="椭圆 81">
            <a:extLst>
              <a:ext uri="{FF2B5EF4-FFF2-40B4-BE49-F238E27FC236}">
                <a16:creationId xmlns:a16="http://schemas.microsoft.com/office/drawing/2014/main" id="{B1A4055F-B2C1-4A39-9B81-32B1E894CD9A}"/>
              </a:ext>
            </a:extLst>
          </p:cNvPr>
          <p:cNvSpPr/>
          <p:nvPr/>
        </p:nvSpPr>
        <p:spPr>
          <a:xfrm>
            <a:off x="10752368" y="2264410"/>
            <a:ext cx="764540" cy="764540"/>
          </a:xfrm>
          <a:prstGeom prst="ellipse">
            <a:avLst/>
          </a:prstGeom>
          <a:gradFill>
            <a:gsLst>
              <a:gs pos="100000">
                <a:schemeClr val="accent1">
                  <a:alpha val="0"/>
                </a:schemeClr>
              </a:gs>
              <a:gs pos="0">
                <a:schemeClr val="accent1">
                  <a:alpha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83" name="椭圆 82">
            <a:extLst>
              <a:ext uri="{FF2B5EF4-FFF2-40B4-BE49-F238E27FC236}">
                <a16:creationId xmlns:a16="http://schemas.microsoft.com/office/drawing/2014/main" id="{506641FA-54BA-4FF7-958B-47C169850B29}"/>
              </a:ext>
            </a:extLst>
          </p:cNvPr>
          <p:cNvSpPr/>
          <p:nvPr/>
        </p:nvSpPr>
        <p:spPr>
          <a:xfrm>
            <a:off x="10752368" y="4264075"/>
            <a:ext cx="764540" cy="764540"/>
          </a:xfrm>
          <a:prstGeom prst="ellipse">
            <a:avLst/>
          </a:prstGeom>
          <a:gradFill>
            <a:gsLst>
              <a:gs pos="100000">
                <a:schemeClr val="accent1">
                  <a:alpha val="0"/>
                </a:schemeClr>
              </a:gs>
              <a:gs pos="0">
                <a:schemeClr val="accent1">
                  <a:alpha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84" name="标题 1">
            <a:extLst>
              <a:ext uri="{FF2B5EF4-FFF2-40B4-BE49-F238E27FC236}">
                <a16:creationId xmlns:a16="http://schemas.microsoft.com/office/drawing/2014/main" id="{F0A5F273-A95B-45B1-8D25-22BBBC47E1FF}"/>
              </a:ext>
            </a:extLst>
          </p:cNvPr>
          <p:cNvSpPr txBox="1">
            <a:spLocks/>
          </p:cNvSpPr>
          <p:nvPr/>
        </p:nvSpPr>
        <p:spPr>
          <a:xfrm>
            <a:off x="9457797" y="2278167"/>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产品规格</a:t>
            </a:r>
          </a:p>
        </p:txBody>
      </p:sp>
      <p:sp>
        <p:nvSpPr>
          <p:cNvPr id="85" name="标题 1">
            <a:extLst>
              <a:ext uri="{FF2B5EF4-FFF2-40B4-BE49-F238E27FC236}">
                <a16:creationId xmlns:a16="http://schemas.microsoft.com/office/drawing/2014/main" id="{2196A193-5053-4861-802D-DD6D3F552B71}"/>
              </a:ext>
            </a:extLst>
          </p:cNvPr>
          <p:cNvSpPr txBox="1">
            <a:spLocks/>
          </p:cNvSpPr>
          <p:nvPr/>
        </p:nvSpPr>
        <p:spPr>
          <a:xfrm>
            <a:off x="8111755" y="2907660"/>
            <a:ext cx="255624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产品规格分为三种，设定三种不同的价格定位</a:t>
            </a:r>
          </a:p>
        </p:txBody>
      </p:sp>
      <p:sp>
        <p:nvSpPr>
          <p:cNvPr id="86" name="标题 1">
            <a:extLst>
              <a:ext uri="{FF2B5EF4-FFF2-40B4-BE49-F238E27FC236}">
                <a16:creationId xmlns:a16="http://schemas.microsoft.com/office/drawing/2014/main" id="{CA7E782E-5845-491F-B328-3E973257A012}"/>
              </a:ext>
            </a:extLst>
          </p:cNvPr>
          <p:cNvSpPr txBox="1">
            <a:spLocks/>
          </p:cNvSpPr>
          <p:nvPr/>
        </p:nvSpPr>
        <p:spPr>
          <a:xfrm>
            <a:off x="8677298" y="2619799"/>
            <a:ext cx="1990699"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THE THIRD FEATURE</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87" name="直接连接符 86">
            <a:extLst>
              <a:ext uri="{FF2B5EF4-FFF2-40B4-BE49-F238E27FC236}">
                <a16:creationId xmlns:a16="http://schemas.microsoft.com/office/drawing/2014/main" id="{71490F46-E687-46DC-8534-878058A0FD10}"/>
              </a:ext>
            </a:extLst>
          </p:cNvPr>
          <p:cNvCxnSpPr>
            <a:cxnSpLocks/>
          </p:cNvCxnSpPr>
          <p:nvPr/>
        </p:nvCxnSpPr>
        <p:spPr>
          <a:xfrm>
            <a:off x="9301341" y="2619799"/>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8" name="标题 1">
            <a:extLst>
              <a:ext uri="{FF2B5EF4-FFF2-40B4-BE49-F238E27FC236}">
                <a16:creationId xmlns:a16="http://schemas.microsoft.com/office/drawing/2014/main" id="{FCFC88C1-CB34-437B-866C-CB86625BE26E}"/>
              </a:ext>
            </a:extLst>
          </p:cNvPr>
          <p:cNvSpPr txBox="1">
            <a:spLocks/>
          </p:cNvSpPr>
          <p:nvPr/>
        </p:nvSpPr>
        <p:spPr>
          <a:xfrm>
            <a:off x="9457797" y="4277832"/>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产品保障</a:t>
            </a:r>
          </a:p>
        </p:txBody>
      </p:sp>
      <p:sp>
        <p:nvSpPr>
          <p:cNvPr id="89" name="标题 1">
            <a:extLst>
              <a:ext uri="{FF2B5EF4-FFF2-40B4-BE49-F238E27FC236}">
                <a16:creationId xmlns:a16="http://schemas.microsoft.com/office/drawing/2014/main" id="{F2B8AC1D-4605-4773-A466-842CE59A8715}"/>
              </a:ext>
            </a:extLst>
          </p:cNvPr>
          <p:cNvSpPr txBox="1">
            <a:spLocks/>
          </p:cNvSpPr>
          <p:nvPr/>
        </p:nvSpPr>
        <p:spPr>
          <a:xfrm>
            <a:off x="8111755" y="4907325"/>
            <a:ext cx="255624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充分且完善的售后是消费者购买的有力保障</a:t>
            </a:r>
          </a:p>
        </p:txBody>
      </p:sp>
      <p:sp>
        <p:nvSpPr>
          <p:cNvPr id="90" name="标题 1">
            <a:extLst>
              <a:ext uri="{FF2B5EF4-FFF2-40B4-BE49-F238E27FC236}">
                <a16:creationId xmlns:a16="http://schemas.microsoft.com/office/drawing/2014/main" id="{A672B1A5-1B5A-4661-9540-399C766B1CF7}"/>
              </a:ext>
            </a:extLst>
          </p:cNvPr>
          <p:cNvSpPr txBox="1">
            <a:spLocks/>
          </p:cNvSpPr>
          <p:nvPr/>
        </p:nvSpPr>
        <p:spPr>
          <a:xfrm>
            <a:off x="8677298" y="4619464"/>
            <a:ext cx="1990699" cy="4801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THE FOURTH FEATURE</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91" name="直接连接符 90">
            <a:extLst>
              <a:ext uri="{FF2B5EF4-FFF2-40B4-BE49-F238E27FC236}">
                <a16:creationId xmlns:a16="http://schemas.microsoft.com/office/drawing/2014/main" id="{FB059659-47B8-4E36-93C0-69A334100DDD}"/>
              </a:ext>
            </a:extLst>
          </p:cNvPr>
          <p:cNvCxnSpPr>
            <a:cxnSpLocks/>
          </p:cNvCxnSpPr>
          <p:nvPr/>
        </p:nvCxnSpPr>
        <p:spPr>
          <a:xfrm>
            <a:off x="9301341" y="4619464"/>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95" name="图形 94">
            <a:extLst>
              <a:ext uri="{FF2B5EF4-FFF2-40B4-BE49-F238E27FC236}">
                <a16:creationId xmlns:a16="http://schemas.microsoft.com/office/drawing/2014/main" id="{97CEED0B-EC82-49EE-ADA7-4DF69EF083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9347" y="2441389"/>
            <a:ext cx="410583" cy="410583"/>
          </a:xfrm>
          <a:prstGeom prst="rect">
            <a:avLst/>
          </a:prstGeom>
        </p:spPr>
      </p:pic>
      <p:grpSp>
        <p:nvGrpSpPr>
          <p:cNvPr id="104" name="组合 103">
            <a:extLst>
              <a:ext uri="{FF2B5EF4-FFF2-40B4-BE49-F238E27FC236}">
                <a16:creationId xmlns:a16="http://schemas.microsoft.com/office/drawing/2014/main" id="{42A671EE-F9A0-4788-8D0B-B99EAA19B573}"/>
              </a:ext>
            </a:extLst>
          </p:cNvPr>
          <p:cNvGrpSpPr/>
          <p:nvPr/>
        </p:nvGrpSpPr>
        <p:grpSpPr>
          <a:xfrm>
            <a:off x="10980670" y="4474569"/>
            <a:ext cx="307937" cy="343553"/>
            <a:chOff x="10980667" y="4482164"/>
            <a:chExt cx="307937" cy="343553"/>
          </a:xfrm>
        </p:grpSpPr>
        <p:sp>
          <p:nvSpPr>
            <p:cNvPr id="102" name="图形 92">
              <a:extLst>
                <a:ext uri="{FF2B5EF4-FFF2-40B4-BE49-F238E27FC236}">
                  <a16:creationId xmlns:a16="http://schemas.microsoft.com/office/drawing/2014/main" id="{07487901-1057-4CC8-B239-ECA293B7F6C8}"/>
                </a:ext>
              </a:extLst>
            </p:cNvPr>
            <p:cNvSpPr/>
            <p:nvPr/>
          </p:nvSpPr>
          <p:spPr>
            <a:xfrm>
              <a:off x="10980667" y="4482164"/>
              <a:ext cx="307937" cy="343553"/>
            </a:xfrm>
            <a:custGeom>
              <a:avLst/>
              <a:gdLst>
                <a:gd name="connsiteX0" fmla="*/ 0 w 307937"/>
                <a:gd name="connsiteY0" fmla="*/ 44038 h 343553"/>
                <a:gd name="connsiteX1" fmla="*/ 154042 w 307937"/>
                <a:gd name="connsiteY1" fmla="*/ 0 h 343553"/>
                <a:gd name="connsiteX2" fmla="*/ 307937 w 307937"/>
                <a:gd name="connsiteY2" fmla="*/ 44038 h 343553"/>
                <a:gd name="connsiteX3" fmla="*/ 307937 w 307937"/>
                <a:gd name="connsiteY3" fmla="*/ 134350 h 343553"/>
                <a:gd name="connsiteX4" fmla="*/ 153991 w 307937"/>
                <a:gd name="connsiteY4" fmla="*/ 343553 h 343553"/>
                <a:gd name="connsiteX5" fmla="*/ 0 w 307937"/>
                <a:gd name="connsiteY5" fmla="*/ 134308 h 343553"/>
                <a:gd name="connsiteX6" fmla="*/ 0 w 307937"/>
                <a:gd name="connsiteY6" fmla="*/ 4403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937" h="343553">
                  <a:moveTo>
                    <a:pt x="0" y="44038"/>
                  </a:moveTo>
                  <a:lnTo>
                    <a:pt x="154042" y="0"/>
                  </a:lnTo>
                  <a:lnTo>
                    <a:pt x="307937" y="44038"/>
                  </a:lnTo>
                  <a:lnTo>
                    <a:pt x="307937" y="134350"/>
                  </a:lnTo>
                  <a:cubicBezTo>
                    <a:pt x="307937" y="229275"/>
                    <a:pt x="245924" y="313546"/>
                    <a:pt x="153991" y="343553"/>
                  </a:cubicBezTo>
                  <a:cubicBezTo>
                    <a:pt x="62033" y="313547"/>
                    <a:pt x="0" y="229256"/>
                    <a:pt x="0" y="134308"/>
                  </a:cubicBezTo>
                  <a:lnTo>
                    <a:pt x="0" y="44038"/>
                  </a:lnTo>
                  <a:close/>
                </a:path>
              </a:pathLst>
            </a:custGeom>
            <a:noFill/>
            <a:ln w="17066"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3" name="图形 92">
              <a:extLst>
                <a:ext uri="{FF2B5EF4-FFF2-40B4-BE49-F238E27FC236}">
                  <a16:creationId xmlns:a16="http://schemas.microsoft.com/office/drawing/2014/main" id="{07487901-1057-4CC8-B239-ECA293B7F6C8}"/>
                </a:ext>
              </a:extLst>
            </p:cNvPr>
            <p:cNvSpPr/>
            <p:nvPr/>
          </p:nvSpPr>
          <p:spPr>
            <a:xfrm>
              <a:off x="11057652" y="4599474"/>
              <a:ext cx="162522" cy="100550"/>
            </a:xfrm>
            <a:custGeom>
              <a:avLst/>
              <a:gdLst>
                <a:gd name="connsiteX0" fmla="*/ 0 w 162522"/>
                <a:gd name="connsiteY0" fmla="*/ 41896 h 100550"/>
                <a:gd name="connsiteX1" fmla="*/ 59877 w 162522"/>
                <a:gd name="connsiteY1" fmla="*/ 100551 h 100550"/>
                <a:gd name="connsiteX2" fmla="*/ 162522 w 162522"/>
                <a:gd name="connsiteY2" fmla="*/ 0 h 100550"/>
              </a:gdLst>
              <a:ahLst/>
              <a:cxnLst>
                <a:cxn ang="0">
                  <a:pos x="connsiteX0" y="connsiteY0"/>
                </a:cxn>
                <a:cxn ang="0">
                  <a:pos x="connsiteX1" y="connsiteY1"/>
                </a:cxn>
                <a:cxn ang="0">
                  <a:pos x="connsiteX2" y="connsiteY2"/>
                </a:cxn>
              </a:cxnLst>
              <a:rect l="l" t="t" r="r" b="b"/>
              <a:pathLst>
                <a:path w="162522" h="100550">
                  <a:moveTo>
                    <a:pt x="0" y="41896"/>
                  </a:moveTo>
                  <a:lnTo>
                    <a:pt x="59877" y="100551"/>
                  </a:lnTo>
                  <a:lnTo>
                    <a:pt x="162522" y="0"/>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107" name="图形 96">
            <a:extLst>
              <a:ext uri="{FF2B5EF4-FFF2-40B4-BE49-F238E27FC236}">
                <a16:creationId xmlns:a16="http://schemas.microsoft.com/office/drawing/2014/main" id="{29F8E73F-53F6-4CAC-A6A6-E68D5437ADE1}"/>
              </a:ext>
            </a:extLst>
          </p:cNvPr>
          <p:cNvGrpSpPr/>
          <p:nvPr/>
        </p:nvGrpSpPr>
        <p:grpSpPr>
          <a:xfrm>
            <a:off x="792928" y="4483823"/>
            <a:ext cx="265168" cy="325044"/>
            <a:chOff x="772763" y="4458015"/>
            <a:chExt cx="265168" cy="325044"/>
          </a:xfrm>
          <a:noFill/>
        </p:grpSpPr>
        <p:grpSp>
          <p:nvGrpSpPr>
            <p:cNvPr id="108" name="图形 96">
              <a:extLst>
                <a:ext uri="{FF2B5EF4-FFF2-40B4-BE49-F238E27FC236}">
                  <a16:creationId xmlns:a16="http://schemas.microsoft.com/office/drawing/2014/main" id="{224498F2-E1B2-4199-8E5F-4D2C673C2141}"/>
                </a:ext>
              </a:extLst>
            </p:cNvPr>
            <p:cNvGrpSpPr/>
            <p:nvPr/>
          </p:nvGrpSpPr>
          <p:grpSpPr>
            <a:xfrm>
              <a:off x="832640" y="4517891"/>
              <a:ext cx="205291" cy="265168"/>
              <a:chOff x="832640" y="4517891"/>
              <a:chExt cx="205291" cy="265168"/>
            </a:xfrm>
            <a:noFill/>
          </p:grpSpPr>
          <p:sp>
            <p:nvSpPr>
              <p:cNvPr id="109" name="图形 96">
                <a:extLst>
                  <a:ext uri="{FF2B5EF4-FFF2-40B4-BE49-F238E27FC236}">
                    <a16:creationId xmlns:a16="http://schemas.microsoft.com/office/drawing/2014/main" id="{4492A3C5-3351-489B-929F-B5038108F712}"/>
                  </a:ext>
                </a:extLst>
              </p:cNvPr>
              <p:cNvSpPr/>
              <p:nvPr/>
            </p:nvSpPr>
            <p:spPr>
              <a:xfrm>
                <a:off x="832640" y="4517891"/>
                <a:ext cx="51322" cy="119753"/>
              </a:xfrm>
              <a:custGeom>
                <a:avLst/>
                <a:gdLst>
                  <a:gd name="connsiteX0" fmla="*/ 15 w 51322"/>
                  <a:gd name="connsiteY0" fmla="*/ 119765 h 119753"/>
                  <a:gd name="connsiteX1" fmla="*/ 15 w 51322"/>
                  <a:gd name="connsiteY1" fmla="*/ 25673 h 119753"/>
                  <a:gd name="connsiteX2" fmla="*/ 25676 w 51322"/>
                  <a:gd name="connsiteY2" fmla="*/ 12 h 119753"/>
                  <a:gd name="connsiteX3" fmla="*/ 51338 w 51322"/>
                  <a:gd name="connsiteY3" fmla="*/ 25673 h 119753"/>
                  <a:gd name="connsiteX4" fmla="*/ 51338 w 51322"/>
                  <a:gd name="connsiteY4" fmla="*/ 119765 h 119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2" h="119753">
                    <a:moveTo>
                      <a:pt x="15" y="119765"/>
                    </a:moveTo>
                    <a:lnTo>
                      <a:pt x="15" y="25673"/>
                    </a:lnTo>
                    <a:cubicBezTo>
                      <a:pt x="15" y="11501"/>
                      <a:pt x="11504" y="12"/>
                      <a:pt x="25676" y="12"/>
                    </a:cubicBezTo>
                    <a:cubicBezTo>
                      <a:pt x="39849" y="12"/>
                      <a:pt x="51338" y="11501"/>
                      <a:pt x="51338" y="25673"/>
                    </a:cubicBezTo>
                    <a:lnTo>
                      <a:pt x="51338" y="119765"/>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0" name="图形 96">
                <a:extLst>
                  <a:ext uri="{FF2B5EF4-FFF2-40B4-BE49-F238E27FC236}">
                    <a16:creationId xmlns:a16="http://schemas.microsoft.com/office/drawing/2014/main" id="{050709BA-310C-44D7-AE60-005789EDAF83}"/>
                  </a:ext>
                </a:extLst>
              </p:cNvPr>
              <p:cNvSpPr/>
              <p:nvPr/>
            </p:nvSpPr>
            <p:spPr>
              <a:xfrm>
                <a:off x="832640" y="4629091"/>
                <a:ext cx="205291" cy="153968"/>
              </a:xfrm>
              <a:custGeom>
                <a:avLst/>
                <a:gdLst>
                  <a:gd name="connsiteX0" fmla="*/ 205307 w 205291"/>
                  <a:gd name="connsiteY0" fmla="*/ 12 h 153968"/>
                  <a:gd name="connsiteX1" fmla="*/ 205307 w 205291"/>
                  <a:gd name="connsiteY1" fmla="*/ 55612 h 153968"/>
                  <a:gd name="connsiteX2" fmla="*/ 106938 w 205291"/>
                  <a:gd name="connsiteY2" fmla="*/ 153981 h 153968"/>
                  <a:gd name="connsiteX3" fmla="*/ 98384 w 205291"/>
                  <a:gd name="connsiteY3" fmla="*/ 153981 h 153968"/>
                  <a:gd name="connsiteX4" fmla="*/ 15 w 205291"/>
                  <a:gd name="connsiteY4" fmla="*/ 55612 h 153968"/>
                  <a:gd name="connsiteX5" fmla="*/ 15 w 205291"/>
                  <a:gd name="connsiteY5" fmla="*/ 12 h 1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291" h="153968">
                    <a:moveTo>
                      <a:pt x="205307" y="12"/>
                    </a:moveTo>
                    <a:lnTo>
                      <a:pt x="205307" y="55612"/>
                    </a:lnTo>
                    <a:cubicBezTo>
                      <a:pt x="205307" y="109940"/>
                      <a:pt x="161265" y="153981"/>
                      <a:pt x="106938" y="153981"/>
                    </a:cubicBezTo>
                    <a:lnTo>
                      <a:pt x="98384" y="153981"/>
                    </a:lnTo>
                    <a:cubicBezTo>
                      <a:pt x="44056" y="153981"/>
                      <a:pt x="15" y="109940"/>
                      <a:pt x="15" y="55612"/>
                    </a:cubicBezTo>
                    <a:lnTo>
                      <a:pt x="15" y="12"/>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1" name="图形 96">
                <a:extLst>
                  <a:ext uri="{FF2B5EF4-FFF2-40B4-BE49-F238E27FC236}">
                    <a16:creationId xmlns:a16="http://schemas.microsoft.com/office/drawing/2014/main" id="{82DA15F1-49E6-432F-B194-671B4042CBBF}"/>
                  </a:ext>
                </a:extLst>
              </p:cNvPr>
              <p:cNvSpPr/>
              <p:nvPr/>
            </p:nvSpPr>
            <p:spPr>
              <a:xfrm>
                <a:off x="883963" y="4594876"/>
                <a:ext cx="51322" cy="68430"/>
              </a:xfrm>
              <a:custGeom>
                <a:avLst/>
                <a:gdLst>
                  <a:gd name="connsiteX0" fmla="*/ 15 w 51322"/>
                  <a:gd name="connsiteY0" fmla="*/ 68443 h 68430"/>
                  <a:gd name="connsiteX1" fmla="*/ 15 w 51322"/>
                  <a:gd name="connsiteY1" fmla="*/ 52240 h 68430"/>
                  <a:gd name="connsiteX2" fmla="*/ 15 w 51322"/>
                  <a:gd name="connsiteY2" fmla="*/ 25673 h 68430"/>
                  <a:gd name="connsiteX3" fmla="*/ 25676 w 51322"/>
                  <a:gd name="connsiteY3" fmla="*/ 12 h 68430"/>
                  <a:gd name="connsiteX4" fmla="*/ 51338 w 51322"/>
                  <a:gd name="connsiteY4" fmla="*/ 25673 h 68430"/>
                  <a:gd name="connsiteX5" fmla="*/ 51338 w 51322"/>
                  <a:gd name="connsiteY5" fmla="*/ 52890 h 68430"/>
                  <a:gd name="connsiteX6" fmla="*/ 51338 w 51322"/>
                  <a:gd name="connsiteY6" fmla="*/ 68443 h 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22" h="68430">
                    <a:moveTo>
                      <a:pt x="15" y="68443"/>
                    </a:moveTo>
                    <a:lnTo>
                      <a:pt x="15" y="52240"/>
                    </a:lnTo>
                    <a:lnTo>
                      <a:pt x="15" y="25673"/>
                    </a:lnTo>
                    <a:cubicBezTo>
                      <a:pt x="15" y="11501"/>
                      <a:pt x="11504" y="12"/>
                      <a:pt x="25676" y="12"/>
                    </a:cubicBezTo>
                    <a:cubicBezTo>
                      <a:pt x="39849" y="12"/>
                      <a:pt x="51338" y="11501"/>
                      <a:pt x="51338" y="25673"/>
                    </a:cubicBezTo>
                    <a:lnTo>
                      <a:pt x="51338" y="52890"/>
                    </a:lnTo>
                    <a:lnTo>
                      <a:pt x="51338" y="68443"/>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2" name="图形 96">
                <a:extLst>
                  <a:ext uri="{FF2B5EF4-FFF2-40B4-BE49-F238E27FC236}">
                    <a16:creationId xmlns:a16="http://schemas.microsoft.com/office/drawing/2014/main" id="{1B7C5637-0B6D-43F7-A99E-FAE50C4A2996}"/>
                  </a:ext>
                </a:extLst>
              </p:cNvPr>
              <p:cNvSpPr/>
              <p:nvPr/>
            </p:nvSpPr>
            <p:spPr>
              <a:xfrm>
                <a:off x="935285" y="4594876"/>
                <a:ext cx="51322" cy="68430"/>
              </a:xfrm>
              <a:custGeom>
                <a:avLst/>
                <a:gdLst>
                  <a:gd name="connsiteX0" fmla="*/ 15 w 51322"/>
                  <a:gd name="connsiteY0" fmla="*/ 68443 h 68430"/>
                  <a:gd name="connsiteX1" fmla="*/ 15 w 51322"/>
                  <a:gd name="connsiteY1" fmla="*/ 52240 h 68430"/>
                  <a:gd name="connsiteX2" fmla="*/ 15 w 51322"/>
                  <a:gd name="connsiteY2" fmla="*/ 25673 h 68430"/>
                  <a:gd name="connsiteX3" fmla="*/ 25676 w 51322"/>
                  <a:gd name="connsiteY3" fmla="*/ 12 h 68430"/>
                  <a:gd name="connsiteX4" fmla="*/ 51338 w 51322"/>
                  <a:gd name="connsiteY4" fmla="*/ 25673 h 68430"/>
                  <a:gd name="connsiteX5" fmla="*/ 51338 w 51322"/>
                  <a:gd name="connsiteY5" fmla="*/ 52890 h 68430"/>
                  <a:gd name="connsiteX6" fmla="*/ 51338 w 51322"/>
                  <a:gd name="connsiteY6" fmla="*/ 68443 h 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22" h="68430">
                    <a:moveTo>
                      <a:pt x="15" y="68443"/>
                    </a:moveTo>
                    <a:lnTo>
                      <a:pt x="15" y="52240"/>
                    </a:lnTo>
                    <a:lnTo>
                      <a:pt x="15" y="25673"/>
                    </a:lnTo>
                    <a:cubicBezTo>
                      <a:pt x="15" y="11501"/>
                      <a:pt x="11504" y="12"/>
                      <a:pt x="25676" y="12"/>
                    </a:cubicBezTo>
                    <a:cubicBezTo>
                      <a:pt x="39849" y="12"/>
                      <a:pt x="51338" y="11501"/>
                      <a:pt x="51338" y="25673"/>
                    </a:cubicBezTo>
                    <a:lnTo>
                      <a:pt x="51338" y="52890"/>
                    </a:lnTo>
                    <a:lnTo>
                      <a:pt x="51338" y="68443"/>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3" name="图形 96">
                <a:extLst>
                  <a:ext uri="{FF2B5EF4-FFF2-40B4-BE49-F238E27FC236}">
                    <a16:creationId xmlns:a16="http://schemas.microsoft.com/office/drawing/2014/main" id="{15D65BA5-EC7C-4E3C-A053-DA75027B5AE8}"/>
                  </a:ext>
                </a:extLst>
              </p:cNvPr>
              <p:cNvSpPr/>
              <p:nvPr/>
            </p:nvSpPr>
            <p:spPr>
              <a:xfrm>
                <a:off x="986608" y="4594876"/>
                <a:ext cx="51322" cy="68430"/>
              </a:xfrm>
              <a:custGeom>
                <a:avLst/>
                <a:gdLst>
                  <a:gd name="connsiteX0" fmla="*/ 15 w 51322"/>
                  <a:gd name="connsiteY0" fmla="*/ 68443 h 68430"/>
                  <a:gd name="connsiteX1" fmla="*/ 15 w 51322"/>
                  <a:gd name="connsiteY1" fmla="*/ 52240 h 68430"/>
                  <a:gd name="connsiteX2" fmla="*/ 15 w 51322"/>
                  <a:gd name="connsiteY2" fmla="*/ 25673 h 68430"/>
                  <a:gd name="connsiteX3" fmla="*/ 25676 w 51322"/>
                  <a:gd name="connsiteY3" fmla="*/ 12 h 68430"/>
                  <a:gd name="connsiteX4" fmla="*/ 51338 w 51322"/>
                  <a:gd name="connsiteY4" fmla="*/ 25673 h 68430"/>
                  <a:gd name="connsiteX5" fmla="*/ 51338 w 51322"/>
                  <a:gd name="connsiteY5" fmla="*/ 52890 h 68430"/>
                  <a:gd name="connsiteX6" fmla="*/ 51338 w 51322"/>
                  <a:gd name="connsiteY6" fmla="*/ 68443 h 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22" h="68430">
                    <a:moveTo>
                      <a:pt x="15" y="68443"/>
                    </a:moveTo>
                    <a:lnTo>
                      <a:pt x="15" y="52240"/>
                    </a:lnTo>
                    <a:lnTo>
                      <a:pt x="15" y="25673"/>
                    </a:lnTo>
                    <a:cubicBezTo>
                      <a:pt x="15" y="11501"/>
                      <a:pt x="11504" y="12"/>
                      <a:pt x="25676" y="12"/>
                    </a:cubicBezTo>
                    <a:cubicBezTo>
                      <a:pt x="39849" y="12"/>
                      <a:pt x="51338" y="11501"/>
                      <a:pt x="51338" y="25673"/>
                    </a:cubicBezTo>
                    <a:lnTo>
                      <a:pt x="51338" y="52890"/>
                    </a:lnTo>
                    <a:lnTo>
                      <a:pt x="51338" y="68443"/>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114" name="图形 96">
              <a:extLst>
                <a:ext uri="{FF2B5EF4-FFF2-40B4-BE49-F238E27FC236}">
                  <a16:creationId xmlns:a16="http://schemas.microsoft.com/office/drawing/2014/main" id="{F4A4C642-79F6-496C-8E87-F453CB6B1CC0}"/>
                </a:ext>
              </a:extLst>
            </p:cNvPr>
            <p:cNvSpPr/>
            <p:nvPr/>
          </p:nvSpPr>
          <p:spPr>
            <a:xfrm>
              <a:off x="772763" y="4458015"/>
              <a:ext cx="171076" cy="85538"/>
            </a:xfrm>
            <a:custGeom>
              <a:avLst/>
              <a:gdLst>
                <a:gd name="connsiteX0" fmla="*/ 171084 w 171076"/>
                <a:gd name="connsiteY0" fmla="*/ 85543 h 85538"/>
                <a:gd name="connsiteX1" fmla="*/ 167125 w 171076"/>
                <a:gd name="connsiteY1" fmla="*/ 59744 h 85538"/>
                <a:gd name="connsiteX2" fmla="*/ 154332 w 171076"/>
                <a:gd name="connsiteY2" fmla="*/ 34688 h 85538"/>
                <a:gd name="connsiteX3" fmla="*/ 85546 w 171076"/>
                <a:gd name="connsiteY3" fmla="*/ 5 h 85538"/>
                <a:gd name="connsiteX4" fmla="*/ 16760 w 171076"/>
                <a:gd name="connsiteY4" fmla="*/ 34688 h 85538"/>
                <a:gd name="connsiteX5" fmla="*/ 3967 w 171076"/>
                <a:gd name="connsiteY5" fmla="*/ 59744 h 85538"/>
                <a:gd name="connsiteX6" fmla="*/ 8 w 171076"/>
                <a:gd name="connsiteY6" fmla="*/ 85543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 h="85538">
                  <a:moveTo>
                    <a:pt x="171084" y="85543"/>
                  </a:moveTo>
                  <a:cubicBezTo>
                    <a:pt x="171084" y="76552"/>
                    <a:pt x="169697" y="67885"/>
                    <a:pt x="167125" y="59744"/>
                  </a:cubicBezTo>
                  <a:cubicBezTo>
                    <a:pt x="164248" y="50640"/>
                    <a:pt x="159890" y="42193"/>
                    <a:pt x="154332" y="34688"/>
                  </a:cubicBezTo>
                  <a:cubicBezTo>
                    <a:pt x="138749" y="13646"/>
                    <a:pt x="113740" y="5"/>
                    <a:pt x="85546" y="5"/>
                  </a:cubicBezTo>
                  <a:cubicBezTo>
                    <a:pt x="57352" y="5"/>
                    <a:pt x="32343" y="13646"/>
                    <a:pt x="16760" y="34688"/>
                  </a:cubicBezTo>
                  <a:cubicBezTo>
                    <a:pt x="11203" y="42193"/>
                    <a:pt x="6844" y="50640"/>
                    <a:pt x="3967" y="59744"/>
                  </a:cubicBezTo>
                  <a:cubicBezTo>
                    <a:pt x="1395" y="67885"/>
                    <a:pt x="8" y="76552"/>
                    <a:pt x="8" y="85543"/>
                  </a:cubicBezTo>
                </a:path>
              </a:pathLst>
            </a:custGeom>
            <a:noFill/>
            <a:ln w="17066" cap="rnd">
              <a:solidFill>
                <a:schemeClr val="accent1"/>
              </a:solid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122" name="组合 121">
            <a:extLst>
              <a:ext uri="{FF2B5EF4-FFF2-40B4-BE49-F238E27FC236}">
                <a16:creationId xmlns:a16="http://schemas.microsoft.com/office/drawing/2014/main" id="{886C1436-6137-46F4-8F96-958668666480}"/>
              </a:ext>
            </a:extLst>
          </p:cNvPr>
          <p:cNvGrpSpPr/>
          <p:nvPr/>
        </p:nvGrpSpPr>
        <p:grpSpPr>
          <a:xfrm>
            <a:off x="754436" y="2475604"/>
            <a:ext cx="342152" cy="342152"/>
            <a:chOff x="740256" y="2483198"/>
            <a:chExt cx="342152" cy="342152"/>
          </a:xfrm>
        </p:grpSpPr>
        <p:sp>
          <p:nvSpPr>
            <p:cNvPr id="116" name="图形 98">
              <a:extLst>
                <a:ext uri="{FF2B5EF4-FFF2-40B4-BE49-F238E27FC236}">
                  <a16:creationId xmlns:a16="http://schemas.microsoft.com/office/drawing/2014/main" id="{0A1C233F-1552-4A38-A09C-7F9DC62CB2B9}"/>
                </a:ext>
              </a:extLst>
            </p:cNvPr>
            <p:cNvSpPr/>
            <p:nvPr/>
          </p:nvSpPr>
          <p:spPr>
            <a:xfrm>
              <a:off x="740256" y="2483198"/>
              <a:ext cx="102645" cy="342152"/>
            </a:xfrm>
            <a:custGeom>
              <a:avLst/>
              <a:gdLst>
                <a:gd name="connsiteX0" fmla="*/ 51323 w 102645"/>
                <a:gd name="connsiteY0" fmla="*/ 342153 h 342152"/>
                <a:gd name="connsiteX1" fmla="*/ 102646 w 102645"/>
                <a:gd name="connsiteY1" fmla="*/ 290830 h 342152"/>
                <a:gd name="connsiteX2" fmla="*/ 102646 w 102645"/>
                <a:gd name="connsiteY2" fmla="*/ 166925 h 342152"/>
                <a:gd name="connsiteX3" fmla="*/ 102646 w 102645"/>
                <a:gd name="connsiteY3" fmla="*/ 0 h 342152"/>
                <a:gd name="connsiteX4" fmla="*/ 0 w 102645"/>
                <a:gd name="connsiteY4" fmla="*/ 0 h 342152"/>
                <a:gd name="connsiteX5" fmla="*/ 0 w 102645"/>
                <a:gd name="connsiteY5" fmla="*/ 290830 h 342152"/>
                <a:gd name="connsiteX6" fmla="*/ 51323 w 102645"/>
                <a:gd name="connsiteY6" fmla="*/ 342153 h 34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45" h="342152">
                  <a:moveTo>
                    <a:pt x="51323" y="342153"/>
                  </a:moveTo>
                  <a:cubicBezTo>
                    <a:pt x="79668" y="342153"/>
                    <a:pt x="102646" y="319174"/>
                    <a:pt x="102646" y="290830"/>
                  </a:cubicBezTo>
                  <a:lnTo>
                    <a:pt x="102646" y="166925"/>
                  </a:lnTo>
                  <a:lnTo>
                    <a:pt x="102646" y="0"/>
                  </a:lnTo>
                  <a:lnTo>
                    <a:pt x="0" y="0"/>
                  </a:lnTo>
                  <a:lnTo>
                    <a:pt x="0" y="290830"/>
                  </a:lnTo>
                  <a:cubicBezTo>
                    <a:pt x="0" y="319174"/>
                    <a:pt x="22978" y="342153"/>
                    <a:pt x="51323" y="342153"/>
                  </a:cubicBezTo>
                  <a:close/>
                </a:path>
              </a:pathLst>
            </a:custGeom>
            <a:noFill/>
            <a:ln w="8533" cap="flat">
              <a:solidFill>
                <a:schemeClr val="accent1"/>
              </a:solid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7" name="图形 98">
              <a:extLst>
                <a:ext uri="{FF2B5EF4-FFF2-40B4-BE49-F238E27FC236}">
                  <a16:creationId xmlns:a16="http://schemas.microsoft.com/office/drawing/2014/main" id="{0A1C233F-1552-4A38-A09C-7F9DC62CB2B9}"/>
                </a:ext>
              </a:extLst>
            </p:cNvPr>
            <p:cNvSpPr/>
            <p:nvPr/>
          </p:nvSpPr>
          <p:spPr>
            <a:xfrm>
              <a:off x="740256" y="2483198"/>
              <a:ext cx="342152" cy="342152"/>
            </a:xfrm>
            <a:custGeom>
              <a:avLst/>
              <a:gdLst>
                <a:gd name="connsiteX0" fmla="*/ 51323 w 342152"/>
                <a:gd name="connsiteY0" fmla="*/ 342153 h 342152"/>
                <a:gd name="connsiteX1" fmla="*/ 102646 w 342152"/>
                <a:gd name="connsiteY1" fmla="*/ 290830 h 342152"/>
                <a:gd name="connsiteX2" fmla="*/ 102646 w 342152"/>
                <a:gd name="connsiteY2" fmla="*/ 166925 h 342152"/>
                <a:gd name="connsiteX3" fmla="*/ 51323 w 342152"/>
                <a:gd name="connsiteY3" fmla="*/ 342153 h 342152"/>
                <a:gd name="connsiteX4" fmla="*/ 0 w 342152"/>
                <a:gd name="connsiteY4" fmla="*/ 290830 h 342152"/>
                <a:gd name="connsiteX5" fmla="*/ 0 w 342152"/>
                <a:gd name="connsiteY5" fmla="*/ 0 h 342152"/>
                <a:gd name="connsiteX6" fmla="*/ 102646 w 342152"/>
                <a:gd name="connsiteY6" fmla="*/ 0 h 342152"/>
                <a:gd name="connsiteX7" fmla="*/ 102646 w 342152"/>
                <a:gd name="connsiteY7" fmla="*/ 166925 h 342152"/>
                <a:gd name="connsiteX8" fmla="*/ 51323 w 342152"/>
                <a:gd name="connsiteY8" fmla="*/ 342153 h 342152"/>
                <a:gd name="connsiteX9" fmla="*/ 342153 w 342152"/>
                <a:gd name="connsiteY9" fmla="*/ 342153 h 342152"/>
                <a:gd name="connsiteX10" fmla="*/ 342153 w 342152"/>
                <a:gd name="connsiteY10" fmla="*/ 239507 h 342152"/>
                <a:gd name="connsiteX11" fmla="*/ 175227 w 342152"/>
                <a:gd name="connsiteY11" fmla="*/ 239507 h 342152"/>
                <a:gd name="connsiteX12" fmla="*/ 15032 w 342152"/>
                <a:gd name="connsiteY12" fmla="*/ 327120 h 342152"/>
                <a:gd name="connsiteX13" fmla="*/ 87613 w 342152"/>
                <a:gd name="connsiteY13" fmla="*/ 327120 h 342152"/>
                <a:gd name="connsiteX14" fmla="*/ 175227 w 342152"/>
                <a:gd name="connsiteY14" fmla="*/ 239507 h 342152"/>
                <a:gd name="connsiteX15" fmla="*/ 102646 w 342152"/>
                <a:gd name="connsiteY15" fmla="*/ 166925 h 342152"/>
                <a:gd name="connsiteX16" fmla="*/ 265294 w 342152"/>
                <a:gd name="connsiteY16" fmla="*/ 4277 h 342152"/>
                <a:gd name="connsiteX17" fmla="*/ 269319 w 342152"/>
                <a:gd name="connsiteY17" fmla="*/ 0 h 342152"/>
                <a:gd name="connsiteX18" fmla="*/ 342027 w 342152"/>
                <a:gd name="connsiteY18" fmla="*/ 72707 h 342152"/>
                <a:gd name="connsiteX19" fmla="*/ 175227 w 342152"/>
                <a:gd name="connsiteY19" fmla="*/ 239507 h 34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2152" h="342152">
                  <a:moveTo>
                    <a:pt x="51323" y="342153"/>
                  </a:moveTo>
                  <a:cubicBezTo>
                    <a:pt x="79668" y="342153"/>
                    <a:pt x="102646" y="319174"/>
                    <a:pt x="102646" y="290830"/>
                  </a:cubicBezTo>
                  <a:lnTo>
                    <a:pt x="102646" y="166925"/>
                  </a:lnTo>
                  <a:moveTo>
                    <a:pt x="51323" y="342153"/>
                  </a:moveTo>
                  <a:cubicBezTo>
                    <a:pt x="22978" y="342153"/>
                    <a:pt x="0" y="319174"/>
                    <a:pt x="0" y="290830"/>
                  </a:cubicBezTo>
                  <a:lnTo>
                    <a:pt x="0" y="0"/>
                  </a:lnTo>
                  <a:lnTo>
                    <a:pt x="102646" y="0"/>
                  </a:lnTo>
                  <a:lnTo>
                    <a:pt x="102646" y="166925"/>
                  </a:lnTo>
                  <a:moveTo>
                    <a:pt x="51323" y="342153"/>
                  </a:moveTo>
                  <a:lnTo>
                    <a:pt x="342153" y="342153"/>
                  </a:lnTo>
                  <a:lnTo>
                    <a:pt x="342153" y="239507"/>
                  </a:lnTo>
                  <a:lnTo>
                    <a:pt x="175227" y="239507"/>
                  </a:lnTo>
                  <a:moveTo>
                    <a:pt x="15032" y="327120"/>
                  </a:moveTo>
                  <a:cubicBezTo>
                    <a:pt x="35075" y="347163"/>
                    <a:pt x="67571" y="347163"/>
                    <a:pt x="87613" y="327120"/>
                  </a:cubicBezTo>
                  <a:lnTo>
                    <a:pt x="175227" y="239507"/>
                  </a:lnTo>
                  <a:moveTo>
                    <a:pt x="102646" y="166925"/>
                  </a:moveTo>
                  <a:lnTo>
                    <a:pt x="265294" y="4277"/>
                  </a:lnTo>
                  <a:lnTo>
                    <a:pt x="269319" y="0"/>
                  </a:lnTo>
                  <a:lnTo>
                    <a:pt x="342027" y="72707"/>
                  </a:lnTo>
                  <a:lnTo>
                    <a:pt x="175227" y="239507"/>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8" name="图形 98">
              <a:extLst>
                <a:ext uri="{FF2B5EF4-FFF2-40B4-BE49-F238E27FC236}">
                  <a16:creationId xmlns:a16="http://schemas.microsoft.com/office/drawing/2014/main" id="{0A1C233F-1552-4A38-A09C-7F9DC62CB2B9}"/>
                </a:ext>
              </a:extLst>
            </p:cNvPr>
            <p:cNvSpPr/>
            <p:nvPr/>
          </p:nvSpPr>
          <p:spPr>
            <a:xfrm>
              <a:off x="827870" y="2483198"/>
              <a:ext cx="254412" cy="327120"/>
            </a:xfrm>
            <a:custGeom>
              <a:avLst/>
              <a:gdLst>
                <a:gd name="connsiteX0" fmla="*/ 0 w 254412"/>
                <a:gd name="connsiteY0" fmla="*/ 327120 h 327120"/>
                <a:gd name="connsiteX1" fmla="*/ 254413 w 254412"/>
                <a:gd name="connsiteY1" fmla="*/ 72707 h 327120"/>
                <a:gd name="connsiteX2" fmla="*/ 181705 w 254412"/>
                <a:gd name="connsiteY2" fmla="*/ 0 h 327120"/>
                <a:gd name="connsiteX3" fmla="*/ 15032 w 254412"/>
                <a:gd name="connsiteY3" fmla="*/ 166925 h 327120"/>
              </a:gdLst>
              <a:ahLst/>
              <a:cxnLst>
                <a:cxn ang="0">
                  <a:pos x="connsiteX0" y="connsiteY0"/>
                </a:cxn>
                <a:cxn ang="0">
                  <a:pos x="connsiteX1" y="connsiteY1"/>
                </a:cxn>
                <a:cxn ang="0">
                  <a:pos x="connsiteX2" y="connsiteY2"/>
                </a:cxn>
                <a:cxn ang="0">
                  <a:pos x="connsiteX3" y="connsiteY3"/>
                </a:cxn>
              </a:cxnLst>
              <a:rect l="l" t="t" r="r" b="b"/>
              <a:pathLst>
                <a:path w="254412" h="327120">
                  <a:moveTo>
                    <a:pt x="0" y="327120"/>
                  </a:moveTo>
                  <a:lnTo>
                    <a:pt x="254413" y="72707"/>
                  </a:lnTo>
                  <a:lnTo>
                    <a:pt x="181705" y="0"/>
                  </a:lnTo>
                  <a:lnTo>
                    <a:pt x="15032" y="166925"/>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9" name="图形 98">
              <a:extLst>
                <a:ext uri="{FF2B5EF4-FFF2-40B4-BE49-F238E27FC236}">
                  <a16:creationId xmlns:a16="http://schemas.microsoft.com/office/drawing/2014/main" id="{0A1C233F-1552-4A38-A09C-7F9DC62CB2B9}"/>
                </a:ext>
              </a:extLst>
            </p:cNvPr>
            <p:cNvSpPr/>
            <p:nvPr/>
          </p:nvSpPr>
          <p:spPr>
            <a:xfrm>
              <a:off x="812962" y="2722705"/>
              <a:ext cx="269445" cy="102645"/>
            </a:xfrm>
            <a:custGeom>
              <a:avLst/>
              <a:gdLst>
                <a:gd name="connsiteX0" fmla="*/ 102521 w 269445"/>
                <a:gd name="connsiteY0" fmla="*/ 0 h 102645"/>
                <a:gd name="connsiteX1" fmla="*/ 269446 w 269445"/>
                <a:gd name="connsiteY1" fmla="*/ 0 h 102645"/>
                <a:gd name="connsiteX2" fmla="*/ 269446 w 269445"/>
                <a:gd name="connsiteY2" fmla="*/ 102646 h 102645"/>
                <a:gd name="connsiteX3" fmla="*/ 0 w 269445"/>
                <a:gd name="connsiteY3" fmla="*/ 102646 h 102645"/>
              </a:gdLst>
              <a:ahLst/>
              <a:cxnLst>
                <a:cxn ang="0">
                  <a:pos x="connsiteX0" y="connsiteY0"/>
                </a:cxn>
                <a:cxn ang="0">
                  <a:pos x="connsiteX1" y="connsiteY1"/>
                </a:cxn>
                <a:cxn ang="0">
                  <a:pos x="connsiteX2" y="connsiteY2"/>
                </a:cxn>
                <a:cxn ang="0">
                  <a:pos x="connsiteX3" y="connsiteY3"/>
                </a:cxn>
              </a:cxnLst>
              <a:rect l="l" t="t" r="r" b="b"/>
              <a:pathLst>
                <a:path w="269445" h="102645">
                  <a:moveTo>
                    <a:pt x="102521" y="0"/>
                  </a:moveTo>
                  <a:lnTo>
                    <a:pt x="269446" y="0"/>
                  </a:lnTo>
                  <a:lnTo>
                    <a:pt x="269446" y="102646"/>
                  </a:lnTo>
                  <a:lnTo>
                    <a:pt x="0" y="102646"/>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0" name="图形 98">
              <a:extLst>
                <a:ext uri="{FF2B5EF4-FFF2-40B4-BE49-F238E27FC236}">
                  <a16:creationId xmlns:a16="http://schemas.microsoft.com/office/drawing/2014/main" id="{0A1C233F-1552-4A38-A09C-7F9DC62CB2B9}"/>
                </a:ext>
              </a:extLst>
            </p:cNvPr>
            <p:cNvSpPr/>
            <p:nvPr/>
          </p:nvSpPr>
          <p:spPr>
            <a:xfrm>
              <a:off x="812963" y="2722705"/>
              <a:ext cx="269445" cy="102645"/>
            </a:xfrm>
            <a:custGeom>
              <a:avLst/>
              <a:gdLst>
                <a:gd name="connsiteX0" fmla="*/ 102520 w 269445"/>
                <a:gd name="connsiteY0" fmla="*/ 0 h 102645"/>
                <a:gd name="connsiteX1" fmla="*/ 269445 w 269445"/>
                <a:gd name="connsiteY1" fmla="*/ 0 h 102645"/>
                <a:gd name="connsiteX2" fmla="*/ 269445 w 269445"/>
                <a:gd name="connsiteY2" fmla="*/ 102646 h 102645"/>
                <a:gd name="connsiteX3" fmla="*/ 0 w 269445"/>
                <a:gd name="connsiteY3" fmla="*/ 102646 h 102645"/>
              </a:gdLst>
              <a:ahLst/>
              <a:cxnLst>
                <a:cxn ang="0">
                  <a:pos x="connsiteX0" y="connsiteY0"/>
                </a:cxn>
                <a:cxn ang="0">
                  <a:pos x="connsiteX1" y="connsiteY1"/>
                </a:cxn>
                <a:cxn ang="0">
                  <a:pos x="connsiteX2" y="connsiteY2"/>
                </a:cxn>
                <a:cxn ang="0">
                  <a:pos x="connsiteX3" y="connsiteY3"/>
                </a:cxn>
              </a:cxnLst>
              <a:rect l="l" t="t" r="r" b="b"/>
              <a:pathLst>
                <a:path w="269445" h="102645">
                  <a:moveTo>
                    <a:pt x="102520" y="0"/>
                  </a:moveTo>
                  <a:lnTo>
                    <a:pt x="269445" y="0"/>
                  </a:lnTo>
                  <a:lnTo>
                    <a:pt x="269445" y="102646"/>
                  </a:lnTo>
                  <a:lnTo>
                    <a:pt x="0" y="102646"/>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1" name="图形 98">
              <a:extLst>
                <a:ext uri="{FF2B5EF4-FFF2-40B4-BE49-F238E27FC236}">
                  <a16:creationId xmlns:a16="http://schemas.microsoft.com/office/drawing/2014/main" id="{0A1C233F-1552-4A38-A09C-7F9DC62CB2B9}"/>
                </a:ext>
              </a:extLst>
            </p:cNvPr>
            <p:cNvSpPr/>
            <p:nvPr/>
          </p:nvSpPr>
          <p:spPr>
            <a:xfrm>
              <a:off x="740256" y="2483198"/>
              <a:ext cx="102645" cy="342152"/>
            </a:xfrm>
            <a:custGeom>
              <a:avLst/>
              <a:gdLst>
                <a:gd name="connsiteX0" fmla="*/ 51323 w 102645"/>
                <a:gd name="connsiteY0" fmla="*/ 342153 h 342152"/>
                <a:gd name="connsiteX1" fmla="*/ 102646 w 102645"/>
                <a:gd name="connsiteY1" fmla="*/ 290830 h 342152"/>
                <a:gd name="connsiteX2" fmla="*/ 102646 w 102645"/>
                <a:gd name="connsiteY2" fmla="*/ 166925 h 342152"/>
                <a:gd name="connsiteX3" fmla="*/ 102646 w 102645"/>
                <a:gd name="connsiteY3" fmla="*/ 0 h 342152"/>
                <a:gd name="connsiteX4" fmla="*/ 0 w 102645"/>
                <a:gd name="connsiteY4" fmla="*/ 0 h 342152"/>
                <a:gd name="connsiteX5" fmla="*/ 0 w 102645"/>
                <a:gd name="connsiteY5" fmla="*/ 290830 h 342152"/>
                <a:gd name="connsiteX6" fmla="*/ 51323 w 102645"/>
                <a:gd name="connsiteY6" fmla="*/ 342153 h 34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45" h="342152">
                  <a:moveTo>
                    <a:pt x="51323" y="342153"/>
                  </a:moveTo>
                  <a:cubicBezTo>
                    <a:pt x="79668" y="342153"/>
                    <a:pt x="102646" y="319174"/>
                    <a:pt x="102646" y="290830"/>
                  </a:cubicBezTo>
                  <a:lnTo>
                    <a:pt x="102646" y="166925"/>
                  </a:lnTo>
                  <a:lnTo>
                    <a:pt x="102646" y="0"/>
                  </a:lnTo>
                  <a:lnTo>
                    <a:pt x="0" y="0"/>
                  </a:lnTo>
                  <a:lnTo>
                    <a:pt x="0" y="290830"/>
                  </a:lnTo>
                  <a:cubicBezTo>
                    <a:pt x="0" y="319174"/>
                    <a:pt x="22978" y="342153"/>
                    <a:pt x="51323" y="342153"/>
                  </a:cubicBezTo>
                  <a:close/>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422392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88BCA74-99C1-4CE7-9F51-FB9B78509372}"/>
              </a:ext>
            </a:extLst>
          </p:cNvPr>
          <p:cNvSpPr>
            <a:spLocks noGrp="1"/>
          </p:cNvSpPr>
          <p:nvPr>
            <p:ph type="body" sz="quarter" idx="10"/>
          </p:nvPr>
        </p:nvSpPr>
        <p:spPr/>
        <p:txBody>
          <a:bodyPr>
            <a:noAutofit/>
          </a:bodyPr>
          <a:lstStyle/>
          <a:p>
            <a:r>
              <a:rPr lang="en-US" altLang="zh-CN" dirty="0"/>
              <a:t>CONTENTS</a:t>
            </a:r>
            <a:endParaRPr lang="zh-CN" altLang="en-US" dirty="0"/>
          </a:p>
        </p:txBody>
      </p:sp>
      <p:sp>
        <p:nvSpPr>
          <p:cNvPr id="3" name="文本占位符 2">
            <a:extLst>
              <a:ext uri="{FF2B5EF4-FFF2-40B4-BE49-F238E27FC236}">
                <a16:creationId xmlns:a16="http://schemas.microsoft.com/office/drawing/2014/main" id="{E3F0CB98-C946-45BD-A654-76083D6F2F80}"/>
              </a:ext>
            </a:extLst>
          </p:cNvPr>
          <p:cNvSpPr>
            <a:spLocks noGrp="1"/>
          </p:cNvSpPr>
          <p:nvPr>
            <p:ph type="body" sz="quarter" idx="11"/>
          </p:nvPr>
        </p:nvSpPr>
        <p:spPr/>
        <p:txBody>
          <a:bodyPr>
            <a:noAutofit/>
          </a:bodyPr>
          <a:lstStyle/>
          <a:p>
            <a:r>
              <a:rPr lang="zh-CN" altLang="en-US" dirty="0"/>
              <a:t>本项目计划书分为四个板块进行说明，各版块内容均能清晰表现出企业现状及发展计划</a:t>
            </a:r>
          </a:p>
        </p:txBody>
      </p:sp>
      <p:sp>
        <p:nvSpPr>
          <p:cNvPr id="4" name="文本占位符 3">
            <a:extLst>
              <a:ext uri="{FF2B5EF4-FFF2-40B4-BE49-F238E27FC236}">
                <a16:creationId xmlns:a16="http://schemas.microsoft.com/office/drawing/2014/main" id="{C7F6815A-ECFB-4B18-9A59-65FBED36FB2F}"/>
              </a:ext>
            </a:extLst>
          </p:cNvPr>
          <p:cNvSpPr>
            <a:spLocks noGrp="1"/>
          </p:cNvSpPr>
          <p:nvPr>
            <p:ph type="body" sz="quarter" idx="12"/>
          </p:nvPr>
        </p:nvSpPr>
        <p:spPr/>
        <p:txBody>
          <a:bodyPr>
            <a:noAutofit/>
          </a:bodyPr>
          <a:lstStyle/>
          <a:p>
            <a:r>
              <a:rPr lang="zh-CN" altLang="en-US" b="0" dirty="0"/>
              <a:t>市场研究</a:t>
            </a:r>
          </a:p>
        </p:txBody>
      </p:sp>
      <p:sp>
        <p:nvSpPr>
          <p:cNvPr id="5" name="文本占位符 4">
            <a:extLst>
              <a:ext uri="{FF2B5EF4-FFF2-40B4-BE49-F238E27FC236}">
                <a16:creationId xmlns:a16="http://schemas.microsoft.com/office/drawing/2014/main" id="{D84F78ED-3BB4-4A03-A0DB-6FF5AB3D4930}"/>
              </a:ext>
            </a:extLst>
          </p:cNvPr>
          <p:cNvSpPr>
            <a:spLocks noGrp="1"/>
          </p:cNvSpPr>
          <p:nvPr>
            <p:ph type="body" sz="quarter" idx="13"/>
          </p:nvPr>
        </p:nvSpPr>
        <p:spPr/>
        <p:txBody>
          <a:bodyPr>
            <a:noAutofit/>
          </a:bodyPr>
          <a:lstStyle/>
          <a:p>
            <a:r>
              <a:rPr lang="en-US" altLang="zh-CN" dirty="0"/>
              <a:t>MARKET RESEARCH</a:t>
            </a:r>
            <a:endParaRPr lang="zh-CN" altLang="en-US" dirty="0"/>
          </a:p>
        </p:txBody>
      </p:sp>
      <p:sp>
        <p:nvSpPr>
          <p:cNvPr id="6" name="文本占位符 5">
            <a:extLst>
              <a:ext uri="{FF2B5EF4-FFF2-40B4-BE49-F238E27FC236}">
                <a16:creationId xmlns:a16="http://schemas.microsoft.com/office/drawing/2014/main" id="{B19CCE50-EEEA-4070-ADAB-5E893FFE1DA0}"/>
              </a:ext>
            </a:extLst>
          </p:cNvPr>
          <p:cNvSpPr>
            <a:spLocks noGrp="1"/>
          </p:cNvSpPr>
          <p:nvPr>
            <p:ph type="body" sz="quarter" idx="14"/>
          </p:nvPr>
        </p:nvSpPr>
        <p:spPr/>
        <p:txBody>
          <a:bodyPr>
            <a:noAutofit/>
          </a:bodyPr>
          <a:lstStyle/>
          <a:p>
            <a:r>
              <a:rPr lang="zh-CN" altLang="en-US" b="0" dirty="0"/>
              <a:t>业务计划</a:t>
            </a:r>
          </a:p>
        </p:txBody>
      </p:sp>
      <p:sp>
        <p:nvSpPr>
          <p:cNvPr id="7" name="文本占位符 6">
            <a:extLst>
              <a:ext uri="{FF2B5EF4-FFF2-40B4-BE49-F238E27FC236}">
                <a16:creationId xmlns:a16="http://schemas.microsoft.com/office/drawing/2014/main" id="{80A9B6F9-8DC9-48BF-9F36-C14A0FDBC163}"/>
              </a:ext>
            </a:extLst>
          </p:cNvPr>
          <p:cNvSpPr>
            <a:spLocks noGrp="1"/>
          </p:cNvSpPr>
          <p:nvPr>
            <p:ph type="body" sz="quarter" idx="15"/>
          </p:nvPr>
        </p:nvSpPr>
        <p:spPr/>
        <p:txBody>
          <a:bodyPr>
            <a:noAutofit/>
          </a:bodyPr>
          <a:lstStyle/>
          <a:p>
            <a:r>
              <a:rPr lang="en-US" altLang="zh-CN" dirty="0"/>
              <a:t>BUSINESS PLAN</a:t>
            </a:r>
            <a:endParaRPr lang="zh-CN" altLang="en-US" dirty="0"/>
          </a:p>
        </p:txBody>
      </p:sp>
      <p:sp>
        <p:nvSpPr>
          <p:cNvPr id="8" name="文本占位符 7">
            <a:extLst>
              <a:ext uri="{FF2B5EF4-FFF2-40B4-BE49-F238E27FC236}">
                <a16:creationId xmlns:a16="http://schemas.microsoft.com/office/drawing/2014/main" id="{3C21B36E-3CB6-40E8-BD68-E9A13CB56C7B}"/>
              </a:ext>
            </a:extLst>
          </p:cNvPr>
          <p:cNvSpPr>
            <a:spLocks noGrp="1"/>
          </p:cNvSpPr>
          <p:nvPr>
            <p:ph type="body" sz="quarter" idx="16"/>
          </p:nvPr>
        </p:nvSpPr>
        <p:spPr/>
        <p:txBody>
          <a:bodyPr>
            <a:noAutofit/>
          </a:bodyPr>
          <a:lstStyle/>
          <a:p>
            <a:r>
              <a:rPr lang="zh-CN" altLang="en-US" b="0" dirty="0"/>
              <a:t>经营管理</a:t>
            </a:r>
          </a:p>
        </p:txBody>
      </p:sp>
      <p:sp>
        <p:nvSpPr>
          <p:cNvPr id="9" name="文本占位符 8">
            <a:extLst>
              <a:ext uri="{FF2B5EF4-FFF2-40B4-BE49-F238E27FC236}">
                <a16:creationId xmlns:a16="http://schemas.microsoft.com/office/drawing/2014/main" id="{A57A47B6-130F-4416-B30C-BDA47CF97E3B}"/>
              </a:ext>
            </a:extLst>
          </p:cNvPr>
          <p:cNvSpPr>
            <a:spLocks noGrp="1"/>
          </p:cNvSpPr>
          <p:nvPr>
            <p:ph type="body" sz="quarter" idx="17"/>
          </p:nvPr>
        </p:nvSpPr>
        <p:spPr/>
        <p:txBody>
          <a:bodyPr>
            <a:noAutofit/>
          </a:bodyPr>
          <a:lstStyle/>
          <a:p>
            <a:r>
              <a:rPr lang="en-US" altLang="zh-CN" dirty="0"/>
              <a:t>MANAGEMENT</a:t>
            </a:r>
            <a:endParaRPr lang="zh-CN" altLang="en-US" dirty="0"/>
          </a:p>
        </p:txBody>
      </p:sp>
      <p:sp>
        <p:nvSpPr>
          <p:cNvPr id="10" name="文本占位符 9">
            <a:extLst>
              <a:ext uri="{FF2B5EF4-FFF2-40B4-BE49-F238E27FC236}">
                <a16:creationId xmlns:a16="http://schemas.microsoft.com/office/drawing/2014/main" id="{AD222DBB-9C1E-4CE5-9E29-CDA107C55A76}"/>
              </a:ext>
            </a:extLst>
          </p:cNvPr>
          <p:cNvSpPr>
            <a:spLocks noGrp="1"/>
          </p:cNvSpPr>
          <p:nvPr>
            <p:ph type="body" sz="quarter" idx="18"/>
          </p:nvPr>
        </p:nvSpPr>
        <p:spPr/>
        <p:txBody>
          <a:bodyPr>
            <a:noAutofit/>
          </a:bodyPr>
          <a:lstStyle/>
          <a:p>
            <a:r>
              <a:rPr lang="zh-CN" altLang="en-US" b="0" dirty="0"/>
              <a:t>财务融资</a:t>
            </a:r>
          </a:p>
        </p:txBody>
      </p:sp>
      <p:sp>
        <p:nvSpPr>
          <p:cNvPr id="11" name="文本占位符 10">
            <a:extLst>
              <a:ext uri="{FF2B5EF4-FFF2-40B4-BE49-F238E27FC236}">
                <a16:creationId xmlns:a16="http://schemas.microsoft.com/office/drawing/2014/main" id="{F73FEA7E-5638-47B6-95D5-331B1A6F7D83}"/>
              </a:ext>
            </a:extLst>
          </p:cNvPr>
          <p:cNvSpPr>
            <a:spLocks noGrp="1"/>
          </p:cNvSpPr>
          <p:nvPr>
            <p:ph type="body" sz="quarter" idx="19"/>
          </p:nvPr>
        </p:nvSpPr>
        <p:spPr/>
        <p:txBody>
          <a:bodyPr>
            <a:noAutofit/>
          </a:bodyPr>
          <a:lstStyle/>
          <a:p>
            <a:r>
              <a:rPr lang="en-US" altLang="zh-CN" dirty="0"/>
              <a:t>FINANCIAL FINANCING</a:t>
            </a:r>
            <a:endParaRPr lang="zh-CN" altLang="en-US" dirty="0"/>
          </a:p>
        </p:txBody>
      </p:sp>
    </p:spTree>
    <p:extLst>
      <p:ext uri="{BB962C8B-B14F-4D97-AF65-F5344CB8AC3E}">
        <p14:creationId xmlns:p14="http://schemas.microsoft.com/office/powerpoint/2010/main" val="4015489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2FD68-E206-48F8-9F27-A51AAFC652F0}"/>
              </a:ext>
            </a:extLst>
          </p:cNvPr>
          <p:cNvSpPr>
            <a:spLocks noGrp="1"/>
          </p:cNvSpPr>
          <p:nvPr>
            <p:ph type="ctrTitle"/>
          </p:nvPr>
        </p:nvSpPr>
        <p:spPr>
          <a:xfrm>
            <a:off x="3149406" y="3690279"/>
            <a:ext cx="5893188" cy="727239"/>
          </a:xfrm>
        </p:spPr>
        <p:txBody>
          <a:bodyPr/>
          <a:lstStyle/>
          <a:p>
            <a:r>
              <a:rPr lang="zh-CN" altLang="en-US" dirty="0"/>
              <a:t>财务融资</a:t>
            </a:r>
          </a:p>
        </p:txBody>
      </p:sp>
      <p:sp>
        <p:nvSpPr>
          <p:cNvPr id="7" name="文本占位符 6">
            <a:extLst>
              <a:ext uri="{FF2B5EF4-FFF2-40B4-BE49-F238E27FC236}">
                <a16:creationId xmlns:a16="http://schemas.microsoft.com/office/drawing/2014/main" id="{22507D3F-7B6C-4A8E-B42D-3A6064894248}"/>
              </a:ext>
            </a:extLst>
          </p:cNvPr>
          <p:cNvSpPr>
            <a:spLocks noGrp="1"/>
          </p:cNvSpPr>
          <p:nvPr>
            <p:ph type="body" sz="quarter" idx="14"/>
          </p:nvPr>
        </p:nvSpPr>
        <p:spPr>
          <a:xfrm>
            <a:off x="4149763" y="4484499"/>
            <a:ext cx="3892475" cy="365126"/>
          </a:xfrm>
        </p:spPr>
        <p:txBody>
          <a:bodyPr/>
          <a:lstStyle/>
          <a:p>
            <a:r>
              <a:rPr lang="en-US" altLang="zh-CN" dirty="0"/>
              <a:t>FINANCIAL FINANCING</a:t>
            </a:r>
          </a:p>
        </p:txBody>
      </p:sp>
      <p:sp>
        <p:nvSpPr>
          <p:cNvPr id="12" name="文本占位符 11">
            <a:extLst>
              <a:ext uri="{FF2B5EF4-FFF2-40B4-BE49-F238E27FC236}">
                <a16:creationId xmlns:a16="http://schemas.microsoft.com/office/drawing/2014/main" id="{A1116FBE-DCC0-49C4-B6DE-77267BD2A84F}"/>
              </a:ext>
            </a:extLst>
          </p:cNvPr>
          <p:cNvSpPr>
            <a:spLocks noGrp="1"/>
          </p:cNvSpPr>
          <p:nvPr>
            <p:ph type="body" sz="quarter" idx="15"/>
          </p:nvPr>
        </p:nvSpPr>
        <p:spPr/>
        <p:txBody>
          <a:bodyPr/>
          <a:lstStyle/>
          <a:p>
            <a:r>
              <a:rPr lang="en-US" altLang="zh-CN" dirty="0"/>
              <a:t>04</a:t>
            </a:r>
            <a:endParaRPr lang="zh-CN" altLang="en-US" dirty="0"/>
          </a:p>
        </p:txBody>
      </p:sp>
      <p:sp>
        <p:nvSpPr>
          <p:cNvPr id="4" name="文本占位符 3">
            <a:extLst>
              <a:ext uri="{FF2B5EF4-FFF2-40B4-BE49-F238E27FC236}">
                <a16:creationId xmlns:a16="http://schemas.microsoft.com/office/drawing/2014/main" id="{CCEBB288-7D59-43E3-9F95-A9218DEBFCE3}"/>
              </a:ext>
            </a:extLst>
          </p:cNvPr>
          <p:cNvSpPr>
            <a:spLocks noGrp="1"/>
          </p:cNvSpPr>
          <p:nvPr>
            <p:ph type="body" sz="quarter" idx="11"/>
          </p:nvPr>
        </p:nvSpPr>
        <p:spPr>
          <a:solidFill>
            <a:schemeClr val="accent1"/>
          </a:solidFill>
        </p:spPr>
        <p:txBody>
          <a:bodyPr/>
          <a:lstStyle/>
          <a:p>
            <a:r>
              <a:rPr lang="en-US" altLang="zh-CN" dirty="0"/>
              <a:t>PART FOUR</a:t>
            </a:r>
            <a:endParaRPr lang="zh-CN" altLang="en-US" dirty="0"/>
          </a:p>
        </p:txBody>
      </p:sp>
      <p:sp>
        <p:nvSpPr>
          <p:cNvPr id="13" name="文本占位符 12">
            <a:extLst>
              <a:ext uri="{FF2B5EF4-FFF2-40B4-BE49-F238E27FC236}">
                <a16:creationId xmlns:a16="http://schemas.microsoft.com/office/drawing/2014/main" id="{3C89420D-94B3-4315-ABB8-F8DB7101B65F}"/>
              </a:ext>
            </a:extLst>
          </p:cNvPr>
          <p:cNvSpPr>
            <a:spLocks noGrp="1"/>
          </p:cNvSpPr>
          <p:nvPr>
            <p:ph type="body" sz="quarter" idx="16"/>
          </p:nvPr>
        </p:nvSpPr>
        <p:spPr/>
        <p:txBody>
          <a:bodyPr/>
          <a:lstStyle/>
          <a:p>
            <a:r>
              <a:rPr lang="zh-CN" altLang="en-US" dirty="0"/>
              <a:t>财务融资计划是否合理关系到投资者是否会选择企业，制定合理的财务融资计划也能体现出企业领导者对于资金的运作能力</a:t>
            </a:r>
          </a:p>
        </p:txBody>
      </p:sp>
      <p:pic>
        <p:nvPicPr>
          <p:cNvPr id="10" name="图片占位符 8">
            <a:extLst>
              <a:ext uri="{FF2B5EF4-FFF2-40B4-BE49-F238E27FC236}">
                <a16:creationId xmlns:a16="http://schemas.microsoft.com/office/drawing/2014/main" id="{C6A775EE-B4D5-44A2-A993-EFC0DDD3A54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348" t="-57059" r="40536" b="-53153"/>
          <a:stretch/>
        </p:blipFill>
        <p:spPr>
          <a:xfrm>
            <a:off x="4806157" y="456864"/>
            <a:ext cx="2579687" cy="711200"/>
          </a:xfrm>
          <a:prstGeom prst="rect">
            <a:avLst/>
          </a:prstGeom>
        </p:spPr>
      </p:pic>
    </p:spTree>
    <p:extLst>
      <p:ext uri="{BB962C8B-B14F-4D97-AF65-F5344CB8AC3E}">
        <p14:creationId xmlns:p14="http://schemas.microsoft.com/office/powerpoint/2010/main" val="2178732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505EE90-4649-47C2-AE4C-9415BD9DC054}"/>
              </a:ext>
            </a:extLst>
          </p:cNvPr>
          <p:cNvSpPr>
            <a:spLocks noGrp="1"/>
          </p:cNvSpPr>
          <p:nvPr>
            <p:ph type="body" sz="quarter" idx="13"/>
          </p:nvPr>
        </p:nvSpPr>
        <p:spPr/>
        <p:txBody>
          <a:bodyPr>
            <a:noAutofit/>
          </a:bodyPr>
          <a:lstStyle/>
          <a:p>
            <a:r>
              <a:rPr lang="zh-CN" altLang="en-US" dirty="0"/>
              <a:t>财务融资</a:t>
            </a:r>
          </a:p>
        </p:txBody>
      </p:sp>
      <p:sp>
        <p:nvSpPr>
          <p:cNvPr id="10" name="文本占位符 9">
            <a:extLst>
              <a:ext uri="{FF2B5EF4-FFF2-40B4-BE49-F238E27FC236}">
                <a16:creationId xmlns:a16="http://schemas.microsoft.com/office/drawing/2014/main" id="{DE081AC1-0944-48C0-A7C3-FB1255903039}"/>
              </a:ext>
            </a:extLst>
          </p:cNvPr>
          <p:cNvSpPr>
            <a:spLocks noGrp="1"/>
          </p:cNvSpPr>
          <p:nvPr>
            <p:ph type="body" sz="quarter" idx="14"/>
          </p:nvPr>
        </p:nvSpPr>
        <p:spPr/>
        <p:txBody>
          <a:bodyPr>
            <a:noAutofit/>
          </a:bodyPr>
          <a:lstStyle/>
          <a:p>
            <a:r>
              <a:rPr lang="en-US" altLang="zh-CN" dirty="0"/>
              <a:t>FINANCIAL FINANCING</a:t>
            </a:r>
          </a:p>
        </p:txBody>
      </p:sp>
      <p:grpSp>
        <p:nvGrpSpPr>
          <p:cNvPr id="2" name="组合 1">
            <a:extLst>
              <a:ext uri="{FF2B5EF4-FFF2-40B4-BE49-F238E27FC236}">
                <a16:creationId xmlns:a16="http://schemas.microsoft.com/office/drawing/2014/main" id="{912E455D-C7FF-49B2-9938-69253798DC3A}"/>
              </a:ext>
            </a:extLst>
          </p:cNvPr>
          <p:cNvGrpSpPr/>
          <p:nvPr/>
        </p:nvGrpSpPr>
        <p:grpSpPr>
          <a:xfrm>
            <a:off x="4724400" y="1143114"/>
            <a:ext cx="2743200" cy="484300"/>
            <a:chOff x="4724400" y="1143114"/>
            <a:chExt cx="2743200" cy="484300"/>
          </a:xfrm>
        </p:grpSpPr>
        <p:sp>
          <p:nvSpPr>
            <p:cNvPr id="11" name="矩形 10">
              <a:extLst>
                <a:ext uri="{FF2B5EF4-FFF2-40B4-BE49-F238E27FC236}">
                  <a16:creationId xmlns:a16="http://schemas.microsoft.com/office/drawing/2014/main" id="{05CD29E3-5749-493A-855A-B27C0F0E40D7}"/>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标题 1">
              <a:extLst>
                <a:ext uri="{FF2B5EF4-FFF2-40B4-BE49-F238E27FC236}">
                  <a16:creationId xmlns:a16="http://schemas.microsoft.com/office/drawing/2014/main" id="{168E055A-015C-4BC2-895F-FB8B4B4F65A4}"/>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财务经营目标</a:t>
              </a:r>
            </a:p>
          </p:txBody>
        </p:sp>
      </p:grpSp>
      <p:sp>
        <p:nvSpPr>
          <p:cNvPr id="13" name="标题 1">
            <a:extLst>
              <a:ext uri="{FF2B5EF4-FFF2-40B4-BE49-F238E27FC236}">
                <a16:creationId xmlns:a16="http://schemas.microsoft.com/office/drawing/2014/main" id="{2A6E0FD3-ACA9-47FB-9289-2EC20BA892DC}"/>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FINANCIAL MANAGEMENT GOALS</a:t>
            </a:r>
          </a:p>
        </p:txBody>
      </p:sp>
      <p:sp>
        <p:nvSpPr>
          <p:cNvPr id="14" name="标题 1">
            <a:extLst>
              <a:ext uri="{FF2B5EF4-FFF2-40B4-BE49-F238E27FC236}">
                <a16:creationId xmlns:a16="http://schemas.microsoft.com/office/drawing/2014/main" id="{85D45604-6E41-4806-A8B3-847350EC3C9B}"/>
              </a:ext>
            </a:extLst>
          </p:cNvPr>
          <p:cNvSpPr txBox="1">
            <a:spLocks/>
          </p:cNvSpPr>
          <p:nvPr/>
        </p:nvSpPr>
        <p:spPr>
          <a:xfrm>
            <a:off x="1185545" y="2406764"/>
            <a:ext cx="2743200" cy="7017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1,000W</a:t>
            </a:r>
            <a:endParaRPr lang="zh-CN" altLang="en-US"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5" name="标题 1">
            <a:extLst>
              <a:ext uri="{FF2B5EF4-FFF2-40B4-BE49-F238E27FC236}">
                <a16:creationId xmlns:a16="http://schemas.microsoft.com/office/drawing/2014/main" id="{6E2CEA6A-97D6-4054-8E2E-9189AB813C6B}"/>
              </a:ext>
            </a:extLst>
          </p:cNvPr>
          <p:cNvSpPr txBox="1">
            <a:spLocks/>
          </p:cNvSpPr>
          <p:nvPr/>
        </p:nvSpPr>
        <p:spPr>
          <a:xfrm>
            <a:off x="4724400" y="2406764"/>
            <a:ext cx="2743200" cy="7017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500W</a:t>
            </a:r>
            <a:endParaRPr lang="zh-CN" altLang="en-US"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6" name="标题 1">
            <a:extLst>
              <a:ext uri="{FF2B5EF4-FFF2-40B4-BE49-F238E27FC236}">
                <a16:creationId xmlns:a16="http://schemas.microsoft.com/office/drawing/2014/main" id="{AC952EA1-8895-4225-A269-C282A63570E7}"/>
              </a:ext>
            </a:extLst>
          </p:cNvPr>
          <p:cNvSpPr txBox="1">
            <a:spLocks/>
          </p:cNvSpPr>
          <p:nvPr/>
        </p:nvSpPr>
        <p:spPr>
          <a:xfrm>
            <a:off x="8195627" y="2406764"/>
            <a:ext cx="2743200" cy="7017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50%</a:t>
            </a:r>
            <a:endParaRPr lang="zh-CN" altLang="en-US"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7" name="标题 1">
            <a:extLst>
              <a:ext uri="{FF2B5EF4-FFF2-40B4-BE49-F238E27FC236}">
                <a16:creationId xmlns:a16="http://schemas.microsoft.com/office/drawing/2014/main" id="{81B576B2-2A6A-4A97-9EEC-D60888B2D05D}"/>
              </a:ext>
            </a:extLst>
          </p:cNvPr>
          <p:cNvSpPr txBox="1">
            <a:spLocks/>
          </p:cNvSpPr>
          <p:nvPr/>
        </p:nvSpPr>
        <p:spPr>
          <a:xfrm>
            <a:off x="1185545" y="310849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年度经营收入</a:t>
            </a:r>
          </a:p>
        </p:txBody>
      </p:sp>
      <p:sp>
        <p:nvSpPr>
          <p:cNvPr id="18" name="标题 1">
            <a:extLst>
              <a:ext uri="{FF2B5EF4-FFF2-40B4-BE49-F238E27FC236}">
                <a16:creationId xmlns:a16="http://schemas.microsoft.com/office/drawing/2014/main" id="{6B629C44-D65C-4685-94A0-F861D6D9557B}"/>
              </a:ext>
            </a:extLst>
          </p:cNvPr>
          <p:cNvSpPr txBox="1">
            <a:spLocks/>
          </p:cNvSpPr>
          <p:nvPr/>
        </p:nvSpPr>
        <p:spPr>
          <a:xfrm>
            <a:off x="4724400" y="310849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年度经营利润</a:t>
            </a:r>
          </a:p>
        </p:txBody>
      </p:sp>
      <p:sp>
        <p:nvSpPr>
          <p:cNvPr id="19" name="标题 1">
            <a:extLst>
              <a:ext uri="{FF2B5EF4-FFF2-40B4-BE49-F238E27FC236}">
                <a16:creationId xmlns:a16="http://schemas.microsoft.com/office/drawing/2014/main" id="{A4F0D3E7-86CD-4DE7-9DF8-1EA3CD2BFE0A}"/>
              </a:ext>
            </a:extLst>
          </p:cNvPr>
          <p:cNvSpPr txBox="1">
            <a:spLocks/>
          </p:cNvSpPr>
          <p:nvPr/>
        </p:nvSpPr>
        <p:spPr>
          <a:xfrm>
            <a:off x="8195627" y="310849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成本降幅</a:t>
            </a:r>
          </a:p>
        </p:txBody>
      </p:sp>
      <p:graphicFrame>
        <p:nvGraphicFramePr>
          <p:cNvPr id="21" name="图表 20">
            <a:extLst>
              <a:ext uri="{FF2B5EF4-FFF2-40B4-BE49-F238E27FC236}">
                <a16:creationId xmlns:a16="http://schemas.microsoft.com/office/drawing/2014/main" id="{07EC8CF6-B73D-47FA-95B4-433E04E2476A}"/>
              </a:ext>
            </a:extLst>
          </p:cNvPr>
          <p:cNvGraphicFramePr/>
          <p:nvPr>
            <p:extLst>
              <p:ext uri="{D42A27DB-BD31-4B8C-83A1-F6EECF244321}">
                <p14:modId xmlns:p14="http://schemas.microsoft.com/office/powerpoint/2010/main" val="111679376"/>
              </p:ext>
            </p:extLst>
          </p:nvPr>
        </p:nvGraphicFramePr>
        <p:xfrm>
          <a:off x="843280" y="3772263"/>
          <a:ext cx="10366506" cy="24920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0356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505EE90-4649-47C2-AE4C-9415BD9DC054}"/>
              </a:ext>
            </a:extLst>
          </p:cNvPr>
          <p:cNvSpPr>
            <a:spLocks noGrp="1"/>
          </p:cNvSpPr>
          <p:nvPr>
            <p:ph type="body" sz="quarter" idx="13"/>
          </p:nvPr>
        </p:nvSpPr>
        <p:spPr/>
        <p:txBody>
          <a:bodyPr>
            <a:noAutofit/>
          </a:bodyPr>
          <a:lstStyle/>
          <a:p>
            <a:r>
              <a:rPr lang="zh-CN" altLang="en-US" dirty="0"/>
              <a:t>财务融资</a:t>
            </a:r>
          </a:p>
        </p:txBody>
      </p:sp>
      <p:sp>
        <p:nvSpPr>
          <p:cNvPr id="10" name="文本占位符 9">
            <a:extLst>
              <a:ext uri="{FF2B5EF4-FFF2-40B4-BE49-F238E27FC236}">
                <a16:creationId xmlns:a16="http://schemas.microsoft.com/office/drawing/2014/main" id="{DE081AC1-0944-48C0-A7C3-FB1255903039}"/>
              </a:ext>
            </a:extLst>
          </p:cNvPr>
          <p:cNvSpPr>
            <a:spLocks noGrp="1"/>
          </p:cNvSpPr>
          <p:nvPr>
            <p:ph type="body" sz="quarter" idx="14"/>
          </p:nvPr>
        </p:nvSpPr>
        <p:spPr/>
        <p:txBody>
          <a:bodyPr>
            <a:noAutofit/>
          </a:bodyPr>
          <a:lstStyle/>
          <a:p>
            <a:r>
              <a:rPr lang="en-US" altLang="zh-CN" dirty="0"/>
              <a:t>FINANCIAL FINANCING</a:t>
            </a:r>
          </a:p>
        </p:txBody>
      </p:sp>
      <p:grpSp>
        <p:nvGrpSpPr>
          <p:cNvPr id="2" name="组合 1">
            <a:extLst>
              <a:ext uri="{FF2B5EF4-FFF2-40B4-BE49-F238E27FC236}">
                <a16:creationId xmlns:a16="http://schemas.microsoft.com/office/drawing/2014/main" id="{2E78F34A-3139-4DF7-B2EE-DFAFB4866009}"/>
              </a:ext>
            </a:extLst>
          </p:cNvPr>
          <p:cNvGrpSpPr/>
          <p:nvPr/>
        </p:nvGrpSpPr>
        <p:grpSpPr>
          <a:xfrm>
            <a:off x="4724400" y="1143114"/>
            <a:ext cx="2743200" cy="484300"/>
            <a:chOff x="4724400" y="1143114"/>
            <a:chExt cx="2743200" cy="484300"/>
          </a:xfrm>
        </p:grpSpPr>
        <p:sp>
          <p:nvSpPr>
            <p:cNvPr id="5" name="矩形 4">
              <a:extLst>
                <a:ext uri="{FF2B5EF4-FFF2-40B4-BE49-F238E27FC236}">
                  <a16:creationId xmlns:a16="http://schemas.microsoft.com/office/drawing/2014/main" id="{EECFEFC0-5C88-43CD-B257-A5B77F80AF03}"/>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F3CA48BD-D852-4A87-A3E5-7BF1136A935F}"/>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年度财务计划</a:t>
              </a:r>
            </a:p>
          </p:txBody>
        </p:sp>
      </p:grpSp>
      <p:sp>
        <p:nvSpPr>
          <p:cNvPr id="7" name="标题 1">
            <a:extLst>
              <a:ext uri="{FF2B5EF4-FFF2-40B4-BE49-F238E27FC236}">
                <a16:creationId xmlns:a16="http://schemas.microsoft.com/office/drawing/2014/main" id="{5C19A561-C31E-43B4-9518-B2C2067DD1EF}"/>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ANNUAL FINANCIAL PLAN</a:t>
            </a:r>
          </a:p>
        </p:txBody>
      </p:sp>
      <p:graphicFrame>
        <p:nvGraphicFramePr>
          <p:cNvPr id="11" name="表格 5">
            <a:extLst>
              <a:ext uri="{FF2B5EF4-FFF2-40B4-BE49-F238E27FC236}">
                <a16:creationId xmlns:a16="http://schemas.microsoft.com/office/drawing/2014/main" id="{53C3EAB7-180F-4164-93B6-B4A69F48765A}"/>
              </a:ext>
            </a:extLst>
          </p:cNvPr>
          <p:cNvGraphicFramePr>
            <a:graphicFrameLocks noGrp="1"/>
          </p:cNvGraphicFramePr>
          <p:nvPr>
            <p:extLst>
              <p:ext uri="{D42A27DB-BD31-4B8C-83A1-F6EECF244321}">
                <p14:modId xmlns:p14="http://schemas.microsoft.com/office/powerpoint/2010/main" val="2660453092"/>
              </p:ext>
            </p:extLst>
          </p:nvPr>
        </p:nvGraphicFramePr>
        <p:xfrm>
          <a:off x="652527" y="2109775"/>
          <a:ext cx="10922616" cy="3605112"/>
        </p:xfrm>
        <a:graphic>
          <a:graphicData uri="http://schemas.openxmlformats.org/drawingml/2006/table">
            <a:tbl>
              <a:tblPr>
                <a:tableStyleId>{5C22544A-7EE6-4342-B048-85BDC9FD1C3A}</a:tableStyleId>
              </a:tblPr>
              <a:tblGrid>
                <a:gridCol w="1820436">
                  <a:extLst>
                    <a:ext uri="{9D8B030D-6E8A-4147-A177-3AD203B41FA5}">
                      <a16:colId xmlns:a16="http://schemas.microsoft.com/office/drawing/2014/main" val="3280476809"/>
                    </a:ext>
                  </a:extLst>
                </a:gridCol>
                <a:gridCol w="1820436">
                  <a:extLst>
                    <a:ext uri="{9D8B030D-6E8A-4147-A177-3AD203B41FA5}">
                      <a16:colId xmlns:a16="http://schemas.microsoft.com/office/drawing/2014/main" val="3568931429"/>
                    </a:ext>
                  </a:extLst>
                </a:gridCol>
                <a:gridCol w="1820436">
                  <a:extLst>
                    <a:ext uri="{9D8B030D-6E8A-4147-A177-3AD203B41FA5}">
                      <a16:colId xmlns:a16="http://schemas.microsoft.com/office/drawing/2014/main" val="69378338"/>
                    </a:ext>
                  </a:extLst>
                </a:gridCol>
                <a:gridCol w="1820436">
                  <a:extLst>
                    <a:ext uri="{9D8B030D-6E8A-4147-A177-3AD203B41FA5}">
                      <a16:colId xmlns:a16="http://schemas.microsoft.com/office/drawing/2014/main" val="1548749708"/>
                    </a:ext>
                  </a:extLst>
                </a:gridCol>
                <a:gridCol w="1820436">
                  <a:extLst>
                    <a:ext uri="{9D8B030D-6E8A-4147-A177-3AD203B41FA5}">
                      <a16:colId xmlns:a16="http://schemas.microsoft.com/office/drawing/2014/main" val="1068081651"/>
                    </a:ext>
                  </a:extLst>
                </a:gridCol>
                <a:gridCol w="1820436">
                  <a:extLst>
                    <a:ext uri="{9D8B030D-6E8A-4147-A177-3AD203B41FA5}">
                      <a16:colId xmlns:a16="http://schemas.microsoft.com/office/drawing/2014/main" val="132974262"/>
                    </a:ext>
                  </a:extLst>
                </a:gridCol>
              </a:tblGrid>
              <a:tr h="515016">
                <a:tc>
                  <a:txBody>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成本分类</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第一季度</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第二季度</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第三季度</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第四季度</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全年汇总</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extLst>
                  <a:ext uri="{0D108BD9-81ED-4DB2-BD59-A6C34878D82A}">
                    <a16:rowId xmlns:a16="http://schemas.microsoft.com/office/drawing/2014/main" val="3420206511"/>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市场拓展</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3424345393"/>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投资招商</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1641044449"/>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宣传营销</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3085292584"/>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人力资源</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939854735"/>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技术开发</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541151244"/>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后勤保障</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1557043376"/>
                  </a:ext>
                </a:extLst>
              </a:tr>
            </a:tbl>
          </a:graphicData>
        </a:graphic>
      </p:graphicFrame>
      <p:sp>
        <p:nvSpPr>
          <p:cNvPr id="12" name="标题 1">
            <a:extLst>
              <a:ext uri="{FF2B5EF4-FFF2-40B4-BE49-F238E27FC236}">
                <a16:creationId xmlns:a16="http://schemas.microsoft.com/office/drawing/2014/main" id="{6EF62092-30F0-4892-B52F-9C0C073D1B9D}"/>
              </a:ext>
            </a:extLst>
          </p:cNvPr>
          <p:cNvSpPr txBox="1">
            <a:spLocks/>
          </p:cNvSpPr>
          <p:nvPr/>
        </p:nvSpPr>
        <p:spPr>
          <a:xfrm>
            <a:off x="2806236" y="5835583"/>
            <a:ext cx="6615198"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年度财务预算计划是根据上一年实际投入量得到的测算结果，允许一定范围的波动</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Tree>
    <p:extLst>
      <p:ext uri="{BB962C8B-B14F-4D97-AF65-F5344CB8AC3E}">
        <p14:creationId xmlns:p14="http://schemas.microsoft.com/office/powerpoint/2010/main" val="4126012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505EE90-4649-47C2-AE4C-9415BD9DC054}"/>
              </a:ext>
            </a:extLst>
          </p:cNvPr>
          <p:cNvSpPr>
            <a:spLocks noGrp="1"/>
          </p:cNvSpPr>
          <p:nvPr>
            <p:ph type="body" sz="quarter" idx="13"/>
          </p:nvPr>
        </p:nvSpPr>
        <p:spPr/>
        <p:txBody>
          <a:bodyPr>
            <a:noAutofit/>
          </a:bodyPr>
          <a:lstStyle/>
          <a:p>
            <a:r>
              <a:rPr lang="zh-CN" altLang="en-US" dirty="0"/>
              <a:t>财务融资</a:t>
            </a:r>
          </a:p>
        </p:txBody>
      </p:sp>
      <p:sp>
        <p:nvSpPr>
          <p:cNvPr id="10" name="文本占位符 9">
            <a:extLst>
              <a:ext uri="{FF2B5EF4-FFF2-40B4-BE49-F238E27FC236}">
                <a16:creationId xmlns:a16="http://schemas.microsoft.com/office/drawing/2014/main" id="{DE081AC1-0944-48C0-A7C3-FB1255903039}"/>
              </a:ext>
            </a:extLst>
          </p:cNvPr>
          <p:cNvSpPr>
            <a:spLocks noGrp="1"/>
          </p:cNvSpPr>
          <p:nvPr>
            <p:ph type="body" sz="quarter" idx="14"/>
          </p:nvPr>
        </p:nvSpPr>
        <p:spPr/>
        <p:txBody>
          <a:bodyPr>
            <a:noAutofit/>
          </a:bodyPr>
          <a:lstStyle/>
          <a:p>
            <a:r>
              <a:rPr lang="en-US" altLang="zh-CN" dirty="0"/>
              <a:t>FINANCIAL FINANCING</a:t>
            </a:r>
          </a:p>
        </p:txBody>
      </p:sp>
      <p:grpSp>
        <p:nvGrpSpPr>
          <p:cNvPr id="2" name="组合 1">
            <a:extLst>
              <a:ext uri="{FF2B5EF4-FFF2-40B4-BE49-F238E27FC236}">
                <a16:creationId xmlns:a16="http://schemas.microsoft.com/office/drawing/2014/main" id="{57F5CCB9-E7F5-4841-ABCD-C81491AC8EA2}"/>
              </a:ext>
            </a:extLst>
          </p:cNvPr>
          <p:cNvGrpSpPr/>
          <p:nvPr/>
        </p:nvGrpSpPr>
        <p:grpSpPr>
          <a:xfrm>
            <a:off x="4724400" y="1143114"/>
            <a:ext cx="2743200" cy="484300"/>
            <a:chOff x="4724400" y="1143114"/>
            <a:chExt cx="2743200" cy="484300"/>
          </a:xfrm>
        </p:grpSpPr>
        <p:sp>
          <p:nvSpPr>
            <p:cNvPr id="5" name="矩形 4">
              <a:extLst>
                <a:ext uri="{FF2B5EF4-FFF2-40B4-BE49-F238E27FC236}">
                  <a16:creationId xmlns:a16="http://schemas.microsoft.com/office/drawing/2014/main" id="{BCBD160F-457F-4123-ACD4-30EFA84A67F3}"/>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FBAD3197-FC58-40AD-8B2B-887AE05418A7}"/>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财务指标分析</a:t>
              </a:r>
            </a:p>
          </p:txBody>
        </p:sp>
      </p:grpSp>
      <p:sp>
        <p:nvSpPr>
          <p:cNvPr id="7" name="标题 1">
            <a:extLst>
              <a:ext uri="{FF2B5EF4-FFF2-40B4-BE49-F238E27FC236}">
                <a16:creationId xmlns:a16="http://schemas.microsoft.com/office/drawing/2014/main" id="{280EA9A3-F3CD-4CBA-94E4-62E1E1908430}"/>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ANALYSIS OF FINANCIAL INDICATORS</a:t>
            </a:r>
          </a:p>
        </p:txBody>
      </p:sp>
      <p:graphicFrame>
        <p:nvGraphicFramePr>
          <p:cNvPr id="11" name="图表 10">
            <a:extLst>
              <a:ext uri="{FF2B5EF4-FFF2-40B4-BE49-F238E27FC236}">
                <a16:creationId xmlns:a16="http://schemas.microsoft.com/office/drawing/2014/main" id="{F28EB52F-0105-4630-8575-2A451484BEFA}"/>
              </a:ext>
            </a:extLst>
          </p:cNvPr>
          <p:cNvGraphicFramePr/>
          <p:nvPr>
            <p:extLst>
              <p:ext uri="{D42A27DB-BD31-4B8C-83A1-F6EECF244321}">
                <p14:modId xmlns:p14="http://schemas.microsoft.com/office/powerpoint/2010/main" val="2179702937"/>
              </p:ext>
            </p:extLst>
          </p:nvPr>
        </p:nvGraphicFramePr>
        <p:xfrm>
          <a:off x="374650" y="2794916"/>
          <a:ext cx="3981450" cy="2654300"/>
        </p:xfrm>
        <a:graphic>
          <a:graphicData uri="http://schemas.openxmlformats.org/drawingml/2006/chart">
            <c:chart xmlns:c="http://schemas.openxmlformats.org/drawingml/2006/chart" xmlns:r="http://schemas.openxmlformats.org/officeDocument/2006/relationships" r:id="rId2"/>
          </a:graphicData>
        </a:graphic>
      </p:graphicFrame>
      <p:sp>
        <p:nvSpPr>
          <p:cNvPr id="12" name="椭圆 11">
            <a:extLst>
              <a:ext uri="{FF2B5EF4-FFF2-40B4-BE49-F238E27FC236}">
                <a16:creationId xmlns:a16="http://schemas.microsoft.com/office/drawing/2014/main" id="{BD98301C-2A8A-40A0-A691-2ECDA68CCA61}"/>
              </a:ext>
            </a:extLst>
          </p:cNvPr>
          <p:cNvSpPr/>
          <p:nvPr/>
        </p:nvSpPr>
        <p:spPr>
          <a:xfrm>
            <a:off x="1742487" y="3499177"/>
            <a:ext cx="1245776" cy="1245776"/>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3" name="标题 1">
            <a:extLst>
              <a:ext uri="{FF2B5EF4-FFF2-40B4-BE49-F238E27FC236}">
                <a16:creationId xmlns:a16="http://schemas.microsoft.com/office/drawing/2014/main" id="{E4AFE44E-7E8E-49B5-9BEE-C18593AF77A2}"/>
              </a:ext>
            </a:extLst>
          </p:cNvPr>
          <p:cNvSpPr txBox="1">
            <a:spLocks/>
          </p:cNvSpPr>
          <p:nvPr/>
        </p:nvSpPr>
        <p:spPr>
          <a:xfrm>
            <a:off x="1530449" y="3879753"/>
            <a:ext cx="1669853" cy="5909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60%</a:t>
            </a:r>
            <a:endParaRPr lang="zh-CN" altLang="en-US"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4" name="标题 1">
            <a:extLst>
              <a:ext uri="{FF2B5EF4-FFF2-40B4-BE49-F238E27FC236}">
                <a16:creationId xmlns:a16="http://schemas.microsoft.com/office/drawing/2014/main" id="{769B1E78-A42B-4DD8-A75A-AD5401CA6F36}"/>
              </a:ext>
            </a:extLst>
          </p:cNvPr>
          <p:cNvSpPr txBox="1">
            <a:spLocks/>
          </p:cNvSpPr>
          <p:nvPr/>
        </p:nvSpPr>
        <p:spPr>
          <a:xfrm>
            <a:off x="1200150" y="5134955"/>
            <a:ext cx="2330450"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3"/>
                </a:solidFill>
                <a:latin typeface="思源黑体 CN Regular" panose="020B0500000000000000" pitchFamily="34" charset="-122"/>
              </a:rPr>
              <a:t>WRITE YOUE TITLE HERE</a:t>
            </a:r>
          </a:p>
        </p:txBody>
      </p:sp>
      <p:sp>
        <p:nvSpPr>
          <p:cNvPr id="20" name="标题 1">
            <a:extLst>
              <a:ext uri="{FF2B5EF4-FFF2-40B4-BE49-F238E27FC236}">
                <a16:creationId xmlns:a16="http://schemas.microsoft.com/office/drawing/2014/main" id="{187C5DCD-4DEA-4FD7-B344-5F653E542E48}"/>
              </a:ext>
            </a:extLst>
          </p:cNvPr>
          <p:cNvSpPr txBox="1">
            <a:spLocks/>
          </p:cNvSpPr>
          <p:nvPr/>
        </p:nvSpPr>
        <p:spPr>
          <a:xfrm>
            <a:off x="2975279" y="1994955"/>
            <a:ext cx="6016321"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通过财务指标分析确定企业营收的实际情况，并找到需要完善的地方</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21" name="标题 1">
            <a:extLst>
              <a:ext uri="{FF2B5EF4-FFF2-40B4-BE49-F238E27FC236}">
                <a16:creationId xmlns:a16="http://schemas.microsoft.com/office/drawing/2014/main" id="{FE8ED24C-F75B-4E70-AABB-232BF157FBAF}"/>
              </a:ext>
            </a:extLst>
          </p:cNvPr>
          <p:cNvSpPr txBox="1">
            <a:spLocks/>
          </p:cNvSpPr>
          <p:nvPr/>
        </p:nvSpPr>
        <p:spPr>
          <a:xfrm>
            <a:off x="709085" y="5548773"/>
            <a:ext cx="3312581"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经营成本占总成本的占比</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22" name="标题 1">
            <a:extLst>
              <a:ext uri="{FF2B5EF4-FFF2-40B4-BE49-F238E27FC236}">
                <a16:creationId xmlns:a16="http://schemas.microsoft.com/office/drawing/2014/main" id="{CAE3262C-4A56-48DE-BC08-9EE637CF67CB}"/>
              </a:ext>
            </a:extLst>
          </p:cNvPr>
          <p:cNvSpPr txBox="1">
            <a:spLocks/>
          </p:cNvSpPr>
          <p:nvPr/>
        </p:nvSpPr>
        <p:spPr>
          <a:xfrm>
            <a:off x="993775" y="4860686"/>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经营成本分析</a:t>
            </a:r>
          </a:p>
        </p:txBody>
      </p:sp>
      <p:graphicFrame>
        <p:nvGraphicFramePr>
          <p:cNvPr id="39" name="图表 38">
            <a:extLst>
              <a:ext uri="{FF2B5EF4-FFF2-40B4-BE49-F238E27FC236}">
                <a16:creationId xmlns:a16="http://schemas.microsoft.com/office/drawing/2014/main" id="{1C89C1A8-335F-4673-93A6-8B25533DE591}"/>
              </a:ext>
            </a:extLst>
          </p:cNvPr>
          <p:cNvGraphicFramePr/>
          <p:nvPr>
            <p:extLst>
              <p:ext uri="{D42A27DB-BD31-4B8C-83A1-F6EECF244321}">
                <p14:modId xmlns:p14="http://schemas.microsoft.com/office/powerpoint/2010/main" val="1800657372"/>
              </p:ext>
            </p:extLst>
          </p:nvPr>
        </p:nvGraphicFramePr>
        <p:xfrm>
          <a:off x="4038175" y="2794916"/>
          <a:ext cx="3981450" cy="2654300"/>
        </p:xfrm>
        <a:graphic>
          <a:graphicData uri="http://schemas.openxmlformats.org/drawingml/2006/chart">
            <c:chart xmlns:c="http://schemas.openxmlformats.org/drawingml/2006/chart" xmlns:r="http://schemas.openxmlformats.org/officeDocument/2006/relationships" r:id="rId3"/>
          </a:graphicData>
        </a:graphic>
      </p:graphicFrame>
      <p:sp>
        <p:nvSpPr>
          <p:cNvPr id="40" name="椭圆 39">
            <a:extLst>
              <a:ext uri="{FF2B5EF4-FFF2-40B4-BE49-F238E27FC236}">
                <a16:creationId xmlns:a16="http://schemas.microsoft.com/office/drawing/2014/main" id="{FC1C31BE-C882-4593-9F33-7DDDCD457F86}"/>
              </a:ext>
            </a:extLst>
          </p:cNvPr>
          <p:cNvSpPr/>
          <p:nvPr/>
        </p:nvSpPr>
        <p:spPr>
          <a:xfrm>
            <a:off x="5406012" y="3499177"/>
            <a:ext cx="1245776" cy="1245776"/>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1" name="标题 1">
            <a:extLst>
              <a:ext uri="{FF2B5EF4-FFF2-40B4-BE49-F238E27FC236}">
                <a16:creationId xmlns:a16="http://schemas.microsoft.com/office/drawing/2014/main" id="{94AFB590-5ACB-4FF0-9284-D6CFD1F5C83D}"/>
              </a:ext>
            </a:extLst>
          </p:cNvPr>
          <p:cNvSpPr txBox="1">
            <a:spLocks/>
          </p:cNvSpPr>
          <p:nvPr/>
        </p:nvSpPr>
        <p:spPr>
          <a:xfrm>
            <a:off x="5193974" y="3879753"/>
            <a:ext cx="1669853" cy="5909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80%</a:t>
            </a:r>
            <a:endParaRPr lang="zh-CN" altLang="en-US"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42" name="标题 1">
            <a:extLst>
              <a:ext uri="{FF2B5EF4-FFF2-40B4-BE49-F238E27FC236}">
                <a16:creationId xmlns:a16="http://schemas.microsoft.com/office/drawing/2014/main" id="{AA73891A-E428-47C7-B9E9-0E0249A05B03}"/>
              </a:ext>
            </a:extLst>
          </p:cNvPr>
          <p:cNvSpPr txBox="1">
            <a:spLocks/>
          </p:cNvSpPr>
          <p:nvPr/>
        </p:nvSpPr>
        <p:spPr>
          <a:xfrm>
            <a:off x="4863675" y="5134955"/>
            <a:ext cx="2330450"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3"/>
                </a:solidFill>
                <a:latin typeface="思源黑体 CN Regular" panose="020B0500000000000000" pitchFamily="34" charset="-122"/>
              </a:rPr>
              <a:t>WRITE YOUE TITLE HERE</a:t>
            </a:r>
          </a:p>
        </p:txBody>
      </p:sp>
      <p:sp>
        <p:nvSpPr>
          <p:cNvPr id="43" name="标题 1">
            <a:extLst>
              <a:ext uri="{FF2B5EF4-FFF2-40B4-BE49-F238E27FC236}">
                <a16:creationId xmlns:a16="http://schemas.microsoft.com/office/drawing/2014/main" id="{C871EB88-CDE6-4C54-9C0F-DAB3825A75C6}"/>
              </a:ext>
            </a:extLst>
          </p:cNvPr>
          <p:cNvSpPr txBox="1">
            <a:spLocks/>
          </p:cNvSpPr>
          <p:nvPr/>
        </p:nvSpPr>
        <p:spPr>
          <a:xfrm>
            <a:off x="4278577" y="5548773"/>
            <a:ext cx="3500648"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主营业务收入能够确定企业一年经营情况</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4" name="标题 1">
            <a:extLst>
              <a:ext uri="{FF2B5EF4-FFF2-40B4-BE49-F238E27FC236}">
                <a16:creationId xmlns:a16="http://schemas.microsoft.com/office/drawing/2014/main" id="{13E776C2-7653-4F9B-997F-2DCB9653B777}"/>
              </a:ext>
            </a:extLst>
          </p:cNvPr>
          <p:cNvSpPr txBox="1">
            <a:spLocks/>
          </p:cNvSpPr>
          <p:nvPr/>
        </p:nvSpPr>
        <p:spPr>
          <a:xfrm>
            <a:off x="4657300" y="4860686"/>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主营业务收入</a:t>
            </a:r>
          </a:p>
        </p:txBody>
      </p:sp>
      <p:graphicFrame>
        <p:nvGraphicFramePr>
          <p:cNvPr id="45" name="图表 44">
            <a:extLst>
              <a:ext uri="{FF2B5EF4-FFF2-40B4-BE49-F238E27FC236}">
                <a16:creationId xmlns:a16="http://schemas.microsoft.com/office/drawing/2014/main" id="{16FF5B7C-0B3F-4272-8030-E8F159266BBB}"/>
              </a:ext>
            </a:extLst>
          </p:cNvPr>
          <p:cNvGraphicFramePr/>
          <p:nvPr>
            <p:extLst>
              <p:ext uri="{D42A27DB-BD31-4B8C-83A1-F6EECF244321}">
                <p14:modId xmlns:p14="http://schemas.microsoft.com/office/powerpoint/2010/main" val="2567798266"/>
              </p:ext>
            </p:extLst>
          </p:nvPr>
        </p:nvGraphicFramePr>
        <p:xfrm>
          <a:off x="7832137" y="2794916"/>
          <a:ext cx="3981450" cy="2654300"/>
        </p:xfrm>
        <a:graphic>
          <a:graphicData uri="http://schemas.openxmlformats.org/drawingml/2006/chart">
            <c:chart xmlns:c="http://schemas.openxmlformats.org/drawingml/2006/chart" xmlns:r="http://schemas.openxmlformats.org/officeDocument/2006/relationships" r:id="rId4"/>
          </a:graphicData>
        </a:graphic>
      </p:graphicFrame>
      <p:sp>
        <p:nvSpPr>
          <p:cNvPr id="46" name="椭圆 45">
            <a:extLst>
              <a:ext uri="{FF2B5EF4-FFF2-40B4-BE49-F238E27FC236}">
                <a16:creationId xmlns:a16="http://schemas.microsoft.com/office/drawing/2014/main" id="{03E92978-7036-4C4F-B0B4-0AD9D10A4764}"/>
              </a:ext>
            </a:extLst>
          </p:cNvPr>
          <p:cNvSpPr/>
          <p:nvPr/>
        </p:nvSpPr>
        <p:spPr>
          <a:xfrm>
            <a:off x="9199974" y="3499177"/>
            <a:ext cx="1245776" cy="1245776"/>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7" name="标题 1">
            <a:extLst>
              <a:ext uri="{FF2B5EF4-FFF2-40B4-BE49-F238E27FC236}">
                <a16:creationId xmlns:a16="http://schemas.microsoft.com/office/drawing/2014/main" id="{F5BCC169-9406-4D19-B07D-DBBB7635AD6E}"/>
              </a:ext>
            </a:extLst>
          </p:cNvPr>
          <p:cNvSpPr txBox="1">
            <a:spLocks/>
          </p:cNvSpPr>
          <p:nvPr/>
        </p:nvSpPr>
        <p:spPr>
          <a:xfrm>
            <a:off x="8987936" y="3879753"/>
            <a:ext cx="1669853" cy="5909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50%</a:t>
            </a:r>
            <a:endParaRPr lang="zh-CN" altLang="en-US"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48" name="标题 1">
            <a:extLst>
              <a:ext uri="{FF2B5EF4-FFF2-40B4-BE49-F238E27FC236}">
                <a16:creationId xmlns:a16="http://schemas.microsoft.com/office/drawing/2014/main" id="{D764C39C-7045-49AF-87DF-10E97C7D58CF}"/>
              </a:ext>
            </a:extLst>
          </p:cNvPr>
          <p:cNvSpPr txBox="1">
            <a:spLocks/>
          </p:cNvSpPr>
          <p:nvPr/>
        </p:nvSpPr>
        <p:spPr>
          <a:xfrm>
            <a:off x="8657637" y="5134955"/>
            <a:ext cx="2330450"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3"/>
                </a:solidFill>
                <a:latin typeface="思源黑体 CN Regular" panose="020B0500000000000000" pitchFamily="34" charset="-122"/>
              </a:rPr>
              <a:t>WRITE YOUE TITLE HERE</a:t>
            </a:r>
          </a:p>
        </p:txBody>
      </p:sp>
      <p:sp>
        <p:nvSpPr>
          <p:cNvPr id="49" name="标题 1">
            <a:extLst>
              <a:ext uri="{FF2B5EF4-FFF2-40B4-BE49-F238E27FC236}">
                <a16:creationId xmlns:a16="http://schemas.microsoft.com/office/drawing/2014/main" id="{6059ABCC-E64D-4C94-99FB-CE8F0BF44E59}"/>
              </a:ext>
            </a:extLst>
          </p:cNvPr>
          <p:cNvSpPr txBox="1">
            <a:spLocks/>
          </p:cNvSpPr>
          <p:nvPr/>
        </p:nvSpPr>
        <p:spPr>
          <a:xfrm>
            <a:off x="7958692" y="5548773"/>
            <a:ext cx="3728342"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利润则是最直观的表示企业经营状况的指标</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50" name="标题 1">
            <a:extLst>
              <a:ext uri="{FF2B5EF4-FFF2-40B4-BE49-F238E27FC236}">
                <a16:creationId xmlns:a16="http://schemas.microsoft.com/office/drawing/2014/main" id="{E5CABC91-4B20-480E-B86E-97BD431D9FAD}"/>
              </a:ext>
            </a:extLst>
          </p:cNvPr>
          <p:cNvSpPr txBox="1">
            <a:spLocks/>
          </p:cNvSpPr>
          <p:nvPr/>
        </p:nvSpPr>
        <p:spPr>
          <a:xfrm>
            <a:off x="8451262" y="4860686"/>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年度利润分析</a:t>
            </a:r>
          </a:p>
        </p:txBody>
      </p:sp>
    </p:spTree>
    <p:extLst>
      <p:ext uri="{BB962C8B-B14F-4D97-AF65-F5344CB8AC3E}">
        <p14:creationId xmlns:p14="http://schemas.microsoft.com/office/powerpoint/2010/main" val="3878308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505EE90-4649-47C2-AE4C-9415BD9DC054}"/>
              </a:ext>
            </a:extLst>
          </p:cNvPr>
          <p:cNvSpPr>
            <a:spLocks noGrp="1"/>
          </p:cNvSpPr>
          <p:nvPr>
            <p:ph type="body" sz="quarter" idx="13"/>
          </p:nvPr>
        </p:nvSpPr>
        <p:spPr/>
        <p:txBody>
          <a:bodyPr>
            <a:noAutofit/>
          </a:bodyPr>
          <a:lstStyle/>
          <a:p>
            <a:r>
              <a:rPr lang="zh-CN" altLang="en-US" dirty="0"/>
              <a:t>财务融资</a:t>
            </a:r>
          </a:p>
        </p:txBody>
      </p:sp>
      <p:sp>
        <p:nvSpPr>
          <p:cNvPr id="10" name="文本占位符 9">
            <a:extLst>
              <a:ext uri="{FF2B5EF4-FFF2-40B4-BE49-F238E27FC236}">
                <a16:creationId xmlns:a16="http://schemas.microsoft.com/office/drawing/2014/main" id="{DE081AC1-0944-48C0-A7C3-FB1255903039}"/>
              </a:ext>
            </a:extLst>
          </p:cNvPr>
          <p:cNvSpPr>
            <a:spLocks noGrp="1"/>
          </p:cNvSpPr>
          <p:nvPr>
            <p:ph type="body" sz="quarter" idx="14"/>
          </p:nvPr>
        </p:nvSpPr>
        <p:spPr/>
        <p:txBody>
          <a:bodyPr>
            <a:noAutofit/>
          </a:bodyPr>
          <a:lstStyle/>
          <a:p>
            <a:r>
              <a:rPr lang="en-US" altLang="zh-CN" dirty="0"/>
              <a:t>FINANCIAL FINANCING</a:t>
            </a:r>
          </a:p>
        </p:txBody>
      </p:sp>
      <p:grpSp>
        <p:nvGrpSpPr>
          <p:cNvPr id="2" name="组合 1">
            <a:extLst>
              <a:ext uri="{FF2B5EF4-FFF2-40B4-BE49-F238E27FC236}">
                <a16:creationId xmlns:a16="http://schemas.microsoft.com/office/drawing/2014/main" id="{D65FA79E-C7D4-4D17-9704-28D92310640F}"/>
              </a:ext>
            </a:extLst>
          </p:cNvPr>
          <p:cNvGrpSpPr/>
          <p:nvPr/>
        </p:nvGrpSpPr>
        <p:grpSpPr>
          <a:xfrm>
            <a:off x="4724400" y="1143114"/>
            <a:ext cx="2743200" cy="484300"/>
            <a:chOff x="4724400" y="1143114"/>
            <a:chExt cx="2743200" cy="484300"/>
          </a:xfrm>
        </p:grpSpPr>
        <p:sp>
          <p:nvSpPr>
            <p:cNvPr id="5" name="矩形 4">
              <a:extLst>
                <a:ext uri="{FF2B5EF4-FFF2-40B4-BE49-F238E27FC236}">
                  <a16:creationId xmlns:a16="http://schemas.microsoft.com/office/drawing/2014/main" id="{9FCC167D-EE2A-40CA-A500-7855D3AAAD87}"/>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6AADC0C9-8137-4502-B048-E5E408DD27A8}"/>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现金流量分析</a:t>
              </a:r>
            </a:p>
          </p:txBody>
        </p:sp>
      </p:grpSp>
      <p:sp>
        <p:nvSpPr>
          <p:cNvPr id="7" name="标题 1">
            <a:extLst>
              <a:ext uri="{FF2B5EF4-FFF2-40B4-BE49-F238E27FC236}">
                <a16:creationId xmlns:a16="http://schemas.microsoft.com/office/drawing/2014/main" id="{8B2A06CB-2AA3-46F7-B5A5-0EEFED60B920}"/>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CASH FLOW ANALYSIS</a:t>
            </a:r>
          </a:p>
        </p:txBody>
      </p:sp>
      <p:graphicFrame>
        <p:nvGraphicFramePr>
          <p:cNvPr id="4" name="图表 3">
            <a:extLst>
              <a:ext uri="{FF2B5EF4-FFF2-40B4-BE49-F238E27FC236}">
                <a16:creationId xmlns:a16="http://schemas.microsoft.com/office/drawing/2014/main" id="{44A93078-B744-4FAE-8A53-B0FC7BB04F5B}"/>
              </a:ext>
            </a:extLst>
          </p:cNvPr>
          <p:cNvGraphicFramePr/>
          <p:nvPr>
            <p:extLst>
              <p:ext uri="{D42A27DB-BD31-4B8C-83A1-F6EECF244321}">
                <p14:modId xmlns:p14="http://schemas.microsoft.com/office/powerpoint/2010/main" val="1179482225"/>
              </p:ext>
            </p:extLst>
          </p:nvPr>
        </p:nvGraphicFramePr>
        <p:xfrm>
          <a:off x="1079500" y="2177918"/>
          <a:ext cx="10033000" cy="2578725"/>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圆角 12">
            <a:extLst>
              <a:ext uri="{FF2B5EF4-FFF2-40B4-BE49-F238E27FC236}">
                <a16:creationId xmlns:a16="http://schemas.microsoft.com/office/drawing/2014/main" id="{30F11A8F-B516-4B46-8E67-FCC6ED1D8F77}"/>
              </a:ext>
            </a:extLst>
          </p:cNvPr>
          <p:cNvSpPr/>
          <p:nvPr/>
        </p:nvSpPr>
        <p:spPr>
          <a:xfrm>
            <a:off x="1206500" y="4936581"/>
            <a:ext cx="1993900" cy="1263650"/>
          </a:xfrm>
          <a:prstGeom prst="roundRect">
            <a:avLst>
              <a:gd name="adj" fmla="val 8124"/>
            </a:avLst>
          </a:prstGeom>
          <a:gradFill>
            <a:gsLst>
              <a:gs pos="0">
                <a:schemeClr val="accent1">
                  <a:alpha val="50000"/>
                </a:schemeClr>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4" name="标题 1">
            <a:extLst>
              <a:ext uri="{FF2B5EF4-FFF2-40B4-BE49-F238E27FC236}">
                <a16:creationId xmlns:a16="http://schemas.microsoft.com/office/drawing/2014/main" id="{F1EB9C6F-FB7A-416F-AB4A-D103FD02FC97}"/>
              </a:ext>
            </a:extLst>
          </p:cNvPr>
          <p:cNvSpPr txBox="1">
            <a:spLocks/>
          </p:cNvSpPr>
          <p:nvPr/>
        </p:nvSpPr>
        <p:spPr>
          <a:xfrm>
            <a:off x="1392871" y="5473981"/>
            <a:ext cx="1354138" cy="553998"/>
          </a:xfrm>
          <a:prstGeom prst="rect">
            <a:avLst/>
          </a:prstGeom>
          <a:noFill/>
        </p:spPr>
        <p:txBody>
          <a:bodyPr wrap="square" lIns="0" tIns="0" rIns="0" bIns="0"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50%</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5" name="标题 1">
            <a:extLst>
              <a:ext uri="{FF2B5EF4-FFF2-40B4-BE49-F238E27FC236}">
                <a16:creationId xmlns:a16="http://schemas.microsoft.com/office/drawing/2014/main" id="{3B616BCB-1F52-456C-9887-31FC07C48ACA}"/>
              </a:ext>
            </a:extLst>
          </p:cNvPr>
          <p:cNvSpPr txBox="1">
            <a:spLocks/>
          </p:cNvSpPr>
          <p:nvPr/>
        </p:nvSpPr>
        <p:spPr>
          <a:xfrm>
            <a:off x="1392871" y="5039739"/>
            <a:ext cx="1052996" cy="289631"/>
          </a:xfrm>
          <a:prstGeom prst="rect">
            <a:avLst/>
          </a:prstGeom>
          <a:noFill/>
        </p:spPr>
        <p:txBody>
          <a:bodyPr wrap="square" lIns="0" tIns="0" rIns="0" bIns="0"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latin typeface="思源黑体 CN Regular" panose="020B0500000000000000" pitchFamily="34" charset="-122"/>
                <a:ea typeface="思源黑体 CN Regular" panose="020B0500000000000000" pitchFamily="34" charset="-122"/>
              </a:rPr>
              <a:t>四月增幅</a:t>
            </a:r>
            <a:endParaRPr lang="en-US" altLang="zh-CN" sz="1400" dirty="0">
              <a:latin typeface="思源黑体 CN Regular" panose="020B0500000000000000" pitchFamily="34" charset="-122"/>
              <a:ea typeface="思源黑体 CN Regular" panose="020B0500000000000000" pitchFamily="34" charset="-122"/>
            </a:endParaRPr>
          </a:p>
        </p:txBody>
      </p:sp>
      <p:sp>
        <p:nvSpPr>
          <p:cNvPr id="16" name="箭头: 上 15">
            <a:extLst>
              <a:ext uri="{FF2B5EF4-FFF2-40B4-BE49-F238E27FC236}">
                <a16:creationId xmlns:a16="http://schemas.microsoft.com/office/drawing/2014/main" id="{46DF1DBB-9CA1-4300-B8F5-7E61E72AE79C}"/>
              </a:ext>
            </a:extLst>
          </p:cNvPr>
          <p:cNvSpPr/>
          <p:nvPr/>
        </p:nvSpPr>
        <p:spPr>
          <a:xfrm>
            <a:off x="2526906" y="5231959"/>
            <a:ext cx="592455" cy="702727"/>
          </a:xfrm>
          <a:prstGeom prst="upArrow">
            <a:avLst/>
          </a:prstGeom>
          <a:gradFill>
            <a:gsLst>
              <a:gs pos="0">
                <a:schemeClr val="accent1">
                  <a:alpha val="70000"/>
                </a:scheme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 name="矩形: 圆角 16">
            <a:extLst>
              <a:ext uri="{FF2B5EF4-FFF2-40B4-BE49-F238E27FC236}">
                <a16:creationId xmlns:a16="http://schemas.microsoft.com/office/drawing/2014/main" id="{BE75FC6C-1207-4761-88DC-E90FF8842FEA}"/>
              </a:ext>
            </a:extLst>
          </p:cNvPr>
          <p:cNvSpPr/>
          <p:nvPr/>
        </p:nvSpPr>
        <p:spPr>
          <a:xfrm>
            <a:off x="3337485" y="4936581"/>
            <a:ext cx="1993900" cy="1263650"/>
          </a:xfrm>
          <a:prstGeom prst="roundRect">
            <a:avLst>
              <a:gd name="adj" fmla="val 8124"/>
            </a:avLst>
          </a:prstGeom>
          <a:gradFill>
            <a:gsLst>
              <a:gs pos="0">
                <a:schemeClr val="accent1">
                  <a:alpha val="50000"/>
                </a:schemeClr>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8" name="标题 1">
            <a:extLst>
              <a:ext uri="{FF2B5EF4-FFF2-40B4-BE49-F238E27FC236}">
                <a16:creationId xmlns:a16="http://schemas.microsoft.com/office/drawing/2014/main" id="{2646567C-532F-4962-9320-401D0A36E590}"/>
              </a:ext>
            </a:extLst>
          </p:cNvPr>
          <p:cNvSpPr txBox="1">
            <a:spLocks/>
          </p:cNvSpPr>
          <p:nvPr/>
        </p:nvSpPr>
        <p:spPr>
          <a:xfrm>
            <a:off x="3523856" y="5473981"/>
            <a:ext cx="1354138" cy="553998"/>
          </a:xfrm>
          <a:prstGeom prst="rect">
            <a:avLst/>
          </a:prstGeom>
          <a:noFill/>
        </p:spPr>
        <p:txBody>
          <a:bodyPr wrap="square" lIns="0" tIns="0" rIns="0" bIns="0"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40%</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9" name="标题 1">
            <a:extLst>
              <a:ext uri="{FF2B5EF4-FFF2-40B4-BE49-F238E27FC236}">
                <a16:creationId xmlns:a16="http://schemas.microsoft.com/office/drawing/2014/main" id="{3E88F7F4-DB83-40BF-B15B-9837D628EB23}"/>
              </a:ext>
            </a:extLst>
          </p:cNvPr>
          <p:cNvSpPr txBox="1">
            <a:spLocks/>
          </p:cNvSpPr>
          <p:nvPr/>
        </p:nvSpPr>
        <p:spPr>
          <a:xfrm>
            <a:off x="3523856" y="5039739"/>
            <a:ext cx="1052996" cy="289631"/>
          </a:xfrm>
          <a:prstGeom prst="rect">
            <a:avLst/>
          </a:prstGeom>
          <a:noFill/>
        </p:spPr>
        <p:txBody>
          <a:bodyPr wrap="square" lIns="0" tIns="0" rIns="0" bIns="0"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latin typeface="思源黑体 CN Regular" panose="020B0500000000000000" pitchFamily="34" charset="-122"/>
                <a:ea typeface="思源黑体 CN Regular" panose="020B0500000000000000" pitchFamily="34" charset="-122"/>
              </a:rPr>
              <a:t>成本控制</a:t>
            </a:r>
            <a:endParaRPr lang="en-US" altLang="zh-CN" sz="1400" dirty="0">
              <a:latin typeface="思源黑体 CN Regular" panose="020B0500000000000000" pitchFamily="34" charset="-122"/>
              <a:ea typeface="思源黑体 CN Regular" panose="020B0500000000000000" pitchFamily="34" charset="-122"/>
            </a:endParaRPr>
          </a:p>
        </p:txBody>
      </p:sp>
      <p:sp>
        <p:nvSpPr>
          <p:cNvPr id="20" name="箭头: 上 19">
            <a:extLst>
              <a:ext uri="{FF2B5EF4-FFF2-40B4-BE49-F238E27FC236}">
                <a16:creationId xmlns:a16="http://schemas.microsoft.com/office/drawing/2014/main" id="{B2073659-99AB-4BE5-83E8-551F8D48CA3B}"/>
              </a:ext>
            </a:extLst>
          </p:cNvPr>
          <p:cNvSpPr/>
          <p:nvPr/>
        </p:nvSpPr>
        <p:spPr>
          <a:xfrm flipV="1">
            <a:off x="4657891" y="5231959"/>
            <a:ext cx="592455" cy="702727"/>
          </a:xfrm>
          <a:prstGeom prst="upArrow">
            <a:avLst/>
          </a:prstGeom>
          <a:gradFill>
            <a:gsLst>
              <a:gs pos="0">
                <a:schemeClr val="accent1">
                  <a:alpha val="70000"/>
                </a:scheme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1" name="标题 1">
            <a:extLst>
              <a:ext uri="{FF2B5EF4-FFF2-40B4-BE49-F238E27FC236}">
                <a16:creationId xmlns:a16="http://schemas.microsoft.com/office/drawing/2014/main" id="{4A0F934C-779A-40A4-9AB5-ACE2180C2A21}"/>
              </a:ext>
            </a:extLst>
          </p:cNvPr>
          <p:cNvSpPr txBox="1">
            <a:spLocks/>
          </p:cNvSpPr>
          <p:nvPr/>
        </p:nvSpPr>
        <p:spPr>
          <a:xfrm>
            <a:off x="5630558" y="5055797"/>
            <a:ext cx="508824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通过现金流量控制，确定企业应收应付等内容项的实际占比，可以看出企业当前经营的实际状况以及在行业的地位是否提升</a:t>
            </a:r>
          </a:p>
        </p:txBody>
      </p:sp>
    </p:spTree>
    <p:extLst>
      <p:ext uri="{BB962C8B-B14F-4D97-AF65-F5344CB8AC3E}">
        <p14:creationId xmlns:p14="http://schemas.microsoft.com/office/powerpoint/2010/main" val="3140192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箭头: 上 14">
            <a:extLst>
              <a:ext uri="{FF2B5EF4-FFF2-40B4-BE49-F238E27FC236}">
                <a16:creationId xmlns:a16="http://schemas.microsoft.com/office/drawing/2014/main" id="{B9C02827-C058-477F-8A78-219EC74BFA22}"/>
              </a:ext>
            </a:extLst>
          </p:cNvPr>
          <p:cNvSpPr/>
          <p:nvPr/>
        </p:nvSpPr>
        <p:spPr>
          <a:xfrm>
            <a:off x="4358654" y="1978888"/>
            <a:ext cx="3481798" cy="2653421"/>
          </a:xfrm>
          <a:prstGeom prst="upArrow">
            <a:avLst/>
          </a:prstGeom>
          <a:gradFill>
            <a:gsLst>
              <a:gs pos="0">
                <a:schemeClr val="accent1">
                  <a:alpha val="30000"/>
                </a:schemeClr>
              </a:gs>
              <a:gs pos="100000">
                <a:schemeClr val="accent1">
                  <a:alpha val="0"/>
                </a:schemeClr>
              </a:gs>
            </a:gsLst>
            <a:lin ang="5400000" scaled="0"/>
          </a:gradFill>
          <a:ln>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9" name="文本占位符 8">
            <a:extLst>
              <a:ext uri="{FF2B5EF4-FFF2-40B4-BE49-F238E27FC236}">
                <a16:creationId xmlns:a16="http://schemas.microsoft.com/office/drawing/2014/main" id="{3505EE90-4649-47C2-AE4C-9415BD9DC054}"/>
              </a:ext>
            </a:extLst>
          </p:cNvPr>
          <p:cNvSpPr>
            <a:spLocks noGrp="1"/>
          </p:cNvSpPr>
          <p:nvPr>
            <p:ph type="body" sz="quarter" idx="13"/>
          </p:nvPr>
        </p:nvSpPr>
        <p:spPr/>
        <p:txBody>
          <a:bodyPr>
            <a:noAutofit/>
          </a:bodyPr>
          <a:lstStyle/>
          <a:p>
            <a:r>
              <a:rPr lang="zh-CN" altLang="en-US" dirty="0"/>
              <a:t>财务融资</a:t>
            </a:r>
          </a:p>
        </p:txBody>
      </p:sp>
      <p:sp>
        <p:nvSpPr>
          <p:cNvPr id="10" name="文本占位符 9">
            <a:extLst>
              <a:ext uri="{FF2B5EF4-FFF2-40B4-BE49-F238E27FC236}">
                <a16:creationId xmlns:a16="http://schemas.microsoft.com/office/drawing/2014/main" id="{DE081AC1-0944-48C0-A7C3-FB1255903039}"/>
              </a:ext>
            </a:extLst>
          </p:cNvPr>
          <p:cNvSpPr>
            <a:spLocks noGrp="1"/>
          </p:cNvSpPr>
          <p:nvPr>
            <p:ph type="body" sz="quarter" idx="14"/>
          </p:nvPr>
        </p:nvSpPr>
        <p:spPr/>
        <p:txBody>
          <a:bodyPr>
            <a:noAutofit/>
          </a:bodyPr>
          <a:lstStyle/>
          <a:p>
            <a:r>
              <a:rPr lang="en-US" altLang="zh-CN" dirty="0"/>
              <a:t>FINANCIAL FINANCING</a:t>
            </a:r>
          </a:p>
        </p:txBody>
      </p:sp>
      <p:grpSp>
        <p:nvGrpSpPr>
          <p:cNvPr id="2" name="组合 1">
            <a:extLst>
              <a:ext uri="{FF2B5EF4-FFF2-40B4-BE49-F238E27FC236}">
                <a16:creationId xmlns:a16="http://schemas.microsoft.com/office/drawing/2014/main" id="{0C71EA30-271B-4A11-A2D8-12BF5178C948}"/>
              </a:ext>
            </a:extLst>
          </p:cNvPr>
          <p:cNvGrpSpPr/>
          <p:nvPr/>
        </p:nvGrpSpPr>
        <p:grpSpPr>
          <a:xfrm>
            <a:off x="4724400" y="1143114"/>
            <a:ext cx="2743200" cy="484300"/>
            <a:chOff x="4724400" y="1143114"/>
            <a:chExt cx="2743200" cy="484300"/>
          </a:xfrm>
        </p:grpSpPr>
        <p:sp>
          <p:nvSpPr>
            <p:cNvPr id="5" name="矩形 4">
              <a:extLst>
                <a:ext uri="{FF2B5EF4-FFF2-40B4-BE49-F238E27FC236}">
                  <a16:creationId xmlns:a16="http://schemas.microsoft.com/office/drawing/2014/main" id="{9FCC167D-EE2A-40CA-A500-7855D3AAAD87}"/>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6AADC0C9-8137-4502-B048-E5E408DD27A8}"/>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财务融资计划</a:t>
              </a:r>
            </a:p>
          </p:txBody>
        </p:sp>
      </p:grpSp>
      <p:sp>
        <p:nvSpPr>
          <p:cNvPr id="7" name="标题 1">
            <a:extLst>
              <a:ext uri="{FF2B5EF4-FFF2-40B4-BE49-F238E27FC236}">
                <a16:creationId xmlns:a16="http://schemas.microsoft.com/office/drawing/2014/main" id="{8B2A06CB-2AA3-46F7-B5A5-0EEFED60B920}"/>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FINANCIAL FINANCING PLAN</a:t>
            </a:r>
          </a:p>
        </p:txBody>
      </p:sp>
      <p:sp>
        <p:nvSpPr>
          <p:cNvPr id="24" name="标题 1">
            <a:extLst>
              <a:ext uri="{FF2B5EF4-FFF2-40B4-BE49-F238E27FC236}">
                <a16:creationId xmlns:a16="http://schemas.microsoft.com/office/drawing/2014/main" id="{C53D622F-BB74-4149-9612-53824ABBB1BA}"/>
              </a:ext>
            </a:extLst>
          </p:cNvPr>
          <p:cNvSpPr txBox="1">
            <a:spLocks/>
          </p:cNvSpPr>
          <p:nvPr/>
        </p:nvSpPr>
        <p:spPr>
          <a:xfrm>
            <a:off x="4769102" y="2374870"/>
            <a:ext cx="274320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计划融资</a:t>
            </a:r>
          </a:p>
        </p:txBody>
      </p:sp>
      <p:sp>
        <p:nvSpPr>
          <p:cNvPr id="25" name="标题 1">
            <a:extLst>
              <a:ext uri="{FF2B5EF4-FFF2-40B4-BE49-F238E27FC236}">
                <a16:creationId xmlns:a16="http://schemas.microsoft.com/office/drawing/2014/main" id="{1FDE5532-2B3E-496F-B32B-B0BD74CADF5F}"/>
              </a:ext>
            </a:extLst>
          </p:cNvPr>
          <p:cNvSpPr txBox="1">
            <a:spLocks/>
          </p:cNvSpPr>
          <p:nvPr/>
        </p:nvSpPr>
        <p:spPr>
          <a:xfrm>
            <a:off x="4769102" y="2585553"/>
            <a:ext cx="2743200"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2,000W</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26" name="标题 1">
            <a:extLst>
              <a:ext uri="{FF2B5EF4-FFF2-40B4-BE49-F238E27FC236}">
                <a16:creationId xmlns:a16="http://schemas.microsoft.com/office/drawing/2014/main" id="{92CC4110-857D-459D-AB4D-F5935EA1D899}"/>
              </a:ext>
            </a:extLst>
          </p:cNvPr>
          <p:cNvSpPr txBox="1">
            <a:spLocks/>
          </p:cNvSpPr>
          <p:nvPr/>
        </p:nvSpPr>
        <p:spPr>
          <a:xfrm>
            <a:off x="4786593" y="3340161"/>
            <a:ext cx="274320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出让股权</a:t>
            </a:r>
          </a:p>
        </p:txBody>
      </p:sp>
      <p:sp>
        <p:nvSpPr>
          <p:cNvPr id="27" name="标题 1">
            <a:extLst>
              <a:ext uri="{FF2B5EF4-FFF2-40B4-BE49-F238E27FC236}">
                <a16:creationId xmlns:a16="http://schemas.microsoft.com/office/drawing/2014/main" id="{21CFF827-A4C5-4218-806B-0012853F8E2D}"/>
              </a:ext>
            </a:extLst>
          </p:cNvPr>
          <p:cNvSpPr txBox="1">
            <a:spLocks/>
          </p:cNvSpPr>
          <p:nvPr/>
        </p:nvSpPr>
        <p:spPr>
          <a:xfrm>
            <a:off x="4786593" y="3576464"/>
            <a:ext cx="2743200"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20%</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32" name="椭圆 31">
            <a:extLst>
              <a:ext uri="{FF2B5EF4-FFF2-40B4-BE49-F238E27FC236}">
                <a16:creationId xmlns:a16="http://schemas.microsoft.com/office/drawing/2014/main" id="{C8ACB4EE-B1D4-4E9B-9F2F-3DC861014EB6}"/>
              </a:ext>
            </a:extLst>
          </p:cNvPr>
          <p:cNvSpPr/>
          <p:nvPr/>
        </p:nvSpPr>
        <p:spPr>
          <a:xfrm rot="16200000">
            <a:off x="4066159" y="4543656"/>
            <a:ext cx="4066788" cy="4066790"/>
          </a:xfrm>
          <a:prstGeom prst="ellipse">
            <a:avLst/>
          </a:prstGeom>
          <a:noFill/>
          <a:ln w="254000">
            <a:gradFill>
              <a:gsLst>
                <a:gs pos="0">
                  <a:schemeClr val="accent1">
                    <a:alpha val="0"/>
                  </a:schemeClr>
                </a:gs>
                <a:gs pos="100000">
                  <a:schemeClr val="accent1">
                    <a:alpha val="1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椭圆 2">
            <a:extLst>
              <a:ext uri="{FF2B5EF4-FFF2-40B4-BE49-F238E27FC236}">
                <a16:creationId xmlns:a16="http://schemas.microsoft.com/office/drawing/2014/main" id="{93D2505E-6D0D-47AE-8008-94B0DABA6F81}"/>
              </a:ext>
            </a:extLst>
          </p:cNvPr>
          <p:cNvSpPr/>
          <p:nvPr/>
        </p:nvSpPr>
        <p:spPr>
          <a:xfrm rot="16200000" flipH="1">
            <a:off x="4643113" y="5122788"/>
            <a:ext cx="2844800" cy="2844800"/>
          </a:xfrm>
          <a:prstGeom prst="ellipse">
            <a:avLst/>
          </a:prstGeom>
          <a:gradFill>
            <a:gsLst>
              <a:gs pos="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2" name="椭圆 21">
            <a:extLst>
              <a:ext uri="{FF2B5EF4-FFF2-40B4-BE49-F238E27FC236}">
                <a16:creationId xmlns:a16="http://schemas.microsoft.com/office/drawing/2014/main" id="{43FA568C-42C4-4979-B5C2-490F4E5F51F5}"/>
              </a:ext>
            </a:extLst>
          </p:cNvPr>
          <p:cNvSpPr/>
          <p:nvPr/>
        </p:nvSpPr>
        <p:spPr>
          <a:xfrm rot="16200000">
            <a:off x="4522683" y="4976738"/>
            <a:ext cx="3136900" cy="3136900"/>
          </a:xfrm>
          <a:prstGeom prst="ellipse">
            <a:avLst/>
          </a:prstGeom>
          <a:noFill/>
          <a:ln w="152400">
            <a:gradFill>
              <a:gsLst>
                <a:gs pos="0">
                  <a:schemeClr val="accent1">
                    <a:alpha val="0"/>
                  </a:schemeClr>
                </a:gs>
                <a:gs pos="100000">
                  <a:schemeClr val="accent1">
                    <a:alpha val="3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3" name="椭圆 22">
            <a:extLst>
              <a:ext uri="{FF2B5EF4-FFF2-40B4-BE49-F238E27FC236}">
                <a16:creationId xmlns:a16="http://schemas.microsoft.com/office/drawing/2014/main" id="{70BF27E6-8689-4A7A-BE8B-79E42E51F2DA}"/>
              </a:ext>
            </a:extLst>
          </p:cNvPr>
          <p:cNvSpPr/>
          <p:nvPr/>
        </p:nvSpPr>
        <p:spPr>
          <a:xfrm rot="16200000">
            <a:off x="4271858" y="4725913"/>
            <a:ext cx="3638550" cy="3638550"/>
          </a:xfrm>
          <a:prstGeom prst="ellipse">
            <a:avLst/>
          </a:prstGeom>
          <a:noFill/>
          <a:ln w="25400">
            <a:gradFill>
              <a:gsLst>
                <a:gs pos="0">
                  <a:schemeClr val="accent1">
                    <a:alpha val="0"/>
                  </a:schemeClr>
                </a:gs>
                <a:gs pos="100000">
                  <a:schemeClr val="accent1">
                    <a:alpha val="30000"/>
                  </a:schemeClr>
                </a:gs>
              </a:gsLst>
              <a:lin ang="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4" name="椭圆 63">
            <a:extLst>
              <a:ext uri="{FF2B5EF4-FFF2-40B4-BE49-F238E27FC236}">
                <a16:creationId xmlns:a16="http://schemas.microsoft.com/office/drawing/2014/main" id="{57AA36EE-911B-45A7-B423-08BD7C636E07}"/>
              </a:ext>
            </a:extLst>
          </p:cNvPr>
          <p:cNvSpPr/>
          <p:nvPr/>
        </p:nvSpPr>
        <p:spPr>
          <a:xfrm rot="16200000">
            <a:off x="4370800" y="5330743"/>
            <a:ext cx="117396" cy="117398"/>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5" name="椭圆 64">
            <a:extLst>
              <a:ext uri="{FF2B5EF4-FFF2-40B4-BE49-F238E27FC236}">
                <a16:creationId xmlns:a16="http://schemas.microsoft.com/office/drawing/2014/main" id="{F027E2AA-C8AB-4DBE-B953-C8F2C656EF12}"/>
              </a:ext>
            </a:extLst>
          </p:cNvPr>
          <p:cNvSpPr/>
          <p:nvPr/>
        </p:nvSpPr>
        <p:spPr>
          <a:xfrm rot="16200000">
            <a:off x="5413387" y="4567030"/>
            <a:ext cx="117396" cy="117398"/>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6" name="椭圆 65">
            <a:extLst>
              <a:ext uri="{FF2B5EF4-FFF2-40B4-BE49-F238E27FC236}">
                <a16:creationId xmlns:a16="http://schemas.microsoft.com/office/drawing/2014/main" id="{37D75023-6641-4541-ADDD-DA102006C4FC}"/>
              </a:ext>
            </a:extLst>
          </p:cNvPr>
          <p:cNvSpPr/>
          <p:nvPr/>
        </p:nvSpPr>
        <p:spPr>
          <a:xfrm rot="16200000">
            <a:off x="6661218" y="4555767"/>
            <a:ext cx="117396" cy="117398"/>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7" name="椭圆 66">
            <a:extLst>
              <a:ext uri="{FF2B5EF4-FFF2-40B4-BE49-F238E27FC236}">
                <a16:creationId xmlns:a16="http://schemas.microsoft.com/office/drawing/2014/main" id="{7D7D896C-0244-4453-800F-E77963CDA5F4}"/>
              </a:ext>
            </a:extLst>
          </p:cNvPr>
          <p:cNvSpPr/>
          <p:nvPr/>
        </p:nvSpPr>
        <p:spPr>
          <a:xfrm rot="16200000">
            <a:off x="7723055" y="5272044"/>
            <a:ext cx="117396" cy="117398"/>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6" name="标题 1">
            <a:extLst>
              <a:ext uri="{FF2B5EF4-FFF2-40B4-BE49-F238E27FC236}">
                <a16:creationId xmlns:a16="http://schemas.microsoft.com/office/drawing/2014/main" id="{2E817768-C9F7-4B0D-A552-76DCE3952D5E}"/>
              </a:ext>
            </a:extLst>
          </p:cNvPr>
          <p:cNvSpPr txBox="1">
            <a:spLocks/>
          </p:cNvSpPr>
          <p:nvPr/>
        </p:nvSpPr>
        <p:spPr>
          <a:xfrm>
            <a:off x="1284214" y="2223041"/>
            <a:ext cx="1410109"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200W</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37" name="标题 1">
            <a:extLst>
              <a:ext uri="{FF2B5EF4-FFF2-40B4-BE49-F238E27FC236}">
                <a16:creationId xmlns:a16="http://schemas.microsoft.com/office/drawing/2014/main" id="{A2845A35-B732-4C5B-9A03-16DDDB394C58}"/>
              </a:ext>
            </a:extLst>
          </p:cNvPr>
          <p:cNvSpPr txBox="1">
            <a:spLocks/>
          </p:cNvSpPr>
          <p:nvPr/>
        </p:nvSpPr>
        <p:spPr>
          <a:xfrm>
            <a:off x="1393638" y="2800809"/>
            <a:ext cx="119126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团队建设</a:t>
            </a:r>
          </a:p>
        </p:txBody>
      </p:sp>
      <p:sp>
        <p:nvSpPr>
          <p:cNvPr id="38" name="标题 1">
            <a:extLst>
              <a:ext uri="{FF2B5EF4-FFF2-40B4-BE49-F238E27FC236}">
                <a16:creationId xmlns:a16="http://schemas.microsoft.com/office/drawing/2014/main" id="{6C9227DE-5185-4311-B8E4-61AFF0EF52E7}"/>
              </a:ext>
            </a:extLst>
          </p:cNvPr>
          <p:cNvSpPr txBox="1">
            <a:spLocks/>
          </p:cNvSpPr>
          <p:nvPr/>
        </p:nvSpPr>
        <p:spPr>
          <a:xfrm>
            <a:off x="1284214" y="4584769"/>
            <a:ext cx="1410109"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700W</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39" name="标题 1">
            <a:extLst>
              <a:ext uri="{FF2B5EF4-FFF2-40B4-BE49-F238E27FC236}">
                <a16:creationId xmlns:a16="http://schemas.microsoft.com/office/drawing/2014/main" id="{916ECB40-5051-4A12-BC4E-8B45C25B6556}"/>
              </a:ext>
            </a:extLst>
          </p:cNvPr>
          <p:cNvSpPr txBox="1">
            <a:spLocks/>
          </p:cNvSpPr>
          <p:nvPr/>
        </p:nvSpPr>
        <p:spPr>
          <a:xfrm>
            <a:off x="1393638" y="5162537"/>
            <a:ext cx="119126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推广扩张</a:t>
            </a:r>
          </a:p>
        </p:txBody>
      </p:sp>
      <p:sp>
        <p:nvSpPr>
          <p:cNvPr id="40" name="标题 1">
            <a:extLst>
              <a:ext uri="{FF2B5EF4-FFF2-40B4-BE49-F238E27FC236}">
                <a16:creationId xmlns:a16="http://schemas.microsoft.com/office/drawing/2014/main" id="{A1569380-839A-424C-B227-EE42F9CBEC5A}"/>
              </a:ext>
            </a:extLst>
          </p:cNvPr>
          <p:cNvSpPr txBox="1">
            <a:spLocks/>
          </p:cNvSpPr>
          <p:nvPr/>
        </p:nvSpPr>
        <p:spPr>
          <a:xfrm>
            <a:off x="9454311" y="4584769"/>
            <a:ext cx="1410109"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800W</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41" name="标题 1">
            <a:extLst>
              <a:ext uri="{FF2B5EF4-FFF2-40B4-BE49-F238E27FC236}">
                <a16:creationId xmlns:a16="http://schemas.microsoft.com/office/drawing/2014/main" id="{E329D57D-68B0-4EB6-9955-4D85D8E401AC}"/>
              </a:ext>
            </a:extLst>
          </p:cNvPr>
          <p:cNvSpPr txBox="1">
            <a:spLocks/>
          </p:cNvSpPr>
          <p:nvPr/>
        </p:nvSpPr>
        <p:spPr>
          <a:xfrm>
            <a:off x="9563735" y="5162537"/>
            <a:ext cx="119126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完善产品</a:t>
            </a:r>
          </a:p>
        </p:txBody>
      </p:sp>
      <p:sp>
        <p:nvSpPr>
          <p:cNvPr id="42" name="标题 1">
            <a:extLst>
              <a:ext uri="{FF2B5EF4-FFF2-40B4-BE49-F238E27FC236}">
                <a16:creationId xmlns:a16="http://schemas.microsoft.com/office/drawing/2014/main" id="{09211332-BE9C-4D04-A252-3F5879500013}"/>
              </a:ext>
            </a:extLst>
          </p:cNvPr>
          <p:cNvSpPr txBox="1">
            <a:spLocks/>
          </p:cNvSpPr>
          <p:nvPr/>
        </p:nvSpPr>
        <p:spPr>
          <a:xfrm>
            <a:off x="9454311" y="2223041"/>
            <a:ext cx="1410109"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300W</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44" name="标题 1">
            <a:extLst>
              <a:ext uri="{FF2B5EF4-FFF2-40B4-BE49-F238E27FC236}">
                <a16:creationId xmlns:a16="http://schemas.microsoft.com/office/drawing/2014/main" id="{7338CED8-963F-4A3F-8BCF-EEB7BACE4080}"/>
              </a:ext>
            </a:extLst>
          </p:cNvPr>
          <p:cNvSpPr txBox="1">
            <a:spLocks/>
          </p:cNvSpPr>
          <p:nvPr/>
        </p:nvSpPr>
        <p:spPr>
          <a:xfrm>
            <a:off x="9563735" y="2800809"/>
            <a:ext cx="119126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预留资金</a:t>
            </a:r>
          </a:p>
        </p:txBody>
      </p:sp>
      <p:sp>
        <p:nvSpPr>
          <p:cNvPr id="63" name="标题 1">
            <a:extLst>
              <a:ext uri="{FF2B5EF4-FFF2-40B4-BE49-F238E27FC236}">
                <a16:creationId xmlns:a16="http://schemas.microsoft.com/office/drawing/2014/main" id="{ABC6B76F-E6C9-4A53-8C2C-F65566CCFD7D}"/>
              </a:ext>
            </a:extLst>
          </p:cNvPr>
          <p:cNvSpPr txBox="1">
            <a:spLocks/>
          </p:cNvSpPr>
          <p:nvPr/>
        </p:nvSpPr>
        <p:spPr>
          <a:xfrm>
            <a:off x="355024" y="3141842"/>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扩大团队，深入企业文化培训，增加企业团队建设内容，打造优质员工队伍</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68" name="标题 1">
            <a:extLst>
              <a:ext uri="{FF2B5EF4-FFF2-40B4-BE49-F238E27FC236}">
                <a16:creationId xmlns:a16="http://schemas.microsoft.com/office/drawing/2014/main" id="{89B9BD9C-2993-4404-854A-224CFF1A5BF3}"/>
              </a:ext>
            </a:extLst>
          </p:cNvPr>
          <p:cNvSpPr txBox="1">
            <a:spLocks/>
          </p:cNvSpPr>
          <p:nvPr/>
        </p:nvSpPr>
        <p:spPr>
          <a:xfrm>
            <a:off x="355024" y="5477927"/>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扩大行业地位以及市场占有率，稳定并提升企业在行业的话语权和资源占有率</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69" name="标题 1">
            <a:extLst>
              <a:ext uri="{FF2B5EF4-FFF2-40B4-BE49-F238E27FC236}">
                <a16:creationId xmlns:a16="http://schemas.microsoft.com/office/drawing/2014/main" id="{C5324199-BC42-4DD9-B8AF-0179C9C44FE6}"/>
              </a:ext>
            </a:extLst>
          </p:cNvPr>
          <p:cNvSpPr txBox="1">
            <a:spLocks/>
          </p:cNvSpPr>
          <p:nvPr/>
        </p:nvSpPr>
        <p:spPr>
          <a:xfrm>
            <a:off x="8503075" y="3141842"/>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企业发展并不是百分之百稳定受益的，经营中需要为其他不稳定因素预留资金</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70" name="标题 1">
            <a:extLst>
              <a:ext uri="{FF2B5EF4-FFF2-40B4-BE49-F238E27FC236}">
                <a16:creationId xmlns:a16="http://schemas.microsoft.com/office/drawing/2014/main" id="{1917F94F-A9EB-46E2-A048-06D68DFEB161}"/>
              </a:ext>
            </a:extLst>
          </p:cNvPr>
          <p:cNvSpPr txBox="1">
            <a:spLocks/>
          </p:cNvSpPr>
          <p:nvPr/>
        </p:nvSpPr>
        <p:spPr>
          <a:xfrm>
            <a:off x="8503075" y="5477927"/>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产品开发是企业发展的重中之重，好的产品才是最好的企业形象</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164" name="组合 163">
            <a:extLst>
              <a:ext uri="{FF2B5EF4-FFF2-40B4-BE49-F238E27FC236}">
                <a16:creationId xmlns:a16="http://schemas.microsoft.com/office/drawing/2014/main" id="{83BE36AD-4DB8-4F95-B1CA-64581F55267B}"/>
              </a:ext>
            </a:extLst>
          </p:cNvPr>
          <p:cNvGrpSpPr/>
          <p:nvPr/>
        </p:nvGrpSpPr>
        <p:grpSpPr>
          <a:xfrm>
            <a:off x="5393187" y="5436766"/>
            <a:ext cx="1385428" cy="1140284"/>
            <a:chOff x="-2085125" y="-1981448"/>
            <a:chExt cx="2774099" cy="2283238"/>
          </a:xfrm>
        </p:grpSpPr>
        <p:sp>
          <p:nvSpPr>
            <p:cNvPr id="18" name="图形 16">
              <a:extLst>
                <a:ext uri="{FF2B5EF4-FFF2-40B4-BE49-F238E27FC236}">
                  <a16:creationId xmlns:a16="http://schemas.microsoft.com/office/drawing/2014/main" id="{76A555E9-5ADC-4672-A14B-6365E2E2454D}"/>
                </a:ext>
              </a:extLst>
            </p:cNvPr>
            <p:cNvSpPr/>
            <p:nvPr/>
          </p:nvSpPr>
          <p:spPr>
            <a:xfrm>
              <a:off x="-1825155" y="-1366748"/>
              <a:ext cx="9667" cy="1513091"/>
            </a:xfrm>
            <a:custGeom>
              <a:avLst/>
              <a:gdLst>
                <a:gd name="connsiteX0" fmla="*/ 4834 w 9667"/>
                <a:gd name="connsiteY0" fmla="*/ 1513092 h 1513091"/>
                <a:gd name="connsiteX1" fmla="*/ 0 w 9667"/>
                <a:gd name="connsiteY1" fmla="*/ 1508234 h 1513091"/>
                <a:gd name="connsiteX2" fmla="*/ 0 w 9667"/>
                <a:gd name="connsiteY2" fmla="*/ 4858 h 1513091"/>
                <a:gd name="connsiteX3" fmla="*/ 4834 w 9667"/>
                <a:gd name="connsiteY3" fmla="*/ 0 h 1513091"/>
                <a:gd name="connsiteX4" fmla="*/ 9668 w 9667"/>
                <a:gd name="connsiteY4" fmla="*/ 4858 h 1513091"/>
                <a:gd name="connsiteX5" fmla="*/ 9668 w 9667"/>
                <a:gd name="connsiteY5" fmla="*/ 1508234 h 1513091"/>
                <a:gd name="connsiteX6" fmla="*/ 4834 w 9667"/>
                <a:gd name="connsiteY6" fmla="*/ 1513092 h 15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 h="1513091">
                  <a:moveTo>
                    <a:pt x="4834" y="1513092"/>
                  </a:moveTo>
                  <a:cubicBezTo>
                    <a:pt x="2165" y="1513092"/>
                    <a:pt x="0" y="1510916"/>
                    <a:pt x="0" y="1508234"/>
                  </a:cubicBezTo>
                  <a:lnTo>
                    <a:pt x="0" y="4858"/>
                  </a:lnTo>
                  <a:cubicBezTo>
                    <a:pt x="0" y="2175"/>
                    <a:pt x="2165" y="0"/>
                    <a:pt x="4834" y="0"/>
                  </a:cubicBezTo>
                  <a:cubicBezTo>
                    <a:pt x="7503" y="0"/>
                    <a:pt x="9668" y="2175"/>
                    <a:pt x="9668" y="4858"/>
                  </a:cubicBezTo>
                  <a:lnTo>
                    <a:pt x="9668" y="1508234"/>
                  </a:lnTo>
                  <a:cubicBezTo>
                    <a:pt x="9668" y="1510916"/>
                    <a:pt x="7503" y="1513092"/>
                    <a:pt x="4834" y="1513092"/>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 name="图形 16">
              <a:extLst>
                <a:ext uri="{FF2B5EF4-FFF2-40B4-BE49-F238E27FC236}">
                  <a16:creationId xmlns:a16="http://schemas.microsoft.com/office/drawing/2014/main" id="{76A555E9-5ADC-4672-A14B-6365E2E2454D}"/>
                </a:ext>
              </a:extLst>
            </p:cNvPr>
            <p:cNvSpPr/>
            <p:nvPr/>
          </p:nvSpPr>
          <p:spPr>
            <a:xfrm>
              <a:off x="-1244309" y="-1366748"/>
              <a:ext cx="9667" cy="1513091"/>
            </a:xfrm>
            <a:custGeom>
              <a:avLst/>
              <a:gdLst>
                <a:gd name="connsiteX0" fmla="*/ 4834 w 9667"/>
                <a:gd name="connsiteY0" fmla="*/ 1513092 h 1513091"/>
                <a:gd name="connsiteX1" fmla="*/ 0 w 9667"/>
                <a:gd name="connsiteY1" fmla="*/ 1508234 h 1513091"/>
                <a:gd name="connsiteX2" fmla="*/ 0 w 9667"/>
                <a:gd name="connsiteY2" fmla="*/ 4858 h 1513091"/>
                <a:gd name="connsiteX3" fmla="*/ 4834 w 9667"/>
                <a:gd name="connsiteY3" fmla="*/ 0 h 1513091"/>
                <a:gd name="connsiteX4" fmla="*/ 9668 w 9667"/>
                <a:gd name="connsiteY4" fmla="*/ 4858 h 1513091"/>
                <a:gd name="connsiteX5" fmla="*/ 9668 w 9667"/>
                <a:gd name="connsiteY5" fmla="*/ 1508234 h 1513091"/>
                <a:gd name="connsiteX6" fmla="*/ 4834 w 9667"/>
                <a:gd name="connsiteY6" fmla="*/ 1513092 h 15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 h="1513091">
                  <a:moveTo>
                    <a:pt x="4834" y="1513092"/>
                  </a:moveTo>
                  <a:cubicBezTo>
                    <a:pt x="2166" y="1513092"/>
                    <a:pt x="0" y="1510916"/>
                    <a:pt x="0" y="1508234"/>
                  </a:cubicBezTo>
                  <a:lnTo>
                    <a:pt x="0" y="4858"/>
                  </a:lnTo>
                  <a:cubicBezTo>
                    <a:pt x="0" y="2175"/>
                    <a:pt x="2166" y="0"/>
                    <a:pt x="4834" y="0"/>
                  </a:cubicBezTo>
                  <a:cubicBezTo>
                    <a:pt x="7502" y="0"/>
                    <a:pt x="9668" y="2175"/>
                    <a:pt x="9668" y="4858"/>
                  </a:cubicBezTo>
                  <a:lnTo>
                    <a:pt x="9668" y="1508234"/>
                  </a:lnTo>
                  <a:cubicBezTo>
                    <a:pt x="9668" y="1510916"/>
                    <a:pt x="7502" y="1513092"/>
                    <a:pt x="4834" y="1513092"/>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 name="图形 16">
              <a:extLst>
                <a:ext uri="{FF2B5EF4-FFF2-40B4-BE49-F238E27FC236}">
                  <a16:creationId xmlns:a16="http://schemas.microsoft.com/office/drawing/2014/main" id="{76A555E9-5ADC-4672-A14B-6365E2E2454D}"/>
                </a:ext>
              </a:extLst>
            </p:cNvPr>
            <p:cNvSpPr/>
            <p:nvPr/>
          </p:nvSpPr>
          <p:spPr>
            <a:xfrm>
              <a:off x="-664237" y="-1366748"/>
              <a:ext cx="9667" cy="1513091"/>
            </a:xfrm>
            <a:custGeom>
              <a:avLst/>
              <a:gdLst>
                <a:gd name="connsiteX0" fmla="*/ 4834 w 9667"/>
                <a:gd name="connsiteY0" fmla="*/ 1513092 h 1513091"/>
                <a:gd name="connsiteX1" fmla="*/ 0 w 9667"/>
                <a:gd name="connsiteY1" fmla="*/ 1508234 h 1513091"/>
                <a:gd name="connsiteX2" fmla="*/ 0 w 9667"/>
                <a:gd name="connsiteY2" fmla="*/ 4858 h 1513091"/>
                <a:gd name="connsiteX3" fmla="*/ 4834 w 9667"/>
                <a:gd name="connsiteY3" fmla="*/ 0 h 1513091"/>
                <a:gd name="connsiteX4" fmla="*/ 9668 w 9667"/>
                <a:gd name="connsiteY4" fmla="*/ 4858 h 1513091"/>
                <a:gd name="connsiteX5" fmla="*/ 9668 w 9667"/>
                <a:gd name="connsiteY5" fmla="*/ 1508234 h 1513091"/>
                <a:gd name="connsiteX6" fmla="*/ 4834 w 9667"/>
                <a:gd name="connsiteY6" fmla="*/ 1513092 h 15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 h="1513091">
                  <a:moveTo>
                    <a:pt x="4834" y="1513092"/>
                  </a:moveTo>
                  <a:cubicBezTo>
                    <a:pt x="2166" y="1513092"/>
                    <a:pt x="0" y="1510916"/>
                    <a:pt x="0" y="1508234"/>
                  </a:cubicBezTo>
                  <a:lnTo>
                    <a:pt x="0" y="4858"/>
                  </a:lnTo>
                  <a:cubicBezTo>
                    <a:pt x="0" y="2175"/>
                    <a:pt x="2166" y="0"/>
                    <a:pt x="4834" y="0"/>
                  </a:cubicBezTo>
                  <a:cubicBezTo>
                    <a:pt x="7502" y="0"/>
                    <a:pt x="9668" y="2175"/>
                    <a:pt x="9668" y="4858"/>
                  </a:cubicBezTo>
                  <a:lnTo>
                    <a:pt x="9668" y="1508234"/>
                  </a:lnTo>
                  <a:cubicBezTo>
                    <a:pt x="9668" y="1510916"/>
                    <a:pt x="7502" y="1513092"/>
                    <a:pt x="4834" y="1513092"/>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 name="图形 16">
              <a:extLst>
                <a:ext uri="{FF2B5EF4-FFF2-40B4-BE49-F238E27FC236}">
                  <a16:creationId xmlns:a16="http://schemas.microsoft.com/office/drawing/2014/main" id="{76A555E9-5ADC-4672-A14B-6365E2E2454D}"/>
                </a:ext>
              </a:extLst>
            </p:cNvPr>
            <p:cNvSpPr/>
            <p:nvPr/>
          </p:nvSpPr>
          <p:spPr>
            <a:xfrm>
              <a:off x="-83198" y="-1366748"/>
              <a:ext cx="9667" cy="1513091"/>
            </a:xfrm>
            <a:custGeom>
              <a:avLst/>
              <a:gdLst>
                <a:gd name="connsiteX0" fmla="*/ 4834 w 9667"/>
                <a:gd name="connsiteY0" fmla="*/ 1513092 h 1513091"/>
                <a:gd name="connsiteX1" fmla="*/ 0 w 9667"/>
                <a:gd name="connsiteY1" fmla="*/ 1508234 h 1513091"/>
                <a:gd name="connsiteX2" fmla="*/ 0 w 9667"/>
                <a:gd name="connsiteY2" fmla="*/ 4858 h 1513091"/>
                <a:gd name="connsiteX3" fmla="*/ 4834 w 9667"/>
                <a:gd name="connsiteY3" fmla="*/ 0 h 1513091"/>
                <a:gd name="connsiteX4" fmla="*/ 9668 w 9667"/>
                <a:gd name="connsiteY4" fmla="*/ 4858 h 1513091"/>
                <a:gd name="connsiteX5" fmla="*/ 9668 w 9667"/>
                <a:gd name="connsiteY5" fmla="*/ 1508234 h 1513091"/>
                <a:gd name="connsiteX6" fmla="*/ 4834 w 9667"/>
                <a:gd name="connsiteY6" fmla="*/ 1513092 h 15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 h="1513091">
                  <a:moveTo>
                    <a:pt x="4834" y="1513092"/>
                  </a:moveTo>
                  <a:cubicBezTo>
                    <a:pt x="2166" y="1513092"/>
                    <a:pt x="0" y="1510916"/>
                    <a:pt x="0" y="1508234"/>
                  </a:cubicBezTo>
                  <a:lnTo>
                    <a:pt x="0" y="4858"/>
                  </a:lnTo>
                  <a:cubicBezTo>
                    <a:pt x="0" y="2175"/>
                    <a:pt x="2166" y="0"/>
                    <a:pt x="4834" y="0"/>
                  </a:cubicBezTo>
                  <a:cubicBezTo>
                    <a:pt x="7502" y="0"/>
                    <a:pt x="9668" y="2175"/>
                    <a:pt x="9668" y="4858"/>
                  </a:cubicBezTo>
                  <a:lnTo>
                    <a:pt x="9668" y="1508234"/>
                  </a:lnTo>
                  <a:cubicBezTo>
                    <a:pt x="9668" y="1510916"/>
                    <a:pt x="7502" y="1513092"/>
                    <a:pt x="4834" y="1513092"/>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 name="图形 16">
              <a:extLst>
                <a:ext uri="{FF2B5EF4-FFF2-40B4-BE49-F238E27FC236}">
                  <a16:creationId xmlns:a16="http://schemas.microsoft.com/office/drawing/2014/main" id="{76A555E9-5ADC-4672-A14B-6365E2E2454D}"/>
                </a:ext>
              </a:extLst>
            </p:cNvPr>
            <p:cNvSpPr/>
            <p:nvPr/>
          </p:nvSpPr>
          <p:spPr>
            <a:xfrm>
              <a:off x="497454" y="-1366748"/>
              <a:ext cx="9667" cy="1513091"/>
            </a:xfrm>
            <a:custGeom>
              <a:avLst/>
              <a:gdLst>
                <a:gd name="connsiteX0" fmla="*/ 4834 w 9667"/>
                <a:gd name="connsiteY0" fmla="*/ 1513092 h 1513091"/>
                <a:gd name="connsiteX1" fmla="*/ 0 w 9667"/>
                <a:gd name="connsiteY1" fmla="*/ 1508234 h 1513091"/>
                <a:gd name="connsiteX2" fmla="*/ 0 w 9667"/>
                <a:gd name="connsiteY2" fmla="*/ 4858 h 1513091"/>
                <a:gd name="connsiteX3" fmla="*/ 4834 w 9667"/>
                <a:gd name="connsiteY3" fmla="*/ 0 h 1513091"/>
                <a:gd name="connsiteX4" fmla="*/ 9668 w 9667"/>
                <a:gd name="connsiteY4" fmla="*/ 4858 h 1513091"/>
                <a:gd name="connsiteX5" fmla="*/ 9668 w 9667"/>
                <a:gd name="connsiteY5" fmla="*/ 1508234 h 1513091"/>
                <a:gd name="connsiteX6" fmla="*/ 4834 w 9667"/>
                <a:gd name="connsiteY6" fmla="*/ 1513092 h 15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 h="1513091">
                  <a:moveTo>
                    <a:pt x="4834" y="1513092"/>
                  </a:moveTo>
                  <a:cubicBezTo>
                    <a:pt x="2166" y="1513092"/>
                    <a:pt x="0" y="1510916"/>
                    <a:pt x="0" y="1508234"/>
                  </a:cubicBezTo>
                  <a:lnTo>
                    <a:pt x="0" y="4858"/>
                  </a:lnTo>
                  <a:cubicBezTo>
                    <a:pt x="0" y="2175"/>
                    <a:pt x="2166" y="0"/>
                    <a:pt x="4834" y="0"/>
                  </a:cubicBezTo>
                  <a:cubicBezTo>
                    <a:pt x="7502" y="0"/>
                    <a:pt x="9668" y="2175"/>
                    <a:pt x="9668" y="4858"/>
                  </a:cubicBezTo>
                  <a:lnTo>
                    <a:pt x="9668" y="1508234"/>
                  </a:lnTo>
                  <a:cubicBezTo>
                    <a:pt x="9668" y="1510916"/>
                    <a:pt x="7502" y="1513092"/>
                    <a:pt x="4834" y="1513092"/>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 name="图形 16">
              <a:extLst>
                <a:ext uri="{FF2B5EF4-FFF2-40B4-BE49-F238E27FC236}">
                  <a16:creationId xmlns:a16="http://schemas.microsoft.com/office/drawing/2014/main" id="{76A555E9-5ADC-4672-A14B-6365E2E2454D}"/>
                </a:ext>
              </a:extLst>
            </p:cNvPr>
            <p:cNvSpPr/>
            <p:nvPr/>
          </p:nvSpPr>
          <p:spPr>
            <a:xfrm>
              <a:off x="-1825155" y="-1366943"/>
              <a:ext cx="2332278" cy="9715"/>
            </a:xfrm>
            <a:custGeom>
              <a:avLst/>
              <a:gdLst>
                <a:gd name="connsiteX0" fmla="*/ 2327444 w 2332278"/>
                <a:gd name="connsiteY0" fmla="*/ 9716 h 9715"/>
                <a:gd name="connsiteX1" fmla="*/ 4834 w 2332278"/>
                <a:gd name="connsiteY1" fmla="*/ 9716 h 9715"/>
                <a:gd name="connsiteX2" fmla="*/ 0 w 2332278"/>
                <a:gd name="connsiteY2" fmla="*/ 4858 h 9715"/>
                <a:gd name="connsiteX3" fmla="*/ 4834 w 2332278"/>
                <a:gd name="connsiteY3" fmla="*/ 0 h 9715"/>
                <a:gd name="connsiteX4" fmla="*/ 2327444 w 2332278"/>
                <a:gd name="connsiteY4" fmla="*/ 0 h 9715"/>
                <a:gd name="connsiteX5" fmla="*/ 2332278 w 2332278"/>
                <a:gd name="connsiteY5" fmla="*/ 4858 h 9715"/>
                <a:gd name="connsiteX6" fmla="*/ 2327444 w 2332278"/>
                <a:gd name="connsiteY6" fmla="*/ 9716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278" h="9715">
                  <a:moveTo>
                    <a:pt x="2327444" y="9716"/>
                  </a:moveTo>
                  <a:lnTo>
                    <a:pt x="4834" y="9716"/>
                  </a:lnTo>
                  <a:cubicBezTo>
                    <a:pt x="2165" y="9716"/>
                    <a:pt x="0" y="7540"/>
                    <a:pt x="0" y="4858"/>
                  </a:cubicBezTo>
                  <a:cubicBezTo>
                    <a:pt x="0" y="2175"/>
                    <a:pt x="2165" y="0"/>
                    <a:pt x="4834" y="0"/>
                  </a:cubicBezTo>
                  <a:lnTo>
                    <a:pt x="2327444" y="0"/>
                  </a:lnTo>
                  <a:cubicBezTo>
                    <a:pt x="2330113" y="0"/>
                    <a:pt x="2332278" y="2175"/>
                    <a:pt x="2332278" y="4858"/>
                  </a:cubicBezTo>
                  <a:cubicBezTo>
                    <a:pt x="2332278" y="7540"/>
                    <a:pt x="2330113" y="9716"/>
                    <a:pt x="2327444" y="9716"/>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 name="图形 16">
              <a:extLst>
                <a:ext uri="{FF2B5EF4-FFF2-40B4-BE49-F238E27FC236}">
                  <a16:creationId xmlns:a16="http://schemas.microsoft.com/office/drawing/2014/main" id="{76A555E9-5ADC-4672-A14B-6365E2E2454D}"/>
                </a:ext>
              </a:extLst>
            </p:cNvPr>
            <p:cNvSpPr/>
            <p:nvPr/>
          </p:nvSpPr>
          <p:spPr>
            <a:xfrm>
              <a:off x="-1825155" y="-869703"/>
              <a:ext cx="2332278" cy="9715"/>
            </a:xfrm>
            <a:custGeom>
              <a:avLst/>
              <a:gdLst>
                <a:gd name="connsiteX0" fmla="*/ 2327444 w 2332278"/>
                <a:gd name="connsiteY0" fmla="*/ 9716 h 9715"/>
                <a:gd name="connsiteX1" fmla="*/ 4834 w 2332278"/>
                <a:gd name="connsiteY1" fmla="*/ 9716 h 9715"/>
                <a:gd name="connsiteX2" fmla="*/ 0 w 2332278"/>
                <a:gd name="connsiteY2" fmla="*/ 4858 h 9715"/>
                <a:gd name="connsiteX3" fmla="*/ 4834 w 2332278"/>
                <a:gd name="connsiteY3" fmla="*/ 0 h 9715"/>
                <a:gd name="connsiteX4" fmla="*/ 2327444 w 2332278"/>
                <a:gd name="connsiteY4" fmla="*/ 0 h 9715"/>
                <a:gd name="connsiteX5" fmla="*/ 2332278 w 2332278"/>
                <a:gd name="connsiteY5" fmla="*/ 4858 h 9715"/>
                <a:gd name="connsiteX6" fmla="*/ 2327444 w 2332278"/>
                <a:gd name="connsiteY6" fmla="*/ 9716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278" h="9715">
                  <a:moveTo>
                    <a:pt x="2327444" y="9716"/>
                  </a:moveTo>
                  <a:lnTo>
                    <a:pt x="4834" y="9716"/>
                  </a:lnTo>
                  <a:cubicBezTo>
                    <a:pt x="2165" y="9716"/>
                    <a:pt x="0" y="7539"/>
                    <a:pt x="0" y="4858"/>
                  </a:cubicBezTo>
                  <a:cubicBezTo>
                    <a:pt x="0" y="2176"/>
                    <a:pt x="2165" y="0"/>
                    <a:pt x="4834" y="0"/>
                  </a:cubicBezTo>
                  <a:lnTo>
                    <a:pt x="2327444" y="0"/>
                  </a:lnTo>
                  <a:cubicBezTo>
                    <a:pt x="2330113" y="0"/>
                    <a:pt x="2332278" y="2176"/>
                    <a:pt x="2332278" y="4858"/>
                  </a:cubicBezTo>
                  <a:cubicBezTo>
                    <a:pt x="2332278" y="7539"/>
                    <a:pt x="2330113" y="9716"/>
                    <a:pt x="2327444" y="9716"/>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 name="图形 16">
              <a:extLst>
                <a:ext uri="{FF2B5EF4-FFF2-40B4-BE49-F238E27FC236}">
                  <a16:creationId xmlns:a16="http://schemas.microsoft.com/office/drawing/2014/main" id="{76A555E9-5ADC-4672-A14B-6365E2E2454D}"/>
                </a:ext>
              </a:extLst>
            </p:cNvPr>
            <p:cNvSpPr/>
            <p:nvPr/>
          </p:nvSpPr>
          <p:spPr>
            <a:xfrm>
              <a:off x="-1825155" y="-372658"/>
              <a:ext cx="2332278" cy="9715"/>
            </a:xfrm>
            <a:custGeom>
              <a:avLst/>
              <a:gdLst>
                <a:gd name="connsiteX0" fmla="*/ 2327444 w 2332278"/>
                <a:gd name="connsiteY0" fmla="*/ 9716 h 9715"/>
                <a:gd name="connsiteX1" fmla="*/ 4834 w 2332278"/>
                <a:gd name="connsiteY1" fmla="*/ 9716 h 9715"/>
                <a:gd name="connsiteX2" fmla="*/ 0 w 2332278"/>
                <a:gd name="connsiteY2" fmla="*/ 4858 h 9715"/>
                <a:gd name="connsiteX3" fmla="*/ 4834 w 2332278"/>
                <a:gd name="connsiteY3" fmla="*/ 0 h 9715"/>
                <a:gd name="connsiteX4" fmla="*/ 2327444 w 2332278"/>
                <a:gd name="connsiteY4" fmla="*/ 0 h 9715"/>
                <a:gd name="connsiteX5" fmla="*/ 2332278 w 2332278"/>
                <a:gd name="connsiteY5" fmla="*/ 4858 h 9715"/>
                <a:gd name="connsiteX6" fmla="*/ 2327444 w 2332278"/>
                <a:gd name="connsiteY6" fmla="*/ 9716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278" h="9715">
                  <a:moveTo>
                    <a:pt x="2327444" y="9716"/>
                  </a:moveTo>
                  <a:lnTo>
                    <a:pt x="4834" y="9716"/>
                  </a:lnTo>
                  <a:cubicBezTo>
                    <a:pt x="2165" y="9716"/>
                    <a:pt x="0" y="7539"/>
                    <a:pt x="0" y="4858"/>
                  </a:cubicBezTo>
                  <a:cubicBezTo>
                    <a:pt x="0" y="2176"/>
                    <a:pt x="2165" y="0"/>
                    <a:pt x="4834" y="0"/>
                  </a:cubicBezTo>
                  <a:lnTo>
                    <a:pt x="2327444" y="0"/>
                  </a:lnTo>
                  <a:cubicBezTo>
                    <a:pt x="2330113" y="0"/>
                    <a:pt x="2332278" y="2176"/>
                    <a:pt x="2332278" y="4858"/>
                  </a:cubicBezTo>
                  <a:cubicBezTo>
                    <a:pt x="2332278" y="7539"/>
                    <a:pt x="2330113" y="9716"/>
                    <a:pt x="2327444" y="9716"/>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 name="图形 16">
              <a:extLst>
                <a:ext uri="{FF2B5EF4-FFF2-40B4-BE49-F238E27FC236}">
                  <a16:creationId xmlns:a16="http://schemas.microsoft.com/office/drawing/2014/main" id="{76A555E9-5ADC-4672-A14B-6365E2E2454D}"/>
                </a:ext>
              </a:extLst>
            </p:cNvPr>
            <p:cNvSpPr/>
            <p:nvPr/>
          </p:nvSpPr>
          <p:spPr>
            <a:xfrm>
              <a:off x="-2035818" y="140902"/>
              <a:ext cx="2675487" cy="9715"/>
            </a:xfrm>
            <a:custGeom>
              <a:avLst/>
              <a:gdLst>
                <a:gd name="connsiteX0" fmla="*/ 2670654 w 2675487"/>
                <a:gd name="connsiteY0" fmla="*/ 9716 h 9715"/>
                <a:gd name="connsiteX1" fmla="*/ 4834 w 2675487"/>
                <a:gd name="connsiteY1" fmla="*/ 9716 h 9715"/>
                <a:gd name="connsiteX2" fmla="*/ 0 w 2675487"/>
                <a:gd name="connsiteY2" fmla="*/ 4858 h 9715"/>
                <a:gd name="connsiteX3" fmla="*/ 4834 w 2675487"/>
                <a:gd name="connsiteY3" fmla="*/ 0 h 9715"/>
                <a:gd name="connsiteX4" fmla="*/ 2670654 w 2675487"/>
                <a:gd name="connsiteY4" fmla="*/ 0 h 9715"/>
                <a:gd name="connsiteX5" fmla="*/ 2675488 w 2675487"/>
                <a:gd name="connsiteY5" fmla="*/ 4858 h 9715"/>
                <a:gd name="connsiteX6" fmla="*/ 2670654 w 2675487"/>
                <a:gd name="connsiteY6" fmla="*/ 9716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487" h="9715">
                  <a:moveTo>
                    <a:pt x="2670654" y="9716"/>
                  </a:moveTo>
                  <a:lnTo>
                    <a:pt x="4834" y="9716"/>
                  </a:lnTo>
                  <a:cubicBezTo>
                    <a:pt x="2165" y="9716"/>
                    <a:pt x="0" y="7539"/>
                    <a:pt x="0" y="4858"/>
                  </a:cubicBezTo>
                  <a:cubicBezTo>
                    <a:pt x="51" y="2196"/>
                    <a:pt x="2186" y="49"/>
                    <a:pt x="4834" y="0"/>
                  </a:cubicBezTo>
                  <a:lnTo>
                    <a:pt x="2670654" y="0"/>
                  </a:lnTo>
                  <a:cubicBezTo>
                    <a:pt x="2673303" y="49"/>
                    <a:pt x="2675439" y="2196"/>
                    <a:pt x="2675488" y="4858"/>
                  </a:cubicBezTo>
                  <a:cubicBezTo>
                    <a:pt x="2675488" y="7539"/>
                    <a:pt x="2673322" y="9716"/>
                    <a:pt x="2670654" y="9716"/>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4" name="图形 16">
              <a:extLst>
                <a:ext uri="{FF2B5EF4-FFF2-40B4-BE49-F238E27FC236}">
                  <a16:creationId xmlns:a16="http://schemas.microsoft.com/office/drawing/2014/main" id="{76A555E9-5ADC-4672-A14B-6365E2E2454D}"/>
                </a:ext>
              </a:extLst>
            </p:cNvPr>
            <p:cNvSpPr/>
            <p:nvPr/>
          </p:nvSpPr>
          <p:spPr>
            <a:xfrm>
              <a:off x="-1610819" y="98542"/>
              <a:ext cx="511527" cy="179251"/>
            </a:xfrm>
            <a:custGeom>
              <a:avLst/>
              <a:gdLst>
                <a:gd name="connsiteX0" fmla="*/ 0 w 511527"/>
                <a:gd name="connsiteY0" fmla="*/ 0 h 179251"/>
                <a:gd name="connsiteX1" fmla="*/ 0 w 511527"/>
                <a:gd name="connsiteY1" fmla="*/ 106288 h 179251"/>
                <a:gd name="connsiteX2" fmla="*/ 255715 w 511527"/>
                <a:gd name="connsiteY2" fmla="*/ 179251 h 179251"/>
                <a:gd name="connsiteX3" fmla="*/ 511527 w 511527"/>
                <a:gd name="connsiteY3" fmla="*/ 106288 h 179251"/>
                <a:gd name="connsiteX4" fmla="*/ 511527 w 511527"/>
                <a:gd name="connsiteY4" fmla="*/ 0 h 17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1">
                  <a:moveTo>
                    <a:pt x="0" y="0"/>
                  </a:moveTo>
                  <a:lnTo>
                    <a:pt x="0" y="106288"/>
                  </a:lnTo>
                  <a:cubicBezTo>
                    <a:pt x="0" y="146607"/>
                    <a:pt x="114468" y="179251"/>
                    <a:pt x="255715" y="179251"/>
                  </a:cubicBezTo>
                  <a:cubicBezTo>
                    <a:pt x="396963" y="179251"/>
                    <a:pt x="511527" y="146607"/>
                    <a:pt x="511527" y="106288"/>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5" name="图形 16">
              <a:extLst>
                <a:ext uri="{FF2B5EF4-FFF2-40B4-BE49-F238E27FC236}">
                  <a16:creationId xmlns:a16="http://schemas.microsoft.com/office/drawing/2014/main" id="{76A555E9-5ADC-4672-A14B-6365E2E2454D}"/>
                </a:ext>
              </a:extLst>
            </p:cNvPr>
            <p:cNvSpPr/>
            <p:nvPr/>
          </p:nvSpPr>
          <p:spPr>
            <a:xfrm>
              <a:off x="-1616039" y="93685"/>
              <a:ext cx="521581" cy="188966"/>
            </a:xfrm>
            <a:custGeom>
              <a:avLst/>
              <a:gdLst>
                <a:gd name="connsiteX0" fmla="*/ 260549 w 521581"/>
                <a:gd name="connsiteY0" fmla="*/ 188967 h 188966"/>
                <a:gd name="connsiteX1" fmla="*/ 0 w 521581"/>
                <a:gd name="connsiteY1" fmla="*/ 111243 h 188966"/>
                <a:gd name="connsiteX2" fmla="*/ 0 w 521581"/>
                <a:gd name="connsiteY2" fmla="*/ 4858 h 188966"/>
                <a:gd name="connsiteX3" fmla="*/ 4834 w 521581"/>
                <a:gd name="connsiteY3" fmla="*/ 0 h 188966"/>
                <a:gd name="connsiteX4" fmla="*/ 516748 w 521581"/>
                <a:gd name="connsiteY4" fmla="*/ 0 h 188966"/>
                <a:gd name="connsiteX5" fmla="*/ 521582 w 521581"/>
                <a:gd name="connsiteY5" fmla="*/ 4858 h 188966"/>
                <a:gd name="connsiteX6" fmla="*/ 521582 w 521581"/>
                <a:gd name="connsiteY6" fmla="*/ 111145 h 188966"/>
                <a:gd name="connsiteX7" fmla="*/ 260549 w 521581"/>
                <a:gd name="connsiteY7" fmla="*/ 188967 h 188966"/>
                <a:gd name="connsiteX8" fmla="*/ 9668 w 521581"/>
                <a:gd name="connsiteY8" fmla="*/ 9716 h 188966"/>
                <a:gd name="connsiteX9" fmla="*/ 9668 w 521581"/>
                <a:gd name="connsiteY9" fmla="*/ 111145 h 188966"/>
                <a:gd name="connsiteX10" fmla="*/ 260549 w 521581"/>
                <a:gd name="connsiteY10" fmla="*/ 179154 h 188966"/>
                <a:gd name="connsiteX11" fmla="*/ 511914 w 521581"/>
                <a:gd name="connsiteY11" fmla="*/ 111145 h 188966"/>
                <a:gd name="connsiteX12" fmla="*/ 511914 w 521581"/>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581" h="188966">
                  <a:moveTo>
                    <a:pt x="260549" y="188967"/>
                  </a:moveTo>
                  <a:cubicBezTo>
                    <a:pt x="132450" y="188967"/>
                    <a:pt x="0" y="159820"/>
                    <a:pt x="0" y="111243"/>
                  </a:cubicBezTo>
                  <a:lnTo>
                    <a:pt x="0" y="4858"/>
                  </a:lnTo>
                  <a:cubicBezTo>
                    <a:pt x="0" y="2176"/>
                    <a:pt x="2166" y="0"/>
                    <a:pt x="4834" y="0"/>
                  </a:cubicBezTo>
                  <a:lnTo>
                    <a:pt x="516748" y="0"/>
                  </a:lnTo>
                  <a:cubicBezTo>
                    <a:pt x="519416" y="0"/>
                    <a:pt x="521582" y="2176"/>
                    <a:pt x="521582" y="4858"/>
                  </a:cubicBezTo>
                  <a:lnTo>
                    <a:pt x="521582" y="111145"/>
                  </a:lnTo>
                  <a:cubicBezTo>
                    <a:pt x="521582" y="159820"/>
                    <a:pt x="389035" y="188967"/>
                    <a:pt x="260549" y="188967"/>
                  </a:cubicBezTo>
                  <a:close/>
                  <a:moveTo>
                    <a:pt x="9668" y="9716"/>
                  </a:moveTo>
                  <a:lnTo>
                    <a:pt x="9668" y="111145"/>
                  </a:lnTo>
                  <a:cubicBezTo>
                    <a:pt x="9668" y="144081"/>
                    <a:pt x="110504" y="179154"/>
                    <a:pt x="260549" y="179154"/>
                  </a:cubicBezTo>
                  <a:cubicBezTo>
                    <a:pt x="410595" y="179154"/>
                    <a:pt x="511914" y="143984"/>
                    <a:pt x="511914" y="111145"/>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5" name="图形 16">
              <a:extLst>
                <a:ext uri="{FF2B5EF4-FFF2-40B4-BE49-F238E27FC236}">
                  <a16:creationId xmlns:a16="http://schemas.microsoft.com/office/drawing/2014/main" id="{76A555E9-5ADC-4672-A14B-6365E2E2454D}"/>
                </a:ext>
              </a:extLst>
            </p:cNvPr>
            <p:cNvSpPr/>
            <p:nvPr/>
          </p:nvSpPr>
          <p:spPr>
            <a:xfrm>
              <a:off x="-1610819" y="25676"/>
              <a:ext cx="511430" cy="145732"/>
            </a:xfrm>
            <a:custGeom>
              <a:avLst/>
              <a:gdLst>
                <a:gd name="connsiteX0" fmla="*/ 511431 w 511430"/>
                <a:gd name="connsiteY0" fmla="*/ 72866 h 145732"/>
                <a:gd name="connsiteX1" fmla="*/ 255715 w 511430"/>
                <a:gd name="connsiteY1" fmla="*/ 145732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2"/>
                    <a:pt x="255715" y="145732"/>
                  </a:cubicBezTo>
                  <a:cubicBezTo>
                    <a:pt x="114488" y="145732"/>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 name="图形 16">
              <a:extLst>
                <a:ext uri="{FF2B5EF4-FFF2-40B4-BE49-F238E27FC236}">
                  <a16:creationId xmlns:a16="http://schemas.microsoft.com/office/drawing/2014/main" id="{76A555E9-5ADC-4672-A14B-6365E2E2454D}"/>
                </a:ext>
              </a:extLst>
            </p:cNvPr>
            <p:cNvSpPr/>
            <p:nvPr/>
          </p:nvSpPr>
          <p:spPr>
            <a:xfrm>
              <a:off x="-1615459" y="20818"/>
              <a:ext cx="520034" cy="154865"/>
            </a:xfrm>
            <a:custGeom>
              <a:avLst/>
              <a:gdLst>
                <a:gd name="connsiteX0" fmla="*/ 259969 w 520034"/>
                <a:gd name="connsiteY0" fmla="*/ 154865 h 154865"/>
                <a:gd name="connsiteX1" fmla="*/ 0 w 520034"/>
                <a:gd name="connsiteY1" fmla="*/ 77724 h 154865"/>
                <a:gd name="connsiteX2" fmla="*/ 259969 w 520034"/>
                <a:gd name="connsiteY2" fmla="*/ 0 h 154865"/>
                <a:gd name="connsiteX3" fmla="*/ 520035 w 520034"/>
                <a:gd name="connsiteY3" fmla="*/ 77724 h 154865"/>
                <a:gd name="connsiteX4" fmla="*/ 259969 w 520034"/>
                <a:gd name="connsiteY4" fmla="*/ 154865 h 154865"/>
                <a:gd name="connsiteX5" fmla="*/ 259969 w 520034"/>
                <a:gd name="connsiteY5" fmla="*/ 9133 h 154865"/>
                <a:gd name="connsiteX6" fmla="*/ 8604 w 520034"/>
                <a:gd name="connsiteY6" fmla="*/ 77821 h 154865"/>
                <a:gd name="connsiteX7" fmla="*/ 259969 w 520034"/>
                <a:gd name="connsiteY7" fmla="*/ 146413 h 154865"/>
                <a:gd name="connsiteX8" fmla="*/ 511334 w 520034"/>
                <a:gd name="connsiteY8" fmla="*/ 77821 h 154865"/>
                <a:gd name="connsiteX9" fmla="*/ 259969 w 520034"/>
                <a:gd name="connsiteY9" fmla="*/ 9035 h 1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865">
                  <a:moveTo>
                    <a:pt x="259969" y="154865"/>
                  </a:moveTo>
                  <a:cubicBezTo>
                    <a:pt x="114178" y="154865"/>
                    <a:pt x="0" y="120958"/>
                    <a:pt x="0" y="77724"/>
                  </a:cubicBezTo>
                  <a:cubicBezTo>
                    <a:pt x="0" y="34490"/>
                    <a:pt x="114178" y="0"/>
                    <a:pt x="259969" y="0"/>
                  </a:cubicBezTo>
                  <a:cubicBezTo>
                    <a:pt x="405761" y="0"/>
                    <a:pt x="520035" y="33907"/>
                    <a:pt x="520035" y="77724"/>
                  </a:cubicBezTo>
                  <a:cubicBezTo>
                    <a:pt x="520035" y="121541"/>
                    <a:pt x="406147" y="154865"/>
                    <a:pt x="259969" y="154865"/>
                  </a:cubicBezTo>
                  <a:close/>
                  <a:moveTo>
                    <a:pt x="259969" y="9133"/>
                  </a:moveTo>
                  <a:cubicBezTo>
                    <a:pt x="109537" y="9133"/>
                    <a:pt x="8604" y="44691"/>
                    <a:pt x="8604" y="77821"/>
                  </a:cubicBezTo>
                  <a:cubicBezTo>
                    <a:pt x="8604" y="110951"/>
                    <a:pt x="109634" y="146413"/>
                    <a:pt x="259969" y="146413"/>
                  </a:cubicBezTo>
                  <a:cubicBezTo>
                    <a:pt x="410305" y="146413"/>
                    <a:pt x="511334" y="110951"/>
                    <a:pt x="511334" y="77821"/>
                  </a:cubicBezTo>
                  <a:cubicBezTo>
                    <a:pt x="511334" y="44691"/>
                    <a:pt x="410788" y="9035"/>
                    <a:pt x="259969" y="9035"/>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 name="图形 16">
              <a:extLst>
                <a:ext uri="{FF2B5EF4-FFF2-40B4-BE49-F238E27FC236}">
                  <a16:creationId xmlns:a16="http://schemas.microsoft.com/office/drawing/2014/main" id="{76A555E9-5ADC-4672-A14B-6365E2E2454D}"/>
                </a:ext>
              </a:extLst>
            </p:cNvPr>
            <p:cNvSpPr/>
            <p:nvPr/>
          </p:nvSpPr>
          <p:spPr>
            <a:xfrm>
              <a:off x="-1663122" y="-63997"/>
              <a:ext cx="511527" cy="179250"/>
            </a:xfrm>
            <a:custGeom>
              <a:avLst/>
              <a:gdLst>
                <a:gd name="connsiteX0" fmla="*/ 0 w 511527"/>
                <a:gd name="connsiteY0" fmla="*/ 0 h 179250"/>
                <a:gd name="connsiteX1" fmla="*/ 0 w 511527"/>
                <a:gd name="connsiteY1" fmla="*/ 106385 h 179250"/>
                <a:gd name="connsiteX2" fmla="*/ 255715 w 511527"/>
                <a:gd name="connsiteY2" fmla="*/ 179251 h 179250"/>
                <a:gd name="connsiteX3" fmla="*/ 511527 w 511527"/>
                <a:gd name="connsiteY3" fmla="*/ 106385 h 179250"/>
                <a:gd name="connsiteX4" fmla="*/ 511527 w 511527"/>
                <a:gd name="connsiteY4" fmla="*/ 0 h 17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0">
                  <a:moveTo>
                    <a:pt x="0" y="0"/>
                  </a:moveTo>
                  <a:lnTo>
                    <a:pt x="0" y="106385"/>
                  </a:lnTo>
                  <a:cubicBezTo>
                    <a:pt x="0" y="146607"/>
                    <a:pt x="114468" y="179251"/>
                    <a:pt x="255715" y="179251"/>
                  </a:cubicBezTo>
                  <a:cubicBezTo>
                    <a:pt x="396963" y="179251"/>
                    <a:pt x="511527" y="146607"/>
                    <a:pt x="511527" y="106385"/>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1" name="图形 16">
              <a:extLst>
                <a:ext uri="{FF2B5EF4-FFF2-40B4-BE49-F238E27FC236}">
                  <a16:creationId xmlns:a16="http://schemas.microsoft.com/office/drawing/2014/main" id="{76A555E9-5ADC-4672-A14B-6365E2E2454D}"/>
                </a:ext>
              </a:extLst>
            </p:cNvPr>
            <p:cNvSpPr/>
            <p:nvPr/>
          </p:nvSpPr>
          <p:spPr>
            <a:xfrm>
              <a:off x="-1667956" y="-68855"/>
              <a:ext cx="521195" cy="188966"/>
            </a:xfrm>
            <a:custGeom>
              <a:avLst/>
              <a:gdLst>
                <a:gd name="connsiteX0" fmla="*/ 260549 w 521195"/>
                <a:gd name="connsiteY0" fmla="*/ 188966 h 188966"/>
                <a:gd name="connsiteX1" fmla="*/ 0 w 521195"/>
                <a:gd name="connsiteY1" fmla="*/ 111242 h 188966"/>
                <a:gd name="connsiteX2" fmla="*/ 0 w 521195"/>
                <a:gd name="connsiteY2" fmla="*/ 4858 h 188966"/>
                <a:gd name="connsiteX3" fmla="*/ 4834 w 521195"/>
                <a:gd name="connsiteY3" fmla="*/ 0 h 188966"/>
                <a:gd name="connsiteX4" fmla="*/ 516361 w 521195"/>
                <a:gd name="connsiteY4" fmla="*/ 0 h 188966"/>
                <a:gd name="connsiteX5" fmla="*/ 521195 w 521195"/>
                <a:gd name="connsiteY5" fmla="*/ 4858 h 188966"/>
                <a:gd name="connsiteX6" fmla="*/ 521195 w 521195"/>
                <a:gd name="connsiteY6" fmla="*/ 111242 h 188966"/>
                <a:gd name="connsiteX7" fmla="*/ 260549 w 521195"/>
                <a:gd name="connsiteY7" fmla="*/ 188966 h 188966"/>
                <a:gd name="connsiteX8" fmla="*/ 9668 w 521195"/>
                <a:gd name="connsiteY8" fmla="*/ 9716 h 188966"/>
                <a:gd name="connsiteX9" fmla="*/ 9668 w 521195"/>
                <a:gd name="connsiteY9" fmla="*/ 111242 h 188966"/>
                <a:gd name="connsiteX10" fmla="*/ 260549 w 521195"/>
                <a:gd name="connsiteY10" fmla="*/ 179251 h 188966"/>
                <a:gd name="connsiteX11" fmla="*/ 511914 w 521195"/>
                <a:gd name="connsiteY11" fmla="*/ 111242 h 188966"/>
                <a:gd name="connsiteX12" fmla="*/ 511914 w 521195"/>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5" h="188966">
                  <a:moveTo>
                    <a:pt x="260549" y="188966"/>
                  </a:moveTo>
                  <a:cubicBezTo>
                    <a:pt x="132450" y="188966"/>
                    <a:pt x="0" y="159820"/>
                    <a:pt x="0" y="111242"/>
                  </a:cubicBezTo>
                  <a:lnTo>
                    <a:pt x="0" y="4858"/>
                  </a:lnTo>
                  <a:cubicBezTo>
                    <a:pt x="0" y="2176"/>
                    <a:pt x="2165" y="0"/>
                    <a:pt x="4834" y="0"/>
                  </a:cubicBezTo>
                  <a:lnTo>
                    <a:pt x="516361" y="0"/>
                  </a:lnTo>
                  <a:cubicBezTo>
                    <a:pt x="519030" y="0"/>
                    <a:pt x="521195" y="2176"/>
                    <a:pt x="521195" y="4858"/>
                  </a:cubicBezTo>
                  <a:lnTo>
                    <a:pt x="521195" y="111242"/>
                  </a:lnTo>
                  <a:cubicBezTo>
                    <a:pt x="521195" y="159917"/>
                    <a:pt x="388649" y="188966"/>
                    <a:pt x="260549" y="188966"/>
                  </a:cubicBezTo>
                  <a:close/>
                  <a:moveTo>
                    <a:pt x="9668" y="9716"/>
                  </a:moveTo>
                  <a:lnTo>
                    <a:pt x="9668" y="111242"/>
                  </a:lnTo>
                  <a:cubicBezTo>
                    <a:pt x="9668" y="144081"/>
                    <a:pt x="110504" y="179251"/>
                    <a:pt x="260549" y="179251"/>
                  </a:cubicBezTo>
                  <a:cubicBezTo>
                    <a:pt x="410595" y="179251"/>
                    <a:pt x="511914" y="144081"/>
                    <a:pt x="511914" y="111242"/>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2" name="图形 16">
              <a:extLst>
                <a:ext uri="{FF2B5EF4-FFF2-40B4-BE49-F238E27FC236}">
                  <a16:creationId xmlns:a16="http://schemas.microsoft.com/office/drawing/2014/main" id="{76A555E9-5ADC-4672-A14B-6365E2E2454D}"/>
                </a:ext>
              </a:extLst>
            </p:cNvPr>
            <p:cNvSpPr/>
            <p:nvPr/>
          </p:nvSpPr>
          <p:spPr>
            <a:xfrm>
              <a:off x="-1663122" y="-136863"/>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3" name="图形 16">
              <a:extLst>
                <a:ext uri="{FF2B5EF4-FFF2-40B4-BE49-F238E27FC236}">
                  <a16:creationId xmlns:a16="http://schemas.microsoft.com/office/drawing/2014/main" id="{76A555E9-5ADC-4672-A14B-6365E2E2454D}"/>
                </a:ext>
              </a:extLst>
            </p:cNvPr>
            <p:cNvSpPr/>
            <p:nvPr/>
          </p:nvSpPr>
          <p:spPr>
            <a:xfrm>
              <a:off x="-1667956" y="-141721"/>
              <a:ext cx="521581" cy="155448"/>
            </a:xfrm>
            <a:custGeom>
              <a:avLst/>
              <a:gdLst>
                <a:gd name="connsiteX0" fmla="*/ 260549 w 521581"/>
                <a:gd name="connsiteY0" fmla="*/ 155448 h 155448"/>
                <a:gd name="connsiteX1" fmla="*/ 0 w 521581"/>
                <a:gd name="connsiteY1" fmla="*/ 77724 h 155448"/>
                <a:gd name="connsiteX2" fmla="*/ 260549 w 521581"/>
                <a:gd name="connsiteY2" fmla="*/ 0 h 155448"/>
                <a:gd name="connsiteX3" fmla="*/ 521582 w 521581"/>
                <a:gd name="connsiteY3" fmla="*/ 77724 h 155448"/>
                <a:gd name="connsiteX4" fmla="*/ 260549 w 521581"/>
                <a:gd name="connsiteY4" fmla="*/ 155448 h 155448"/>
                <a:gd name="connsiteX5" fmla="*/ 260549 w 521581"/>
                <a:gd name="connsiteY5" fmla="*/ 9716 h 155448"/>
                <a:gd name="connsiteX6" fmla="*/ 9668 w 521581"/>
                <a:gd name="connsiteY6" fmla="*/ 77724 h 155448"/>
                <a:gd name="connsiteX7" fmla="*/ 260549 w 521581"/>
                <a:gd name="connsiteY7" fmla="*/ 145733 h 155448"/>
                <a:gd name="connsiteX8" fmla="*/ 511914 w 521581"/>
                <a:gd name="connsiteY8" fmla="*/ 77724 h 155448"/>
                <a:gd name="connsiteX9" fmla="*/ 260549 w 521581"/>
                <a:gd name="connsiteY9" fmla="*/ 9716 h 15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581" h="155448">
                  <a:moveTo>
                    <a:pt x="260549" y="155448"/>
                  </a:moveTo>
                  <a:cubicBezTo>
                    <a:pt x="132450" y="155448"/>
                    <a:pt x="0" y="126302"/>
                    <a:pt x="0" y="77724"/>
                  </a:cubicBezTo>
                  <a:cubicBezTo>
                    <a:pt x="0" y="29147"/>
                    <a:pt x="132450" y="0"/>
                    <a:pt x="260549" y="0"/>
                  </a:cubicBezTo>
                  <a:cubicBezTo>
                    <a:pt x="388649" y="0"/>
                    <a:pt x="521582" y="29147"/>
                    <a:pt x="521582" y="77724"/>
                  </a:cubicBezTo>
                  <a:cubicBezTo>
                    <a:pt x="521582" y="126302"/>
                    <a:pt x="388649" y="155448"/>
                    <a:pt x="260549" y="155448"/>
                  </a:cubicBezTo>
                  <a:close/>
                  <a:moveTo>
                    <a:pt x="260549" y="9716"/>
                  </a:moveTo>
                  <a:cubicBezTo>
                    <a:pt x="110504" y="9716"/>
                    <a:pt x="9668" y="44886"/>
                    <a:pt x="9668" y="77724"/>
                  </a:cubicBezTo>
                  <a:cubicBezTo>
                    <a:pt x="9668" y="110562"/>
                    <a:pt x="110504" y="145733"/>
                    <a:pt x="260549" y="145733"/>
                  </a:cubicBezTo>
                  <a:cubicBezTo>
                    <a:pt x="410595" y="145733"/>
                    <a:pt x="511914" y="110562"/>
                    <a:pt x="511914" y="77724"/>
                  </a:cubicBezTo>
                  <a:cubicBezTo>
                    <a:pt x="511914" y="44886"/>
                    <a:pt x="410691" y="9716"/>
                    <a:pt x="260549" y="971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4" name="图形 16">
              <a:extLst>
                <a:ext uri="{FF2B5EF4-FFF2-40B4-BE49-F238E27FC236}">
                  <a16:creationId xmlns:a16="http://schemas.microsoft.com/office/drawing/2014/main" id="{76A555E9-5ADC-4672-A14B-6365E2E2454D}"/>
                </a:ext>
              </a:extLst>
            </p:cNvPr>
            <p:cNvSpPr/>
            <p:nvPr/>
          </p:nvSpPr>
          <p:spPr>
            <a:xfrm>
              <a:off x="-1626771" y="-112574"/>
              <a:ext cx="438728" cy="97640"/>
            </a:xfrm>
            <a:custGeom>
              <a:avLst/>
              <a:gdLst>
                <a:gd name="connsiteX0" fmla="*/ 219364 w 438728"/>
                <a:gd name="connsiteY0" fmla="*/ 97641 h 97640"/>
                <a:gd name="connsiteX1" fmla="*/ 0 w 438728"/>
                <a:gd name="connsiteY1" fmla="*/ 49063 h 97640"/>
                <a:gd name="connsiteX2" fmla="*/ 219364 w 438728"/>
                <a:gd name="connsiteY2" fmla="*/ 0 h 97640"/>
                <a:gd name="connsiteX3" fmla="*/ 438728 w 438728"/>
                <a:gd name="connsiteY3" fmla="*/ 49063 h 97640"/>
                <a:gd name="connsiteX4" fmla="*/ 219364 w 438728"/>
                <a:gd name="connsiteY4" fmla="*/ 97641 h 97640"/>
                <a:gd name="connsiteX5" fmla="*/ 219364 w 438728"/>
                <a:gd name="connsiteY5" fmla="*/ 9230 h 97640"/>
                <a:gd name="connsiteX6" fmla="*/ 9668 w 438728"/>
                <a:gd name="connsiteY6" fmla="*/ 48578 h 97640"/>
                <a:gd name="connsiteX7" fmla="*/ 219364 w 438728"/>
                <a:gd name="connsiteY7" fmla="*/ 87440 h 97640"/>
                <a:gd name="connsiteX8" fmla="*/ 429060 w 438728"/>
                <a:gd name="connsiteY8" fmla="*/ 48578 h 97640"/>
                <a:gd name="connsiteX9" fmla="*/ 219364 w 438728"/>
                <a:gd name="connsiteY9" fmla="*/ 9230 h 9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728" h="97640">
                  <a:moveTo>
                    <a:pt x="219364" y="97641"/>
                  </a:moveTo>
                  <a:cubicBezTo>
                    <a:pt x="110407" y="97641"/>
                    <a:pt x="0" y="80833"/>
                    <a:pt x="0" y="49063"/>
                  </a:cubicBezTo>
                  <a:cubicBezTo>
                    <a:pt x="0" y="17294"/>
                    <a:pt x="110407" y="0"/>
                    <a:pt x="219364" y="0"/>
                  </a:cubicBezTo>
                  <a:cubicBezTo>
                    <a:pt x="328321" y="0"/>
                    <a:pt x="438728" y="16808"/>
                    <a:pt x="438728" y="49063"/>
                  </a:cubicBezTo>
                  <a:cubicBezTo>
                    <a:pt x="438728" y="81319"/>
                    <a:pt x="328418" y="97641"/>
                    <a:pt x="219364" y="97641"/>
                  </a:cubicBezTo>
                  <a:close/>
                  <a:moveTo>
                    <a:pt x="219364" y="9230"/>
                  </a:moveTo>
                  <a:cubicBezTo>
                    <a:pt x="89428" y="9230"/>
                    <a:pt x="9668" y="32158"/>
                    <a:pt x="9668" y="48578"/>
                  </a:cubicBezTo>
                  <a:cubicBezTo>
                    <a:pt x="9668" y="64997"/>
                    <a:pt x="89428" y="87440"/>
                    <a:pt x="219364" y="87440"/>
                  </a:cubicBezTo>
                  <a:cubicBezTo>
                    <a:pt x="349300" y="87440"/>
                    <a:pt x="429060" y="64511"/>
                    <a:pt x="429060" y="48578"/>
                  </a:cubicBezTo>
                  <a:cubicBezTo>
                    <a:pt x="429060" y="32644"/>
                    <a:pt x="349300" y="9230"/>
                    <a:pt x="219364" y="9230"/>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5" name="图形 16">
              <a:extLst>
                <a:ext uri="{FF2B5EF4-FFF2-40B4-BE49-F238E27FC236}">
                  <a16:creationId xmlns:a16="http://schemas.microsoft.com/office/drawing/2014/main" id="{76A555E9-5ADC-4672-A14B-6365E2E2454D}"/>
                </a:ext>
              </a:extLst>
            </p:cNvPr>
            <p:cNvSpPr/>
            <p:nvPr/>
          </p:nvSpPr>
          <p:spPr>
            <a:xfrm>
              <a:off x="-1010250" y="117682"/>
              <a:ext cx="511527" cy="179251"/>
            </a:xfrm>
            <a:custGeom>
              <a:avLst/>
              <a:gdLst>
                <a:gd name="connsiteX0" fmla="*/ 0 w 511527"/>
                <a:gd name="connsiteY0" fmla="*/ 0 h 179251"/>
                <a:gd name="connsiteX1" fmla="*/ 0 w 511527"/>
                <a:gd name="connsiteY1" fmla="*/ 106288 h 179251"/>
                <a:gd name="connsiteX2" fmla="*/ 255812 w 511527"/>
                <a:gd name="connsiteY2" fmla="*/ 179251 h 179251"/>
                <a:gd name="connsiteX3" fmla="*/ 511527 w 511527"/>
                <a:gd name="connsiteY3" fmla="*/ 106288 h 179251"/>
                <a:gd name="connsiteX4" fmla="*/ 511527 w 511527"/>
                <a:gd name="connsiteY4" fmla="*/ 0 h 17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1">
                  <a:moveTo>
                    <a:pt x="0" y="0"/>
                  </a:moveTo>
                  <a:lnTo>
                    <a:pt x="0" y="106288"/>
                  </a:lnTo>
                  <a:cubicBezTo>
                    <a:pt x="0" y="146607"/>
                    <a:pt x="114564" y="179251"/>
                    <a:pt x="255812" y="179251"/>
                  </a:cubicBezTo>
                  <a:cubicBezTo>
                    <a:pt x="397060" y="179251"/>
                    <a:pt x="511527" y="146607"/>
                    <a:pt x="511527" y="106288"/>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6" name="图形 16">
              <a:extLst>
                <a:ext uri="{FF2B5EF4-FFF2-40B4-BE49-F238E27FC236}">
                  <a16:creationId xmlns:a16="http://schemas.microsoft.com/office/drawing/2014/main" id="{76A555E9-5ADC-4672-A14B-6365E2E2454D}"/>
                </a:ext>
              </a:extLst>
            </p:cNvPr>
            <p:cNvSpPr/>
            <p:nvPr/>
          </p:nvSpPr>
          <p:spPr>
            <a:xfrm>
              <a:off x="-1015471" y="112824"/>
              <a:ext cx="521196" cy="188966"/>
            </a:xfrm>
            <a:custGeom>
              <a:avLst/>
              <a:gdLst>
                <a:gd name="connsiteX0" fmla="*/ 261033 w 521196"/>
                <a:gd name="connsiteY0" fmla="*/ 188967 h 188966"/>
                <a:gd name="connsiteX1" fmla="*/ 0 w 521196"/>
                <a:gd name="connsiteY1" fmla="*/ 111243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1145 h 188966"/>
                <a:gd name="connsiteX7" fmla="*/ 261033 w 521196"/>
                <a:gd name="connsiteY7" fmla="*/ 188967 h 188966"/>
                <a:gd name="connsiteX8" fmla="*/ 9668 w 521196"/>
                <a:gd name="connsiteY8" fmla="*/ 9716 h 188966"/>
                <a:gd name="connsiteX9" fmla="*/ 9668 w 521196"/>
                <a:gd name="connsiteY9" fmla="*/ 111145 h 188966"/>
                <a:gd name="connsiteX10" fmla="*/ 261033 w 521196"/>
                <a:gd name="connsiteY10" fmla="*/ 179154 h 188966"/>
                <a:gd name="connsiteX11" fmla="*/ 512397 w 521196"/>
                <a:gd name="connsiteY11" fmla="*/ 111145 h 188966"/>
                <a:gd name="connsiteX12" fmla="*/ 512397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7"/>
                  </a:moveTo>
                  <a:cubicBezTo>
                    <a:pt x="132933" y="188967"/>
                    <a:pt x="0" y="159820"/>
                    <a:pt x="0" y="111243"/>
                  </a:cubicBezTo>
                  <a:lnTo>
                    <a:pt x="0" y="4858"/>
                  </a:lnTo>
                  <a:cubicBezTo>
                    <a:pt x="0" y="2176"/>
                    <a:pt x="2166" y="0"/>
                    <a:pt x="4834" y="0"/>
                  </a:cubicBezTo>
                  <a:lnTo>
                    <a:pt x="516361" y="0"/>
                  </a:lnTo>
                  <a:cubicBezTo>
                    <a:pt x="519030" y="0"/>
                    <a:pt x="521195" y="2176"/>
                    <a:pt x="521195" y="4858"/>
                  </a:cubicBezTo>
                  <a:lnTo>
                    <a:pt x="521195" y="111145"/>
                  </a:lnTo>
                  <a:cubicBezTo>
                    <a:pt x="521582" y="159820"/>
                    <a:pt x="389132" y="188967"/>
                    <a:pt x="261033" y="188967"/>
                  </a:cubicBezTo>
                  <a:close/>
                  <a:moveTo>
                    <a:pt x="9668" y="9716"/>
                  </a:moveTo>
                  <a:lnTo>
                    <a:pt x="9668" y="111145"/>
                  </a:lnTo>
                  <a:cubicBezTo>
                    <a:pt x="9668" y="143984"/>
                    <a:pt x="110504" y="179154"/>
                    <a:pt x="261033" y="179154"/>
                  </a:cubicBezTo>
                  <a:cubicBezTo>
                    <a:pt x="411562" y="179154"/>
                    <a:pt x="512397" y="143887"/>
                    <a:pt x="512397" y="111145"/>
                  </a:cubicBezTo>
                  <a:lnTo>
                    <a:pt x="512397"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7" name="图形 16">
              <a:extLst>
                <a:ext uri="{FF2B5EF4-FFF2-40B4-BE49-F238E27FC236}">
                  <a16:creationId xmlns:a16="http://schemas.microsoft.com/office/drawing/2014/main" id="{76A555E9-5ADC-4672-A14B-6365E2E2454D}"/>
                </a:ext>
              </a:extLst>
            </p:cNvPr>
            <p:cNvSpPr/>
            <p:nvPr/>
          </p:nvSpPr>
          <p:spPr>
            <a:xfrm>
              <a:off x="-1010154" y="44816"/>
              <a:ext cx="511430" cy="145732"/>
            </a:xfrm>
            <a:custGeom>
              <a:avLst/>
              <a:gdLst>
                <a:gd name="connsiteX0" fmla="*/ 511431 w 511430"/>
                <a:gd name="connsiteY0" fmla="*/ 72866 h 145732"/>
                <a:gd name="connsiteX1" fmla="*/ 255715 w 511430"/>
                <a:gd name="connsiteY1" fmla="*/ 145732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2"/>
                    <a:pt x="255715" y="145732"/>
                  </a:cubicBezTo>
                  <a:cubicBezTo>
                    <a:pt x="114488" y="145732"/>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8" name="图形 16">
              <a:extLst>
                <a:ext uri="{FF2B5EF4-FFF2-40B4-BE49-F238E27FC236}">
                  <a16:creationId xmlns:a16="http://schemas.microsoft.com/office/drawing/2014/main" id="{76A555E9-5ADC-4672-A14B-6365E2E2454D}"/>
                </a:ext>
              </a:extLst>
            </p:cNvPr>
            <p:cNvSpPr/>
            <p:nvPr/>
          </p:nvSpPr>
          <p:spPr>
            <a:xfrm>
              <a:off x="-1014504" y="40444"/>
              <a:ext cx="520034" cy="154379"/>
            </a:xfrm>
            <a:custGeom>
              <a:avLst/>
              <a:gdLst>
                <a:gd name="connsiteX0" fmla="*/ 260066 w 520034"/>
                <a:gd name="connsiteY0" fmla="*/ 154379 h 154379"/>
                <a:gd name="connsiteX1" fmla="*/ 0 w 520034"/>
                <a:gd name="connsiteY1" fmla="*/ 77238 h 154379"/>
                <a:gd name="connsiteX2" fmla="*/ 260066 w 520034"/>
                <a:gd name="connsiteY2" fmla="*/ 0 h 154379"/>
                <a:gd name="connsiteX3" fmla="*/ 520035 w 520034"/>
                <a:gd name="connsiteY3" fmla="*/ 77238 h 154379"/>
                <a:gd name="connsiteX4" fmla="*/ 260066 w 520034"/>
                <a:gd name="connsiteY4" fmla="*/ 154379 h 154379"/>
                <a:gd name="connsiteX5" fmla="*/ 260066 w 520034"/>
                <a:gd name="connsiteY5" fmla="*/ 8647 h 154379"/>
                <a:gd name="connsiteX6" fmla="*/ 8701 w 520034"/>
                <a:gd name="connsiteY6" fmla="*/ 77335 h 154379"/>
                <a:gd name="connsiteX7" fmla="*/ 260066 w 520034"/>
                <a:gd name="connsiteY7" fmla="*/ 145927 h 154379"/>
                <a:gd name="connsiteX8" fmla="*/ 511431 w 520034"/>
                <a:gd name="connsiteY8" fmla="*/ 77335 h 154379"/>
                <a:gd name="connsiteX9" fmla="*/ 260066 w 520034"/>
                <a:gd name="connsiteY9" fmla="*/ 8550 h 1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379">
                  <a:moveTo>
                    <a:pt x="260066" y="154379"/>
                  </a:moveTo>
                  <a:cubicBezTo>
                    <a:pt x="114274" y="154379"/>
                    <a:pt x="0" y="120472"/>
                    <a:pt x="0" y="77238"/>
                  </a:cubicBezTo>
                  <a:cubicBezTo>
                    <a:pt x="0" y="34004"/>
                    <a:pt x="114274" y="0"/>
                    <a:pt x="260066" y="0"/>
                  </a:cubicBezTo>
                  <a:cubicBezTo>
                    <a:pt x="405857" y="0"/>
                    <a:pt x="520035" y="33907"/>
                    <a:pt x="520035" y="77238"/>
                  </a:cubicBezTo>
                  <a:cubicBezTo>
                    <a:pt x="520035" y="120569"/>
                    <a:pt x="405857" y="154379"/>
                    <a:pt x="260066" y="154379"/>
                  </a:cubicBezTo>
                  <a:close/>
                  <a:moveTo>
                    <a:pt x="260066" y="8647"/>
                  </a:moveTo>
                  <a:cubicBezTo>
                    <a:pt x="109634" y="8647"/>
                    <a:pt x="8701" y="44108"/>
                    <a:pt x="8701" y="77335"/>
                  </a:cubicBezTo>
                  <a:cubicBezTo>
                    <a:pt x="8701" y="110562"/>
                    <a:pt x="109730" y="145927"/>
                    <a:pt x="260066" y="145927"/>
                  </a:cubicBezTo>
                  <a:cubicBezTo>
                    <a:pt x="410401" y="145927"/>
                    <a:pt x="511431" y="110465"/>
                    <a:pt x="511431" y="77335"/>
                  </a:cubicBezTo>
                  <a:cubicBezTo>
                    <a:pt x="511431" y="44206"/>
                    <a:pt x="410498" y="8550"/>
                    <a:pt x="260066" y="855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9" name="图形 16">
              <a:extLst>
                <a:ext uri="{FF2B5EF4-FFF2-40B4-BE49-F238E27FC236}">
                  <a16:creationId xmlns:a16="http://schemas.microsoft.com/office/drawing/2014/main" id="{76A555E9-5ADC-4672-A14B-6365E2E2454D}"/>
                </a:ext>
              </a:extLst>
            </p:cNvPr>
            <p:cNvSpPr/>
            <p:nvPr/>
          </p:nvSpPr>
          <p:spPr>
            <a:xfrm>
              <a:off x="-968775" y="-35919"/>
              <a:ext cx="511527" cy="179736"/>
            </a:xfrm>
            <a:custGeom>
              <a:avLst/>
              <a:gdLst>
                <a:gd name="connsiteX0" fmla="*/ 0 w 511527"/>
                <a:gd name="connsiteY0" fmla="*/ 0 h 179736"/>
                <a:gd name="connsiteX1" fmla="*/ 0 w 511527"/>
                <a:gd name="connsiteY1" fmla="*/ 106871 h 179736"/>
                <a:gd name="connsiteX2" fmla="*/ 255715 w 511527"/>
                <a:gd name="connsiteY2" fmla="*/ 179737 h 179736"/>
                <a:gd name="connsiteX3" fmla="*/ 511527 w 511527"/>
                <a:gd name="connsiteY3" fmla="*/ 106871 h 179736"/>
                <a:gd name="connsiteX4" fmla="*/ 511527 w 511527"/>
                <a:gd name="connsiteY4" fmla="*/ 0 h 17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736">
                  <a:moveTo>
                    <a:pt x="0" y="0"/>
                  </a:moveTo>
                  <a:lnTo>
                    <a:pt x="0" y="106871"/>
                  </a:lnTo>
                  <a:cubicBezTo>
                    <a:pt x="0" y="147093"/>
                    <a:pt x="114468" y="179737"/>
                    <a:pt x="255715" y="179737"/>
                  </a:cubicBezTo>
                  <a:cubicBezTo>
                    <a:pt x="396963" y="179737"/>
                    <a:pt x="511527" y="147093"/>
                    <a:pt x="511527" y="106871"/>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0" name="图形 16">
              <a:extLst>
                <a:ext uri="{FF2B5EF4-FFF2-40B4-BE49-F238E27FC236}">
                  <a16:creationId xmlns:a16="http://schemas.microsoft.com/office/drawing/2014/main" id="{76A555E9-5ADC-4672-A14B-6365E2E2454D}"/>
                </a:ext>
              </a:extLst>
            </p:cNvPr>
            <p:cNvSpPr/>
            <p:nvPr/>
          </p:nvSpPr>
          <p:spPr>
            <a:xfrm>
              <a:off x="-974286" y="-40777"/>
              <a:ext cx="521196" cy="189452"/>
            </a:xfrm>
            <a:custGeom>
              <a:avLst/>
              <a:gdLst>
                <a:gd name="connsiteX0" fmla="*/ 261033 w 521196"/>
                <a:gd name="connsiteY0" fmla="*/ 189452 h 189452"/>
                <a:gd name="connsiteX1" fmla="*/ 0 w 521196"/>
                <a:gd name="connsiteY1" fmla="*/ 111728 h 189452"/>
                <a:gd name="connsiteX2" fmla="*/ 0 w 521196"/>
                <a:gd name="connsiteY2" fmla="*/ 4858 h 189452"/>
                <a:gd name="connsiteX3" fmla="*/ 4834 w 521196"/>
                <a:gd name="connsiteY3" fmla="*/ 0 h 189452"/>
                <a:gd name="connsiteX4" fmla="*/ 516361 w 521196"/>
                <a:gd name="connsiteY4" fmla="*/ 0 h 189452"/>
                <a:gd name="connsiteX5" fmla="*/ 521195 w 521196"/>
                <a:gd name="connsiteY5" fmla="*/ 4858 h 189452"/>
                <a:gd name="connsiteX6" fmla="*/ 521195 w 521196"/>
                <a:gd name="connsiteY6" fmla="*/ 111728 h 189452"/>
                <a:gd name="connsiteX7" fmla="*/ 261033 w 521196"/>
                <a:gd name="connsiteY7" fmla="*/ 189452 h 189452"/>
                <a:gd name="connsiteX8" fmla="*/ 9668 w 521196"/>
                <a:gd name="connsiteY8" fmla="*/ 10201 h 189452"/>
                <a:gd name="connsiteX9" fmla="*/ 9668 w 521196"/>
                <a:gd name="connsiteY9" fmla="*/ 111728 h 189452"/>
                <a:gd name="connsiteX10" fmla="*/ 261033 w 521196"/>
                <a:gd name="connsiteY10" fmla="*/ 179737 h 189452"/>
                <a:gd name="connsiteX11" fmla="*/ 512397 w 521196"/>
                <a:gd name="connsiteY11" fmla="*/ 111728 h 189452"/>
                <a:gd name="connsiteX12" fmla="*/ 512397 w 521196"/>
                <a:gd name="connsiteY12" fmla="*/ 9716 h 18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9452">
                  <a:moveTo>
                    <a:pt x="261033" y="189452"/>
                  </a:moveTo>
                  <a:cubicBezTo>
                    <a:pt x="132933" y="189452"/>
                    <a:pt x="0" y="160306"/>
                    <a:pt x="0" y="111728"/>
                  </a:cubicBezTo>
                  <a:lnTo>
                    <a:pt x="0" y="4858"/>
                  </a:lnTo>
                  <a:cubicBezTo>
                    <a:pt x="0" y="2176"/>
                    <a:pt x="2166" y="0"/>
                    <a:pt x="4834" y="0"/>
                  </a:cubicBezTo>
                  <a:lnTo>
                    <a:pt x="516361" y="0"/>
                  </a:lnTo>
                  <a:cubicBezTo>
                    <a:pt x="519030" y="0"/>
                    <a:pt x="521195" y="2176"/>
                    <a:pt x="521195" y="4858"/>
                  </a:cubicBezTo>
                  <a:lnTo>
                    <a:pt x="521195" y="111728"/>
                  </a:lnTo>
                  <a:cubicBezTo>
                    <a:pt x="521679" y="160306"/>
                    <a:pt x="389132" y="189452"/>
                    <a:pt x="261033" y="189452"/>
                  </a:cubicBezTo>
                  <a:close/>
                  <a:moveTo>
                    <a:pt x="9668" y="10201"/>
                  </a:moveTo>
                  <a:lnTo>
                    <a:pt x="9668" y="111728"/>
                  </a:lnTo>
                  <a:cubicBezTo>
                    <a:pt x="9668" y="144567"/>
                    <a:pt x="110504" y="179737"/>
                    <a:pt x="261033" y="179737"/>
                  </a:cubicBezTo>
                  <a:cubicBezTo>
                    <a:pt x="411562" y="179737"/>
                    <a:pt x="512397" y="144567"/>
                    <a:pt x="512397" y="111728"/>
                  </a:cubicBezTo>
                  <a:lnTo>
                    <a:pt x="512397"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1" name="图形 16">
              <a:extLst>
                <a:ext uri="{FF2B5EF4-FFF2-40B4-BE49-F238E27FC236}">
                  <a16:creationId xmlns:a16="http://schemas.microsoft.com/office/drawing/2014/main" id="{76A555E9-5ADC-4672-A14B-6365E2E2454D}"/>
                </a:ext>
              </a:extLst>
            </p:cNvPr>
            <p:cNvSpPr/>
            <p:nvPr/>
          </p:nvSpPr>
          <p:spPr>
            <a:xfrm>
              <a:off x="-968968" y="-108785"/>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2" name="图形 16">
              <a:extLst>
                <a:ext uri="{FF2B5EF4-FFF2-40B4-BE49-F238E27FC236}">
                  <a16:creationId xmlns:a16="http://schemas.microsoft.com/office/drawing/2014/main" id="{76A555E9-5ADC-4672-A14B-6365E2E2454D}"/>
                </a:ext>
              </a:extLst>
            </p:cNvPr>
            <p:cNvSpPr/>
            <p:nvPr/>
          </p:nvSpPr>
          <p:spPr>
            <a:xfrm>
              <a:off x="-973222" y="-113060"/>
              <a:ext cx="520035" cy="154282"/>
            </a:xfrm>
            <a:custGeom>
              <a:avLst/>
              <a:gdLst>
                <a:gd name="connsiteX0" fmla="*/ 259969 w 520035"/>
                <a:gd name="connsiteY0" fmla="*/ 154282 h 154282"/>
                <a:gd name="connsiteX1" fmla="*/ 0 w 520035"/>
                <a:gd name="connsiteY1" fmla="*/ 77141 h 154282"/>
                <a:gd name="connsiteX2" fmla="*/ 259969 w 520035"/>
                <a:gd name="connsiteY2" fmla="*/ 0 h 154282"/>
                <a:gd name="connsiteX3" fmla="*/ 520035 w 520035"/>
                <a:gd name="connsiteY3" fmla="*/ 77141 h 154282"/>
                <a:gd name="connsiteX4" fmla="*/ 259969 w 520035"/>
                <a:gd name="connsiteY4" fmla="*/ 154282 h 154282"/>
                <a:gd name="connsiteX5" fmla="*/ 259969 w 520035"/>
                <a:gd name="connsiteY5" fmla="*/ 8550 h 154282"/>
                <a:gd name="connsiteX6" fmla="*/ 8604 w 520035"/>
                <a:gd name="connsiteY6" fmla="*/ 77141 h 154282"/>
                <a:gd name="connsiteX7" fmla="*/ 259969 w 520035"/>
                <a:gd name="connsiteY7" fmla="*/ 145733 h 154282"/>
                <a:gd name="connsiteX8" fmla="*/ 511334 w 520035"/>
                <a:gd name="connsiteY8" fmla="*/ 77141 h 154282"/>
                <a:gd name="connsiteX9" fmla="*/ 259969 w 520035"/>
                <a:gd name="connsiteY9" fmla="*/ 8550 h 1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5" h="154282">
                  <a:moveTo>
                    <a:pt x="259969" y="154282"/>
                  </a:moveTo>
                  <a:cubicBezTo>
                    <a:pt x="114178" y="154282"/>
                    <a:pt x="0" y="120375"/>
                    <a:pt x="0" y="77141"/>
                  </a:cubicBezTo>
                  <a:cubicBezTo>
                    <a:pt x="0" y="33907"/>
                    <a:pt x="114178" y="0"/>
                    <a:pt x="259969" y="0"/>
                  </a:cubicBezTo>
                  <a:cubicBezTo>
                    <a:pt x="405761" y="0"/>
                    <a:pt x="520035" y="33810"/>
                    <a:pt x="520035" y="77141"/>
                  </a:cubicBezTo>
                  <a:cubicBezTo>
                    <a:pt x="520035" y="120472"/>
                    <a:pt x="405761" y="154282"/>
                    <a:pt x="259969" y="154282"/>
                  </a:cubicBezTo>
                  <a:close/>
                  <a:moveTo>
                    <a:pt x="259969" y="8550"/>
                  </a:moveTo>
                  <a:cubicBezTo>
                    <a:pt x="109537" y="8550"/>
                    <a:pt x="8604" y="44011"/>
                    <a:pt x="8604" y="77141"/>
                  </a:cubicBezTo>
                  <a:cubicBezTo>
                    <a:pt x="8604" y="110271"/>
                    <a:pt x="109634" y="145733"/>
                    <a:pt x="259969" y="145733"/>
                  </a:cubicBezTo>
                  <a:cubicBezTo>
                    <a:pt x="410305" y="145733"/>
                    <a:pt x="511334" y="110271"/>
                    <a:pt x="511334" y="77141"/>
                  </a:cubicBezTo>
                  <a:cubicBezTo>
                    <a:pt x="511334" y="44011"/>
                    <a:pt x="410498" y="8550"/>
                    <a:pt x="259969" y="855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3" name="图形 16">
              <a:extLst>
                <a:ext uri="{FF2B5EF4-FFF2-40B4-BE49-F238E27FC236}">
                  <a16:creationId xmlns:a16="http://schemas.microsoft.com/office/drawing/2014/main" id="{76A555E9-5ADC-4672-A14B-6365E2E2454D}"/>
                </a:ext>
              </a:extLst>
            </p:cNvPr>
            <p:cNvSpPr/>
            <p:nvPr/>
          </p:nvSpPr>
          <p:spPr>
            <a:xfrm>
              <a:off x="-1010250" y="-190104"/>
              <a:ext cx="511527" cy="179736"/>
            </a:xfrm>
            <a:custGeom>
              <a:avLst/>
              <a:gdLst>
                <a:gd name="connsiteX0" fmla="*/ 0 w 511527"/>
                <a:gd name="connsiteY0" fmla="*/ 0 h 179736"/>
                <a:gd name="connsiteX1" fmla="*/ 0 w 511527"/>
                <a:gd name="connsiteY1" fmla="*/ 106871 h 179736"/>
                <a:gd name="connsiteX2" fmla="*/ 255812 w 511527"/>
                <a:gd name="connsiteY2" fmla="*/ 179737 h 179736"/>
                <a:gd name="connsiteX3" fmla="*/ 511527 w 511527"/>
                <a:gd name="connsiteY3" fmla="*/ 106871 h 179736"/>
                <a:gd name="connsiteX4" fmla="*/ 511527 w 511527"/>
                <a:gd name="connsiteY4" fmla="*/ 0 h 17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736">
                  <a:moveTo>
                    <a:pt x="0" y="0"/>
                  </a:moveTo>
                  <a:lnTo>
                    <a:pt x="0" y="106871"/>
                  </a:lnTo>
                  <a:cubicBezTo>
                    <a:pt x="0" y="147093"/>
                    <a:pt x="114564" y="179737"/>
                    <a:pt x="255812" y="179737"/>
                  </a:cubicBezTo>
                  <a:cubicBezTo>
                    <a:pt x="397060" y="179737"/>
                    <a:pt x="511527" y="147093"/>
                    <a:pt x="511527" y="106871"/>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4" name="图形 16">
              <a:extLst>
                <a:ext uri="{FF2B5EF4-FFF2-40B4-BE49-F238E27FC236}">
                  <a16:creationId xmlns:a16="http://schemas.microsoft.com/office/drawing/2014/main" id="{76A555E9-5ADC-4672-A14B-6365E2E2454D}"/>
                </a:ext>
              </a:extLst>
            </p:cNvPr>
            <p:cNvSpPr/>
            <p:nvPr/>
          </p:nvSpPr>
          <p:spPr>
            <a:xfrm>
              <a:off x="-1015471" y="-195447"/>
              <a:ext cx="521196" cy="189452"/>
            </a:xfrm>
            <a:custGeom>
              <a:avLst/>
              <a:gdLst>
                <a:gd name="connsiteX0" fmla="*/ 261033 w 521196"/>
                <a:gd name="connsiteY0" fmla="*/ 189452 h 189452"/>
                <a:gd name="connsiteX1" fmla="*/ 0 w 521196"/>
                <a:gd name="connsiteY1" fmla="*/ 111728 h 189452"/>
                <a:gd name="connsiteX2" fmla="*/ 0 w 521196"/>
                <a:gd name="connsiteY2" fmla="*/ 4858 h 189452"/>
                <a:gd name="connsiteX3" fmla="*/ 4834 w 521196"/>
                <a:gd name="connsiteY3" fmla="*/ 0 h 189452"/>
                <a:gd name="connsiteX4" fmla="*/ 516361 w 521196"/>
                <a:gd name="connsiteY4" fmla="*/ 0 h 189452"/>
                <a:gd name="connsiteX5" fmla="*/ 521195 w 521196"/>
                <a:gd name="connsiteY5" fmla="*/ 4858 h 189452"/>
                <a:gd name="connsiteX6" fmla="*/ 521195 w 521196"/>
                <a:gd name="connsiteY6" fmla="*/ 111728 h 189452"/>
                <a:gd name="connsiteX7" fmla="*/ 261033 w 521196"/>
                <a:gd name="connsiteY7" fmla="*/ 189452 h 189452"/>
                <a:gd name="connsiteX8" fmla="*/ 9668 w 521196"/>
                <a:gd name="connsiteY8" fmla="*/ 10201 h 189452"/>
                <a:gd name="connsiteX9" fmla="*/ 9668 w 521196"/>
                <a:gd name="connsiteY9" fmla="*/ 111728 h 189452"/>
                <a:gd name="connsiteX10" fmla="*/ 261033 w 521196"/>
                <a:gd name="connsiteY10" fmla="*/ 179737 h 189452"/>
                <a:gd name="connsiteX11" fmla="*/ 512397 w 521196"/>
                <a:gd name="connsiteY11" fmla="*/ 111728 h 189452"/>
                <a:gd name="connsiteX12" fmla="*/ 512397 w 521196"/>
                <a:gd name="connsiteY12" fmla="*/ 10201 h 18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9452">
                  <a:moveTo>
                    <a:pt x="261033" y="189452"/>
                  </a:moveTo>
                  <a:cubicBezTo>
                    <a:pt x="132933" y="189452"/>
                    <a:pt x="0" y="160306"/>
                    <a:pt x="0" y="111728"/>
                  </a:cubicBezTo>
                  <a:lnTo>
                    <a:pt x="0" y="4858"/>
                  </a:lnTo>
                  <a:cubicBezTo>
                    <a:pt x="48" y="2196"/>
                    <a:pt x="2185" y="49"/>
                    <a:pt x="4834" y="0"/>
                  </a:cubicBezTo>
                  <a:lnTo>
                    <a:pt x="516361" y="0"/>
                  </a:lnTo>
                  <a:cubicBezTo>
                    <a:pt x="519030" y="0"/>
                    <a:pt x="521195" y="2176"/>
                    <a:pt x="521195" y="4858"/>
                  </a:cubicBezTo>
                  <a:lnTo>
                    <a:pt x="521195" y="111728"/>
                  </a:lnTo>
                  <a:cubicBezTo>
                    <a:pt x="521582" y="160403"/>
                    <a:pt x="389132" y="189452"/>
                    <a:pt x="261033" y="189452"/>
                  </a:cubicBezTo>
                  <a:close/>
                  <a:moveTo>
                    <a:pt x="9668" y="10201"/>
                  </a:moveTo>
                  <a:lnTo>
                    <a:pt x="9668" y="111728"/>
                  </a:lnTo>
                  <a:cubicBezTo>
                    <a:pt x="9668" y="144567"/>
                    <a:pt x="110504" y="179737"/>
                    <a:pt x="261033" y="179737"/>
                  </a:cubicBezTo>
                  <a:cubicBezTo>
                    <a:pt x="411562" y="179737"/>
                    <a:pt x="512397" y="144567"/>
                    <a:pt x="512397" y="111728"/>
                  </a:cubicBezTo>
                  <a:lnTo>
                    <a:pt x="512397" y="10201"/>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5" name="图形 16">
              <a:extLst>
                <a:ext uri="{FF2B5EF4-FFF2-40B4-BE49-F238E27FC236}">
                  <a16:creationId xmlns:a16="http://schemas.microsoft.com/office/drawing/2014/main" id="{76A555E9-5ADC-4672-A14B-6365E2E2454D}"/>
                </a:ext>
              </a:extLst>
            </p:cNvPr>
            <p:cNvSpPr/>
            <p:nvPr/>
          </p:nvSpPr>
          <p:spPr>
            <a:xfrm>
              <a:off x="-1010154" y="-262970"/>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6" name="图形 16">
              <a:extLst>
                <a:ext uri="{FF2B5EF4-FFF2-40B4-BE49-F238E27FC236}">
                  <a16:creationId xmlns:a16="http://schemas.microsoft.com/office/drawing/2014/main" id="{76A555E9-5ADC-4672-A14B-6365E2E2454D}"/>
                </a:ext>
              </a:extLst>
            </p:cNvPr>
            <p:cNvSpPr/>
            <p:nvPr/>
          </p:nvSpPr>
          <p:spPr>
            <a:xfrm>
              <a:off x="-1014504" y="-267731"/>
              <a:ext cx="520034" cy="154865"/>
            </a:xfrm>
            <a:custGeom>
              <a:avLst/>
              <a:gdLst>
                <a:gd name="connsiteX0" fmla="*/ 260066 w 520034"/>
                <a:gd name="connsiteY0" fmla="*/ 154865 h 154865"/>
                <a:gd name="connsiteX1" fmla="*/ 0 w 520034"/>
                <a:gd name="connsiteY1" fmla="*/ 77141 h 154865"/>
                <a:gd name="connsiteX2" fmla="*/ 260066 w 520034"/>
                <a:gd name="connsiteY2" fmla="*/ 0 h 154865"/>
                <a:gd name="connsiteX3" fmla="*/ 520035 w 520034"/>
                <a:gd name="connsiteY3" fmla="*/ 77141 h 154865"/>
                <a:gd name="connsiteX4" fmla="*/ 260066 w 520034"/>
                <a:gd name="connsiteY4" fmla="*/ 154865 h 154865"/>
                <a:gd name="connsiteX5" fmla="*/ 260066 w 520034"/>
                <a:gd name="connsiteY5" fmla="*/ 9133 h 154865"/>
                <a:gd name="connsiteX6" fmla="*/ 8701 w 520034"/>
                <a:gd name="connsiteY6" fmla="*/ 77724 h 154865"/>
                <a:gd name="connsiteX7" fmla="*/ 260066 w 520034"/>
                <a:gd name="connsiteY7" fmla="*/ 146315 h 154865"/>
                <a:gd name="connsiteX8" fmla="*/ 511431 w 520034"/>
                <a:gd name="connsiteY8" fmla="*/ 77724 h 154865"/>
                <a:gd name="connsiteX9" fmla="*/ 260066 w 520034"/>
                <a:gd name="connsiteY9" fmla="*/ 9035 h 1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865">
                  <a:moveTo>
                    <a:pt x="260066" y="154865"/>
                  </a:moveTo>
                  <a:cubicBezTo>
                    <a:pt x="114274" y="154865"/>
                    <a:pt x="0" y="120958"/>
                    <a:pt x="0" y="77141"/>
                  </a:cubicBezTo>
                  <a:cubicBezTo>
                    <a:pt x="0" y="33324"/>
                    <a:pt x="114274" y="0"/>
                    <a:pt x="260066" y="0"/>
                  </a:cubicBezTo>
                  <a:cubicBezTo>
                    <a:pt x="405857" y="0"/>
                    <a:pt x="520035" y="33907"/>
                    <a:pt x="520035" y="77141"/>
                  </a:cubicBezTo>
                  <a:cubicBezTo>
                    <a:pt x="520035" y="120375"/>
                    <a:pt x="405857" y="154865"/>
                    <a:pt x="260066" y="154865"/>
                  </a:cubicBezTo>
                  <a:close/>
                  <a:moveTo>
                    <a:pt x="260066" y="9133"/>
                  </a:moveTo>
                  <a:cubicBezTo>
                    <a:pt x="109634" y="9133"/>
                    <a:pt x="8701" y="44594"/>
                    <a:pt x="8701" y="77724"/>
                  </a:cubicBezTo>
                  <a:cubicBezTo>
                    <a:pt x="8701" y="110854"/>
                    <a:pt x="109730" y="146315"/>
                    <a:pt x="260066" y="146315"/>
                  </a:cubicBezTo>
                  <a:cubicBezTo>
                    <a:pt x="410401" y="146315"/>
                    <a:pt x="511431" y="110854"/>
                    <a:pt x="511431" y="77724"/>
                  </a:cubicBezTo>
                  <a:cubicBezTo>
                    <a:pt x="511431" y="44594"/>
                    <a:pt x="410498" y="9035"/>
                    <a:pt x="260066" y="9035"/>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7" name="图形 16">
              <a:extLst>
                <a:ext uri="{FF2B5EF4-FFF2-40B4-BE49-F238E27FC236}">
                  <a16:creationId xmlns:a16="http://schemas.microsoft.com/office/drawing/2014/main" id="{76A555E9-5ADC-4672-A14B-6365E2E2454D}"/>
                </a:ext>
              </a:extLst>
            </p:cNvPr>
            <p:cNvSpPr/>
            <p:nvPr/>
          </p:nvSpPr>
          <p:spPr>
            <a:xfrm>
              <a:off x="-927783" y="-316114"/>
              <a:ext cx="511527" cy="179250"/>
            </a:xfrm>
            <a:custGeom>
              <a:avLst/>
              <a:gdLst>
                <a:gd name="connsiteX0" fmla="*/ 0 w 511527"/>
                <a:gd name="connsiteY0" fmla="*/ 0 h 179250"/>
                <a:gd name="connsiteX1" fmla="*/ 0 w 511527"/>
                <a:gd name="connsiteY1" fmla="*/ 106288 h 179250"/>
                <a:gd name="connsiteX2" fmla="*/ 255812 w 511527"/>
                <a:gd name="connsiteY2" fmla="*/ 179251 h 179250"/>
                <a:gd name="connsiteX3" fmla="*/ 511527 w 511527"/>
                <a:gd name="connsiteY3" fmla="*/ 106288 h 179250"/>
                <a:gd name="connsiteX4" fmla="*/ 511527 w 511527"/>
                <a:gd name="connsiteY4" fmla="*/ 0 h 17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0">
                  <a:moveTo>
                    <a:pt x="0" y="0"/>
                  </a:moveTo>
                  <a:lnTo>
                    <a:pt x="0" y="106288"/>
                  </a:lnTo>
                  <a:cubicBezTo>
                    <a:pt x="0" y="146607"/>
                    <a:pt x="114564" y="179251"/>
                    <a:pt x="255812" y="179251"/>
                  </a:cubicBezTo>
                  <a:cubicBezTo>
                    <a:pt x="397060" y="179251"/>
                    <a:pt x="511527" y="146607"/>
                    <a:pt x="511527" y="106288"/>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8" name="图形 16">
              <a:extLst>
                <a:ext uri="{FF2B5EF4-FFF2-40B4-BE49-F238E27FC236}">
                  <a16:creationId xmlns:a16="http://schemas.microsoft.com/office/drawing/2014/main" id="{76A555E9-5ADC-4672-A14B-6365E2E2454D}"/>
                </a:ext>
              </a:extLst>
            </p:cNvPr>
            <p:cNvSpPr/>
            <p:nvPr/>
          </p:nvSpPr>
          <p:spPr>
            <a:xfrm>
              <a:off x="-933004" y="-320972"/>
              <a:ext cx="521196" cy="188966"/>
            </a:xfrm>
            <a:custGeom>
              <a:avLst/>
              <a:gdLst>
                <a:gd name="connsiteX0" fmla="*/ 261033 w 521196"/>
                <a:gd name="connsiteY0" fmla="*/ 188966 h 188966"/>
                <a:gd name="connsiteX1" fmla="*/ 0 w 521196"/>
                <a:gd name="connsiteY1" fmla="*/ 111242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1145 h 188966"/>
                <a:gd name="connsiteX7" fmla="*/ 261033 w 521196"/>
                <a:gd name="connsiteY7" fmla="*/ 188966 h 188966"/>
                <a:gd name="connsiteX8" fmla="*/ 9668 w 521196"/>
                <a:gd name="connsiteY8" fmla="*/ 9716 h 188966"/>
                <a:gd name="connsiteX9" fmla="*/ 9668 w 521196"/>
                <a:gd name="connsiteY9" fmla="*/ 111145 h 188966"/>
                <a:gd name="connsiteX10" fmla="*/ 261033 w 521196"/>
                <a:gd name="connsiteY10" fmla="*/ 179154 h 188966"/>
                <a:gd name="connsiteX11" fmla="*/ 512397 w 521196"/>
                <a:gd name="connsiteY11" fmla="*/ 111145 h 188966"/>
                <a:gd name="connsiteX12" fmla="*/ 512397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6"/>
                  </a:moveTo>
                  <a:cubicBezTo>
                    <a:pt x="132933" y="188966"/>
                    <a:pt x="0" y="159820"/>
                    <a:pt x="0" y="111242"/>
                  </a:cubicBezTo>
                  <a:lnTo>
                    <a:pt x="0" y="4858"/>
                  </a:lnTo>
                  <a:cubicBezTo>
                    <a:pt x="0" y="2176"/>
                    <a:pt x="2166" y="0"/>
                    <a:pt x="4834" y="0"/>
                  </a:cubicBezTo>
                  <a:lnTo>
                    <a:pt x="516361" y="0"/>
                  </a:lnTo>
                  <a:cubicBezTo>
                    <a:pt x="519030" y="0"/>
                    <a:pt x="521195" y="2176"/>
                    <a:pt x="521195" y="4858"/>
                  </a:cubicBezTo>
                  <a:lnTo>
                    <a:pt x="521195" y="111145"/>
                  </a:lnTo>
                  <a:cubicBezTo>
                    <a:pt x="521582" y="159820"/>
                    <a:pt x="389615" y="188966"/>
                    <a:pt x="261033" y="188966"/>
                  </a:cubicBezTo>
                  <a:close/>
                  <a:moveTo>
                    <a:pt x="9668" y="9716"/>
                  </a:moveTo>
                  <a:lnTo>
                    <a:pt x="9668" y="111145"/>
                  </a:lnTo>
                  <a:cubicBezTo>
                    <a:pt x="9668" y="143984"/>
                    <a:pt x="110504" y="179154"/>
                    <a:pt x="261033" y="179154"/>
                  </a:cubicBezTo>
                  <a:cubicBezTo>
                    <a:pt x="411562" y="179154"/>
                    <a:pt x="512397" y="143887"/>
                    <a:pt x="512397" y="111145"/>
                  </a:cubicBezTo>
                  <a:lnTo>
                    <a:pt x="512397"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9" name="图形 16">
              <a:extLst>
                <a:ext uri="{FF2B5EF4-FFF2-40B4-BE49-F238E27FC236}">
                  <a16:creationId xmlns:a16="http://schemas.microsoft.com/office/drawing/2014/main" id="{76A555E9-5ADC-4672-A14B-6365E2E2454D}"/>
                </a:ext>
              </a:extLst>
            </p:cNvPr>
            <p:cNvSpPr/>
            <p:nvPr/>
          </p:nvSpPr>
          <p:spPr>
            <a:xfrm>
              <a:off x="-927687" y="-388980"/>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0" name="图形 16">
              <a:extLst>
                <a:ext uri="{FF2B5EF4-FFF2-40B4-BE49-F238E27FC236}">
                  <a16:creationId xmlns:a16="http://schemas.microsoft.com/office/drawing/2014/main" id="{76A555E9-5ADC-4672-A14B-6365E2E2454D}"/>
                </a:ext>
              </a:extLst>
            </p:cNvPr>
            <p:cNvSpPr/>
            <p:nvPr/>
          </p:nvSpPr>
          <p:spPr>
            <a:xfrm>
              <a:off x="-932037" y="-393352"/>
              <a:ext cx="520034" cy="154379"/>
            </a:xfrm>
            <a:custGeom>
              <a:avLst/>
              <a:gdLst>
                <a:gd name="connsiteX0" fmla="*/ 260066 w 520034"/>
                <a:gd name="connsiteY0" fmla="*/ 154379 h 154379"/>
                <a:gd name="connsiteX1" fmla="*/ 0 w 520034"/>
                <a:gd name="connsiteY1" fmla="*/ 77238 h 154379"/>
                <a:gd name="connsiteX2" fmla="*/ 260066 w 520034"/>
                <a:gd name="connsiteY2" fmla="*/ 0 h 154379"/>
                <a:gd name="connsiteX3" fmla="*/ 520035 w 520034"/>
                <a:gd name="connsiteY3" fmla="*/ 77238 h 154379"/>
                <a:gd name="connsiteX4" fmla="*/ 260066 w 520034"/>
                <a:gd name="connsiteY4" fmla="*/ 154379 h 154379"/>
                <a:gd name="connsiteX5" fmla="*/ 260066 w 520034"/>
                <a:gd name="connsiteY5" fmla="*/ 8647 h 154379"/>
                <a:gd name="connsiteX6" fmla="*/ 8701 w 520034"/>
                <a:gd name="connsiteY6" fmla="*/ 77335 h 154379"/>
                <a:gd name="connsiteX7" fmla="*/ 260066 w 520034"/>
                <a:gd name="connsiteY7" fmla="*/ 145927 h 154379"/>
                <a:gd name="connsiteX8" fmla="*/ 511431 w 520034"/>
                <a:gd name="connsiteY8" fmla="*/ 77335 h 154379"/>
                <a:gd name="connsiteX9" fmla="*/ 260066 w 520034"/>
                <a:gd name="connsiteY9" fmla="*/ 8550 h 1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379">
                  <a:moveTo>
                    <a:pt x="260066" y="154379"/>
                  </a:moveTo>
                  <a:cubicBezTo>
                    <a:pt x="114178" y="154379"/>
                    <a:pt x="0" y="120472"/>
                    <a:pt x="0" y="77238"/>
                  </a:cubicBezTo>
                  <a:cubicBezTo>
                    <a:pt x="0" y="34004"/>
                    <a:pt x="114178" y="0"/>
                    <a:pt x="260066" y="0"/>
                  </a:cubicBezTo>
                  <a:cubicBezTo>
                    <a:pt x="405954" y="0"/>
                    <a:pt x="520035" y="33907"/>
                    <a:pt x="520035" y="77238"/>
                  </a:cubicBezTo>
                  <a:cubicBezTo>
                    <a:pt x="520035" y="120569"/>
                    <a:pt x="405857" y="154379"/>
                    <a:pt x="260066" y="154379"/>
                  </a:cubicBezTo>
                  <a:close/>
                  <a:moveTo>
                    <a:pt x="260066" y="8647"/>
                  </a:moveTo>
                  <a:cubicBezTo>
                    <a:pt x="109537" y="8647"/>
                    <a:pt x="8701" y="44205"/>
                    <a:pt x="8701" y="77335"/>
                  </a:cubicBezTo>
                  <a:cubicBezTo>
                    <a:pt x="8701" y="110465"/>
                    <a:pt x="109730" y="145927"/>
                    <a:pt x="260066" y="145927"/>
                  </a:cubicBezTo>
                  <a:cubicBezTo>
                    <a:pt x="410401" y="145927"/>
                    <a:pt x="511431" y="110465"/>
                    <a:pt x="511431" y="77335"/>
                  </a:cubicBezTo>
                  <a:cubicBezTo>
                    <a:pt x="511431" y="44205"/>
                    <a:pt x="410498" y="8550"/>
                    <a:pt x="260066" y="855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1" name="图形 16">
              <a:extLst>
                <a:ext uri="{FF2B5EF4-FFF2-40B4-BE49-F238E27FC236}">
                  <a16:creationId xmlns:a16="http://schemas.microsoft.com/office/drawing/2014/main" id="{76A555E9-5ADC-4672-A14B-6365E2E2454D}"/>
                </a:ext>
              </a:extLst>
            </p:cNvPr>
            <p:cNvSpPr/>
            <p:nvPr/>
          </p:nvSpPr>
          <p:spPr>
            <a:xfrm>
              <a:off x="-983857" y="-442221"/>
              <a:ext cx="511527" cy="179251"/>
            </a:xfrm>
            <a:custGeom>
              <a:avLst/>
              <a:gdLst>
                <a:gd name="connsiteX0" fmla="*/ 0 w 511527"/>
                <a:gd name="connsiteY0" fmla="*/ 0 h 179251"/>
                <a:gd name="connsiteX1" fmla="*/ 0 w 511527"/>
                <a:gd name="connsiteY1" fmla="*/ 106385 h 179251"/>
                <a:gd name="connsiteX2" fmla="*/ 255715 w 511527"/>
                <a:gd name="connsiteY2" fmla="*/ 179251 h 179251"/>
                <a:gd name="connsiteX3" fmla="*/ 511527 w 511527"/>
                <a:gd name="connsiteY3" fmla="*/ 106385 h 179251"/>
                <a:gd name="connsiteX4" fmla="*/ 511527 w 511527"/>
                <a:gd name="connsiteY4" fmla="*/ 0 h 17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1">
                  <a:moveTo>
                    <a:pt x="0" y="0"/>
                  </a:moveTo>
                  <a:lnTo>
                    <a:pt x="0" y="106385"/>
                  </a:lnTo>
                  <a:cubicBezTo>
                    <a:pt x="0" y="146607"/>
                    <a:pt x="114468" y="179251"/>
                    <a:pt x="255715" y="179251"/>
                  </a:cubicBezTo>
                  <a:cubicBezTo>
                    <a:pt x="396963" y="179251"/>
                    <a:pt x="511527" y="146607"/>
                    <a:pt x="511527" y="106385"/>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2" name="图形 16">
              <a:extLst>
                <a:ext uri="{FF2B5EF4-FFF2-40B4-BE49-F238E27FC236}">
                  <a16:creationId xmlns:a16="http://schemas.microsoft.com/office/drawing/2014/main" id="{76A555E9-5ADC-4672-A14B-6365E2E2454D}"/>
                </a:ext>
              </a:extLst>
            </p:cNvPr>
            <p:cNvSpPr/>
            <p:nvPr/>
          </p:nvSpPr>
          <p:spPr>
            <a:xfrm>
              <a:off x="-988691" y="-447079"/>
              <a:ext cx="521195" cy="188966"/>
            </a:xfrm>
            <a:custGeom>
              <a:avLst/>
              <a:gdLst>
                <a:gd name="connsiteX0" fmla="*/ 260549 w 521195"/>
                <a:gd name="connsiteY0" fmla="*/ 188967 h 188966"/>
                <a:gd name="connsiteX1" fmla="*/ 0 w 521195"/>
                <a:gd name="connsiteY1" fmla="*/ 111243 h 188966"/>
                <a:gd name="connsiteX2" fmla="*/ 0 w 521195"/>
                <a:gd name="connsiteY2" fmla="*/ 4858 h 188966"/>
                <a:gd name="connsiteX3" fmla="*/ 4834 w 521195"/>
                <a:gd name="connsiteY3" fmla="*/ 0 h 188966"/>
                <a:gd name="connsiteX4" fmla="*/ 516361 w 521195"/>
                <a:gd name="connsiteY4" fmla="*/ 0 h 188966"/>
                <a:gd name="connsiteX5" fmla="*/ 521195 w 521195"/>
                <a:gd name="connsiteY5" fmla="*/ 4858 h 188966"/>
                <a:gd name="connsiteX6" fmla="*/ 521195 w 521195"/>
                <a:gd name="connsiteY6" fmla="*/ 111243 h 188966"/>
                <a:gd name="connsiteX7" fmla="*/ 260549 w 521195"/>
                <a:gd name="connsiteY7" fmla="*/ 188967 h 188966"/>
                <a:gd name="connsiteX8" fmla="*/ 9668 w 521195"/>
                <a:gd name="connsiteY8" fmla="*/ 9716 h 188966"/>
                <a:gd name="connsiteX9" fmla="*/ 9668 w 521195"/>
                <a:gd name="connsiteY9" fmla="*/ 111243 h 188966"/>
                <a:gd name="connsiteX10" fmla="*/ 260549 w 521195"/>
                <a:gd name="connsiteY10" fmla="*/ 179251 h 188966"/>
                <a:gd name="connsiteX11" fmla="*/ 511914 w 521195"/>
                <a:gd name="connsiteY11" fmla="*/ 111243 h 188966"/>
                <a:gd name="connsiteX12" fmla="*/ 511914 w 521195"/>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5" h="188966">
                  <a:moveTo>
                    <a:pt x="260549" y="188967"/>
                  </a:moveTo>
                  <a:cubicBezTo>
                    <a:pt x="132450" y="188967"/>
                    <a:pt x="0" y="159820"/>
                    <a:pt x="0" y="111243"/>
                  </a:cubicBezTo>
                  <a:lnTo>
                    <a:pt x="0" y="4858"/>
                  </a:lnTo>
                  <a:cubicBezTo>
                    <a:pt x="0" y="2176"/>
                    <a:pt x="2166" y="0"/>
                    <a:pt x="4834" y="0"/>
                  </a:cubicBezTo>
                  <a:lnTo>
                    <a:pt x="516361" y="0"/>
                  </a:lnTo>
                  <a:cubicBezTo>
                    <a:pt x="519030" y="0"/>
                    <a:pt x="521195" y="2176"/>
                    <a:pt x="521195" y="4858"/>
                  </a:cubicBezTo>
                  <a:lnTo>
                    <a:pt x="521195" y="111243"/>
                  </a:lnTo>
                  <a:cubicBezTo>
                    <a:pt x="521195" y="159917"/>
                    <a:pt x="388649" y="188967"/>
                    <a:pt x="260549" y="188967"/>
                  </a:cubicBezTo>
                  <a:close/>
                  <a:moveTo>
                    <a:pt x="9668" y="9716"/>
                  </a:moveTo>
                  <a:lnTo>
                    <a:pt x="9668" y="111243"/>
                  </a:lnTo>
                  <a:cubicBezTo>
                    <a:pt x="9668" y="144081"/>
                    <a:pt x="110504" y="179251"/>
                    <a:pt x="260549" y="179251"/>
                  </a:cubicBezTo>
                  <a:cubicBezTo>
                    <a:pt x="410595" y="179251"/>
                    <a:pt x="511914" y="144081"/>
                    <a:pt x="511914" y="111243"/>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3" name="图形 16">
              <a:extLst>
                <a:ext uri="{FF2B5EF4-FFF2-40B4-BE49-F238E27FC236}">
                  <a16:creationId xmlns:a16="http://schemas.microsoft.com/office/drawing/2014/main" id="{76A555E9-5ADC-4672-A14B-6365E2E2454D}"/>
                </a:ext>
              </a:extLst>
            </p:cNvPr>
            <p:cNvSpPr/>
            <p:nvPr/>
          </p:nvSpPr>
          <p:spPr>
            <a:xfrm>
              <a:off x="-983857" y="-515087"/>
              <a:ext cx="511430" cy="145732"/>
            </a:xfrm>
            <a:custGeom>
              <a:avLst/>
              <a:gdLst>
                <a:gd name="connsiteX0" fmla="*/ 511431 w 511430"/>
                <a:gd name="connsiteY0" fmla="*/ 72866 h 145732"/>
                <a:gd name="connsiteX1" fmla="*/ 255715 w 511430"/>
                <a:gd name="connsiteY1" fmla="*/ 145732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2"/>
                    <a:pt x="255715" y="145732"/>
                  </a:cubicBezTo>
                  <a:cubicBezTo>
                    <a:pt x="114488" y="145732"/>
                    <a:pt x="0" y="113109"/>
                    <a:pt x="0" y="72866"/>
                  </a:cubicBezTo>
                  <a:cubicBezTo>
                    <a:pt x="0" y="32623"/>
                    <a:pt x="114488" y="0"/>
                    <a:pt x="255715" y="0"/>
                  </a:cubicBezTo>
                  <a:cubicBezTo>
                    <a:pt x="396943" y="0"/>
                    <a:pt x="511431" y="32623"/>
                    <a:pt x="511431" y="7286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4" name="图形 16">
              <a:extLst>
                <a:ext uri="{FF2B5EF4-FFF2-40B4-BE49-F238E27FC236}">
                  <a16:creationId xmlns:a16="http://schemas.microsoft.com/office/drawing/2014/main" id="{76A555E9-5ADC-4672-A14B-6365E2E2454D}"/>
                </a:ext>
              </a:extLst>
            </p:cNvPr>
            <p:cNvSpPr/>
            <p:nvPr/>
          </p:nvSpPr>
          <p:spPr>
            <a:xfrm>
              <a:off x="-988691" y="-519945"/>
              <a:ext cx="521581" cy="155448"/>
            </a:xfrm>
            <a:custGeom>
              <a:avLst/>
              <a:gdLst>
                <a:gd name="connsiteX0" fmla="*/ 260549 w 521581"/>
                <a:gd name="connsiteY0" fmla="*/ 155448 h 155448"/>
                <a:gd name="connsiteX1" fmla="*/ 0 w 521581"/>
                <a:gd name="connsiteY1" fmla="*/ 77724 h 155448"/>
                <a:gd name="connsiteX2" fmla="*/ 260549 w 521581"/>
                <a:gd name="connsiteY2" fmla="*/ 0 h 155448"/>
                <a:gd name="connsiteX3" fmla="*/ 521582 w 521581"/>
                <a:gd name="connsiteY3" fmla="*/ 77724 h 155448"/>
                <a:gd name="connsiteX4" fmla="*/ 260549 w 521581"/>
                <a:gd name="connsiteY4" fmla="*/ 155448 h 155448"/>
                <a:gd name="connsiteX5" fmla="*/ 260549 w 521581"/>
                <a:gd name="connsiteY5" fmla="*/ 9716 h 155448"/>
                <a:gd name="connsiteX6" fmla="*/ 9668 w 521581"/>
                <a:gd name="connsiteY6" fmla="*/ 77724 h 155448"/>
                <a:gd name="connsiteX7" fmla="*/ 260549 w 521581"/>
                <a:gd name="connsiteY7" fmla="*/ 145733 h 155448"/>
                <a:gd name="connsiteX8" fmla="*/ 511914 w 521581"/>
                <a:gd name="connsiteY8" fmla="*/ 77724 h 155448"/>
                <a:gd name="connsiteX9" fmla="*/ 260549 w 521581"/>
                <a:gd name="connsiteY9" fmla="*/ 9716 h 15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581" h="155448">
                  <a:moveTo>
                    <a:pt x="260549" y="155448"/>
                  </a:moveTo>
                  <a:cubicBezTo>
                    <a:pt x="132450" y="155448"/>
                    <a:pt x="0" y="126302"/>
                    <a:pt x="0" y="77724"/>
                  </a:cubicBezTo>
                  <a:cubicBezTo>
                    <a:pt x="0" y="29147"/>
                    <a:pt x="132450" y="0"/>
                    <a:pt x="260549" y="0"/>
                  </a:cubicBezTo>
                  <a:cubicBezTo>
                    <a:pt x="388649" y="0"/>
                    <a:pt x="521582" y="29147"/>
                    <a:pt x="521582" y="77724"/>
                  </a:cubicBezTo>
                  <a:cubicBezTo>
                    <a:pt x="521582" y="126302"/>
                    <a:pt x="388649" y="155448"/>
                    <a:pt x="260549" y="155448"/>
                  </a:cubicBezTo>
                  <a:close/>
                  <a:moveTo>
                    <a:pt x="260549" y="9716"/>
                  </a:moveTo>
                  <a:cubicBezTo>
                    <a:pt x="110504" y="9716"/>
                    <a:pt x="9668" y="44886"/>
                    <a:pt x="9668" y="77724"/>
                  </a:cubicBezTo>
                  <a:cubicBezTo>
                    <a:pt x="9668" y="110562"/>
                    <a:pt x="110504" y="145733"/>
                    <a:pt x="260549" y="145733"/>
                  </a:cubicBezTo>
                  <a:cubicBezTo>
                    <a:pt x="410595" y="145733"/>
                    <a:pt x="511914" y="110562"/>
                    <a:pt x="511914" y="77724"/>
                  </a:cubicBezTo>
                  <a:cubicBezTo>
                    <a:pt x="511914" y="44886"/>
                    <a:pt x="410691" y="9716"/>
                    <a:pt x="260549" y="971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5" name="图形 16">
              <a:extLst>
                <a:ext uri="{FF2B5EF4-FFF2-40B4-BE49-F238E27FC236}">
                  <a16:creationId xmlns:a16="http://schemas.microsoft.com/office/drawing/2014/main" id="{76A555E9-5ADC-4672-A14B-6365E2E2454D}"/>
                </a:ext>
              </a:extLst>
            </p:cNvPr>
            <p:cNvSpPr/>
            <p:nvPr/>
          </p:nvSpPr>
          <p:spPr>
            <a:xfrm>
              <a:off x="-947506" y="-490799"/>
              <a:ext cx="438728" cy="97640"/>
            </a:xfrm>
            <a:custGeom>
              <a:avLst/>
              <a:gdLst>
                <a:gd name="connsiteX0" fmla="*/ 219364 w 438728"/>
                <a:gd name="connsiteY0" fmla="*/ 97641 h 97640"/>
                <a:gd name="connsiteX1" fmla="*/ 0 w 438728"/>
                <a:gd name="connsiteY1" fmla="*/ 49063 h 97640"/>
                <a:gd name="connsiteX2" fmla="*/ 219364 w 438728"/>
                <a:gd name="connsiteY2" fmla="*/ 0 h 97640"/>
                <a:gd name="connsiteX3" fmla="*/ 438728 w 438728"/>
                <a:gd name="connsiteY3" fmla="*/ 49063 h 97640"/>
                <a:gd name="connsiteX4" fmla="*/ 219364 w 438728"/>
                <a:gd name="connsiteY4" fmla="*/ 97641 h 97640"/>
                <a:gd name="connsiteX5" fmla="*/ 219364 w 438728"/>
                <a:gd name="connsiteY5" fmla="*/ 9230 h 97640"/>
                <a:gd name="connsiteX6" fmla="*/ 9668 w 438728"/>
                <a:gd name="connsiteY6" fmla="*/ 48578 h 97640"/>
                <a:gd name="connsiteX7" fmla="*/ 219364 w 438728"/>
                <a:gd name="connsiteY7" fmla="*/ 87440 h 97640"/>
                <a:gd name="connsiteX8" fmla="*/ 429060 w 438728"/>
                <a:gd name="connsiteY8" fmla="*/ 48578 h 97640"/>
                <a:gd name="connsiteX9" fmla="*/ 219364 w 438728"/>
                <a:gd name="connsiteY9" fmla="*/ 9230 h 9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728" h="97640">
                  <a:moveTo>
                    <a:pt x="219364" y="97641"/>
                  </a:moveTo>
                  <a:cubicBezTo>
                    <a:pt x="110407" y="97641"/>
                    <a:pt x="0" y="80833"/>
                    <a:pt x="0" y="49063"/>
                  </a:cubicBezTo>
                  <a:cubicBezTo>
                    <a:pt x="0" y="17294"/>
                    <a:pt x="110407" y="0"/>
                    <a:pt x="219364" y="0"/>
                  </a:cubicBezTo>
                  <a:cubicBezTo>
                    <a:pt x="328321" y="0"/>
                    <a:pt x="438728" y="16808"/>
                    <a:pt x="438728" y="49063"/>
                  </a:cubicBezTo>
                  <a:cubicBezTo>
                    <a:pt x="438728" y="81319"/>
                    <a:pt x="328418" y="97641"/>
                    <a:pt x="219364" y="97641"/>
                  </a:cubicBezTo>
                  <a:close/>
                  <a:moveTo>
                    <a:pt x="219364" y="9230"/>
                  </a:moveTo>
                  <a:cubicBezTo>
                    <a:pt x="89428" y="9230"/>
                    <a:pt x="9668" y="32158"/>
                    <a:pt x="9668" y="48578"/>
                  </a:cubicBezTo>
                  <a:cubicBezTo>
                    <a:pt x="9668" y="64997"/>
                    <a:pt x="89428" y="87440"/>
                    <a:pt x="219364" y="87440"/>
                  </a:cubicBezTo>
                  <a:cubicBezTo>
                    <a:pt x="349300" y="87440"/>
                    <a:pt x="429060" y="64511"/>
                    <a:pt x="429060" y="48578"/>
                  </a:cubicBezTo>
                  <a:cubicBezTo>
                    <a:pt x="429060" y="32644"/>
                    <a:pt x="349300" y="9230"/>
                    <a:pt x="219364" y="9230"/>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6" name="图形 16">
              <a:extLst>
                <a:ext uri="{FF2B5EF4-FFF2-40B4-BE49-F238E27FC236}">
                  <a16:creationId xmlns:a16="http://schemas.microsoft.com/office/drawing/2014/main" id="{76A555E9-5ADC-4672-A14B-6365E2E2454D}"/>
                </a:ext>
              </a:extLst>
            </p:cNvPr>
            <p:cNvSpPr/>
            <p:nvPr/>
          </p:nvSpPr>
          <p:spPr>
            <a:xfrm>
              <a:off x="-236627" y="59098"/>
              <a:ext cx="511527" cy="179251"/>
            </a:xfrm>
            <a:custGeom>
              <a:avLst/>
              <a:gdLst>
                <a:gd name="connsiteX0" fmla="*/ 511527 w 511527"/>
                <a:gd name="connsiteY0" fmla="*/ 0 h 179251"/>
                <a:gd name="connsiteX1" fmla="*/ 511527 w 511527"/>
                <a:gd name="connsiteY1" fmla="*/ 106385 h 179251"/>
                <a:gd name="connsiteX2" fmla="*/ 255812 w 511527"/>
                <a:gd name="connsiteY2" fmla="*/ 179251 h 179251"/>
                <a:gd name="connsiteX3" fmla="*/ 0 w 511527"/>
                <a:gd name="connsiteY3" fmla="*/ 106385 h 179251"/>
                <a:gd name="connsiteX4" fmla="*/ 0 w 511527"/>
                <a:gd name="connsiteY4" fmla="*/ 0 h 17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1">
                  <a:moveTo>
                    <a:pt x="511527" y="0"/>
                  </a:moveTo>
                  <a:lnTo>
                    <a:pt x="511527" y="106385"/>
                  </a:lnTo>
                  <a:cubicBezTo>
                    <a:pt x="511527" y="146607"/>
                    <a:pt x="397060" y="179251"/>
                    <a:pt x="255812" y="179251"/>
                  </a:cubicBezTo>
                  <a:cubicBezTo>
                    <a:pt x="114564" y="179251"/>
                    <a:pt x="0" y="146607"/>
                    <a:pt x="0" y="106385"/>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7" name="图形 16">
              <a:extLst>
                <a:ext uri="{FF2B5EF4-FFF2-40B4-BE49-F238E27FC236}">
                  <a16:creationId xmlns:a16="http://schemas.microsoft.com/office/drawing/2014/main" id="{76A555E9-5ADC-4672-A14B-6365E2E2454D}"/>
                </a:ext>
              </a:extLst>
            </p:cNvPr>
            <p:cNvSpPr/>
            <p:nvPr/>
          </p:nvSpPr>
          <p:spPr>
            <a:xfrm>
              <a:off x="-241847" y="54240"/>
              <a:ext cx="521196" cy="188966"/>
            </a:xfrm>
            <a:custGeom>
              <a:avLst/>
              <a:gdLst>
                <a:gd name="connsiteX0" fmla="*/ 261033 w 521196"/>
                <a:gd name="connsiteY0" fmla="*/ 188967 h 188966"/>
                <a:gd name="connsiteX1" fmla="*/ 0 w 521196"/>
                <a:gd name="connsiteY1" fmla="*/ 111242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1242 h 188966"/>
                <a:gd name="connsiteX7" fmla="*/ 261033 w 521196"/>
                <a:gd name="connsiteY7" fmla="*/ 188967 h 188966"/>
                <a:gd name="connsiteX8" fmla="*/ 9668 w 521196"/>
                <a:gd name="connsiteY8" fmla="*/ 9716 h 188966"/>
                <a:gd name="connsiteX9" fmla="*/ 9668 w 521196"/>
                <a:gd name="connsiteY9" fmla="*/ 111242 h 188966"/>
                <a:gd name="connsiteX10" fmla="*/ 261033 w 521196"/>
                <a:gd name="connsiteY10" fmla="*/ 179251 h 188966"/>
                <a:gd name="connsiteX11" fmla="*/ 511914 w 521196"/>
                <a:gd name="connsiteY11" fmla="*/ 111242 h 188966"/>
                <a:gd name="connsiteX12" fmla="*/ 511914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7"/>
                  </a:moveTo>
                  <a:cubicBezTo>
                    <a:pt x="132933" y="188967"/>
                    <a:pt x="0" y="159820"/>
                    <a:pt x="0" y="111242"/>
                  </a:cubicBezTo>
                  <a:lnTo>
                    <a:pt x="0" y="4858"/>
                  </a:lnTo>
                  <a:cubicBezTo>
                    <a:pt x="0" y="2176"/>
                    <a:pt x="2166" y="0"/>
                    <a:pt x="4834" y="0"/>
                  </a:cubicBezTo>
                  <a:lnTo>
                    <a:pt x="516361" y="0"/>
                  </a:lnTo>
                  <a:cubicBezTo>
                    <a:pt x="519030" y="0"/>
                    <a:pt x="521195" y="2176"/>
                    <a:pt x="521195" y="4858"/>
                  </a:cubicBezTo>
                  <a:lnTo>
                    <a:pt x="521195" y="111242"/>
                  </a:lnTo>
                  <a:cubicBezTo>
                    <a:pt x="521582" y="159820"/>
                    <a:pt x="389132" y="188967"/>
                    <a:pt x="261033" y="188967"/>
                  </a:cubicBezTo>
                  <a:close/>
                  <a:moveTo>
                    <a:pt x="9668" y="9716"/>
                  </a:moveTo>
                  <a:lnTo>
                    <a:pt x="9668" y="111242"/>
                  </a:lnTo>
                  <a:cubicBezTo>
                    <a:pt x="9668" y="144081"/>
                    <a:pt x="110504" y="179251"/>
                    <a:pt x="261033" y="179251"/>
                  </a:cubicBezTo>
                  <a:cubicBezTo>
                    <a:pt x="411562" y="179251"/>
                    <a:pt x="511914" y="144081"/>
                    <a:pt x="511914" y="111242"/>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8" name="图形 16">
              <a:extLst>
                <a:ext uri="{FF2B5EF4-FFF2-40B4-BE49-F238E27FC236}">
                  <a16:creationId xmlns:a16="http://schemas.microsoft.com/office/drawing/2014/main" id="{76A555E9-5ADC-4672-A14B-6365E2E2454D}"/>
                </a:ext>
              </a:extLst>
            </p:cNvPr>
            <p:cNvSpPr/>
            <p:nvPr/>
          </p:nvSpPr>
          <p:spPr>
            <a:xfrm>
              <a:off x="-236530" y="-13768"/>
              <a:ext cx="511430" cy="145732"/>
            </a:xfrm>
            <a:custGeom>
              <a:avLst/>
              <a:gdLst>
                <a:gd name="connsiteX0" fmla="*/ 511431 w 511430"/>
                <a:gd name="connsiteY0" fmla="*/ 72866 h 145732"/>
                <a:gd name="connsiteX1" fmla="*/ 255715 w 511430"/>
                <a:gd name="connsiteY1" fmla="*/ 145732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2"/>
                    <a:pt x="255715" y="145732"/>
                  </a:cubicBezTo>
                  <a:cubicBezTo>
                    <a:pt x="114488" y="145732"/>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9" name="图形 16">
              <a:extLst>
                <a:ext uri="{FF2B5EF4-FFF2-40B4-BE49-F238E27FC236}">
                  <a16:creationId xmlns:a16="http://schemas.microsoft.com/office/drawing/2014/main" id="{76A555E9-5ADC-4672-A14B-6365E2E2454D}"/>
                </a:ext>
              </a:extLst>
            </p:cNvPr>
            <p:cNvSpPr/>
            <p:nvPr/>
          </p:nvSpPr>
          <p:spPr>
            <a:xfrm>
              <a:off x="-240881" y="-18140"/>
              <a:ext cx="520034" cy="154379"/>
            </a:xfrm>
            <a:custGeom>
              <a:avLst/>
              <a:gdLst>
                <a:gd name="connsiteX0" fmla="*/ 260066 w 520034"/>
                <a:gd name="connsiteY0" fmla="*/ 154379 h 154379"/>
                <a:gd name="connsiteX1" fmla="*/ 0 w 520034"/>
                <a:gd name="connsiteY1" fmla="*/ 77238 h 154379"/>
                <a:gd name="connsiteX2" fmla="*/ 260066 w 520034"/>
                <a:gd name="connsiteY2" fmla="*/ 0 h 154379"/>
                <a:gd name="connsiteX3" fmla="*/ 520035 w 520034"/>
                <a:gd name="connsiteY3" fmla="*/ 77238 h 154379"/>
                <a:gd name="connsiteX4" fmla="*/ 260066 w 520034"/>
                <a:gd name="connsiteY4" fmla="*/ 154379 h 154379"/>
                <a:gd name="connsiteX5" fmla="*/ 260066 w 520034"/>
                <a:gd name="connsiteY5" fmla="*/ 8647 h 154379"/>
                <a:gd name="connsiteX6" fmla="*/ 8701 w 520034"/>
                <a:gd name="connsiteY6" fmla="*/ 77238 h 154379"/>
                <a:gd name="connsiteX7" fmla="*/ 260066 w 520034"/>
                <a:gd name="connsiteY7" fmla="*/ 145830 h 154379"/>
                <a:gd name="connsiteX8" fmla="*/ 511431 w 520034"/>
                <a:gd name="connsiteY8" fmla="*/ 77238 h 154379"/>
                <a:gd name="connsiteX9" fmla="*/ 260066 w 520034"/>
                <a:gd name="connsiteY9" fmla="*/ 8647 h 1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379">
                  <a:moveTo>
                    <a:pt x="260066" y="154379"/>
                  </a:moveTo>
                  <a:cubicBezTo>
                    <a:pt x="114274" y="154379"/>
                    <a:pt x="0" y="120472"/>
                    <a:pt x="0" y="77238"/>
                  </a:cubicBezTo>
                  <a:cubicBezTo>
                    <a:pt x="0" y="34004"/>
                    <a:pt x="114274" y="0"/>
                    <a:pt x="260066" y="0"/>
                  </a:cubicBezTo>
                  <a:cubicBezTo>
                    <a:pt x="405857" y="0"/>
                    <a:pt x="520035" y="33907"/>
                    <a:pt x="520035" y="77238"/>
                  </a:cubicBezTo>
                  <a:cubicBezTo>
                    <a:pt x="520035" y="120569"/>
                    <a:pt x="405857" y="154379"/>
                    <a:pt x="260066" y="154379"/>
                  </a:cubicBezTo>
                  <a:close/>
                  <a:moveTo>
                    <a:pt x="260066" y="8647"/>
                  </a:moveTo>
                  <a:cubicBezTo>
                    <a:pt x="109634" y="8647"/>
                    <a:pt x="8701" y="44108"/>
                    <a:pt x="8701" y="77238"/>
                  </a:cubicBezTo>
                  <a:cubicBezTo>
                    <a:pt x="8701" y="110368"/>
                    <a:pt x="109827" y="145830"/>
                    <a:pt x="260066" y="145830"/>
                  </a:cubicBezTo>
                  <a:cubicBezTo>
                    <a:pt x="410305" y="145830"/>
                    <a:pt x="511431" y="110368"/>
                    <a:pt x="511431" y="77238"/>
                  </a:cubicBezTo>
                  <a:cubicBezTo>
                    <a:pt x="511431" y="44108"/>
                    <a:pt x="410498" y="8647"/>
                    <a:pt x="260066" y="8647"/>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0" name="图形 16">
              <a:extLst>
                <a:ext uri="{FF2B5EF4-FFF2-40B4-BE49-F238E27FC236}">
                  <a16:creationId xmlns:a16="http://schemas.microsoft.com/office/drawing/2014/main" id="{76A555E9-5ADC-4672-A14B-6365E2E2454D}"/>
                </a:ext>
              </a:extLst>
            </p:cNvPr>
            <p:cNvSpPr/>
            <p:nvPr/>
          </p:nvSpPr>
          <p:spPr>
            <a:xfrm>
              <a:off x="-318997" y="-67009"/>
              <a:ext cx="511527" cy="179250"/>
            </a:xfrm>
            <a:custGeom>
              <a:avLst/>
              <a:gdLst>
                <a:gd name="connsiteX0" fmla="*/ 511527 w 511527"/>
                <a:gd name="connsiteY0" fmla="*/ 0 h 179250"/>
                <a:gd name="connsiteX1" fmla="*/ 511527 w 511527"/>
                <a:gd name="connsiteY1" fmla="*/ 106385 h 179250"/>
                <a:gd name="connsiteX2" fmla="*/ 255715 w 511527"/>
                <a:gd name="connsiteY2" fmla="*/ 179251 h 179250"/>
                <a:gd name="connsiteX3" fmla="*/ 0 w 511527"/>
                <a:gd name="connsiteY3" fmla="*/ 106385 h 179250"/>
                <a:gd name="connsiteX4" fmla="*/ 0 w 511527"/>
                <a:gd name="connsiteY4" fmla="*/ 0 h 17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0">
                  <a:moveTo>
                    <a:pt x="511527" y="0"/>
                  </a:moveTo>
                  <a:lnTo>
                    <a:pt x="511527" y="106385"/>
                  </a:lnTo>
                  <a:cubicBezTo>
                    <a:pt x="511527" y="146607"/>
                    <a:pt x="396963" y="179251"/>
                    <a:pt x="255715" y="179251"/>
                  </a:cubicBezTo>
                  <a:cubicBezTo>
                    <a:pt x="114468" y="179251"/>
                    <a:pt x="0" y="146607"/>
                    <a:pt x="0" y="106385"/>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1" name="图形 16">
              <a:extLst>
                <a:ext uri="{FF2B5EF4-FFF2-40B4-BE49-F238E27FC236}">
                  <a16:creationId xmlns:a16="http://schemas.microsoft.com/office/drawing/2014/main" id="{76A555E9-5ADC-4672-A14B-6365E2E2454D}"/>
                </a:ext>
              </a:extLst>
            </p:cNvPr>
            <p:cNvSpPr/>
            <p:nvPr/>
          </p:nvSpPr>
          <p:spPr>
            <a:xfrm>
              <a:off x="-324314" y="-71866"/>
              <a:ext cx="521196" cy="188966"/>
            </a:xfrm>
            <a:custGeom>
              <a:avLst/>
              <a:gdLst>
                <a:gd name="connsiteX0" fmla="*/ 261033 w 521196"/>
                <a:gd name="connsiteY0" fmla="*/ 188966 h 188966"/>
                <a:gd name="connsiteX1" fmla="*/ 0 w 521196"/>
                <a:gd name="connsiteY1" fmla="*/ 111242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1242 h 188966"/>
                <a:gd name="connsiteX7" fmla="*/ 261033 w 521196"/>
                <a:gd name="connsiteY7" fmla="*/ 188966 h 188966"/>
                <a:gd name="connsiteX8" fmla="*/ 9668 w 521196"/>
                <a:gd name="connsiteY8" fmla="*/ 9716 h 188966"/>
                <a:gd name="connsiteX9" fmla="*/ 9668 w 521196"/>
                <a:gd name="connsiteY9" fmla="*/ 111242 h 188966"/>
                <a:gd name="connsiteX10" fmla="*/ 261033 w 521196"/>
                <a:gd name="connsiteY10" fmla="*/ 179251 h 188966"/>
                <a:gd name="connsiteX11" fmla="*/ 512397 w 521196"/>
                <a:gd name="connsiteY11" fmla="*/ 111242 h 188966"/>
                <a:gd name="connsiteX12" fmla="*/ 512397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6"/>
                  </a:moveTo>
                  <a:cubicBezTo>
                    <a:pt x="132933" y="188966"/>
                    <a:pt x="0" y="159820"/>
                    <a:pt x="0" y="111242"/>
                  </a:cubicBezTo>
                  <a:lnTo>
                    <a:pt x="0" y="4858"/>
                  </a:lnTo>
                  <a:cubicBezTo>
                    <a:pt x="0" y="2176"/>
                    <a:pt x="2166" y="0"/>
                    <a:pt x="4834" y="0"/>
                  </a:cubicBezTo>
                  <a:lnTo>
                    <a:pt x="516361" y="0"/>
                  </a:lnTo>
                  <a:cubicBezTo>
                    <a:pt x="519030" y="0"/>
                    <a:pt x="521195" y="2176"/>
                    <a:pt x="521195" y="4858"/>
                  </a:cubicBezTo>
                  <a:lnTo>
                    <a:pt x="521195" y="111242"/>
                  </a:lnTo>
                  <a:cubicBezTo>
                    <a:pt x="521678" y="159917"/>
                    <a:pt x="389132" y="188966"/>
                    <a:pt x="261033" y="188966"/>
                  </a:cubicBezTo>
                  <a:close/>
                  <a:moveTo>
                    <a:pt x="9668" y="9716"/>
                  </a:moveTo>
                  <a:lnTo>
                    <a:pt x="9668" y="111242"/>
                  </a:lnTo>
                  <a:cubicBezTo>
                    <a:pt x="9668" y="144081"/>
                    <a:pt x="110504" y="179251"/>
                    <a:pt x="261033" y="179251"/>
                  </a:cubicBezTo>
                  <a:cubicBezTo>
                    <a:pt x="411562" y="179251"/>
                    <a:pt x="512397" y="144081"/>
                    <a:pt x="512397" y="111242"/>
                  </a:cubicBezTo>
                  <a:lnTo>
                    <a:pt x="512397"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2" name="图形 16">
              <a:extLst>
                <a:ext uri="{FF2B5EF4-FFF2-40B4-BE49-F238E27FC236}">
                  <a16:creationId xmlns:a16="http://schemas.microsoft.com/office/drawing/2014/main" id="{76A555E9-5ADC-4672-A14B-6365E2E2454D}"/>
                </a:ext>
              </a:extLst>
            </p:cNvPr>
            <p:cNvSpPr/>
            <p:nvPr/>
          </p:nvSpPr>
          <p:spPr>
            <a:xfrm>
              <a:off x="-318997" y="-139875"/>
              <a:ext cx="511430" cy="145732"/>
            </a:xfrm>
            <a:custGeom>
              <a:avLst/>
              <a:gdLst>
                <a:gd name="connsiteX0" fmla="*/ 511430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0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0" y="72866"/>
                  </a:moveTo>
                  <a:cubicBezTo>
                    <a:pt x="511430" y="113109"/>
                    <a:pt x="396943" y="145733"/>
                    <a:pt x="255715" y="145733"/>
                  </a:cubicBezTo>
                  <a:cubicBezTo>
                    <a:pt x="114487" y="145733"/>
                    <a:pt x="0" y="113109"/>
                    <a:pt x="0" y="72866"/>
                  </a:cubicBezTo>
                  <a:cubicBezTo>
                    <a:pt x="0" y="32623"/>
                    <a:pt x="114487" y="0"/>
                    <a:pt x="255715" y="0"/>
                  </a:cubicBezTo>
                  <a:cubicBezTo>
                    <a:pt x="396943" y="0"/>
                    <a:pt x="511430" y="32623"/>
                    <a:pt x="511430"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3" name="图形 16">
              <a:extLst>
                <a:ext uri="{FF2B5EF4-FFF2-40B4-BE49-F238E27FC236}">
                  <a16:creationId xmlns:a16="http://schemas.microsoft.com/office/drawing/2014/main" id="{76A555E9-5ADC-4672-A14B-6365E2E2454D}"/>
                </a:ext>
              </a:extLst>
            </p:cNvPr>
            <p:cNvSpPr/>
            <p:nvPr/>
          </p:nvSpPr>
          <p:spPr>
            <a:xfrm>
              <a:off x="-323251" y="-144150"/>
              <a:ext cx="520034" cy="154379"/>
            </a:xfrm>
            <a:custGeom>
              <a:avLst/>
              <a:gdLst>
                <a:gd name="connsiteX0" fmla="*/ 259969 w 520034"/>
                <a:gd name="connsiteY0" fmla="*/ 154379 h 154379"/>
                <a:gd name="connsiteX1" fmla="*/ 0 w 520034"/>
                <a:gd name="connsiteY1" fmla="*/ 77141 h 154379"/>
                <a:gd name="connsiteX2" fmla="*/ 259969 w 520034"/>
                <a:gd name="connsiteY2" fmla="*/ 0 h 154379"/>
                <a:gd name="connsiteX3" fmla="*/ 520035 w 520034"/>
                <a:gd name="connsiteY3" fmla="*/ 77141 h 154379"/>
                <a:gd name="connsiteX4" fmla="*/ 259969 w 520034"/>
                <a:gd name="connsiteY4" fmla="*/ 154379 h 154379"/>
                <a:gd name="connsiteX5" fmla="*/ 259969 w 520034"/>
                <a:gd name="connsiteY5" fmla="*/ 8647 h 154379"/>
                <a:gd name="connsiteX6" fmla="*/ 8604 w 520034"/>
                <a:gd name="connsiteY6" fmla="*/ 77238 h 154379"/>
                <a:gd name="connsiteX7" fmla="*/ 259969 w 520034"/>
                <a:gd name="connsiteY7" fmla="*/ 145830 h 154379"/>
                <a:gd name="connsiteX8" fmla="*/ 511334 w 520034"/>
                <a:gd name="connsiteY8" fmla="*/ 77238 h 154379"/>
                <a:gd name="connsiteX9" fmla="*/ 259969 w 520034"/>
                <a:gd name="connsiteY9" fmla="*/ 8550 h 1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379">
                  <a:moveTo>
                    <a:pt x="259969" y="154379"/>
                  </a:moveTo>
                  <a:cubicBezTo>
                    <a:pt x="114178" y="154379"/>
                    <a:pt x="0" y="120472"/>
                    <a:pt x="0" y="77141"/>
                  </a:cubicBezTo>
                  <a:cubicBezTo>
                    <a:pt x="0" y="33810"/>
                    <a:pt x="114178" y="0"/>
                    <a:pt x="259969" y="0"/>
                  </a:cubicBezTo>
                  <a:cubicBezTo>
                    <a:pt x="405761" y="0"/>
                    <a:pt x="520035" y="33907"/>
                    <a:pt x="520035" y="77141"/>
                  </a:cubicBezTo>
                  <a:cubicBezTo>
                    <a:pt x="520035" y="120375"/>
                    <a:pt x="405761" y="154379"/>
                    <a:pt x="259969" y="154379"/>
                  </a:cubicBezTo>
                  <a:close/>
                  <a:moveTo>
                    <a:pt x="259969" y="8647"/>
                  </a:moveTo>
                  <a:cubicBezTo>
                    <a:pt x="109537" y="8647"/>
                    <a:pt x="8604" y="44108"/>
                    <a:pt x="8604" y="77238"/>
                  </a:cubicBezTo>
                  <a:cubicBezTo>
                    <a:pt x="8604" y="110368"/>
                    <a:pt x="109634" y="145830"/>
                    <a:pt x="259969" y="145830"/>
                  </a:cubicBezTo>
                  <a:cubicBezTo>
                    <a:pt x="410305" y="145830"/>
                    <a:pt x="511334" y="110368"/>
                    <a:pt x="511334" y="77238"/>
                  </a:cubicBezTo>
                  <a:cubicBezTo>
                    <a:pt x="511334" y="44108"/>
                    <a:pt x="410401" y="8550"/>
                    <a:pt x="259969" y="855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4" name="图形 16">
              <a:extLst>
                <a:ext uri="{FF2B5EF4-FFF2-40B4-BE49-F238E27FC236}">
                  <a16:creationId xmlns:a16="http://schemas.microsoft.com/office/drawing/2014/main" id="{76A555E9-5ADC-4672-A14B-6365E2E2454D}"/>
                </a:ext>
              </a:extLst>
            </p:cNvPr>
            <p:cNvSpPr/>
            <p:nvPr/>
          </p:nvSpPr>
          <p:spPr>
            <a:xfrm>
              <a:off x="-263020" y="-193602"/>
              <a:ext cx="511624" cy="180319"/>
            </a:xfrm>
            <a:custGeom>
              <a:avLst/>
              <a:gdLst>
                <a:gd name="connsiteX0" fmla="*/ 511624 w 511624"/>
                <a:gd name="connsiteY0" fmla="*/ 486 h 180319"/>
                <a:gd name="connsiteX1" fmla="*/ 511624 w 511624"/>
                <a:gd name="connsiteY1" fmla="*/ 107356 h 180319"/>
                <a:gd name="connsiteX2" fmla="*/ 255909 w 511624"/>
                <a:gd name="connsiteY2" fmla="*/ 180320 h 180319"/>
                <a:gd name="connsiteX3" fmla="*/ 0 w 511624"/>
                <a:gd name="connsiteY3" fmla="*/ 106871 h 180319"/>
                <a:gd name="connsiteX4" fmla="*/ 0 w 511624"/>
                <a:gd name="connsiteY4" fmla="*/ 0 h 180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24" h="180319">
                  <a:moveTo>
                    <a:pt x="511624" y="486"/>
                  </a:moveTo>
                  <a:lnTo>
                    <a:pt x="511624" y="107356"/>
                  </a:lnTo>
                  <a:cubicBezTo>
                    <a:pt x="511624" y="147676"/>
                    <a:pt x="397156" y="180320"/>
                    <a:pt x="255909" y="180320"/>
                  </a:cubicBezTo>
                  <a:cubicBezTo>
                    <a:pt x="114661" y="180320"/>
                    <a:pt x="0" y="147190"/>
                    <a:pt x="0" y="106871"/>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5" name="图形 16">
              <a:extLst>
                <a:ext uri="{FF2B5EF4-FFF2-40B4-BE49-F238E27FC236}">
                  <a16:creationId xmlns:a16="http://schemas.microsoft.com/office/drawing/2014/main" id="{76A555E9-5ADC-4672-A14B-6365E2E2454D}"/>
                </a:ext>
              </a:extLst>
            </p:cNvPr>
            <p:cNvSpPr/>
            <p:nvPr/>
          </p:nvSpPr>
          <p:spPr>
            <a:xfrm>
              <a:off x="-267757" y="-198459"/>
              <a:ext cx="521195" cy="189452"/>
            </a:xfrm>
            <a:custGeom>
              <a:avLst/>
              <a:gdLst>
                <a:gd name="connsiteX0" fmla="*/ 260549 w 521195"/>
                <a:gd name="connsiteY0" fmla="*/ 189452 h 189452"/>
                <a:gd name="connsiteX1" fmla="*/ 0 w 521195"/>
                <a:gd name="connsiteY1" fmla="*/ 111728 h 189452"/>
                <a:gd name="connsiteX2" fmla="*/ 0 w 521195"/>
                <a:gd name="connsiteY2" fmla="*/ 4858 h 189452"/>
                <a:gd name="connsiteX3" fmla="*/ 4834 w 521195"/>
                <a:gd name="connsiteY3" fmla="*/ 0 h 189452"/>
                <a:gd name="connsiteX4" fmla="*/ 516361 w 521195"/>
                <a:gd name="connsiteY4" fmla="*/ 0 h 189452"/>
                <a:gd name="connsiteX5" fmla="*/ 521195 w 521195"/>
                <a:gd name="connsiteY5" fmla="*/ 4858 h 189452"/>
                <a:gd name="connsiteX6" fmla="*/ 521195 w 521195"/>
                <a:gd name="connsiteY6" fmla="*/ 111728 h 189452"/>
                <a:gd name="connsiteX7" fmla="*/ 260549 w 521195"/>
                <a:gd name="connsiteY7" fmla="*/ 189452 h 189452"/>
                <a:gd name="connsiteX8" fmla="*/ 9668 w 521195"/>
                <a:gd name="connsiteY8" fmla="*/ 10201 h 189452"/>
                <a:gd name="connsiteX9" fmla="*/ 9668 w 521195"/>
                <a:gd name="connsiteY9" fmla="*/ 111728 h 189452"/>
                <a:gd name="connsiteX10" fmla="*/ 260549 w 521195"/>
                <a:gd name="connsiteY10" fmla="*/ 179737 h 189452"/>
                <a:gd name="connsiteX11" fmla="*/ 511914 w 521195"/>
                <a:gd name="connsiteY11" fmla="*/ 111728 h 189452"/>
                <a:gd name="connsiteX12" fmla="*/ 511914 w 521195"/>
                <a:gd name="connsiteY12" fmla="*/ 10201 h 18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5" h="189452">
                  <a:moveTo>
                    <a:pt x="260549" y="189452"/>
                  </a:moveTo>
                  <a:cubicBezTo>
                    <a:pt x="132547" y="189452"/>
                    <a:pt x="0" y="160306"/>
                    <a:pt x="0" y="111728"/>
                  </a:cubicBezTo>
                  <a:lnTo>
                    <a:pt x="0" y="4858"/>
                  </a:lnTo>
                  <a:cubicBezTo>
                    <a:pt x="0" y="2176"/>
                    <a:pt x="2166" y="0"/>
                    <a:pt x="4834" y="0"/>
                  </a:cubicBezTo>
                  <a:lnTo>
                    <a:pt x="516361" y="0"/>
                  </a:lnTo>
                  <a:cubicBezTo>
                    <a:pt x="519030" y="0"/>
                    <a:pt x="521195" y="2176"/>
                    <a:pt x="521195" y="4858"/>
                  </a:cubicBezTo>
                  <a:lnTo>
                    <a:pt x="521195" y="111728"/>
                  </a:lnTo>
                  <a:cubicBezTo>
                    <a:pt x="521195" y="160403"/>
                    <a:pt x="388649" y="189452"/>
                    <a:pt x="260549" y="189452"/>
                  </a:cubicBezTo>
                  <a:close/>
                  <a:moveTo>
                    <a:pt x="9668" y="10201"/>
                  </a:moveTo>
                  <a:lnTo>
                    <a:pt x="9668" y="111728"/>
                  </a:lnTo>
                  <a:cubicBezTo>
                    <a:pt x="9668" y="144567"/>
                    <a:pt x="110504" y="179737"/>
                    <a:pt x="260549" y="179737"/>
                  </a:cubicBezTo>
                  <a:cubicBezTo>
                    <a:pt x="410595" y="179737"/>
                    <a:pt x="511914" y="144567"/>
                    <a:pt x="511914" y="111728"/>
                  </a:cubicBezTo>
                  <a:lnTo>
                    <a:pt x="511914" y="10201"/>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6" name="图形 16">
              <a:extLst>
                <a:ext uri="{FF2B5EF4-FFF2-40B4-BE49-F238E27FC236}">
                  <a16:creationId xmlns:a16="http://schemas.microsoft.com/office/drawing/2014/main" id="{76A555E9-5ADC-4672-A14B-6365E2E2454D}"/>
                </a:ext>
              </a:extLst>
            </p:cNvPr>
            <p:cNvSpPr/>
            <p:nvPr/>
          </p:nvSpPr>
          <p:spPr>
            <a:xfrm>
              <a:off x="-262827" y="-265982"/>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7" name="图形 16">
              <a:extLst>
                <a:ext uri="{FF2B5EF4-FFF2-40B4-BE49-F238E27FC236}">
                  <a16:creationId xmlns:a16="http://schemas.microsoft.com/office/drawing/2014/main" id="{76A555E9-5ADC-4672-A14B-6365E2E2454D}"/>
                </a:ext>
              </a:extLst>
            </p:cNvPr>
            <p:cNvSpPr/>
            <p:nvPr/>
          </p:nvSpPr>
          <p:spPr>
            <a:xfrm>
              <a:off x="-267177" y="-270743"/>
              <a:ext cx="520034" cy="154865"/>
            </a:xfrm>
            <a:custGeom>
              <a:avLst/>
              <a:gdLst>
                <a:gd name="connsiteX0" fmla="*/ 259969 w 520034"/>
                <a:gd name="connsiteY0" fmla="*/ 154865 h 154865"/>
                <a:gd name="connsiteX1" fmla="*/ 0 w 520034"/>
                <a:gd name="connsiteY1" fmla="*/ 77141 h 154865"/>
                <a:gd name="connsiteX2" fmla="*/ 259969 w 520034"/>
                <a:gd name="connsiteY2" fmla="*/ 0 h 154865"/>
                <a:gd name="connsiteX3" fmla="*/ 520035 w 520034"/>
                <a:gd name="connsiteY3" fmla="*/ 77141 h 154865"/>
                <a:gd name="connsiteX4" fmla="*/ 259969 w 520034"/>
                <a:gd name="connsiteY4" fmla="*/ 154865 h 154865"/>
                <a:gd name="connsiteX5" fmla="*/ 259969 w 520034"/>
                <a:gd name="connsiteY5" fmla="*/ 9133 h 154865"/>
                <a:gd name="connsiteX6" fmla="*/ 8604 w 520034"/>
                <a:gd name="connsiteY6" fmla="*/ 77724 h 154865"/>
                <a:gd name="connsiteX7" fmla="*/ 259969 w 520034"/>
                <a:gd name="connsiteY7" fmla="*/ 146413 h 154865"/>
                <a:gd name="connsiteX8" fmla="*/ 511334 w 520034"/>
                <a:gd name="connsiteY8" fmla="*/ 77724 h 154865"/>
                <a:gd name="connsiteX9" fmla="*/ 259969 w 520034"/>
                <a:gd name="connsiteY9" fmla="*/ 9035 h 1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865">
                  <a:moveTo>
                    <a:pt x="259969" y="154865"/>
                  </a:moveTo>
                  <a:cubicBezTo>
                    <a:pt x="114178" y="154865"/>
                    <a:pt x="0" y="120958"/>
                    <a:pt x="0" y="77141"/>
                  </a:cubicBezTo>
                  <a:cubicBezTo>
                    <a:pt x="0" y="33324"/>
                    <a:pt x="114178" y="0"/>
                    <a:pt x="259969" y="0"/>
                  </a:cubicBezTo>
                  <a:cubicBezTo>
                    <a:pt x="405761" y="0"/>
                    <a:pt x="520035" y="33907"/>
                    <a:pt x="520035" y="77141"/>
                  </a:cubicBezTo>
                  <a:cubicBezTo>
                    <a:pt x="520035" y="120375"/>
                    <a:pt x="405857" y="154865"/>
                    <a:pt x="259969" y="154865"/>
                  </a:cubicBezTo>
                  <a:close/>
                  <a:moveTo>
                    <a:pt x="259969" y="9133"/>
                  </a:moveTo>
                  <a:cubicBezTo>
                    <a:pt x="109537" y="9133"/>
                    <a:pt x="8604" y="44594"/>
                    <a:pt x="8604" y="77724"/>
                  </a:cubicBezTo>
                  <a:cubicBezTo>
                    <a:pt x="8604" y="110854"/>
                    <a:pt x="109634" y="146413"/>
                    <a:pt x="259969" y="146413"/>
                  </a:cubicBezTo>
                  <a:cubicBezTo>
                    <a:pt x="410305" y="146413"/>
                    <a:pt x="511334" y="110951"/>
                    <a:pt x="511334" y="77724"/>
                  </a:cubicBezTo>
                  <a:cubicBezTo>
                    <a:pt x="511334" y="44497"/>
                    <a:pt x="410208" y="9035"/>
                    <a:pt x="259969" y="9035"/>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8" name="图形 16">
              <a:extLst>
                <a:ext uri="{FF2B5EF4-FFF2-40B4-BE49-F238E27FC236}">
                  <a16:creationId xmlns:a16="http://schemas.microsoft.com/office/drawing/2014/main" id="{76A555E9-5ADC-4672-A14B-6365E2E2454D}"/>
                </a:ext>
              </a:extLst>
            </p:cNvPr>
            <p:cNvSpPr/>
            <p:nvPr/>
          </p:nvSpPr>
          <p:spPr>
            <a:xfrm>
              <a:off x="-253932" y="-335836"/>
              <a:ext cx="511527" cy="179250"/>
            </a:xfrm>
            <a:custGeom>
              <a:avLst/>
              <a:gdLst>
                <a:gd name="connsiteX0" fmla="*/ 511527 w 511527"/>
                <a:gd name="connsiteY0" fmla="*/ 0 h 179250"/>
                <a:gd name="connsiteX1" fmla="*/ 511527 w 511527"/>
                <a:gd name="connsiteY1" fmla="*/ 106288 h 179250"/>
                <a:gd name="connsiteX2" fmla="*/ 255812 w 511527"/>
                <a:gd name="connsiteY2" fmla="*/ 179251 h 179250"/>
                <a:gd name="connsiteX3" fmla="*/ 0 w 511527"/>
                <a:gd name="connsiteY3" fmla="*/ 106288 h 179250"/>
                <a:gd name="connsiteX4" fmla="*/ 0 w 511527"/>
                <a:gd name="connsiteY4" fmla="*/ 0 h 17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0">
                  <a:moveTo>
                    <a:pt x="511527" y="0"/>
                  </a:moveTo>
                  <a:lnTo>
                    <a:pt x="511527" y="106288"/>
                  </a:lnTo>
                  <a:cubicBezTo>
                    <a:pt x="511527" y="146607"/>
                    <a:pt x="397060" y="179251"/>
                    <a:pt x="255812" y="179251"/>
                  </a:cubicBezTo>
                  <a:cubicBezTo>
                    <a:pt x="114564" y="179251"/>
                    <a:pt x="0" y="146607"/>
                    <a:pt x="0" y="106288"/>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9" name="图形 16">
              <a:extLst>
                <a:ext uri="{FF2B5EF4-FFF2-40B4-BE49-F238E27FC236}">
                  <a16:creationId xmlns:a16="http://schemas.microsoft.com/office/drawing/2014/main" id="{76A555E9-5ADC-4672-A14B-6365E2E2454D}"/>
                </a:ext>
              </a:extLst>
            </p:cNvPr>
            <p:cNvSpPr/>
            <p:nvPr/>
          </p:nvSpPr>
          <p:spPr>
            <a:xfrm>
              <a:off x="-259153" y="-340694"/>
              <a:ext cx="521196" cy="188966"/>
            </a:xfrm>
            <a:custGeom>
              <a:avLst/>
              <a:gdLst>
                <a:gd name="connsiteX0" fmla="*/ 261033 w 521196"/>
                <a:gd name="connsiteY0" fmla="*/ 188966 h 188966"/>
                <a:gd name="connsiteX1" fmla="*/ 0 w 521196"/>
                <a:gd name="connsiteY1" fmla="*/ 111242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1145 h 188966"/>
                <a:gd name="connsiteX7" fmla="*/ 261033 w 521196"/>
                <a:gd name="connsiteY7" fmla="*/ 188966 h 188966"/>
                <a:gd name="connsiteX8" fmla="*/ 9668 w 521196"/>
                <a:gd name="connsiteY8" fmla="*/ 9716 h 188966"/>
                <a:gd name="connsiteX9" fmla="*/ 9668 w 521196"/>
                <a:gd name="connsiteY9" fmla="*/ 111145 h 188966"/>
                <a:gd name="connsiteX10" fmla="*/ 261033 w 521196"/>
                <a:gd name="connsiteY10" fmla="*/ 179154 h 188966"/>
                <a:gd name="connsiteX11" fmla="*/ 512397 w 521196"/>
                <a:gd name="connsiteY11" fmla="*/ 111145 h 188966"/>
                <a:gd name="connsiteX12" fmla="*/ 512397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6"/>
                  </a:moveTo>
                  <a:cubicBezTo>
                    <a:pt x="132933" y="188966"/>
                    <a:pt x="0" y="159820"/>
                    <a:pt x="0" y="111242"/>
                  </a:cubicBezTo>
                  <a:lnTo>
                    <a:pt x="0" y="4858"/>
                  </a:lnTo>
                  <a:cubicBezTo>
                    <a:pt x="0" y="2176"/>
                    <a:pt x="2166" y="0"/>
                    <a:pt x="4834" y="0"/>
                  </a:cubicBezTo>
                  <a:lnTo>
                    <a:pt x="516361" y="0"/>
                  </a:lnTo>
                  <a:cubicBezTo>
                    <a:pt x="519030" y="0"/>
                    <a:pt x="521195" y="2176"/>
                    <a:pt x="521195" y="4858"/>
                  </a:cubicBezTo>
                  <a:lnTo>
                    <a:pt x="521195" y="111145"/>
                  </a:lnTo>
                  <a:cubicBezTo>
                    <a:pt x="521582" y="159820"/>
                    <a:pt x="389036" y="188966"/>
                    <a:pt x="261033" y="188966"/>
                  </a:cubicBezTo>
                  <a:close/>
                  <a:moveTo>
                    <a:pt x="9668" y="9716"/>
                  </a:moveTo>
                  <a:lnTo>
                    <a:pt x="9668" y="111145"/>
                  </a:lnTo>
                  <a:cubicBezTo>
                    <a:pt x="9668" y="144081"/>
                    <a:pt x="110504" y="179154"/>
                    <a:pt x="261033" y="179154"/>
                  </a:cubicBezTo>
                  <a:cubicBezTo>
                    <a:pt x="411562" y="179154"/>
                    <a:pt x="512397" y="143984"/>
                    <a:pt x="512397" y="111145"/>
                  </a:cubicBezTo>
                  <a:lnTo>
                    <a:pt x="512397"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0" name="图形 16">
              <a:extLst>
                <a:ext uri="{FF2B5EF4-FFF2-40B4-BE49-F238E27FC236}">
                  <a16:creationId xmlns:a16="http://schemas.microsoft.com/office/drawing/2014/main" id="{76A555E9-5ADC-4672-A14B-6365E2E2454D}"/>
                </a:ext>
              </a:extLst>
            </p:cNvPr>
            <p:cNvSpPr/>
            <p:nvPr/>
          </p:nvSpPr>
          <p:spPr>
            <a:xfrm>
              <a:off x="-253836" y="-408703"/>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7" y="145733"/>
                    <a:pt x="0" y="113109"/>
                    <a:pt x="0" y="72866"/>
                  </a:cubicBezTo>
                  <a:cubicBezTo>
                    <a:pt x="0" y="32623"/>
                    <a:pt x="114487"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1" name="图形 16">
              <a:extLst>
                <a:ext uri="{FF2B5EF4-FFF2-40B4-BE49-F238E27FC236}">
                  <a16:creationId xmlns:a16="http://schemas.microsoft.com/office/drawing/2014/main" id="{76A555E9-5ADC-4672-A14B-6365E2E2454D}"/>
                </a:ext>
              </a:extLst>
            </p:cNvPr>
            <p:cNvSpPr/>
            <p:nvPr/>
          </p:nvSpPr>
          <p:spPr>
            <a:xfrm>
              <a:off x="-258186" y="-413075"/>
              <a:ext cx="520035" cy="154379"/>
            </a:xfrm>
            <a:custGeom>
              <a:avLst/>
              <a:gdLst>
                <a:gd name="connsiteX0" fmla="*/ 260066 w 520035"/>
                <a:gd name="connsiteY0" fmla="*/ 154379 h 154379"/>
                <a:gd name="connsiteX1" fmla="*/ 0 w 520035"/>
                <a:gd name="connsiteY1" fmla="*/ 77238 h 154379"/>
                <a:gd name="connsiteX2" fmla="*/ 260066 w 520035"/>
                <a:gd name="connsiteY2" fmla="*/ 0 h 154379"/>
                <a:gd name="connsiteX3" fmla="*/ 520035 w 520035"/>
                <a:gd name="connsiteY3" fmla="*/ 77238 h 154379"/>
                <a:gd name="connsiteX4" fmla="*/ 260066 w 520035"/>
                <a:gd name="connsiteY4" fmla="*/ 154379 h 154379"/>
                <a:gd name="connsiteX5" fmla="*/ 260066 w 520035"/>
                <a:gd name="connsiteY5" fmla="*/ 8647 h 154379"/>
                <a:gd name="connsiteX6" fmla="*/ 8701 w 520035"/>
                <a:gd name="connsiteY6" fmla="*/ 77335 h 154379"/>
                <a:gd name="connsiteX7" fmla="*/ 260066 w 520035"/>
                <a:gd name="connsiteY7" fmla="*/ 145927 h 154379"/>
                <a:gd name="connsiteX8" fmla="*/ 511431 w 520035"/>
                <a:gd name="connsiteY8" fmla="*/ 77335 h 154379"/>
                <a:gd name="connsiteX9" fmla="*/ 260066 w 520035"/>
                <a:gd name="connsiteY9" fmla="*/ 8550 h 1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5" h="154379">
                  <a:moveTo>
                    <a:pt x="260066" y="154379"/>
                  </a:moveTo>
                  <a:cubicBezTo>
                    <a:pt x="114178" y="154379"/>
                    <a:pt x="0" y="120472"/>
                    <a:pt x="0" y="77238"/>
                  </a:cubicBezTo>
                  <a:cubicBezTo>
                    <a:pt x="0" y="34004"/>
                    <a:pt x="114178" y="0"/>
                    <a:pt x="260066" y="0"/>
                  </a:cubicBezTo>
                  <a:cubicBezTo>
                    <a:pt x="405954" y="0"/>
                    <a:pt x="520035" y="33907"/>
                    <a:pt x="520035" y="77238"/>
                  </a:cubicBezTo>
                  <a:cubicBezTo>
                    <a:pt x="520035" y="120569"/>
                    <a:pt x="405858" y="154379"/>
                    <a:pt x="260066" y="154379"/>
                  </a:cubicBezTo>
                  <a:close/>
                  <a:moveTo>
                    <a:pt x="260066" y="8647"/>
                  </a:moveTo>
                  <a:cubicBezTo>
                    <a:pt x="109537" y="8647"/>
                    <a:pt x="8701" y="44206"/>
                    <a:pt x="8701" y="77335"/>
                  </a:cubicBezTo>
                  <a:cubicBezTo>
                    <a:pt x="8701" y="110465"/>
                    <a:pt x="109730" y="145927"/>
                    <a:pt x="260066" y="145927"/>
                  </a:cubicBezTo>
                  <a:cubicBezTo>
                    <a:pt x="410401" y="145927"/>
                    <a:pt x="511431" y="110465"/>
                    <a:pt x="511431" y="77335"/>
                  </a:cubicBezTo>
                  <a:cubicBezTo>
                    <a:pt x="511431" y="44206"/>
                    <a:pt x="410885" y="8550"/>
                    <a:pt x="260066" y="855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2" name="图形 16">
              <a:extLst>
                <a:ext uri="{FF2B5EF4-FFF2-40B4-BE49-F238E27FC236}">
                  <a16:creationId xmlns:a16="http://schemas.microsoft.com/office/drawing/2014/main" id="{76A555E9-5ADC-4672-A14B-6365E2E2454D}"/>
                </a:ext>
              </a:extLst>
            </p:cNvPr>
            <p:cNvSpPr/>
            <p:nvPr/>
          </p:nvSpPr>
          <p:spPr>
            <a:xfrm>
              <a:off x="-304109" y="-475060"/>
              <a:ext cx="511527" cy="179250"/>
            </a:xfrm>
            <a:custGeom>
              <a:avLst/>
              <a:gdLst>
                <a:gd name="connsiteX0" fmla="*/ 511527 w 511527"/>
                <a:gd name="connsiteY0" fmla="*/ 0 h 179250"/>
                <a:gd name="connsiteX1" fmla="*/ 511527 w 511527"/>
                <a:gd name="connsiteY1" fmla="*/ 106288 h 179250"/>
                <a:gd name="connsiteX2" fmla="*/ 255715 w 511527"/>
                <a:gd name="connsiteY2" fmla="*/ 179251 h 179250"/>
                <a:gd name="connsiteX3" fmla="*/ 0 w 511527"/>
                <a:gd name="connsiteY3" fmla="*/ 106288 h 179250"/>
                <a:gd name="connsiteX4" fmla="*/ 0 w 511527"/>
                <a:gd name="connsiteY4" fmla="*/ 0 h 17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0">
                  <a:moveTo>
                    <a:pt x="511527" y="0"/>
                  </a:moveTo>
                  <a:lnTo>
                    <a:pt x="511527" y="106288"/>
                  </a:lnTo>
                  <a:cubicBezTo>
                    <a:pt x="511527" y="146607"/>
                    <a:pt x="396963" y="179251"/>
                    <a:pt x="255715" y="179251"/>
                  </a:cubicBezTo>
                  <a:cubicBezTo>
                    <a:pt x="114468" y="179251"/>
                    <a:pt x="0" y="146607"/>
                    <a:pt x="0" y="106288"/>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3" name="图形 16">
              <a:extLst>
                <a:ext uri="{FF2B5EF4-FFF2-40B4-BE49-F238E27FC236}">
                  <a16:creationId xmlns:a16="http://schemas.microsoft.com/office/drawing/2014/main" id="{76A555E9-5ADC-4672-A14B-6365E2E2454D}"/>
                </a:ext>
              </a:extLst>
            </p:cNvPr>
            <p:cNvSpPr/>
            <p:nvPr/>
          </p:nvSpPr>
          <p:spPr>
            <a:xfrm>
              <a:off x="-308943" y="-479917"/>
              <a:ext cx="521195" cy="188966"/>
            </a:xfrm>
            <a:custGeom>
              <a:avLst/>
              <a:gdLst>
                <a:gd name="connsiteX0" fmla="*/ 260549 w 521195"/>
                <a:gd name="connsiteY0" fmla="*/ 188966 h 188966"/>
                <a:gd name="connsiteX1" fmla="*/ 0 w 521195"/>
                <a:gd name="connsiteY1" fmla="*/ 111242 h 188966"/>
                <a:gd name="connsiteX2" fmla="*/ 0 w 521195"/>
                <a:gd name="connsiteY2" fmla="*/ 4858 h 188966"/>
                <a:gd name="connsiteX3" fmla="*/ 4834 w 521195"/>
                <a:gd name="connsiteY3" fmla="*/ 0 h 188966"/>
                <a:gd name="connsiteX4" fmla="*/ 516361 w 521195"/>
                <a:gd name="connsiteY4" fmla="*/ 0 h 188966"/>
                <a:gd name="connsiteX5" fmla="*/ 521195 w 521195"/>
                <a:gd name="connsiteY5" fmla="*/ 4858 h 188966"/>
                <a:gd name="connsiteX6" fmla="*/ 521195 w 521195"/>
                <a:gd name="connsiteY6" fmla="*/ 111145 h 188966"/>
                <a:gd name="connsiteX7" fmla="*/ 260549 w 521195"/>
                <a:gd name="connsiteY7" fmla="*/ 188966 h 188966"/>
                <a:gd name="connsiteX8" fmla="*/ 9668 w 521195"/>
                <a:gd name="connsiteY8" fmla="*/ 9716 h 188966"/>
                <a:gd name="connsiteX9" fmla="*/ 9668 w 521195"/>
                <a:gd name="connsiteY9" fmla="*/ 111145 h 188966"/>
                <a:gd name="connsiteX10" fmla="*/ 260549 w 521195"/>
                <a:gd name="connsiteY10" fmla="*/ 179154 h 188966"/>
                <a:gd name="connsiteX11" fmla="*/ 511914 w 521195"/>
                <a:gd name="connsiteY11" fmla="*/ 111145 h 188966"/>
                <a:gd name="connsiteX12" fmla="*/ 511914 w 521195"/>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5" h="188966">
                  <a:moveTo>
                    <a:pt x="260549" y="188966"/>
                  </a:moveTo>
                  <a:cubicBezTo>
                    <a:pt x="132450" y="188966"/>
                    <a:pt x="0" y="159820"/>
                    <a:pt x="0" y="111242"/>
                  </a:cubicBezTo>
                  <a:lnTo>
                    <a:pt x="0" y="4858"/>
                  </a:lnTo>
                  <a:cubicBezTo>
                    <a:pt x="0" y="2176"/>
                    <a:pt x="2166" y="0"/>
                    <a:pt x="4834" y="0"/>
                  </a:cubicBezTo>
                  <a:lnTo>
                    <a:pt x="516361" y="0"/>
                  </a:lnTo>
                  <a:cubicBezTo>
                    <a:pt x="519030" y="0"/>
                    <a:pt x="521195" y="2176"/>
                    <a:pt x="521195" y="4858"/>
                  </a:cubicBezTo>
                  <a:lnTo>
                    <a:pt x="521195" y="111145"/>
                  </a:lnTo>
                  <a:cubicBezTo>
                    <a:pt x="521195" y="159820"/>
                    <a:pt x="388649" y="188966"/>
                    <a:pt x="260549" y="188966"/>
                  </a:cubicBezTo>
                  <a:close/>
                  <a:moveTo>
                    <a:pt x="9668" y="9716"/>
                  </a:moveTo>
                  <a:lnTo>
                    <a:pt x="9668" y="111145"/>
                  </a:lnTo>
                  <a:cubicBezTo>
                    <a:pt x="9668" y="144081"/>
                    <a:pt x="110504" y="179154"/>
                    <a:pt x="260549" y="179154"/>
                  </a:cubicBezTo>
                  <a:cubicBezTo>
                    <a:pt x="410595" y="179154"/>
                    <a:pt x="511914" y="143984"/>
                    <a:pt x="511914" y="111145"/>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4" name="图形 16">
              <a:extLst>
                <a:ext uri="{FF2B5EF4-FFF2-40B4-BE49-F238E27FC236}">
                  <a16:creationId xmlns:a16="http://schemas.microsoft.com/office/drawing/2014/main" id="{76A555E9-5ADC-4672-A14B-6365E2E2454D}"/>
                </a:ext>
              </a:extLst>
            </p:cNvPr>
            <p:cNvSpPr/>
            <p:nvPr/>
          </p:nvSpPr>
          <p:spPr>
            <a:xfrm>
              <a:off x="-304109" y="-547926"/>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5" name="图形 16">
              <a:extLst>
                <a:ext uri="{FF2B5EF4-FFF2-40B4-BE49-F238E27FC236}">
                  <a16:creationId xmlns:a16="http://schemas.microsoft.com/office/drawing/2014/main" id="{76A555E9-5ADC-4672-A14B-6365E2E2454D}"/>
                </a:ext>
              </a:extLst>
            </p:cNvPr>
            <p:cNvSpPr/>
            <p:nvPr/>
          </p:nvSpPr>
          <p:spPr>
            <a:xfrm>
              <a:off x="-308362" y="-552784"/>
              <a:ext cx="520035" cy="154865"/>
            </a:xfrm>
            <a:custGeom>
              <a:avLst/>
              <a:gdLst>
                <a:gd name="connsiteX0" fmla="*/ 259969 w 520035"/>
                <a:gd name="connsiteY0" fmla="*/ 154865 h 154865"/>
                <a:gd name="connsiteX1" fmla="*/ 0 w 520035"/>
                <a:gd name="connsiteY1" fmla="*/ 77724 h 154865"/>
                <a:gd name="connsiteX2" fmla="*/ 259969 w 520035"/>
                <a:gd name="connsiteY2" fmla="*/ 0 h 154865"/>
                <a:gd name="connsiteX3" fmla="*/ 520035 w 520035"/>
                <a:gd name="connsiteY3" fmla="*/ 77724 h 154865"/>
                <a:gd name="connsiteX4" fmla="*/ 259969 w 520035"/>
                <a:gd name="connsiteY4" fmla="*/ 154865 h 154865"/>
                <a:gd name="connsiteX5" fmla="*/ 259969 w 520035"/>
                <a:gd name="connsiteY5" fmla="*/ 9133 h 154865"/>
                <a:gd name="connsiteX6" fmla="*/ 8604 w 520035"/>
                <a:gd name="connsiteY6" fmla="*/ 77821 h 154865"/>
                <a:gd name="connsiteX7" fmla="*/ 259969 w 520035"/>
                <a:gd name="connsiteY7" fmla="*/ 146413 h 154865"/>
                <a:gd name="connsiteX8" fmla="*/ 511334 w 520035"/>
                <a:gd name="connsiteY8" fmla="*/ 77821 h 154865"/>
                <a:gd name="connsiteX9" fmla="*/ 259969 w 520035"/>
                <a:gd name="connsiteY9" fmla="*/ 9035 h 1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5" h="154865">
                  <a:moveTo>
                    <a:pt x="259969" y="154865"/>
                  </a:moveTo>
                  <a:cubicBezTo>
                    <a:pt x="114178" y="154865"/>
                    <a:pt x="0" y="120958"/>
                    <a:pt x="0" y="77724"/>
                  </a:cubicBezTo>
                  <a:cubicBezTo>
                    <a:pt x="0" y="34490"/>
                    <a:pt x="114178" y="0"/>
                    <a:pt x="259969" y="0"/>
                  </a:cubicBezTo>
                  <a:cubicBezTo>
                    <a:pt x="405761" y="0"/>
                    <a:pt x="520035" y="33907"/>
                    <a:pt x="520035" y="77724"/>
                  </a:cubicBezTo>
                  <a:cubicBezTo>
                    <a:pt x="520035" y="121541"/>
                    <a:pt x="405761" y="154865"/>
                    <a:pt x="259969" y="154865"/>
                  </a:cubicBezTo>
                  <a:close/>
                  <a:moveTo>
                    <a:pt x="259969" y="9133"/>
                  </a:moveTo>
                  <a:cubicBezTo>
                    <a:pt x="109537" y="9133"/>
                    <a:pt x="8604" y="44691"/>
                    <a:pt x="8604" y="77821"/>
                  </a:cubicBezTo>
                  <a:cubicBezTo>
                    <a:pt x="8604" y="110951"/>
                    <a:pt x="109634" y="146413"/>
                    <a:pt x="259969" y="146413"/>
                  </a:cubicBezTo>
                  <a:cubicBezTo>
                    <a:pt x="410305" y="146413"/>
                    <a:pt x="511334" y="110951"/>
                    <a:pt x="511334" y="77821"/>
                  </a:cubicBezTo>
                  <a:cubicBezTo>
                    <a:pt x="511334" y="44691"/>
                    <a:pt x="410401" y="9035"/>
                    <a:pt x="259969" y="9035"/>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6" name="图形 16">
              <a:extLst>
                <a:ext uri="{FF2B5EF4-FFF2-40B4-BE49-F238E27FC236}">
                  <a16:creationId xmlns:a16="http://schemas.microsoft.com/office/drawing/2014/main" id="{76A555E9-5ADC-4672-A14B-6365E2E2454D}"/>
                </a:ext>
              </a:extLst>
            </p:cNvPr>
            <p:cNvSpPr/>
            <p:nvPr/>
          </p:nvSpPr>
          <p:spPr>
            <a:xfrm>
              <a:off x="-236627" y="-617877"/>
              <a:ext cx="511527" cy="178862"/>
            </a:xfrm>
            <a:custGeom>
              <a:avLst/>
              <a:gdLst>
                <a:gd name="connsiteX0" fmla="*/ 511527 w 511527"/>
                <a:gd name="connsiteY0" fmla="*/ 0 h 178862"/>
                <a:gd name="connsiteX1" fmla="*/ 511527 w 511527"/>
                <a:gd name="connsiteY1" fmla="*/ 105899 h 178862"/>
                <a:gd name="connsiteX2" fmla="*/ 255812 w 511527"/>
                <a:gd name="connsiteY2" fmla="*/ 178862 h 178862"/>
                <a:gd name="connsiteX3" fmla="*/ 0 w 511527"/>
                <a:gd name="connsiteY3" fmla="*/ 105899 h 178862"/>
                <a:gd name="connsiteX4" fmla="*/ 0 w 511527"/>
                <a:gd name="connsiteY4" fmla="*/ 0 h 17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8862">
                  <a:moveTo>
                    <a:pt x="511527" y="0"/>
                  </a:moveTo>
                  <a:lnTo>
                    <a:pt x="511527" y="105899"/>
                  </a:lnTo>
                  <a:cubicBezTo>
                    <a:pt x="511527" y="146218"/>
                    <a:pt x="397060" y="178862"/>
                    <a:pt x="255812" y="178862"/>
                  </a:cubicBezTo>
                  <a:cubicBezTo>
                    <a:pt x="114564" y="178862"/>
                    <a:pt x="0" y="146218"/>
                    <a:pt x="0" y="105899"/>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7" name="图形 16">
              <a:extLst>
                <a:ext uri="{FF2B5EF4-FFF2-40B4-BE49-F238E27FC236}">
                  <a16:creationId xmlns:a16="http://schemas.microsoft.com/office/drawing/2014/main" id="{76A555E9-5ADC-4672-A14B-6365E2E2454D}"/>
                </a:ext>
              </a:extLst>
            </p:cNvPr>
            <p:cNvSpPr/>
            <p:nvPr/>
          </p:nvSpPr>
          <p:spPr>
            <a:xfrm>
              <a:off x="-241847" y="-622735"/>
              <a:ext cx="521196" cy="188966"/>
            </a:xfrm>
            <a:custGeom>
              <a:avLst/>
              <a:gdLst>
                <a:gd name="connsiteX0" fmla="*/ 261033 w 521196"/>
                <a:gd name="connsiteY0" fmla="*/ 188966 h 188966"/>
                <a:gd name="connsiteX1" fmla="*/ 0 w 521196"/>
                <a:gd name="connsiteY1" fmla="*/ 111242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0757 h 188966"/>
                <a:gd name="connsiteX7" fmla="*/ 261033 w 521196"/>
                <a:gd name="connsiteY7" fmla="*/ 188966 h 188966"/>
                <a:gd name="connsiteX8" fmla="*/ 9668 w 521196"/>
                <a:gd name="connsiteY8" fmla="*/ 9716 h 188966"/>
                <a:gd name="connsiteX9" fmla="*/ 9668 w 521196"/>
                <a:gd name="connsiteY9" fmla="*/ 110757 h 188966"/>
                <a:gd name="connsiteX10" fmla="*/ 261033 w 521196"/>
                <a:gd name="connsiteY10" fmla="*/ 178765 h 188966"/>
                <a:gd name="connsiteX11" fmla="*/ 511914 w 521196"/>
                <a:gd name="connsiteY11" fmla="*/ 110757 h 188966"/>
                <a:gd name="connsiteX12" fmla="*/ 511914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6"/>
                  </a:moveTo>
                  <a:cubicBezTo>
                    <a:pt x="132933" y="188966"/>
                    <a:pt x="0" y="159820"/>
                    <a:pt x="0" y="111242"/>
                  </a:cubicBezTo>
                  <a:lnTo>
                    <a:pt x="0" y="4858"/>
                  </a:lnTo>
                  <a:cubicBezTo>
                    <a:pt x="0" y="2176"/>
                    <a:pt x="2166" y="0"/>
                    <a:pt x="4834" y="0"/>
                  </a:cubicBezTo>
                  <a:lnTo>
                    <a:pt x="516361" y="0"/>
                  </a:lnTo>
                  <a:cubicBezTo>
                    <a:pt x="519030" y="0"/>
                    <a:pt x="521195" y="2176"/>
                    <a:pt x="521195" y="4858"/>
                  </a:cubicBezTo>
                  <a:lnTo>
                    <a:pt x="521195" y="110757"/>
                  </a:lnTo>
                  <a:cubicBezTo>
                    <a:pt x="521582" y="159820"/>
                    <a:pt x="389132" y="188966"/>
                    <a:pt x="261033" y="188966"/>
                  </a:cubicBezTo>
                  <a:close/>
                  <a:moveTo>
                    <a:pt x="9668" y="9716"/>
                  </a:moveTo>
                  <a:lnTo>
                    <a:pt x="9668" y="110757"/>
                  </a:lnTo>
                  <a:cubicBezTo>
                    <a:pt x="9668" y="143692"/>
                    <a:pt x="110504" y="178765"/>
                    <a:pt x="261033" y="178765"/>
                  </a:cubicBezTo>
                  <a:cubicBezTo>
                    <a:pt x="411562" y="178765"/>
                    <a:pt x="511914" y="143595"/>
                    <a:pt x="511914" y="110757"/>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8" name="图形 16">
              <a:extLst>
                <a:ext uri="{FF2B5EF4-FFF2-40B4-BE49-F238E27FC236}">
                  <a16:creationId xmlns:a16="http://schemas.microsoft.com/office/drawing/2014/main" id="{76A555E9-5ADC-4672-A14B-6365E2E2454D}"/>
                </a:ext>
              </a:extLst>
            </p:cNvPr>
            <p:cNvSpPr/>
            <p:nvPr/>
          </p:nvSpPr>
          <p:spPr>
            <a:xfrm>
              <a:off x="-236530" y="-690744"/>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9" name="图形 16">
              <a:extLst>
                <a:ext uri="{FF2B5EF4-FFF2-40B4-BE49-F238E27FC236}">
                  <a16:creationId xmlns:a16="http://schemas.microsoft.com/office/drawing/2014/main" id="{76A555E9-5ADC-4672-A14B-6365E2E2454D}"/>
                </a:ext>
              </a:extLst>
            </p:cNvPr>
            <p:cNvSpPr/>
            <p:nvPr/>
          </p:nvSpPr>
          <p:spPr>
            <a:xfrm>
              <a:off x="-241847" y="-695601"/>
              <a:ext cx="521581" cy="155448"/>
            </a:xfrm>
            <a:custGeom>
              <a:avLst/>
              <a:gdLst>
                <a:gd name="connsiteX0" fmla="*/ 261033 w 521581"/>
                <a:gd name="connsiteY0" fmla="*/ 155448 h 155448"/>
                <a:gd name="connsiteX1" fmla="*/ 0 w 521581"/>
                <a:gd name="connsiteY1" fmla="*/ 77724 h 155448"/>
                <a:gd name="connsiteX2" fmla="*/ 261033 w 521581"/>
                <a:gd name="connsiteY2" fmla="*/ 0 h 155448"/>
                <a:gd name="connsiteX3" fmla="*/ 521582 w 521581"/>
                <a:gd name="connsiteY3" fmla="*/ 77724 h 155448"/>
                <a:gd name="connsiteX4" fmla="*/ 261033 w 521581"/>
                <a:gd name="connsiteY4" fmla="*/ 155448 h 155448"/>
                <a:gd name="connsiteX5" fmla="*/ 261033 w 521581"/>
                <a:gd name="connsiteY5" fmla="*/ 9716 h 155448"/>
                <a:gd name="connsiteX6" fmla="*/ 9668 w 521581"/>
                <a:gd name="connsiteY6" fmla="*/ 77724 h 155448"/>
                <a:gd name="connsiteX7" fmla="*/ 261033 w 521581"/>
                <a:gd name="connsiteY7" fmla="*/ 145733 h 155448"/>
                <a:gd name="connsiteX8" fmla="*/ 511914 w 521581"/>
                <a:gd name="connsiteY8" fmla="*/ 77724 h 155448"/>
                <a:gd name="connsiteX9" fmla="*/ 261033 w 521581"/>
                <a:gd name="connsiteY9" fmla="*/ 9618 h 15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581" h="155448">
                  <a:moveTo>
                    <a:pt x="261033" y="155448"/>
                  </a:moveTo>
                  <a:cubicBezTo>
                    <a:pt x="132933" y="155448"/>
                    <a:pt x="0" y="126302"/>
                    <a:pt x="0" y="77724"/>
                  </a:cubicBezTo>
                  <a:cubicBezTo>
                    <a:pt x="0" y="29147"/>
                    <a:pt x="132546" y="0"/>
                    <a:pt x="261033" y="0"/>
                  </a:cubicBezTo>
                  <a:cubicBezTo>
                    <a:pt x="389519" y="0"/>
                    <a:pt x="521582" y="29147"/>
                    <a:pt x="521582" y="77724"/>
                  </a:cubicBezTo>
                  <a:cubicBezTo>
                    <a:pt x="521582" y="126302"/>
                    <a:pt x="389132" y="155448"/>
                    <a:pt x="261033" y="155448"/>
                  </a:cubicBezTo>
                  <a:close/>
                  <a:moveTo>
                    <a:pt x="261033" y="9716"/>
                  </a:moveTo>
                  <a:cubicBezTo>
                    <a:pt x="110891" y="9716"/>
                    <a:pt x="9668" y="44983"/>
                    <a:pt x="9668" y="77724"/>
                  </a:cubicBezTo>
                  <a:cubicBezTo>
                    <a:pt x="9668" y="110465"/>
                    <a:pt x="110504" y="145733"/>
                    <a:pt x="261033" y="145733"/>
                  </a:cubicBezTo>
                  <a:cubicBezTo>
                    <a:pt x="411562" y="145733"/>
                    <a:pt x="511914" y="110562"/>
                    <a:pt x="511914" y="77724"/>
                  </a:cubicBezTo>
                  <a:cubicBezTo>
                    <a:pt x="511914" y="44886"/>
                    <a:pt x="411078" y="9618"/>
                    <a:pt x="261033" y="9618"/>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0" name="图形 16">
              <a:extLst>
                <a:ext uri="{FF2B5EF4-FFF2-40B4-BE49-F238E27FC236}">
                  <a16:creationId xmlns:a16="http://schemas.microsoft.com/office/drawing/2014/main" id="{76A555E9-5ADC-4672-A14B-6365E2E2454D}"/>
                </a:ext>
              </a:extLst>
            </p:cNvPr>
            <p:cNvSpPr/>
            <p:nvPr/>
          </p:nvSpPr>
          <p:spPr>
            <a:xfrm>
              <a:off x="-200179" y="-666455"/>
              <a:ext cx="438728" cy="97640"/>
            </a:xfrm>
            <a:custGeom>
              <a:avLst/>
              <a:gdLst>
                <a:gd name="connsiteX0" fmla="*/ 219364 w 438728"/>
                <a:gd name="connsiteY0" fmla="*/ 97641 h 97640"/>
                <a:gd name="connsiteX1" fmla="*/ 0 w 438728"/>
                <a:gd name="connsiteY1" fmla="*/ 48578 h 97640"/>
                <a:gd name="connsiteX2" fmla="*/ 219364 w 438728"/>
                <a:gd name="connsiteY2" fmla="*/ 0 h 97640"/>
                <a:gd name="connsiteX3" fmla="*/ 438728 w 438728"/>
                <a:gd name="connsiteY3" fmla="*/ 48578 h 97640"/>
                <a:gd name="connsiteX4" fmla="*/ 219364 w 438728"/>
                <a:gd name="connsiteY4" fmla="*/ 97641 h 97640"/>
                <a:gd name="connsiteX5" fmla="*/ 219364 w 438728"/>
                <a:gd name="connsiteY5" fmla="*/ 9230 h 97640"/>
                <a:gd name="connsiteX6" fmla="*/ 9668 w 438728"/>
                <a:gd name="connsiteY6" fmla="*/ 48092 h 97640"/>
                <a:gd name="connsiteX7" fmla="*/ 219364 w 438728"/>
                <a:gd name="connsiteY7" fmla="*/ 87440 h 97640"/>
                <a:gd name="connsiteX8" fmla="*/ 429060 w 438728"/>
                <a:gd name="connsiteY8" fmla="*/ 48092 h 97640"/>
                <a:gd name="connsiteX9" fmla="*/ 219364 w 438728"/>
                <a:gd name="connsiteY9" fmla="*/ 9230 h 9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728" h="97640">
                  <a:moveTo>
                    <a:pt x="219364" y="97641"/>
                  </a:moveTo>
                  <a:cubicBezTo>
                    <a:pt x="110310" y="97641"/>
                    <a:pt x="0" y="80736"/>
                    <a:pt x="0" y="48578"/>
                  </a:cubicBezTo>
                  <a:cubicBezTo>
                    <a:pt x="0" y="16419"/>
                    <a:pt x="110310" y="0"/>
                    <a:pt x="219364" y="0"/>
                  </a:cubicBezTo>
                  <a:cubicBezTo>
                    <a:pt x="328418" y="0"/>
                    <a:pt x="438728" y="16808"/>
                    <a:pt x="438728" y="48578"/>
                  </a:cubicBezTo>
                  <a:cubicBezTo>
                    <a:pt x="438728" y="80347"/>
                    <a:pt x="328321" y="97641"/>
                    <a:pt x="219364" y="97641"/>
                  </a:cubicBezTo>
                  <a:close/>
                  <a:moveTo>
                    <a:pt x="219364" y="9230"/>
                  </a:moveTo>
                  <a:cubicBezTo>
                    <a:pt x="89428" y="9230"/>
                    <a:pt x="9668" y="32158"/>
                    <a:pt x="9668" y="48092"/>
                  </a:cubicBezTo>
                  <a:cubicBezTo>
                    <a:pt x="9668" y="64025"/>
                    <a:pt x="89428" y="87440"/>
                    <a:pt x="219364" y="87440"/>
                  </a:cubicBezTo>
                  <a:cubicBezTo>
                    <a:pt x="349300" y="87440"/>
                    <a:pt x="429060" y="64511"/>
                    <a:pt x="429060" y="48092"/>
                  </a:cubicBezTo>
                  <a:cubicBezTo>
                    <a:pt x="429060" y="31672"/>
                    <a:pt x="349300" y="9230"/>
                    <a:pt x="219364" y="9230"/>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1" name="图形 16">
              <a:extLst>
                <a:ext uri="{FF2B5EF4-FFF2-40B4-BE49-F238E27FC236}">
                  <a16:creationId xmlns:a16="http://schemas.microsoft.com/office/drawing/2014/main" id="{76A555E9-5ADC-4672-A14B-6365E2E2454D}"/>
                </a:ext>
              </a:extLst>
            </p:cNvPr>
            <p:cNvSpPr/>
            <p:nvPr/>
          </p:nvSpPr>
          <p:spPr>
            <a:xfrm>
              <a:off x="-1306091" y="-1060320"/>
              <a:ext cx="126460" cy="158264"/>
            </a:xfrm>
            <a:custGeom>
              <a:avLst/>
              <a:gdLst>
                <a:gd name="connsiteX0" fmla="*/ 126460 w 126460"/>
                <a:gd name="connsiteY0" fmla="*/ 94725 h 158264"/>
                <a:gd name="connsiteX1" fmla="*/ 93976 w 126460"/>
                <a:gd name="connsiteY1" fmla="*/ 49645 h 158264"/>
                <a:gd name="connsiteX2" fmla="*/ 79668 w 126460"/>
                <a:gd name="connsiteY2" fmla="*/ 3594 h 158264"/>
                <a:gd name="connsiteX3" fmla="*/ 72030 w 126460"/>
                <a:gd name="connsiteY3" fmla="*/ 40513 h 158264"/>
                <a:gd name="connsiteX4" fmla="*/ 18083 w 126460"/>
                <a:gd name="connsiteY4" fmla="*/ 1651 h 158264"/>
                <a:gd name="connsiteX5" fmla="*/ 4 w 126460"/>
                <a:gd name="connsiteY5" fmla="*/ 44787 h 158264"/>
                <a:gd name="connsiteX6" fmla="*/ 104031 w 126460"/>
                <a:gd name="connsiteY6" fmla="*/ 158265 h 1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460" h="158264">
                  <a:moveTo>
                    <a:pt x="126460" y="94725"/>
                  </a:moveTo>
                  <a:cubicBezTo>
                    <a:pt x="126460" y="94725"/>
                    <a:pt x="95910" y="61595"/>
                    <a:pt x="93976" y="49645"/>
                  </a:cubicBezTo>
                  <a:cubicBezTo>
                    <a:pt x="92042" y="37695"/>
                    <a:pt x="89722" y="-3693"/>
                    <a:pt x="79668" y="3594"/>
                  </a:cubicBezTo>
                  <a:cubicBezTo>
                    <a:pt x="69613" y="10880"/>
                    <a:pt x="72030" y="40513"/>
                    <a:pt x="72030" y="40513"/>
                  </a:cubicBezTo>
                  <a:cubicBezTo>
                    <a:pt x="72030" y="40513"/>
                    <a:pt x="30361" y="-9619"/>
                    <a:pt x="18083" y="1651"/>
                  </a:cubicBezTo>
                  <a:cubicBezTo>
                    <a:pt x="5805" y="12921"/>
                    <a:pt x="778" y="22928"/>
                    <a:pt x="4" y="44787"/>
                  </a:cubicBezTo>
                  <a:cubicBezTo>
                    <a:pt x="-769" y="66647"/>
                    <a:pt x="104031" y="158265"/>
                    <a:pt x="104031" y="158265"/>
                  </a:cubicBezTo>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2" name="图形 16">
              <a:extLst>
                <a:ext uri="{FF2B5EF4-FFF2-40B4-BE49-F238E27FC236}">
                  <a16:creationId xmlns:a16="http://schemas.microsoft.com/office/drawing/2014/main" id="{76A555E9-5ADC-4672-A14B-6365E2E2454D}"/>
                </a:ext>
              </a:extLst>
            </p:cNvPr>
            <p:cNvSpPr/>
            <p:nvPr/>
          </p:nvSpPr>
          <p:spPr>
            <a:xfrm>
              <a:off x="-1311043" y="-1065535"/>
              <a:ext cx="135897" cy="167851"/>
            </a:xfrm>
            <a:custGeom>
              <a:avLst/>
              <a:gdLst>
                <a:gd name="connsiteX0" fmla="*/ 108982 w 135897"/>
                <a:gd name="connsiteY0" fmla="*/ 167851 h 167851"/>
                <a:gd name="connsiteX1" fmla="*/ 105792 w 135897"/>
                <a:gd name="connsiteY1" fmla="*/ 166686 h 167851"/>
                <a:gd name="connsiteX2" fmla="*/ 122 w 135897"/>
                <a:gd name="connsiteY2" fmla="*/ 49322 h 167851"/>
                <a:gd name="connsiteX3" fmla="*/ 19458 w 135897"/>
                <a:gd name="connsiteY3" fmla="*/ 2688 h 167851"/>
                <a:gd name="connsiteX4" fmla="*/ 28159 w 135897"/>
                <a:gd name="connsiteY4" fmla="*/ 65 h 167851"/>
                <a:gd name="connsiteX5" fmla="*/ 71568 w 135897"/>
                <a:gd name="connsiteY5" fmla="*/ 32612 h 167851"/>
                <a:gd name="connsiteX6" fmla="*/ 81236 w 135897"/>
                <a:gd name="connsiteY6" fmla="*/ 4825 h 167851"/>
                <a:gd name="connsiteX7" fmla="*/ 89453 w 135897"/>
                <a:gd name="connsiteY7" fmla="*/ 3757 h 167851"/>
                <a:gd name="connsiteX8" fmla="*/ 102215 w 135897"/>
                <a:gd name="connsiteY8" fmla="*/ 45533 h 167851"/>
                <a:gd name="connsiteX9" fmla="*/ 103278 w 135897"/>
                <a:gd name="connsiteY9" fmla="*/ 54083 h 167851"/>
                <a:gd name="connsiteX10" fmla="*/ 134506 w 135897"/>
                <a:gd name="connsiteY10" fmla="*/ 96637 h 167851"/>
                <a:gd name="connsiteX11" fmla="*/ 134506 w 135897"/>
                <a:gd name="connsiteY11" fmla="*/ 103535 h 167851"/>
                <a:gd name="connsiteX12" fmla="*/ 127670 w 135897"/>
                <a:gd name="connsiteY12" fmla="*/ 103564 h 167851"/>
                <a:gd name="connsiteX13" fmla="*/ 127641 w 135897"/>
                <a:gd name="connsiteY13" fmla="*/ 103535 h 167851"/>
                <a:gd name="connsiteX14" fmla="*/ 93997 w 135897"/>
                <a:gd name="connsiteY14" fmla="*/ 55929 h 167851"/>
                <a:gd name="connsiteX15" fmla="*/ 92837 w 135897"/>
                <a:gd name="connsiteY15" fmla="*/ 46991 h 167851"/>
                <a:gd name="connsiteX16" fmla="*/ 86456 w 135897"/>
                <a:gd name="connsiteY16" fmla="*/ 13764 h 167851"/>
                <a:gd name="connsiteX17" fmla="*/ 81526 w 135897"/>
                <a:gd name="connsiteY17" fmla="*/ 45630 h 167851"/>
                <a:gd name="connsiteX18" fmla="*/ 78625 w 135897"/>
                <a:gd name="connsiteY18" fmla="*/ 50488 h 167851"/>
                <a:gd name="connsiteX19" fmla="*/ 73018 w 135897"/>
                <a:gd name="connsiteY19" fmla="*/ 49128 h 167851"/>
                <a:gd name="connsiteX20" fmla="*/ 27579 w 135897"/>
                <a:gd name="connsiteY20" fmla="*/ 10266 h 167851"/>
                <a:gd name="connsiteX21" fmla="*/ 26032 w 135897"/>
                <a:gd name="connsiteY21" fmla="*/ 10266 h 167851"/>
                <a:gd name="connsiteX22" fmla="*/ 9597 w 135897"/>
                <a:gd name="connsiteY22" fmla="*/ 49905 h 167851"/>
                <a:gd name="connsiteX23" fmla="*/ 111979 w 135897"/>
                <a:gd name="connsiteY23" fmla="*/ 159593 h 167851"/>
                <a:gd name="connsiteX24" fmla="*/ 112047 w 135897"/>
                <a:gd name="connsiteY24" fmla="*/ 166326 h 167851"/>
                <a:gd name="connsiteX25" fmla="*/ 111979 w 135897"/>
                <a:gd name="connsiteY25" fmla="*/ 166394 h 167851"/>
                <a:gd name="connsiteX26" fmla="*/ 108982 w 135897"/>
                <a:gd name="connsiteY26" fmla="*/ 167851 h 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897" h="167851">
                  <a:moveTo>
                    <a:pt x="108982" y="167851"/>
                  </a:moveTo>
                  <a:cubicBezTo>
                    <a:pt x="107813" y="167861"/>
                    <a:pt x="106681" y="167453"/>
                    <a:pt x="105792" y="166686"/>
                  </a:cubicBezTo>
                  <a:cubicBezTo>
                    <a:pt x="88003" y="151141"/>
                    <a:pt x="-555" y="72348"/>
                    <a:pt x="122" y="49322"/>
                  </a:cubicBezTo>
                  <a:cubicBezTo>
                    <a:pt x="-1038" y="31591"/>
                    <a:pt x="6116" y="14337"/>
                    <a:pt x="19458" y="2688"/>
                  </a:cubicBezTo>
                  <a:cubicBezTo>
                    <a:pt x="21894" y="677"/>
                    <a:pt x="25027" y="-266"/>
                    <a:pt x="28159" y="65"/>
                  </a:cubicBezTo>
                  <a:cubicBezTo>
                    <a:pt x="40727" y="1036"/>
                    <a:pt x="59966" y="19982"/>
                    <a:pt x="71568" y="32612"/>
                  </a:cubicBezTo>
                  <a:cubicBezTo>
                    <a:pt x="72051" y="22896"/>
                    <a:pt x="74178" y="10072"/>
                    <a:pt x="81236" y="4825"/>
                  </a:cubicBezTo>
                  <a:cubicBezTo>
                    <a:pt x="83575" y="2989"/>
                    <a:pt x="86727" y="2571"/>
                    <a:pt x="89453" y="3757"/>
                  </a:cubicBezTo>
                  <a:cubicBezTo>
                    <a:pt x="96511" y="6866"/>
                    <a:pt x="99121" y="19690"/>
                    <a:pt x="102215" y="45533"/>
                  </a:cubicBezTo>
                  <a:cubicBezTo>
                    <a:pt x="102215" y="49031"/>
                    <a:pt x="102892" y="52043"/>
                    <a:pt x="103278" y="54083"/>
                  </a:cubicBezTo>
                  <a:cubicBezTo>
                    <a:pt x="104438" y="61370"/>
                    <a:pt x="122614" y="83229"/>
                    <a:pt x="134506" y="96637"/>
                  </a:cubicBezTo>
                  <a:cubicBezTo>
                    <a:pt x="136362" y="98560"/>
                    <a:pt x="136362" y="101611"/>
                    <a:pt x="134506" y="103535"/>
                  </a:cubicBezTo>
                  <a:cubicBezTo>
                    <a:pt x="132630" y="105439"/>
                    <a:pt x="129565" y="105449"/>
                    <a:pt x="127670" y="103564"/>
                  </a:cubicBezTo>
                  <a:cubicBezTo>
                    <a:pt x="127661" y="103554"/>
                    <a:pt x="127651" y="103545"/>
                    <a:pt x="127641" y="103535"/>
                  </a:cubicBezTo>
                  <a:cubicBezTo>
                    <a:pt x="122421" y="97803"/>
                    <a:pt x="96027" y="68656"/>
                    <a:pt x="93997" y="55929"/>
                  </a:cubicBezTo>
                  <a:cubicBezTo>
                    <a:pt x="93997" y="53791"/>
                    <a:pt x="93320" y="50585"/>
                    <a:pt x="92837" y="46991"/>
                  </a:cubicBezTo>
                  <a:cubicBezTo>
                    <a:pt x="92073" y="35692"/>
                    <a:pt x="89927" y="24538"/>
                    <a:pt x="86456" y="13764"/>
                  </a:cubicBezTo>
                  <a:cubicBezTo>
                    <a:pt x="81719" y="18913"/>
                    <a:pt x="80752" y="35041"/>
                    <a:pt x="81526" y="45630"/>
                  </a:cubicBezTo>
                  <a:cubicBezTo>
                    <a:pt x="81758" y="47719"/>
                    <a:pt x="80569" y="49711"/>
                    <a:pt x="78625" y="50488"/>
                  </a:cubicBezTo>
                  <a:cubicBezTo>
                    <a:pt x="76663" y="51363"/>
                    <a:pt x="74362" y="50809"/>
                    <a:pt x="73018" y="49128"/>
                  </a:cubicBezTo>
                  <a:cubicBezTo>
                    <a:pt x="60836" y="34458"/>
                    <a:pt x="37634" y="10849"/>
                    <a:pt x="27579" y="10266"/>
                  </a:cubicBezTo>
                  <a:cubicBezTo>
                    <a:pt x="26419" y="10266"/>
                    <a:pt x="26225" y="10266"/>
                    <a:pt x="26032" y="10266"/>
                  </a:cubicBezTo>
                  <a:cubicBezTo>
                    <a:pt x="14334" y="20564"/>
                    <a:pt x="10273" y="30183"/>
                    <a:pt x="9597" y="49905"/>
                  </a:cubicBezTo>
                  <a:cubicBezTo>
                    <a:pt x="9113" y="62147"/>
                    <a:pt x="61223" y="115193"/>
                    <a:pt x="111979" y="159593"/>
                  </a:cubicBezTo>
                  <a:cubicBezTo>
                    <a:pt x="113845" y="161430"/>
                    <a:pt x="113874" y="164451"/>
                    <a:pt x="112047" y="166326"/>
                  </a:cubicBezTo>
                  <a:cubicBezTo>
                    <a:pt x="112028" y="166346"/>
                    <a:pt x="111999" y="166375"/>
                    <a:pt x="111979" y="166394"/>
                  </a:cubicBezTo>
                  <a:cubicBezTo>
                    <a:pt x="111216" y="167259"/>
                    <a:pt x="110133" y="167783"/>
                    <a:pt x="108982" y="167851"/>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3" name="图形 16">
              <a:extLst>
                <a:ext uri="{FF2B5EF4-FFF2-40B4-BE49-F238E27FC236}">
                  <a16:creationId xmlns:a16="http://schemas.microsoft.com/office/drawing/2014/main" id="{76A555E9-5ADC-4672-A14B-6365E2E2454D}"/>
                </a:ext>
              </a:extLst>
            </p:cNvPr>
            <p:cNvSpPr/>
            <p:nvPr/>
          </p:nvSpPr>
          <p:spPr>
            <a:xfrm>
              <a:off x="-1245805" y="-1024622"/>
              <a:ext cx="16506" cy="51934"/>
            </a:xfrm>
            <a:custGeom>
              <a:avLst/>
              <a:gdLst>
                <a:gd name="connsiteX0" fmla="*/ 8843 w 16506"/>
                <a:gd name="connsiteY0" fmla="*/ 51934 h 51934"/>
                <a:gd name="connsiteX1" fmla="*/ 4396 w 16506"/>
                <a:gd name="connsiteY1" fmla="*/ 49019 h 51934"/>
                <a:gd name="connsiteX2" fmla="*/ 7780 w 16506"/>
                <a:gd name="connsiteY2" fmla="*/ 1996 h 51934"/>
                <a:gd name="connsiteX3" fmla="*/ 14548 w 16506"/>
                <a:gd name="connsiteY3" fmla="*/ 831 h 51934"/>
                <a:gd name="connsiteX4" fmla="*/ 15611 w 16506"/>
                <a:gd name="connsiteY4" fmla="*/ 7631 h 51934"/>
                <a:gd name="connsiteX5" fmla="*/ 15611 w 16506"/>
                <a:gd name="connsiteY5" fmla="*/ 7631 h 51934"/>
                <a:gd name="connsiteX6" fmla="*/ 13194 w 16506"/>
                <a:gd name="connsiteY6" fmla="*/ 45036 h 51934"/>
                <a:gd name="connsiteX7" fmla="*/ 10941 w 16506"/>
                <a:gd name="connsiteY7" fmla="*/ 51380 h 51934"/>
                <a:gd name="connsiteX8" fmla="*/ 10777 w 16506"/>
                <a:gd name="connsiteY8" fmla="*/ 51448 h 51934"/>
                <a:gd name="connsiteX9" fmla="*/ 8843 w 16506"/>
                <a:gd name="connsiteY9" fmla="*/ 51934 h 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06" h="51934">
                  <a:moveTo>
                    <a:pt x="8843" y="51934"/>
                  </a:moveTo>
                  <a:cubicBezTo>
                    <a:pt x="6910" y="51963"/>
                    <a:pt x="5150" y="50817"/>
                    <a:pt x="4396" y="49019"/>
                  </a:cubicBezTo>
                  <a:cubicBezTo>
                    <a:pt x="-2497" y="33786"/>
                    <a:pt x="-1221" y="16074"/>
                    <a:pt x="7780" y="1996"/>
                  </a:cubicBezTo>
                  <a:cubicBezTo>
                    <a:pt x="9375" y="-122"/>
                    <a:pt x="12334" y="-627"/>
                    <a:pt x="14548" y="831"/>
                  </a:cubicBezTo>
                  <a:cubicBezTo>
                    <a:pt x="16665" y="2443"/>
                    <a:pt x="17138" y="5445"/>
                    <a:pt x="15611" y="7631"/>
                  </a:cubicBezTo>
                  <a:lnTo>
                    <a:pt x="15611" y="7631"/>
                  </a:lnTo>
                  <a:cubicBezTo>
                    <a:pt x="8640" y="18911"/>
                    <a:pt x="7732" y="32950"/>
                    <a:pt x="13194" y="45036"/>
                  </a:cubicBezTo>
                  <a:cubicBezTo>
                    <a:pt x="14316" y="47416"/>
                    <a:pt x="13300" y="50253"/>
                    <a:pt x="10941" y="51380"/>
                  </a:cubicBezTo>
                  <a:cubicBezTo>
                    <a:pt x="10883" y="51400"/>
                    <a:pt x="10835" y="51429"/>
                    <a:pt x="10777" y="51448"/>
                  </a:cubicBezTo>
                  <a:cubicBezTo>
                    <a:pt x="10168" y="51740"/>
                    <a:pt x="9511" y="51905"/>
                    <a:pt x="8843" y="51934"/>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4" name="图形 16">
              <a:extLst>
                <a:ext uri="{FF2B5EF4-FFF2-40B4-BE49-F238E27FC236}">
                  <a16:creationId xmlns:a16="http://schemas.microsoft.com/office/drawing/2014/main" id="{76A555E9-5ADC-4672-A14B-6365E2E2454D}"/>
                </a:ext>
              </a:extLst>
            </p:cNvPr>
            <p:cNvSpPr/>
            <p:nvPr/>
          </p:nvSpPr>
          <p:spPr>
            <a:xfrm>
              <a:off x="-783277" y="1290"/>
              <a:ext cx="104670" cy="188380"/>
            </a:xfrm>
            <a:custGeom>
              <a:avLst/>
              <a:gdLst>
                <a:gd name="connsiteX0" fmla="*/ 94870 w 104670"/>
                <a:gd name="connsiteY0" fmla="*/ 194 h 188380"/>
                <a:gd name="connsiteX1" fmla="*/ 94870 w 104670"/>
                <a:gd name="connsiteY1" fmla="*/ 37502 h 188380"/>
                <a:gd name="connsiteX2" fmla="*/ 104538 w 104670"/>
                <a:gd name="connsiteY2" fmla="*/ 73158 h 188380"/>
                <a:gd name="connsiteX3" fmla="*/ 4572 w 104670"/>
                <a:gd name="connsiteY3" fmla="*/ 186246 h 188380"/>
                <a:gd name="connsiteX4" fmla="*/ 35316 w 104670"/>
                <a:gd name="connsiteY4" fmla="*/ 64997 h 188380"/>
                <a:gd name="connsiteX5" fmla="*/ 29032 w 104670"/>
                <a:gd name="connsiteY5" fmla="*/ 0 h 18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70" h="188380">
                  <a:moveTo>
                    <a:pt x="94870" y="194"/>
                  </a:moveTo>
                  <a:cubicBezTo>
                    <a:pt x="94087" y="12620"/>
                    <a:pt x="94087" y="25076"/>
                    <a:pt x="94870" y="37502"/>
                  </a:cubicBezTo>
                  <a:cubicBezTo>
                    <a:pt x="96417" y="42262"/>
                    <a:pt x="105892" y="65968"/>
                    <a:pt x="104538" y="73158"/>
                  </a:cubicBezTo>
                  <a:cubicBezTo>
                    <a:pt x="103185" y="80347"/>
                    <a:pt x="24295" y="206163"/>
                    <a:pt x="4572" y="186246"/>
                  </a:cubicBezTo>
                  <a:cubicBezTo>
                    <a:pt x="-15150" y="166329"/>
                    <a:pt x="35316" y="74518"/>
                    <a:pt x="35316" y="64997"/>
                  </a:cubicBezTo>
                  <a:cubicBezTo>
                    <a:pt x="35316" y="55475"/>
                    <a:pt x="29032" y="0"/>
                    <a:pt x="29032" y="0"/>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5" name="图形 16">
              <a:extLst>
                <a:ext uri="{FF2B5EF4-FFF2-40B4-BE49-F238E27FC236}">
                  <a16:creationId xmlns:a16="http://schemas.microsoft.com/office/drawing/2014/main" id="{76A555E9-5ADC-4672-A14B-6365E2E2454D}"/>
                </a:ext>
              </a:extLst>
            </p:cNvPr>
            <p:cNvSpPr/>
            <p:nvPr/>
          </p:nvSpPr>
          <p:spPr>
            <a:xfrm>
              <a:off x="-788149" y="-3372"/>
              <a:ext cx="114393" cy="198003"/>
            </a:xfrm>
            <a:custGeom>
              <a:avLst/>
              <a:gdLst>
                <a:gd name="connsiteX0" fmla="*/ 14665 w 114393"/>
                <a:gd name="connsiteY0" fmla="*/ 198002 h 198003"/>
                <a:gd name="connsiteX1" fmla="*/ 6061 w 114393"/>
                <a:gd name="connsiteY1" fmla="*/ 194504 h 198003"/>
                <a:gd name="connsiteX2" fmla="*/ 26750 w 114393"/>
                <a:gd name="connsiteY2" fmla="*/ 91326 h 198003"/>
                <a:gd name="connsiteX3" fmla="*/ 35354 w 114393"/>
                <a:gd name="connsiteY3" fmla="*/ 69757 h 198003"/>
                <a:gd name="connsiteX4" fmla="*/ 29070 w 114393"/>
                <a:gd name="connsiteY4" fmla="*/ 5441 h 198003"/>
                <a:gd name="connsiteX5" fmla="*/ 33489 w 114393"/>
                <a:gd name="connsiteY5" fmla="*/ 20 h 198003"/>
                <a:gd name="connsiteX6" fmla="*/ 33904 w 114393"/>
                <a:gd name="connsiteY6" fmla="*/ 0 h 198003"/>
                <a:gd name="connsiteX7" fmla="*/ 99742 w 114393"/>
                <a:gd name="connsiteY7" fmla="*/ 0 h 198003"/>
                <a:gd name="connsiteX8" fmla="*/ 103223 w 114393"/>
                <a:gd name="connsiteY8" fmla="*/ 1554 h 198003"/>
                <a:gd name="connsiteX9" fmla="*/ 104576 w 114393"/>
                <a:gd name="connsiteY9" fmla="*/ 5149 h 198003"/>
                <a:gd name="connsiteX10" fmla="*/ 104576 w 114393"/>
                <a:gd name="connsiteY10" fmla="*/ 40611 h 198003"/>
                <a:gd name="connsiteX11" fmla="*/ 105737 w 114393"/>
                <a:gd name="connsiteY11" fmla="*/ 44108 h 198003"/>
                <a:gd name="connsiteX12" fmla="*/ 114148 w 114393"/>
                <a:gd name="connsiteY12" fmla="*/ 78793 h 198003"/>
                <a:gd name="connsiteX13" fmla="*/ 19112 w 114393"/>
                <a:gd name="connsiteY13" fmla="*/ 197322 h 198003"/>
                <a:gd name="connsiteX14" fmla="*/ 14665 w 114393"/>
                <a:gd name="connsiteY14" fmla="*/ 198002 h 198003"/>
                <a:gd name="connsiteX15" fmla="*/ 39318 w 114393"/>
                <a:gd name="connsiteY15" fmla="*/ 9716 h 198003"/>
                <a:gd name="connsiteX16" fmla="*/ 45022 w 114393"/>
                <a:gd name="connsiteY16" fmla="*/ 69854 h 198003"/>
                <a:gd name="connsiteX17" fmla="*/ 35354 w 114393"/>
                <a:gd name="connsiteY17" fmla="*/ 95212 h 198003"/>
                <a:gd name="connsiteX18" fmla="*/ 12635 w 114393"/>
                <a:gd name="connsiteY18" fmla="*/ 187606 h 198003"/>
                <a:gd name="connsiteX19" fmla="*/ 15729 w 114393"/>
                <a:gd name="connsiteY19" fmla="*/ 188092 h 198003"/>
                <a:gd name="connsiteX20" fmla="*/ 104673 w 114393"/>
                <a:gd name="connsiteY20" fmla="*/ 76461 h 198003"/>
                <a:gd name="connsiteX21" fmla="*/ 96649 w 114393"/>
                <a:gd name="connsiteY21" fmla="*/ 47315 h 198003"/>
                <a:gd name="connsiteX22" fmla="*/ 95295 w 114393"/>
                <a:gd name="connsiteY22" fmla="*/ 43526 h 198003"/>
                <a:gd name="connsiteX23" fmla="*/ 95295 w 114393"/>
                <a:gd name="connsiteY23" fmla="*/ 9618 h 19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393" h="198003">
                  <a:moveTo>
                    <a:pt x="14665" y="198002"/>
                  </a:moveTo>
                  <a:cubicBezTo>
                    <a:pt x="11446" y="198060"/>
                    <a:pt x="8342" y="196797"/>
                    <a:pt x="6061" y="194504"/>
                  </a:cubicBezTo>
                  <a:cubicBezTo>
                    <a:pt x="-9311" y="179057"/>
                    <a:pt x="7124" y="136891"/>
                    <a:pt x="26750" y="91326"/>
                  </a:cubicBezTo>
                  <a:cubicBezTo>
                    <a:pt x="30105" y="84340"/>
                    <a:pt x="32976" y="77131"/>
                    <a:pt x="35354" y="69757"/>
                  </a:cubicBezTo>
                  <a:cubicBezTo>
                    <a:pt x="35354" y="62568"/>
                    <a:pt x="31294" y="24580"/>
                    <a:pt x="29070" y="5441"/>
                  </a:cubicBezTo>
                  <a:cubicBezTo>
                    <a:pt x="28800" y="2720"/>
                    <a:pt x="30782" y="292"/>
                    <a:pt x="33489" y="20"/>
                  </a:cubicBezTo>
                  <a:cubicBezTo>
                    <a:pt x="33634" y="10"/>
                    <a:pt x="33769" y="0"/>
                    <a:pt x="33904" y="0"/>
                  </a:cubicBezTo>
                  <a:lnTo>
                    <a:pt x="99742" y="0"/>
                  </a:lnTo>
                  <a:cubicBezTo>
                    <a:pt x="101067" y="-10"/>
                    <a:pt x="102334" y="564"/>
                    <a:pt x="103223" y="1554"/>
                  </a:cubicBezTo>
                  <a:cubicBezTo>
                    <a:pt x="104180" y="2497"/>
                    <a:pt x="104673" y="3809"/>
                    <a:pt x="104576" y="5149"/>
                  </a:cubicBezTo>
                  <a:cubicBezTo>
                    <a:pt x="103735" y="16954"/>
                    <a:pt x="103735" y="28807"/>
                    <a:pt x="104576" y="40611"/>
                  </a:cubicBezTo>
                  <a:cubicBezTo>
                    <a:pt x="104576" y="41291"/>
                    <a:pt x="105253" y="42554"/>
                    <a:pt x="105737" y="44108"/>
                  </a:cubicBezTo>
                  <a:cubicBezTo>
                    <a:pt x="111731" y="60528"/>
                    <a:pt x="115404" y="72672"/>
                    <a:pt x="114148" y="78793"/>
                  </a:cubicBezTo>
                  <a:cubicBezTo>
                    <a:pt x="112117" y="87731"/>
                    <a:pt x="49083" y="188578"/>
                    <a:pt x="19112" y="197322"/>
                  </a:cubicBezTo>
                  <a:cubicBezTo>
                    <a:pt x="17662" y="197740"/>
                    <a:pt x="16173" y="197973"/>
                    <a:pt x="14665" y="198002"/>
                  </a:cubicBezTo>
                  <a:close/>
                  <a:moveTo>
                    <a:pt x="39318" y="9716"/>
                  </a:moveTo>
                  <a:cubicBezTo>
                    <a:pt x="40962" y="24095"/>
                    <a:pt x="45022" y="61888"/>
                    <a:pt x="45022" y="69854"/>
                  </a:cubicBezTo>
                  <a:cubicBezTo>
                    <a:pt x="42973" y="78715"/>
                    <a:pt x="39715" y="87245"/>
                    <a:pt x="35354" y="95212"/>
                  </a:cubicBezTo>
                  <a:cubicBezTo>
                    <a:pt x="24140" y="121347"/>
                    <a:pt x="647" y="175656"/>
                    <a:pt x="12635" y="187606"/>
                  </a:cubicBezTo>
                  <a:cubicBezTo>
                    <a:pt x="12635" y="187606"/>
                    <a:pt x="13602" y="188578"/>
                    <a:pt x="15729" y="188092"/>
                  </a:cubicBezTo>
                  <a:cubicBezTo>
                    <a:pt x="40188" y="182457"/>
                    <a:pt x="101773" y="84816"/>
                    <a:pt x="104673" y="76461"/>
                  </a:cubicBezTo>
                  <a:cubicBezTo>
                    <a:pt x="103484" y="66396"/>
                    <a:pt x="100777" y="56564"/>
                    <a:pt x="96649" y="47315"/>
                  </a:cubicBezTo>
                  <a:cubicBezTo>
                    <a:pt x="96107" y="46090"/>
                    <a:pt x="95653" y="44818"/>
                    <a:pt x="95295" y="43526"/>
                  </a:cubicBezTo>
                  <a:cubicBezTo>
                    <a:pt x="94251" y="32246"/>
                    <a:pt x="94251" y="20898"/>
                    <a:pt x="95295" y="9618"/>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6" name="图形 16">
              <a:extLst>
                <a:ext uri="{FF2B5EF4-FFF2-40B4-BE49-F238E27FC236}">
                  <a16:creationId xmlns:a16="http://schemas.microsoft.com/office/drawing/2014/main" id="{76A555E9-5ADC-4672-A14B-6365E2E2454D}"/>
                </a:ext>
              </a:extLst>
            </p:cNvPr>
            <p:cNvSpPr/>
            <p:nvPr/>
          </p:nvSpPr>
          <p:spPr>
            <a:xfrm>
              <a:off x="-959018" y="4594"/>
              <a:ext cx="103947" cy="182364"/>
            </a:xfrm>
            <a:custGeom>
              <a:avLst/>
              <a:gdLst>
                <a:gd name="connsiteX0" fmla="*/ 96590 w 103947"/>
                <a:gd name="connsiteY0" fmla="*/ 5441 h 182364"/>
                <a:gd name="connsiteX1" fmla="*/ 96590 w 103947"/>
                <a:gd name="connsiteY1" fmla="*/ 70340 h 182364"/>
                <a:gd name="connsiteX2" fmla="*/ 103648 w 103947"/>
                <a:gd name="connsiteY2" fmla="*/ 102887 h 182364"/>
                <a:gd name="connsiteX3" fmla="*/ 395 w 103947"/>
                <a:gd name="connsiteY3" fmla="*/ 180611 h 182364"/>
                <a:gd name="connsiteX4" fmla="*/ 35876 w 103947"/>
                <a:gd name="connsiteY4" fmla="*/ 93949 h 182364"/>
                <a:gd name="connsiteX5" fmla="*/ 23308 w 103947"/>
                <a:gd name="connsiteY5" fmla="*/ 0 h 1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47" h="182364">
                  <a:moveTo>
                    <a:pt x="96590" y="5441"/>
                  </a:moveTo>
                  <a:cubicBezTo>
                    <a:pt x="96590" y="5441"/>
                    <a:pt x="93400" y="58487"/>
                    <a:pt x="96590" y="70340"/>
                  </a:cubicBezTo>
                  <a:cubicBezTo>
                    <a:pt x="99781" y="82193"/>
                    <a:pt x="105291" y="95698"/>
                    <a:pt x="103648" y="102887"/>
                  </a:cubicBezTo>
                  <a:cubicBezTo>
                    <a:pt x="102004" y="110077"/>
                    <a:pt x="5132" y="195573"/>
                    <a:pt x="395" y="180611"/>
                  </a:cubicBezTo>
                  <a:cubicBezTo>
                    <a:pt x="-4343" y="165649"/>
                    <a:pt x="35102" y="104733"/>
                    <a:pt x="35876" y="93949"/>
                  </a:cubicBezTo>
                  <a:cubicBezTo>
                    <a:pt x="36649" y="83165"/>
                    <a:pt x="23308" y="0"/>
                    <a:pt x="23308" y="0"/>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7" name="图形 16">
              <a:extLst>
                <a:ext uri="{FF2B5EF4-FFF2-40B4-BE49-F238E27FC236}">
                  <a16:creationId xmlns:a16="http://schemas.microsoft.com/office/drawing/2014/main" id="{76A555E9-5ADC-4672-A14B-6365E2E2454D}"/>
                </a:ext>
              </a:extLst>
            </p:cNvPr>
            <p:cNvSpPr/>
            <p:nvPr/>
          </p:nvSpPr>
          <p:spPr>
            <a:xfrm>
              <a:off x="-963577" y="-367"/>
              <a:ext cx="113421" cy="192276"/>
            </a:xfrm>
            <a:custGeom>
              <a:avLst/>
              <a:gdLst>
                <a:gd name="connsiteX0" fmla="*/ 8047 w 113421"/>
                <a:gd name="connsiteY0" fmla="*/ 192082 h 192276"/>
                <a:gd name="connsiteX1" fmla="*/ 602 w 113421"/>
                <a:gd name="connsiteY1" fmla="*/ 186933 h 192276"/>
                <a:gd name="connsiteX2" fmla="*/ 23128 w 113421"/>
                <a:gd name="connsiteY2" fmla="*/ 125531 h 192276"/>
                <a:gd name="connsiteX3" fmla="*/ 35793 w 113421"/>
                <a:gd name="connsiteY3" fmla="*/ 98425 h 192276"/>
                <a:gd name="connsiteX4" fmla="*/ 23225 w 113421"/>
                <a:gd name="connsiteY4" fmla="*/ 5642 h 192276"/>
                <a:gd name="connsiteX5" fmla="*/ 24482 w 113421"/>
                <a:gd name="connsiteY5" fmla="*/ 1562 h 192276"/>
                <a:gd name="connsiteX6" fmla="*/ 28349 w 113421"/>
                <a:gd name="connsiteY6" fmla="*/ 7 h 192276"/>
                <a:gd name="connsiteX7" fmla="*/ 101728 w 113421"/>
                <a:gd name="connsiteY7" fmla="*/ 5545 h 192276"/>
                <a:gd name="connsiteX8" fmla="*/ 106176 w 113421"/>
                <a:gd name="connsiteY8" fmla="*/ 10694 h 192276"/>
                <a:gd name="connsiteX9" fmla="*/ 106176 w 113421"/>
                <a:gd name="connsiteY9" fmla="*/ 74136 h 192276"/>
                <a:gd name="connsiteX10" fmla="*/ 108979 w 113421"/>
                <a:gd name="connsiteY10" fmla="*/ 83852 h 192276"/>
                <a:gd name="connsiteX11" fmla="*/ 113330 w 113421"/>
                <a:gd name="connsiteY11" fmla="*/ 109112 h 192276"/>
                <a:gd name="connsiteX12" fmla="*/ 8723 w 113421"/>
                <a:gd name="connsiteY12" fmla="*/ 192277 h 192276"/>
                <a:gd name="connsiteX13" fmla="*/ 33473 w 113421"/>
                <a:gd name="connsiteY13" fmla="*/ 10111 h 192276"/>
                <a:gd name="connsiteX14" fmla="*/ 45171 w 113421"/>
                <a:gd name="connsiteY14" fmla="*/ 99202 h 192276"/>
                <a:gd name="connsiteX15" fmla="*/ 31443 w 113421"/>
                <a:gd name="connsiteY15" fmla="*/ 130098 h 192276"/>
                <a:gd name="connsiteX16" fmla="*/ 9207 w 113421"/>
                <a:gd name="connsiteY16" fmla="*/ 182173 h 192276"/>
                <a:gd name="connsiteX17" fmla="*/ 103662 w 113421"/>
                <a:gd name="connsiteY17" fmla="*/ 106100 h 192276"/>
                <a:gd name="connsiteX18" fmla="*/ 99311 w 113421"/>
                <a:gd name="connsiteY18" fmla="*/ 86669 h 192276"/>
                <a:gd name="connsiteX19" fmla="*/ 96411 w 113421"/>
                <a:gd name="connsiteY19" fmla="*/ 76954 h 192276"/>
                <a:gd name="connsiteX20" fmla="*/ 96411 w 113421"/>
                <a:gd name="connsiteY20" fmla="*/ 15260 h 19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421" h="192276">
                  <a:moveTo>
                    <a:pt x="8047" y="192082"/>
                  </a:moveTo>
                  <a:cubicBezTo>
                    <a:pt x="4682" y="192286"/>
                    <a:pt x="1618" y="190159"/>
                    <a:pt x="602" y="186933"/>
                  </a:cubicBezTo>
                  <a:cubicBezTo>
                    <a:pt x="-2685" y="176538"/>
                    <a:pt x="7853" y="154872"/>
                    <a:pt x="23128" y="125531"/>
                  </a:cubicBezTo>
                  <a:cubicBezTo>
                    <a:pt x="28108" y="116875"/>
                    <a:pt x="32352" y="107810"/>
                    <a:pt x="35793" y="98425"/>
                  </a:cubicBezTo>
                  <a:cubicBezTo>
                    <a:pt x="36374" y="90944"/>
                    <a:pt x="28639" y="38869"/>
                    <a:pt x="23225" y="5642"/>
                  </a:cubicBezTo>
                  <a:cubicBezTo>
                    <a:pt x="23032" y="4165"/>
                    <a:pt x="23496" y="2679"/>
                    <a:pt x="24482" y="1562"/>
                  </a:cubicBezTo>
                  <a:cubicBezTo>
                    <a:pt x="25478" y="493"/>
                    <a:pt x="26899" y="-71"/>
                    <a:pt x="28349" y="7"/>
                  </a:cubicBezTo>
                  <a:lnTo>
                    <a:pt x="101728" y="5545"/>
                  </a:lnTo>
                  <a:cubicBezTo>
                    <a:pt x="104358" y="5749"/>
                    <a:pt x="106340" y="8042"/>
                    <a:pt x="106176" y="10694"/>
                  </a:cubicBezTo>
                  <a:cubicBezTo>
                    <a:pt x="104532" y="31806"/>
                    <a:pt x="104532" y="53025"/>
                    <a:pt x="106176" y="74136"/>
                  </a:cubicBezTo>
                  <a:cubicBezTo>
                    <a:pt x="107046" y="77245"/>
                    <a:pt x="108013" y="80451"/>
                    <a:pt x="108979" y="83852"/>
                  </a:cubicBezTo>
                  <a:cubicBezTo>
                    <a:pt x="112334" y="91828"/>
                    <a:pt x="113823" y="100465"/>
                    <a:pt x="113330" y="109112"/>
                  </a:cubicBezTo>
                  <a:cubicBezTo>
                    <a:pt x="111493" y="117467"/>
                    <a:pt x="27962" y="191402"/>
                    <a:pt x="8723" y="192277"/>
                  </a:cubicBezTo>
                  <a:close/>
                  <a:moveTo>
                    <a:pt x="33473" y="10111"/>
                  </a:moveTo>
                  <a:cubicBezTo>
                    <a:pt x="36760" y="30514"/>
                    <a:pt x="45848" y="89487"/>
                    <a:pt x="45171" y="99202"/>
                  </a:cubicBezTo>
                  <a:cubicBezTo>
                    <a:pt x="42020" y="110084"/>
                    <a:pt x="37398" y="120479"/>
                    <a:pt x="31443" y="130098"/>
                  </a:cubicBezTo>
                  <a:cubicBezTo>
                    <a:pt x="22935" y="146323"/>
                    <a:pt x="9207" y="172749"/>
                    <a:pt x="9207" y="182173"/>
                  </a:cubicBezTo>
                  <a:cubicBezTo>
                    <a:pt x="25449" y="178481"/>
                    <a:pt x="98925" y="114747"/>
                    <a:pt x="103662" y="106100"/>
                  </a:cubicBezTo>
                  <a:cubicBezTo>
                    <a:pt x="103198" y="99435"/>
                    <a:pt x="101738" y="92887"/>
                    <a:pt x="99311" y="86669"/>
                  </a:cubicBezTo>
                  <a:cubicBezTo>
                    <a:pt x="98219" y="83366"/>
                    <a:pt x="97252" y="80131"/>
                    <a:pt x="96411" y="76954"/>
                  </a:cubicBezTo>
                  <a:cubicBezTo>
                    <a:pt x="94651" y="56425"/>
                    <a:pt x="94651" y="35789"/>
                    <a:pt x="96411" y="1526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8" name="图形 16">
              <a:extLst>
                <a:ext uri="{FF2B5EF4-FFF2-40B4-BE49-F238E27FC236}">
                  <a16:creationId xmlns:a16="http://schemas.microsoft.com/office/drawing/2014/main" id="{76A555E9-5ADC-4672-A14B-6365E2E2454D}"/>
                </a:ext>
              </a:extLst>
            </p:cNvPr>
            <p:cNvSpPr/>
            <p:nvPr/>
          </p:nvSpPr>
          <p:spPr>
            <a:xfrm>
              <a:off x="-230343" y="-1020754"/>
              <a:ext cx="128292" cy="154839"/>
            </a:xfrm>
            <a:custGeom>
              <a:avLst/>
              <a:gdLst>
                <a:gd name="connsiteX0" fmla="*/ 0 w 128292"/>
                <a:gd name="connsiteY0" fmla="*/ 91009 h 154839"/>
                <a:gd name="connsiteX1" fmla="*/ 34128 w 128292"/>
                <a:gd name="connsiteY1" fmla="*/ 47192 h 154839"/>
                <a:gd name="connsiteX2" fmla="*/ 50273 w 128292"/>
                <a:gd name="connsiteY2" fmla="*/ 1724 h 154839"/>
                <a:gd name="connsiteX3" fmla="*/ 56460 w 128292"/>
                <a:gd name="connsiteY3" fmla="*/ 38934 h 154839"/>
                <a:gd name="connsiteX4" fmla="*/ 111761 w 128292"/>
                <a:gd name="connsiteY4" fmla="*/ 1724 h 154839"/>
                <a:gd name="connsiteX5" fmla="*/ 128293 w 128292"/>
                <a:gd name="connsiteY5" fmla="*/ 45443 h 154839"/>
                <a:gd name="connsiteX6" fmla="*/ 20012 w 128292"/>
                <a:gd name="connsiteY6" fmla="*/ 154840 h 15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92" h="154839">
                  <a:moveTo>
                    <a:pt x="0" y="91009"/>
                  </a:moveTo>
                  <a:cubicBezTo>
                    <a:pt x="0" y="91009"/>
                    <a:pt x="31711" y="59045"/>
                    <a:pt x="34128" y="47192"/>
                  </a:cubicBezTo>
                  <a:cubicBezTo>
                    <a:pt x="36545" y="35339"/>
                    <a:pt x="40508" y="-5952"/>
                    <a:pt x="50273" y="1724"/>
                  </a:cubicBezTo>
                  <a:cubicBezTo>
                    <a:pt x="60037" y="9399"/>
                    <a:pt x="56460" y="38934"/>
                    <a:pt x="56460" y="38934"/>
                  </a:cubicBezTo>
                  <a:cubicBezTo>
                    <a:pt x="56460" y="38934"/>
                    <a:pt x="100063" y="-9644"/>
                    <a:pt x="111761" y="1724"/>
                  </a:cubicBezTo>
                  <a:cubicBezTo>
                    <a:pt x="123459" y="13091"/>
                    <a:pt x="128293" y="23681"/>
                    <a:pt x="128293" y="45443"/>
                  </a:cubicBezTo>
                  <a:cubicBezTo>
                    <a:pt x="128293" y="67206"/>
                    <a:pt x="20012" y="154840"/>
                    <a:pt x="20012" y="154840"/>
                  </a:cubicBezTo>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9" name="图形 16">
              <a:extLst>
                <a:ext uri="{FF2B5EF4-FFF2-40B4-BE49-F238E27FC236}">
                  <a16:creationId xmlns:a16="http://schemas.microsoft.com/office/drawing/2014/main" id="{76A555E9-5ADC-4672-A14B-6365E2E2454D}"/>
                </a:ext>
              </a:extLst>
            </p:cNvPr>
            <p:cNvSpPr/>
            <p:nvPr/>
          </p:nvSpPr>
          <p:spPr>
            <a:xfrm>
              <a:off x="-235409" y="-1025964"/>
              <a:ext cx="138266" cy="164249"/>
            </a:xfrm>
            <a:custGeom>
              <a:avLst/>
              <a:gdLst>
                <a:gd name="connsiteX0" fmla="*/ 25078 w 138266"/>
                <a:gd name="connsiteY0" fmla="*/ 164228 h 164249"/>
                <a:gd name="connsiteX1" fmla="*/ 21308 w 138266"/>
                <a:gd name="connsiteY1" fmla="*/ 162479 h 164249"/>
                <a:gd name="connsiteX2" fmla="*/ 21985 w 138266"/>
                <a:gd name="connsiteY2" fmla="*/ 155581 h 164249"/>
                <a:gd name="connsiteX3" fmla="*/ 128331 w 138266"/>
                <a:gd name="connsiteY3" fmla="*/ 49973 h 164249"/>
                <a:gd name="connsiteX4" fmla="*/ 113346 w 138266"/>
                <a:gd name="connsiteY4" fmla="*/ 9751 h 164249"/>
                <a:gd name="connsiteX5" fmla="*/ 111896 w 138266"/>
                <a:gd name="connsiteY5" fmla="*/ 9751 h 164249"/>
                <a:gd name="connsiteX6" fmla="*/ 64910 w 138266"/>
                <a:gd name="connsiteY6" fmla="*/ 47059 h 164249"/>
                <a:gd name="connsiteX7" fmla="*/ 59303 w 138266"/>
                <a:gd name="connsiteY7" fmla="*/ 48224 h 164249"/>
                <a:gd name="connsiteX8" fmla="*/ 56499 w 138266"/>
                <a:gd name="connsiteY8" fmla="*/ 43270 h 164249"/>
                <a:gd name="connsiteX9" fmla="*/ 52922 w 138266"/>
                <a:gd name="connsiteY9" fmla="*/ 11208 h 164249"/>
                <a:gd name="connsiteX10" fmla="*/ 45188 w 138266"/>
                <a:gd name="connsiteY10" fmla="*/ 44144 h 164249"/>
                <a:gd name="connsiteX11" fmla="*/ 43738 w 138266"/>
                <a:gd name="connsiteY11" fmla="*/ 53082 h 164249"/>
                <a:gd name="connsiteX12" fmla="*/ 8256 w 138266"/>
                <a:gd name="connsiteY12" fmla="*/ 99328 h 164249"/>
                <a:gd name="connsiteX13" fmla="*/ 1421 w 138266"/>
                <a:gd name="connsiteY13" fmla="*/ 99357 h 164249"/>
                <a:gd name="connsiteX14" fmla="*/ 1392 w 138266"/>
                <a:gd name="connsiteY14" fmla="*/ 99328 h 164249"/>
                <a:gd name="connsiteX15" fmla="*/ 1392 w 138266"/>
                <a:gd name="connsiteY15" fmla="*/ 92430 h 164249"/>
                <a:gd name="connsiteX16" fmla="*/ 34263 w 138266"/>
                <a:gd name="connsiteY16" fmla="*/ 51139 h 164249"/>
                <a:gd name="connsiteX17" fmla="*/ 35616 w 138266"/>
                <a:gd name="connsiteY17" fmla="*/ 42687 h 164249"/>
                <a:gd name="connsiteX18" fmla="*/ 49925 w 138266"/>
                <a:gd name="connsiteY18" fmla="*/ 1396 h 164249"/>
                <a:gd name="connsiteX19" fmla="*/ 58143 w 138266"/>
                <a:gd name="connsiteY19" fmla="*/ 2756 h 164249"/>
                <a:gd name="connsiteX20" fmla="*/ 66844 w 138266"/>
                <a:gd name="connsiteY20" fmla="*/ 30931 h 164249"/>
                <a:gd name="connsiteX21" fmla="*/ 111509 w 138266"/>
                <a:gd name="connsiteY21" fmla="*/ 36 h 164249"/>
                <a:gd name="connsiteX22" fmla="*/ 120017 w 138266"/>
                <a:gd name="connsiteY22" fmla="*/ 3047 h 164249"/>
                <a:gd name="connsiteX23" fmla="*/ 137999 w 138266"/>
                <a:gd name="connsiteY23" fmla="*/ 50362 h 164249"/>
                <a:gd name="connsiteX24" fmla="*/ 27882 w 138266"/>
                <a:gd name="connsiteY24" fmla="*/ 163547 h 164249"/>
                <a:gd name="connsiteX25" fmla="*/ 25078 w 138266"/>
                <a:gd name="connsiteY25" fmla="*/ 164228 h 16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8266" h="164249">
                  <a:moveTo>
                    <a:pt x="25078" y="164228"/>
                  </a:moveTo>
                  <a:cubicBezTo>
                    <a:pt x="23628" y="164247"/>
                    <a:pt x="22236" y="163606"/>
                    <a:pt x="21308" y="162479"/>
                  </a:cubicBezTo>
                  <a:cubicBezTo>
                    <a:pt x="19626" y="160380"/>
                    <a:pt x="19926" y="157310"/>
                    <a:pt x="21985" y="155581"/>
                  </a:cubicBezTo>
                  <a:cubicBezTo>
                    <a:pt x="74385" y="113318"/>
                    <a:pt x="128331" y="62215"/>
                    <a:pt x="128331" y="49973"/>
                  </a:cubicBezTo>
                  <a:cubicBezTo>
                    <a:pt x="128331" y="30542"/>
                    <a:pt x="124658" y="20827"/>
                    <a:pt x="113346" y="9751"/>
                  </a:cubicBezTo>
                  <a:cubicBezTo>
                    <a:pt x="113346" y="9751"/>
                    <a:pt x="113346" y="9751"/>
                    <a:pt x="111896" y="9751"/>
                  </a:cubicBezTo>
                  <a:cubicBezTo>
                    <a:pt x="101745" y="9751"/>
                    <a:pt x="77768" y="32874"/>
                    <a:pt x="64910" y="47059"/>
                  </a:cubicBezTo>
                  <a:cubicBezTo>
                    <a:pt x="63508" y="48671"/>
                    <a:pt x="61217" y="49147"/>
                    <a:pt x="59303" y="48224"/>
                  </a:cubicBezTo>
                  <a:cubicBezTo>
                    <a:pt x="57418" y="47331"/>
                    <a:pt x="56296" y="45349"/>
                    <a:pt x="56499" y="43270"/>
                  </a:cubicBezTo>
                  <a:cubicBezTo>
                    <a:pt x="57756" y="32680"/>
                    <a:pt x="57466" y="16358"/>
                    <a:pt x="52922" y="11208"/>
                  </a:cubicBezTo>
                  <a:cubicBezTo>
                    <a:pt x="49035" y="21837"/>
                    <a:pt x="46445" y="32893"/>
                    <a:pt x="45188" y="44144"/>
                  </a:cubicBezTo>
                  <a:cubicBezTo>
                    <a:pt x="44608" y="47836"/>
                    <a:pt x="44124" y="50945"/>
                    <a:pt x="43738" y="53082"/>
                  </a:cubicBezTo>
                  <a:cubicBezTo>
                    <a:pt x="41224" y="65712"/>
                    <a:pt x="13767" y="93790"/>
                    <a:pt x="8256" y="99328"/>
                  </a:cubicBezTo>
                  <a:cubicBezTo>
                    <a:pt x="6381" y="101232"/>
                    <a:pt x="3316" y="101242"/>
                    <a:pt x="1421" y="99357"/>
                  </a:cubicBezTo>
                  <a:cubicBezTo>
                    <a:pt x="1412" y="99348"/>
                    <a:pt x="1402" y="99338"/>
                    <a:pt x="1392" y="99328"/>
                  </a:cubicBezTo>
                  <a:cubicBezTo>
                    <a:pt x="-464" y="97404"/>
                    <a:pt x="-464" y="94354"/>
                    <a:pt x="1392" y="92430"/>
                  </a:cubicBezTo>
                  <a:cubicBezTo>
                    <a:pt x="14154" y="79605"/>
                    <a:pt x="32813" y="58329"/>
                    <a:pt x="34263" y="51139"/>
                  </a:cubicBezTo>
                  <a:cubicBezTo>
                    <a:pt x="34263" y="49099"/>
                    <a:pt x="35133" y="46184"/>
                    <a:pt x="35616" y="42687"/>
                  </a:cubicBezTo>
                  <a:cubicBezTo>
                    <a:pt x="39677" y="16941"/>
                    <a:pt x="42771" y="3825"/>
                    <a:pt x="49925" y="1396"/>
                  </a:cubicBezTo>
                  <a:cubicBezTo>
                    <a:pt x="52700" y="249"/>
                    <a:pt x="55880" y="774"/>
                    <a:pt x="58143" y="2756"/>
                  </a:cubicBezTo>
                  <a:cubicBezTo>
                    <a:pt x="65103" y="8294"/>
                    <a:pt x="66747" y="20924"/>
                    <a:pt x="66844" y="30931"/>
                  </a:cubicBezTo>
                  <a:cubicBezTo>
                    <a:pt x="78928" y="18787"/>
                    <a:pt x="98941" y="521"/>
                    <a:pt x="111509" y="36"/>
                  </a:cubicBezTo>
                  <a:cubicBezTo>
                    <a:pt x="114642" y="-217"/>
                    <a:pt x="117735" y="881"/>
                    <a:pt x="120017" y="3047"/>
                  </a:cubicBezTo>
                  <a:cubicBezTo>
                    <a:pt x="133059" y="15114"/>
                    <a:pt x="139720" y="32631"/>
                    <a:pt x="137999" y="50362"/>
                  </a:cubicBezTo>
                  <a:cubicBezTo>
                    <a:pt x="137999" y="73388"/>
                    <a:pt x="46251" y="148683"/>
                    <a:pt x="27882" y="163547"/>
                  </a:cubicBezTo>
                  <a:cubicBezTo>
                    <a:pt x="27051" y="164091"/>
                    <a:pt x="26065" y="164325"/>
                    <a:pt x="25078" y="164228"/>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0" name="图形 16">
              <a:extLst>
                <a:ext uri="{FF2B5EF4-FFF2-40B4-BE49-F238E27FC236}">
                  <a16:creationId xmlns:a16="http://schemas.microsoft.com/office/drawing/2014/main" id="{76A555E9-5ADC-4672-A14B-6365E2E2454D}"/>
                </a:ext>
              </a:extLst>
            </p:cNvPr>
            <p:cNvSpPr/>
            <p:nvPr/>
          </p:nvSpPr>
          <p:spPr>
            <a:xfrm>
              <a:off x="-1024771" y="-590868"/>
              <a:ext cx="522142" cy="644623"/>
            </a:xfrm>
            <a:custGeom>
              <a:avLst/>
              <a:gdLst>
                <a:gd name="connsiteX0" fmla="*/ 209328 w 522142"/>
                <a:gd name="connsiteY0" fmla="*/ 0 h 644623"/>
                <a:gd name="connsiteX1" fmla="*/ 518700 w 522142"/>
                <a:gd name="connsiteY1" fmla="*/ 16225 h 644623"/>
                <a:gd name="connsiteX2" fmla="*/ 485056 w 522142"/>
                <a:gd name="connsiteY2" fmla="*/ 143595 h 644623"/>
                <a:gd name="connsiteX3" fmla="*/ 318962 w 522142"/>
                <a:gd name="connsiteY3" fmla="*/ 260181 h 644623"/>
                <a:gd name="connsiteX4" fmla="*/ 346805 w 522142"/>
                <a:gd name="connsiteY4" fmla="*/ 621986 h 644623"/>
                <a:gd name="connsiteX5" fmla="*/ 251770 w 522142"/>
                <a:gd name="connsiteY5" fmla="*/ 644623 h 644623"/>
                <a:gd name="connsiteX6" fmla="*/ 171817 w 522142"/>
                <a:gd name="connsiteY6" fmla="*/ 272131 h 644623"/>
                <a:gd name="connsiteX7" fmla="*/ 201304 w 522142"/>
                <a:gd name="connsiteY7" fmla="*/ 194407 h 644623"/>
                <a:gd name="connsiteX8" fmla="*/ 123477 w 522142"/>
                <a:gd name="connsiteY8" fmla="*/ 274366 h 644623"/>
                <a:gd name="connsiteX9" fmla="*/ 177811 w 522142"/>
                <a:gd name="connsiteY9" fmla="*/ 628399 h 644623"/>
                <a:gd name="connsiteX10" fmla="*/ 75428 w 522142"/>
                <a:gd name="connsiteY10" fmla="*/ 625970 h 644623"/>
                <a:gd name="connsiteX11" fmla="*/ 3692 w 522142"/>
                <a:gd name="connsiteY11" fmla="*/ 238515 h 644623"/>
                <a:gd name="connsiteX12" fmla="*/ 209328 w 522142"/>
                <a:gd name="connsiteY12" fmla="*/ 0 h 64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142" h="644623">
                  <a:moveTo>
                    <a:pt x="209328" y="0"/>
                  </a:moveTo>
                  <a:lnTo>
                    <a:pt x="518700" y="16225"/>
                  </a:lnTo>
                  <a:cubicBezTo>
                    <a:pt x="518700" y="16225"/>
                    <a:pt x="538036" y="101333"/>
                    <a:pt x="485056" y="143595"/>
                  </a:cubicBezTo>
                  <a:cubicBezTo>
                    <a:pt x="432076" y="185857"/>
                    <a:pt x="325343" y="229577"/>
                    <a:pt x="318962" y="260181"/>
                  </a:cubicBezTo>
                  <a:cubicBezTo>
                    <a:pt x="312581" y="290785"/>
                    <a:pt x="350963" y="558641"/>
                    <a:pt x="346805" y="621986"/>
                  </a:cubicBezTo>
                  <a:lnTo>
                    <a:pt x="251770" y="644623"/>
                  </a:lnTo>
                  <a:cubicBezTo>
                    <a:pt x="251770" y="644623"/>
                    <a:pt x="169787" y="324886"/>
                    <a:pt x="171817" y="272131"/>
                  </a:cubicBezTo>
                  <a:cubicBezTo>
                    <a:pt x="173847" y="219376"/>
                    <a:pt x="201304" y="194407"/>
                    <a:pt x="201304" y="194407"/>
                  </a:cubicBezTo>
                  <a:cubicBezTo>
                    <a:pt x="201304" y="194407"/>
                    <a:pt x="125604" y="259598"/>
                    <a:pt x="123477" y="274366"/>
                  </a:cubicBezTo>
                  <a:cubicBezTo>
                    <a:pt x="121350" y="289133"/>
                    <a:pt x="177811" y="628399"/>
                    <a:pt x="177811" y="628399"/>
                  </a:cubicBezTo>
                  <a:cubicBezTo>
                    <a:pt x="177811" y="628399"/>
                    <a:pt x="77458" y="632382"/>
                    <a:pt x="75428" y="625970"/>
                  </a:cubicBezTo>
                  <a:cubicBezTo>
                    <a:pt x="73398" y="619557"/>
                    <a:pt x="-19414" y="306135"/>
                    <a:pt x="3692" y="238515"/>
                  </a:cubicBezTo>
                  <a:cubicBezTo>
                    <a:pt x="26799" y="170896"/>
                    <a:pt x="209328" y="0"/>
                    <a:pt x="209328" y="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1" name="图形 16">
              <a:extLst>
                <a:ext uri="{FF2B5EF4-FFF2-40B4-BE49-F238E27FC236}">
                  <a16:creationId xmlns:a16="http://schemas.microsoft.com/office/drawing/2014/main" id="{76A555E9-5ADC-4672-A14B-6365E2E2454D}"/>
                </a:ext>
              </a:extLst>
            </p:cNvPr>
            <p:cNvSpPr/>
            <p:nvPr/>
          </p:nvSpPr>
          <p:spPr>
            <a:xfrm>
              <a:off x="-1029116" y="-595158"/>
              <a:ext cx="531014" cy="653576"/>
            </a:xfrm>
            <a:custGeom>
              <a:avLst/>
              <a:gdLst>
                <a:gd name="connsiteX0" fmla="*/ 255729 w 531014"/>
                <a:gd name="connsiteY0" fmla="*/ 653576 h 653576"/>
                <a:gd name="connsiteX1" fmla="*/ 251571 w 531014"/>
                <a:gd name="connsiteY1" fmla="*/ 650370 h 653576"/>
                <a:gd name="connsiteX2" fmla="*/ 171521 w 531014"/>
                <a:gd name="connsiteY2" fmla="*/ 276615 h 653576"/>
                <a:gd name="connsiteX3" fmla="*/ 183606 w 531014"/>
                <a:gd name="connsiteY3" fmla="*/ 223860 h 653576"/>
                <a:gd name="connsiteX4" fmla="*/ 131690 w 531014"/>
                <a:gd name="connsiteY4" fmla="*/ 279530 h 653576"/>
                <a:gd name="connsiteX5" fmla="*/ 186023 w 531014"/>
                <a:gd name="connsiteY5" fmla="*/ 632105 h 653576"/>
                <a:gd name="connsiteX6" fmla="*/ 185056 w 531014"/>
                <a:gd name="connsiteY6" fmla="*/ 635603 h 653576"/>
                <a:gd name="connsiteX7" fmla="*/ 181963 w 531014"/>
                <a:gd name="connsiteY7" fmla="*/ 637157 h 653576"/>
                <a:gd name="connsiteX8" fmla="*/ 75616 w 531014"/>
                <a:gd name="connsiteY8" fmla="*/ 631814 h 653576"/>
                <a:gd name="connsiteX9" fmla="*/ 3880 w 531014"/>
                <a:gd name="connsiteY9" fmla="*/ 241542 h 653576"/>
                <a:gd name="connsiteX10" fmla="*/ 211063 w 531014"/>
                <a:gd name="connsiteY10" fmla="*/ 1083 h 653576"/>
                <a:gd name="connsiteX11" fmla="*/ 214157 w 531014"/>
                <a:gd name="connsiteY11" fmla="*/ 15 h 653576"/>
                <a:gd name="connsiteX12" fmla="*/ 523529 w 531014"/>
                <a:gd name="connsiteY12" fmla="*/ 16240 h 653576"/>
                <a:gd name="connsiteX13" fmla="*/ 527493 w 531014"/>
                <a:gd name="connsiteY13" fmla="*/ 19640 h 653576"/>
                <a:gd name="connsiteX14" fmla="*/ 492398 w 531014"/>
                <a:gd name="connsiteY14" fmla="*/ 151285 h 653576"/>
                <a:gd name="connsiteX15" fmla="*/ 412832 w 531014"/>
                <a:gd name="connsiteY15" fmla="*/ 201903 h 653576"/>
                <a:gd name="connsiteX16" fmla="*/ 327851 w 531014"/>
                <a:gd name="connsiteY16" fmla="*/ 265636 h 653576"/>
                <a:gd name="connsiteX17" fmla="*/ 340226 w 531014"/>
                <a:gd name="connsiteY17" fmla="*/ 425554 h 653576"/>
                <a:gd name="connsiteX18" fmla="*/ 355694 w 531014"/>
                <a:gd name="connsiteY18" fmla="*/ 626956 h 653576"/>
                <a:gd name="connsiteX19" fmla="*/ 352407 w 531014"/>
                <a:gd name="connsiteY19" fmla="*/ 630842 h 653576"/>
                <a:gd name="connsiteX20" fmla="*/ 257372 w 531014"/>
                <a:gd name="connsiteY20" fmla="*/ 653479 h 653576"/>
                <a:gd name="connsiteX21" fmla="*/ 205359 w 531014"/>
                <a:gd name="connsiteY21" fmla="*/ 194616 h 653576"/>
                <a:gd name="connsiteX22" fmla="*/ 208549 w 531014"/>
                <a:gd name="connsiteY22" fmla="*/ 196073 h 653576"/>
                <a:gd name="connsiteX23" fmla="*/ 208549 w 531014"/>
                <a:gd name="connsiteY23" fmla="*/ 202097 h 653576"/>
                <a:gd name="connsiteX24" fmla="*/ 180416 w 531014"/>
                <a:gd name="connsiteY24" fmla="*/ 276906 h 653576"/>
                <a:gd name="connsiteX25" fmla="*/ 259209 w 531014"/>
                <a:gd name="connsiteY25" fmla="*/ 644152 h 653576"/>
                <a:gd name="connsiteX26" fmla="*/ 346993 w 531014"/>
                <a:gd name="connsiteY26" fmla="*/ 623264 h 653576"/>
                <a:gd name="connsiteX27" fmla="*/ 331428 w 531014"/>
                <a:gd name="connsiteY27" fmla="*/ 426428 h 653576"/>
                <a:gd name="connsiteX28" fmla="*/ 319150 w 531014"/>
                <a:gd name="connsiteY28" fmla="*/ 263985 h 653576"/>
                <a:gd name="connsiteX29" fmla="*/ 408384 w 531014"/>
                <a:gd name="connsiteY29" fmla="*/ 194422 h 653576"/>
                <a:gd name="connsiteX30" fmla="*/ 486791 w 531014"/>
                <a:gd name="connsiteY30" fmla="*/ 144581 h 653576"/>
                <a:gd name="connsiteX31" fmla="*/ 519468 w 531014"/>
                <a:gd name="connsiteY31" fmla="*/ 24692 h 653576"/>
                <a:gd name="connsiteX32" fmla="*/ 215027 w 531014"/>
                <a:gd name="connsiteY32" fmla="*/ 8661 h 653576"/>
                <a:gd name="connsiteX33" fmla="*/ 11518 w 531014"/>
                <a:gd name="connsiteY33" fmla="*/ 244359 h 653576"/>
                <a:gd name="connsiteX34" fmla="*/ 82770 w 531014"/>
                <a:gd name="connsiteY34" fmla="*/ 627830 h 653576"/>
                <a:gd name="connsiteX35" fmla="*/ 176549 w 531014"/>
                <a:gd name="connsiteY35" fmla="*/ 628802 h 653576"/>
                <a:gd name="connsiteX36" fmla="*/ 123085 w 531014"/>
                <a:gd name="connsiteY36" fmla="*/ 278267 h 653576"/>
                <a:gd name="connsiteX37" fmla="*/ 202265 w 531014"/>
                <a:gd name="connsiteY37" fmla="*/ 195685 h 653576"/>
                <a:gd name="connsiteX38" fmla="*/ 205359 w 531014"/>
                <a:gd name="connsiteY38" fmla="*/ 194616 h 653576"/>
                <a:gd name="connsiteX39" fmla="*/ 83447 w 531014"/>
                <a:gd name="connsiteY39" fmla="*/ 629093 h 653576"/>
                <a:gd name="connsiteX40" fmla="*/ 83447 w 531014"/>
                <a:gd name="connsiteY40" fmla="*/ 629093 h 6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31014" h="653576">
                  <a:moveTo>
                    <a:pt x="255729" y="653576"/>
                  </a:moveTo>
                  <a:cubicBezTo>
                    <a:pt x="253776" y="653596"/>
                    <a:pt x="252064" y="652275"/>
                    <a:pt x="251571" y="650370"/>
                  </a:cubicBezTo>
                  <a:cubicBezTo>
                    <a:pt x="248284" y="637351"/>
                    <a:pt x="169491" y="329759"/>
                    <a:pt x="171521" y="276615"/>
                  </a:cubicBezTo>
                  <a:cubicBezTo>
                    <a:pt x="172101" y="258408"/>
                    <a:pt x="176210" y="240493"/>
                    <a:pt x="183606" y="223860"/>
                  </a:cubicBezTo>
                  <a:cubicBezTo>
                    <a:pt x="156053" y="249023"/>
                    <a:pt x="132560" y="273117"/>
                    <a:pt x="131690" y="279530"/>
                  </a:cubicBezTo>
                  <a:cubicBezTo>
                    <a:pt x="130433" y="290994"/>
                    <a:pt x="163497" y="496671"/>
                    <a:pt x="186023" y="632105"/>
                  </a:cubicBezTo>
                  <a:cubicBezTo>
                    <a:pt x="186197" y="633358"/>
                    <a:pt x="185849" y="634621"/>
                    <a:pt x="185056" y="635603"/>
                  </a:cubicBezTo>
                  <a:cubicBezTo>
                    <a:pt x="184254" y="636496"/>
                    <a:pt x="183152" y="637050"/>
                    <a:pt x="181963" y="637157"/>
                  </a:cubicBezTo>
                  <a:cubicBezTo>
                    <a:pt x="78420" y="641238"/>
                    <a:pt x="76390" y="635117"/>
                    <a:pt x="75616" y="631814"/>
                  </a:cubicBezTo>
                  <a:cubicBezTo>
                    <a:pt x="74843" y="628510"/>
                    <a:pt x="-20096" y="311202"/>
                    <a:pt x="3880" y="241542"/>
                  </a:cubicBezTo>
                  <a:cubicBezTo>
                    <a:pt x="27083" y="173534"/>
                    <a:pt x="203522" y="8370"/>
                    <a:pt x="211063" y="1083"/>
                  </a:cubicBezTo>
                  <a:cubicBezTo>
                    <a:pt x="211904" y="306"/>
                    <a:pt x="213026" y="-83"/>
                    <a:pt x="214157" y="15"/>
                  </a:cubicBezTo>
                  <a:lnTo>
                    <a:pt x="523529" y="16240"/>
                  </a:lnTo>
                  <a:cubicBezTo>
                    <a:pt x="525443" y="16395"/>
                    <a:pt x="527038" y="17765"/>
                    <a:pt x="527493" y="19640"/>
                  </a:cubicBezTo>
                  <a:cubicBezTo>
                    <a:pt x="528266" y="23235"/>
                    <a:pt x="546345" y="107857"/>
                    <a:pt x="492398" y="151285"/>
                  </a:cubicBezTo>
                  <a:cubicBezTo>
                    <a:pt x="467097" y="170026"/>
                    <a:pt x="440511" y="186941"/>
                    <a:pt x="412832" y="201903"/>
                  </a:cubicBezTo>
                  <a:cubicBezTo>
                    <a:pt x="372710" y="225026"/>
                    <a:pt x="331235" y="248926"/>
                    <a:pt x="327851" y="265636"/>
                  </a:cubicBezTo>
                  <a:cubicBezTo>
                    <a:pt x="324854" y="280015"/>
                    <a:pt x="332685" y="354048"/>
                    <a:pt x="340226" y="425554"/>
                  </a:cubicBezTo>
                  <a:cubicBezTo>
                    <a:pt x="348830" y="508330"/>
                    <a:pt x="357821" y="593923"/>
                    <a:pt x="355694" y="626956"/>
                  </a:cubicBezTo>
                  <a:cubicBezTo>
                    <a:pt x="355569" y="628841"/>
                    <a:pt x="354235" y="630415"/>
                    <a:pt x="352407" y="630842"/>
                  </a:cubicBezTo>
                  <a:lnTo>
                    <a:pt x="257372" y="653479"/>
                  </a:lnTo>
                  <a:close/>
                  <a:moveTo>
                    <a:pt x="205359" y="194616"/>
                  </a:moveTo>
                  <a:cubicBezTo>
                    <a:pt x="206577" y="194616"/>
                    <a:pt x="207747" y="195150"/>
                    <a:pt x="208549" y="196073"/>
                  </a:cubicBezTo>
                  <a:cubicBezTo>
                    <a:pt x="210144" y="197764"/>
                    <a:pt x="210144" y="200407"/>
                    <a:pt x="208549" y="202097"/>
                  </a:cubicBezTo>
                  <a:cubicBezTo>
                    <a:pt x="208549" y="202097"/>
                    <a:pt x="182446" y="226774"/>
                    <a:pt x="180416" y="276906"/>
                  </a:cubicBezTo>
                  <a:cubicBezTo>
                    <a:pt x="178579" y="325484"/>
                    <a:pt x="249734" y="607233"/>
                    <a:pt x="259209" y="644152"/>
                  </a:cubicBezTo>
                  <a:lnTo>
                    <a:pt x="346993" y="623264"/>
                  </a:lnTo>
                  <a:cubicBezTo>
                    <a:pt x="348444" y="588580"/>
                    <a:pt x="339452" y="502597"/>
                    <a:pt x="331428" y="426428"/>
                  </a:cubicBezTo>
                  <a:cubicBezTo>
                    <a:pt x="323114" y="347635"/>
                    <a:pt x="315959" y="279627"/>
                    <a:pt x="319150" y="263985"/>
                  </a:cubicBezTo>
                  <a:cubicBezTo>
                    <a:pt x="323404" y="243388"/>
                    <a:pt x="362752" y="220751"/>
                    <a:pt x="408384" y="194422"/>
                  </a:cubicBezTo>
                  <a:cubicBezTo>
                    <a:pt x="435648" y="179674"/>
                    <a:pt x="461848" y="163021"/>
                    <a:pt x="486791" y="144581"/>
                  </a:cubicBezTo>
                  <a:cubicBezTo>
                    <a:pt x="531070" y="108925"/>
                    <a:pt x="522175" y="40237"/>
                    <a:pt x="519468" y="24692"/>
                  </a:cubicBezTo>
                  <a:lnTo>
                    <a:pt x="215027" y="8661"/>
                  </a:lnTo>
                  <a:cubicBezTo>
                    <a:pt x="198495" y="24206"/>
                    <a:pt x="32981" y="181500"/>
                    <a:pt x="11518" y="244359"/>
                  </a:cubicBezTo>
                  <a:cubicBezTo>
                    <a:pt x="-10525" y="308676"/>
                    <a:pt x="76003" y="605193"/>
                    <a:pt x="82770" y="627830"/>
                  </a:cubicBezTo>
                  <a:cubicBezTo>
                    <a:pt x="91085" y="630259"/>
                    <a:pt x="135170" y="630259"/>
                    <a:pt x="176549" y="628802"/>
                  </a:cubicBezTo>
                  <a:cubicBezTo>
                    <a:pt x="168041" y="577115"/>
                    <a:pt x="120958" y="292743"/>
                    <a:pt x="123085" y="278267"/>
                  </a:cubicBezTo>
                  <a:cubicBezTo>
                    <a:pt x="125212" y="263790"/>
                    <a:pt x="189407" y="206761"/>
                    <a:pt x="202265" y="195685"/>
                  </a:cubicBezTo>
                  <a:cubicBezTo>
                    <a:pt x="203126" y="194946"/>
                    <a:pt x="204228" y="194568"/>
                    <a:pt x="205359" y="194616"/>
                  </a:cubicBezTo>
                  <a:close/>
                  <a:moveTo>
                    <a:pt x="83447" y="629093"/>
                  </a:moveTo>
                  <a:lnTo>
                    <a:pt x="83447" y="629093"/>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2" name="图形 16">
              <a:extLst>
                <a:ext uri="{FF2B5EF4-FFF2-40B4-BE49-F238E27FC236}">
                  <a16:creationId xmlns:a16="http://schemas.microsoft.com/office/drawing/2014/main" id="{76A555E9-5ADC-4672-A14B-6365E2E2454D}"/>
                </a:ext>
              </a:extLst>
            </p:cNvPr>
            <p:cNvSpPr/>
            <p:nvPr/>
          </p:nvSpPr>
          <p:spPr>
            <a:xfrm>
              <a:off x="-1229808" y="-1070896"/>
              <a:ext cx="1057182" cy="504024"/>
            </a:xfrm>
            <a:custGeom>
              <a:avLst/>
              <a:gdLst>
                <a:gd name="connsiteX0" fmla="*/ 737466 w 1057182"/>
                <a:gd name="connsiteY0" fmla="*/ 504025 h 504024"/>
                <a:gd name="connsiteX1" fmla="*/ 701694 w 1057182"/>
                <a:gd name="connsiteY1" fmla="*/ 299999 h 504024"/>
                <a:gd name="connsiteX2" fmla="*/ 814615 w 1057182"/>
                <a:gd name="connsiteY2" fmla="*/ 395211 h 504024"/>
                <a:gd name="connsiteX3" fmla="*/ 1057182 w 1057182"/>
                <a:gd name="connsiteY3" fmla="*/ 190603 h 504024"/>
                <a:gd name="connsiteX4" fmla="*/ 1006523 w 1057182"/>
                <a:gd name="connsiteY4" fmla="*/ 118319 h 504024"/>
                <a:gd name="connsiteX5" fmla="*/ 806688 w 1057182"/>
                <a:gd name="connsiteY5" fmla="*/ 250644 h 504024"/>
                <a:gd name="connsiteX6" fmla="*/ 610913 w 1057182"/>
                <a:gd name="connsiteY6" fmla="*/ 14655 h 504024"/>
                <a:gd name="connsiteX7" fmla="*/ 419586 w 1057182"/>
                <a:gd name="connsiteY7" fmla="*/ 43801 h 504024"/>
                <a:gd name="connsiteX8" fmla="*/ 245564 w 1057182"/>
                <a:gd name="connsiteY8" fmla="*/ 183122 h 504024"/>
                <a:gd name="connsiteX9" fmla="*/ 49789 w 1057182"/>
                <a:gd name="connsiteY9" fmla="*/ 81109 h 504024"/>
                <a:gd name="connsiteX10" fmla="*/ 0 w 1057182"/>
                <a:gd name="connsiteY10" fmla="*/ 151935 h 504024"/>
                <a:gd name="connsiteX11" fmla="*/ 258809 w 1057182"/>
                <a:gd name="connsiteY11" fmla="*/ 312338 h 504024"/>
                <a:gd name="connsiteX12" fmla="*/ 387972 w 1057182"/>
                <a:gd name="connsiteY12" fmla="*/ 247147 h 504024"/>
                <a:gd name="connsiteX13" fmla="*/ 381108 w 1057182"/>
                <a:gd name="connsiteY13" fmla="*/ 501110 h 50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7182" h="504024">
                  <a:moveTo>
                    <a:pt x="737466" y="504025"/>
                  </a:moveTo>
                  <a:cubicBezTo>
                    <a:pt x="737466" y="504025"/>
                    <a:pt x="719097" y="369562"/>
                    <a:pt x="701694" y="299999"/>
                  </a:cubicBezTo>
                  <a:cubicBezTo>
                    <a:pt x="701694" y="299999"/>
                    <a:pt x="753127" y="390159"/>
                    <a:pt x="814615" y="395211"/>
                  </a:cubicBezTo>
                  <a:cubicBezTo>
                    <a:pt x="876103" y="400263"/>
                    <a:pt x="1057182" y="190603"/>
                    <a:pt x="1057182" y="190603"/>
                  </a:cubicBezTo>
                  <a:lnTo>
                    <a:pt x="1006523" y="118319"/>
                  </a:lnTo>
                  <a:cubicBezTo>
                    <a:pt x="1006523" y="118319"/>
                    <a:pt x="879777" y="218875"/>
                    <a:pt x="806688" y="250644"/>
                  </a:cubicBezTo>
                  <a:cubicBezTo>
                    <a:pt x="787352" y="206245"/>
                    <a:pt x="675494" y="46619"/>
                    <a:pt x="610913" y="14655"/>
                  </a:cubicBezTo>
                  <a:cubicBezTo>
                    <a:pt x="546332" y="-17309"/>
                    <a:pt x="463768" y="7854"/>
                    <a:pt x="419586" y="43801"/>
                  </a:cubicBezTo>
                  <a:cubicBezTo>
                    <a:pt x="398220" y="61484"/>
                    <a:pt x="342243" y="93836"/>
                    <a:pt x="245564" y="183122"/>
                  </a:cubicBezTo>
                  <a:cubicBezTo>
                    <a:pt x="175917" y="158386"/>
                    <a:pt x="110030" y="124061"/>
                    <a:pt x="49789" y="81109"/>
                  </a:cubicBezTo>
                  <a:lnTo>
                    <a:pt x="0" y="151935"/>
                  </a:lnTo>
                  <a:cubicBezTo>
                    <a:pt x="0" y="151935"/>
                    <a:pt x="203025" y="340416"/>
                    <a:pt x="258809" y="312338"/>
                  </a:cubicBezTo>
                  <a:lnTo>
                    <a:pt x="387972" y="247147"/>
                  </a:lnTo>
                  <a:lnTo>
                    <a:pt x="381108" y="501110"/>
                  </a:lnTo>
                  <a:close/>
                </a:path>
              </a:pathLst>
            </a:custGeom>
            <a:solidFill>
              <a:schemeClr val="accent1"/>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3" name="图形 16">
              <a:extLst>
                <a:ext uri="{FF2B5EF4-FFF2-40B4-BE49-F238E27FC236}">
                  <a16:creationId xmlns:a16="http://schemas.microsoft.com/office/drawing/2014/main" id="{76A555E9-5ADC-4672-A14B-6365E2E2454D}"/>
                </a:ext>
              </a:extLst>
            </p:cNvPr>
            <p:cNvSpPr/>
            <p:nvPr/>
          </p:nvSpPr>
          <p:spPr>
            <a:xfrm>
              <a:off x="-830718" y="-1270953"/>
              <a:ext cx="161550" cy="242887"/>
            </a:xfrm>
            <a:custGeom>
              <a:avLst/>
              <a:gdLst>
                <a:gd name="connsiteX0" fmla="*/ 75796 w 161550"/>
                <a:gd name="connsiteY0" fmla="*/ 9521 h 242887"/>
                <a:gd name="connsiteX1" fmla="*/ 0 w 161550"/>
                <a:gd name="connsiteY1" fmla="*/ 191687 h 242887"/>
                <a:gd name="connsiteX2" fmla="*/ 136027 w 161550"/>
                <a:gd name="connsiteY2" fmla="*/ 242888 h 242887"/>
                <a:gd name="connsiteX3" fmla="*/ 161550 w 161550"/>
                <a:gd name="connsiteY3" fmla="*/ 0 h 242887"/>
              </a:gdLst>
              <a:ahLst/>
              <a:cxnLst>
                <a:cxn ang="0">
                  <a:pos x="connsiteX0" y="connsiteY0"/>
                </a:cxn>
                <a:cxn ang="0">
                  <a:pos x="connsiteX1" y="connsiteY1"/>
                </a:cxn>
                <a:cxn ang="0">
                  <a:pos x="connsiteX2" y="connsiteY2"/>
                </a:cxn>
                <a:cxn ang="0">
                  <a:pos x="connsiteX3" y="connsiteY3"/>
                </a:cxn>
              </a:cxnLst>
              <a:rect l="l" t="t" r="r" b="b"/>
              <a:pathLst>
                <a:path w="161550" h="242887">
                  <a:moveTo>
                    <a:pt x="75796" y="9521"/>
                  </a:moveTo>
                  <a:cubicBezTo>
                    <a:pt x="75796" y="9521"/>
                    <a:pt x="23396" y="160209"/>
                    <a:pt x="0" y="191687"/>
                  </a:cubicBezTo>
                  <a:lnTo>
                    <a:pt x="136027" y="242888"/>
                  </a:lnTo>
                  <a:lnTo>
                    <a:pt x="16155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4" name="图形 16">
              <a:extLst>
                <a:ext uri="{FF2B5EF4-FFF2-40B4-BE49-F238E27FC236}">
                  <a16:creationId xmlns:a16="http://schemas.microsoft.com/office/drawing/2014/main" id="{76A555E9-5ADC-4672-A14B-6365E2E2454D}"/>
                </a:ext>
              </a:extLst>
            </p:cNvPr>
            <p:cNvSpPr/>
            <p:nvPr/>
          </p:nvSpPr>
          <p:spPr>
            <a:xfrm>
              <a:off x="-835594" y="-1275755"/>
              <a:ext cx="171295" cy="252619"/>
            </a:xfrm>
            <a:custGeom>
              <a:avLst/>
              <a:gdLst>
                <a:gd name="connsiteX0" fmla="*/ 140904 w 171295"/>
                <a:gd name="connsiteY0" fmla="*/ 252547 h 252619"/>
                <a:gd name="connsiteX1" fmla="*/ 139163 w 171295"/>
                <a:gd name="connsiteY1" fmla="*/ 252547 h 252619"/>
                <a:gd name="connsiteX2" fmla="*/ 3136 w 171295"/>
                <a:gd name="connsiteY2" fmla="*/ 201346 h 252619"/>
                <a:gd name="connsiteX3" fmla="*/ 236 w 171295"/>
                <a:gd name="connsiteY3" fmla="*/ 198140 h 252619"/>
                <a:gd name="connsiteX4" fmla="*/ 1009 w 171295"/>
                <a:gd name="connsiteY4" fmla="*/ 193865 h 252619"/>
                <a:gd name="connsiteX5" fmla="*/ 76129 w 171295"/>
                <a:gd name="connsiteY5" fmla="*/ 12963 h 252619"/>
                <a:gd name="connsiteX6" fmla="*/ 80093 w 171295"/>
                <a:gd name="connsiteY6" fmla="*/ 9756 h 252619"/>
                <a:gd name="connsiteX7" fmla="*/ 165943 w 171295"/>
                <a:gd name="connsiteY7" fmla="*/ 41 h 252619"/>
                <a:gd name="connsiteX8" fmla="*/ 169907 w 171295"/>
                <a:gd name="connsiteY8" fmla="*/ 1401 h 252619"/>
                <a:gd name="connsiteX9" fmla="*/ 171261 w 171295"/>
                <a:gd name="connsiteY9" fmla="*/ 5384 h 252619"/>
                <a:gd name="connsiteX10" fmla="*/ 145641 w 171295"/>
                <a:gd name="connsiteY10" fmla="*/ 248272 h 252619"/>
                <a:gd name="connsiteX11" fmla="*/ 143417 w 171295"/>
                <a:gd name="connsiteY11" fmla="*/ 251867 h 252619"/>
                <a:gd name="connsiteX12" fmla="*/ 140904 w 171295"/>
                <a:gd name="connsiteY12" fmla="*/ 252547 h 252619"/>
                <a:gd name="connsiteX13" fmla="*/ 12321 w 171295"/>
                <a:gd name="connsiteY13" fmla="*/ 194254 h 252619"/>
                <a:gd name="connsiteX14" fmla="*/ 136746 w 171295"/>
                <a:gd name="connsiteY14" fmla="*/ 241082 h 252619"/>
                <a:gd name="connsiteX15" fmla="*/ 161013 w 171295"/>
                <a:gd name="connsiteY15" fmla="*/ 10242 h 252619"/>
                <a:gd name="connsiteX16" fmla="*/ 84250 w 171295"/>
                <a:gd name="connsiteY16" fmla="*/ 18986 h 252619"/>
                <a:gd name="connsiteX17" fmla="*/ 12321 w 171295"/>
                <a:gd name="connsiteY17" fmla="*/ 194059 h 25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295" h="252619">
                  <a:moveTo>
                    <a:pt x="140904" y="252547"/>
                  </a:moveTo>
                  <a:cubicBezTo>
                    <a:pt x="140323" y="252644"/>
                    <a:pt x="139743" y="252644"/>
                    <a:pt x="139163" y="252547"/>
                  </a:cubicBezTo>
                  <a:lnTo>
                    <a:pt x="3136" y="201346"/>
                  </a:lnTo>
                  <a:cubicBezTo>
                    <a:pt x="1744" y="200773"/>
                    <a:pt x="671" y="199588"/>
                    <a:pt x="236" y="198140"/>
                  </a:cubicBezTo>
                  <a:cubicBezTo>
                    <a:pt x="-257" y="196673"/>
                    <a:pt x="33" y="195060"/>
                    <a:pt x="1009" y="193865"/>
                  </a:cubicBezTo>
                  <a:cubicBezTo>
                    <a:pt x="23632" y="163358"/>
                    <a:pt x="75549" y="14517"/>
                    <a:pt x="76129" y="12963"/>
                  </a:cubicBezTo>
                  <a:cubicBezTo>
                    <a:pt x="76718" y="11214"/>
                    <a:pt x="78265" y="9960"/>
                    <a:pt x="80093" y="9756"/>
                  </a:cubicBezTo>
                  <a:lnTo>
                    <a:pt x="165943" y="41"/>
                  </a:lnTo>
                  <a:cubicBezTo>
                    <a:pt x="167403" y="-153"/>
                    <a:pt x="168873" y="352"/>
                    <a:pt x="169907" y="1401"/>
                  </a:cubicBezTo>
                  <a:cubicBezTo>
                    <a:pt x="170942" y="2450"/>
                    <a:pt x="171435" y="3917"/>
                    <a:pt x="171261" y="5384"/>
                  </a:cubicBezTo>
                  <a:lnTo>
                    <a:pt x="145641" y="248272"/>
                  </a:lnTo>
                  <a:cubicBezTo>
                    <a:pt x="145534" y="249768"/>
                    <a:pt x="144703" y="251109"/>
                    <a:pt x="143417" y="251867"/>
                  </a:cubicBezTo>
                  <a:cubicBezTo>
                    <a:pt x="142653" y="252323"/>
                    <a:pt x="141783" y="252556"/>
                    <a:pt x="140904" y="252547"/>
                  </a:cubicBezTo>
                  <a:close/>
                  <a:moveTo>
                    <a:pt x="12321" y="194254"/>
                  </a:moveTo>
                  <a:lnTo>
                    <a:pt x="136746" y="241082"/>
                  </a:lnTo>
                  <a:lnTo>
                    <a:pt x="161013" y="10242"/>
                  </a:lnTo>
                  <a:lnTo>
                    <a:pt x="84250" y="18986"/>
                  </a:lnTo>
                  <a:cubicBezTo>
                    <a:pt x="76999" y="39389"/>
                    <a:pt x="35330" y="156849"/>
                    <a:pt x="12321" y="194059"/>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5" name="图形 16">
              <a:extLst>
                <a:ext uri="{FF2B5EF4-FFF2-40B4-BE49-F238E27FC236}">
                  <a16:creationId xmlns:a16="http://schemas.microsoft.com/office/drawing/2014/main" id="{76A555E9-5ADC-4672-A14B-6365E2E2454D}"/>
                </a:ext>
              </a:extLst>
            </p:cNvPr>
            <p:cNvSpPr/>
            <p:nvPr/>
          </p:nvSpPr>
          <p:spPr>
            <a:xfrm>
              <a:off x="-774453" y="-1257254"/>
              <a:ext cx="168416" cy="286276"/>
            </a:xfrm>
            <a:custGeom>
              <a:avLst/>
              <a:gdLst>
                <a:gd name="connsiteX0" fmla="*/ 46021 w 168416"/>
                <a:gd name="connsiteY0" fmla="*/ 180320 h 286276"/>
                <a:gd name="connsiteX1" fmla="*/ 30649 w 168416"/>
                <a:gd name="connsiteY1" fmla="*/ 247648 h 286276"/>
                <a:gd name="connsiteX2" fmla="*/ 67290 w 168416"/>
                <a:gd name="connsiteY2" fmla="*/ 286024 h 286276"/>
                <a:gd name="connsiteX3" fmla="*/ 133129 w 168416"/>
                <a:gd name="connsiteY3" fmla="*/ 246385 h 286276"/>
                <a:gd name="connsiteX4" fmla="*/ 151111 w 168416"/>
                <a:gd name="connsiteY4" fmla="*/ 123970 h 286276"/>
                <a:gd name="connsiteX5" fmla="*/ 168416 w 168416"/>
                <a:gd name="connsiteY5" fmla="*/ 23803 h 286276"/>
                <a:gd name="connsiteX6" fmla="*/ 71738 w 168416"/>
                <a:gd name="connsiteY6" fmla="*/ 0 h 286276"/>
                <a:gd name="connsiteX7" fmla="*/ 57333 w 168416"/>
                <a:gd name="connsiteY7" fmla="*/ 3400 h 286276"/>
                <a:gd name="connsiteX8" fmla="*/ 32293 w 168416"/>
                <a:gd name="connsiteY8" fmla="*/ 2429 h 286276"/>
                <a:gd name="connsiteX9" fmla="*/ 4739 w 168416"/>
                <a:gd name="connsiteY9" fmla="*/ 92589 h 286276"/>
                <a:gd name="connsiteX10" fmla="*/ 2 w 168416"/>
                <a:gd name="connsiteY10" fmla="*/ 146510 h 286276"/>
                <a:gd name="connsiteX11" fmla="*/ 46021 w 168416"/>
                <a:gd name="connsiteY11" fmla="*/ 180320 h 28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16" h="286276">
                  <a:moveTo>
                    <a:pt x="46021" y="180320"/>
                  </a:moveTo>
                  <a:lnTo>
                    <a:pt x="30649" y="247648"/>
                  </a:lnTo>
                  <a:cubicBezTo>
                    <a:pt x="30649" y="247648"/>
                    <a:pt x="22528" y="289911"/>
                    <a:pt x="67290" y="286024"/>
                  </a:cubicBezTo>
                  <a:cubicBezTo>
                    <a:pt x="94051" y="283430"/>
                    <a:pt x="118230" y="268867"/>
                    <a:pt x="133129" y="246385"/>
                  </a:cubicBezTo>
                  <a:lnTo>
                    <a:pt x="151111" y="123970"/>
                  </a:lnTo>
                  <a:cubicBezTo>
                    <a:pt x="151884" y="118821"/>
                    <a:pt x="159232" y="68203"/>
                    <a:pt x="168416" y="23803"/>
                  </a:cubicBezTo>
                  <a:cubicBezTo>
                    <a:pt x="116983" y="13116"/>
                    <a:pt x="71738" y="0"/>
                    <a:pt x="71738" y="0"/>
                  </a:cubicBezTo>
                  <a:cubicBezTo>
                    <a:pt x="75895" y="6024"/>
                    <a:pt x="57333" y="3303"/>
                    <a:pt x="57333" y="3400"/>
                  </a:cubicBezTo>
                  <a:cubicBezTo>
                    <a:pt x="49095" y="1710"/>
                    <a:pt x="40636" y="1380"/>
                    <a:pt x="32293" y="2429"/>
                  </a:cubicBezTo>
                  <a:cubicBezTo>
                    <a:pt x="23688" y="31575"/>
                    <a:pt x="9670" y="62859"/>
                    <a:pt x="4739" y="92589"/>
                  </a:cubicBezTo>
                  <a:cubicBezTo>
                    <a:pt x="1520" y="110378"/>
                    <a:pt x="-66" y="128429"/>
                    <a:pt x="2" y="146510"/>
                  </a:cubicBezTo>
                  <a:cubicBezTo>
                    <a:pt x="582" y="180805"/>
                    <a:pt x="46021" y="180320"/>
                    <a:pt x="46021" y="180320"/>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6" name="图形 16">
              <a:extLst>
                <a:ext uri="{FF2B5EF4-FFF2-40B4-BE49-F238E27FC236}">
                  <a16:creationId xmlns:a16="http://schemas.microsoft.com/office/drawing/2014/main" id="{76A555E9-5ADC-4672-A14B-6365E2E2454D}"/>
                </a:ext>
              </a:extLst>
            </p:cNvPr>
            <p:cNvSpPr/>
            <p:nvPr/>
          </p:nvSpPr>
          <p:spPr>
            <a:xfrm>
              <a:off x="-778905" y="-1262135"/>
              <a:ext cx="177783" cy="295652"/>
            </a:xfrm>
            <a:custGeom>
              <a:avLst/>
              <a:gdLst>
                <a:gd name="connsiteX0" fmla="*/ 66135 w 177783"/>
                <a:gd name="connsiteY0" fmla="*/ 295569 h 295652"/>
                <a:gd name="connsiteX1" fmla="*/ 38485 w 177783"/>
                <a:gd name="connsiteY1" fmla="*/ 285076 h 295652"/>
                <a:gd name="connsiteX2" fmla="*/ 30751 w 177783"/>
                <a:gd name="connsiteY2" fmla="*/ 251752 h 295652"/>
                <a:gd name="connsiteX3" fmla="*/ 44962 w 177783"/>
                <a:gd name="connsiteY3" fmla="*/ 189476 h 295652"/>
                <a:gd name="connsiteX4" fmla="*/ 7 w 177783"/>
                <a:gd name="connsiteY4" fmla="*/ 151391 h 295652"/>
                <a:gd name="connsiteX5" fmla="*/ 4744 w 177783"/>
                <a:gd name="connsiteY5" fmla="*/ 96790 h 295652"/>
                <a:gd name="connsiteX6" fmla="*/ 21856 w 177783"/>
                <a:gd name="connsiteY6" fmla="*/ 37719 h 295652"/>
                <a:gd name="connsiteX7" fmla="*/ 32394 w 177783"/>
                <a:gd name="connsiteY7" fmla="*/ 6047 h 295652"/>
                <a:gd name="connsiteX8" fmla="*/ 35971 w 177783"/>
                <a:gd name="connsiteY8" fmla="*/ 2938 h 295652"/>
                <a:gd name="connsiteX9" fmla="*/ 62461 w 177783"/>
                <a:gd name="connsiteY9" fmla="*/ 3812 h 295652"/>
                <a:gd name="connsiteX10" fmla="*/ 72129 w 177783"/>
                <a:gd name="connsiteY10" fmla="*/ 3812 h 295652"/>
                <a:gd name="connsiteX11" fmla="*/ 72903 w 177783"/>
                <a:gd name="connsiteY11" fmla="*/ 1869 h 295652"/>
                <a:gd name="connsiteX12" fmla="*/ 77543 w 177783"/>
                <a:gd name="connsiteY12" fmla="*/ 120 h 295652"/>
                <a:gd name="connsiteX13" fmla="*/ 174222 w 177783"/>
                <a:gd name="connsiteY13" fmla="*/ 23826 h 295652"/>
                <a:gd name="connsiteX14" fmla="*/ 177026 w 177783"/>
                <a:gd name="connsiteY14" fmla="*/ 25769 h 295652"/>
                <a:gd name="connsiteX15" fmla="*/ 177703 w 177783"/>
                <a:gd name="connsiteY15" fmla="*/ 29073 h 295652"/>
                <a:gd name="connsiteX16" fmla="*/ 160590 w 177783"/>
                <a:gd name="connsiteY16" fmla="*/ 128268 h 295652"/>
                <a:gd name="connsiteX17" fmla="*/ 142415 w 177783"/>
                <a:gd name="connsiteY17" fmla="*/ 251460 h 295652"/>
                <a:gd name="connsiteX18" fmla="*/ 141835 w 177783"/>
                <a:gd name="connsiteY18" fmla="*/ 253015 h 295652"/>
                <a:gd name="connsiteX19" fmla="*/ 72613 w 177783"/>
                <a:gd name="connsiteY19" fmla="*/ 294792 h 295652"/>
                <a:gd name="connsiteX20" fmla="*/ 39355 w 177783"/>
                <a:gd name="connsiteY20" fmla="*/ 253598 h 295652"/>
                <a:gd name="connsiteX21" fmla="*/ 45156 w 177783"/>
                <a:gd name="connsiteY21" fmla="*/ 279150 h 295652"/>
                <a:gd name="connsiteX22" fmla="*/ 71356 w 177783"/>
                <a:gd name="connsiteY22" fmla="*/ 286436 h 295652"/>
                <a:gd name="connsiteX23" fmla="*/ 133327 w 177783"/>
                <a:gd name="connsiteY23" fmla="*/ 249712 h 295652"/>
                <a:gd name="connsiteX24" fmla="*/ 151212 w 177783"/>
                <a:gd name="connsiteY24" fmla="*/ 128268 h 295652"/>
                <a:gd name="connsiteX25" fmla="*/ 167648 w 177783"/>
                <a:gd name="connsiteY25" fmla="*/ 32084 h 295652"/>
                <a:gd name="connsiteX26" fmla="*/ 79573 w 177783"/>
                <a:gd name="connsiteY26" fmla="*/ 10516 h 295652"/>
                <a:gd name="connsiteX27" fmla="*/ 61108 w 177783"/>
                <a:gd name="connsiteY27" fmla="*/ 12653 h 295652"/>
                <a:gd name="connsiteX28" fmla="*/ 40032 w 177783"/>
                <a:gd name="connsiteY28" fmla="*/ 11390 h 295652"/>
                <a:gd name="connsiteX29" fmla="*/ 30364 w 177783"/>
                <a:gd name="connsiteY29" fmla="*/ 40537 h 295652"/>
                <a:gd name="connsiteX30" fmla="*/ 13155 w 177783"/>
                <a:gd name="connsiteY30" fmla="*/ 98247 h 295652"/>
                <a:gd name="connsiteX31" fmla="*/ 8515 w 177783"/>
                <a:gd name="connsiteY31" fmla="*/ 151294 h 295652"/>
                <a:gd name="connsiteX32" fmla="*/ 50183 w 177783"/>
                <a:gd name="connsiteY32" fmla="*/ 180440 h 295652"/>
                <a:gd name="connsiteX33" fmla="*/ 53664 w 177783"/>
                <a:gd name="connsiteY33" fmla="*/ 182092 h 295652"/>
                <a:gd name="connsiteX34" fmla="*/ 54437 w 177783"/>
                <a:gd name="connsiteY34" fmla="*/ 185881 h 295652"/>
                <a:gd name="connsiteX35" fmla="*/ 39065 w 177783"/>
                <a:gd name="connsiteY35" fmla="*/ 253209 h 2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783" h="295652">
                  <a:moveTo>
                    <a:pt x="66135" y="295569"/>
                  </a:moveTo>
                  <a:cubicBezTo>
                    <a:pt x="55839" y="296278"/>
                    <a:pt x="45746" y="292450"/>
                    <a:pt x="38485" y="285076"/>
                  </a:cubicBezTo>
                  <a:cubicBezTo>
                    <a:pt x="31360" y="275555"/>
                    <a:pt x="28546" y="263459"/>
                    <a:pt x="30751" y="251752"/>
                  </a:cubicBezTo>
                  <a:lnTo>
                    <a:pt x="44962" y="189476"/>
                  </a:lnTo>
                  <a:cubicBezTo>
                    <a:pt x="27077" y="188115"/>
                    <a:pt x="490" y="179080"/>
                    <a:pt x="7" y="151391"/>
                  </a:cubicBezTo>
                  <a:cubicBezTo>
                    <a:pt x="-119" y="133077"/>
                    <a:pt x="1467" y="114802"/>
                    <a:pt x="4744" y="96790"/>
                  </a:cubicBezTo>
                  <a:cubicBezTo>
                    <a:pt x="8727" y="76640"/>
                    <a:pt x="14460" y="56869"/>
                    <a:pt x="21856" y="37719"/>
                  </a:cubicBezTo>
                  <a:cubicBezTo>
                    <a:pt x="25530" y="27227"/>
                    <a:pt x="29301" y="16442"/>
                    <a:pt x="32394" y="6047"/>
                  </a:cubicBezTo>
                  <a:cubicBezTo>
                    <a:pt x="32878" y="4395"/>
                    <a:pt x="34270" y="3171"/>
                    <a:pt x="35971" y="2938"/>
                  </a:cubicBezTo>
                  <a:cubicBezTo>
                    <a:pt x="44789" y="1830"/>
                    <a:pt x="53731" y="2122"/>
                    <a:pt x="62461" y="3812"/>
                  </a:cubicBezTo>
                  <a:cubicBezTo>
                    <a:pt x="65671" y="4133"/>
                    <a:pt x="68920" y="4133"/>
                    <a:pt x="72129" y="3812"/>
                  </a:cubicBezTo>
                  <a:cubicBezTo>
                    <a:pt x="72245" y="3113"/>
                    <a:pt x="72506" y="2452"/>
                    <a:pt x="72903" y="1869"/>
                  </a:cubicBezTo>
                  <a:cubicBezTo>
                    <a:pt x="73957" y="392"/>
                    <a:pt x="75784" y="-297"/>
                    <a:pt x="77543" y="120"/>
                  </a:cubicBezTo>
                  <a:cubicBezTo>
                    <a:pt x="78027" y="120"/>
                    <a:pt x="123272" y="13334"/>
                    <a:pt x="174222" y="23826"/>
                  </a:cubicBezTo>
                  <a:cubicBezTo>
                    <a:pt x="175402" y="24001"/>
                    <a:pt x="176436" y="24720"/>
                    <a:pt x="177026" y="25769"/>
                  </a:cubicBezTo>
                  <a:cubicBezTo>
                    <a:pt x="177683" y="26731"/>
                    <a:pt x="177925" y="27926"/>
                    <a:pt x="177703" y="29073"/>
                  </a:cubicBezTo>
                  <a:cubicBezTo>
                    <a:pt x="169678" y="67935"/>
                    <a:pt x="163104" y="111266"/>
                    <a:pt x="160590" y="128268"/>
                  </a:cubicBezTo>
                  <a:cubicBezTo>
                    <a:pt x="160590" y="128268"/>
                    <a:pt x="160590" y="128268"/>
                    <a:pt x="142415" y="251460"/>
                  </a:cubicBezTo>
                  <a:cubicBezTo>
                    <a:pt x="142366" y="252024"/>
                    <a:pt x="142173" y="252558"/>
                    <a:pt x="141835" y="253015"/>
                  </a:cubicBezTo>
                  <a:cubicBezTo>
                    <a:pt x="126327" y="276837"/>
                    <a:pt x="100823" y="292227"/>
                    <a:pt x="72613" y="294792"/>
                  </a:cubicBezTo>
                  <a:close/>
                  <a:moveTo>
                    <a:pt x="39355" y="253598"/>
                  </a:moveTo>
                  <a:cubicBezTo>
                    <a:pt x="37818" y="262555"/>
                    <a:pt x="39906" y="271756"/>
                    <a:pt x="45156" y="279150"/>
                  </a:cubicBezTo>
                  <a:cubicBezTo>
                    <a:pt x="52233" y="285649"/>
                    <a:pt x="61968" y="288360"/>
                    <a:pt x="71356" y="286436"/>
                  </a:cubicBezTo>
                  <a:cubicBezTo>
                    <a:pt x="96386" y="283959"/>
                    <a:pt x="119057" y="270522"/>
                    <a:pt x="133327" y="249712"/>
                  </a:cubicBezTo>
                  <a:cubicBezTo>
                    <a:pt x="135067" y="238442"/>
                    <a:pt x="151019" y="129434"/>
                    <a:pt x="151212" y="128268"/>
                  </a:cubicBezTo>
                  <a:cubicBezTo>
                    <a:pt x="153726" y="110974"/>
                    <a:pt x="160010" y="69975"/>
                    <a:pt x="167648" y="32084"/>
                  </a:cubicBezTo>
                  <a:cubicBezTo>
                    <a:pt x="127816" y="23729"/>
                    <a:pt x="92045" y="14014"/>
                    <a:pt x="79573" y="10516"/>
                  </a:cubicBezTo>
                  <a:cubicBezTo>
                    <a:pt x="78027" y="12168"/>
                    <a:pt x="74160" y="14402"/>
                    <a:pt x="61108" y="12653"/>
                  </a:cubicBezTo>
                  <a:cubicBezTo>
                    <a:pt x="54176" y="11245"/>
                    <a:pt x="47080" y="10817"/>
                    <a:pt x="40032" y="11390"/>
                  </a:cubicBezTo>
                  <a:cubicBezTo>
                    <a:pt x="37035" y="21106"/>
                    <a:pt x="33554" y="30821"/>
                    <a:pt x="30364" y="40537"/>
                  </a:cubicBezTo>
                  <a:cubicBezTo>
                    <a:pt x="23017" y="59249"/>
                    <a:pt x="17264" y="78554"/>
                    <a:pt x="13155" y="98247"/>
                  </a:cubicBezTo>
                  <a:cubicBezTo>
                    <a:pt x="9955" y="115745"/>
                    <a:pt x="8408" y="133504"/>
                    <a:pt x="8515" y="151294"/>
                  </a:cubicBezTo>
                  <a:cubicBezTo>
                    <a:pt x="9095" y="180440"/>
                    <a:pt x="48443" y="180440"/>
                    <a:pt x="50183" y="180440"/>
                  </a:cubicBezTo>
                  <a:cubicBezTo>
                    <a:pt x="51546" y="180382"/>
                    <a:pt x="52842" y="181004"/>
                    <a:pt x="53664" y="182092"/>
                  </a:cubicBezTo>
                  <a:cubicBezTo>
                    <a:pt x="54495" y="183160"/>
                    <a:pt x="54775" y="184569"/>
                    <a:pt x="54437" y="185881"/>
                  </a:cubicBezTo>
                  <a:lnTo>
                    <a:pt x="39065" y="253209"/>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7" name="图形 16">
              <a:extLst>
                <a:ext uri="{FF2B5EF4-FFF2-40B4-BE49-F238E27FC236}">
                  <a16:creationId xmlns:a16="http://schemas.microsoft.com/office/drawing/2014/main" id="{76A555E9-5ADC-4672-A14B-6365E2E2454D}"/>
                </a:ext>
              </a:extLst>
            </p:cNvPr>
            <p:cNvSpPr/>
            <p:nvPr/>
          </p:nvSpPr>
          <p:spPr>
            <a:xfrm>
              <a:off x="-728122" y="-1181376"/>
              <a:ext cx="25020" cy="42267"/>
            </a:xfrm>
            <a:custGeom>
              <a:avLst/>
              <a:gdLst>
                <a:gd name="connsiteX0" fmla="*/ 25020 w 25020"/>
                <a:gd name="connsiteY0" fmla="*/ 0 h 42267"/>
                <a:gd name="connsiteX1" fmla="*/ 464 w 25020"/>
                <a:gd name="connsiteY1" fmla="*/ 36336 h 42267"/>
                <a:gd name="connsiteX2" fmla="*/ 20380 w 25020"/>
                <a:gd name="connsiteY2" fmla="*/ 42165 h 42267"/>
              </a:gdLst>
              <a:ahLst/>
              <a:cxnLst>
                <a:cxn ang="0">
                  <a:pos x="connsiteX0" y="connsiteY0"/>
                </a:cxn>
                <a:cxn ang="0">
                  <a:pos x="connsiteX1" y="connsiteY1"/>
                </a:cxn>
                <a:cxn ang="0">
                  <a:pos x="connsiteX2" y="connsiteY2"/>
                </a:cxn>
              </a:cxnLst>
              <a:rect l="l" t="t" r="r" b="b"/>
              <a:pathLst>
                <a:path w="25020" h="42267">
                  <a:moveTo>
                    <a:pt x="25020" y="0"/>
                  </a:moveTo>
                  <a:cubicBezTo>
                    <a:pt x="25020" y="0"/>
                    <a:pt x="-3984" y="29147"/>
                    <a:pt x="464" y="36336"/>
                  </a:cubicBezTo>
                  <a:cubicBezTo>
                    <a:pt x="4911" y="43525"/>
                    <a:pt x="20380" y="42165"/>
                    <a:pt x="20380" y="42165"/>
                  </a:cubicBezTo>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8" name="图形 16">
              <a:extLst>
                <a:ext uri="{FF2B5EF4-FFF2-40B4-BE49-F238E27FC236}">
                  <a16:creationId xmlns:a16="http://schemas.microsoft.com/office/drawing/2014/main" id="{76A555E9-5ADC-4672-A14B-6365E2E2454D}"/>
                </a:ext>
              </a:extLst>
            </p:cNvPr>
            <p:cNvSpPr/>
            <p:nvPr/>
          </p:nvSpPr>
          <p:spPr>
            <a:xfrm>
              <a:off x="-732845" y="-1185768"/>
              <a:ext cx="34596" cy="51997"/>
            </a:xfrm>
            <a:custGeom>
              <a:avLst/>
              <a:gdLst>
                <a:gd name="connsiteX0" fmla="*/ 22492 w 34596"/>
                <a:gd name="connsiteY0" fmla="*/ 51998 h 51997"/>
                <a:gd name="connsiteX1" fmla="*/ 1126 w 34596"/>
                <a:gd name="connsiteY1" fmla="*/ 43740 h 51997"/>
                <a:gd name="connsiteX2" fmla="*/ 26262 w 34596"/>
                <a:gd name="connsiteY2" fmla="*/ 1477 h 51997"/>
                <a:gd name="connsiteX3" fmla="*/ 33127 w 34596"/>
                <a:gd name="connsiteY3" fmla="*/ 1380 h 51997"/>
                <a:gd name="connsiteX4" fmla="*/ 33223 w 34596"/>
                <a:gd name="connsiteY4" fmla="*/ 8278 h 51997"/>
                <a:gd name="connsiteX5" fmla="*/ 9634 w 34596"/>
                <a:gd name="connsiteY5" fmla="*/ 39465 h 51997"/>
                <a:gd name="connsiteX6" fmla="*/ 24812 w 34596"/>
                <a:gd name="connsiteY6" fmla="*/ 42185 h 51997"/>
                <a:gd name="connsiteX7" fmla="*/ 29936 w 34596"/>
                <a:gd name="connsiteY7" fmla="*/ 46654 h 51997"/>
                <a:gd name="connsiteX8" fmla="*/ 25508 w 34596"/>
                <a:gd name="connsiteY8" fmla="*/ 51891 h 51997"/>
                <a:gd name="connsiteX9" fmla="*/ 25392 w 34596"/>
                <a:gd name="connsiteY9" fmla="*/ 51901 h 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96" h="51997">
                  <a:moveTo>
                    <a:pt x="22492" y="51998"/>
                  </a:moveTo>
                  <a:cubicBezTo>
                    <a:pt x="16788" y="51998"/>
                    <a:pt x="5573" y="51026"/>
                    <a:pt x="1126" y="43740"/>
                  </a:cubicBezTo>
                  <a:cubicBezTo>
                    <a:pt x="-3321" y="36453"/>
                    <a:pt x="5476" y="22851"/>
                    <a:pt x="26262" y="1477"/>
                  </a:cubicBezTo>
                  <a:cubicBezTo>
                    <a:pt x="28128" y="-456"/>
                    <a:pt x="31203" y="-495"/>
                    <a:pt x="33127" y="1380"/>
                  </a:cubicBezTo>
                  <a:cubicBezTo>
                    <a:pt x="35051" y="3255"/>
                    <a:pt x="35089" y="6345"/>
                    <a:pt x="33223" y="8278"/>
                  </a:cubicBezTo>
                  <a:cubicBezTo>
                    <a:pt x="23478" y="17090"/>
                    <a:pt x="15473" y="27670"/>
                    <a:pt x="9634" y="39465"/>
                  </a:cubicBezTo>
                  <a:cubicBezTo>
                    <a:pt x="11084" y="41505"/>
                    <a:pt x="19301" y="42477"/>
                    <a:pt x="24812" y="42185"/>
                  </a:cubicBezTo>
                  <a:cubicBezTo>
                    <a:pt x="27432" y="42069"/>
                    <a:pt x="29685" y="44031"/>
                    <a:pt x="29936" y="46654"/>
                  </a:cubicBezTo>
                  <a:cubicBezTo>
                    <a:pt x="30159" y="49326"/>
                    <a:pt x="28177" y="51677"/>
                    <a:pt x="25508" y="51891"/>
                  </a:cubicBezTo>
                  <a:cubicBezTo>
                    <a:pt x="25470" y="51891"/>
                    <a:pt x="25431" y="51901"/>
                    <a:pt x="25392" y="51901"/>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9" name="图形 16">
              <a:extLst>
                <a:ext uri="{FF2B5EF4-FFF2-40B4-BE49-F238E27FC236}">
                  <a16:creationId xmlns:a16="http://schemas.microsoft.com/office/drawing/2014/main" id="{76A555E9-5ADC-4672-A14B-6365E2E2454D}"/>
                </a:ext>
              </a:extLst>
            </p:cNvPr>
            <p:cNvSpPr/>
            <p:nvPr/>
          </p:nvSpPr>
          <p:spPr>
            <a:xfrm rot="-4623599">
              <a:off x="-735708" y="-1198035"/>
              <a:ext cx="14695" cy="7966"/>
            </a:xfrm>
            <a:custGeom>
              <a:avLst/>
              <a:gdLst>
                <a:gd name="connsiteX0" fmla="*/ 14695 w 14695"/>
                <a:gd name="connsiteY0" fmla="*/ 3983 h 7966"/>
                <a:gd name="connsiteX1" fmla="*/ 7348 w 14695"/>
                <a:gd name="connsiteY1" fmla="*/ 7967 h 7966"/>
                <a:gd name="connsiteX2" fmla="*/ 0 w 14695"/>
                <a:gd name="connsiteY2" fmla="*/ 3983 h 7966"/>
                <a:gd name="connsiteX3" fmla="*/ 7348 w 14695"/>
                <a:gd name="connsiteY3" fmla="*/ 0 h 7966"/>
                <a:gd name="connsiteX4" fmla="*/ 14695 w 14695"/>
                <a:gd name="connsiteY4" fmla="*/ 3983 h 7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7966">
                  <a:moveTo>
                    <a:pt x="14695" y="3983"/>
                  </a:moveTo>
                  <a:cubicBezTo>
                    <a:pt x="14695" y="6183"/>
                    <a:pt x="11405" y="7967"/>
                    <a:pt x="7348" y="7967"/>
                  </a:cubicBezTo>
                  <a:cubicBezTo>
                    <a:pt x="3290" y="7967"/>
                    <a:pt x="0" y="6183"/>
                    <a:pt x="0" y="3983"/>
                  </a:cubicBezTo>
                  <a:cubicBezTo>
                    <a:pt x="0" y="1783"/>
                    <a:pt x="3290" y="0"/>
                    <a:pt x="7348" y="0"/>
                  </a:cubicBezTo>
                  <a:cubicBezTo>
                    <a:pt x="11406" y="0"/>
                    <a:pt x="14695" y="1783"/>
                    <a:pt x="14695" y="3983"/>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0" name="图形 16">
              <a:extLst>
                <a:ext uri="{FF2B5EF4-FFF2-40B4-BE49-F238E27FC236}">
                  <a16:creationId xmlns:a16="http://schemas.microsoft.com/office/drawing/2014/main" id="{76A555E9-5ADC-4672-A14B-6365E2E2454D}"/>
                </a:ext>
              </a:extLst>
            </p:cNvPr>
            <p:cNvSpPr/>
            <p:nvPr/>
          </p:nvSpPr>
          <p:spPr>
            <a:xfrm rot="-4623599">
              <a:off x="-680922" y="-1182471"/>
              <a:ext cx="14695" cy="7966"/>
            </a:xfrm>
            <a:custGeom>
              <a:avLst/>
              <a:gdLst>
                <a:gd name="connsiteX0" fmla="*/ 14695 w 14695"/>
                <a:gd name="connsiteY0" fmla="*/ 3983 h 7966"/>
                <a:gd name="connsiteX1" fmla="*/ 7348 w 14695"/>
                <a:gd name="connsiteY1" fmla="*/ 7967 h 7966"/>
                <a:gd name="connsiteX2" fmla="*/ 0 w 14695"/>
                <a:gd name="connsiteY2" fmla="*/ 3983 h 7966"/>
                <a:gd name="connsiteX3" fmla="*/ 7348 w 14695"/>
                <a:gd name="connsiteY3" fmla="*/ 0 h 7966"/>
                <a:gd name="connsiteX4" fmla="*/ 14695 w 14695"/>
                <a:gd name="connsiteY4" fmla="*/ 3983 h 7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7966">
                  <a:moveTo>
                    <a:pt x="14695" y="3983"/>
                  </a:moveTo>
                  <a:cubicBezTo>
                    <a:pt x="14695" y="6183"/>
                    <a:pt x="11405" y="7967"/>
                    <a:pt x="7348" y="7967"/>
                  </a:cubicBezTo>
                  <a:cubicBezTo>
                    <a:pt x="3290" y="7967"/>
                    <a:pt x="0" y="6183"/>
                    <a:pt x="0" y="3983"/>
                  </a:cubicBezTo>
                  <a:cubicBezTo>
                    <a:pt x="0" y="1783"/>
                    <a:pt x="3290" y="0"/>
                    <a:pt x="7348" y="0"/>
                  </a:cubicBezTo>
                  <a:cubicBezTo>
                    <a:pt x="11406" y="0"/>
                    <a:pt x="14695" y="1783"/>
                    <a:pt x="14695" y="3983"/>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1" name="图形 16">
              <a:extLst>
                <a:ext uri="{FF2B5EF4-FFF2-40B4-BE49-F238E27FC236}">
                  <a16:creationId xmlns:a16="http://schemas.microsoft.com/office/drawing/2014/main" id="{76A555E9-5ADC-4672-A14B-6365E2E2454D}"/>
                </a:ext>
              </a:extLst>
            </p:cNvPr>
            <p:cNvSpPr/>
            <p:nvPr/>
          </p:nvSpPr>
          <p:spPr>
            <a:xfrm>
              <a:off x="-776868" y="-1321996"/>
              <a:ext cx="270507" cy="328877"/>
            </a:xfrm>
            <a:custGeom>
              <a:avLst/>
              <a:gdLst>
                <a:gd name="connsiteX0" fmla="*/ 61004 w 270507"/>
                <a:gd name="connsiteY0" fmla="*/ 110502 h 328877"/>
                <a:gd name="connsiteX1" fmla="*/ 68255 w 270507"/>
                <a:gd name="connsiteY1" fmla="*/ 96511 h 328877"/>
                <a:gd name="connsiteX2" fmla="*/ 73379 w 270507"/>
                <a:gd name="connsiteY2" fmla="*/ 113028 h 328877"/>
                <a:gd name="connsiteX3" fmla="*/ 116595 w 270507"/>
                <a:gd name="connsiteY3" fmla="*/ 125949 h 328877"/>
                <a:gd name="connsiteX4" fmla="*/ 128583 w 270507"/>
                <a:gd name="connsiteY4" fmla="*/ 107976 h 328877"/>
                <a:gd name="connsiteX5" fmla="*/ 127326 w 270507"/>
                <a:gd name="connsiteY5" fmla="*/ 132264 h 328877"/>
                <a:gd name="connsiteX6" fmla="*/ 150045 w 270507"/>
                <a:gd name="connsiteY6" fmla="*/ 134596 h 328877"/>
                <a:gd name="connsiteX7" fmla="*/ 108860 w 270507"/>
                <a:gd name="connsiteY7" fmla="*/ 308504 h 328877"/>
                <a:gd name="connsiteX8" fmla="*/ 270507 w 270507"/>
                <a:gd name="connsiteY8" fmla="*/ 321134 h 328877"/>
                <a:gd name="connsiteX9" fmla="*/ 235703 w 270507"/>
                <a:gd name="connsiteY9" fmla="*/ 136539 h 328877"/>
                <a:gd name="connsiteX10" fmla="*/ 171798 w 270507"/>
                <a:gd name="connsiteY10" fmla="*/ 14513 h 328877"/>
                <a:gd name="connsiteX11" fmla="*/ 31517 w 270507"/>
                <a:gd name="connsiteY11" fmla="*/ 26560 h 328877"/>
                <a:gd name="connsiteX12" fmla="*/ 0 w 270507"/>
                <a:gd name="connsiteY12" fmla="*/ 96706 h 328877"/>
                <a:gd name="connsiteX13" fmla="*/ 61004 w 270507"/>
                <a:gd name="connsiteY13" fmla="*/ 110502 h 32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507" h="328877">
                  <a:moveTo>
                    <a:pt x="61004" y="110502"/>
                  </a:moveTo>
                  <a:lnTo>
                    <a:pt x="68255" y="96511"/>
                  </a:lnTo>
                  <a:lnTo>
                    <a:pt x="73379" y="113028"/>
                  </a:lnTo>
                  <a:lnTo>
                    <a:pt x="116595" y="125949"/>
                  </a:lnTo>
                  <a:lnTo>
                    <a:pt x="128583" y="107976"/>
                  </a:lnTo>
                  <a:lnTo>
                    <a:pt x="127326" y="132264"/>
                  </a:lnTo>
                  <a:lnTo>
                    <a:pt x="150045" y="134596"/>
                  </a:lnTo>
                  <a:cubicBezTo>
                    <a:pt x="150045" y="134596"/>
                    <a:pt x="107217" y="241467"/>
                    <a:pt x="108860" y="308504"/>
                  </a:cubicBezTo>
                  <a:cubicBezTo>
                    <a:pt x="108860" y="308504"/>
                    <a:pt x="237250" y="344159"/>
                    <a:pt x="270507" y="321134"/>
                  </a:cubicBezTo>
                  <a:cubicBezTo>
                    <a:pt x="270507" y="321134"/>
                    <a:pt x="234059" y="189100"/>
                    <a:pt x="235703" y="136539"/>
                  </a:cubicBezTo>
                  <a:cubicBezTo>
                    <a:pt x="237346" y="83978"/>
                    <a:pt x="234253" y="38801"/>
                    <a:pt x="171798" y="14513"/>
                  </a:cubicBezTo>
                  <a:cubicBezTo>
                    <a:pt x="109344" y="-9776"/>
                    <a:pt x="64291" y="-2101"/>
                    <a:pt x="31517" y="26560"/>
                  </a:cubicBezTo>
                  <a:cubicBezTo>
                    <a:pt x="11853" y="44582"/>
                    <a:pt x="445" y="69959"/>
                    <a:pt x="0" y="96706"/>
                  </a:cubicBezTo>
                  <a:cubicBezTo>
                    <a:pt x="0" y="96706"/>
                    <a:pt x="47953" y="109627"/>
                    <a:pt x="61004" y="110502"/>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2" name="图形 16">
              <a:extLst>
                <a:ext uri="{FF2B5EF4-FFF2-40B4-BE49-F238E27FC236}">
                  <a16:creationId xmlns:a16="http://schemas.microsoft.com/office/drawing/2014/main" id="{76A555E9-5ADC-4672-A14B-6365E2E2454D}"/>
                </a:ext>
              </a:extLst>
            </p:cNvPr>
            <p:cNvSpPr/>
            <p:nvPr/>
          </p:nvSpPr>
          <p:spPr>
            <a:xfrm>
              <a:off x="-782475" y="-1326694"/>
              <a:ext cx="280124" cy="338779"/>
            </a:xfrm>
            <a:custGeom>
              <a:avLst/>
              <a:gdLst>
                <a:gd name="connsiteX0" fmla="*/ 237636 w 280124"/>
                <a:gd name="connsiteY0" fmla="*/ 338656 h 338779"/>
                <a:gd name="connsiteX1" fmla="*/ 113211 w 280124"/>
                <a:gd name="connsiteY1" fmla="*/ 318253 h 338779"/>
                <a:gd name="connsiteX2" fmla="*/ 109634 w 280124"/>
                <a:gd name="connsiteY2" fmla="*/ 313687 h 338779"/>
                <a:gd name="connsiteX3" fmla="*/ 148305 w 280124"/>
                <a:gd name="connsiteY3" fmla="*/ 143860 h 338779"/>
                <a:gd name="connsiteX4" fmla="*/ 131870 w 280124"/>
                <a:gd name="connsiteY4" fmla="*/ 142209 h 338779"/>
                <a:gd name="connsiteX5" fmla="*/ 127616 w 280124"/>
                <a:gd name="connsiteY5" fmla="*/ 137157 h 338779"/>
                <a:gd name="connsiteX6" fmla="*/ 127616 w 280124"/>
                <a:gd name="connsiteY6" fmla="*/ 130356 h 338779"/>
                <a:gd name="connsiteX7" fmla="*/ 125392 w 280124"/>
                <a:gd name="connsiteY7" fmla="*/ 133756 h 338779"/>
                <a:gd name="connsiteX8" fmla="*/ 120075 w 280124"/>
                <a:gd name="connsiteY8" fmla="*/ 135699 h 338779"/>
                <a:gd name="connsiteX9" fmla="*/ 76860 w 280124"/>
                <a:gd name="connsiteY9" fmla="*/ 122778 h 338779"/>
                <a:gd name="connsiteX10" fmla="*/ 73573 w 280124"/>
                <a:gd name="connsiteY10" fmla="*/ 119571 h 338779"/>
                <a:gd name="connsiteX11" fmla="*/ 71929 w 280124"/>
                <a:gd name="connsiteY11" fmla="*/ 114325 h 338779"/>
                <a:gd name="connsiteX12" fmla="*/ 70092 w 280124"/>
                <a:gd name="connsiteY12" fmla="*/ 117823 h 338779"/>
                <a:gd name="connsiteX13" fmla="*/ 65355 w 280124"/>
                <a:gd name="connsiteY13" fmla="*/ 120446 h 338779"/>
                <a:gd name="connsiteX14" fmla="*/ 3577 w 280124"/>
                <a:gd name="connsiteY14" fmla="*/ 106164 h 338779"/>
                <a:gd name="connsiteX15" fmla="*/ 0 w 280124"/>
                <a:gd name="connsiteY15" fmla="*/ 101598 h 338779"/>
                <a:gd name="connsiteX16" fmla="*/ 33258 w 280124"/>
                <a:gd name="connsiteY16" fmla="*/ 27663 h 338779"/>
                <a:gd name="connsiteX17" fmla="*/ 178276 w 280124"/>
                <a:gd name="connsiteY17" fmla="*/ 14741 h 338779"/>
                <a:gd name="connsiteX18" fmla="*/ 245274 w 280124"/>
                <a:gd name="connsiteY18" fmla="*/ 141043 h 338779"/>
                <a:gd name="connsiteX19" fmla="*/ 279982 w 280124"/>
                <a:gd name="connsiteY19" fmla="*/ 324471 h 338779"/>
                <a:gd name="connsiteX20" fmla="*/ 278048 w 280124"/>
                <a:gd name="connsiteY20" fmla="*/ 329815 h 338779"/>
                <a:gd name="connsiteX21" fmla="*/ 237636 w 280124"/>
                <a:gd name="connsiteY21" fmla="*/ 338656 h 338779"/>
                <a:gd name="connsiteX22" fmla="*/ 119205 w 280124"/>
                <a:gd name="connsiteY22" fmla="*/ 309509 h 338779"/>
                <a:gd name="connsiteX23" fmla="*/ 270507 w 280124"/>
                <a:gd name="connsiteY23" fmla="*/ 323500 h 338779"/>
                <a:gd name="connsiteX24" fmla="*/ 236476 w 280124"/>
                <a:gd name="connsiteY24" fmla="*/ 140751 h 338779"/>
                <a:gd name="connsiteX25" fmla="*/ 175665 w 280124"/>
                <a:gd name="connsiteY25" fmla="*/ 23485 h 338779"/>
                <a:gd name="connsiteX26" fmla="*/ 40315 w 280124"/>
                <a:gd name="connsiteY26" fmla="*/ 34658 h 338779"/>
                <a:gd name="connsiteX27" fmla="*/ 10538 w 280124"/>
                <a:gd name="connsiteY27" fmla="*/ 97420 h 338779"/>
                <a:gd name="connsiteX28" fmla="*/ 63905 w 280124"/>
                <a:gd name="connsiteY28" fmla="*/ 109953 h 338779"/>
                <a:gd name="connsiteX29" fmla="*/ 69609 w 280124"/>
                <a:gd name="connsiteY29" fmla="*/ 98975 h 338779"/>
                <a:gd name="connsiteX30" fmla="*/ 74249 w 280124"/>
                <a:gd name="connsiteY30" fmla="*/ 96351 h 338779"/>
                <a:gd name="connsiteX31" fmla="*/ 78503 w 280124"/>
                <a:gd name="connsiteY31" fmla="*/ 99752 h 338779"/>
                <a:gd name="connsiteX32" fmla="*/ 82854 w 280124"/>
                <a:gd name="connsiteY32" fmla="*/ 113839 h 338779"/>
                <a:gd name="connsiteX33" fmla="*/ 120172 w 280124"/>
                <a:gd name="connsiteY33" fmla="*/ 124915 h 338779"/>
                <a:gd name="connsiteX34" fmla="*/ 129839 w 280124"/>
                <a:gd name="connsiteY34" fmla="*/ 109953 h 338779"/>
                <a:gd name="connsiteX35" fmla="*/ 135350 w 280124"/>
                <a:gd name="connsiteY35" fmla="*/ 108010 h 338779"/>
                <a:gd name="connsiteX36" fmla="*/ 138734 w 280124"/>
                <a:gd name="connsiteY36" fmla="*/ 112868 h 338779"/>
                <a:gd name="connsiteX37" fmla="*/ 137670 w 280124"/>
                <a:gd name="connsiteY37" fmla="*/ 132299 h 338779"/>
                <a:gd name="connsiteX38" fmla="*/ 155846 w 280124"/>
                <a:gd name="connsiteY38" fmla="*/ 134145 h 338779"/>
                <a:gd name="connsiteX39" fmla="*/ 159423 w 280124"/>
                <a:gd name="connsiteY39" fmla="*/ 136476 h 338779"/>
                <a:gd name="connsiteX40" fmla="*/ 159423 w 280124"/>
                <a:gd name="connsiteY40" fmla="*/ 140848 h 338779"/>
                <a:gd name="connsiteX41" fmla="*/ 119205 w 280124"/>
                <a:gd name="connsiteY41" fmla="*/ 309509 h 3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0124" h="338779">
                  <a:moveTo>
                    <a:pt x="237636" y="338656"/>
                  </a:moveTo>
                  <a:cubicBezTo>
                    <a:pt x="187460" y="338656"/>
                    <a:pt x="117078" y="319225"/>
                    <a:pt x="113211" y="318253"/>
                  </a:cubicBezTo>
                  <a:cubicBezTo>
                    <a:pt x="111084" y="317787"/>
                    <a:pt x="109585" y="315873"/>
                    <a:pt x="109634" y="313687"/>
                  </a:cubicBezTo>
                  <a:cubicBezTo>
                    <a:pt x="108184" y="255394"/>
                    <a:pt x="139797" y="167955"/>
                    <a:pt x="148305" y="143860"/>
                  </a:cubicBezTo>
                  <a:lnTo>
                    <a:pt x="131870" y="142209"/>
                  </a:lnTo>
                  <a:cubicBezTo>
                    <a:pt x="129327" y="141956"/>
                    <a:pt x="127452" y="139721"/>
                    <a:pt x="127616" y="137157"/>
                  </a:cubicBezTo>
                  <a:lnTo>
                    <a:pt x="127616" y="130356"/>
                  </a:lnTo>
                  <a:lnTo>
                    <a:pt x="125392" y="133756"/>
                  </a:lnTo>
                  <a:cubicBezTo>
                    <a:pt x="124242" y="135515"/>
                    <a:pt x="122076" y="136301"/>
                    <a:pt x="120075" y="135699"/>
                  </a:cubicBezTo>
                  <a:lnTo>
                    <a:pt x="76860" y="122778"/>
                  </a:lnTo>
                  <a:cubicBezTo>
                    <a:pt x="75303" y="122321"/>
                    <a:pt x="74075" y="121116"/>
                    <a:pt x="73573" y="119571"/>
                  </a:cubicBezTo>
                  <a:lnTo>
                    <a:pt x="71929" y="114325"/>
                  </a:lnTo>
                  <a:lnTo>
                    <a:pt x="70092" y="117823"/>
                  </a:lnTo>
                  <a:cubicBezTo>
                    <a:pt x="69212" y="119610"/>
                    <a:pt x="67327" y="120650"/>
                    <a:pt x="65355" y="120446"/>
                  </a:cubicBezTo>
                  <a:cubicBezTo>
                    <a:pt x="52110" y="119183"/>
                    <a:pt x="5511" y="106747"/>
                    <a:pt x="3577" y="106164"/>
                  </a:cubicBezTo>
                  <a:cubicBezTo>
                    <a:pt x="1489" y="105639"/>
                    <a:pt x="19" y="103764"/>
                    <a:pt x="0" y="101598"/>
                  </a:cubicBezTo>
                  <a:cubicBezTo>
                    <a:pt x="309" y="73365"/>
                    <a:pt x="12365" y="46550"/>
                    <a:pt x="33258" y="27663"/>
                  </a:cubicBezTo>
                  <a:cubicBezTo>
                    <a:pt x="69609" y="-4204"/>
                    <a:pt x="118431" y="-8576"/>
                    <a:pt x="178276" y="14741"/>
                  </a:cubicBezTo>
                  <a:cubicBezTo>
                    <a:pt x="243147" y="40002"/>
                    <a:pt x="247014" y="87122"/>
                    <a:pt x="245274" y="141043"/>
                  </a:cubicBezTo>
                  <a:cubicBezTo>
                    <a:pt x="243630" y="192632"/>
                    <a:pt x="279595" y="323208"/>
                    <a:pt x="279982" y="324471"/>
                  </a:cubicBezTo>
                  <a:cubicBezTo>
                    <a:pt x="280465" y="326482"/>
                    <a:pt x="279701" y="328581"/>
                    <a:pt x="278048" y="329815"/>
                  </a:cubicBezTo>
                  <a:cubicBezTo>
                    <a:pt x="265625" y="336392"/>
                    <a:pt x="251655" y="339453"/>
                    <a:pt x="237636" y="338656"/>
                  </a:cubicBezTo>
                  <a:close/>
                  <a:moveTo>
                    <a:pt x="119205" y="309509"/>
                  </a:moveTo>
                  <a:cubicBezTo>
                    <a:pt x="155556" y="319225"/>
                    <a:pt x="242084" y="337684"/>
                    <a:pt x="270507" y="323500"/>
                  </a:cubicBezTo>
                  <a:cubicBezTo>
                    <a:pt x="264513" y="301543"/>
                    <a:pt x="234929" y="189523"/>
                    <a:pt x="236476" y="140751"/>
                  </a:cubicBezTo>
                  <a:cubicBezTo>
                    <a:pt x="238120" y="88385"/>
                    <a:pt x="234639" y="46414"/>
                    <a:pt x="175665" y="23485"/>
                  </a:cubicBezTo>
                  <a:cubicBezTo>
                    <a:pt x="118528" y="1237"/>
                    <a:pt x="74249" y="4831"/>
                    <a:pt x="40315" y="34658"/>
                  </a:cubicBezTo>
                  <a:cubicBezTo>
                    <a:pt x="22652" y="50893"/>
                    <a:pt x="11969" y="73403"/>
                    <a:pt x="10538" y="97420"/>
                  </a:cubicBezTo>
                  <a:cubicBezTo>
                    <a:pt x="20979" y="100140"/>
                    <a:pt x="50853" y="107913"/>
                    <a:pt x="63905" y="109953"/>
                  </a:cubicBezTo>
                  <a:lnTo>
                    <a:pt x="69609" y="98975"/>
                  </a:lnTo>
                  <a:cubicBezTo>
                    <a:pt x="70479" y="97226"/>
                    <a:pt x="72316" y="96186"/>
                    <a:pt x="74249" y="96351"/>
                  </a:cubicBezTo>
                  <a:cubicBezTo>
                    <a:pt x="76222" y="96526"/>
                    <a:pt x="77894" y="97867"/>
                    <a:pt x="78503" y="99752"/>
                  </a:cubicBezTo>
                  <a:lnTo>
                    <a:pt x="82854" y="113839"/>
                  </a:lnTo>
                  <a:lnTo>
                    <a:pt x="120172" y="124915"/>
                  </a:lnTo>
                  <a:lnTo>
                    <a:pt x="129839" y="109953"/>
                  </a:lnTo>
                  <a:cubicBezTo>
                    <a:pt x="131038" y="108136"/>
                    <a:pt x="133291" y="107340"/>
                    <a:pt x="135350" y="108010"/>
                  </a:cubicBezTo>
                  <a:cubicBezTo>
                    <a:pt x="137448" y="108671"/>
                    <a:pt x="138831" y="110662"/>
                    <a:pt x="138734" y="112868"/>
                  </a:cubicBezTo>
                  <a:lnTo>
                    <a:pt x="137670" y="132299"/>
                  </a:lnTo>
                  <a:lnTo>
                    <a:pt x="155846" y="134145"/>
                  </a:lnTo>
                  <a:cubicBezTo>
                    <a:pt x="157325" y="134349"/>
                    <a:pt x="158630" y="135204"/>
                    <a:pt x="159423" y="136476"/>
                  </a:cubicBezTo>
                  <a:cubicBezTo>
                    <a:pt x="160148" y="137846"/>
                    <a:pt x="160148" y="139478"/>
                    <a:pt x="159423" y="140848"/>
                  </a:cubicBezTo>
                  <a:cubicBezTo>
                    <a:pt x="159713" y="142500"/>
                    <a:pt x="119205" y="244804"/>
                    <a:pt x="119205" y="309509"/>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3" name="图形 16">
              <a:extLst>
                <a:ext uri="{FF2B5EF4-FFF2-40B4-BE49-F238E27FC236}">
                  <a16:creationId xmlns:a16="http://schemas.microsoft.com/office/drawing/2014/main" id="{76A555E9-5ADC-4672-A14B-6365E2E2454D}"/>
                </a:ext>
              </a:extLst>
            </p:cNvPr>
            <p:cNvSpPr/>
            <p:nvPr/>
          </p:nvSpPr>
          <p:spPr>
            <a:xfrm>
              <a:off x="-751248" y="-1134159"/>
              <a:ext cx="65161" cy="18885"/>
            </a:xfrm>
            <a:custGeom>
              <a:avLst/>
              <a:gdLst>
                <a:gd name="connsiteX0" fmla="*/ 0 w 65161"/>
                <a:gd name="connsiteY0" fmla="*/ 1846 h 18885"/>
                <a:gd name="connsiteX1" fmla="*/ 65162 w 65161"/>
                <a:gd name="connsiteY1" fmla="*/ 0 h 18885"/>
              </a:gdLst>
              <a:ahLst/>
              <a:cxnLst>
                <a:cxn ang="0">
                  <a:pos x="connsiteX0" y="connsiteY0"/>
                </a:cxn>
                <a:cxn ang="0">
                  <a:pos x="connsiteX1" y="connsiteY1"/>
                </a:cxn>
              </a:cxnLst>
              <a:rect l="l" t="t" r="r" b="b"/>
              <a:pathLst>
                <a:path w="65161" h="18885">
                  <a:moveTo>
                    <a:pt x="0" y="1846"/>
                  </a:moveTo>
                  <a:cubicBezTo>
                    <a:pt x="0" y="1846"/>
                    <a:pt x="32774" y="41388"/>
                    <a:pt x="65162" y="0"/>
                  </a:cubicBezTo>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4" name="图形 16">
              <a:extLst>
                <a:ext uri="{FF2B5EF4-FFF2-40B4-BE49-F238E27FC236}">
                  <a16:creationId xmlns:a16="http://schemas.microsoft.com/office/drawing/2014/main" id="{76A555E9-5ADC-4672-A14B-6365E2E2454D}"/>
                </a:ext>
              </a:extLst>
            </p:cNvPr>
            <p:cNvSpPr/>
            <p:nvPr/>
          </p:nvSpPr>
          <p:spPr>
            <a:xfrm>
              <a:off x="-756434" y="-1139036"/>
              <a:ext cx="75539" cy="28680"/>
            </a:xfrm>
            <a:custGeom>
              <a:avLst/>
              <a:gdLst>
                <a:gd name="connsiteX0" fmla="*/ 38154 w 75539"/>
                <a:gd name="connsiteY0" fmla="*/ 28680 h 28680"/>
                <a:gd name="connsiteX1" fmla="*/ 1512 w 75539"/>
                <a:gd name="connsiteY1" fmla="*/ 9832 h 28680"/>
                <a:gd name="connsiteX2" fmla="*/ 1319 w 75539"/>
                <a:gd name="connsiteY2" fmla="*/ 2963 h 28680"/>
                <a:gd name="connsiteX3" fmla="*/ 8154 w 75539"/>
                <a:gd name="connsiteY3" fmla="*/ 2769 h 28680"/>
                <a:gd name="connsiteX4" fmla="*/ 8860 w 75539"/>
                <a:gd name="connsiteY4" fmla="*/ 3614 h 28680"/>
                <a:gd name="connsiteX5" fmla="*/ 37864 w 75539"/>
                <a:gd name="connsiteY5" fmla="*/ 18965 h 28680"/>
                <a:gd name="connsiteX6" fmla="*/ 39024 w 75539"/>
                <a:gd name="connsiteY6" fmla="*/ 18965 h 28680"/>
                <a:gd name="connsiteX7" fmla="*/ 66867 w 75539"/>
                <a:gd name="connsiteY7" fmla="*/ 1865 h 28680"/>
                <a:gd name="connsiteX8" fmla="*/ 73683 w 75539"/>
                <a:gd name="connsiteY8" fmla="*/ 1040 h 28680"/>
                <a:gd name="connsiteX9" fmla="*/ 74505 w 75539"/>
                <a:gd name="connsiteY9" fmla="*/ 7889 h 28680"/>
                <a:gd name="connsiteX10" fmla="*/ 39120 w 75539"/>
                <a:gd name="connsiteY10" fmla="*/ 28680 h 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39" h="28680">
                  <a:moveTo>
                    <a:pt x="38154" y="28680"/>
                  </a:moveTo>
                  <a:cubicBezTo>
                    <a:pt x="23913" y="27592"/>
                    <a:pt x="10716" y="20801"/>
                    <a:pt x="1512" y="9832"/>
                  </a:cubicBezTo>
                  <a:cubicBezTo>
                    <a:pt x="-431" y="7986"/>
                    <a:pt x="-508" y="4916"/>
                    <a:pt x="1319" y="2963"/>
                  </a:cubicBezTo>
                  <a:cubicBezTo>
                    <a:pt x="3156" y="1020"/>
                    <a:pt x="6221" y="933"/>
                    <a:pt x="8154" y="2769"/>
                  </a:cubicBezTo>
                  <a:cubicBezTo>
                    <a:pt x="8425" y="3022"/>
                    <a:pt x="8657" y="3303"/>
                    <a:pt x="8860" y="3614"/>
                  </a:cubicBezTo>
                  <a:cubicBezTo>
                    <a:pt x="16246" y="12232"/>
                    <a:pt x="26610" y="17721"/>
                    <a:pt x="37864" y="18965"/>
                  </a:cubicBezTo>
                  <a:lnTo>
                    <a:pt x="39024" y="18965"/>
                  </a:lnTo>
                  <a:cubicBezTo>
                    <a:pt x="50422" y="17847"/>
                    <a:pt x="60680" y="11542"/>
                    <a:pt x="66867" y="1865"/>
                  </a:cubicBezTo>
                  <a:cubicBezTo>
                    <a:pt x="68520" y="-253"/>
                    <a:pt x="71576" y="-622"/>
                    <a:pt x="73683" y="1040"/>
                  </a:cubicBezTo>
                  <a:cubicBezTo>
                    <a:pt x="75791" y="2701"/>
                    <a:pt x="76158" y="5771"/>
                    <a:pt x="74505" y="7889"/>
                  </a:cubicBezTo>
                  <a:cubicBezTo>
                    <a:pt x="66529" y="19927"/>
                    <a:pt x="53477" y="27602"/>
                    <a:pt x="39120" y="2868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5" name="图形 16">
              <a:extLst>
                <a:ext uri="{FF2B5EF4-FFF2-40B4-BE49-F238E27FC236}">
                  <a16:creationId xmlns:a16="http://schemas.microsoft.com/office/drawing/2014/main" id="{76A555E9-5ADC-4672-A14B-6365E2E2454D}"/>
                </a:ext>
              </a:extLst>
            </p:cNvPr>
            <p:cNvSpPr/>
            <p:nvPr/>
          </p:nvSpPr>
          <p:spPr>
            <a:xfrm>
              <a:off x="-740226" y="-1087233"/>
              <a:ext cx="62937" cy="61887"/>
            </a:xfrm>
            <a:custGeom>
              <a:avLst/>
              <a:gdLst>
                <a:gd name="connsiteX0" fmla="*/ 11795 w 62937"/>
                <a:gd name="connsiteY0" fmla="*/ 10298 h 61887"/>
                <a:gd name="connsiteX1" fmla="*/ 62938 w 62937"/>
                <a:gd name="connsiteY1" fmla="*/ 0 h 61887"/>
                <a:gd name="connsiteX2" fmla="*/ 0 w 62937"/>
                <a:gd name="connsiteY2" fmla="*/ 61888 h 61887"/>
              </a:gdLst>
              <a:ahLst/>
              <a:cxnLst>
                <a:cxn ang="0">
                  <a:pos x="connsiteX0" y="connsiteY0"/>
                </a:cxn>
                <a:cxn ang="0">
                  <a:pos x="connsiteX1" y="connsiteY1"/>
                </a:cxn>
                <a:cxn ang="0">
                  <a:pos x="connsiteX2" y="connsiteY2"/>
                </a:cxn>
              </a:cxnLst>
              <a:rect l="l" t="t" r="r" b="b"/>
              <a:pathLst>
                <a:path w="62937" h="61887">
                  <a:moveTo>
                    <a:pt x="11795" y="10298"/>
                  </a:moveTo>
                  <a:cubicBezTo>
                    <a:pt x="11795" y="10298"/>
                    <a:pt x="47663" y="9424"/>
                    <a:pt x="62938" y="0"/>
                  </a:cubicBezTo>
                  <a:cubicBezTo>
                    <a:pt x="62938" y="0"/>
                    <a:pt x="40895" y="47120"/>
                    <a:pt x="0" y="61888"/>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6" name="图形 16">
              <a:extLst>
                <a:ext uri="{FF2B5EF4-FFF2-40B4-BE49-F238E27FC236}">
                  <a16:creationId xmlns:a16="http://schemas.microsoft.com/office/drawing/2014/main" id="{76A555E9-5ADC-4672-A14B-6365E2E2454D}"/>
                </a:ext>
              </a:extLst>
            </p:cNvPr>
            <p:cNvSpPr/>
            <p:nvPr/>
          </p:nvSpPr>
          <p:spPr>
            <a:xfrm>
              <a:off x="-745085" y="-1092103"/>
              <a:ext cx="72212" cy="71615"/>
            </a:xfrm>
            <a:custGeom>
              <a:avLst/>
              <a:gdLst>
                <a:gd name="connsiteX0" fmla="*/ 4859 w 72212"/>
                <a:gd name="connsiteY0" fmla="*/ 71615 h 71615"/>
                <a:gd name="connsiteX1" fmla="*/ 1668 w 72212"/>
                <a:gd name="connsiteY1" fmla="*/ 70449 h 71615"/>
                <a:gd name="connsiteX2" fmla="*/ 121 w 72212"/>
                <a:gd name="connsiteY2" fmla="*/ 65689 h 71615"/>
                <a:gd name="connsiteX3" fmla="*/ 11916 w 72212"/>
                <a:gd name="connsiteY3" fmla="*/ 14099 h 71615"/>
                <a:gd name="connsiteX4" fmla="*/ 16557 w 72212"/>
                <a:gd name="connsiteY4" fmla="*/ 10407 h 71615"/>
                <a:gd name="connsiteX5" fmla="*/ 64896 w 72212"/>
                <a:gd name="connsiteY5" fmla="*/ 692 h 71615"/>
                <a:gd name="connsiteX6" fmla="*/ 71528 w 72212"/>
                <a:gd name="connsiteY6" fmla="*/ 2363 h 71615"/>
                <a:gd name="connsiteX7" fmla="*/ 71760 w 72212"/>
                <a:gd name="connsiteY7" fmla="*/ 6910 h 71615"/>
                <a:gd name="connsiteX8" fmla="*/ 6116 w 72212"/>
                <a:gd name="connsiteY8" fmla="*/ 71226 h 71615"/>
                <a:gd name="connsiteX9" fmla="*/ 4859 w 72212"/>
                <a:gd name="connsiteY9" fmla="*/ 71615 h 71615"/>
                <a:gd name="connsiteX10" fmla="*/ 20521 w 72212"/>
                <a:gd name="connsiteY10" fmla="*/ 19928 h 71615"/>
                <a:gd name="connsiteX11" fmla="*/ 11626 w 72212"/>
                <a:gd name="connsiteY11" fmla="*/ 58790 h 71615"/>
                <a:gd name="connsiteX12" fmla="*/ 56872 w 72212"/>
                <a:gd name="connsiteY12" fmla="*/ 14779 h 71615"/>
                <a:gd name="connsiteX13" fmla="*/ 20521 w 72212"/>
                <a:gd name="connsiteY13" fmla="*/ 19928 h 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12" h="71615">
                  <a:moveTo>
                    <a:pt x="4859" y="71615"/>
                  </a:moveTo>
                  <a:cubicBezTo>
                    <a:pt x="3689" y="71625"/>
                    <a:pt x="2558" y="71217"/>
                    <a:pt x="1668" y="70449"/>
                  </a:cubicBezTo>
                  <a:cubicBezTo>
                    <a:pt x="315" y="69274"/>
                    <a:pt x="-275" y="67437"/>
                    <a:pt x="121" y="65689"/>
                  </a:cubicBezTo>
                  <a:lnTo>
                    <a:pt x="11916" y="14099"/>
                  </a:lnTo>
                  <a:cubicBezTo>
                    <a:pt x="12409" y="11933"/>
                    <a:pt x="14343" y="10398"/>
                    <a:pt x="16557" y="10407"/>
                  </a:cubicBezTo>
                  <a:cubicBezTo>
                    <a:pt x="16557" y="10407"/>
                    <a:pt x="51265" y="9339"/>
                    <a:pt x="64896" y="692"/>
                  </a:cubicBezTo>
                  <a:cubicBezTo>
                    <a:pt x="67188" y="-688"/>
                    <a:pt x="70155" y="60"/>
                    <a:pt x="71528" y="2363"/>
                  </a:cubicBezTo>
                  <a:cubicBezTo>
                    <a:pt x="72350" y="3752"/>
                    <a:pt x="72437" y="5452"/>
                    <a:pt x="71760" y="6910"/>
                  </a:cubicBezTo>
                  <a:cubicBezTo>
                    <a:pt x="70890" y="8853"/>
                    <a:pt x="48461" y="55487"/>
                    <a:pt x="6116" y="71226"/>
                  </a:cubicBezTo>
                  <a:cubicBezTo>
                    <a:pt x="5719" y="71411"/>
                    <a:pt x="5294" y="71547"/>
                    <a:pt x="4859" y="71615"/>
                  </a:cubicBezTo>
                  <a:close/>
                  <a:moveTo>
                    <a:pt x="20521" y="19928"/>
                  </a:moveTo>
                  <a:lnTo>
                    <a:pt x="11626" y="58790"/>
                  </a:lnTo>
                  <a:cubicBezTo>
                    <a:pt x="30247" y="48308"/>
                    <a:pt x="45841" y="33142"/>
                    <a:pt x="56872" y="14779"/>
                  </a:cubicBezTo>
                  <a:cubicBezTo>
                    <a:pt x="44951" y="17684"/>
                    <a:pt x="32780" y="19414"/>
                    <a:pt x="20521" y="19928"/>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7" name="图形 16">
              <a:extLst>
                <a:ext uri="{FF2B5EF4-FFF2-40B4-BE49-F238E27FC236}">
                  <a16:creationId xmlns:a16="http://schemas.microsoft.com/office/drawing/2014/main" id="{76A555E9-5ADC-4672-A14B-6365E2E2454D}"/>
                </a:ext>
              </a:extLst>
            </p:cNvPr>
            <p:cNvSpPr/>
            <p:nvPr/>
          </p:nvSpPr>
          <p:spPr>
            <a:xfrm>
              <a:off x="-178710" y="-986613"/>
              <a:ext cx="15731" cy="51662"/>
            </a:xfrm>
            <a:custGeom>
              <a:avLst/>
              <a:gdLst>
                <a:gd name="connsiteX0" fmla="*/ 6084 w 15731"/>
                <a:gd name="connsiteY0" fmla="*/ 51524 h 51662"/>
                <a:gd name="connsiteX1" fmla="*/ 3957 w 15731"/>
                <a:gd name="connsiteY1" fmla="*/ 51524 h 51662"/>
                <a:gd name="connsiteX2" fmla="*/ 1724 w 15731"/>
                <a:gd name="connsiteY2" fmla="*/ 45034 h 51662"/>
                <a:gd name="connsiteX3" fmla="*/ 1734 w 15731"/>
                <a:gd name="connsiteY3" fmla="*/ 45015 h 51662"/>
                <a:gd name="connsiteX4" fmla="*/ 767 w 15731"/>
                <a:gd name="connsiteY4" fmla="*/ 7513 h 51662"/>
                <a:gd name="connsiteX5" fmla="*/ 2217 w 15731"/>
                <a:gd name="connsiteY5" fmla="*/ 809 h 51662"/>
                <a:gd name="connsiteX6" fmla="*/ 8791 w 15731"/>
                <a:gd name="connsiteY6" fmla="*/ 2111 h 51662"/>
                <a:gd name="connsiteX7" fmla="*/ 8888 w 15731"/>
                <a:gd name="connsiteY7" fmla="*/ 2267 h 51662"/>
                <a:gd name="connsiteX8" fmla="*/ 10435 w 15731"/>
                <a:gd name="connsiteY8" fmla="*/ 49290 h 51662"/>
                <a:gd name="connsiteX9" fmla="*/ 6084 w 15731"/>
                <a:gd name="connsiteY9" fmla="*/ 51524 h 5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1" h="51662">
                  <a:moveTo>
                    <a:pt x="6084" y="51524"/>
                  </a:moveTo>
                  <a:cubicBezTo>
                    <a:pt x="5388" y="51709"/>
                    <a:pt x="4653" y="51709"/>
                    <a:pt x="3957" y="51524"/>
                  </a:cubicBezTo>
                  <a:cubicBezTo>
                    <a:pt x="1560" y="50348"/>
                    <a:pt x="554" y="47444"/>
                    <a:pt x="1724" y="45034"/>
                  </a:cubicBezTo>
                  <a:cubicBezTo>
                    <a:pt x="1724" y="45024"/>
                    <a:pt x="1734" y="45024"/>
                    <a:pt x="1734" y="45015"/>
                  </a:cubicBezTo>
                  <a:cubicBezTo>
                    <a:pt x="7728" y="33152"/>
                    <a:pt x="7360" y="19045"/>
                    <a:pt x="767" y="7513"/>
                  </a:cubicBezTo>
                  <a:cubicBezTo>
                    <a:pt x="-674" y="5259"/>
                    <a:pt x="-26" y="2257"/>
                    <a:pt x="2217" y="809"/>
                  </a:cubicBezTo>
                  <a:cubicBezTo>
                    <a:pt x="4392" y="-658"/>
                    <a:pt x="7331" y="-75"/>
                    <a:pt x="8791" y="2111"/>
                  </a:cubicBezTo>
                  <a:cubicBezTo>
                    <a:pt x="8820" y="2160"/>
                    <a:pt x="8859" y="2218"/>
                    <a:pt x="8888" y="2267"/>
                  </a:cubicBezTo>
                  <a:cubicBezTo>
                    <a:pt x="17425" y="16626"/>
                    <a:pt x="18014" y="34396"/>
                    <a:pt x="10435" y="49290"/>
                  </a:cubicBezTo>
                  <a:cubicBezTo>
                    <a:pt x="9507" y="50786"/>
                    <a:pt x="7834" y="51650"/>
                    <a:pt x="6084" y="51524"/>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8" name="图形 16">
              <a:extLst>
                <a:ext uri="{FF2B5EF4-FFF2-40B4-BE49-F238E27FC236}">
                  <a16:creationId xmlns:a16="http://schemas.microsoft.com/office/drawing/2014/main" id="{76A555E9-5ADC-4672-A14B-6365E2E2454D}"/>
                </a:ext>
              </a:extLst>
            </p:cNvPr>
            <p:cNvSpPr/>
            <p:nvPr/>
          </p:nvSpPr>
          <p:spPr>
            <a:xfrm>
              <a:off x="-604199" y="-866303"/>
              <a:ext cx="94938" cy="120472"/>
            </a:xfrm>
            <a:custGeom>
              <a:avLst/>
              <a:gdLst>
                <a:gd name="connsiteX0" fmla="*/ 94938 w 94938"/>
                <a:gd name="connsiteY0" fmla="*/ 120472 h 120472"/>
                <a:gd name="connsiteX1" fmla="*/ 0 w 94938"/>
                <a:gd name="connsiteY1" fmla="*/ 0 h 120472"/>
              </a:gdLst>
              <a:ahLst/>
              <a:cxnLst>
                <a:cxn ang="0">
                  <a:pos x="connsiteX0" y="connsiteY0"/>
                </a:cxn>
                <a:cxn ang="0">
                  <a:pos x="connsiteX1" y="connsiteY1"/>
                </a:cxn>
              </a:cxnLst>
              <a:rect l="l" t="t" r="r" b="b"/>
              <a:pathLst>
                <a:path w="94938" h="120472">
                  <a:moveTo>
                    <a:pt x="94938" y="120472"/>
                  </a:moveTo>
                  <a:cubicBezTo>
                    <a:pt x="94938" y="120472"/>
                    <a:pt x="36931" y="46149"/>
                    <a:pt x="0" y="0"/>
                  </a:cubicBezTo>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9" name="图形 16">
              <a:extLst>
                <a:ext uri="{FF2B5EF4-FFF2-40B4-BE49-F238E27FC236}">
                  <a16:creationId xmlns:a16="http://schemas.microsoft.com/office/drawing/2014/main" id="{76A555E9-5ADC-4672-A14B-6365E2E2454D}"/>
                </a:ext>
              </a:extLst>
            </p:cNvPr>
            <p:cNvSpPr/>
            <p:nvPr/>
          </p:nvSpPr>
          <p:spPr>
            <a:xfrm>
              <a:off x="-609045" y="-871124"/>
              <a:ext cx="104558" cy="130151"/>
            </a:xfrm>
            <a:custGeom>
              <a:avLst/>
              <a:gdLst>
                <a:gd name="connsiteX0" fmla="*/ 99784 w 104558"/>
                <a:gd name="connsiteY0" fmla="*/ 130151 h 130151"/>
                <a:gd name="connsiteX1" fmla="*/ 95917 w 104558"/>
                <a:gd name="connsiteY1" fmla="*/ 128305 h 130151"/>
                <a:gd name="connsiteX2" fmla="*/ 1075 w 104558"/>
                <a:gd name="connsiteY2" fmla="*/ 7930 h 130151"/>
                <a:gd name="connsiteX3" fmla="*/ 1801 w 104558"/>
                <a:gd name="connsiteY3" fmla="*/ 1081 h 130151"/>
                <a:gd name="connsiteX4" fmla="*/ 8616 w 104558"/>
                <a:gd name="connsiteY4" fmla="*/ 1809 h 130151"/>
                <a:gd name="connsiteX5" fmla="*/ 103555 w 104558"/>
                <a:gd name="connsiteY5" fmla="*/ 122379 h 130151"/>
                <a:gd name="connsiteX6" fmla="*/ 102685 w 104558"/>
                <a:gd name="connsiteY6" fmla="*/ 129180 h 130151"/>
                <a:gd name="connsiteX7" fmla="*/ 99784 w 104558"/>
                <a:gd name="connsiteY7" fmla="*/ 130151 h 13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58" h="130151">
                  <a:moveTo>
                    <a:pt x="99784" y="130151"/>
                  </a:moveTo>
                  <a:cubicBezTo>
                    <a:pt x="98276" y="130171"/>
                    <a:pt x="96845" y="129490"/>
                    <a:pt x="95917" y="128305"/>
                  </a:cubicBezTo>
                  <a:cubicBezTo>
                    <a:pt x="95337" y="127625"/>
                    <a:pt x="37910" y="53496"/>
                    <a:pt x="1075" y="7930"/>
                  </a:cubicBezTo>
                  <a:cubicBezTo>
                    <a:pt x="-607" y="5841"/>
                    <a:pt x="-278" y="2771"/>
                    <a:pt x="1801" y="1081"/>
                  </a:cubicBezTo>
                  <a:cubicBezTo>
                    <a:pt x="3879" y="-610"/>
                    <a:pt x="6934" y="-279"/>
                    <a:pt x="8616" y="1809"/>
                  </a:cubicBezTo>
                  <a:cubicBezTo>
                    <a:pt x="45258" y="47472"/>
                    <a:pt x="102975" y="121601"/>
                    <a:pt x="103555" y="122379"/>
                  </a:cubicBezTo>
                  <a:cubicBezTo>
                    <a:pt x="105179" y="124497"/>
                    <a:pt x="104792" y="127538"/>
                    <a:pt x="102685" y="129180"/>
                  </a:cubicBezTo>
                  <a:cubicBezTo>
                    <a:pt x="101853" y="129821"/>
                    <a:pt x="100829" y="130161"/>
                    <a:pt x="99784" y="130151"/>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0" name="图形 16">
              <a:extLst>
                <a:ext uri="{FF2B5EF4-FFF2-40B4-BE49-F238E27FC236}">
                  <a16:creationId xmlns:a16="http://schemas.microsoft.com/office/drawing/2014/main" id="{76A555E9-5ADC-4672-A14B-6365E2E2454D}"/>
                </a:ext>
              </a:extLst>
            </p:cNvPr>
            <p:cNvSpPr/>
            <p:nvPr/>
          </p:nvSpPr>
          <p:spPr>
            <a:xfrm>
              <a:off x="-847733" y="-910605"/>
              <a:ext cx="7734" cy="309438"/>
            </a:xfrm>
            <a:custGeom>
              <a:avLst/>
              <a:gdLst>
                <a:gd name="connsiteX0" fmla="*/ 7734 w 7734"/>
                <a:gd name="connsiteY0" fmla="*/ 0 h 309438"/>
                <a:gd name="connsiteX1" fmla="*/ 0 w 7734"/>
                <a:gd name="connsiteY1" fmla="*/ 309439 h 309438"/>
              </a:gdLst>
              <a:ahLst/>
              <a:cxnLst>
                <a:cxn ang="0">
                  <a:pos x="connsiteX0" y="connsiteY0"/>
                </a:cxn>
                <a:cxn ang="0">
                  <a:pos x="connsiteX1" y="connsiteY1"/>
                </a:cxn>
              </a:cxnLst>
              <a:rect l="l" t="t" r="r" b="b"/>
              <a:pathLst>
                <a:path w="7734" h="309438">
                  <a:moveTo>
                    <a:pt x="7734" y="0"/>
                  </a:moveTo>
                  <a:lnTo>
                    <a:pt x="0" y="309439"/>
                  </a:lnTo>
                </a:path>
              </a:pathLst>
            </a:custGeom>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1" name="图形 16">
              <a:extLst>
                <a:ext uri="{FF2B5EF4-FFF2-40B4-BE49-F238E27FC236}">
                  <a16:creationId xmlns:a16="http://schemas.microsoft.com/office/drawing/2014/main" id="{76A555E9-5ADC-4672-A14B-6365E2E2454D}"/>
                </a:ext>
              </a:extLst>
            </p:cNvPr>
            <p:cNvSpPr/>
            <p:nvPr/>
          </p:nvSpPr>
          <p:spPr>
            <a:xfrm>
              <a:off x="-852378" y="-915658"/>
              <a:ext cx="17406" cy="319348"/>
            </a:xfrm>
            <a:custGeom>
              <a:avLst/>
              <a:gdLst>
                <a:gd name="connsiteX0" fmla="*/ 4645 w 17406"/>
                <a:gd name="connsiteY0" fmla="*/ 319349 h 319348"/>
                <a:gd name="connsiteX1" fmla="*/ 4645 w 17406"/>
                <a:gd name="connsiteY1" fmla="*/ 319349 h 319348"/>
                <a:gd name="connsiteX2" fmla="*/ 4 w 17406"/>
                <a:gd name="connsiteY2" fmla="*/ 314306 h 319348"/>
                <a:gd name="connsiteX3" fmla="*/ 4 w 17406"/>
                <a:gd name="connsiteY3" fmla="*/ 314296 h 319348"/>
                <a:gd name="connsiteX4" fmla="*/ 7738 w 17406"/>
                <a:gd name="connsiteY4" fmla="*/ 4858 h 319348"/>
                <a:gd name="connsiteX5" fmla="*/ 12572 w 17406"/>
                <a:gd name="connsiteY5" fmla="*/ 0 h 319348"/>
                <a:gd name="connsiteX6" fmla="*/ 17406 w 17406"/>
                <a:gd name="connsiteY6" fmla="*/ 4858 h 319348"/>
                <a:gd name="connsiteX7" fmla="*/ 9672 w 17406"/>
                <a:gd name="connsiteY7" fmla="*/ 314296 h 319348"/>
                <a:gd name="connsiteX8" fmla="*/ 4838 w 17406"/>
                <a:gd name="connsiteY8" fmla="*/ 319349 h 319348"/>
                <a:gd name="connsiteX9" fmla="*/ 4645 w 17406"/>
                <a:gd name="connsiteY9" fmla="*/ 319349 h 3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06" h="319348">
                  <a:moveTo>
                    <a:pt x="4645" y="319349"/>
                  </a:moveTo>
                  <a:lnTo>
                    <a:pt x="4645" y="319349"/>
                  </a:lnTo>
                  <a:cubicBezTo>
                    <a:pt x="1976" y="319242"/>
                    <a:pt x="-102" y="316988"/>
                    <a:pt x="4" y="314306"/>
                  </a:cubicBezTo>
                  <a:cubicBezTo>
                    <a:pt x="4" y="314306"/>
                    <a:pt x="4" y="314296"/>
                    <a:pt x="4" y="314296"/>
                  </a:cubicBezTo>
                  <a:lnTo>
                    <a:pt x="7738" y="4858"/>
                  </a:lnTo>
                  <a:cubicBezTo>
                    <a:pt x="7738" y="2176"/>
                    <a:pt x="9904" y="0"/>
                    <a:pt x="12572" y="0"/>
                  </a:cubicBezTo>
                  <a:cubicBezTo>
                    <a:pt x="15241" y="0"/>
                    <a:pt x="17406" y="2176"/>
                    <a:pt x="17406" y="4858"/>
                  </a:cubicBezTo>
                  <a:lnTo>
                    <a:pt x="9672" y="314296"/>
                  </a:lnTo>
                  <a:cubicBezTo>
                    <a:pt x="9730" y="317036"/>
                    <a:pt x="7564" y="319290"/>
                    <a:pt x="4838" y="319349"/>
                  </a:cubicBezTo>
                  <a:cubicBezTo>
                    <a:pt x="4770" y="319349"/>
                    <a:pt x="4712" y="319349"/>
                    <a:pt x="4645" y="319349"/>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2" name="图形 16">
              <a:extLst>
                <a:ext uri="{FF2B5EF4-FFF2-40B4-BE49-F238E27FC236}">
                  <a16:creationId xmlns:a16="http://schemas.microsoft.com/office/drawing/2014/main" id="{76A555E9-5ADC-4672-A14B-6365E2E2454D}"/>
                </a:ext>
              </a:extLst>
            </p:cNvPr>
            <p:cNvSpPr/>
            <p:nvPr/>
          </p:nvSpPr>
          <p:spPr>
            <a:xfrm>
              <a:off x="-603716" y="-1981448"/>
              <a:ext cx="676557" cy="679890"/>
            </a:xfrm>
            <a:custGeom>
              <a:avLst/>
              <a:gdLst>
                <a:gd name="connsiteX0" fmla="*/ 676558 w 676557"/>
                <a:gd name="connsiteY0" fmla="*/ 339945 h 679890"/>
                <a:gd name="connsiteX1" fmla="*/ 338279 w 676557"/>
                <a:gd name="connsiteY1" fmla="*/ 679891 h 679890"/>
                <a:gd name="connsiteX2" fmla="*/ 0 w 676557"/>
                <a:gd name="connsiteY2" fmla="*/ 339945 h 679890"/>
                <a:gd name="connsiteX3" fmla="*/ 338279 w 676557"/>
                <a:gd name="connsiteY3" fmla="*/ 0 h 679890"/>
                <a:gd name="connsiteX4" fmla="*/ 676558 w 676557"/>
                <a:gd name="connsiteY4" fmla="*/ 339945 h 67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557" h="679890">
                  <a:moveTo>
                    <a:pt x="676558" y="339945"/>
                  </a:moveTo>
                  <a:cubicBezTo>
                    <a:pt x="676558" y="527692"/>
                    <a:pt x="525105" y="679891"/>
                    <a:pt x="338279" y="679891"/>
                  </a:cubicBezTo>
                  <a:cubicBezTo>
                    <a:pt x="151452" y="679891"/>
                    <a:pt x="0" y="527692"/>
                    <a:pt x="0" y="339945"/>
                  </a:cubicBezTo>
                  <a:cubicBezTo>
                    <a:pt x="0" y="152199"/>
                    <a:pt x="151452" y="0"/>
                    <a:pt x="338279" y="0"/>
                  </a:cubicBezTo>
                  <a:cubicBezTo>
                    <a:pt x="525105" y="0"/>
                    <a:pt x="676558" y="152199"/>
                    <a:pt x="676558" y="339945"/>
                  </a:cubicBezTo>
                  <a:close/>
                </a:path>
              </a:pathLst>
            </a:custGeom>
            <a:solidFill>
              <a:schemeClr val="accent1"/>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3" name="图形 16">
              <a:extLst>
                <a:ext uri="{FF2B5EF4-FFF2-40B4-BE49-F238E27FC236}">
                  <a16:creationId xmlns:a16="http://schemas.microsoft.com/office/drawing/2014/main" id="{76A555E9-5ADC-4672-A14B-6365E2E2454D}"/>
                </a:ext>
              </a:extLst>
            </p:cNvPr>
            <p:cNvSpPr/>
            <p:nvPr/>
          </p:nvSpPr>
          <p:spPr>
            <a:xfrm>
              <a:off x="-459568" y="-1844376"/>
              <a:ext cx="358194" cy="406836"/>
            </a:xfrm>
            <a:custGeom>
              <a:avLst/>
              <a:gdLst>
                <a:gd name="connsiteX0" fmla="*/ 310145 w 358194"/>
                <a:gd name="connsiteY0" fmla="*/ 101346 h 406836"/>
                <a:gd name="connsiteX1" fmla="*/ 350654 w 358194"/>
                <a:gd name="connsiteY1" fmla="*/ 52186 h 406836"/>
                <a:gd name="connsiteX2" fmla="*/ 296417 w 358194"/>
                <a:gd name="connsiteY2" fmla="*/ 13324 h 406836"/>
                <a:gd name="connsiteX3" fmla="*/ 155169 w 358194"/>
                <a:gd name="connsiteY3" fmla="*/ 19736 h 406836"/>
                <a:gd name="connsiteX4" fmla="*/ 67385 w 358194"/>
                <a:gd name="connsiteY4" fmla="*/ 130298 h 406836"/>
                <a:gd name="connsiteX5" fmla="*/ 45922 w 358194"/>
                <a:gd name="connsiteY5" fmla="*/ 146037 h 406836"/>
                <a:gd name="connsiteX6" fmla="*/ 0 w 358194"/>
                <a:gd name="connsiteY6" fmla="*/ 146037 h 406836"/>
                <a:gd name="connsiteX7" fmla="*/ 0 w 358194"/>
                <a:gd name="connsiteY7" fmla="*/ 191797 h 406836"/>
                <a:gd name="connsiteX8" fmla="*/ 56944 w 358194"/>
                <a:gd name="connsiteY8" fmla="*/ 191797 h 406836"/>
                <a:gd name="connsiteX9" fmla="*/ 56944 w 358194"/>
                <a:gd name="connsiteY9" fmla="*/ 215115 h 406836"/>
                <a:gd name="connsiteX10" fmla="*/ 97 w 358194"/>
                <a:gd name="connsiteY10" fmla="*/ 215115 h 406836"/>
                <a:gd name="connsiteX11" fmla="*/ 97 w 358194"/>
                <a:gd name="connsiteY11" fmla="*/ 261069 h 406836"/>
                <a:gd name="connsiteX12" fmla="*/ 62068 w 358194"/>
                <a:gd name="connsiteY12" fmla="*/ 261069 h 406836"/>
                <a:gd name="connsiteX13" fmla="*/ 203509 w 358194"/>
                <a:gd name="connsiteY13" fmla="*/ 403790 h 406836"/>
                <a:gd name="connsiteX14" fmla="*/ 358195 w 358194"/>
                <a:gd name="connsiteY14" fmla="*/ 347051 h 406836"/>
                <a:gd name="connsiteX15" fmla="*/ 317880 w 358194"/>
                <a:gd name="connsiteY15" fmla="*/ 299251 h 406836"/>
                <a:gd name="connsiteX16" fmla="*/ 254169 w 358194"/>
                <a:gd name="connsiteY16" fmla="*/ 338113 h 406836"/>
                <a:gd name="connsiteX17" fmla="*/ 181369 w 358194"/>
                <a:gd name="connsiteY17" fmla="*/ 323442 h 406836"/>
                <a:gd name="connsiteX18" fmla="*/ 140378 w 358194"/>
                <a:gd name="connsiteY18" fmla="*/ 260292 h 406836"/>
                <a:gd name="connsiteX19" fmla="*/ 286362 w 358194"/>
                <a:gd name="connsiteY19" fmla="*/ 260292 h 406836"/>
                <a:gd name="connsiteX20" fmla="*/ 286362 w 358194"/>
                <a:gd name="connsiteY20" fmla="*/ 214434 h 406836"/>
                <a:gd name="connsiteX21" fmla="*/ 134190 w 358194"/>
                <a:gd name="connsiteY21" fmla="*/ 214434 h 406836"/>
                <a:gd name="connsiteX22" fmla="*/ 134190 w 358194"/>
                <a:gd name="connsiteY22" fmla="*/ 191020 h 406836"/>
                <a:gd name="connsiteX23" fmla="*/ 286362 w 358194"/>
                <a:gd name="connsiteY23" fmla="*/ 191020 h 406836"/>
                <a:gd name="connsiteX24" fmla="*/ 286362 w 358194"/>
                <a:gd name="connsiteY24" fmla="*/ 145357 h 406836"/>
                <a:gd name="connsiteX25" fmla="*/ 141344 w 358194"/>
                <a:gd name="connsiteY25" fmla="*/ 145357 h 406836"/>
                <a:gd name="connsiteX26" fmla="*/ 205346 w 358194"/>
                <a:gd name="connsiteY26" fmla="*/ 71714 h 406836"/>
                <a:gd name="connsiteX27" fmla="*/ 310145 w 358194"/>
                <a:gd name="connsiteY27" fmla="*/ 101346 h 40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8194" h="406836">
                  <a:moveTo>
                    <a:pt x="310145" y="101346"/>
                  </a:moveTo>
                  <a:lnTo>
                    <a:pt x="350654" y="52186"/>
                  </a:lnTo>
                  <a:cubicBezTo>
                    <a:pt x="335601" y="35427"/>
                    <a:pt x="317087" y="22166"/>
                    <a:pt x="296417" y="13324"/>
                  </a:cubicBezTo>
                  <a:cubicBezTo>
                    <a:pt x="250852" y="-6472"/>
                    <a:pt x="198771" y="-4107"/>
                    <a:pt x="155169" y="19736"/>
                  </a:cubicBezTo>
                  <a:cubicBezTo>
                    <a:pt x="109150" y="42664"/>
                    <a:pt x="82467" y="82109"/>
                    <a:pt x="67385" y="130298"/>
                  </a:cubicBezTo>
                  <a:cubicBezTo>
                    <a:pt x="62455" y="145940"/>
                    <a:pt x="62551" y="145940"/>
                    <a:pt x="45922" y="146037"/>
                  </a:cubicBezTo>
                  <a:lnTo>
                    <a:pt x="0" y="146037"/>
                  </a:lnTo>
                  <a:lnTo>
                    <a:pt x="0" y="191797"/>
                  </a:lnTo>
                  <a:lnTo>
                    <a:pt x="56944" y="191797"/>
                  </a:lnTo>
                  <a:lnTo>
                    <a:pt x="56944" y="215115"/>
                  </a:lnTo>
                  <a:lnTo>
                    <a:pt x="97" y="215115"/>
                  </a:lnTo>
                  <a:lnTo>
                    <a:pt x="97" y="261069"/>
                  </a:lnTo>
                  <a:lnTo>
                    <a:pt x="62068" y="261069"/>
                  </a:lnTo>
                  <a:cubicBezTo>
                    <a:pt x="81403" y="337627"/>
                    <a:pt x="123072" y="390674"/>
                    <a:pt x="203509" y="403790"/>
                  </a:cubicBezTo>
                  <a:cubicBezTo>
                    <a:pt x="261564" y="415353"/>
                    <a:pt x="321206" y="393479"/>
                    <a:pt x="358195" y="347051"/>
                  </a:cubicBezTo>
                  <a:lnTo>
                    <a:pt x="317880" y="299251"/>
                  </a:lnTo>
                  <a:cubicBezTo>
                    <a:pt x="299608" y="318099"/>
                    <a:pt x="280272" y="334129"/>
                    <a:pt x="254169" y="338113"/>
                  </a:cubicBezTo>
                  <a:cubicBezTo>
                    <a:pt x="228926" y="343437"/>
                    <a:pt x="202619" y="338135"/>
                    <a:pt x="181369" y="323442"/>
                  </a:cubicBezTo>
                  <a:cubicBezTo>
                    <a:pt x="160806" y="307830"/>
                    <a:pt x="146314" y="285496"/>
                    <a:pt x="140378" y="260292"/>
                  </a:cubicBezTo>
                  <a:lnTo>
                    <a:pt x="286362" y="260292"/>
                  </a:lnTo>
                  <a:lnTo>
                    <a:pt x="286362" y="214434"/>
                  </a:lnTo>
                  <a:lnTo>
                    <a:pt x="134190" y="214434"/>
                  </a:lnTo>
                  <a:lnTo>
                    <a:pt x="134190" y="191020"/>
                  </a:lnTo>
                  <a:lnTo>
                    <a:pt x="286362" y="191020"/>
                  </a:lnTo>
                  <a:lnTo>
                    <a:pt x="286362" y="145357"/>
                  </a:lnTo>
                  <a:lnTo>
                    <a:pt x="141344" y="145357"/>
                  </a:lnTo>
                  <a:cubicBezTo>
                    <a:pt x="152172" y="110673"/>
                    <a:pt x="171025" y="83664"/>
                    <a:pt x="205346" y="71714"/>
                  </a:cubicBezTo>
                  <a:cubicBezTo>
                    <a:pt x="245951" y="57432"/>
                    <a:pt x="280465" y="69965"/>
                    <a:pt x="310145" y="10134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4" name="图形 16">
              <a:extLst>
                <a:ext uri="{FF2B5EF4-FFF2-40B4-BE49-F238E27FC236}">
                  <a16:creationId xmlns:a16="http://schemas.microsoft.com/office/drawing/2014/main" id="{76A555E9-5ADC-4672-A14B-6365E2E2454D}"/>
                </a:ext>
              </a:extLst>
            </p:cNvPr>
            <p:cNvSpPr/>
            <p:nvPr/>
          </p:nvSpPr>
          <p:spPr>
            <a:xfrm>
              <a:off x="-556440" y="-1933939"/>
              <a:ext cx="582006" cy="584873"/>
            </a:xfrm>
            <a:custGeom>
              <a:avLst/>
              <a:gdLst>
                <a:gd name="connsiteX0" fmla="*/ 291003 w 582006"/>
                <a:gd name="connsiteY0" fmla="*/ 584873 h 584873"/>
                <a:gd name="connsiteX1" fmla="*/ 0 w 582006"/>
                <a:gd name="connsiteY1" fmla="*/ 292437 h 584873"/>
                <a:gd name="connsiteX2" fmla="*/ 291003 w 582006"/>
                <a:gd name="connsiteY2" fmla="*/ 0 h 584873"/>
                <a:gd name="connsiteX3" fmla="*/ 582006 w 582006"/>
                <a:gd name="connsiteY3" fmla="*/ 292437 h 584873"/>
                <a:gd name="connsiteX4" fmla="*/ 291003 w 582006"/>
                <a:gd name="connsiteY4" fmla="*/ 584873 h 584873"/>
                <a:gd name="connsiteX5" fmla="*/ 291003 w 582006"/>
                <a:gd name="connsiteY5" fmla="*/ 9716 h 584873"/>
                <a:gd name="connsiteX6" fmla="*/ 9668 w 582006"/>
                <a:gd name="connsiteY6" fmla="*/ 292437 h 584873"/>
                <a:gd name="connsiteX7" fmla="*/ 291003 w 582006"/>
                <a:gd name="connsiteY7" fmla="*/ 575158 h 584873"/>
                <a:gd name="connsiteX8" fmla="*/ 572338 w 582006"/>
                <a:gd name="connsiteY8" fmla="*/ 292437 h 584873"/>
                <a:gd name="connsiteX9" fmla="*/ 291003 w 582006"/>
                <a:gd name="connsiteY9" fmla="*/ 9716 h 58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006" h="584873">
                  <a:moveTo>
                    <a:pt x="291003" y="584873"/>
                  </a:moveTo>
                  <a:cubicBezTo>
                    <a:pt x="130284" y="584873"/>
                    <a:pt x="0" y="453945"/>
                    <a:pt x="0" y="292437"/>
                  </a:cubicBezTo>
                  <a:cubicBezTo>
                    <a:pt x="0" y="130928"/>
                    <a:pt x="130284" y="0"/>
                    <a:pt x="291003" y="0"/>
                  </a:cubicBezTo>
                  <a:cubicBezTo>
                    <a:pt x="451722" y="0"/>
                    <a:pt x="582006" y="130928"/>
                    <a:pt x="582006" y="292437"/>
                  </a:cubicBezTo>
                  <a:cubicBezTo>
                    <a:pt x="581735" y="453834"/>
                    <a:pt x="451606" y="584606"/>
                    <a:pt x="291003" y="584873"/>
                  </a:cubicBezTo>
                  <a:close/>
                  <a:moveTo>
                    <a:pt x="291003" y="9716"/>
                  </a:moveTo>
                  <a:cubicBezTo>
                    <a:pt x="135631" y="9716"/>
                    <a:pt x="9668" y="136294"/>
                    <a:pt x="9668" y="292437"/>
                  </a:cubicBezTo>
                  <a:cubicBezTo>
                    <a:pt x="9668" y="448579"/>
                    <a:pt x="135631" y="575158"/>
                    <a:pt x="291003" y="575158"/>
                  </a:cubicBezTo>
                  <a:cubicBezTo>
                    <a:pt x="446376" y="575158"/>
                    <a:pt x="572338" y="448579"/>
                    <a:pt x="572338" y="292437"/>
                  </a:cubicBezTo>
                  <a:cubicBezTo>
                    <a:pt x="572126" y="136382"/>
                    <a:pt x="446289" y="9929"/>
                    <a:pt x="291003" y="971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5" name="图形 16">
              <a:extLst>
                <a:ext uri="{FF2B5EF4-FFF2-40B4-BE49-F238E27FC236}">
                  <a16:creationId xmlns:a16="http://schemas.microsoft.com/office/drawing/2014/main" id="{76A555E9-5ADC-4672-A14B-6365E2E2454D}"/>
                </a:ext>
              </a:extLst>
            </p:cNvPr>
            <p:cNvSpPr/>
            <p:nvPr/>
          </p:nvSpPr>
          <p:spPr>
            <a:xfrm>
              <a:off x="-1468991" y="-1981448"/>
              <a:ext cx="676557" cy="679890"/>
            </a:xfrm>
            <a:custGeom>
              <a:avLst/>
              <a:gdLst>
                <a:gd name="connsiteX0" fmla="*/ 676558 w 676557"/>
                <a:gd name="connsiteY0" fmla="*/ 339945 h 679890"/>
                <a:gd name="connsiteX1" fmla="*/ 338279 w 676557"/>
                <a:gd name="connsiteY1" fmla="*/ 679891 h 679890"/>
                <a:gd name="connsiteX2" fmla="*/ 0 w 676557"/>
                <a:gd name="connsiteY2" fmla="*/ 339945 h 679890"/>
                <a:gd name="connsiteX3" fmla="*/ 338279 w 676557"/>
                <a:gd name="connsiteY3" fmla="*/ 0 h 679890"/>
                <a:gd name="connsiteX4" fmla="*/ 676558 w 676557"/>
                <a:gd name="connsiteY4" fmla="*/ 339945 h 67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557" h="679890">
                  <a:moveTo>
                    <a:pt x="676558" y="339945"/>
                  </a:moveTo>
                  <a:cubicBezTo>
                    <a:pt x="676558" y="527692"/>
                    <a:pt x="525105" y="679891"/>
                    <a:pt x="338279" y="679891"/>
                  </a:cubicBezTo>
                  <a:cubicBezTo>
                    <a:pt x="151453" y="679891"/>
                    <a:pt x="0" y="527692"/>
                    <a:pt x="0" y="339945"/>
                  </a:cubicBezTo>
                  <a:cubicBezTo>
                    <a:pt x="0" y="152199"/>
                    <a:pt x="151453" y="0"/>
                    <a:pt x="338279" y="0"/>
                  </a:cubicBezTo>
                  <a:cubicBezTo>
                    <a:pt x="525105" y="0"/>
                    <a:pt x="676558" y="152199"/>
                    <a:pt x="676558" y="339945"/>
                  </a:cubicBezTo>
                  <a:close/>
                </a:path>
              </a:pathLst>
            </a:custGeom>
            <a:solidFill>
              <a:schemeClr val="accent1"/>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6" name="图形 16">
              <a:extLst>
                <a:ext uri="{FF2B5EF4-FFF2-40B4-BE49-F238E27FC236}">
                  <a16:creationId xmlns:a16="http://schemas.microsoft.com/office/drawing/2014/main" id="{76A555E9-5ADC-4672-A14B-6365E2E2454D}"/>
                </a:ext>
              </a:extLst>
            </p:cNvPr>
            <p:cNvSpPr/>
            <p:nvPr/>
          </p:nvSpPr>
          <p:spPr>
            <a:xfrm>
              <a:off x="-1290522" y="-1854276"/>
              <a:ext cx="304538" cy="409609"/>
            </a:xfrm>
            <a:custGeom>
              <a:avLst/>
              <a:gdLst>
                <a:gd name="connsiteX0" fmla="*/ 126552 w 304538"/>
                <a:gd name="connsiteY0" fmla="*/ 321198 h 409609"/>
                <a:gd name="connsiteX1" fmla="*/ 133513 w 304538"/>
                <a:gd name="connsiteY1" fmla="*/ 237062 h 409609"/>
                <a:gd name="connsiteX2" fmla="*/ 187267 w 304538"/>
                <a:gd name="connsiteY2" fmla="*/ 237062 h 409609"/>
                <a:gd name="connsiteX3" fmla="*/ 187267 w 304538"/>
                <a:gd name="connsiteY3" fmla="*/ 192177 h 409609"/>
                <a:gd name="connsiteX4" fmla="*/ 125006 w 304538"/>
                <a:gd name="connsiteY4" fmla="*/ 192177 h 409609"/>
                <a:gd name="connsiteX5" fmla="*/ 105670 w 304538"/>
                <a:gd name="connsiteY5" fmla="*/ 180129 h 409609"/>
                <a:gd name="connsiteX6" fmla="*/ 119495 w 304538"/>
                <a:gd name="connsiteY6" fmla="*/ 82974 h 409609"/>
                <a:gd name="connsiteX7" fmla="*/ 214723 w 304538"/>
                <a:gd name="connsiteY7" fmla="*/ 85500 h 409609"/>
                <a:gd name="connsiteX8" fmla="*/ 239860 w 304538"/>
                <a:gd name="connsiteY8" fmla="*/ 124362 h 409609"/>
                <a:gd name="connsiteX9" fmla="*/ 246531 w 304538"/>
                <a:gd name="connsiteY9" fmla="*/ 137284 h 409609"/>
                <a:gd name="connsiteX10" fmla="*/ 304538 w 304538"/>
                <a:gd name="connsiteY10" fmla="*/ 111829 h 409609"/>
                <a:gd name="connsiteX11" fmla="*/ 282592 w 304538"/>
                <a:gd name="connsiteY11" fmla="*/ 72287 h 409609"/>
                <a:gd name="connsiteX12" fmla="*/ 224585 w 304538"/>
                <a:gd name="connsiteY12" fmla="*/ 14772 h 409609"/>
                <a:gd name="connsiteX13" fmla="*/ 89234 w 304538"/>
                <a:gd name="connsiteY13" fmla="*/ 27985 h 409609"/>
                <a:gd name="connsiteX14" fmla="*/ 34514 w 304538"/>
                <a:gd name="connsiteY14" fmla="*/ 158464 h 409609"/>
                <a:gd name="connsiteX15" fmla="*/ 41669 w 304538"/>
                <a:gd name="connsiteY15" fmla="*/ 191691 h 409609"/>
                <a:gd name="connsiteX16" fmla="*/ 0 w 304538"/>
                <a:gd name="connsiteY16" fmla="*/ 191691 h 409609"/>
                <a:gd name="connsiteX17" fmla="*/ 0 w 304538"/>
                <a:gd name="connsiteY17" fmla="*/ 236674 h 409609"/>
                <a:gd name="connsiteX18" fmla="*/ 59457 w 304538"/>
                <a:gd name="connsiteY18" fmla="*/ 236674 h 409609"/>
                <a:gd name="connsiteX19" fmla="*/ 65935 w 304538"/>
                <a:gd name="connsiteY19" fmla="*/ 238714 h 409609"/>
                <a:gd name="connsiteX20" fmla="*/ 75023 w 304538"/>
                <a:gd name="connsiteY20" fmla="*/ 277576 h 409609"/>
                <a:gd name="connsiteX21" fmla="*/ 12375 w 304538"/>
                <a:gd name="connsiteY21" fmla="*/ 351316 h 409609"/>
                <a:gd name="connsiteX22" fmla="*/ 8314 w 304538"/>
                <a:gd name="connsiteY22" fmla="*/ 353454 h 409609"/>
                <a:gd name="connsiteX23" fmla="*/ 28907 w 304538"/>
                <a:gd name="connsiteY23" fmla="*/ 409609 h 409609"/>
                <a:gd name="connsiteX24" fmla="*/ 37415 w 304538"/>
                <a:gd name="connsiteY24" fmla="*/ 406500 h 409609"/>
                <a:gd name="connsiteX25" fmla="*/ 70092 w 304538"/>
                <a:gd name="connsiteY25" fmla="*/ 391247 h 409609"/>
                <a:gd name="connsiteX26" fmla="*/ 152172 w 304538"/>
                <a:gd name="connsiteY26" fmla="*/ 389110 h 409609"/>
                <a:gd name="connsiteX27" fmla="*/ 173248 w 304538"/>
                <a:gd name="connsiteY27" fmla="*/ 398048 h 409609"/>
                <a:gd name="connsiteX28" fmla="*/ 289263 w 304538"/>
                <a:gd name="connsiteY28" fmla="*/ 380852 h 409609"/>
                <a:gd name="connsiteX29" fmla="*/ 262193 w 304538"/>
                <a:gd name="connsiteY29" fmla="*/ 322170 h 409609"/>
                <a:gd name="connsiteX30" fmla="*/ 249431 w 304538"/>
                <a:gd name="connsiteY30" fmla="*/ 329845 h 409609"/>
                <a:gd name="connsiteX31" fmla="*/ 192487 w 304538"/>
                <a:gd name="connsiteY31" fmla="*/ 339561 h 409609"/>
                <a:gd name="connsiteX32" fmla="*/ 126552 w 304538"/>
                <a:gd name="connsiteY32" fmla="*/ 321198 h 40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4538" h="409609">
                  <a:moveTo>
                    <a:pt x="126552" y="321198"/>
                  </a:moveTo>
                  <a:cubicBezTo>
                    <a:pt x="140155" y="295269"/>
                    <a:pt x="142669" y="264893"/>
                    <a:pt x="133513" y="237062"/>
                  </a:cubicBezTo>
                  <a:lnTo>
                    <a:pt x="187267" y="237062"/>
                  </a:lnTo>
                  <a:lnTo>
                    <a:pt x="187267" y="192177"/>
                  </a:lnTo>
                  <a:cubicBezTo>
                    <a:pt x="166094" y="192177"/>
                    <a:pt x="145502" y="191399"/>
                    <a:pt x="125006" y="192177"/>
                  </a:cubicBezTo>
                  <a:cubicBezTo>
                    <a:pt x="116479" y="193537"/>
                    <a:pt x="108251" y="188409"/>
                    <a:pt x="105670" y="180129"/>
                  </a:cubicBezTo>
                  <a:cubicBezTo>
                    <a:pt x="88848" y="144862"/>
                    <a:pt x="93295" y="109303"/>
                    <a:pt x="119495" y="82974"/>
                  </a:cubicBezTo>
                  <a:cubicBezTo>
                    <a:pt x="145695" y="56645"/>
                    <a:pt x="187170" y="51302"/>
                    <a:pt x="214723" y="85500"/>
                  </a:cubicBezTo>
                  <a:cubicBezTo>
                    <a:pt x="223860" y="97940"/>
                    <a:pt x="232261" y="110917"/>
                    <a:pt x="239860" y="124362"/>
                  </a:cubicBezTo>
                  <a:cubicBezTo>
                    <a:pt x="242374" y="128443"/>
                    <a:pt x="244210" y="132815"/>
                    <a:pt x="246531" y="137284"/>
                  </a:cubicBezTo>
                  <a:lnTo>
                    <a:pt x="304538" y="111829"/>
                  </a:lnTo>
                  <a:cubicBezTo>
                    <a:pt x="296997" y="98228"/>
                    <a:pt x="290230" y="84917"/>
                    <a:pt x="282592" y="72287"/>
                  </a:cubicBezTo>
                  <a:cubicBezTo>
                    <a:pt x="269047" y="47997"/>
                    <a:pt x="248938" y="28057"/>
                    <a:pt x="224585" y="14772"/>
                  </a:cubicBezTo>
                  <a:cubicBezTo>
                    <a:pt x="176922" y="-9226"/>
                    <a:pt x="130903" y="-3396"/>
                    <a:pt x="89234" y="27985"/>
                  </a:cubicBezTo>
                  <a:cubicBezTo>
                    <a:pt x="47498" y="57250"/>
                    <a:pt x="26219" y="108008"/>
                    <a:pt x="34514" y="158464"/>
                  </a:cubicBezTo>
                  <a:cubicBezTo>
                    <a:pt x="35868" y="169345"/>
                    <a:pt x="39058" y="180032"/>
                    <a:pt x="41669" y="191691"/>
                  </a:cubicBezTo>
                  <a:lnTo>
                    <a:pt x="0" y="191691"/>
                  </a:lnTo>
                  <a:lnTo>
                    <a:pt x="0" y="236674"/>
                  </a:lnTo>
                  <a:cubicBezTo>
                    <a:pt x="20206" y="236674"/>
                    <a:pt x="39832" y="236674"/>
                    <a:pt x="59457" y="236674"/>
                  </a:cubicBezTo>
                  <a:cubicBezTo>
                    <a:pt x="61681" y="236674"/>
                    <a:pt x="65258" y="237256"/>
                    <a:pt x="65935" y="238714"/>
                  </a:cubicBezTo>
                  <a:cubicBezTo>
                    <a:pt x="71929" y="250955"/>
                    <a:pt x="78600" y="263488"/>
                    <a:pt x="75023" y="277576"/>
                  </a:cubicBezTo>
                  <a:cubicBezTo>
                    <a:pt x="67356" y="310951"/>
                    <a:pt x="43970" y="338474"/>
                    <a:pt x="12375" y="351316"/>
                  </a:cubicBezTo>
                  <a:lnTo>
                    <a:pt x="8314" y="353454"/>
                  </a:lnTo>
                  <a:lnTo>
                    <a:pt x="28907" y="409609"/>
                  </a:lnTo>
                  <a:cubicBezTo>
                    <a:pt x="32291" y="408346"/>
                    <a:pt x="34998" y="407569"/>
                    <a:pt x="37415" y="406500"/>
                  </a:cubicBezTo>
                  <a:cubicBezTo>
                    <a:pt x="48339" y="401448"/>
                    <a:pt x="58974" y="395716"/>
                    <a:pt x="70092" y="391247"/>
                  </a:cubicBezTo>
                  <a:cubicBezTo>
                    <a:pt x="97065" y="380463"/>
                    <a:pt x="124522" y="376674"/>
                    <a:pt x="152172" y="389110"/>
                  </a:cubicBezTo>
                  <a:cubicBezTo>
                    <a:pt x="159133" y="392219"/>
                    <a:pt x="166191" y="395036"/>
                    <a:pt x="173248" y="398048"/>
                  </a:cubicBezTo>
                  <a:cubicBezTo>
                    <a:pt x="215207" y="416022"/>
                    <a:pt x="252428" y="403100"/>
                    <a:pt x="289263" y="380852"/>
                  </a:cubicBezTo>
                  <a:cubicBezTo>
                    <a:pt x="279692" y="361032"/>
                    <a:pt x="270991" y="341601"/>
                    <a:pt x="262193" y="322170"/>
                  </a:cubicBezTo>
                  <a:cubicBezTo>
                    <a:pt x="257359" y="325085"/>
                    <a:pt x="253492" y="327708"/>
                    <a:pt x="249431" y="329845"/>
                  </a:cubicBezTo>
                  <a:cubicBezTo>
                    <a:pt x="231546" y="339561"/>
                    <a:pt x="212693" y="346653"/>
                    <a:pt x="192487" y="339561"/>
                  </a:cubicBezTo>
                  <a:cubicBezTo>
                    <a:pt x="172281" y="332468"/>
                    <a:pt x="150626" y="322170"/>
                    <a:pt x="126552" y="321198"/>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7" name="图形 16">
              <a:extLst>
                <a:ext uri="{FF2B5EF4-FFF2-40B4-BE49-F238E27FC236}">
                  <a16:creationId xmlns:a16="http://schemas.microsoft.com/office/drawing/2014/main" id="{76A555E9-5ADC-4672-A14B-6365E2E2454D}"/>
                </a:ext>
              </a:extLst>
            </p:cNvPr>
            <p:cNvSpPr/>
            <p:nvPr/>
          </p:nvSpPr>
          <p:spPr>
            <a:xfrm>
              <a:off x="-1421618" y="-1933939"/>
              <a:ext cx="582006" cy="584873"/>
            </a:xfrm>
            <a:custGeom>
              <a:avLst/>
              <a:gdLst>
                <a:gd name="connsiteX0" fmla="*/ 290906 w 582006"/>
                <a:gd name="connsiteY0" fmla="*/ 584873 h 584873"/>
                <a:gd name="connsiteX1" fmla="*/ 0 w 582006"/>
                <a:gd name="connsiteY1" fmla="*/ 292339 h 584873"/>
                <a:gd name="connsiteX2" fmla="*/ 291100 w 582006"/>
                <a:gd name="connsiteY2" fmla="*/ 0 h 584873"/>
                <a:gd name="connsiteX3" fmla="*/ 582006 w 582006"/>
                <a:gd name="connsiteY3" fmla="*/ 292437 h 584873"/>
                <a:gd name="connsiteX4" fmla="*/ 290906 w 582006"/>
                <a:gd name="connsiteY4" fmla="*/ 584873 h 584873"/>
                <a:gd name="connsiteX5" fmla="*/ 290906 w 582006"/>
                <a:gd name="connsiteY5" fmla="*/ 9716 h 584873"/>
                <a:gd name="connsiteX6" fmla="*/ 9668 w 582006"/>
                <a:gd name="connsiteY6" fmla="*/ 292534 h 584873"/>
                <a:gd name="connsiteX7" fmla="*/ 291100 w 582006"/>
                <a:gd name="connsiteY7" fmla="*/ 575158 h 584873"/>
                <a:gd name="connsiteX8" fmla="*/ 572338 w 582006"/>
                <a:gd name="connsiteY8" fmla="*/ 292437 h 584873"/>
                <a:gd name="connsiteX9" fmla="*/ 290906 w 582006"/>
                <a:gd name="connsiteY9" fmla="*/ 9716 h 58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006" h="584873">
                  <a:moveTo>
                    <a:pt x="290906" y="584873"/>
                  </a:moveTo>
                  <a:cubicBezTo>
                    <a:pt x="130188" y="584820"/>
                    <a:pt x="-58" y="453848"/>
                    <a:pt x="0" y="292339"/>
                  </a:cubicBezTo>
                  <a:cubicBezTo>
                    <a:pt x="58" y="130831"/>
                    <a:pt x="130381" y="-53"/>
                    <a:pt x="291100" y="0"/>
                  </a:cubicBezTo>
                  <a:cubicBezTo>
                    <a:pt x="451780" y="53"/>
                    <a:pt x="582006" y="130966"/>
                    <a:pt x="582006" y="292437"/>
                  </a:cubicBezTo>
                  <a:cubicBezTo>
                    <a:pt x="581793" y="453894"/>
                    <a:pt x="451577" y="584713"/>
                    <a:pt x="290906" y="584873"/>
                  </a:cubicBezTo>
                  <a:close/>
                  <a:moveTo>
                    <a:pt x="290906" y="9716"/>
                  </a:moveTo>
                  <a:cubicBezTo>
                    <a:pt x="135534" y="9769"/>
                    <a:pt x="9610" y="136391"/>
                    <a:pt x="9668" y="292534"/>
                  </a:cubicBezTo>
                  <a:cubicBezTo>
                    <a:pt x="9726" y="448676"/>
                    <a:pt x="135727" y="575211"/>
                    <a:pt x="291100" y="575158"/>
                  </a:cubicBezTo>
                  <a:cubicBezTo>
                    <a:pt x="446443" y="575104"/>
                    <a:pt x="572338" y="448541"/>
                    <a:pt x="572338" y="292437"/>
                  </a:cubicBezTo>
                  <a:cubicBezTo>
                    <a:pt x="572174" y="136323"/>
                    <a:pt x="446259" y="9822"/>
                    <a:pt x="290906" y="971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8" name="图形 16">
              <a:extLst>
                <a:ext uri="{FF2B5EF4-FFF2-40B4-BE49-F238E27FC236}">
                  <a16:creationId xmlns:a16="http://schemas.microsoft.com/office/drawing/2014/main" id="{76A555E9-5ADC-4672-A14B-6365E2E2454D}"/>
                </a:ext>
              </a:extLst>
            </p:cNvPr>
            <p:cNvSpPr/>
            <p:nvPr/>
          </p:nvSpPr>
          <p:spPr>
            <a:xfrm>
              <a:off x="-2085125" y="-1438449"/>
              <a:ext cx="676557" cy="679890"/>
            </a:xfrm>
            <a:custGeom>
              <a:avLst/>
              <a:gdLst>
                <a:gd name="connsiteX0" fmla="*/ 676558 w 676557"/>
                <a:gd name="connsiteY0" fmla="*/ 339945 h 679890"/>
                <a:gd name="connsiteX1" fmla="*/ 338279 w 676557"/>
                <a:gd name="connsiteY1" fmla="*/ 679891 h 679890"/>
                <a:gd name="connsiteX2" fmla="*/ 0 w 676557"/>
                <a:gd name="connsiteY2" fmla="*/ 339945 h 679890"/>
                <a:gd name="connsiteX3" fmla="*/ 338279 w 676557"/>
                <a:gd name="connsiteY3" fmla="*/ 0 h 679890"/>
                <a:gd name="connsiteX4" fmla="*/ 676558 w 676557"/>
                <a:gd name="connsiteY4" fmla="*/ 339945 h 67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557" h="679890">
                  <a:moveTo>
                    <a:pt x="676558" y="339945"/>
                  </a:moveTo>
                  <a:cubicBezTo>
                    <a:pt x="676558" y="527692"/>
                    <a:pt x="525105" y="679891"/>
                    <a:pt x="338279" y="679891"/>
                  </a:cubicBezTo>
                  <a:cubicBezTo>
                    <a:pt x="151453" y="679891"/>
                    <a:pt x="0" y="527692"/>
                    <a:pt x="0" y="339945"/>
                  </a:cubicBezTo>
                  <a:cubicBezTo>
                    <a:pt x="0" y="152199"/>
                    <a:pt x="151453" y="0"/>
                    <a:pt x="338279" y="0"/>
                  </a:cubicBezTo>
                  <a:cubicBezTo>
                    <a:pt x="525105" y="0"/>
                    <a:pt x="676558" y="152199"/>
                    <a:pt x="676558" y="339945"/>
                  </a:cubicBezTo>
                  <a:close/>
                </a:path>
              </a:pathLst>
            </a:custGeom>
            <a:solidFill>
              <a:schemeClr val="accent1"/>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9" name="图形 16">
              <a:extLst>
                <a:ext uri="{FF2B5EF4-FFF2-40B4-BE49-F238E27FC236}">
                  <a16:creationId xmlns:a16="http://schemas.microsoft.com/office/drawing/2014/main" id="{76A555E9-5ADC-4672-A14B-6365E2E2454D}"/>
                </a:ext>
              </a:extLst>
            </p:cNvPr>
            <p:cNvSpPr/>
            <p:nvPr/>
          </p:nvSpPr>
          <p:spPr>
            <a:xfrm>
              <a:off x="-1878619" y="-1319822"/>
              <a:ext cx="263578" cy="442540"/>
            </a:xfrm>
            <a:custGeom>
              <a:avLst/>
              <a:gdLst>
                <a:gd name="connsiteX0" fmla="*/ 216077 w 263578"/>
                <a:gd name="connsiteY0" fmla="*/ 218404 h 442540"/>
                <a:gd name="connsiteX1" fmla="*/ 168801 w 263578"/>
                <a:gd name="connsiteY1" fmla="*/ 195767 h 442540"/>
                <a:gd name="connsiteX2" fmla="*/ 163677 w 263578"/>
                <a:gd name="connsiteY2" fmla="*/ 188189 h 442540"/>
                <a:gd name="connsiteX3" fmla="*/ 163677 w 263578"/>
                <a:gd name="connsiteY3" fmla="*/ 104539 h 442540"/>
                <a:gd name="connsiteX4" fmla="*/ 164257 w 263578"/>
                <a:gd name="connsiteY4" fmla="*/ 100944 h 442540"/>
                <a:gd name="connsiteX5" fmla="*/ 216850 w 263578"/>
                <a:gd name="connsiteY5" fmla="*/ 134851 h 442540"/>
                <a:gd name="connsiteX6" fmla="*/ 256295 w 263578"/>
                <a:gd name="connsiteY6" fmla="*/ 88703 h 442540"/>
                <a:gd name="connsiteX7" fmla="*/ 169285 w 263578"/>
                <a:gd name="connsiteY7" fmla="*/ 38182 h 442540"/>
                <a:gd name="connsiteX8" fmla="*/ 163097 w 263578"/>
                <a:gd name="connsiteY8" fmla="*/ 30410 h 442540"/>
                <a:gd name="connsiteX9" fmla="*/ 163097 w 263578"/>
                <a:gd name="connsiteY9" fmla="*/ 0 h 442540"/>
                <a:gd name="connsiteX10" fmla="*/ 112824 w 263578"/>
                <a:gd name="connsiteY10" fmla="*/ 0 h 442540"/>
                <a:gd name="connsiteX11" fmla="*/ 112824 w 263578"/>
                <a:gd name="connsiteY11" fmla="*/ 34490 h 442540"/>
                <a:gd name="connsiteX12" fmla="*/ 74153 w 263578"/>
                <a:gd name="connsiteY12" fmla="*/ 48092 h 442540"/>
                <a:gd name="connsiteX13" fmla="*/ 14308 w 263578"/>
                <a:gd name="connsiteY13" fmla="*/ 134851 h 442540"/>
                <a:gd name="connsiteX14" fmla="*/ 65838 w 263578"/>
                <a:gd name="connsiteY14" fmla="*/ 223748 h 442540"/>
                <a:gd name="connsiteX15" fmla="*/ 108280 w 263578"/>
                <a:gd name="connsiteY15" fmla="*/ 243956 h 442540"/>
                <a:gd name="connsiteX16" fmla="*/ 113404 w 263578"/>
                <a:gd name="connsiteY16" fmla="*/ 251534 h 442540"/>
                <a:gd name="connsiteX17" fmla="*/ 113404 w 263578"/>
                <a:gd name="connsiteY17" fmla="*/ 320612 h 442540"/>
                <a:gd name="connsiteX18" fmla="*/ 113404 w 263578"/>
                <a:gd name="connsiteY18" fmla="*/ 350244 h 442540"/>
                <a:gd name="connsiteX19" fmla="*/ 43312 w 263578"/>
                <a:gd name="connsiteY19" fmla="*/ 312353 h 442540"/>
                <a:gd name="connsiteX20" fmla="*/ 0 w 263578"/>
                <a:gd name="connsiteY20" fmla="*/ 359959 h 442540"/>
                <a:gd name="connsiteX21" fmla="*/ 112921 w 263578"/>
                <a:gd name="connsiteY21" fmla="*/ 413394 h 442540"/>
                <a:gd name="connsiteX22" fmla="*/ 112921 w 263578"/>
                <a:gd name="connsiteY22" fmla="*/ 442541 h 442540"/>
                <a:gd name="connsiteX23" fmla="*/ 163677 w 263578"/>
                <a:gd name="connsiteY23" fmla="*/ 442541 h 442540"/>
                <a:gd name="connsiteX24" fmla="*/ 163677 w 263578"/>
                <a:gd name="connsiteY24" fmla="*/ 411549 h 442540"/>
                <a:gd name="connsiteX25" fmla="*/ 170928 w 263578"/>
                <a:gd name="connsiteY25" fmla="*/ 409703 h 442540"/>
                <a:gd name="connsiteX26" fmla="*/ 214240 w 263578"/>
                <a:gd name="connsiteY26" fmla="*/ 391826 h 442540"/>
                <a:gd name="connsiteX27" fmla="*/ 216077 w 263578"/>
                <a:gd name="connsiteY27" fmla="*/ 218404 h 442540"/>
                <a:gd name="connsiteX28" fmla="*/ 112534 w 263578"/>
                <a:gd name="connsiteY28" fmla="*/ 169827 h 442540"/>
                <a:gd name="connsiteX29" fmla="*/ 82370 w 263578"/>
                <a:gd name="connsiteY29" fmla="*/ 133394 h 442540"/>
                <a:gd name="connsiteX30" fmla="*/ 112534 w 263578"/>
                <a:gd name="connsiteY30" fmla="*/ 100264 h 442540"/>
                <a:gd name="connsiteX31" fmla="*/ 164161 w 263578"/>
                <a:gd name="connsiteY31" fmla="*/ 345872 h 442540"/>
                <a:gd name="connsiteX32" fmla="*/ 163677 w 263578"/>
                <a:gd name="connsiteY32" fmla="*/ 341791 h 442540"/>
                <a:gd name="connsiteX33" fmla="*/ 163677 w 263578"/>
                <a:gd name="connsiteY33" fmla="*/ 269217 h 442540"/>
                <a:gd name="connsiteX34" fmla="*/ 194034 w 263578"/>
                <a:gd name="connsiteY34" fmla="*/ 308079 h 442540"/>
                <a:gd name="connsiteX35" fmla="*/ 164161 w 263578"/>
                <a:gd name="connsiteY35" fmla="*/ 346163 h 4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3578" h="442540">
                  <a:moveTo>
                    <a:pt x="216077" y="218404"/>
                  </a:moveTo>
                  <a:cubicBezTo>
                    <a:pt x="200707" y="210069"/>
                    <a:pt x="184928" y="202510"/>
                    <a:pt x="168801" y="195767"/>
                  </a:cubicBezTo>
                  <a:cubicBezTo>
                    <a:pt x="165505" y="194806"/>
                    <a:pt x="163355" y="191619"/>
                    <a:pt x="163677" y="188189"/>
                  </a:cubicBezTo>
                  <a:cubicBezTo>
                    <a:pt x="163677" y="160306"/>
                    <a:pt x="163677" y="132422"/>
                    <a:pt x="163677" y="104539"/>
                  </a:cubicBezTo>
                  <a:cubicBezTo>
                    <a:pt x="163807" y="103334"/>
                    <a:pt x="164000" y="102129"/>
                    <a:pt x="164257" y="100944"/>
                  </a:cubicBezTo>
                  <a:cubicBezTo>
                    <a:pt x="184461" y="107376"/>
                    <a:pt x="202607" y="119083"/>
                    <a:pt x="216850" y="134851"/>
                  </a:cubicBezTo>
                  <a:cubicBezTo>
                    <a:pt x="230482" y="119015"/>
                    <a:pt x="243244" y="103956"/>
                    <a:pt x="256295" y="88703"/>
                  </a:cubicBezTo>
                  <a:cubicBezTo>
                    <a:pt x="233431" y="62927"/>
                    <a:pt x="202927" y="45216"/>
                    <a:pt x="169285" y="38182"/>
                  </a:cubicBezTo>
                  <a:cubicBezTo>
                    <a:pt x="164451" y="37113"/>
                    <a:pt x="162904" y="35364"/>
                    <a:pt x="163097" y="30410"/>
                  </a:cubicBezTo>
                  <a:cubicBezTo>
                    <a:pt x="163097" y="20694"/>
                    <a:pt x="163097" y="10979"/>
                    <a:pt x="163097" y="0"/>
                  </a:cubicBezTo>
                  <a:lnTo>
                    <a:pt x="112824" y="0"/>
                  </a:lnTo>
                  <a:lnTo>
                    <a:pt x="112824" y="34490"/>
                  </a:lnTo>
                  <a:cubicBezTo>
                    <a:pt x="99687" y="38289"/>
                    <a:pt x="86776" y="42826"/>
                    <a:pt x="74153" y="48092"/>
                  </a:cubicBezTo>
                  <a:cubicBezTo>
                    <a:pt x="38575" y="65774"/>
                    <a:pt x="16145" y="93463"/>
                    <a:pt x="14308" y="134851"/>
                  </a:cubicBezTo>
                  <a:cubicBezTo>
                    <a:pt x="12472" y="176239"/>
                    <a:pt x="32001" y="204123"/>
                    <a:pt x="65838" y="223748"/>
                  </a:cubicBezTo>
                  <a:cubicBezTo>
                    <a:pt x="79625" y="231229"/>
                    <a:pt x="93791" y="237971"/>
                    <a:pt x="108280" y="243956"/>
                  </a:cubicBezTo>
                  <a:cubicBezTo>
                    <a:pt x="111625" y="244850"/>
                    <a:pt x="113809" y="248076"/>
                    <a:pt x="113404" y="251534"/>
                  </a:cubicBezTo>
                  <a:cubicBezTo>
                    <a:pt x="113404" y="274657"/>
                    <a:pt x="113404" y="297586"/>
                    <a:pt x="113404" y="320612"/>
                  </a:cubicBezTo>
                  <a:lnTo>
                    <a:pt x="113404" y="350244"/>
                  </a:lnTo>
                  <a:cubicBezTo>
                    <a:pt x="86775" y="344997"/>
                    <a:pt x="62344" y="331794"/>
                    <a:pt x="43312" y="312353"/>
                  </a:cubicBezTo>
                  <a:lnTo>
                    <a:pt x="0" y="359959"/>
                  </a:lnTo>
                  <a:cubicBezTo>
                    <a:pt x="30323" y="390408"/>
                    <a:pt x="70248" y="409304"/>
                    <a:pt x="112921" y="413394"/>
                  </a:cubicBezTo>
                  <a:lnTo>
                    <a:pt x="112921" y="442541"/>
                  </a:lnTo>
                  <a:lnTo>
                    <a:pt x="163677" y="442541"/>
                  </a:lnTo>
                  <a:lnTo>
                    <a:pt x="163677" y="411549"/>
                  </a:lnTo>
                  <a:lnTo>
                    <a:pt x="170928" y="409703"/>
                  </a:lnTo>
                  <a:cubicBezTo>
                    <a:pt x="186222" y="406098"/>
                    <a:pt x="200843" y="400065"/>
                    <a:pt x="214240" y="391826"/>
                  </a:cubicBezTo>
                  <a:cubicBezTo>
                    <a:pt x="277951" y="352576"/>
                    <a:pt x="281432" y="257558"/>
                    <a:pt x="216077" y="218404"/>
                  </a:cubicBezTo>
                  <a:close/>
                  <a:moveTo>
                    <a:pt x="112534" y="169827"/>
                  </a:moveTo>
                  <a:cubicBezTo>
                    <a:pt x="95531" y="165785"/>
                    <a:pt x="83235" y="150930"/>
                    <a:pt x="82370" y="133394"/>
                  </a:cubicBezTo>
                  <a:cubicBezTo>
                    <a:pt x="82832" y="116353"/>
                    <a:pt x="95683" y="102236"/>
                    <a:pt x="112534" y="100264"/>
                  </a:cubicBezTo>
                  <a:close/>
                  <a:moveTo>
                    <a:pt x="164161" y="345872"/>
                  </a:moveTo>
                  <a:cubicBezTo>
                    <a:pt x="164161" y="344512"/>
                    <a:pt x="163677" y="343151"/>
                    <a:pt x="163677" y="341791"/>
                  </a:cubicBezTo>
                  <a:lnTo>
                    <a:pt x="163677" y="269217"/>
                  </a:lnTo>
                  <a:cubicBezTo>
                    <a:pt x="181636" y="273375"/>
                    <a:pt x="194278" y="289561"/>
                    <a:pt x="194034" y="308079"/>
                  </a:cubicBezTo>
                  <a:cubicBezTo>
                    <a:pt x="194146" y="326227"/>
                    <a:pt x="181745" y="342034"/>
                    <a:pt x="164161" y="346163"/>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0" name="图形 16">
              <a:extLst>
                <a:ext uri="{FF2B5EF4-FFF2-40B4-BE49-F238E27FC236}">
                  <a16:creationId xmlns:a16="http://schemas.microsoft.com/office/drawing/2014/main" id="{76A555E9-5ADC-4672-A14B-6365E2E2454D}"/>
                </a:ext>
              </a:extLst>
            </p:cNvPr>
            <p:cNvSpPr/>
            <p:nvPr/>
          </p:nvSpPr>
          <p:spPr>
            <a:xfrm>
              <a:off x="-2037849" y="-1390940"/>
              <a:ext cx="582006" cy="584873"/>
            </a:xfrm>
            <a:custGeom>
              <a:avLst/>
              <a:gdLst>
                <a:gd name="connsiteX0" fmla="*/ 291003 w 582006"/>
                <a:gd name="connsiteY0" fmla="*/ 584873 h 584873"/>
                <a:gd name="connsiteX1" fmla="*/ 0 w 582006"/>
                <a:gd name="connsiteY1" fmla="*/ 292437 h 584873"/>
                <a:gd name="connsiteX2" fmla="*/ 291003 w 582006"/>
                <a:gd name="connsiteY2" fmla="*/ 0 h 584873"/>
                <a:gd name="connsiteX3" fmla="*/ 582006 w 582006"/>
                <a:gd name="connsiteY3" fmla="*/ 292437 h 584873"/>
                <a:gd name="connsiteX4" fmla="*/ 291003 w 582006"/>
                <a:gd name="connsiteY4" fmla="*/ 584873 h 584873"/>
                <a:gd name="connsiteX5" fmla="*/ 291003 w 582006"/>
                <a:gd name="connsiteY5" fmla="*/ 9716 h 584873"/>
                <a:gd name="connsiteX6" fmla="*/ 9668 w 582006"/>
                <a:gd name="connsiteY6" fmla="*/ 292437 h 584873"/>
                <a:gd name="connsiteX7" fmla="*/ 291003 w 582006"/>
                <a:gd name="connsiteY7" fmla="*/ 575158 h 584873"/>
                <a:gd name="connsiteX8" fmla="*/ 572338 w 582006"/>
                <a:gd name="connsiteY8" fmla="*/ 292437 h 584873"/>
                <a:gd name="connsiteX9" fmla="*/ 291003 w 582006"/>
                <a:gd name="connsiteY9" fmla="*/ 9716 h 58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006" h="584873">
                  <a:moveTo>
                    <a:pt x="291003" y="584873"/>
                  </a:moveTo>
                  <a:cubicBezTo>
                    <a:pt x="130286" y="584873"/>
                    <a:pt x="0" y="453947"/>
                    <a:pt x="0" y="292437"/>
                  </a:cubicBezTo>
                  <a:cubicBezTo>
                    <a:pt x="0" y="130926"/>
                    <a:pt x="130286" y="0"/>
                    <a:pt x="291003" y="0"/>
                  </a:cubicBezTo>
                  <a:cubicBezTo>
                    <a:pt x="451722" y="0"/>
                    <a:pt x="582006" y="130926"/>
                    <a:pt x="582006" y="292437"/>
                  </a:cubicBezTo>
                  <a:cubicBezTo>
                    <a:pt x="581793" y="453860"/>
                    <a:pt x="451635" y="584659"/>
                    <a:pt x="291003" y="584873"/>
                  </a:cubicBezTo>
                  <a:close/>
                  <a:moveTo>
                    <a:pt x="291003" y="9716"/>
                  </a:moveTo>
                  <a:cubicBezTo>
                    <a:pt x="135626" y="9716"/>
                    <a:pt x="9668" y="136299"/>
                    <a:pt x="9668" y="292437"/>
                  </a:cubicBezTo>
                  <a:cubicBezTo>
                    <a:pt x="9668" y="448574"/>
                    <a:pt x="135626" y="575158"/>
                    <a:pt x="291003" y="575158"/>
                  </a:cubicBezTo>
                  <a:cubicBezTo>
                    <a:pt x="446376" y="575158"/>
                    <a:pt x="572338" y="448574"/>
                    <a:pt x="572338" y="292437"/>
                  </a:cubicBezTo>
                  <a:cubicBezTo>
                    <a:pt x="572174" y="136357"/>
                    <a:pt x="446317" y="9876"/>
                    <a:pt x="291003" y="971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1" name="图形 16">
              <a:extLst>
                <a:ext uri="{FF2B5EF4-FFF2-40B4-BE49-F238E27FC236}">
                  <a16:creationId xmlns:a16="http://schemas.microsoft.com/office/drawing/2014/main" id="{76A555E9-5ADC-4672-A14B-6365E2E2454D}"/>
                </a:ext>
              </a:extLst>
            </p:cNvPr>
            <p:cNvSpPr/>
            <p:nvPr/>
          </p:nvSpPr>
          <p:spPr>
            <a:xfrm>
              <a:off x="12417" y="-1438449"/>
              <a:ext cx="676557" cy="679890"/>
            </a:xfrm>
            <a:custGeom>
              <a:avLst/>
              <a:gdLst>
                <a:gd name="connsiteX0" fmla="*/ 676558 w 676557"/>
                <a:gd name="connsiteY0" fmla="*/ 339945 h 679890"/>
                <a:gd name="connsiteX1" fmla="*/ 338279 w 676557"/>
                <a:gd name="connsiteY1" fmla="*/ 679891 h 679890"/>
                <a:gd name="connsiteX2" fmla="*/ 0 w 676557"/>
                <a:gd name="connsiteY2" fmla="*/ 339945 h 679890"/>
                <a:gd name="connsiteX3" fmla="*/ 338279 w 676557"/>
                <a:gd name="connsiteY3" fmla="*/ 0 h 679890"/>
                <a:gd name="connsiteX4" fmla="*/ 676558 w 676557"/>
                <a:gd name="connsiteY4" fmla="*/ 339945 h 67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557" h="679890">
                  <a:moveTo>
                    <a:pt x="676558" y="339945"/>
                  </a:moveTo>
                  <a:cubicBezTo>
                    <a:pt x="676558" y="527692"/>
                    <a:pt x="525105" y="679891"/>
                    <a:pt x="338279" y="679891"/>
                  </a:cubicBezTo>
                  <a:cubicBezTo>
                    <a:pt x="151453" y="679891"/>
                    <a:pt x="0" y="527692"/>
                    <a:pt x="0" y="339945"/>
                  </a:cubicBezTo>
                  <a:cubicBezTo>
                    <a:pt x="0" y="152199"/>
                    <a:pt x="151453" y="0"/>
                    <a:pt x="338279" y="0"/>
                  </a:cubicBezTo>
                  <a:cubicBezTo>
                    <a:pt x="525105" y="0"/>
                    <a:pt x="676558" y="152199"/>
                    <a:pt x="676558" y="339945"/>
                  </a:cubicBezTo>
                  <a:close/>
                </a:path>
              </a:pathLst>
            </a:custGeom>
            <a:solidFill>
              <a:schemeClr val="accent1"/>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2" name="图形 16">
              <a:extLst>
                <a:ext uri="{FF2B5EF4-FFF2-40B4-BE49-F238E27FC236}">
                  <a16:creationId xmlns:a16="http://schemas.microsoft.com/office/drawing/2014/main" id="{76A555E9-5ADC-4672-A14B-6365E2E2454D}"/>
                </a:ext>
              </a:extLst>
            </p:cNvPr>
            <p:cNvSpPr/>
            <p:nvPr/>
          </p:nvSpPr>
          <p:spPr>
            <a:xfrm>
              <a:off x="197557" y="-1274232"/>
              <a:ext cx="306374" cy="395979"/>
            </a:xfrm>
            <a:custGeom>
              <a:avLst/>
              <a:gdLst>
                <a:gd name="connsiteX0" fmla="*/ 306375 w 306374"/>
                <a:gd name="connsiteY0" fmla="*/ 461 h 395979"/>
                <a:gd name="connsiteX1" fmla="*/ 207763 w 306374"/>
                <a:gd name="connsiteY1" fmla="*/ 184473 h 395979"/>
                <a:gd name="connsiteX2" fmla="*/ 288973 w 306374"/>
                <a:gd name="connsiteY2" fmla="*/ 184473 h 395979"/>
                <a:gd name="connsiteX3" fmla="*/ 288973 w 306374"/>
                <a:gd name="connsiteY3" fmla="*/ 227901 h 395979"/>
                <a:gd name="connsiteX4" fmla="*/ 195388 w 306374"/>
                <a:gd name="connsiteY4" fmla="*/ 227901 h 395979"/>
                <a:gd name="connsiteX5" fmla="*/ 195388 w 306374"/>
                <a:gd name="connsiteY5" fmla="*/ 249664 h 395979"/>
                <a:gd name="connsiteX6" fmla="*/ 288876 w 306374"/>
                <a:gd name="connsiteY6" fmla="*/ 249664 h 395979"/>
                <a:gd name="connsiteX7" fmla="*/ 288876 w 306374"/>
                <a:gd name="connsiteY7" fmla="*/ 293092 h 395979"/>
                <a:gd name="connsiteX8" fmla="*/ 195194 w 306374"/>
                <a:gd name="connsiteY8" fmla="*/ 293092 h 395979"/>
                <a:gd name="connsiteX9" fmla="*/ 195194 w 306374"/>
                <a:gd name="connsiteY9" fmla="*/ 395979 h 395979"/>
                <a:gd name="connsiteX10" fmla="*/ 111664 w 306374"/>
                <a:gd name="connsiteY10" fmla="*/ 395979 h 395979"/>
                <a:gd name="connsiteX11" fmla="*/ 111664 w 306374"/>
                <a:gd name="connsiteY11" fmla="*/ 293869 h 395979"/>
                <a:gd name="connsiteX12" fmla="*/ 17692 w 306374"/>
                <a:gd name="connsiteY12" fmla="*/ 293869 h 395979"/>
                <a:gd name="connsiteX13" fmla="*/ 17692 w 306374"/>
                <a:gd name="connsiteY13" fmla="*/ 250344 h 395979"/>
                <a:gd name="connsiteX14" fmla="*/ 111181 w 306374"/>
                <a:gd name="connsiteY14" fmla="*/ 250344 h 395979"/>
                <a:gd name="connsiteX15" fmla="*/ 111181 w 306374"/>
                <a:gd name="connsiteY15" fmla="*/ 227901 h 395979"/>
                <a:gd name="connsiteX16" fmla="*/ 17789 w 306374"/>
                <a:gd name="connsiteY16" fmla="*/ 227901 h 395979"/>
                <a:gd name="connsiteX17" fmla="*/ 17789 w 306374"/>
                <a:gd name="connsiteY17" fmla="*/ 184667 h 395979"/>
                <a:gd name="connsiteX18" fmla="*/ 98902 w 306374"/>
                <a:gd name="connsiteY18" fmla="*/ 184667 h 395979"/>
                <a:gd name="connsiteX19" fmla="*/ 0 w 306374"/>
                <a:gd name="connsiteY19" fmla="*/ 73 h 395979"/>
                <a:gd name="connsiteX20" fmla="*/ 39832 w 306374"/>
                <a:gd name="connsiteY20" fmla="*/ 73 h 395979"/>
                <a:gd name="connsiteX21" fmla="*/ 84207 w 306374"/>
                <a:gd name="connsiteY21" fmla="*/ 73 h 395979"/>
                <a:gd name="connsiteX22" fmla="*/ 91748 w 306374"/>
                <a:gd name="connsiteY22" fmla="*/ 5125 h 395979"/>
                <a:gd name="connsiteX23" fmla="*/ 150239 w 306374"/>
                <a:gd name="connsiteY23" fmla="*/ 140364 h 395979"/>
                <a:gd name="connsiteX24" fmla="*/ 153526 w 306374"/>
                <a:gd name="connsiteY24" fmla="*/ 146971 h 395979"/>
                <a:gd name="connsiteX25" fmla="*/ 157393 w 306374"/>
                <a:gd name="connsiteY25" fmla="*/ 139004 h 395979"/>
                <a:gd name="connsiteX26" fmla="*/ 216657 w 306374"/>
                <a:gd name="connsiteY26" fmla="*/ 5611 h 395979"/>
                <a:gd name="connsiteX27" fmla="*/ 222554 w 306374"/>
                <a:gd name="connsiteY27" fmla="*/ 267 h 395979"/>
                <a:gd name="connsiteX28" fmla="*/ 306375 w 306374"/>
                <a:gd name="connsiteY28" fmla="*/ 461 h 39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6374" h="395979">
                  <a:moveTo>
                    <a:pt x="306375" y="461"/>
                  </a:moveTo>
                  <a:lnTo>
                    <a:pt x="207763" y="184473"/>
                  </a:lnTo>
                  <a:lnTo>
                    <a:pt x="288973" y="184473"/>
                  </a:lnTo>
                  <a:lnTo>
                    <a:pt x="288973" y="227901"/>
                  </a:lnTo>
                  <a:lnTo>
                    <a:pt x="195388" y="227901"/>
                  </a:lnTo>
                  <a:lnTo>
                    <a:pt x="195388" y="249664"/>
                  </a:lnTo>
                  <a:lnTo>
                    <a:pt x="288876" y="249664"/>
                  </a:lnTo>
                  <a:lnTo>
                    <a:pt x="288876" y="293092"/>
                  </a:lnTo>
                  <a:lnTo>
                    <a:pt x="195194" y="293092"/>
                  </a:lnTo>
                  <a:lnTo>
                    <a:pt x="195194" y="395979"/>
                  </a:lnTo>
                  <a:lnTo>
                    <a:pt x="111664" y="395979"/>
                  </a:lnTo>
                  <a:lnTo>
                    <a:pt x="111664" y="293869"/>
                  </a:lnTo>
                  <a:lnTo>
                    <a:pt x="17692" y="293869"/>
                  </a:lnTo>
                  <a:lnTo>
                    <a:pt x="17692" y="250344"/>
                  </a:lnTo>
                  <a:lnTo>
                    <a:pt x="111181" y="250344"/>
                  </a:lnTo>
                  <a:lnTo>
                    <a:pt x="111181" y="227901"/>
                  </a:lnTo>
                  <a:lnTo>
                    <a:pt x="17789" y="227901"/>
                  </a:lnTo>
                  <a:lnTo>
                    <a:pt x="17789" y="184667"/>
                  </a:lnTo>
                  <a:lnTo>
                    <a:pt x="98902" y="184667"/>
                  </a:lnTo>
                  <a:cubicBezTo>
                    <a:pt x="65645" y="122779"/>
                    <a:pt x="33064" y="61960"/>
                    <a:pt x="0" y="73"/>
                  </a:cubicBezTo>
                  <a:lnTo>
                    <a:pt x="39832" y="73"/>
                  </a:lnTo>
                  <a:cubicBezTo>
                    <a:pt x="54623" y="73"/>
                    <a:pt x="69415" y="73"/>
                    <a:pt x="84207" y="73"/>
                  </a:cubicBezTo>
                  <a:cubicBezTo>
                    <a:pt x="87639" y="-433"/>
                    <a:pt x="90897" y="1744"/>
                    <a:pt x="91748" y="5125"/>
                  </a:cubicBezTo>
                  <a:cubicBezTo>
                    <a:pt x="111084" y="50467"/>
                    <a:pt x="130584" y="95547"/>
                    <a:pt x="150239" y="140364"/>
                  </a:cubicBezTo>
                  <a:cubicBezTo>
                    <a:pt x="151012" y="142210"/>
                    <a:pt x="151979" y="143862"/>
                    <a:pt x="153526" y="146971"/>
                  </a:cubicBezTo>
                  <a:cubicBezTo>
                    <a:pt x="155266" y="143376"/>
                    <a:pt x="156426" y="141239"/>
                    <a:pt x="157393" y="139004"/>
                  </a:cubicBezTo>
                  <a:cubicBezTo>
                    <a:pt x="177115" y="94507"/>
                    <a:pt x="196867" y="50039"/>
                    <a:pt x="216657" y="5611"/>
                  </a:cubicBezTo>
                  <a:cubicBezTo>
                    <a:pt x="217720" y="3376"/>
                    <a:pt x="220524" y="364"/>
                    <a:pt x="222554" y="267"/>
                  </a:cubicBezTo>
                  <a:cubicBezTo>
                    <a:pt x="250108" y="364"/>
                    <a:pt x="277565" y="461"/>
                    <a:pt x="306375" y="461"/>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3" name="图形 16">
              <a:extLst>
                <a:ext uri="{FF2B5EF4-FFF2-40B4-BE49-F238E27FC236}">
                  <a16:creationId xmlns:a16="http://schemas.microsoft.com/office/drawing/2014/main" id="{76A555E9-5ADC-4672-A14B-6365E2E2454D}"/>
                </a:ext>
              </a:extLst>
            </p:cNvPr>
            <p:cNvSpPr/>
            <p:nvPr/>
          </p:nvSpPr>
          <p:spPr>
            <a:xfrm>
              <a:off x="59693" y="-1390940"/>
              <a:ext cx="582005" cy="584873"/>
            </a:xfrm>
            <a:custGeom>
              <a:avLst/>
              <a:gdLst>
                <a:gd name="connsiteX0" fmla="*/ 291003 w 582005"/>
                <a:gd name="connsiteY0" fmla="*/ 584873 h 584873"/>
                <a:gd name="connsiteX1" fmla="*/ 0 w 582005"/>
                <a:gd name="connsiteY1" fmla="*/ 292437 h 584873"/>
                <a:gd name="connsiteX2" fmla="*/ 291003 w 582005"/>
                <a:gd name="connsiteY2" fmla="*/ 0 h 584873"/>
                <a:gd name="connsiteX3" fmla="*/ 582006 w 582005"/>
                <a:gd name="connsiteY3" fmla="*/ 292437 h 584873"/>
                <a:gd name="connsiteX4" fmla="*/ 291003 w 582005"/>
                <a:gd name="connsiteY4" fmla="*/ 584873 h 584873"/>
                <a:gd name="connsiteX5" fmla="*/ 291003 w 582005"/>
                <a:gd name="connsiteY5" fmla="*/ 9716 h 584873"/>
                <a:gd name="connsiteX6" fmla="*/ 9668 w 582005"/>
                <a:gd name="connsiteY6" fmla="*/ 292437 h 584873"/>
                <a:gd name="connsiteX7" fmla="*/ 291003 w 582005"/>
                <a:gd name="connsiteY7" fmla="*/ 575158 h 584873"/>
                <a:gd name="connsiteX8" fmla="*/ 572338 w 582005"/>
                <a:gd name="connsiteY8" fmla="*/ 292437 h 584873"/>
                <a:gd name="connsiteX9" fmla="*/ 291003 w 582005"/>
                <a:gd name="connsiteY9" fmla="*/ 9716 h 58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005" h="584873">
                  <a:moveTo>
                    <a:pt x="291003" y="584873"/>
                  </a:moveTo>
                  <a:cubicBezTo>
                    <a:pt x="130284" y="584873"/>
                    <a:pt x="0" y="453947"/>
                    <a:pt x="0" y="292437"/>
                  </a:cubicBezTo>
                  <a:cubicBezTo>
                    <a:pt x="0" y="130926"/>
                    <a:pt x="130284" y="0"/>
                    <a:pt x="291003" y="0"/>
                  </a:cubicBezTo>
                  <a:cubicBezTo>
                    <a:pt x="451722" y="0"/>
                    <a:pt x="582006" y="130926"/>
                    <a:pt x="582006" y="292437"/>
                  </a:cubicBezTo>
                  <a:cubicBezTo>
                    <a:pt x="581794" y="453860"/>
                    <a:pt x="451635" y="584659"/>
                    <a:pt x="291003" y="584873"/>
                  </a:cubicBezTo>
                  <a:close/>
                  <a:moveTo>
                    <a:pt x="291003" y="9716"/>
                  </a:moveTo>
                  <a:cubicBezTo>
                    <a:pt x="135631" y="9716"/>
                    <a:pt x="9668" y="136299"/>
                    <a:pt x="9668" y="292437"/>
                  </a:cubicBezTo>
                  <a:cubicBezTo>
                    <a:pt x="9668" y="448574"/>
                    <a:pt x="135631" y="575158"/>
                    <a:pt x="291003" y="575158"/>
                  </a:cubicBezTo>
                  <a:cubicBezTo>
                    <a:pt x="446375" y="575158"/>
                    <a:pt x="572338" y="448574"/>
                    <a:pt x="572338" y="292437"/>
                  </a:cubicBezTo>
                  <a:cubicBezTo>
                    <a:pt x="572174" y="136357"/>
                    <a:pt x="446318" y="9876"/>
                    <a:pt x="291003" y="971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165" name="矩形 164">
            <a:extLst>
              <a:ext uri="{FF2B5EF4-FFF2-40B4-BE49-F238E27FC236}">
                <a16:creationId xmlns:a16="http://schemas.microsoft.com/office/drawing/2014/main" id="{4E970096-036C-4AEB-9AC7-08ACE027F6EF}"/>
              </a:ext>
            </a:extLst>
          </p:cNvPr>
          <p:cNvSpPr/>
          <p:nvPr/>
        </p:nvSpPr>
        <p:spPr>
          <a:xfrm>
            <a:off x="4825812" y="6596306"/>
            <a:ext cx="2540376" cy="36000"/>
          </a:xfrm>
          <a:prstGeom prst="rect">
            <a:avLst/>
          </a:prstGeom>
          <a:gradFill>
            <a:gsLst>
              <a:gs pos="0">
                <a:schemeClr val="accent1">
                  <a:alpha val="0"/>
                </a:schemeClr>
              </a:gs>
              <a:gs pos="100000">
                <a:schemeClr val="accent1">
                  <a:alpha val="0"/>
                </a:schemeClr>
              </a:gs>
              <a:gs pos="49000">
                <a:schemeClr val="accent1">
                  <a:alpha val="50000"/>
                </a:schemeClr>
              </a:gs>
            </a:gsLst>
            <a:lin ang="0" scaled="0"/>
          </a:gradFill>
          <a:ln w="114300">
            <a:gradFill>
              <a:gsLst>
                <a:gs pos="0">
                  <a:schemeClr val="accent1">
                    <a:alpha val="0"/>
                  </a:schemeClr>
                </a:gs>
                <a:gs pos="100000">
                  <a:schemeClr val="accent1">
                    <a:alpha val="0"/>
                  </a:schemeClr>
                </a:gs>
                <a:gs pos="49000">
                  <a:schemeClr val="accent1">
                    <a:alpha val="5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Tree>
    <p:extLst>
      <p:ext uri="{BB962C8B-B14F-4D97-AF65-F5344CB8AC3E}">
        <p14:creationId xmlns:p14="http://schemas.microsoft.com/office/powerpoint/2010/main" val="3704340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FE5E0-D77B-4831-B175-8A3BE552F45C}"/>
              </a:ext>
            </a:extLst>
          </p:cNvPr>
          <p:cNvSpPr>
            <a:spLocks noGrp="1"/>
          </p:cNvSpPr>
          <p:nvPr>
            <p:ph type="ctrTitle"/>
          </p:nvPr>
        </p:nvSpPr>
        <p:spPr/>
        <p:txBody>
          <a:bodyPr>
            <a:noAutofit/>
          </a:bodyPr>
          <a:lstStyle/>
          <a:p>
            <a:r>
              <a:rPr lang="zh-CN" altLang="en-US" dirty="0">
                <a:solidFill>
                  <a:schemeClr val="bg1"/>
                </a:solidFill>
              </a:rPr>
              <a:t>感谢观看</a:t>
            </a:r>
          </a:p>
        </p:txBody>
      </p:sp>
      <p:sp>
        <p:nvSpPr>
          <p:cNvPr id="3" name="副标题 2">
            <a:extLst>
              <a:ext uri="{FF2B5EF4-FFF2-40B4-BE49-F238E27FC236}">
                <a16:creationId xmlns:a16="http://schemas.microsoft.com/office/drawing/2014/main" id="{BF6DFA50-E095-4C36-8A93-04DB94F75D55}"/>
              </a:ext>
            </a:extLst>
          </p:cNvPr>
          <p:cNvSpPr>
            <a:spLocks noGrp="1"/>
          </p:cNvSpPr>
          <p:nvPr>
            <p:ph type="subTitle" idx="1"/>
          </p:nvPr>
        </p:nvSpPr>
        <p:spPr/>
        <p:txBody>
          <a:bodyPr>
            <a:noAutofit/>
          </a:bodyPr>
          <a:lstStyle/>
          <a:p>
            <a:r>
              <a:rPr lang="en-US" altLang="zh-CN" dirty="0"/>
              <a:t>THANKS FOR WATCHING</a:t>
            </a:r>
            <a:endParaRPr lang="zh-CN" altLang="en-US" dirty="0"/>
          </a:p>
        </p:txBody>
      </p:sp>
      <p:sp>
        <p:nvSpPr>
          <p:cNvPr id="6" name="文本占位符 5">
            <a:extLst>
              <a:ext uri="{FF2B5EF4-FFF2-40B4-BE49-F238E27FC236}">
                <a16:creationId xmlns:a16="http://schemas.microsoft.com/office/drawing/2014/main" id="{1A51FFE9-4717-4281-9F96-94D55B3A7225}"/>
              </a:ext>
            </a:extLst>
          </p:cNvPr>
          <p:cNvSpPr>
            <a:spLocks noGrp="1"/>
          </p:cNvSpPr>
          <p:nvPr>
            <p:ph type="body" sz="quarter" idx="14"/>
          </p:nvPr>
        </p:nvSpPr>
        <p:spPr/>
        <p:txBody>
          <a:bodyPr>
            <a:noAutofit/>
          </a:bodyPr>
          <a:lstStyle/>
          <a:p>
            <a:r>
              <a:rPr lang="zh-CN" altLang="en-US" dirty="0">
                <a:solidFill>
                  <a:schemeClr val="bg1"/>
                </a:solidFill>
              </a:rPr>
              <a:t>汇报人：</a:t>
            </a:r>
            <a:r>
              <a:rPr lang="en-US" altLang="zh-CN" dirty="0">
                <a:solidFill>
                  <a:schemeClr val="bg1"/>
                </a:solidFill>
              </a:rPr>
              <a:t>OfficePLUS</a:t>
            </a:r>
          </a:p>
        </p:txBody>
      </p:sp>
      <p:sp>
        <p:nvSpPr>
          <p:cNvPr id="7" name="文本占位符 6">
            <a:extLst>
              <a:ext uri="{FF2B5EF4-FFF2-40B4-BE49-F238E27FC236}">
                <a16:creationId xmlns:a16="http://schemas.microsoft.com/office/drawing/2014/main" id="{A58A39C8-3774-403F-8F55-013FE8057805}"/>
              </a:ext>
            </a:extLst>
          </p:cNvPr>
          <p:cNvSpPr>
            <a:spLocks noGrp="1"/>
          </p:cNvSpPr>
          <p:nvPr>
            <p:ph type="body" sz="quarter" idx="16"/>
          </p:nvPr>
        </p:nvSpPr>
        <p:spPr/>
        <p:txBody>
          <a:bodyPr>
            <a:noAutofit/>
          </a:bodyPr>
          <a:lstStyle/>
          <a:p>
            <a:r>
              <a:rPr lang="en-US" altLang="zh-CN" dirty="0"/>
              <a:t>www.OfficePLUS.cn</a:t>
            </a:r>
          </a:p>
        </p:txBody>
      </p:sp>
      <p:pic>
        <p:nvPicPr>
          <p:cNvPr id="9" name="图片占位符 8">
            <a:extLst>
              <a:ext uri="{FF2B5EF4-FFF2-40B4-BE49-F238E27FC236}">
                <a16:creationId xmlns:a16="http://schemas.microsoft.com/office/drawing/2014/main" id="{4C966D87-420D-404E-A93F-2F12141E5FB7}"/>
              </a:ext>
            </a:extLst>
          </p:cNvPr>
          <p:cNvPicPr>
            <a:picLocks noGrp="1" noChangeAspect="1"/>
          </p:cNvPicPr>
          <p:nvPr>
            <p:ph type="pic" sz="quarter" idx="15"/>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348" t="-57059" r="40536" b="-53153"/>
          <a:stretch/>
        </p:blipFill>
        <p:spPr>
          <a:xfrm>
            <a:off x="4806157" y="456864"/>
            <a:ext cx="2579687" cy="711200"/>
          </a:xfrm>
        </p:spPr>
      </p:pic>
    </p:spTree>
    <p:extLst>
      <p:ext uri="{BB962C8B-B14F-4D97-AF65-F5344CB8AC3E}">
        <p14:creationId xmlns:p14="http://schemas.microsoft.com/office/powerpoint/2010/main" val="2109079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a:extLst>
              <a:ext uri="{FF2B5EF4-FFF2-40B4-BE49-F238E27FC236}">
                <a16:creationId xmlns:a16="http://schemas.microsoft.com/office/drawing/2014/main" id="{E16FF4AD-E2D5-4824-B592-D189D3E27182}"/>
              </a:ext>
            </a:extLst>
          </p:cNvPr>
          <p:cNvSpPr>
            <a:spLocks noGrp="1"/>
          </p:cNvSpPr>
          <p:nvPr>
            <p:ph type="body" sz="quarter" idx="10"/>
          </p:nvPr>
        </p:nvSpPr>
        <p:spPr/>
        <p:txBody>
          <a:bodyPr>
            <a:noAutofit/>
          </a:bodyPr>
          <a:lstStyle/>
          <a:p>
            <a:r>
              <a:rPr lang="en-US" altLang="zh-CN" dirty="0"/>
              <a:t>ICON</a:t>
            </a:r>
            <a:r>
              <a:rPr lang="zh-CN" altLang="en-US" dirty="0"/>
              <a:t>替换页</a:t>
            </a:r>
          </a:p>
        </p:txBody>
      </p:sp>
      <p:sp>
        <p:nvSpPr>
          <p:cNvPr id="2" name="文本占位符 1">
            <a:extLst>
              <a:ext uri="{FF2B5EF4-FFF2-40B4-BE49-F238E27FC236}">
                <a16:creationId xmlns:a16="http://schemas.microsoft.com/office/drawing/2014/main" id="{0ABEC5C8-C76E-41B4-9A39-B10B3750FA7A}"/>
              </a:ext>
            </a:extLst>
          </p:cNvPr>
          <p:cNvSpPr>
            <a:spLocks noGrp="1"/>
          </p:cNvSpPr>
          <p:nvPr>
            <p:ph type="body" sz="quarter" idx="11"/>
          </p:nvPr>
        </p:nvSpPr>
        <p:spPr/>
        <p:txBody>
          <a:bodyPr>
            <a:noAutofit/>
          </a:bodyPr>
          <a:lstStyle/>
          <a:p>
            <a:endParaRPr lang="zh-CN" altLang="en-US"/>
          </a:p>
        </p:txBody>
      </p:sp>
      <p:sp>
        <p:nvSpPr>
          <p:cNvPr id="3" name="文本占位符 2">
            <a:extLst>
              <a:ext uri="{FF2B5EF4-FFF2-40B4-BE49-F238E27FC236}">
                <a16:creationId xmlns:a16="http://schemas.microsoft.com/office/drawing/2014/main" id="{3C114824-BD32-4E49-A00E-2E922B7DB5B1}"/>
              </a:ext>
            </a:extLst>
          </p:cNvPr>
          <p:cNvSpPr>
            <a:spLocks noGrp="1"/>
          </p:cNvSpPr>
          <p:nvPr>
            <p:ph type="body" sz="quarter" idx="12"/>
          </p:nvPr>
        </p:nvSpPr>
        <p:spPr/>
        <p:txBody>
          <a:bodyPr>
            <a:noAutofit/>
          </a:bodyPr>
          <a:lstStyle/>
          <a:p>
            <a:endParaRPr lang="zh-CN" altLang="en-US"/>
          </a:p>
        </p:txBody>
      </p:sp>
      <p:sp>
        <p:nvSpPr>
          <p:cNvPr id="4" name="文本占位符 3">
            <a:extLst>
              <a:ext uri="{FF2B5EF4-FFF2-40B4-BE49-F238E27FC236}">
                <a16:creationId xmlns:a16="http://schemas.microsoft.com/office/drawing/2014/main" id="{4BF61978-BD58-4E4D-BB8A-C445153A5222}"/>
              </a:ext>
            </a:extLst>
          </p:cNvPr>
          <p:cNvSpPr>
            <a:spLocks noGrp="1"/>
          </p:cNvSpPr>
          <p:nvPr>
            <p:ph type="body" sz="quarter" idx="13"/>
          </p:nvPr>
        </p:nvSpPr>
        <p:spPr/>
        <p:txBody>
          <a:bodyPr>
            <a:noAutofit/>
          </a:bodyPr>
          <a:lstStyle/>
          <a:p>
            <a:endParaRPr lang="zh-CN" altLang="en-US"/>
          </a:p>
        </p:txBody>
      </p:sp>
      <p:sp>
        <p:nvSpPr>
          <p:cNvPr id="5" name="文本占位符 4">
            <a:extLst>
              <a:ext uri="{FF2B5EF4-FFF2-40B4-BE49-F238E27FC236}">
                <a16:creationId xmlns:a16="http://schemas.microsoft.com/office/drawing/2014/main" id="{03180616-8C02-4A35-9806-20DFA01FAC12}"/>
              </a:ext>
            </a:extLst>
          </p:cNvPr>
          <p:cNvSpPr>
            <a:spLocks noGrp="1"/>
          </p:cNvSpPr>
          <p:nvPr>
            <p:ph type="body" sz="quarter" idx="14"/>
          </p:nvPr>
        </p:nvSpPr>
        <p:spPr/>
        <p:txBody>
          <a:bodyPr>
            <a:noAutofit/>
          </a:bodyPr>
          <a:lstStyle/>
          <a:p>
            <a:endParaRPr lang="zh-CN" altLang="en-US"/>
          </a:p>
        </p:txBody>
      </p:sp>
      <p:sp>
        <p:nvSpPr>
          <p:cNvPr id="6" name="文本占位符 5">
            <a:extLst>
              <a:ext uri="{FF2B5EF4-FFF2-40B4-BE49-F238E27FC236}">
                <a16:creationId xmlns:a16="http://schemas.microsoft.com/office/drawing/2014/main" id="{1B8961C9-2353-4905-A1A0-597B152ED68C}"/>
              </a:ext>
            </a:extLst>
          </p:cNvPr>
          <p:cNvSpPr>
            <a:spLocks noGrp="1"/>
          </p:cNvSpPr>
          <p:nvPr>
            <p:ph type="body" sz="quarter" idx="15"/>
          </p:nvPr>
        </p:nvSpPr>
        <p:spPr/>
        <p:txBody>
          <a:bodyPr>
            <a:noAutofit/>
          </a:bodyPr>
          <a:lstStyle/>
          <a:p>
            <a:endParaRPr lang="zh-CN" altLang="en-US"/>
          </a:p>
        </p:txBody>
      </p:sp>
      <p:sp>
        <p:nvSpPr>
          <p:cNvPr id="7" name="文本占位符 6">
            <a:extLst>
              <a:ext uri="{FF2B5EF4-FFF2-40B4-BE49-F238E27FC236}">
                <a16:creationId xmlns:a16="http://schemas.microsoft.com/office/drawing/2014/main" id="{235A9B88-4AB2-4D7E-8684-315A6E9D5F8A}"/>
              </a:ext>
            </a:extLst>
          </p:cNvPr>
          <p:cNvSpPr>
            <a:spLocks noGrp="1"/>
          </p:cNvSpPr>
          <p:nvPr>
            <p:ph type="body" sz="quarter" idx="16"/>
          </p:nvPr>
        </p:nvSpPr>
        <p:spPr/>
        <p:txBody>
          <a:bodyPr>
            <a:noAutofit/>
          </a:bodyPr>
          <a:lstStyle/>
          <a:p>
            <a:endParaRPr lang="zh-CN" altLang="en-US"/>
          </a:p>
        </p:txBody>
      </p:sp>
      <p:sp>
        <p:nvSpPr>
          <p:cNvPr id="8" name="文本占位符 7">
            <a:extLst>
              <a:ext uri="{FF2B5EF4-FFF2-40B4-BE49-F238E27FC236}">
                <a16:creationId xmlns:a16="http://schemas.microsoft.com/office/drawing/2014/main" id="{C5BF579D-AD5B-4165-875F-1E8C40A94FE2}"/>
              </a:ext>
            </a:extLst>
          </p:cNvPr>
          <p:cNvSpPr>
            <a:spLocks noGrp="1"/>
          </p:cNvSpPr>
          <p:nvPr>
            <p:ph type="body" sz="quarter" idx="17"/>
          </p:nvPr>
        </p:nvSpPr>
        <p:spPr/>
        <p:txBody>
          <a:bodyPr>
            <a:noAutofit/>
          </a:bodyPr>
          <a:lstStyle/>
          <a:p>
            <a:endParaRPr lang="zh-CN" altLang="en-US"/>
          </a:p>
        </p:txBody>
      </p:sp>
      <p:sp>
        <p:nvSpPr>
          <p:cNvPr id="9" name="文本占位符 8">
            <a:extLst>
              <a:ext uri="{FF2B5EF4-FFF2-40B4-BE49-F238E27FC236}">
                <a16:creationId xmlns:a16="http://schemas.microsoft.com/office/drawing/2014/main" id="{74849E27-1675-4722-96F0-478A385C09B6}"/>
              </a:ext>
            </a:extLst>
          </p:cNvPr>
          <p:cNvSpPr>
            <a:spLocks noGrp="1"/>
          </p:cNvSpPr>
          <p:nvPr>
            <p:ph type="body" sz="quarter" idx="18"/>
          </p:nvPr>
        </p:nvSpPr>
        <p:spPr/>
        <p:txBody>
          <a:bodyPr>
            <a:noAutofit/>
          </a:bodyPr>
          <a:lstStyle/>
          <a:p>
            <a:endParaRPr lang="zh-CN" altLang="en-US"/>
          </a:p>
        </p:txBody>
      </p:sp>
      <p:sp>
        <p:nvSpPr>
          <p:cNvPr id="12" name="文本占位符 11">
            <a:extLst>
              <a:ext uri="{FF2B5EF4-FFF2-40B4-BE49-F238E27FC236}">
                <a16:creationId xmlns:a16="http://schemas.microsoft.com/office/drawing/2014/main" id="{114EBD19-9535-482F-AD3A-4F4E8C2DB25F}"/>
              </a:ext>
            </a:extLst>
          </p:cNvPr>
          <p:cNvSpPr>
            <a:spLocks noGrp="1"/>
          </p:cNvSpPr>
          <p:nvPr>
            <p:ph type="body" sz="quarter" idx="19"/>
          </p:nvPr>
        </p:nvSpPr>
        <p:spPr/>
        <p:txBody>
          <a:bodyPr>
            <a:noAutofit/>
          </a:bodyPr>
          <a:lstStyle/>
          <a:p>
            <a:endParaRPr lang="zh-CN" altLang="en-US"/>
          </a:p>
        </p:txBody>
      </p:sp>
      <p:sp>
        <p:nvSpPr>
          <p:cNvPr id="11" name="矩形 10">
            <a:extLst>
              <a:ext uri="{FF2B5EF4-FFF2-40B4-BE49-F238E27FC236}">
                <a16:creationId xmlns:a16="http://schemas.microsoft.com/office/drawing/2014/main" id="{A122153D-EE8A-430D-9EB8-1EE0E384FC40}"/>
              </a:ext>
            </a:extLst>
          </p:cNvPr>
          <p:cNvSpPr/>
          <p:nvPr/>
        </p:nvSpPr>
        <p:spPr>
          <a:xfrm>
            <a:off x="0" y="2045983"/>
            <a:ext cx="12192000" cy="485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10" name="图形 24">
            <a:extLst>
              <a:ext uri="{FF2B5EF4-FFF2-40B4-BE49-F238E27FC236}">
                <a16:creationId xmlns:a16="http://schemas.microsoft.com/office/drawing/2014/main" id="{F03C2AD3-4B2C-43EF-B05F-79C90A6EEA31}"/>
              </a:ext>
            </a:extLst>
          </p:cNvPr>
          <p:cNvSpPr/>
          <p:nvPr/>
        </p:nvSpPr>
        <p:spPr>
          <a:xfrm>
            <a:off x="5560821" y="4605732"/>
            <a:ext cx="325755" cy="371003"/>
          </a:xfrm>
          <a:custGeom>
            <a:avLst/>
            <a:gdLst>
              <a:gd name="connsiteX0" fmla="*/ 0 w 325755"/>
              <a:gd name="connsiteY0" fmla="*/ 47557 h 371003"/>
              <a:gd name="connsiteX1" fmla="*/ 162955 w 325755"/>
              <a:gd name="connsiteY1" fmla="*/ 0 h 371003"/>
              <a:gd name="connsiteX2" fmla="*/ 325755 w 325755"/>
              <a:gd name="connsiteY2" fmla="*/ 47557 h 371003"/>
              <a:gd name="connsiteX3" fmla="*/ 325755 w 325755"/>
              <a:gd name="connsiteY3" fmla="*/ 145085 h 371003"/>
              <a:gd name="connsiteX4" fmla="*/ 162901 w 325755"/>
              <a:gd name="connsiteY4" fmla="*/ 371003 h 371003"/>
              <a:gd name="connsiteX5" fmla="*/ 0 w 325755"/>
              <a:gd name="connsiteY5" fmla="*/ 145040 h 371003"/>
              <a:gd name="connsiteX6" fmla="*/ 0 w 325755"/>
              <a:gd name="connsiteY6" fmla="*/ 47557 h 37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755" h="371003">
                <a:moveTo>
                  <a:pt x="0" y="47557"/>
                </a:moveTo>
                <a:lnTo>
                  <a:pt x="162955" y="0"/>
                </a:lnTo>
                <a:lnTo>
                  <a:pt x="325755" y="47557"/>
                </a:lnTo>
                <a:lnTo>
                  <a:pt x="325755" y="145085"/>
                </a:lnTo>
                <a:cubicBezTo>
                  <a:pt x="325755" y="247594"/>
                  <a:pt x="260153" y="338599"/>
                  <a:pt x="162901" y="371003"/>
                </a:cubicBezTo>
                <a:cubicBezTo>
                  <a:pt x="65622" y="338600"/>
                  <a:pt x="0" y="247574"/>
                  <a:pt x="0" y="145040"/>
                </a:cubicBezTo>
                <a:lnTo>
                  <a:pt x="0" y="47557"/>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11" name="图形 24">
            <a:extLst>
              <a:ext uri="{FF2B5EF4-FFF2-40B4-BE49-F238E27FC236}">
                <a16:creationId xmlns:a16="http://schemas.microsoft.com/office/drawing/2014/main" id="{F03C2AD3-4B2C-43EF-B05F-79C90A6EEA31}"/>
              </a:ext>
            </a:extLst>
          </p:cNvPr>
          <p:cNvSpPr/>
          <p:nvPr/>
        </p:nvSpPr>
        <p:spPr>
          <a:xfrm>
            <a:off x="5660357" y="4750512"/>
            <a:ext cx="126682" cy="9048"/>
          </a:xfrm>
          <a:custGeom>
            <a:avLst/>
            <a:gdLst>
              <a:gd name="connsiteX0" fmla="*/ 0 w 126682"/>
              <a:gd name="connsiteY0" fmla="*/ 0 h 9048"/>
              <a:gd name="connsiteX1" fmla="*/ 126683 w 126682"/>
              <a:gd name="connsiteY1" fmla="*/ 0 h 9048"/>
            </a:gdLst>
            <a:ahLst/>
            <a:cxnLst>
              <a:cxn ang="0">
                <a:pos x="connsiteX0" y="connsiteY0"/>
              </a:cxn>
              <a:cxn ang="0">
                <a:pos x="connsiteX1" y="connsiteY1"/>
              </a:cxn>
            </a:cxnLst>
            <a:rect l="l" t="t" r="r" b="b"/>
            <a:pathLst>
              <a:path w="126682" h="9048">
                <a:moveTo>
                  <a:pt x="0" y="0"/>
                </a:moveTo>
                <a:lnTo>
                  <a:pt x="126683"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2" name="图形 24">
            <a:extLst>
              <a:ext uri="{FF2B5EF4-FFF2-40B4-BE49-F238E27FC236}">
                <a16:creationId xmlns:a16="http://schemas.microsoft.com/office/drawing/2014/main" id="{F03C2AD3-4B2C-43EF-B05F-79C90A6EEA31}"/>
              </a:ext>
            </a:extLst>
          </p:cNvPr>
          <p:cNvSpPr/>
          <p:nvPr/>
        </p:nvSpPr>
        <p:spPr>
          <a:xfrm>
            <a:off x="5660357" y="4804804"/>
            <a:ext cx="126682" cy="9048"/>
          </a:xfrm>
          <a:custGeom>
            <a:avLst/>
            <a:gdLst>
              <a:gd name="connsiteX0" fmla="*/ 0 w 126682"/>
              <a:gd name="connsiteY0" fmla="*/ 0 h 9048"/>
              <a:gd name="connsiteX1" fmla="*/ 126683 w 126682"/>
              <a:gd name="connsiteY1" fmla="*/ 0 h 9048"/>
            </a:gdLst>
            <a:ahLst/>
            <a:cxnLst>
              <a:cxn ang="0">
                <a:pos x="connsiteX0" y="connsiteY0"/>
              </a:cxn>
              <a:cxn ang="0">
                <a:pos x="connsiteX1" y="connsiteY1"/>
              </a:cxn>
            </a:cxnLst>
            <a:rect l="l" t="t" r="r" b="b"/>
            <a:pathLst>
              <a:path w="126682" h="9048">
                <a:moveTo>
                  <a:pt x="0" y="0"/>
                </a:moveTo>
                <a:lnTo>
                  <a:pt x="126683"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3" name="图形 24">
            <a:extLst>
              <a:ext uri="{FF2B5EF4-FFF2-40B4-BE49-F238E27FC236}">
                <a16:creationId xmlns:a16="http://schemas.microsoft.com/office/drawing/2014/main" id="{F03C2AD3-4B2C-43EF-B05F-79C90A6EEA31}"/>
              </a:ext>
            </a:extLst>
          </p:cNvPr>
          <p:cNvSpPr/>
          <p:nvPr/>
        </p:nvSpPr>
        <p:spPr>
          <a:xfrm>
            <a:off x="5741796" y="4705268"/>
            <a:ext cx="45243" cy="45243"/>
          </a:xfrm>
          <a:custGeom>
            <a:avLst/>
            <a:gdLst>
              <a:gd name="connsiteX0" fmla="*/ 45244 w 45243"/>
              <a:gd name="connsiteY0" fmla="*/ 45244 h 45243"/>
              <a:gd name="connsiteX1" fmla="*/ 0 w 45243"/>
              <a:gd name="connsiteY1" fmla="*/ 0 h 45243"/>
            </a:gdLst>
            <a:ahLst/>
            <a:cxnLst>
              <a:cxn ang="0">
                <a:pos x="connsiteX0" y="connsiteY0"/>
              </a:cxn>
              <a:cxn ang="0">
                <a:pos x="connsiteX1" y="connsiteY1"/>
              </a:cxn>
            </a:cxnLst>
            <a:rect l="l" t="t" r="r" b="b"/>
            <a:pathLst>
              <a:path w="45243" h="45243">
                <a:moveTo>
                  <a:pt x="45244" y="45244"/>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4" name="图形 24">
            <a:extLst>
              <a:ext uri="{FF2B5EF4-FFF2-40B4-BE49-F238E27FC236}">
                <a16:creationId xmlns:a16="http://schemas.microsoft.com/office/drawing/2014/main" id="{F03C2AD3-4B2C-43EF-B05F-79C90A6EEA31}"/>
              </a:ext>
            </a:extLst>
          </p:cNvPr>
          <p:cNvSpPr/>
          <p:nvPr/>
        </p:nvSpPr>
        <p:spPr>
          <a:xfrm>
            <a:off x="5660357" y="4804804"/>
            <a:ext cx="45243" cy="45243"/>
          </a:xfrm>
          <a:custGeom>
            <a:avLst/>
            <a:gdLst>
              <a:gd name="connsiteX0" fmla="*/ 45244 w 45243"/>
              <a:gd name="connsiteY0" fmla="*/ 45244 h 45243"/>
              <a:gd name="connsiteX1" fmla="*/ 0 w 45243"/>
              <a:gd name="connsiteY1" fmla="*/ 0 h 45243"/>
            </a:gdLst>
            <a:ahLst/>
            <a:cxnLst>
              <a:cxn ang="0">
                <a:pos x="connsiteX0" y="connsiteY0"/>
              </a:cxn>
              <a:cxn ang="0">
                <a:pos x="connsiteX1" y="connsiteY1"/>
              </a:cxn>
            </a:cxnLst>
            <a:rect l="l" t="t" r="r" b="b"/>
            <a:pathLst>
              <a:path w="45243" h="45243">
                <a:moveTo>
                  <a:pt x="45244" y="45244"/>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5" name="图形 38">
            <a:extLst>
              <a:ext uri="{FF2B5EF4-FFF2-40B4-BE49-F238E27FC236}">
                <a16:creationId xmlns:a16="http://schemas.microsoft.com/office/drawing/2014/main" id="{AF0B4B87-9583-4415-97C9-0F24D687C9D6}"/>
              </a:ext>
            </a:extLst>
          </p:cNvPr>
          <p:cNvSpPr/>
          <p:nvPr/>
        </p:nvSpPr>
        <p:spPr>
          <a:xfrm>
            <a:off x="6549736" y="4650976"/>
            <a:ext cx="271462" cy="325755"/>
          </a:xfrm>
          <a:custGeom>
            <a:avLst/>
            <a:gdLst>
              <a:gd name="connsiteX0" fmla="*/ 253365 w 271462"/>
              <a:gd name="connsiteY0" fmla="*/ 0 h 325755"/>
              <a:gd name="connsiteX1" fmla="*/ 271463 w 271462"/>
              <a:gd name="connsiteY1" fmla="*/ 0 h 325755"/>
              <a:gd name="connsiteX2" fmla="*/ 271463 w 271462"/>
              <a:gd name="connsiteY2" fmla="*/ 325755 h 325755"/>
              <a:gd name="connsiteX3" fmla="*/ 253365 w 271462"/>
              <a:gd name="connsiteY3" fmla="*/ 325755 h 325755"/>
              <a:gd name="connsiteX4" fmla="*/ 18098 w 271462"/>
              <a:gd name="connsiteY4" fmla="*/ 325755 h 325755"/>
              <a:gd name="connsiteX5" fmla="*/ 0 w 271462"/>
              <a:gd name="connsiteY5" fmla="*/ 325755 h 325755"/>
              <a:gd name="connsiteX6" fmla="*/ 0 w 271462"/>
              <a:gd name="connsiteY6" fmla="*/ 0 h 325755"/>
              <a:gd name="connsiteX7" fmla="*/ 18098 w 271462"/>
              <a:gd name="connsiteY7" fmla="*/ 0 h 3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62" h="325755">
                <a:moveTo>
                  <a:pt x="253365" y="0"/>
                </a:moveTo>
                <a:cubicBezTo>
                  <a:pt x="263360" y="0"/>
                  <a:pt x="271463" y="0"/>
                  <a:pt x="271463" y="0"/>
                </a:cubicBezTo>
                <a:lnTo>
                  <a:pt x="271463" y="325755"/>
                </a:lnTo>
                <a:cubicBezTo>
                  <a:pt x="271463" y="325755"/>
                  <a:pt x="263360" y="325755"/>
                  <a:pt x="253365" y="325755"/>
                </a:cubicBezTo>
                <a:lnTo>
                  <a:pt x="18098" y="325755"/>
                </a:lnTo>
                <a:cubicBezTo>
                  <a:pt x="8103" y="325755"/>
                  <a:pt x="0" y="325755"/>
                  <a:pt x="0" y="325755"/>
                </a:cubicBezTo>
                <a:lnTo>
                  <a:pt x="0" y="0"/>
                </a:lnTo>
                <a:cubicBezTo>
                  <a:pt x="0" y="0"/>
                  <a:pt x="8103" y="0"/>
                  <a:pt x="18098" y="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16" name="图形 38">
            <a:extLst>
              <a:ext uri="{FF2B5EF4-FFF2-40B4-BE49-F238E27FC236}">
                <a16:creationId xmlns:a16="http://schemas.microsoft.com/office/drawing/2014/main" id="{AF0B4B87-9583-4415-97C9-0F24D687C9D6}"/>
              </a:ext>
            </a:extLst>
          </p:cNvPr>
          <p:cNvSpPr/>
          <p:nvPr/>
        </p:nvSpPr>
        <p:spPr>
          <a:xfrm>
            <a:off x="6631175" y="4614781"/>
            <a:ext cx="9048" cy="54292"/>
          </a:xfrm>
          <a:custGeom>
            <a:avLst/>
            <a:gdLst>
              <a:gd name="connsiteX0" fmla="*/ 0 w 9048"/>
              <a:gd name="connsiteY0" fmla="*/ 0 h 54292"/>
              <a:gd name="connsiteX1" fmla="*/ 0 w 9048"/>
              <a:gd name="connsiteY1" fmla="*/ 54293 h 54292"/>
            </a:gdLst>
            <a:ahLst/>
            <a:cxnLst>
              <a:cxn ang="0">
                <a:pos x="connsiteX0" y="connsiteY0"/>
              </a:cxn>
              <a:cxn ang="0">
                <a:pos x="connsiteX1" y="connsiteY1"/>
              </a:cxn>
            </a:cxnLst>
            <a:rect l="l" t="t" r="r" b="b"/>
            <a:pathLst>
              <a:path w="9048" h="54292">
                <a:moveTo>
                  <a:pt x="0" y="0"/>
                </a:moveTo>
                <a:lnTo>
                  <a:pt x="0" y="5429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7" name="图形 38">
            <a:extLst>
              <a:ext uri="{FF2B5EF4-FFF2-40B4-BE49-F238E27FC236}">
                <a16:creationId xmlns:a16="http://schemas.microsoft.com/office/drawing/2014/main" id="{AF0B4B87-9583-4415-97C9-0F24D687C9D6}"/>
              </a:ext>
            </a:extLst>
          </p:cNvPr>
          <p:cNvSpPr/>
          <p:nvPr/>
        </p:nvSpPr>
        <p:spPr>
          <a:xfrm>
            <a:off x="6739760" y="4614781"/>
            <a:ext cx="9048" cy="54292"/>
          </a:xfrm>
          <a:custGeom>
            <a:avLst/>
            <a:gdLst>
              <a:gd name="connsiteX0" fmla="*/ 0 w 9048"/>
              <a:gd name="connsiteY0" fmla="*/ 0 h 54292"/>
              <a:gd name="connsiteX1" fmla="*/ 0 w 9048"/>
              <a:gd name="connsiteY1" fmla="*/ 54293 h 54292"/>
            </a:gdLst>
            <a:ahLst/>
            <a:cxnLst>
              <a:cxn ang="0">
                <a:pos x="connsiteX0" y="connsiteY0"/>
              </a:cxn>
              <a:cxn ang="0">
                <a:pos x="connsiteX1" y="connsiteY1"/>
              </a:cxn>
            </a:cxnLst>
            <a:rect l="l" t="t" r="r" b="b"/>
            <a:pathLst>
              <a:path w="9048" h="54292">
                <a:moveTo>
                  <a:pt x="0" y="0"/>
                </a:moveTo>
                <a:lnTo>
                  <a:pt x="0" y="5429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8" name="图形 38">
            <a:extLst>
              <a:ext uri="{FF2B5EF4-FFF2-40B4-BE49-F238E27FC236}">
                <a16:creationId xmlns:a16="http://schemas.microsoft.com/office/drawing/2014/main" id="{AF0B4B87-9583-4415-97C9-0F24D687C9D6}"/>
              </a:ext>
            </a:extLst>
          </p:cNvPr>
          <p:cNvSpPr/>
          <p:nvPr/>
        </p:nvSpPr>
        <p:spPr>
          <a:xfrm>
            <a:off x="6613078" y="4750512"/>
            <a:ext cx="144780" cy="9048"/>
          </a:xfrm>
          <a:custGeom>
            <a:avLst/>
            <a:gdLst>
              <a:gd name="connsiteX0" fmla="*/ 0 w 144780"/>
              <a:gd name="connsiteY0" fmla="*/ 0 h 9048"/>
              <a:gd name="connsiteX1" fmla="*/ 144780 w 144780"/>
              <a:gd name="connsiteY1" fmla="*/ 0 h 9048"/>
            </a:gdLst>
            <a:ahLst/>
            <a:cxnLst>
              <a:cxn ang="0">
                <a:pos x="connsiteX0" y="connsiteY0"/>
              </a:cxn>
              <a:cxn ang="0">
                <a:pos x="connsiteX1" y="connsiteY1"/>
              </a:cxn>
            </a:cxnLst>
            <a:rect l="l" t="t" r="r" b="b"/>
            <a:pathLst>
              <a:path w="144780" h="9048">
                <a:moveTo>
                  <a:pt x="0" y="0"/>
                </a:moveTo>
                <a:lnTo>
                  <a:pt x="14478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9" name="图形 38">
            <a:extLst>
              <a:ext uri="{FF2B5EF4-FFF2-40B4-BE49-F238E27FC236}">
                <a16:creationId xmlns:a16="http://schemas.microsoft.com/office/drawing/2014/main" id="{AF0B4B87-9583-4415-97C9-0F24D687C9D6}"/>
              </a:ext>
            </a:extLst>
          </p:cNvPr>
          <p:cNvSpPr/>
          <p:nvPr/>
        </p:nvSpPr>
        <p:spPr>
          <a:xfrm>
            <a:off x="6613078" y="4822902"/>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0" name="图形 38">
            <a:extLst>
              <a:ext uri="{FF2B5EF4-FFF2-40B4-BE49-F238E27FC236}">
                <a16:creationId xmlns:a16="http://schemas.microsoft.com/office/drawing/2014/main" id="{AF0B4B87-9583-4415-97C9-0F24D687C9D6}"/>
              </a:ext>
            </a:extLst>
          </p:cNvPr>
          <p:cNvSpPr/>
          <p:nvPr/>
        </p:nvSpPr>
        <p:spPr>
          <a:xfrm>
            <a:off x="6613078" y="4895292"/>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2" name="图形 44">
            <a:extLst>
              <a:ext uri="{FF2B5EF4-FFF2-40B4-BE49-F238E27FC236}">
                <a16:creationId xmlns:a16="http://schemas.microsoft.com/office/drawing/2014/main" id="{89A0F483-D8DB-45E6-997D-4BC28991A096}"/>
              </a:ext>
            </a:extLst>
          </p:cNvPr>
          <p:cNvSpPr/>
          <p:nvPr/>
        </p:nvSpPr>
        <p:spPr>
          <a:xfrm>
            <a:off x="7493408" y="4669073"/>
            <a:ext cx="307657" cy="307657"/>
          </a:xfrm>
          <a:custGeom>
            <a:avLst/>
            <a:gdLst>
              <a:gd name="connsiteX0" fmla="*/ 153829 w 307657"/>
              <a:gd name="connsiteY0" fmla="*/ 307658 h 307657"/>
              <a:gd name="connsiteX1" fmla="*/ 307658 w 307657"/>
              <a:gd name="connsiteY1" fmla="*/ 153829 h 307657"/>
              <a:gd name="connsiteX2" fmla="*/ 153829 w 307657"/>
              <a:gd name="connsiteY2" fmla="*/ 0 h 307657"/>
              <a:gd name="connsiteX3" fmla="*/ 0 w 307657"/>
              <a:gd name="connsiteY3" fmla="*/ 153829 h 307657"/>
              <a:gd name="connsiteX4" fmla="*/ 153829 w 307657"/>
              <a:gd name="connsiteY4" fmla="*/ 307658 h 307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7" h="307657">
                <a:moveTo>
                  <a:pt x="153829" y="307658"/>
                </a:moveTo>
                <a:cubicBezTo>
                  <a:pt x="238786" y="307658"/>
                  <a:pt x="307658" y="238786"/>
                  <a:pt x="307658" y="153829"/>
                </a:cubicBezTo>
                <a:cubicBezTo>
                  <a:pt x="307658" y="68872"/>
                  <a:pt x="238786" y="0"/>
                  <a:pt x="153829" y="0"/>
                </a:cubicBezTo>
                <a:cubicBezTo>
                  <a:pt x="68872" y="0"/>
                  <a:pt x="0" y="68872"/>
                  <a:pt x="0" y="153829"/>
                </a:cubicBezTo>
                <a:cubicBezTo>
                  <a:pt x="0" y="238786"/>
                  <a:pt x="68872" y="307658"/>
                  <a:pt x="153829" y="307658"/>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23" name="图形 44">
            <a:extLst>
              <a:ext uri="{FF2B5EF4-FFF2-40B4-BE49-F238E27FC236}">
                <a16:creationId xmlns:a16="http://schemas.microsoft.com/office/drawing/2014/main" id="{89A0F483-D8DB-45E6-997D-4BC28991A096}"/>
              </a:ext>
            </a:extLst>
          </p:cNvPr>
          <p:cNvSpPr/>
          <p:nvPr/>
        </p:nvSpPr>
        <p:spPr>
          <a:xfrm>
            <a:off x="7583895" y="4614781"/>
            <a:ext cx="126682" cy="9048"/>
          </a:xfrm>
          <a:custGeom>
            <a:avLst/>
            <a:gdLst>
              <a:gd name="connsiteX0" fmla="*/ 126683 w 126682"/>
              <a:gd name="connsiteY0" fmla="*/ 0 h 9048"/>
              <a:gd name="connsiteX1" fmla="*/ 0 w 126682"/>
              <a:gd name="connsiteY1" fmla="*/ 0 h 9048"/>
            </a:gdLst>
            <a:ahLst/>
            <a:cxnLst>
              <a:cxn ang="0">
                <a:pos x="connsiteX0" y="connsiteY0"/>
              </a:cxn>
              <a:cxn ang="0">
                <a:pos x="connsiteX1" y="connsiteY1"/>
              </a:cxn>
            </a:cxnLst>
            <a:rect l="l" t="t" r="r" b="b"/>
            <a:pathLst>
              <a:path w="126682" h="9048">
                <a:moveTo>
                  <a:pt x="126683"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4" name="图形 44">
            <a:extLst>
              <a:ext uri="{FF2B5EF4-FFF2-40B4-BE49-F238E27FC236}">
                <a16:creationId xmlns:a16="http://schemas.microsoft.com/office/drawing/2014/main" id="{89A0F483-D8DB-45E6-997D-4BC28991A096}"/>
              </a:ext>
            </a:extLst>
          </p:cNvPr>
          <p:cNvSpPr/>
          <p:nvPr/>
        </p:nvSpPr>
        <p:spPr>
          <a:xfrm>
            <a:off x="7746773" y="4669073"/>
            <a:ext cx="27146" cy="27146"/>
          </a:xfrm>
          <a:custGeom>
            <a:avLst/>
            <a:gdLst>
              <a:gd name="connsiteX0" fmla="*/ 27146 w 27146"/>
              <a:gd name="connsiteY0" fmla="*/ 0 h 27146"/>
              <a:gd name="connsiteX1" fmla="*/ 0 w 27146"/>
              <a:gd name="connsiteY1" fmla="*/ 27146 h 27146"/>
            </a:gdLst>
            <a:ahLst/>
            <a:cxnLst>
              <a:cxn ang="0">
                <a:pos x="connsiteX0" y="connsiteY0"/>
              </a:cxn>
              <a:cxn ang="0">
                <a:pos x="connsiteX1" y="connsiteY1"/>
              </a:cxn>
            </a:cxnLst>
            <a:rect l="l" t="t" r="r" b="b"/>
            <a:pathLst>
              <a:path w="27146" h="27146">
                <a:moveTo>
                  <a:pt x="27146" y="0"/>
                </a:moveTo>
                <a:lnTo>
                  <a:pt x="0" y="27146"/>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5" name="图形 44">
            <a:extLst>
              <a:ext uri="{FF2B5EF4-FFF2-40B4-BE49-F238E27FC236}">
                <a16:creationId xmlns:a16="http://schemas.microsoft.com/office/drawing/2014/main" id="{89A0F483-D8DB-45E6-997D-4BC28991A096}"/>
              </a:ext>
            </a:extLst>
          </p:cNvPr>
          <p:cNvSpPr/>
          <p:nvPr/>
        </p:nvSpPr>
        <p:spPr>
          <a:xfrm>
            <a:off x="7647237" y="4741463"/>
            <a:ext cx="9048" cy="81438"/>
          </a:xfrm>
          <a:custGeom>
            <a:avLst/>
            <a:gdLst>
              <a:gd name="connsiteX0" fmla="*/ 0 w 9048"/>
              <a:gd name="connsiteY0" fmla="*/ 0 h 81438"/>
              <a:gd name="connsiteX1" fmla="*/ 0 w 9048"/>
              <a:gd name="connsiteY1" fmla="*/ 81439 h 81438"/>
            </a:gdLst>
            <a:ahLst/>
            <a:cxnLst>
              <a:cxn ang="0">
                <a:pos x="connsiteX0" y="connsiteY0"/>
              </a:cxn>
              <a:cxn ang="0">
                <a:pos x="connsiteX1" y="connsiteY1"/>
              </a:cxn>
            </a:cxnLst>
            <a:rect l="l" t="t" r="r" b="b"/>
            <a:pathLst>
              <a:path w="9048" h="81438">
                <a:moveTo>
                  <a:pt x="0" y="0"/>
                </a:moveTo>
                <a:lnTo>
                  <a:pt x="0" y="81439"/>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7" name="图形 46">
            <a:extLst>
              <a:ext uri="{FF2B5EF4-FFF2-40B4-BE49-F238E27FC236}">
                <a16:creationId xmlns:a16="http://schemas.microsoft.com/office/drawing/2014/main" id="{5D3C5858-F308-4BC0-AFC1-D8150967AB0C}"/>
              </a:ext>
            </a:extLst>
          </p:cNvPr>
          <p:cNvSpPr/>
          <p:nvPr/>
        </p:nvSpPr>
        <p:spPr>
          <a:xfrm>
            <a:off x="8443111" y="4647959"/>
            <a:ext cx="331787" cy="331787"/>
          </a:xfrm>
          <a:custGeom>
            <a:avLst/>
            <a:gdLst>
              <a:gd name="connsiteX0" fmla="*/ 165894 w 331787"/>
              <a:gd name="connsiteY0" fmla="*/ 331788 h 331787"/>
              <a:gd name="connsiteX1" fmla="*/ 331788 w 331787"/>
              <a:gd name="connsiteY1" fmla="*/ 165894 h 331787"/>
              <a:gd name="connsiteX2" fmla="*/ 165894 w 331787"/>
              <a:gd name="connsiteY2" fmla="*/ 0 h 331787"/>
              <a:gd name="connsiteX3" fmla="*/ 0 w 331787"/>
              <a:gd name="connsiteY3" fmla="*/ 165894 h 331787"/>
              <a:gd name="connsiteX4" fmla="*/ 165894 w 331787"/>
              <a:gd name="connsiteY4" fmla="*/ 331788 h 33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87" h="331787">
                <a:moveTo>
                  <a:pt x="165894" y="331788"/>
                </a:moveTo>
                <a:cubicBezTo>
                  <a:pt x="257514" y="331788"/>
                  <a:pt x="331788" y="257514"/>
                  <a:pt x="331788" y="165894"/>
                </a:cubicBezTo>
                <a:cubicBezTo>
                  <a:pt x="331788" y="74273"/>
                  <a:pt x="257514" y="0"/>
                  <a:pt x="165894" y="0"/>
                </a:cubicBezTo>
                <a:cubicBezTo>
                  <a:pt x="74273" y="0"/>
                  <a:pt x="0" y="74273"/>
                  <a:pt x="0" y="165894"/>
                </a:cubicBezTo>
                <a:cubicBezTo>
                  <a:pt x="0" y="257514"/>
                  <a:pt x="74273" y="331788"/>
                  <a:pt x="165894" y="331788"/>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28" name="图形 46">
            <a:extLst>
              <a:ext uri="{FF2B5EF4-FFF2-40B4-BE49-F238E27FC236}">
                <a16:creationId xmlns:a16="http://schemas.microsoft.com/office/drawing/2014/main" id="{5D3C5858-F308-4BC0-AFC1-D8150967AB0C}"/>
              </a:ext>
            </a:extLst>
          </p:cNvPr>
          <p:cNvSpPr/>
          <p:nvPr/>
        </p:nvSpPr>
        <p:spPr>
          <a:xfrm>
            <a:off x="8606818" y="4717515"/>
            <a:ext cx="70329" cy="169945"/>
          </a:xfrm>
          <a:custGeom>
            <a:avLst/>
            <a:gdLst>
              <a:gd name="connsiteX0" fmla="*/ 11 w 70329"/>
              <a:gd name="connsiteY0" fmla="*/ 0 h 169945"/>
              <a:gd name="connsiteX1" fmla="*/ 0 w 70329"/>
              <a:gd name="connsiteY1" fmla="*/ 99616 h 169945"/>
              <a:gd name="connsiteX2" fmla="*/ 70330 w 70329"/>
              <a:gd name="connsiteY2" fmla="*/ 169945 h 169945"/>
            </a:gdLst>
            <a:ahLst/>
            <a:cxnLst>
              <a:cxn ang="0">
                <a:pos x="connsiteX0" y="connsiteY0"/>
              </a:cxn>
              <a:cxn ang="0">
                <a:pos x="connsiteX1" y="connsiteY1"/>
              </a:cxn>
              <a:cxn ang="0">
                <a:pos x="connsiteX2" y="connsiteY2"/>
              </a:cxn>
            </a:cxnLst>
            <a:rect l="l" t="t" r="r" b="b"/>
            <a:pathLst>
              <a:path w="70329" h="169945">
                <a:moveTo>
                  <a:pt x="11" y="0"/>
                </a:moveTo>
                <a:lnTo>
                  <a:pt x="0" y="99616"/>
                </a:lnTo>
                <a:lnTo>
                  <a:pt x="70330" y="16994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9" name="图形 46">
            <a:extLst>
              <a:ext uri="{FF2B5EF4-FFF2-40B4-BE49-F238E27FC236}">
                <a16:creationId xmlns:a16="http://schemas.microsoft.com/office/drawing/2014/main" id="{5D3C5858-F308-4BC0-AFC1-D8150967AB0C}"/>
              </a:ext>
            </a:extLst>
          </p:cNvPr>
          <p:cNvSpPr/>
          <p:nvPr/>
        </p:nvSpPr>
        <p:spPr>
          <a:xfrm>
            <a:off x="8428031" y="4614780"/>
            <a:ext cx="63341" cy="45243"/>
          </a:xfrm>
          <a:custGeom>
            <a:avLst/>
            <a:gdLst>
              <a:gd name="connsiteX0" fmla="*/ 0 w 63341"/>
              <a:gd name="connsiteY0" fmla="*/ 45244 h 45243"/>
              <a:gd name="connsiteX1" fmla="*/ 63341 w 63341"/>
              <a:gd name="connsiteY1" fmla="*/ 0 h 45243"/>
            </a:gdLst>
            <a:ahLst/>
            <a:cxnLst>
              <a:cxn ang="0">
                <a:pos x="connsiteX0" y="connsiteY0"/>
              </a:cxn>
              <a:cxn ang="0">
                <a:pos x="connsiteX1" y="connsiteY1"/>
              </a:cxn>
            </a:cxnLst>
            <a:rect l="l" t="t" r="r" b="b"/>
            <a:pathLst>
              <a:path w="63341" h="45243">
                <a:moveTo>
                  <a:pt x="0" y="45244"/>
                </a:moveTo>
                <a:lnTo>
                  <a:pt x="63341"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30" name="图形 46">
            <a:extLst>
              <a:ext uri="{FF2B5EF4-FFF2-40B4-BE49-F238E27FC236}">
                <a16:creationId xmlns:a16="http://schemas.microsoft.com/office/drawing/2014/main" id="{5D3C5858-F308-4BC0-AFC1-D8150967AB0C}"/>
              </a:ext>
            </a:extLst>
          </p:cNvPr>
          <p:cNvSpPr/>
          <p:nvPr/>
        </p:nvSpPr>
        <p:spPr>
          <a:xfrm>
            <a:off x="8726639" y="4614780"/>
            <a:ext cx="63341" cy="45243"/>
          </a:xfrm>
          <a:custGeom>
            <a:avLst/>
            <a:gdLst>
              <a:gd name="connsiteX0" fmla="*/ 63341 w 63341"/>
              <a:gd name="connsiteY0" fmla="*/ 45244 h 45243"/>
              <a:gd name="connsiteX1" fmla="*/ 0 w 63341"/>
              <a:gd name="connsiteY1" fmla="*/ 0 h 45243"/>
            </a:gdLst>
            <a:ahLst/>
            <a:cxnLst>
              <a:cxn ang="0">
                <a:pos x="connsiteX0" y="connsiteY0"/>
              </a:cxn>
              <a:cxn ang="0">
                <a:pos x="connsiteX1" y="connsiteY1"/>
              </a:cxn>
            </a:cxnLst>
            <a:rect l="l" t="t" r="r" b="b"/>
            <a:pathLst>
              <a:path w="63341" h="45243">
                <a:moveTo>
                  <a:pt x="63341" y="45244"/>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33" name="图形 48">
            <a:extLst>
              <a:ext uri="{FF2B5EF4-FFF2-40B4-BE49-F238E27FC236}">
                <a16:creationId xmlns:a16="http://schemas.microsoft.com/office/drawing/2014/main" id="{06625583-E33E-4B84-82F8-BEA188C5E2CA}"/>
              </a:ext>
            </a:extLst>
          </p:cNvPr>
          <p:cNvSpPr/>
          <p:nvPr/>
        </p:nvSpPr>
        <p:spPr>
          <a:xfrm>
            <a:off x="4580955" y="4632878"/>
            <a:ext cx="361950" cy="316706"/>
          </a:xfrm>
          <a:custGeom>
            <a:avLst/>
            <a:gdLst>
              <a:gd name="connsiteX0" fmla="*/ 361950 w 361950"/>
              <a:gd name="connsiteY0" fmla="*/ 0 h 316706"/>
              <a:gd name="connsiteX1" fmla="*/ 0 w 361950"/>
              <a:gd name="connsiteY1" fmla="*/ 0 h 316706"/>
              <a:gd name="connsiteX2" fmla="*/ 0 w 361950"/>
              <a:gd name="connsiteY2" fmla="*/ 271463 h 316706"/>
              <a:gd name="connsiteX3" fmla="*/ 81439 w 361950"/>
              <a:gd name="connsiteY3" fmla="*/ 271463 h 316706"/>
              <a:gd name="connsiteX4" fmla="*/ 81439 w 361950"/>
              <a:gd name="connsiteY4" fmla="*/ 316706 h 316706"/>
              <a:gd name="connsiteX5" fmla="*/ 171926 w 361950"/>
              <a:gd name="connsiteY5" fmla="*/ 271463 h 316706"/>
              <a:gd name="connsiteX6" fmla="*/ 361950 w 361950"/>
              <a:gd name="connsiteY6" fmla="*/ 271463 h 316706"/>
              <a:gd name="connsiteX7" fmla="*/ 361950 w 361950"/>
              <a:gd name="connsiteY7"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316706">
                <a:moveTo>
                  <a:pt x="361950" y="0"/>
                </a:moveTo>
                <a:lnTo>
                  <a:pt x="0" y="0"/>
                </a:lnTo>
                <a:lnTo>
                  <a:pt x="0" y="271463"/>
                </a:lnTo>
                <a:lnTo>
                  <a:pt x="81439" y="271463"/>
                </a:lnTo>
                <a:lnTo>
                  <a:pt x="81439" y="316706"/>
                </a:lnTo>
                <a:lnTo>
                  <a:pt x="171926" y="271463"/>
                </a:lnTo>
                <a:lnTo>
                  <a:pt x="361950" y="271463"/>
                </a:lnTo>
                <a:lnTo>
                  <a:pt x="361950"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34" name="图形 48">
            <a:extLst>
              <a:ext uri="{FF2B5EF4-FFF2-40B4-BE49-F238E27FC236}">
                <a16:creationId xmlns:a16="http://schemas.microsoft.com/office/drawing/2014/main" id="{06625583-E33E-4B84-82F8-BEA188C5E2CA}"/>
              </a:ext>
            </a:extLst>
          </p:cNvPr>
          <p:cNvSpPr/>
          <p:nvPr/>
        </p:nvSpPr>
        <p:spPr>
          <a:xfrm>
            <a:off x="4671442" y="4755036"/>
            <a:ext cx="9048" cy="27146"/>
          </a:xfrm>
          <a:custGeom>
            <a:avLst/>
            <a:gdLst>
              <a:gd name="connsiteX0" fmla="*/ 0 w 9048"/>
              <a:gd name="connsiteY0" fmla="*/ 0 h 27146"/>
              <a:gd name="connsiteX1" fmla="*/ 0 w 9048"/>
              <a:gd name="connsiteY1" fmla="*/ 27146 h 27146"/>
            </a:gdLst>
            <a:ahLst/>
            <a:cxnLst>
              <a:cxn ang="0">
                <a:pos x="connsiteX0" y="connsiteY0"/>
              </a:cxn>
              <a:cxn ang="0">
                <a:pos x="connsiteX1" y="connsiteY1"/>
              </a:cxn>
            </a:cxnLst>
            <a:rect l="l" t="t" r="r" b="b"/>
            <a:pathLst>
              <a:path w="9048" h="27146">
                <a:moveTo>
                  <a:pt x="0" y="0"/>
                </a:moveTo>
                <a:lnTo>
                  <a:pt x="0" y="27146"/>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35" name="图形 48">
            <a:extLst>
              <a:ext uri="{FF2B5EF4-FFF2-40B4-BE49-F238E27FC236}">
                <a16:creationId xmlns:a16="http://schemas.microsoft.com/office/drawing/2014/main" id="{06625583-E33E-4B84-82F8-BEA188C5E2CA}"/>
              </a:ext>
            </a:extLst>
          </p:cNvPr>
          <p:cNvSpPr/>
          <p:nvPr/>
        </p:nvSpPr>
        <p:spPr>
          <a:xfrm>
            <a:off x="4761930" y="4755036"/>
            <a:ext cx="9048" cy="27146"/>
          </a:xfrm>
          <a:custGeom>
            <a:avLst/>
            <a:gdLst>
              <a:gd name="connsiteX0" fmla="*/ 0 w 9048"/>
              <a:gd name="connsiteY0" fmla="*/ 0 h 27146"/>
              <a:gd name="connsiteX1" fmla="*/ 0 w 9048"/>
              <a:gd name="connsiteY1" fmla="*/ 27146 h 27146"/>
            </a:gdLst>
            <a:ahLst/>
            <a:cxnLst>
              <a:cxn ang="0">
                <a:pos x="connsiteX0" y="connsiteY0"/>
              </a:cxn>
              <a:cxn ang="0">
                <a:pos x="connsiteX1" y="connsiteY1"/>
              </a:cxn>
            </a:cxnLst>
            <a:rect l="l" t="t" r="r" b="b"/>
            <a:pathLst>
              <a:path w="9048" h="27146">
                <a:moveTo>
                  <a:pt x="0" y="0"/>
                </a:moveTo>
                <a:lnTo>
                  <a:pt x="0" y="27146"/>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36" name="图形 48">
            <a:extLst>
              <a:ext uri="{FF2B5EF4-FFF2-40B4-BE49-F238E27FC236}">
                <a16:creationId xmlns:a16="http://schemas.microsoft.com/office/drawing/2014/main" id="{06625583-E33E-4B84-82F8-BEA188C5E2CA}"/>
              </a:ext>
            </a:extLst>
          </p:cNvPr>
          <p:cNvSpPr/>
          <p:nvPr/>
        </p:nvSpPr>
        <p:spPr>
          <a:xfrm>
            <a:off x="4852417" y="4755036"/>
            <a:ext cx="9048" cy="27146"/>
          </a:xfrm>
          <a:custGeom>
            <a:avLst/>
            <a:gdLst>
              <a:gd name="connsiteX0" fmla="*/ 0 w 9048"/>
              <a:gd name="connsiteY0" fmla="*/ 0 h 27146"/>
              <a:gd name="connsiteX1" fmla="*/ 0 w 9048"/>
              <a:gd name="connsiteY1" fmla="*/ 27146 h 27146"/>
            </a:gdLst>
            <a:ahLst/>
            <a:cxnLst>
              <a:cxn ang="0">
                <a:pos x="connsiteX0" y="connsiteY0"/>
              </a:cxn>
              <a:cxn ang="0">
                <a:pos x="connsiteX1" y="connsiteY1"/>
              </a:cxn>
            </a:cxnLst>
            <a:rect l="l" t="t" r="r" b="b"/>
            <a:pathLst>
              <a:path w="9048" h="27146">
                <a:moveTo>
                  <a:pt x="0" y="0"/>
                </a:moveTo>
                <a:lnTo>
                  <a:pt x="0" y="27146"/>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37" name="图形 52">
            <a:extLst>
              <a:ext uri="{FF2B5EF4-FFF2-40B4-BE49-F238E27FC236}">
                <a16:creationId xmlns:a16="http://schemas.microsoft.com/office/drawing/2014/main" id="{59802256-3CB2-412B-BD44-18FAC8789CAF}"/>
              </a:ext>
            </a:extLst>
          </p:cNvPr>
          <p:cNvSpPr/>
          <p:nvPr/>
        </p:nvSpPr>
        <p:spPr>
          <a:xfrm>
            <a:off x="9353605" y="4578586"/>
            <a:ext cx="434340" cy="434340"/>
          </a:xfrm>
          <a:custGeom>
            <a:avLst/>
            <a:gdLst>
              <a:gd name="connsiteX0" fmla="*/ 0 w 434340"/>
              <a:gd name="connsiteY0" fmla="*/ 0 h 434340"/>
              <a:gd name="connsiteX1" fmla="*/ 434340 w 434340"/>
              <a:gd name="connsiteY1" fmla="*/ 0 h 434340"/>
              <a:gd name="connsiteX2" fmla="*/ 434340 w 434340"/>
              <a:gd name="connsiteY2" fmla="*/ 434340 h 434340"/>
              <a:gd name="connsiteX3" fmla="*/ 0 w 434340"/>
              <a:gd name="connsiteY3" fmla="*/ 434340 h 434340"/>
            </a:gdLst>
            <a:ahLst/>
            <a:cxnLst>
              <a:cxn ang="0">
                <a:pos x="connsiteX0" y="connsiteY0"/>
              </a:cxn>
              <a:cxn ang="0">
                <a:pos x="connsiteX1" y="connsiteY1"/>
              </a:cxn>
              <a:cxn ang="0">
                <a:pos x="connsiteX2" y="connsiteY2"/>
              </a:cxn>
              <a:cxn ang="0">
                <a:pos x="connsiteX3" y="connsiteY3"/>
              </a:cxn>
            </a:cxnLst>
            <a:rect l="l" t="t" r="r" b="b"/>
            <a:pathLst>
              <a:path w="434340" h="434340">
                <a:moveTo>
                  <a:pt x="0" y="0"/>
                </a:moveTo>
                <a:lnTo>
                  <a:pt x="434340" y="0"/>
                </a:lnTo>
                <a:lnTo>
                  <a:pt x="434340" y="434340"/>
                </a:lnTo>
                <a:lnTo>
                  <a:pt x="0" y="434340"/>
                </a:lnTo>
                <a:close/>
              </a:path>
            </a:pathLst>
          </a:custGeom>
          <a:solidFill>
            <a:srgbClr val="FFFFFF">
              <a:alpha val="1000"/>
            </a:srgbClr>
          </a:solidFill>
          <a:ln w="8930" cap="flat">
            <a:solidFill>
              <a:schemeClr val="accent1"/>
            </a:solidFill>
            <a:prstDash val="solid"/>
            <a:miter/>
          </a:ln>
        </p:spPr>
        <p:txBody>
          <a:bodyPr rtlCol="0" anchor="ctr">
            <a:noAutofit/>
          </a:bodyPr>
          <a:lstStyle/>
          <a:p>
            <a:endParaRPr lang="zh-CN" altLang="en-US" dirty="0"/>
          </a:p>
        </p:txBody>
      </p:sp>
      <p:sp>
        <p:nvSpPr>
          <p:cNvPr id="138" name="图形 52">
            <a:extLst>
              <a:ext uri="{FF2B5EF4-FFF2-40B4-BE49-F238E27FC236}">
                <a16:creationId xmlns:a16="http://schemas.microsoft.com/office/drawing/2014/main" id="{59802256-3CB2-412B-BD44-18FAC8789CAF}"/>
              </a:ext>
            </a:extLst>
          </p:cNvPr>
          <p:cNvSpPr/>
          <p:nvPr/>
        </p:nvSpPr>
        <p:spPr>
          <a:xfrm>
            <a:off x="9389800" y="4614781"/>
            <a:ext cx="361950" cy="361950"/>
          </a:xfrm>
          <a:custGeom>
            <a:avLst/>
            <a:gdLst>
              <a:gd name="connsiteX0" fmla="*/ 343853 w 361950"/>
              <a:gd name="connsiteY0" fmla="*/ 0 h 361950"/>
              <a:gd name="connsiteX1" fmla="*/ 361950 w 361950"/>
              <a:gd name="connsiteY1" fmla="*/ 0 h 361950"/>
              <a:gd name="connsiteX2" fmla="*/ 361950 w 361950"/>
              <a:gd name="connsiteY2" fmla="*/ 361950 h 361950"/>
              <a:gd name="connsiteX3" fmla="*/ 343853 w 361950"/>
              <a:gd name="connsiteY3" fmla="*/ 361950 h 361950"/>
              <a:gd name="connsiteX4" fmla="*/ 18098 w 361950"/>
              <a:gd name="connsiteY4" fmla="*/ 361950 h 361950"/>
              <a:gd name="connsiteX5" fmla="*/ 0 w 361950"/>
              <a:gd name="connsiteY5" fmla="*/ 361950 h 361950"/>
              <a:gd name="connsiteX6" fmla="*/ 0 w 361950"/>
              <a:gd name="connsiteY6" fmla="*/ 0 h 361950"/>
              <a:gd name="connsiteX7" fmla="*/ 18098 w 361950"/>
              <a:gd name="connsiteY7"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361950">
                <a:moveTo>
                  <a:pt x="343853" y="0"/>
                </a:moveTo>
                <a:cubicBezTo>
                  <a:pt x="353847" y="0"/>
                  <a:pt x="361950" y="0"/>
                  <a:pt x="361950" y="0"/>
                </a:cubicBezTo>
                <a:lnTo>
                  <a:pt x="361950" y="361950"/>
                </a:lnTo>
                <a:cubicBezTo>
                  <a:pt x="361950" y="361950"/>
                  <a:pt x="353847" y="361950"/>
                  <a:pt x="343853" y="361950"/>
                </a:cubicBezTo>
                <a:lnTo>
                  <a:pt x="18098" y="361950"/>
                </a:lnTo>
                <a:cubicBezTo>
                  <a:pt x="8103" y="361950"/>
                  <a:pt x="0" y="361950"/>
                  <a:pt x="0" y="361950"/>
                </a:cubicBezTo>
                <a:lnTo>
                  <a:pt x="0" y="0"/>
                </a:lnTo>
                <a:cubicBezTo>
                  <a:pt x="0" y="0"/>
                  <a:pt x="8103" y="0"/>
                  <a:pt x="18098" y="0"/>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39" name="图形 52">
            <a:extLst>
              <a:ext uri="{FF2B5EF4-FFF2-40B4-BE49-F238E27FC236}">
                <a16:creationId xmlns:a16="http://schemas.microsoft.com/office/drawing/2014/main" id="{59802256-3CB2-412B-BD44-18FAC8789CAF}"/>
              </a:ext>
            </a:extLst>
          </p:cNvPr>
          <p:cNvSpPr/>
          <p:nvPr/>
        </p:nvSpPr>
        <p:spPr>
          <a:xfrm>
            <a:off x="9389800" y="4705268"/>
            <a:ext cx="361950" cy="9048"/>
          </a:xfrm>
          <a:custGeom>
            <a:avLst/>
            <a:gdLst>
              <a:gd name="connsiteX0" fmla="*/ 0 w 361950"/>
              <a:gd name="connsiteY0" fmla="*/ 0 h 9048"/>
              <a:gd name="connsiteX1" fmla="*/ 361950 w 361950"/>
              <a:gd name="connsiteY1" fmla="*/ 0 h 9048"/>
            </a:gdLst>
            <a:ahLst/>
            <a:cxnLst>
              <a:cxn ang="0">
                <a:pos x="connsiteX0" y="connsiteY0"/>
              </a:cxn>
              <a:cxn ang="0">
                <a:pos x="connsiteX1" y="connsiteY1"/>
              </a:cxn>
            </a:cxnLst>
            <a:rect l="l" t="t" r="r" b="b"/>
            <a:pathLst>
              <a:path w="361950" h="9048">
                <a:moveTo>
                  <a:pt x="0" y="0"/>
                </a:moveTo>
                <a:lnTo>
                  <a:pt x="36195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40" name="图形 52">
            <a:extLst>
              <a:ext uri="{FF2B5EF4-FFF2-40B4-BE49-F238E27FC236}">
                <a16:creationId xmlns:a16="http://schemas.microsoft.com/office/drawing/2014/main" id="{59802256-3CB2-412B-BD44-18FAC8789CAF}"/>
              </a:ext>
            </a:extLst>
          </p:cNvPr>
          <p:cNvSpPr/>
          <p:nvPr/>
        </p:nvSpPr>
        <p:spPr>
          <a:xfrm>
            <a:off x="9389800" y="4678122"/>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ln w="17859" cap="rnd">
            <a:solidFill>
              <a:schemeClr val="accent1"/>
            </a:solidFill>
            <a:prstDash val="solid"/>
            <a:round/>
          </a:ln>
        </p:spPr>
        <p:txBody>
          <a:bodyPr rtlCol="0" anchor="ctr">
            <a:noAutofit/>
          </a:bodyPr>
          <a:lstStyle/>
          <a:p>
            <a:endParaRPr lang="zh-CN" altLang="en-US" dirty="0"/>
          </a:p>
        </p:txBody>
      </p:sp>
      <p:sp>
        <p:nvSpPr>
          <p:cNvPr id="141" name="图形 52">
            <a:extLst>
              <a:ext uri="{FF2B5EF4-FFF2-40B4-BE49-F238E27FC236}">
                <a16:creationId xmlns:a16="http://schemas.microsoft.com/office/drawing/2014/main" id="{59802256-3CB2-412B-BD44-18FAC8789CAF}"/>
              </a:ext>
            </a:extLst>
          </p:cNvPr>
          <p:cNvSpPr/>
          <p:nvPr/>
        </p:nvSpPr>
        <p:spPr>
          <a:xfrm>
            <a:off x="9751750" y="4678122"/>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ln w="17859" cap="rnd">
            <a:solidFill>
              <a:schemeClr val="accent1"/>
            </a:solidFill>
            <a:prstDash val="solid"/>
            <a:round/>
          </a:ln>
        </p:spPr>
        <p:txBody>
          <a:bodyPr rtlCol="0" anchor="ctr">
            <a:noAutofit/>
          </a:bodyPr>
          <a:lstStyle/>
          <a:p>
            <a:endParaRPr lang="zh-CN" altLang="en-US" dirty="0"/>
          </a:p>
        </p:txBody>
      </p:sp>
      <p:sp>
        <p:nvSpPr>
          <p:cNvPr id="142" name="图形 52">
            <a:extLst>
              <a:ext uri="{FF2B5EF4-FFF2-40B4-BE49-F238E27FC236}">
                <a16:creationId xmlns:a16="http://schemas.microsoft.com/office/drawing/2014/main" id="{59802256-3CB2-412B-BD44-18FAC8789CAF}"/>
              </a:ext>
            </a:extLst>
          </p:cNvPr>
          <p:cNvSpPr/>
          <p:nvPr/>
        </p:nvSpPr>
        <p:spPr>
          <a:xfrm>
            <a:off x="9606970" y="4777658"/>
            <a:ext cx="72390" cy="126682"/>
          </a:xfrm>
          <a:custGeom>
            <a:avLst/>
            <a:gdLst>
              <a:gd name="connsiteX0" fmla="*/ 0 w 72390"/>
              <a:gd name="connsiteY0" fmla="*/ 0 h 126682"/>
              <a:gd name="connsiteX1" fmla="*/ 0 w 72390"/>
              <a:gd name="connsiteY1" fmla="*/ 126683 h 126682"/>
              <a:gd name="connsiteX2" fmla="*/ 72390 w 72390"/>
              <a:gd name="connsiteY2" fmla="*/ 126683 h 126682"/>
              <a:gd name="connsiteX3" fmla="*/ 72390 w 72390"/>
              <a:gd name="connsiteY3" fmla="*/ 0 h 126682"/>
              <a:gd name="connsiteX4" fmla="*/ 0 w 72390"/>
              <a:gd name="connsiteY4" fmla="*/ 0 h 12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126682">
                <a:moveTo>
                  <a:pt x="0" y="0"/>
                </a:moveTo>
                <a:lnTo>
                  <a:pt x="0" y="126683"/>
                </a:lnTo>
                <a:lnTo>
                  <a:pt x="72390" y="126683"/>
                </a:lnTo>
                <a:lnTo>
                  <a:pt x="72390" y="0"/>
                </a:lnTo>
                <a:lnTo>
                  <a:pt x="0"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43" name="图形 52">
            <a:extLst>
              <a:ext uri="{FF2B5EF4-FFF2-40B4-BE49-F238E27FC236}">
                <a16:creationId xmlns:a16="http://schemas.microsoft.com/office/drawing/2014/main" id="{59802256-3CB2-412B-BD44-18FAC8789CAF}"/>
              </a:ext>
            </a:extLst>
          </p:cNvPr>
          <p:cNvSpPr/>
          <p:nvPr/>
        </p:nvSpPr>
        <p:spPr>
          <a:xfrm>
            <a:off x="9462190" y="4777658"/>
            <a:ext cx="72390" cy="126682"/>
          </a:xfrm>
          <a:custGeom>
            <a:avLst/>
            <a:gdLst>
              <a:gd name="connsiteX0" fmla="*/ 0 w 72390"/>
              <a:gd name="connsiteY0" fmla="*/ 0 h 126682"/>
              <a:gd name="connsiteX1" fmla="*/ 72390 w 72390"/>
              <a:gd name="connsiteY1" fmla="*/ 0 h 126682"/>
              <a:gd name="connsiteX2" fmla="*/ 72390 w 72390"/>
              <a:gd name="connsiteY2" fmla="*/ 126683 h 126682"/>
              <a:gd name="connsiteX3" fmla="*/ 0 w 72390"/>
              <a:gd name="connsiteY3" fmla="*/ 126683 h 126682"/>
            </a:gdLst>
            <a:ahLst/>
            <a:cxnLst>
              <a:cxn ang="0">
                <a:pos x="connsiteX0" y="connsiteY0"/>
              </a:cxn>
              <a:cxn ang="0">
                <a:pos x="connsiteX1" y="connsiteY1"/>
              </a:cxn>
              <a:cxn ang="0">
                <a:pos x="connsiteX2" y="connsiteY2"/>
              </a:cxn>
              <a:cxn ang="0">
                <a:pos x="connsiteX3" y="connsiteY3"/>
              </a:cxn>
            </a:cxnLst>
            <a:rect l="l" t="t" r="r" b="b"/>
            <a:pathLst>
              <a:path w="72390" h="126682">
                <a:moveTo>
                  <a:pt x="0" y="0"/>
                </a:moveTo>
                <a:lnTo>
                  <a:pt x="72390" y="0"/>
                </a:lnTo>
                <a:lnTo>
                  <a:pt x="72390" y="126683"/>
                </a:lnTo>
                <a:lnTo>
                  <a:pt x="0" y="12668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44" name="图形 52">
            <a:extLst>
              <a:ext uri="{FF2B5EF4-FFF2-40B4-BE49-F238E27FC236}">
                <a16:creationId xmlns:a16="http://schemas.microsoft.com/office/drawing/2014/main" id="{59802256-3CB2-412B-BD44-18FAC8789CAF}"/>
              </a:ext>
            </a:extLst>
          </p:cNvPr>
          <p:cNvSpPr/>
          <p:nvPr/>
        </p:nvSpPr>
        <p:spPr>
          <a:xfrm>
            <a:off x="9480287" y="4840999"/>
            <a:ext cx="54292" cy="9048"/>
          </a:xfrm>
          <a:custGeom>
            <a:avLst/>
            <a:gdLst>
              <a:gd name="connsiteX0" fmla="*/ 54293 w 54292"/>
              <a:gd name="connsiteY0" fmla="*/ 0 h 9048"/>
              <a:gd name="connsiteX1" fmla="*/ 0 w 54292"/>
              <a:gd name="connsiteY1" fmla="*/ 0 h 9048"/>
            </a:gdLst>
            <a:ahLst/>
            <a:cxnLst>
              <a:cxn ang="0">
                <a:pos x="connsiteX0" y="connsiteY0"/>
              </a:cxn>
              <a:cxn ang="0">
                <a:pos x="connsiteX1" y="connsiteY1"/>
              </a:cxn>
            </a:cxnLst>
            <a:rect l="l" t="t" r="r" b="b"/>
            <a:pathLst>
              <a:path w="54292" h="9048">
                <a:moveTo>
                  <a:pt x="54293"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46" name="图形 68">
            <a:extLst>
              <a:ext uri="{FF2B5EF4-FFF2-40B4-BE49-F238E27FC236}">
                <a16:creationId xmlns:a16="http://schemas.microsoft.com/office/drawing/2014/main" id="{55A9F33E-8C6A-499D-BFB9-A9D3C50F1852}"/>
              </a:ext>
            </a:extLst>
          </p:cNvPr>
          <p:cNvSpPr/>
          <p:nvPr/>
        </p:nvSpPr>
        <p:spPr>
          <a:xfrm>
            <a:off x="3619186" y="4650976"/>
            <a:ext cx="361950" cy="316706"/>
          </a:xfrm>
          <a:custGeom>
            <a:avLst/>
            <a:gdLst>
              <a:gd name="connsiteX0" fmla="*/ 361950 w 361950"/>
              <a:gd name="connsiteY0" fmla="*/ 0 h 316706"/>
              <a:gd name="connsiteX1" fmla="*/ 0 w 361950"/>
              <a:gd name="connsiteY1" fmla="*/ 0 h 316706"/>
              <a:gd name="connsiteX2" fmla="*/ 0 w 361950"/>
              <a:gd name="connsiteY2" fmla="*/ 271463 h 316706"/>
              <a:gd name="connsiteX3" fmla="*/ 135731 w 361950"/>
              <a:gd name="connsiteY3" fmla="*/ 271463 h 316706"/>
              <a:gd name="connsiteX4" fmla="*/ 180975 w 361950"/>
              <a:gd name="connsiteY4" fmla="*/ 316706 h 316706"/>
              <a:gd name="connsiteX5" fmla="*/ 226219 w 361950"/>
              <a:gd name="connsiteY5" fmla="*/ 271463 h 316706"/>
              <a:gd name="connsiteX6" fmla="*/ 361950 w 361950"/>
              <a:gd name="connsiteY6" fmla="*/ 271463 h 316706"/>
              <a:gd name="connsiteX7" fmla="*/ 361950 w 361950"/>
              <a:gd name="connsiteY7"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316706">
                <a:moveTo>
                  <a:pt x="361950" y="0"/>
                </a:moveTo>
                <a:lnTo>
                  <a:pt x="0" y="0"/>
                </a:lnTo>
                <a:lnTo>
                  <a:pt x="0" y="271463"/>
                </a:lnTo>
                <a:lnTo>
                  <a:pt x="135731" y="271463"/>
                </a:lnTo>
                <a:lnTo>
                  <a:pt x="180975" y="316706"/>
                </a:lnTo>
                <a:lnTo>
                  <a:pt x="226219" y="271463"/>
                </a:lnTo>
                <a:lnTo>
                  <a:pt x="361950" y="271463"/>
                </a:lnTo>
                <a:lnTo>
                  <a:pt x="361950"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47" name="图形 68">
            <a:extLst>
              <a:ext uri="{FF2B5EF4-FFF2-40B4-BE49-F238E27FC236}">
                <a16:creationId xmlns:a16="http://schemas.microsoft.com/office/drawing/2014/main" id="{55A9F33E-8C6A-499D-BFB9-A9D3C50F1852}"/>
              </a:ext>
            </a:extLst>
          </p:cNvPr>
          <p:cNvSpPr/>
          <p:nvPr/>
        </p:nvSpPr>
        <p:spPr>
          <a:xfrm>
            <a:off x="3800161" y="4786707"/>
            <a:ext cx="9048" cy="81438"/>
          </a:xfrm>
          <a:custGeom>
            <a:avLst/>
            <a:gdLst>
              <a:gd name="connsiteX0" fmla="*/ 0 w 9048"/>
              <a:gd name="connsiteY0" fmla="*/ 0 h 81438"/>
              <a:gd name="connsiteX1" fmla="*/ 0 w 9048"/>
              <a:gd name="connsiteY1" fmla="*/ 81439 h 81438"/>
            </a:gdLst>
            <a:ahLst/>
            <a:cxnLst>
              <a:cxn ang="0">
                <a:pos x="connsiteX0" y="connsiteY0"/>
              </a:cxn>
              <a:cxn ang="0">
                <a:pos x="connsiteX1" y="connsiteY1"/>
              </a:cxn>
            </a:cxnLst>
            <a:rect l="l" t="t" r="r" b="b"/>
            <a:pathLst>
              <a:path w="9048" h="81438">
                <a:moveTo>
                  <a:pt x="0" y="0"/>
                </a:moveTo>
                <a:lnTo>
                  <a:pt x="0" y="81439"/>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48" name="图形 68">
            <a:extLst>
              <a:ext uri="{FF2B5EF4-FFF2-40B4-BE49-F238E27FC236}">
                <a16:creationId xmlns:a16="http://schemas.microsoft.com/office/drawing/2014/main" id="{55A9F33E-8C6A-499D-BFB9-A9D3C50F1852}"/>
              </a:ext>
            </a:extLst>
          </p:cNvPr>
          <p:cNvSpPr/>
          <p:nvPr/>
        </p:nvSpPr>
        <p:spPr>
          <a:xfrm>
            <a:off x="3800161" y="4723366"/>
            <a:ext cx="9048" cy="9048"/>
          </a:xfrm>
          <a:custGeom>
            <a:avLst/>
            <a:gdLst>
              <a:gd name="connsiteX0" fmla="*/ 0 w 9048"/>
              <a:gd name="connsiteY0" fmla="*/ 0 h 9048"/>
              <a:gd name="connsiteX1" fmla="*/ 0 w 9048"/>
              <a:gd name="connsiteY1" fmla="*/ 9049 h 9048"/>
            </a:gdLst>
            <a:ahLst/>
            <a:cxnLst>
              <a:cxn ang="0">
                <a:pos x="connsiteX0" y="connsiteY0"/>
              </a:cxn>
              <a:cxn ang="0">
                <a:pos x="connsiteX1" y="connsiteY1"/>
              </a:cxn>
            </a:cxnLst>
            <a:rect l="l" t="t" r="r" b="b"/>
            <a:pathLst>
              <a:path w="9048" h="9048">
                <a:moveTo>
                  <a:pt x="0" y="0"/>
                </a:moveTo>
                <a:lnTo>
                  <a:pt x="0" y="9049"/>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49" name="图形 72">
            <a:extLst>
              <a:ext uri="{FF2B5EF4-FFF2-40B4-BE49-F238E27FC236}">
                <a16:creationId xmlns:a16="http://schemas.microsoft.com/office/drawing/2014/main" id="{09C71CF5-9D00-4659-9FE4-8C4AAFDA8ED3}"/>
              </a:ext>
            </a:extLst>
          </p:cNvPr>
          <p:cNvSpPr/>
          <p:nvPr/>
        </p:nvSpPr>
        <p:spPr>
          <a:xfrm>
            <a:off x="10460157" y="4614781"/>
            <a:ext cx="144780" cy="144780"/>
          </a:xfrm>
          <a:custGeom>
            <a:avLst/>
            <a:gdLst>
              <a:gd name="connsiteX0" fmla="*/ 144780 w 144780"/>
              <a:gd name="connsiteY0" fmla="*/ 72390 h 144780"/>
              <a:gd name="connsiteX1" fmla="*/ 72390 w 144780"/>
              <a:gd name="connsiteY1" fmla="*/ 144780 h 144780"/>
              <a:gd name="connsiteX2" fmla="*/ 0 w 144780"/>
              <a:gd name="connsiteY2" fmla="*/ 72390 h 144780"/>
              <a:gd name="connsiteX3" fmla="*/ 72390 w 144780"/>
              <a:gd name="connsiteY3" fmla="*/ 0 h 144780"/>
              <a:gd name="connsiteX4" fmla="*/ 144780 w 144780"/>
              <a:gd name="connsiteY4" fmla="*/ 72390 h 14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 h="144780">
                <a:moveTo>
                  <a:pt x="144780" y="72390"/>
                </a:moveTo>
                <a:cubicBezTo>
                  <a:pt x="144780" y="112370"/>
                  <a:pt x="112370" y="144780"/>
                  <a:pt x="72390" y="144780"/>
                </a:cubicBezTo>
                <a:cubicBezTo>
                  <a:pt x="32410" y="144780"/>
                  <a:pt x="0" y="112370"/>
                  <a:pt x="0" y="72390"/>
                </a:cubicBezTo>
                <a:cubicBezTo>
                  <a:pt x="0" y="32410"/>
                  <a:pt x="32410" y="0"/>
                  <a:pt x="72390" y="0"/>
                </a:cubicBezTo>
                <a:cubicBezTo>
                  <a:pt x="112370" y="0"/>
                  <a:pt x="144780" y="32410"/>
                  <a:pt x="144780" y="72390"/>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50" name="图形 72">
            <a:extLst>
              <a:ext uri="{FF2B5EF4-FFF2-40B4-BE49-F238E27FC236}">
                <a16:creationId xmlns:a16="http://schemas.microsoft.com/office/drawing/2014/main" id="{09C71CF5-9D00-4659-9FE4-8C4AAFDA8ED3}"/>
              </a:ext>
            </a:extLst>
          </p:cNvPr>
          <p:cNvSpPr/>
          <p:nvPr/>
        </p:nvSpPr>
        <p:spPr>
          <a:xfrm>
            <a:off x="10369669" y="4813853"/>
            <a:ext cx="325755" cy="162877"/>
          </a:xfrm>
          <a:custGeom>
            <a:avLst/>
            <a:gdLst>
              <a:gd name="connsiteX0" fmla="*/ 325755 w 325755"/>
              <a:gd name="connsiteY0" fmla="*/ 162878 h 162877"/>
              <a:gd name="connsiteX1" fmla="*/ 162878 w 325755"/>
              <a:gd name="connsiteY1" fmla="*/ 0 h 162877"/>
              <a:gd name="connsiteX2" fmla="*/ 0 w 325755"/>
              <a:gd name="connsiteY2" fmla="*/ 162878 h 162877"/>
            </a:gdLst>
            <a:ahLst/>
            <a:cxnLst>
              <a:cxn ang="0">
                <a:pos x="connsiteX0" y="connsiteY0"/>
              </a:cxn>
              <a:cxn ang="0">
                <a:pos x="connsiteX1" y="connsiteY1"/>
              </a:cxn>
              <a:cxn ang="0">
                <a:pos x="connsiteX2" y="connsiteY2"/>
              </a:cxn>
            </a:cxnLst>
            <a:rect l="l" t="t" r="r" b="b"/>
            <a:pathLst>
              <a:path w="325755" h="162877">
                <a:moveTo>
                  <a:pt x="325755" y="162878"/>
                </a:moveTo>
                <a:cubicBezTo>
                  <a:pt x="325755" y="72923"/>
                  <a:pt x="252832" y="0"/>
                  <a:pt x="162878" y="0"/>
                </a:cubicBezTo>
                <a:cubicBezTo>
                  <a:pt x="72923" y="0"/>
                  <a:pt x="0" y="72923"/>
                  <a:pt x="0" y="162878"/>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51" name="图形 72">
            <a:extLst>
              <a:ext uri="{FF2B5EF4-FFF2-40B4-BE49-F238E27FC236}">
                <a16:creationId xmlns:a16="http://schemas.microsoft.com/office/drawing/2014/main" id="{09C71CF5-9D00-4659-9FE4-8C4AAFDA8ED3}"/>
              </a:ext>
            </a:extLst>
          </p:cNvPr>
          <p:cNvSpPr/>
          <p:nvPr/>
        </p:nvSpPr>
        <p:spPr>
          <a:xfrm>
            <a:off x="10487303" y="4931487"/>
            <a:ext cx="90487" cy="9048"/>
          </a:xfrm>
          <a:custGeom>
            <a:avLst/>
            <a:gdLst>
              <a:gd name="connsiteX0" fmla="*/ 0 w 90487"/>
              <a:gd name="connsiteY0" fmla="*/ 0 h 9048"/>
              <a:gd name="connsiteX1" fmla="*/ 90488 w 90487"/>
              <a:gd name="connsiteY1" fmla="*/ 0 h 9048"/>
            </a:gdLst>
            <a:ahLst/>
            <a:cxnLst>
              <a:cxn ang="0">
                <a:pos x="connsiteX0" y="connsiteY0"/>
              </a:cxn>
              <a:cxn ang="0">
                <a:pos x="connsiteX1" y="connsiteY1"/>
              </a:cxn>
            </a:cxnLst>
            <a:rect l="l" t="t" r="r" b="b"/>
            <a:pathLst>
              <a:path w="90487" h="9048">
                <a:moveTo>
                  <a:pt x="0" y="0"/>
                </a:moveTo>
                <a:lnTo>
                  <a:pt x="9048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52" name="图形 72">
            <a:extLst>
              <a:ext uri="{FF2B5EF4-FFF2-40B4-BE49-F238E27FC236}">
                <a16:creationId xmlns:a16="http://schemas.microsoft.com/office/drawing/2014/main" id="{09C71CF5-9D00-4659-9FE4-8C4AAFDA8ED3}"/>
              </a:ext>
            </a:extLst>
          </p:cNvPr>
          <p:cNvSpPr/>
          <p:nvPr/>
        </p:nvSpPr>
        <p:spPr>
          <a:xfrm>
            <a:off x="10532547" y="4886243"/>
            <a:ext cx="9048" cy="90487"/>
          </a:xfrm>
          <a:custGeom>
            <a:avLst/>
            <a:gdLst>
              <a:gd name="connsiteX0" fmla="*/ 0 w 9048"/>
              <a:gd name="connsiteY0" fmla="*/ 0 h 90487"/>
              <a:gd name="connsiteX1" fmla="*/ 0 w 9048"/>
              <a:gd name="connsiteY1" fmla="*/ 90488 h 90487"/>
            </a:gdLst>
            <a:ahLst/>
            <a:cxnLst>
              <a:cxn ang="0">
                <a:pos x="connsiteX0" y="connsiteY0"/>
              </a:cxn>
              <a:cxn ang="0">
                <a:pos x="connsiteX1" y="connsiteY1"/>
              </a:cxn>
            </a:cxnLst>
            <a:rect l="l" t="t" r="r" b="b"/>
            <a:pathLst>
              <a:path w="9048" h="90487">
                <a:moveTo>
                  <a:pt x="0" y="0"/>
                </a:moveTo>
                <a:lnTo>
                  <a:pt x="0" y="9048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54" name="图形 84">
            <a:extLst>
              <a:ext uri="{FF2B5EF4-FFF2-40B4-BE49-F238E27FC236}">
                <a16:creationId xmlns:a16="http://schemas.microsoft.com/office/drawing/2014/main" id="{3EACEEF3-3B25-4E9B-B6C8-98C2CE2D117B}"/>
              </a:ext>
            </a:extLst>
          </p:cNvPr>
          <p:cNvSpPr/>
          <p:nvPr/>
        </p:nvSpPr>
        <p:spPr>
          <a:xfrm>
            <a:off x="2657417" y="4650976"/>
            <a:ext cx="361950" cy="316706"/>
          </a:xfrm>
          <a:custGeom>
            <a:avLst/>
            <a:gdLst>
              <a:gd name="connsiteX0" fmla="*/ 361950 w 361950"/>
              <a:gd name="connsiteY0" fmla="*/ 0 h 316706"/>
              <a:gd name="connsiteX1" fmla="*/ 0 w 361950"/>
              <a:gd name="connsiteY1" fmla="*/ 0 h 316706"/>
              <a:gd name="connsiteX2" fmla="*/ 0 w 361950"/>
              <a:gd name="connsiteY2" fmla="*/ 271463 h 316706"/>
              <a:gd name="connsiteX3" fmla="*/ 135731 w 361950"/>
              <a:gd name="connsiteY3" fmla="*/ 271463 h 316706"/>
              <a:gd name="connsiteX4" fmla="*/ 180975 w 361950"/>
              <a:gd name="connsiteY4" fmla="*/ 316706 h 316706"/>
              <a:gd name="connsiteX5" fmla="*/ 226219 w 361950"/>
              <a:gd name="connsiteY5" fmla="*/ 271463 h 316706"/>
              <a:gd name="connsiteX6" fmla="*/ 361950 w 361950"/>
              <a:gd name="connsiteY6" fmla="*/ 271463 h 316706"/>
              <a:gd name="connsiteX7" fmla="*/ 361950 w 361950"/>
              <a:gd name="connsiteY7"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316706">
                <a:moveTo>
                  <a:pt x="361950" y="0"/>
                </a:moveTo>
                <a:lnTo>
                  <a:pt x="0" y="0"/>
                </a:lnTo>
                <a:lnTo>
                  <a:pt x="0" y="271463"/>
                </a:lnTo>
                <a:lnTo>
                  <a:pt x="135731" y="271463"/>
                </a:lnTo>
                <a:lnTo>
                  <a:pt x="180975" y="316706"/>
                </a:lnTo>
                <a:lnTo>
                  <a:pt x="226219" y="271463"/>
                </a:lnTo>
                <a:lnTo>
                  <a:pt x="361950" y="271463"/>
                </a:lnTo>
                <a:lnTo>
                  <a:pt x="361950"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55" name="图形 84">
            <a:extLst>
              <a:ext uri="{FF2B5EF4-FFF2-40B4-BE49-F238E27FC236}">
                <a16:creationId xmlns:a16="http://schemas.microsoft.com/office/drawing/2014/main" id="{3EACEEF3-3B25-4E9B-B6C8-98C2CE2D117B}"/>
              </a:ext>
            </a:extLst>
          </p:cNvPr>
          <p:cNvSpPr/>
          <p:nvPr/>
        </p:nvSpPr>
        <p:spPr>
          <a:xfrm>
            <a:off x="2729807" y="4750512"/>
            <a:ext cx="9048" cy="72390"/>
          </a:xfrm>
          <a:custGeom>
            <a:avLst/>
            <a:gdLst>
              <a:gd name="connsiteX0" fmla="*/ 0 w 9048"/>
              <a:gd name="connsiteY0" fmla="*/ 0 h 72390"/>
              <a:gd name="connsiteX1" fmla="*/ 0 w 9048"/>
              <a:gd name="connsiteY1" fmla="*/ 72390 h 72390"/>
            </a:gdLst>
            <a:ahLst/>
            <a:cxnLst>
              <a:cxn ang="0">
                <a:pos x="connsiteX0" y="connsiteY0"/>
              </a:cxn>
              <a:cxn ang="0">
                <a:pos x="connsiteX1" y="connsiteY1"/>
              </a:cxn>
            </a:cxnLst>
            <a:rect l="l" t="t" r="r" b="b"/>
            <a:pathLst>
              <a:path w="9048" h="72390">
                <a:moveTo>
                  <a:pt x="0" y="0"/>
                </a:moveTo>
                <a:lnTo>
                  <a:pt x="0" y="72390"/>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56" name="图形 84">
            <a:extLst>
              <a:ext uri="{FF2B5EF4-FFF2-40B4-BE49-F238E27FC236}">
                <a16:creationId xmlns:a16="http://schemas.microsoft.com/office/drawing/2014/main" id="{3EACEEF3-3B25-4E9B-B6C8-98C2CE2D117B}"/>
              </a:ext>
            </a:extLst>
          </p:cNvPr>
          <p:cNvSpPr/>
          <p:nvPr/>
        </p:nvSpPr>
        <p:spPr>
          <a:xfrm>
            <a:off x="2802197" y="4723366"/>
            <a:ext cx="9048" cy="126682"/>
          </a:xfrm>
          <a:custGeom>
            <a:avLst/>
            <a:gdLst>
              <a:gd name="connsiteX0" fmla="*/ 0 w 9048"/>
              <a:gd name="connsiteY0" fmla="*/ 0 h 126682"/>
              <a:gd name="connsiteX1" fmla="*/ 0 w 9048"/>
              <a:gd name="connsiteY1" fmla="*/ 126683 h 126682"/>
            </a:gdLst>
            <a:ahLst/>
            <a:cxnLst>
              <a:cxn ang="0">
                <a:pos x="connsiteX0" y="connsiteY0"/>
              </a:cxn>
              <a:cxn ang="0">
                <a:pos x="connsiteX1" y="connsiteY1"/>
              </a:cxn>
            </a:cxnLst>
            <a:rect l="l" t="t" r="r" b="b"/>
            <a:pathLst>
              <a:path w="9048" h="126682">
                <a:moveTo>
                  <a:pt x="0" y="0"/>
                </a:moveTo>
                <a:lnTo>
                  <a:pt x="0" y="126683"/>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57" name="图形 84">
            <a:extLst>
              <a:ext uri="{FF2B5EF4-FFF2-40B4-BE49-F238E27FC236}">
                <a16:creationId xmlns:a16="http://schemas.microsoft.com/office/drawing/2014/main" id="{3EACEEF3-3B25-4E9B-B6C8-98C2CE2D117B}"/>
              </a:ext>
            </a:extLst>
          </p:cNvPr>
          <p:cNvSpPr/>
          <p:nvPr/>
        </p:nvSpPr>
        <p:spPr>
          <a:xfrm>
            <a:off x="2874587" y="4768609"/>
            <a:ext cx="9048" cy="36195"/>
          </a:xfrm>
          <a:custGeom>
            <a:avLst/>
            <a:gdLst>
              <a:gd name="connsiteX0" fmla="*/ 0 w 9048"/>
              <a:gd name="connsiteY0" fmla="*/ 0 h 36195"/>
              <a:gd name="connsiteX1" fmla="*/ 0 w 9048"/>
              <a:gd name="connsiteY1" fmla="*/ 36195 h 36195"/>
            </a:gdLst>
            <a:ahLst/>
            <a:cxnLst>
              <a:cxn ang="0">
                <a:pos x="connsiteX0" y="connsiteY0"/>
              </a:cxn>
              <a:cxn ang="0">
                <a:pos x="connsiteX1" y="connsiteY1"/>
              </a:cxn>
            </a:cxnLst>
            <a:rect l="l" t="t" r="r" b="b"/>
            <a:pathLst>
              <a:path w="9048" h="36195">
                <a:moveTo>
                  <a:pt x="0" y="0"/>
                </a:moveTo>
                <a:lnTo>
                  <a:pt x="0" y="36195"/>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58" name="图形 84">
            <a:extLst>
              <a:ext uri="{FF2B5EF4-FFF2-40B4-BE49-F238E27FC236}">
                <a16:creationId xmlns:a16="http://schemas.microsoft.com/office/drawing/2014/main" id="{3EACEEF3-3B25-4E9B-B6C8-98C2CE2D117B}"/>
              </a:ext>
            </a:extLst>
          </p:cNvPr>
          <p:cNvSpPr/>
          <p:nvPr/>
        </p:nvSpPr>
        <p:spPr>
          <a:xfrm>
            <a:off x="2946977" y="4750512"/>
            <a:ext cx="9048" cy="72390"/>
          </a:xfrm>
          <a:custGeom>
            <a:avLst/>
            <a:gdLst>
              <a:gd name="connsiteX0" fmla="*/ 0 w 9048"/>
              <a:gd name="connsiteY0" fmla="*/ 0 h 72390"/>
              <a:gd name="connsiteX1" fmla="*/ 0 w 9048"/>
              <a:gd name="connsiteY1" fmla="*/ 72390 h 72390"/>
            </a:gdLst>
            <a:ahLst/>
            <a:cxnLst>
              <a:cxn ang="0">
                <a:pos x="connsiteX0" y="connsiteY0"/>
              </a:cxn>
              <a:cxn ang="0">
                <a:pos x="connsiteX1" y="connsiteY1"/>
              </a:cxn>
            </a:cxnLst>
            <a:rect l="l" t="t" r="r" b="b"/>
            <a:pathLst>
              <a:path w="9048" h="72390">
                <a:moveTo>
                  <a:pt x="0" y="0"/>
                </a:moveTo>
                <a:lnTo>
                  <a:pt x="0" y="72390"/>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59" name="图形 86">
            <a:extLst>
              <a:ext uri="{FF2B5EF4-FFF2-40B4-BE49-F238E27FC236}">
                <a16:creationId xmlns:a16="http://schemas.microsoft.com/office/drawing/2014/main" id="{D4FA41F2-88C2-4BD3-8682-1B7BC0BDC169}"/>
              </a:ext>
            </a:extLst>
          </p:cNvPr>
          <p:cNvSpPr/>
          <p:nvPr/>
        </p:nvSpPr>
        <p:spPr>
          <a:xfrm>
            <a:off x="1695648" y="4632878"/>
            <a:ext cx="361950" cy="316706"/>
          </a:xfrm>
          <a:custGeom>
            <a:avLst/>
            <a:gdLst>
              <a:gd name="connsiteX0" fmla="*/ 194548 w 361950"/>
              <a:gd name="connsiteY0" fmla="*/ 271463 h 316706"/>
              <a:gd name="connsiteX1" fmla="*/ 153829 w 361950"/>
              <a:gd name="connsiteY1" fmla="*/ 271463 h 316706"/>
              <a:gd name="connsiteX2" fmla="*/ 63341 w 361950"/>
              <a:gd name="connsiteY2" fmla="*/ 316706 h 316706"/>
              <a:gd name="connsiteX3" fmla="*/ 63341 w 361950"/>
              <a:gd name="connsiteY3" fmla="*/ 271463 h 316706"/>
              <a:gd name="connsiteX4" fmla="*/ 0 w 361950"/>
              <a:gd name="connsiteY4" fmla="*/ 271463 h 316706"/>
              <a:gd name="connsiteX5" fmla="*/ 0 w 361950"/>
              <a:gd name="connsiteY5" fmla="*/ 0 h 316706"/>
              <a:gd name="connsiteX6" fmla="*/ 361950 w 361950"/>
              <a:gd name="connsiteY6" fmla="*/ 0 h 316706"/>
              <a:gd name="connsiteX7" fmla="*/ 361950 w 361950"/>
              <a:gd name="connsiteY7" fmla="*/ 99536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316706">
                <a:moveTo>
                  <a:pt x="194548" y="271463"/>
                </a:moveTo>
                <a:lnTo>
                  <a:pt x="153829" y="271463"/>
                </a:lnTo>
                <a:lnTo>
                  <a:pt x="63341" y="316706"/>
                </a:lnTo>
                <a:lnTo>
                  <a:pt x="63341" y="271463"/>
                </a:lnTo>
                <a:lnTo>
                  <a:pt x="0" y="271463"/>
                </a:lnTo>
                <a:lnTo>
                  <a:pt x="0" y="0"/>
                </a:lnTo>
                <a:lnTo>
                  <a:pt x="361950" y="0"/>
                </a:lnTo>
                <a:lnTo>
                  <a:pt x="361950" y="99536"/>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0" name="图形 86">
            <a:extLst>
              <a:ext uri="{FF2B5EF4-FFF2-40B4-BE49-F238E27FC236}">
                <a16:creationId xmlns:a16="http://schemas.microsoft.com/office/drawing/2014/main" id="{D4FA41F2-88C2-4BD3-8682-1B7BC0BDC169}"/>
              </a:ext>
            </a:extLst>
          </p:cNvPr>
          <p:cNvSpPr/>
          <p:nvPr/>
        </p:nvSpPr>
        <p:spPr>
          <a:xfrm>
            <a:off x="1768038" y="4705268"/>
            <a:ext cx="54292" cy="9048"/>
          </a:xfrm>
          <a:custGeom>
            <a:avLst/>
            <a:gdLst>
              <a:gd name="connsiteX0" fmla="*/ 0 w 54292"/>
              <a:gd name="connsiteY0" fmla="*/ 0 h 9048"/>
              <a:gd name="connsiteX1" fmla="*/ 27146 w 54292"/>
              <a:gd name="connsiteY1" fmla="*/ 0 h 9048"/>
              <a:gd name="connsiteX2" fmla="*/ 54293 w 54292"/>
              <a:gd name="connsiteY2" fmla="*/ 0 h 9048"/>
            </a:gdLst>
            <a:ahLst/>
            <a:cxnLst>
              <a:cxn ang="0">
                <a:pos x="connsiteX0" y="connsiteY0"/>
              </a:cxn>
              <a:cxn ang="0">
                <a:pos x="connsiteX1" y="connsiteY1"/>
              </a:cxn>
              <a:cxn ang="0">
                <a:pos x="connsiteX2" y="connsiteY2"/>
              </a:cxn>
            </a:cxnLst>
            <a:rect l="l" t="t" r="r" b="b"/>
            <a:pathLst>
              <a:path w="54292" h="9048">
                <a:moveTo>
                  <a:pt x="0" y="0"/>
                </a:moveTo>
                <a:lnTo>
                  <a:pt x="27146" y="0"/>
                </a:lnTo>
                <a:lnTo>
                  <a:pt x="54293"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1" name="图形 86">
            <a:extLst>
              <a:ext uri="{FF2B5EF4-FFF2-40B4-BE49-F238E27FC236}">
                <a16:creationId xmlns:a16="http://schemas.microsoft.com/office/drawing/2014/main" id="{D4FA41F2-88C2-4BD3-8682-1B7BC0BDC169}"/>
              </a:ext>
            </a:extLst>
          </p:cNvPr>
          <p:cNvSpPr/>
          <p:nvPr/>
        </p:nvSpPr>
        <p:spPr>
          <a:xfrm>
            <a:off x="1768038" y="4759561"/>
            <a:ext cx="108585" cy="9048"/>
          </a:xfrm>
          <a:custGeom>
            <a:avLst/>
            <a:gdLst>
              <a:gd name="connsiteX0" fmla="*/ 0 w 108585"/>
              <a:gd name="connsiteY0" fmla="*/ 0 h 9048"/>
              <a:gd name="connsiteX1" fmla="*/ 54293 w 108585"/>
              <a:gd name="connsiteY1" fmla="*/ 0 h 9048"/>
              <a:gd name="connsiteX2" fmla="*/ 108585 w 108585"/>
              <a:gd name="connsiteY2" fmla="*/ 0 h 9048"/>
            </a:gdLst>
            <a:ahLst/>
            <a:cxnLst>
              <a:cxn ang="0">
                <a:pos x="connsiteX0" y="connsiteY0"/>
              </a:cxn>
              <a:cxn ang="0">
                <a:pos x="connsiteX1" y="connsiteY1"/>
              </a:cxn>
              <a:cxn ang="0">
                <a:pos x="connsiteX2" y="connsiteY2"/>
              </a:cxn>
            </a:cxnLst>
            <a:rect l="l" t="t" r="r" b="b"/>
            <a:pathLst>
              <a:path w="108585" h="9048">
                <a:moveTo>
                  <a:pt x="0" y="0"/>
                </a:moveTo>
                <a:lnTo>
                  <a:pt x="54293" y="0"/>
                </a:ln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2" name="图形 86">
            <a:extLst>
              <a:ext uri="{FF2B5EF4-FFF2-40B4-BE49-F238E27FC236}">
                <a16:creationId xmlns:a16="http://schemas.microsoft.com/office/drawing/2014/main" id="{D4FA41F2-88C2-4BD3-8682-1B7BC0BDC169}"/>
              </a:ext>
            </a:extLst>
          </p:cNvPr>
          <p:cNvSpPr/>
          <p:nvPr/>
        </p:nvSpPr>
        <p:spPr>
          <a:xfrm>
            <a:off x="1921866" y="4795756"/>
            <a:ext cx="135731" cy="99536"/>
          </a:xfrm>
          <a:custGeom>
            <a:avLst/>
            <a:gdLst>
              <a:gd name="connsiteX0" fmla="*/ 0 w 135731"/>
              <a:gd name="connsiteY0" fmla="*/ 54293 h 99536"/>
              <a:gd name="connsiteX1" fmla="*/ 54293 w 135731"/>
              <a:gd name="connsiteY1" fmla="*/ 99536 h 99536"/>
              <a:gd name="connsiteX2" fmla="*/ 135731 w 135731"/>
              <a:gd name="connsiteY2" fmla="*/ 0 h 99536"/>
            </a:gdLst>
            <a:ahLst/>
            <a:cxnLst>
              <a:cxn ang="0">
                <a:pos x="connsiteX0" y="connsiteY0"/>
              </a:cxn>
              <a:cxn ang="0">
                <a:pos x="connsiteX1" y="connsiteY1"/>
              </a:cxn>
              <a:cxn ang="0">
                <a:pos x="connsiteX2" y="connsiteY2"/>
              </a:cxn>
            </a:cxnLst>
            <a:rect l="l" t="t" r="r" b="b"/>
            <a:pathLst>
              <a:path w="135731" h="99536">
                <a:moveTo>
                  <a:pt x="0" y="54293"/>
                </a:moveTo>
                <a:lnTo>
                  <a:pt x="54293" y="99536"/>
                </a:lnTo>
                <a:lnTo>
                  <a:pt x="135731"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4" name="图形 18">
            <a:extLst>
              <a:ext uri="{FF2B5EF4-FFF2-40B4-BE49-F238E27FC236}">
                <a16:creationId xmlns:a16="http://schemas.microsoft.com/office/drawing/2014/main" id="{85217CB7-D845-4C56-B226-66BEEF803DA7}"/>
              </a:ext>
            </a:extLst>
          </p:cNvPr>
          <p:cNvSpPr/>
          <p:nvPr/>
        </p:nvSpPr>
        <p:spPr>
          <a:xfrm>
            <a:off x="10351572" y="5562001"/>
            <a:ext cx="361950" cy="108585"/>
          </a:xfrm>
          <a:custGeom>
            <a:avLst/>
            <a:gdLst>
              <a:gd name="connsiteX0" fmla="*/ 54293 w 361950"/>
              <a:gd name="connsiteY0" fmla="*/ 108585 h 108585"/>
              <a:gd name="connsiteX1" fmla="*/ 0 w 361950"/>
              <a:gd name="connsiteY1" fmla="*/ 108585 h 108585"/>
              <a:gd name="connsiteX2" fmla="*/ 0 w 361950"/>
              <a:gd name="connsiteY2" fmla="*/ 0 h 108585"/>
              <a:gd name="connsiteX3" fmla="*/ 361950 w 361950"/>
              <a:gd name="connsiteY3" fmla="*/ 0 h 108585"/>
              <a:gd name="connsiteX4" fmla="*/ 361950 w 361950"/>
              <a:gd name="connsiteY4" fmla="*/ 108585 h 108585"/>
              <a:gd name="connsiteX5" fmla="*/ 307658 w 361950"/>
              <a:gd name="connsiteY5" fmla="*/ 108585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108585">
                <a:moveTo>
                  <a:pt x="54293" y="108585"/>
                </a:moveTo>
                <a:lnTo>
                  <a:pt x="0" y="108585"/>
                </a:lnTo>
                <a:lnTo>
                  <a:pt x="0" y="0"/>
                </a:lnTo>
                <a:lnTo>
                  <a:pt x="361950" y="0"/>
                </a:lnTo>
                <a:lnTo>
                  <a:pt x="361950" y="108585"/>
                </a:lnTo>
                <a:lnTo>
                  <a:pt x="307658"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5" name="图形 18">
            <a:extLst>
              <a:ext uri="{FF2B5EF4-FFF2-40B4-BE49-F238E27FC236}">
                <a16:creationId xmlns:a16="http://schemas.microsoft.com/office/drawing/2014/main" id="{85217CB7-D845-4C56-B226-66BEEF803DA7}"/>
              </a:ext>
            </a:extLst>
          </p:cNvPr>
          <p:cNvSpPr/>
          <p:nvPr/>
        </p:nvSpPr>
        <p:spPr>
          <a:xfrm>
            <a:off x="10351572" y="5616294"/>
            <a:ext cx="361950" cy="262413"/>
          </a:xfrm>
          <a:custGeom>
            <a:avLst/>
            <a:gdLst>
              <a:gd name="connsiteX0" fmla="*/ 72390 w 361950"/>
              <a:gd name="connsiteY0" fmla="*/ 0 h 262413"/>
              <a:gd name="connsiteX1" fmla="*/ 0 w 361950"/>
              <a:gd name="connsiteY1" fmla="*/ 262414 h 262413"/>
              <a:gd name="connsiteX2" fmla="*/ 361950 w 361950"/>
              <a:gd name="connsiteY2" fmla="*/ 262414 h 262413"/>
              <a:gd name="connsiteX3" fmla="*/ 289560 w 361950"/>
              <a:gd name="connsiteY3" fmla="*/ 0 h 262413"/>
              <a:gd name="connsiteX4" fmla="*/ 72390 w 361950"/>
              <a:gd name="connsiteY4" fmla="*/ 0 h 26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262413">
                <a:moveTo>
                  <a:pt x="72390" y="0"/>
                </a:moveTo>
                <a:lnTo>
                  <a:pt x="0" y="262414"/>
                </a:lnTo>
                <a:lnTo>
                  <a:pt x="361950" y="262414"/>
                </a:lnTo>
                <a:lnTo>
                  <a:pt x="289560" y="0"/>
                </a:lnTo>
                <a:lnTo>
                  <a:pt x="72390" y="0"/>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66" name="图形 34">
            <a:extLst>
              <a:ext uri="{FF2B5EF4-FFF2-40B4-BE49-F238E27FC236}">
                <a16:creationId xmlns:a16="http://schemas.microsoft.com/office/drawing/2014/main" id="{6A3B97B8-8DF3-4F17-8C0D-822EE342E971}"/>
              </a:ext>
            </a:extLst>
          </p:cNvPr>
          <p:cNvSpPr/>
          <p:nvPr/>
        </p:nvSpPr>
        <p:spPr>
          <a:xfrm>
            <a:off x="9525531" y="5652489"/>
            <a:ext cx="90487" cy="54292"/>
          </a:xfrm>
          <a:custGeom>
            <a:avLst/>
            <a:gdLst>
              <a:gd name="connsiteX0" fmla="*/ 0 w 90487"/>
              <a:gd name="connsiteY0" fmla="*/ 0 h 54292"/>
              <a:gd name="connsiteX1" fmla="*/ 45244 w 90487"/>
              <a:gd name="connsiteY1" fmla="*/ 54293 h 54292"/>
              <a:gd name="connsiteX2" fmla="*/ 90488 w 90487"/>
              <a:gd name="connsiteY2" fmla="*/ 0 h 54292"/>
            </a:gdLst>
            <a:ahLst/>
            <a:cxnLst>
              <a:cxn ang="0">
                <a:pos x="connsiteX0" y="connsiteY0"/>
              </a:cxn>
              <a:cxn ang="0">
                <a:pos x="connsiteX1" y="connsiteY1"/>
              </a:cxn>
              <a:cxn ang="0">
                <a:pos x="connsiteX2" y="connsiteY2"/>
              </a:cxn>
            </a:cxnLst>
            <a:rect l="l" t="t" r="r" b="b"/>
            <a:pathLst>
              <a:path w="90487" h="54292">
                <a:moveTo>
                  <a:pt x="0" y="0"/>
                </a:moveTo>
                <a:lnTo>
                  <a:pt x="45244" y="54293"/>
                </a:lnTo>
                <a:lnTo>
                  <a:pt x="9048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7" name="图形 34">
            <a:extLst>
              <a:ext uri="{FF2B5EF4-FFF2-40B4-BE49-F238E27FC236}">
                <a16:creationId xmlns:a16="http://schemas.microsoft.com/office/drawing/2014/main" id="{6A3B97B8-8DF3-4F17-8C0D-822EE342E971}"/>
              </a:ext>
            </a:extLst>
          </p:cNvPr>
          <p:cNvSpPr/>
          <p:nvPr/>
        </p:nvSpPr>
        <p:spPr>
          <a:xfrm>
            <a:off x="9435043" y="5561600"/>
            <a:ext cx="298631" cy="167802"/>
          </a:xfrm>
          <a:custGeom>
            <a:avLst/>
            <a:gdLst>
              <a:gd name="connsiteX0" fmla="*/ 0 w 298631"/>
              <a:gd name="connsiteY0" fmla="*/ 72791 h 167802"/>
              <a:gd name="connsiteX1" fmla="*/ 185499 w 298631"/>
              <a:gd name="connsiteY1" fmla="*/ 9450 h 167802"/>
              <a:gd name="connsiteX2" fmla="*/ 298609 w 298631"/>
              <a:gd name="connsiteY2" fmla="*/ 167803 h 167802"/>
            </a:gdLst>
            <a:ahLst/>
            <a:cxnLst>
              <a:cxn ang="0">
                <a:pos x="connsiteX0" y="connsiteY0"/>
              </a:cxn>
              <a:cxn ang="0">
                <a:pos x="connsiteX1" y="connsiteY1"/>
              </a:cxn>
              <a:cxn ang="0">
                <a:pos x="connsiteX2" y="connsiteY2"/>
              </a:cxn>
            </a:cxnLst>
            <a:rect l="l" t="t" r="r" b="b"/>
            <a:pathLst>
              <a:path w="298631" h="167802">
                <a:moveTo>
                  <a:pt x="0" y="72791"/>
                </a:moveTo>
                <a:cubicBezTo>
                  <a:pt x="0" y="72791"/>
                  <a:pt x="67866" y="-31270"/>
                  <a:pt x="185499" y="9450"/>
                </a:cubicBezTo>
                <a:cubicBezTo>
                  <a:pt x="303133" y="50169"/>
                  <a:pt x="298609" y="167803"/>
                  <a:pt x="298609" y="167803"/>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68" name="图形 34">
            <a:extLst>
              <a:ext uri="{FF2B5EF4-FFF2-40B4-BE49-F238E27FC236}">
                <a16:creationId xmlns:a16="http://schemas.microsoft.com/office/drawing/2014/main" id="{6A3B97B8-8DF3-4F17-8C0D-822EE342E971}"/>
              </a:ext>
            </a:extLst>
          </p:cNvPr>
          <p:cNvSpPr/>
          <p:nvPr/>
        </p:nvSpPr>
        <p:spPr>
          <a:xfrm>
            <a:off x="9407897" y="5724879"/>
            <a:ext cx="298608" cy="164575"/>
          </a:xfrm>
          <a:custGeom>
            <a:avLst/>
            <a:gdLst>
              <a:gd name="connsiteX0" fmla="*/ 298609 w 298608"/>
              <a:gd name="connsiteY0" fmla="*/ 90488 h 164575"/>
              <a:gd name="connsiteX1" fmla="*/ 122158 w 298608"/>
              <a:gd name="connsiteY1" fmla="*/ 158353 h 164575"/>
              <a:gd name="connsiteX2" fmla="*/ 0 w 298608"/>
              <a:gd name="connsiteY2" fmla="*/ 0 h 164575"/>
            </a:gdLst>
            <a:ahLst/>
            <a:cxnLst>
              <a:cxn ang="0">
                <a:pos x="connsiteX0" y="connsiteY0"/>
              </a:cxn>
              <a:cxn ang="0">
                <a:pos x="connsiteX1" y="connsiteY1"/>
              </a:cxn>
              <a:cxn ang="0">
                <a:pos x="connsiteX2" y="connsiteY2"/>
              </a:cxn>
            </a:cxnLst>
            <a:rect l="l" t="t" r="r" b="b"/>
            <a:pathLst>
              <a:path w="298608" h="164575">
                <a:moveTo>
                  <a:pt x="298609" y="90488"/>
                </a:moveTo>
                <a:cubicBezTo>
                  <a:pt x="298609" y="90488"/>
                  <a:pt x="244316" y="190024"/>
                  <a:pt x="122158" y="158353"/>
                </a:cubicBezTo>
                <a:cubicBezTo>
                  <a:pt x="0" y="126683"/>
                  <a:pt x="0" y="0"/>
                  <a:pt x="0"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69" name="图形 34">
            <a:extLst>
              <a:ext uri="{FF2B5EF4-FFF2-40B4-BE49-F238E27FC236}">
                <a16:creationId xmlns:a16="http://schemas.microsoft.com/office/drawing/2014/main" id="{6A3B97B8-8DF3-4F17-8C0D-822EE342E971}"/>
              </a:ext>
            </a:extLst>
          </p:cNvPr>
          <p:cNvSpPr/>
          <p:nvPr/>
        </p:nvSpPr>
        <p:spPr>
          <a:xfrm>
            <a:off x="9733652" y="5580099"/>
            <a:ext cx="9048" cy="144780"/>
          </a:xfrm>
          <a:custGeom>
            <a:avLst/>
            <a:gdLst>
              <a:gd name="connsiteX0" fmla="*/ 0 w 9048"/>
              <a:gd name="connsiteY0" fmla="*/ 0 h 144780"/>
              <a:gd name="connsiteX1" fmla="*/ 0 w 9048"/>
              <a:gd name="connsiteY1" fmla="*/ 144780 h 144780"/>
            </a:gdLst>
            <a:ahLst/>
            <a:cxnLst>
              <a:cxn ang="0">
                <a:pos x="connsiteX0" y="connsiteY0"/>
              </a:cxn>
              <a:cxn ang="0">
                <a:pos x="connsiteX1" y="connsiteY1"/>
              </a:cxn>
            </a:cxnLst>
            <a:rect l="l" t="t" r="r" b="b"/>
            <a:pathLst>
              <a:path w="9048" h="144780">
                <a:moveTo>
                  <a:pt x="0" y="0"/>
                </a:moveTo>
                <a:lnTo>
                  <a:pt x="0" y="14478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70" name="图形 34">
            <a:extLst>
              <a:ext uri="{FF2B5EF4-FFF2-40B4-BE49-F238E27FC236}">
                <a16:creationId xmlns:a16="http://schemas.microsoft.com/office/drawing/2014/main" id="{6A3B97B8-8DF3-4F17-8C0D-822EE342E971}"/>
              </a:ext>
            </a:extLst>
          </p:cNvPr>
          <p:cNvSpPr/>
          <p:nvPr/>
        </p:nvSpPr>
        <p:spPr>
          <a:xfrm>
            <a:off x="9407897" y="5724879"/>
            <a:ext cx="9048" cy="144780"/>
          </a:xfrm>
          <a:custGeom>
            <a:avLst/>
            <a:gdLst>
              <a:gd name="connsiteX0" fmla="*/ 0 w 9048"/>
              <a:gd name="connsiteY0" fmla="*/ 0 h 144780"/>
              <a:gd name="connsiteX1" fmla="*/ 0 w 9048"/>
              <a:gd name="connsiteY1" fmla="*/ 144780 h 144780"/>
            </a:gdLst>
            <a:ahLst/>
            <a:cxnLst>
              <a:cxn ang="0">
                <a:pos x="connsiteX0" y="connsiteY0"/>
              </a:cxn>
              <a:cxn ang="0">
                <a:pos x="connsiteX1" y="connsiteY1"/>
              </a:cxn>
            </a:cxnLst>
            <a:rect l="l" t="t" r="r" b="b"/>
            <a:pathLst>
              <a:path w="9048" h="144780">
                <a:moveTo>
                  <a:pt x="0" y="0"/>
                </a:moveTo>
                <a:lnTo>
                  <a:pt x="0" y="14478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71" name="图形 34">
            <a:extLst>
              <a:ext uri="{FF2B5EF4-FFF2-40B4-BE49-F238E27FC236}">
                <a16:creationId xmlns:a16="http://schemas.microsoft.com/office/drawing/2014/main" id="{6A3B97B8-8DF3-4F17-8C0D-822EE342E971}"/>
              </a:ext>
            </a:extLst>
          </p:cNvPr>
          <p:cNvSpPr/>
          <p:nvPr/>
        </p:nvSpPr>
        <p:spPr>
          <a:xfrm>
            <a:off x="9516482" y="5761074"/>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72" name="图形 34">
            <a:extLst>
              <a:ext uri="{FF2B5EF4-FFF2-40B4-BE49-F238E27FC236}">
                <a16:creationId xmlns:a16="http://schemas.microsoft.com/office/drawing/2014/main" id="{6A3B97B8-8DF3-4F17-8C0D-822EE342E971}"/>
              </a:ext>
            </a:extLst>
          </p:cNvPr>
          <p:cNvSpPr/>
          <p:nvPr/>
        </p:nvSpPr>
        <p:spPr>
          <a:xfrm>
            <a:off x="9516482" y="5706781"/>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73" name="图形 34">
            <a:extLst>
              <a:ext uri="{FF2B5EF4-FFF2-40B4-BE49-F238E27FC236}">
                <a16:creationId xmlns:a16="http://schemas.microsoft.com/office/drawing/2014/main" id="{6A3B97B8-8DF3-4F17-8C0D-822EE342E971}"/>
              </a:ext>
            </a:extLst>
          </p:cNvPr>
          <p:cNvSpPr/>
          <p:nvPr/>
        </p:nvSpPr>
        <p:spPr>
          <a:xfrm>
            <a:off x="9570775" y="5706781"/>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75" name="图形 36">
            <a:extLst>
              <a:ext uri="{FF2B5EF4-FFF2-40B4-BE49-F238E27FC236}">
                <a16:creationId xmlns:a16="http://schemas.microsoft.com/office/drawing/2014/main" id="{38DA16BA-489E-420F-9E8C-A222908FC79E}"/>
              </a:ext>
            </a:extLst>
          </p:cNvPr>
          <p:cNvSpPr/>
          <p:nvPr/>
        </p:nvSpPr>
        <p:spPr>
          <a:xfrm>
            <a:off x="8428031" y="5552952"/>
            <a:ext cx="180975" cy="90487"/>
          </a:xfrm>
          <a:custGeom>
            <a:avLst/>
            <a:gdLst>
              <a:gd name="connsiteX0" fmla="*/ 180975 w 180975"/>
              <a:gd name="connsiteY0" fmla="*/ 45244 h 90487"/>
              <a:gd name="connsiteX1" fmla="*/ 90488 w 180975"/>
              <a:gd name="connsiteY1" fmla="*/ 90488 h 90487"/>
              <a:gd name="connsiteX2" fmla="*/ 0 w 180975"/>
              <a:gd name="connsiteY2" fmla="*/ 45244 h 90487"/>
              <a:gd name="connsiteX3" fmla="*/ 90488 w 180975"/>
              <a:gd name="connsiteY3" fmla="*/ 0 h 90487"/>
              <a:gd name="connsiteX4" fmla="*/ 180975 w 180975"/>
              <a:gd name="connsiteY4" fmla="*/ 45244 h 9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90487">
                <a:moveTo>
                  <a:pt x="180975" y="45244"/>
                </a:moveTo>
                <a:cubicBezTo>
                  <a:pt x="180975" y="70231"/>
                  <a:pt x="140462" y="90488"/>
                  <a:pt x="90488" y="90488"/>
                </a:cubicBezTo>
                <a:cubicBezTo>
                  <a:pt x="40513" y="90488"/>
                  <a:pt x="0" y="70231"/>
                  <a:pt x="0" y="45244"/>
                </a:cubicBezTo>
                <a:cubicBezTo>
                  <a:pt x="0" y="20256"/>
                  <a:pt x="40513" y="0"/>
                  <a:pt x="90488" y="0"/>
                </a:cubicBezTo>
                <a:cubicBezTo>
                  <a:pt x="140462" y="0"/>
                  <a:pt x="180975" y="20256"/>
                  <a:pt x="180975" y="45244"/>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76" name="图形 36">
            <a:extLst>
              <a:ext uri="{FF2B5EF4-FFF2-40B4-BE49-F238E27FC236}">
                <a16:creationId xmlns:a16="http://schemas.microsoft.com/office/drawing/2014/main" id="{38DA16BA-489E-420F-9E8C-A222908FC79E}"/>
              </a:ext>
            </a:extLst>
          </p:cNvPr>
          <p:cNvSpPr/>
          <p:nvPr/>
        </p:nvSpPr>
        <p:spPr>
          <a:xfrm>
            <a:off x="8428031" y="5598196"/>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77" name="图形 36">
            <a:extLst>
              <a:ext uri="{FF2B5EF4-FFF2-40B4-BE49-F238E27FC236}">
                <a16:creationId xmlns:a16="http://schemas.microsoft.com/office/drawing/2014/main" id="{38DA16BA-489E-420F-9E8C-A222908FC79E}"/>
              </a:ext>
            </a:extLst>
          </p:cNvPr>
          <p:cNvSpPr/>
          <p:nvPr/>
        </p:nvSpPr>
        <p:spPr>
          <a:xfrm>
            <a:off x="8428031" y="5661537"/>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78" name="图形 36">
            <a:extLst>
              <a:ext uri="{FF2B5EF4-FFF2-40B4-BE49-F238E27FC236}">
                <a16:creationId xmlns:a16="http://schemas.microsoft.com/office/drawing/2014/main" id="{38DA16BA-489E-420F-9E8C-A222908FC79E}"/>
              </a:ext>
            </a:extLst>
          </p:cNvPr>
          <p:cNvSpPr/>
          <p:nvPr/>
        </p:nvSpPr>
        <p:spPr>
          <a:xfrm>
            <a:off x="8428031" y="5724879"/>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79" name="图形 36">
            <a:extLst>
              <a:ext uri="{FF2B5EF4-FFF2-40B4-BE49-F238E27FC236}">
                <a16:creationId xmlns:a16="http://schemas.microsoft.com/office/drawing/2014/main" id="{38DA16BA-489E-420F-9E8C-A222908FC79E}"/>
              </a:ext>
            </a:extLst>
          </p:cNvPr>
          <p:cNvSpPr/>
          <p:nvPr/>
        </p:nvSpPr>
        <p:spPr>
          <a:xfrm>
            <a:off x="8428031" y="5788220"/>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80" name="图形 36">
            <a:extLst>
              <a:ext uri="{FF2B5EF4-FFF2-40B4-BE49-F238E27FC236}">
                <a16:creationId xmlns:a16="http://schemas.microsoft.com/office/drawing/2014/main" id="{38DA16BA-489E-420F-9E8C-A222908FC79E}"/>
              </a:ext>
            </a:extLst>
          </p:cNvPr>
          <p:cNvSpPr/>
          <p:nvPr/>
        </p:nvSpPr>
        <p:spPr>
          <a:xfrm>
            <a:off x="8609006" y="5679635"/>
            <a:ext cx="180975" cy="90487"/>
          </a:xfrm>
          <a:custGeom>
            <a:avLst/>
            <a:gdLst>
              <a:gd name="connsiteX0" fmla="*/ 180975 w 180975"/>
              <a:gd name="connsiteY0" fmla="*/ 45244 h 90487"/>
              <a:gd name="connsiteX1" fmla="*/ 90488 w 180975"/>
              <a:gd name="connsiteY1" fmla="*/ 90488 h 90487"/>
              <a:gd name="connsiteX2" fmla="*/ 0 w 180975"/>
              <a:gd name="connsiteY2" fmla="*/ 45244 h 90487"/>
              <a:gd name="connsiteX3" fmla="*/ 90488 w 180975"/>
              <a:gd name="connsiteY3" fmla="*/ 0 h 90487"/>
              <a:gd name="connsiteX4" fmla="*/ 180975 w 180975"/>
              <a:gd name="connsiteY4" fmla="*/ 45244 h 9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90487">
                <a:moveTo>
                  <a:pt x="180975" y="45244"/>
                </a:moveTo>
                <a:cubicBezTo>
                  <a:pt x="180975" y="70231"/>
                  <a:pt x="140462" y="90488"/>
                  <a:pt x="90488" y="90488"/>
                </a:cubicBezTo>
                <a:cubicBezTo>
                  <a:pt x="40513" y="90488"/>
                  <a:pt x="0" y="70231"/>
                  <a:pt x="0" y="45244"/>
                </a:cubicBezTo>
                <a:cubicBezTo>
                  <a:pt x="0" y="20256"/>
                  <a:pt x="40513" y="0"/>
                  <a:pt x="90488" y="0"/>
                </a:cubicBezTo>
                <a:cubicBezTo>
                  <a:pt x="140462" y="0"/>
                  <a:pt x="180975" y="20256"/>
                  <a:pt x="180975" y="45244"/>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81" name="图形 36">
            <a:extLst>
              <a:ext uri="{FF2B5EF4-FFF2-40B4-BE49-F238E27FC236}">
                <a16:creationId xmlns:a16="http://schemas.microsoft.com/office/drawing/2014/main" id="{38DA16BA-489E-420F-9E8C-A222908FC79E}"/>
              </a:ext>
            </a:extLst>
          </p:cNvPr>
          <p:cNvSpPr/>
          <p:nvPr/>
        </p:nvSpPr>
        <p:spPr>
          <a:xfrm>
            <a:off x="8609006" y="5724879"/>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82" name="图形 36">
            <a:extLst>
              <a:ext uri="{FF2B5EF4-FFF2-40B4-BE49-F238E27FC236}">
                <a16:creationId xmlns:a16="http://schemas.microsoft.com/office/drawing/2014/main" id="{38DA16BA-489E-420F-9E8C-A222908FC79E}"/>
              </a:ext>
            </a:extLst>
          </p:cNvPr>
          <p:cNvSpPr/>
          <p:nvPr/>
        </p:nvSpPr>
        <p:spPr>
          <a:xfrm>
            <a:off x="8609006" y="5788220"/>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84" name="图形 40">
            <a:extLst>
              <a:ext uri="{FF2B5EF4-FFF2-40B4-BE49-F238E27FC236}">
                <a16:creationId xmlns:a16="http://schemas.microsoft.com/office/drawing/2014/main" id="{896446D1-C60E-4A61-83E3-9D0C7B330555}"/>
              </a:ext>
            </a:extLst>
          </p:cNvPr>
          <p:cNvSpPr/>
          <p:nvPr/>
        </p:nvSpPr>
        <p:spPr>
          <a:xfrm>
            <a:off x="7472828" y="5637870"/>
            <a:ext cx="348525" cy="267982"/>
          </a:xfrm>
          <a:custGeom>
            <a:avLst/>
            <a:gdLst>
              <a:gd name="connsiteX0" fmla="*/ 92969 w 348525"/>
              <a:gd name="connsiteY0" fmla="*/ 0 h 267982"/>
              <a:gd name="connsiteX1" fmla="*/ 174483 w 348525"/>
              <a:gd name="connsiteY1" fmla="*/ 14617 h 267982"/>
              <a:gd name="connsiteX2" fmla="*/ 255847 w 348525"/>
              <a:gd name="connsiteY2" fmla="*/ 0 h 267982"/>
              <a:gd name="connsiteX3" fmla="*/ 343888 w 348525"/>
              <a:gd name="connsiteY3" fmla="*/ 162994 h 267982"/>
              <a:gd name="connsiteX4" fmla="*/ 264293 w 348525"/>
              <a:gd name="connsiteY4" fmla="*/ 267982 h 267982"/>
              <a:gd name="connsiteX5" fmla="*/ 84099 w 348525"/>
              <a:gd name="connsiteY5" fmla="*/ 267982 h 267982"/>
              <a:gd name="connsiteX6" fmla="*/ 4601 w 348525"/>
              <a:gd name="connsiteY6" fmla="*/ 163346 h 267982"/>
              <a:gd name="connsiteX7" fmla="*/ 92969 w 348525"/>
              <a:gd name="connsiteY7" fmla="*/ 0 h 2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525" h="267982">
                <a:moveTo>
                  <a:pt x="92969" y="0"/>
                </a:moveTo>
                <a:cubicBezTo>
                  <a:pt x="130299" y="14617"/>
                  <a:pt x="174483" y="14617"/>
                  <a:pt x="174483" y="14617"/>
                </a:cubicBezTo>
                <a:cubicBezTo>
                  <a:pt x="174483" y="14617"/>
                  <a:pt x="218566" y="14617"/>
                  <a:pt x="255847" y="0"/>
                </a:cubicBezTo>
                <a:cubicBezTo>
                  <a:pt x="296582" y="47541"/>
                  <a:pt x="325128" y="110213"/>
                  <a:pt x="343888" y="162994"/>
                </a:cubicBezTo>
                <a:cubicBezTo>
                  <a:pt x="362881" y="216429"/>
                  <a:pt x="321002" y="267982"/>
                  <a:pt x="264293" y="267982"/>
                </a:cubicBezTo>
                <a:lnTo>
                  <a:pt x="84099" y="267982"/>
                </a:lnTo>
                <a:cubicBezTo>
                  <a:pt x="27530" y="267982"/>
                  <a:pt x="-14296" y="216665"/>
                  <a:pt x="4601" y="163346"/>
                </a:cubicBezTo>
                <a:cubicBezTo>
                  <a:pt x="23275" y="110659"/>
                  <a:pt x="51841" y="47967"/>
                  <a:pt x="92969" y="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85" name="图形 40">
            <a:extLst>
              <a:ext uri="{FF2B5EF4-FFF2-40B4-BE49-F238E27FC236}">
                <a16:creationId xmlns:a16="http://schemas.microsoft.com/office/drawing/2014/main" id="{896446D1-C60E-4A61-83E3-9D0C7B330555}"/>
              </a:ext>
            </a:extLst>
          </p:cNvPr>
          <p:cNvSpPr/>
          <p:nvPr/>
        </p:nvSpPr>
        <p:spPr>
          <a:xfrm>
            <a:off x="7592944" y="5761074"/>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86" name="图形 40">
            <a:extLst>
              <a:ext uri="{FF2B5EF4-FFF2-40B4-BE49-F238E27FC236}">
                <a16:creationId xmlns:a16="http://schemas.microsoft.com/office/drawing/2014/main" id="{896446D1-C60E-4A61-83E3-9D0C7B330555}"/>
              </a:ext>
            </a:extLst>
          </p:cNvPr>
          <p:cNvSpPr/>
          <p:nvPr/>
        </p:nvSpPr>
        <p:spPr>
          <a:xfrm>
            <a:off x="7592944" y="5815366"/>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87" name="图形 40">
            <a:extLst>
              <a:ext uri="{FF2B5EF4-FFF2-40B4-BE49-F238E27FC236}">
                <a16:creationId xmlns:a16="http://schemas.microsoft.com/office/drawing/2014/main" id="{896446D1-C60E-4A61-83E3-9D0C7B330555}"/>
              </a:ext>
            </a:extLst>
          </p:cNvPr>
          <p:cNvSpPr/>
          <p:nvPr/>
        </p:nvSpPr>
        <p:spPr>
          <a:xfrm>
            <a:off x="7647312" y="5761074"/>
            <a:ext cx="9048" cy="90487"/>
          </a:xfrm>
          <a:custGeom>
            <a:avLst/>
            <a:gdLst>
              <a:gd name="connsiteX0" fmla="*/ 0 w 9048"/>
              <a:gd name="connsiteY0" fmla="*/ 0 h 90487"/>
              <a:gd name="connsiteX1" fmla="*/ 0 w 9048"/>
              <a:gd name="connsiteY1" fmla="*/ 90488 h 90487"/>
            </a:gdLst>
            <a:ahLst/>
            <a:cxnLst>
              <a:cxn ang="0">
                <a:pos x="connsiteX0" y="connsiteY0"/>
              </a:cxn>
              <a:cxn ang="0">
                <a:pos x="connsiteX1" y="connsiteY1"/>
              </a:cxn>
            </a:cxnLst>
            <a:rect l="l" t="t" r="r" b="b"/>
            <a:pathLst>
              <a:path w="9048" h="90487">
                <a:moveTo>
                  <a:pt x="0" y="0"/>
                </a:moveTo>
                <a:lnTo>
                  <a:pt x="0" y="9048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88" name="图形 40">
            <a:extLst>
              <a:ext uri="{FF2B5EF4-FFF2-40B4-BE49-F238E27FC236}">
                <a16:creationId xmlns:a16="http://schemas.microsoft.com/office/drawing/2014/main" id="{896446D1-C60E-4A61-83E3-9D0C7B330555}"/>
              </a:ext>
            </a:extLst>
          </p:cNvPr>
          <p:cNvSpPr/>
          <p:nvPr/>
        </p:nvSpPr>
        <p:spPr>
          <a:xfrm>
            <a:off x="7592944" y="5706781"/>
            <a:ext cx="108585" cy="54292"/>
          </a:xfrm>
          <a:custGeom>
            <a:avLst/>
            <a:gdLst>
              <a:gd name="connsiteX0" fmla="*/ 108585 w 108585"/>
              <a:gd name="connsiteY0" fmla="*/ 0 h 54292"/>
              <a:gd name="connsiteX1" fmla="*/ 54293 w 108585"/>
              <a:gd name="connsiteY1" fmla="*/ 54293 h 54292"/>
              <a:gd name="connsiteX2" fmla="*/ 0 w 108585"/>
              <a:gd name="connsiteY2" fmla="*/ 0 h 54292"/>
            </a:gdLst>
            <a:ahLst/>
            <a:cxnLst>
              <a:cxn ang="0">
                <a:pos x="connsiteX0" y="connsiteY0"/>
              </a:cxn>
              <a:cxn ang="0">
                <a:pos x="connsiteX1" y="connsiteY1"/>
              </a:cxn>
              <a:cxn ang="0">
                <a:pos x="connsiteX2" y="connsiteY2"/>
              </a:cxn>
            </a:cxnLst>
            <a:rect l="l" t="t" r="r" b="b"/>
            <a:pathLst>
              <a:path w="108585" h="54292">
                <a:moveTo>
                  <a:pt x="108585" y="0"/>
                </a:moveTo>
                <a:lnTo>
                  <a:pt x="54293" y="54293"/>
                </a:ln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89" name="图形 40">
            <a:extLst>
              <a:ext uri="{FF2B5EF4-FFF2-40B4-BE49-F238E27FC236}">
                <a16:creationId xmlns:a16="http://schemas.microsoft.com/office/drawing/2014/main" id="{896446D1-C60E-4A61-83E3-9D0C7B330555}"/>
              </a:ext>
            </a:extLst>
          </p:cNvPr>
          <p:cNvSpPr/>
          <p:nvPr/>
        </p:nvSpPr>
        <p:spPr>
          <a:xfrm>
            <a:off x="7529603" y="5543904"/>
            <a:ext cx="235267" cy="108585"/>
          </a:xfrm>
          <a:custGeom>
            <a:avLst/>
            <a:gdLst>
              <a:gd name="connsiteX0" fmla="*/ 117634 w 235267"/>
              <a:gd name="connsiteY0" fmla="*/ 108585 h 108585"/>
              <a:gd name="connsiteX1" fmla="*/ 235268 w 235267"/>
              <a:gd name="connsiteY1" fmla="*/ 54293 h 108585"/>
              <a:gd name="connsiteX2" fmla="*/ 117634 w 235267"/>
              <a:gd name="connsiteY2" fmla="*/ 0 h 108585"/>
              <a:gd name="connsiteX3" fmla="*/ 0 w 235267"/>
              <a:gd name="connsiteY3" fmla="*/ 54293 h 108585"/>
              <a:gd name="connsiteX4" fmla="*/ 117634 w 235267"/>
              <a:gd name="connsiteY4" fmla="*/ 108585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67" h="108585">
                <a:moveTo>
                  <a:pt x="117634" y="108585"/>
                </a:moveTo>
                <a:cubicBezTo>
                  <a:pt x="182601" y="108585"/>
                  <a:pt x="235268" y="84277"/>
                  <a:pt x="235268" y="54293"/>
                </a:cubicBezTo>
                <a:cubicBezTo>
                  <a:pt x="235268" y="24308"/>
                  <a:pt x="182601" y="0"/>
                  <a:pt x="117634" y="0"/>
                </a:cubicBezTo>
                <a:cubicBezTo>
                  <a:pt x="52666" y="0"/>
                  <a:pt x="0" y="24308"/>
                  <a:pt x="0" y="54293"/>
                </a:cubicBezTo>
                <a:cubicBezTo>
                  <a:pt x="0" y="84277"/>
                  <a:pt x="52666" y="108585"/>
                  <a:pt x="117634" y="108585"/>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91" name="图形 56">
            <a:extLst>
              <a:ext uri="{FF2B5EF4-FFF2-40B4-BE49-F238E27FC236}">
                <a16:creationId xmlns:a16="http://schemas.microsoft.com/office/drawing/2014/main" id="{CD94CA19-1B74-406F-B5FA-77D418C6B168}"/>
              </a:ext>
            </a:extLst>
          </p:cNvPr>
          <p:cNvSpPr/>
          <p:nvPr/>
        </p:nvSpPr>
        <p:spPr>
          <a:xfrm>
            <a:off x="2693612" y="5616294"/>
            <a:ext cx="325755" cy="180975"/>
          </a:xfrm>
          <a:custGeom>
            <a:avLst/>
            <a:gdLst>
              <a:gd name="connsiteX0" fmla="*/ 280511 w 325755"/>
              <a:gd name="connsiteY0" fmla="*/ 180975 h 180975"/>
              <a:gd name="connsiteX1" fmla="*/ 45244 w 325755"/>
              <a:gd name="connsiteY1" fmla="*/ 180975 h 180975"/>
              <a:gd name="connsiteX2" fmla="*/ 0 w 325755"/>
              <a:gd name="connsiteY2" fmla="*/ 0 h 180975"/>
              <a:gd name="connsiteX3" fmla="*/ 325755 w 325755"/>
              <a:gd name="connsiteY3" fmla="*/ 0 h 180975"/>
              <a:gd name="connsiteX4" fmla="*/ 280511 w 325755"/>
              <a:gd name="connsiteY4" fmla="*/ 180975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5" h="180975">
                <a:moveTo>
                  <a:pt x="280511" y="180975"/>
                </a:moveTo>
                <a:lnTo>
                  <a:pt x="45244" y="180975"/>
                </a:lnTo>
                <a:lnTo>
                  <a:pt x="0" y="0"/>
                </a:lnTo>
                <a:lnTo>
                  <a:pt x="325755" y="0"/>
                </a:lnTo>
                <a:lnTo>
                  <a:pt x="280511" y="180975"/>
                </a:lnTo>
                <a:close/>
              </a:path>
            </a:pathLst>
          </a:custGeom>
          <a:noFill/>
          <a:ln w="8930" cap="flat">
            <a:solidFill>
              <a:schemeClr val="accent1"/>
            </a:solidFill>
            <a:prstDash val="solid"/>
            <a:miter/>
          </a:ln>
        </p:spPr>
        <p:txBody>
          <a:bodyPr rtlCol="0" anchor="ctr">
            <a:noAutofit/>
          </a:bodyPr>
          <a:lstStyle/>
          <a:p>
            <a:endParaRPr lang="zh-CN" altLang="en-US" dirty="0"/>
          </a:p>
        </p:txBody>
      </p:sp>
      <p:sp>
        <p:nvSpPr>
          <p:cNvPr id="192" name="图形 56">
            <a:extLst>
              <a:ext uri="{FF2B5EF4-FFF2-40B4-BE49-F238E27FC236}">
                <a16:creationId xmlns:a16="http://schemas.microsoft.com/office/drawing/2014/main" id="{CD94CA19-1B74-406F-B5FA-77D418C6B168}"/>
              </a:ext>
            </a:extLst>
          </p:cNvPr>
          <p:cNvSpPr/>
          <p:nvPr/>
        </p:nvSpPr>
        <p:spPr>
          <a:xfrm>
            <a:off x="2648368" y="5562001"/>
            <a:ext cx="370998" cy="235267"/>
          </a:xfrm>
          <a:custGeom>
            <a:avLst/>
            <a:gdLst>
              <a:gd name="connsiteX0" fmla="*/ 0 w 370998"/>
              <a:gd name="connsiteY0" fmla="*/ 0 h 235267"/>
              <a:gd name="connsiteX1" fmla="*/ 31671 w 370998"/>
              <a:gd name="connsiteY1" fmla="*/ 0 h 235267"/>
              <a:gd name="connsiteX2" fmla="*/ 45244 w 370998"/>
              <a:gd name="connsiteY2" fmla="*/ 54293 h 235267"/>
              <a:gd name="connsiteX3" fmla="*/ 45244 w 370998"/>
              <a:gd name="connsiteY3" fmla="*/ 54293 h 235267"/>
              <a:gd name="connsiteX4" fmla="*/ 90488 w 370998"/>
              <a:gd name="connsiteY4" fmla="*/ 235268 h 235267"/>
              <a:gd name="connsiteX5" fmla="*/ 325755 w 370998"/>
              <a:gd name="connsiteY5" fmla="*/ 235268 h 235267"/>
              <a:gd name="connsiteX6" fmla="*/ 370999 w 370998"/>
              <a:gd name="connsiteY6" fmla="*/ 54293 h 235267"/>
              <a:gd name="connsiteX7" fmla="*/ 45244 w 370998"/>
              <a:gd name="connsiteY7" fmla="*/ 54293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998" h="235267">
                <a:moveTo>
                  <a:pt x="0" y="0"/>
                </a:moveTo>
                <a:lnTo>
                  <a:pt x="31671" y="0"/>
                </a:lnTo>
                <a:lnTo>
                  <a:pt x="45244" y="54293"/>
                </a:lnTo>
                <a:moveTo>
                  <a:pt x="45244" y="54293"/>
                </a:moveTo>
                <a:lnTo>
                  <a:pt x="90488" y="235268"/>
                </a:lnTo>
                <a:lnTo>
                  <a:pt x="325755" y="235268"/>
                </a:lnTo>
                <a:lnTo>
                  <a:pt x="370999" y="54293"/>
                </a:lnTo>
                <a:lnTo>
                  <a:pt x="45244" y="54293"/>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93" name="图形 56">
            <a:extLst>
              <a:ext uri="{FF2B5EF4-FFF2-40B4-BE49-F238E27FC236}">
                <a16:creationId xmlns:a16="http://schemas.microsoft.com/office/drawing/2014/main" id="{CD94CA19-1B74-406F-B5FA-77D418C6B168}"/>
              </a:ext>
            </a:extLst>
          </p:cNvPr>
          <p:cNvSpPr/>
          <p:nvPr/>
        </p:nvSpPr>
        <p:spPr>
          <a:xfrm>
            <a:off x="2711709" y="5833464"/>
            <a:ext cx="54292" cy="54292"/>
          </a:xfrm>
          <a:custGeom>
            <a:avLst/>
            <a:gdLst>
              <a:gd name="connsiteX0" fmla="*/ 54293 w 54292"/>
              <a:gd name="connsiteY0" fmla="*/ 27146 h 54292"/>
              <a:gd name="connsiteX1" fmla="*/ 27146 w 54292"/>
              <a:gd name="connsiteY1" fmla="*/ 54293 h 54292"/>
              <a:gd name="connsiteX2" fmla="*/ 0 w 54292"/>
              <a:gd name="connsiteY2" fmla="*/ 27146 h 54292"/>
              <a:gd name="connsiteX3" fmla="*/ 27146 w 54292"/>
              <a:gd name="connsiteY3" fmla="*/ 0 h 54292"/>
              <a:gd name="connsiteX4" fmla="*/ 54293 w 54292"/>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54292">
                <a:moveTo>
                  <a:pt x="54293" y="27146"/>
                </a:moveTo>
                <a:cubicBezTo>
                  <a:pt x="54293" y="42139"/>
                  <a:pt x="42139" y="54293"/>
                  <a:pt x="27146" y="54293"/>
                </a:cubicBezTo>
                <a:cubicBezTo>
                  <a:pt x="12154" y="54293"/>
                  <a:pt x="0" y="42139"/>
                  <a:pt x="0" y="27146"/>
                </a:cubicBezTo>
                <a:cubicBezTo>
                  <a:pt x="0" y="12154"/>
                  <a:pt x="12154" y="0"/>
                  <a:pt x="27146" y="0"/>
                </a:cubicBezTo>
                <a:cubicBezTo>
                  <a:pt x="42139" y="0"/>
                  <a:pt x="54293" y="12154"/>
                  <a:pt x="54293" y="27146"/>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94" name="图形 56">
            <a:extLst>
              <a:ext uri="{FF2B5EF4-FFF2-40B4-BE49-F238E27FC236}">
                <a16:creationId xmlns:a16="http://schemas.microsoft.com/office/drawing/2014/main" id="{CD94CA19-1B74-406F-B5FA-77D418C6B168}"/>
              </a:ext>
            </a:extLst>
          </p:cNvPr>
          <p:cNvSpPr/>
          <p:nvPr/>
        </p:nvSpPr>
        <p:spPr>
          <a:xfrm>
            <a:off x="2946977" y="5833464"/>
            <a:ext cx="54292" cy="54292"/>
          </a:xfrm>
          <a:custGeom>
            <a:avLst/>
            <a:gdLst>
              <a:gd name="connsiteX0" fmla="*/ 54293 w 54292"/>
              <a:gd name="connsiteY0" fmla="*/ 27146 h 54292"/>
              <a:gd name="connsiteX1" fmla="*/ 27146 w 54292"/>
              <a:gd name="connsiteY1" fmla="*/ 54293 h 54292"/>
              <a:gd name="connsiteX2" fmla="*/ 0 w 54292"/>
              <a:gd name="connsiteY2" fmla="*/ 27146 h 54292"/>
              <a:gd name="connsiteX3" fmla="*/ 27146 w 54292"/>
              <a:gd name="connsiteY3" fmla="*/ 0 h 54292"/>
              <a:gd name="connsiteX4" fmla="*/ 54293 w 54292"/>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54292">
                <a:moveTo>
                  <a:pt x="54293" y="27146"/>
                </a:moveTo>
                <a:cubicBezTo>
                  <a:pt x="54293" y="42139"/>
                  <a:pt x="42139" y="54293"/>
                  <a:pt x="27146" y="54293"/>
                </a:cubicBezTo>
                <a:cubicBezTo>
                  <a:pt x="12154" y="54293"/>
                  <a:pt x="0" y="42139"/>
                  <a:pt x="0" y="27146"/>
                </a:cubicBezTo>
                <a:cubicBezTo>
                  <a:pt x="0" y="12154"/>
                  <a:pt x="12154" y="0"/>
                  <a:pt x="27146" y="0"/>
                </a:cubicBezTo>
                <a:cubicBezTo>
                  <a:pt x="42139" y="0"/>
                  <a:pt x="54293" y="12154"/>
                  <a:pt x="54293" y="27146"/>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95" name="图形 56">
            <a:extLst>
              <a:ext uri="{FF2B5EF4-FFF2-40B4-BE49-F238E27FC236}">
                <a16:creationId xmlns:a16="http://schemas.microsoft.com/office/drawing/2014/main" id="{CD94CA19-1B74-406F-B5FA-77D418C6B168}"/>
              </a:ext>
            </a:extLst>
          </p:cNvPr>
          <p:cNvSpPr/>
          <p:nvPr/>
        </p:nvSpPr>
        <p:spPr>
          <a:xfrm>
            <a:off x="2820294" y="5706781"/>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96" name="图形 58">
            <a:extLst>
              <a:ext uri="{FF2B5EF4-FFF2-40B4-BE49-F238E27FC236}">
                <a16:creationId xmlns:a16="http://schemas.microsoft.com/office/drawing/2014/main" id="{71AB3CDF-D98D-47F7-8499-4F4B52C81C89}"/>
              </a:ext>
            </a:extLst>
          </p:cNvPr>
          <p:cNvSpPr/>
          <p:nvPr/>
        </p:nvSpPr>
        <p:spPr>
          <a:xfrm>
            <a:off x="6524990" y="5580099"/>
            <a:ext cx="320954" cy="289560"/>
          </a:xfrm>
          <a:custGeom>
            <a:avLst/>
            <a:gdLst>
              <a:gd name="connsiteX0" fmla="*/ 31813 w 320954"/>
              <a:gd name="connsiteY0" fmla="*/ 15853 h 289560"/>
              <a:gd name="connsiteX1" fmla="*/ 49771 w 320954"/>
              <a:gd name="connsiteY1" fmla="*/ 0 h 289560"/>
              <a:gd name="connsiteX2" fmla="*/ 271183 w 320954"/>
              <a:gd name="connsiteY2" fmla="*/ 0 h 289560"/>
              <a:gd name="connsiteX3" fmla="*/ 289141 w 320954"/>
              <a:gd name="connsiteY3" fmla="*/ 15853 h 289560"/>
              <a:gd name="connsiteX4" fmla="*/ 320812 w 320954"/>
              <a:gd name="connsiteY4" fmla="*/ 269218 h 289560"/>
              <a:gd name="connsiteX5" fmla="*/ 302854 w 320954"/>
              <a:gd name="connsiteY5" fmla="*/ 289560 h 289560"/>
              <a:gd name="connsiteX6" fmla="*/ 18100 w 320954"/>
              <a:gd name="connsiteY6" fmla="*/ 289560 h 289560"/>
              <a:gd name="connsiteX7" fmla="*/ 142 w 320954"/>
              <a:gd name="connsiteY7" fmla="*/ 269218 h 289560"/>
              <a:gd name="connsiteX8" fmla="*/ 31813 w 320954"/>
              <a:gd name="connsiteY8" fmla="*/ 15853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954" h="289560">
                <a:moveTo>
                  <a:pt x="31813" y="15853"/>
                </a:moveTo>
                <a:cubicBezTo>
                  <a:pt x="32945" y="6796"/>
                  <a:pt x="40644" y="0"/>
                  <a:pt x="49771" y="0"/>
                </a:cubicBezTo>
                <a:lnTo>
                  <a:pt x="271183" y="0"/>
                </a:lnTo>
                <a:cubicBezTo>
                  <a:pt x="280311" y="0"/>
                  <a:pt x="288009" y="6796"/>
                  <a:pt x="289141" y="15853"/>
                </a:cubicBezTo>
                <a:lnTo>
                  <a:pt x="320812" y="269218"/>
                </a:lnTo>
                <a:cubicBezTo>
                  <a:pt x="322162" y="280019"/>
                  <a:pt x="313739" y="289560"/>
                  <a:pt x="302854" y="289560"/>
                </a:cubicBezTo>
                <a:lnTo>
                  <a:pt x="18100" y="289560"/>
                </a:lnTo>
                <a:cubicBezTo>
                  <a:pt x="7215" y="289560"/>
                  <a:pt x="-1208" y="280019"/>
                  <a:pt x="142" y="269218"/>
                </a:cubicBezTo>
                <a:lnTo>
                  <a:pt x="31813" y="15853"/>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97" name="图形 58">
            <a:extLst>
              <a:ext uri="{FF2B5EF4-FFF2-40B4-BE49-F238E27FC236}">
                <a16:creationId xmlns:a16="http://schemas.microsoft.com/office/drawing/2014/main" id="{71AB3CDF-D98D-47F7-8499-4F4B52C81C89}"/>
              </a:ext>
            </a:extLst>
          </p:cNvPr>
          <p:cNvSpPr/>
          <p:nvPr/>
        </p:nvSpPr>
        <p:spPr>
          <a:xfrm>
            <a:off x="6604029" y="5670586"/>
            <a:ext cx="162877" cy="36195"/>
          </a:xfrm>
          <a:custGeom>
            <a:avLst/>
            <a:gdLst>
              <a:gd name="connsiteX0" fmla="*/ 0 w 162877"/>
              <a:gd name="connsiteY0" fmla="*/ 0 h 36195"/>
              <a:gd name="connsiteX1" fmla="*/ 81439 w 162877"/>
              <a:gd name="connsiteY1" fmla="*/ 36195 h 36195"/>
              <a:gd name="connsiteX2" fmla="*/ 162878 w 162877"/>
              <a:gd name="connsiteY2" fmla="*/ 0 h 36195"/>
            </a:gdLst>
            <a:ahLst/>
            <a:cxnLst>
              <a:cxn ang="0">
                <a:pos x="connsiteX0" y="connsiteY0"/>
              </a:cxn>
              <a:cxn ang="0">
                <a:pos x="connsiteX1" y="connsiteY1"/>
              </a:cxn>
              <a:cxn ang="0">
                <a:pos x="connsiteX2" y="connsiteY2"/>
              </a:cxn>
            </a:cxnLst>
            <a:rect l="l" t="t" r="r" b="b"/>
            <a:pathLst>
              <a:path w="162877" h="36195">
                <a:moveTo>
                  <a:pt x="0" y="0"/>
                </a:moveTo>
                <a:cubicBezTo>
                  <a:pt x="0" y="0"/>
                  <a:pt x="18098" y="36195"/>
                  <a:pt x="81439" y="36195"/>
                </a:cubicBezTo>
                <a:cubicBezTo>
                  <a:pt x="144780" y="36195"/>
                  <a:pt x="162878" y="0"/>
                  <a:pt x="162878" y="0"/>
                </a:cubicBezTo>
              </a:path>
            </a:pathLst>
          </a:custGeom>
          <a:noFill/>
          <a:ln w="17859" cap="rnd">
            <a:solidFill>
              <a:schemeClr val="accent1"/>
            </a:solidFill>
            <a:prstDash val="solid"/>
            <a:round/>
          </a:ln>
        </p:spPr>
        <p:txBody>
          <a:bodyPr rtlCol="0" anchor="ctr">
            <a:noAutofit/>
          </a:bodyPr>
          <a:lstStyle/>
          <a:p>
            <a:endParaRPr lang="zh-CN" altLang="en-US" dirty="0"/>
          </a:p>
        </p:txBody>
      </p:sp>
      <p:grpSp>
        <p:nvGrpSpPr>
          <p:cNvPr id="321" name="组合 320">
            <a:extLst>
              <a:ext uri="{FF2B5EF4-FFF2-40B4-BE49-F238E27FC236}">
                <a16:creationId xmlns:a16="http://schemas.microsoft.com/office/drawing/2014/main" id="{7C3E39E7-585A-4B25-BB83-9A1D779213B7}"/>
              </a:ext>
            </a:extLst>
          </p:cNvPr>
          <p:cNvGrpSpPr/>
          <p:nvPr/>
        </p:nvGrpSpPr>
        <p:grpSpPr>
          <a:xfrm>
            <a:off x="4580955" y="5537662"/>
            <a:ext cx="361950" cy="368189"/>
            <a:chOff x="4580955" y="5537663"/>
            <a:chExt cx="361950" cy="299544"/>
          </a:xfrm>
        </p:grpSpPr>
        <p:sp>
          <p:nvSpPr>
            <p:cNvPr id="200" name="图形 64">
              <a:extLst>
                <a:ext uri="{FF2B5EF4-FFF2-40B4-BE49-F238E27FC236}">
                  <a16:creationId xmlns:a16="http://schemas.microsoft.com/office/drawing/2014/main" id="{F81BF5BE-3248-4F1A-B35E-82B28BCBC16D}"/>
                </a:ext>
              </a:extLst>
            </p:cNvPr>
            <p:cNvSpPr/>
            <p:nvPr/>
          </p:nvSpPr>
          <p:spPr>
            <a:xfrm>
              <a:off x="4580955" y="5537663"/>
              <a:ext cx="361950" cy="299544"/>
            </a:xfrm>
            <a:custGeom>
              <a:avLst/>
              <a:gdLst>
                <a:gd name="connsiteX0" fmla="*/ 271674 w 361950"/>
                <a:gd name="connsiteY0" fmla="*/ 20138 h 299544"/>
                <a:gd name="connsiteX1" fmla="*/ 180975 w 361950"/>
                <a:gd name="connsiteY1" fmla="*/ 0 h 299544"/>
                <a:gd name="connsiteX2" fmla="*/ 0 w 361950"/>
                <a:gd name="connsiteY2" fmla="*/ 149772 h 299544"/>
                <a:gd name="connsiteX3" fmla="*/ 180975 w 361950"/>
                <a:gd name="connsiteY3" fmla="*/ 299545 h 299544"/>
                <a:gd name="connsiteX4" fmla="*/ 361950 w 361950"/>
                <a:gd name="connsiteY4" fmla="*/ 149772 h 299544"/>
                <a:gd name="connsiteX5" fmla="*/ 337936 w 361950"/>
                <a:gd name="connsiteY5" fmla="*/ 75169 h 2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99544">
                  <a:moveTo>
                    <a:pt x="271674" y="20138"/>
                  </a:moveTo>
                  <a:cubicBezTo>
                    <a:pt x="245008" y="7332"/>
                    <a:pt x="214026" y="0"/>
                    <a:pt x="180975" y="0"/>
                  </a:cubicBezTo>
                  <a:cubicBezTo>
                    <a:pt x="81025" y="0"/>
                    <a:pt x="0" y="67055"/>
                    <a:pt x="0" y="149772"/>
                  </a:cubicBezTo>
                  <a:cubicBezTo>
                    <a:pt x="0" y="232489"/>
                    <a:pt x="81025" y="299545"/>
                    <a:pt x="180975" y="299545"/>
                  </a:cubicBezTo>
                  <a:cubicBezTo>
                    <a:pt x="280925" y="299545"/>
                    <a:pt x="361950" y="232489"/>
                    <a:pt x="361950" y="149772"/>
                  </a:cubicBezTo>
                  <a:cubicBezTo>
                    <a:pt x="361950" y="122609"/>
                    <a:pt x="353213" y="97134"/>
                    <a:pt x="337936" y="75169"/>
                  </a:cubicBezTo>
                </a:path>
              </a:pathLst>
            </a:custGeom>
            <a:noFill/>
            <a:ln w="17859"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1" name="图形 64">
              <a:extLst>
                <a:ext uri="{FF2B5EF4-FFF2-40B4-BE49-F238E27FC236}">
                  <a16:creationId xmlns:a16="http://schemas.microsoft.com/office/drawing/2014/main" id="{F81BF5BE-3248-4F1A-B35E-82B28BCBC16D}"/>
                </a:ext>
              </a:extLst>
            </p:cNvPr>
            <p:cNvSpPr/>
            <p:nvPr/>
          </p:nvSpPr>
          <p:spPr>
            <a:xfrm>
              <a:off x="4727287" y="5627902"/>
              <a:ext cx="106577" cy="88202"/>
            </a:xfrm>
            <a:custGeom>
              <a:avLst/>
              <a:gdLst>
                <a:gd name="connsiteX0" fmla="*/ 106578 w 106577"/>
                <a:gd name="connsiteY0" fmla="*/ 0 h 88202"/>
                <a:gd name="connsiteX1" fmla="*/ 61789 w 106577"/>
                <a:gd name="connsiteY1" fmla="*/ 79429 h 88202"/>
                <a:gd name="connsiteX2" fmla="*/ 10601 w 106577"/>
                <a:gd name="connsiteY2" fmla="*/ 79429 h 88202"/>
                <a:gd name="connsiteX3" fmla="*/ 10601 w 106577"/>
                <a:gd name="connsiteY3" fmla="*/ 37066 h 88202"/>
                <a:gd name="connsiteX4" fmla="*/ 106578 w 106577"/>
                <a:gd name="connsiteY4" fmla="*/ 0 h 88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77" h="88202">
                  <a:moveTo>
                    <a:pt x="106578" y="0"/>
                  </a:moveTo>
                  <a:cubicBezTo>
                    <a:pt x="106578" y="0"/>
                    <a:pt x="75923" y="67731"/>
                    <a:pt x="61789" y="79429"/>
                  </a:cubicBezTo>
                  <a:cubicBezTo>
                    <a:pt x="47654" y="91127"/>
                    <a:pt x="24736" y="91127"/>
                    <a:pt x="10601" y="79429"/>
                  </a:cubicBezTo>
                  <a:cubicBezTo>
                    <a:pt x="-3534" y="67731"/>
                    <a:pt x="-3534" y="48764"/>
                    <a:pt x="10601" y="37066"/>
                  </a:cubicBezTo>
                  <a:cubicBezTo>
                    <a:pt x="24736" y="25368"/>
                    <a:pt x="106578" y="0"/>
                    <a:pt x="106578" y="0"/>
                  </a:cubicBezTo>
                  <a:close/>
                </a:path>
              </a:pathLst>
            </a:custGeom>
            <a:noFill/>
            <a:ln w="17859"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203" name="图形 66">
            <a:extLst>
              <a:ext uri="{FF2B5EF4-FFF2-40B4-BE49-F238E27FC236}">
                <a16:creationId xmlns:a16="http://schemas.microsoft.com/office/drawing/2014/main" id="{C4151B79-87DE-4C42-9221-862793626759}"/>
              </a:ext>
            </a:extLst>
          </p:cNvPr>
          <p:cNvSpPr/>
          <p:nvPr/>
        </p:nvSpPr>
        <p:spPr>
          <a:xfrm>
            <a:off x="3751804" y="5677631"/>
            <a:ext cx="105338" cy="107795"/>
          </a:xfrm>
          <a:custGeom>
            <a:avLst/>
            <a:gdLst>
              <a:gd name="connsiteX0" fmla="*/ 105339 w 105338"/>
              <a:gd name="connsiteY0" fmla="*/ 0 h 107795"/>
              <a:gd name="connsiteX1" fmla="*/ 62232 w 105338"/>
              <a:gd name="connsiteY1" fmla="*/ 96743 h 107795"/>
              <a:gd name="connsiteX2" fmla="*/ 11052 w 105338"/>
              <a:gd name="connsiteY2" fmla="*/ 97637 h 107795"/>
              <a:gd name="connsiteX3" fmla="*/ 10158 w 105338"/>
              <a:gd name="connsiteY3" fmla="*/ 46457 h 107795"/>
              <a:gd name="connsiteX4" fmla="*/ 105339 w 105338"/>
              <a:gd name="connsiteY4" fmla="*/ 0 h 107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38" h="107795">
                <a:moveTo>
                  <a:pt x="105339" y="0"/>
                </a:moveTo>
                <a:cubicBezTo>
                  <a:pt x="105339" y="0"/>
                  <a:pt x="76118" y="82364"/>
                  <a:pt x="62232" y="96743"/>
                </a:cubicBezTo>
                <a:cubicBezTo>
                  <a:pt x="48346" y="111123"/>
                  <a:pt x="25432" y="111523"/>
                  <a:pt x="11052" y="97637"/>
                </a:cubicBezTo>
                <a:cubicBezTo>
                  <a:pt x="-3328" y="83751"/>
                  <a:pt x="-3728" y="60837"/>
                  <a:pt x="10158" y="46457"/>
                </a:cubicBezTo>
                <a:cubicBezTo>
                  <a:pt x="24045" y="32078"/>
                  <a:pt x="105339" y="0"/>
                  <a:pt x="105339" y="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04" name="图形 66">
            <a:extLst>
              <a:ext uri="{FF2B5EF4-FFF2-40B4-BE49-F238E27FC236}">
                <a16:creationId xmlns:a16="http://schemas.microsoft.com/office/drawing/2014/main" id="{C4151B79-87DE-4C42-9221-862793626759}"/>
              </a:ext>
            </a:extLst>
          </p:cNvPr>
          <p:cNvSpPr/>
          <p:nvPr/>
        </p:nvSpPr>
        <p:spPr>
          <a:xfrm>
            <a:off x="3610137" y="5534855"/>
            <a:ext cx="380047" cy="324390"/>
          </a:xfrm>
          <a:custGeom>
            <a:avLst/>
            <a:gdLst>
              <a:gd name="connsiteX0" fmla="*/ 324390 w 380047"/>
              <a:gd name="connsiteY0" fmla="*/ 324390 h 324390"/>
              <a:gd name="connsiteX1" fmla="*/ 380048 w 380047"/>
              <a:gd name="connsiteY1" fmla="*/ 190024 h 324390"/>
              <a:gd name="connsiteX2" fmla="*/ 190024 w 380047"/>
              <a:gd name="connsiteY2" fmla="*/ 0 h 324390"/>
              <a:gd name="connsiteX3" fmla="*/ 0 w 380047"/>
              <a:gd name="connsiteY3" fmla="*/ 190024 h 324390"/>
              <a:gd name="connsiteX4" fmla="*/ 55657 w 380047"/>
              <a:gd name="connsiteY4" fmla="*/ 324390 h 32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47" h="324390">
                <a:moveTo>
                  <a:pt x="324390" y="324390"/>
                </a:moveTo>
                <a:cubicBezTo>
                  <a:pt x="358778" y="290003"/>
                  <a:pt x="380048" y="242497"/>
                  <a:pt x="380048" y="190024"/>
                </a:cubicBezTo>
                <a:cubicBezTo>
                  <a:pt x="380048" y="85076"/>
                  <a:pt x="294971" y="0"/>
                  <a:pt x="190024" y="0"/>
                </a:cubicBezTo>
                <a:cubicBezTo>
                  <a:pt x="85076" y="0"/>
                  <a:pt x="0" y="85076"/>
                  <a:pt x="0" y="190024"/>
                </a:cubicBezTo>
                <a:cubicBezTo>
                  <a:pt x="0" y="242497"/>
                  <a:pt x="21269" y="290003"/>
                  <a:pt x="55657" y="32439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205" name="图形 66">
            <a:extLst>
              <a:ext uri="{FF2B5EF4-FFF2-40B4-BE49-F238E27FC236}">
                <a16:creationId xmlns:a16="http://schemas.microsoft.com/office/drawing/2014/main" id="{C4151B79-87DE-4C42-9221-862793626759}"/>
              </a:ext>
            </a:extLst>
          </p:cNvPr>
          <p:cNvSpPr/>
          <p:nvPr/>
        </p:nvSpPr>
        <p:spPr>
          <a:xfrm>
            <a:off x="3800161" y="5543904"/>
            <a:ext cx="9048" cy="36195"/>
          </a:xfrm>
          <a:custGeom>
            <a:avLst/>
            <a:gdLst>
              <a:gd name="connsiteX0" fmla="*/ 0 w 9048"/>
              <a:gd name="connsiteY0" fmla="*/ 0 h 36195"/>
              <a:gd name="connsiteX1" fmla="*/ 0 w 9048"/>
              <a:gd name="connsiteY1" fmla="*/ 36195 h 36195"/>
            </a:gdLst>
            <a:ahLst/>
            <a:cxnLst>
              <a:cxn ang="0">
                <a:pos x="connsiteX0" y="connsiteY0"/>
              </a:cxn>
              <a:cxn ang="0">
                <a:pos x="connsiteX1" y="connsiteY1"/>
              </a:cxn>
            </a:cxnLst>
            <a:rect l="l" t="t" r="r" b="b"/>
            <a:pathLst>
              <a:path w="9048" h="36195">
                <a:moveTo>
                  <a:pt x="0" y="0"/>
                </a:moveTo>
                <a:lnTo>
                  <a:pt x="0" y="3619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06" name="图形 66">
            <a:extLst>
              <a:ext uri="{FF2B5EF4-FFF2-40B4-BE49-F238E27FC236}">
                <a16:creationId xmlns:a16="http://schemas.microsoft.com/office/drawing/2014/main" id="{C4151B79-87DE-4C42-9221-862793626759}"/>
              </a:ext>
            </a:extLst>
          </p:cNvPr>
          <p:cNvSpPr/>
          <p:nvPr/>
        </p:nvSpPr>
        <p:spPr>
          <a:xfrm>
            <a:off x="3906364" y="5608531"/>
            <a:ext cx="28128" cy="22777"/>
          </a:xfrm>
          <a:custGeom>
            <a:avLst/>
            <a:gdLst>
              <a:gd name="connsiteX0" fmla="*/ 28129 w 28128"/>
              <a:gd name="connsiteY0" fmla="*/ 0 h 22777"/>
              <a:gd name="connsiteX1" fmla="*/ 0 w 28128"/>
              <a:gd name="connsiteY1" fmla="*/ 22778 h 22777"/>
            </a:gdLst>
            <a:ahLst/>
            <a:cxnLst>
              <a:cxn ang="0">
                <a:pos x="connsiteX0" y="connsiteY0"/>
              </a:cxn>
              <a:cxn ang="0">
                <a:pos x="connsiteX1" y="connsiteY1"/>
              </a:cxn>
            </a:cxnLst>
            <a:rect l="l" t="t" r="r" b="b"/>
            <a:pathLst>
              <a:path w="28128" h="22777">
                <a:moveTo>
                  <a:pt x="28129" y="0"/>
                </a:moveTo>
                <a:lnTo>
                  <a:pt x="0" y="227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07" name="图形 66">
            <a:extLst>
              <a:ext uri="{FF2B5EF4-FFF2-40B4-BE49-F238E27FC236}">
                <a16:creationId xmlns:a16="http://schemas.microsoft.com/office/drawing/2014/main" id="{C4151B79-87DE-4C42-9221-862793626759}"/>
              </a:ext>
            </a:extLst>
          </p:cNvPr>
          <p:cNvSpPr/>
          <p:nvPr/>
        </p:nvSpPr>
        <p:spPr>
          <a:xfrm>
            <a:off x="3932499" y="5745989"/>
            <a:ext cx="35266" cy="8142"/>
          </a:xfrm>
          <a:custGeom>
            <a:avLst/>
            <a:gdLst>
              <a:gd name="connsiteX0" fmla="*/ 35267 w 35266"/>
              <a:gd name="connsiteY0" fmla="*/ 8142 h 8142"/>
              <a:gd name="connsiteX1" fmla="*/ 0 w 35266"/>
              <a:gd name="connsiteY1" fmla="*/ 0 h 8142"/>
            </a:gdLst>
            <a:ahLst/>
            <a:cxnLst>
              <a:cxn ang="0">
                <a:pos x="connsiteX0" y="connsiteY0"/>
              </a:cxn>
              <a:cxn ang="0">
                <a:pos x="connsiteX1" y="connsiteY1"/>
              </a:cxn>
            </a:cxnLst>
            <a:rect l="l" t="t" r="r" b="b"/>
            <a:pathLst>
              <a:path w="35266" h="8142">
                <a:moveTo>
                  <a:pt x="35267" y="8142"/>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08" name="图形 66">
            <a:extLst>
              <a:ext uri="{FF2B5EF4-FFF2-40B4-BE49-F238E27FC236}">
                <a16:creationId xmlns:a16="http://schemas.microsoft.com/office/drawing/2014/main" id="{C4151B79-87DE-4C42-9221-862793626759}"/>
              </a:ext>
            </a:extLst>
          </p:cNvPr>
          <p:cNvSpPr/>
          <p:nvPr/>
        </p:nvSpPr>
        <p:spPr>
          <a:xfrm>
            <a:off x="3632555" y="5745989"/>
            <a:ext cx="35267" cy="8142"/>
          </a:xfrm>
          <a:custGeom>
            <a:avLst/>
            <a:gdLst>
              <a:gd name="connsiteX0" fmla="*/ 0 w 35267"/>
              <a:gd name="connsiteY0" fmla="*/ 8142 h 8142"/>
              <a:gd name="connsiteX1" fmla="*/ 35267 w 35267"/>
              <a:gd name="connsiteY1" fmla="*/ 0 h 8142"/>
            </a:gdLst>
            <a:ahLst/>
            <a:cxnLst>
              <a:cxn ang="0">
                <a:pos x="connsiteX0" y="connsiteY0"/>
              </a:cxn>
              <a:cxn ang="0">
                <a:pos x="connsiteX1" y="connsiteY1"/>
              </a:cxn>
            </a:cxnLst>
            <a:rect l="l" t="t" r="r" b="b"/>
            <a:pathLst>
              <a:path w="35267" h="8142">
                <a:moveTo>
                  <a:pt x="0" y="8142"/>
                </a:moveTo>
                <a:lnTo>
                  <a:pt x="35267"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09" name="图形 66">
            <a:extLst>
              <a:ext uri="{FF2B5EF4-FFF2-40B4-BE49-F238E27FC236}">
                <a16:creationId xmlns:a16="http://schemas.microsoft.com/office/drawing/2014/main" id="{C4151B79-87DE-4C42-9221-862793626759}"/>
              </a:ext>
            </a:extLst>
          </p:cNvPr>
          <p:cNvSpPr/>
          <p:nvPr/>
        </p:nvSpPr>
        <p:spPr>
          <a:xfrm>
            <a:off x="3665828" y="5608531"/>
            <a:ext cx="28128" cy="22777"/>
          </a:xfrm>
          <a:custGeom>
            <a:avLst/>
            <a:gdLst>
              <a:gd name="connsiteX0" fmla="*/ 0 w 28128"/>
              <a:gd name="connsiteY0" fmla="*/ 0 h 22777"/>
              <a:gd name="connsiteX1" fmla="*/ 28129 w 28128"/>
              <a:gd name="connsiteY1" fmla="*/ 22778 h 22777"/>
            </a:gdLst>
            <a:ahLst/>
            <a:cxnLst>
              <a:cxn ang="0">
                <a:pos x="connsiteX0" y="connsiteY0"/>
              </a:cxn>
              <a:cxn ang="0">
                <a:pos x="connsiteX1" y="connsiteY1"/>
              </a:cxn>
            </a:cxnLst>
            <a:rect l="l" t="t" r="r" b="b"/>
            <a:pathLst>
              <a:path w="28128" h="22777">
                <a:moveTo>
                  <a:pt x="0" y="0"/>
                </a:moveTo>
                <a:lnTo>
                  <a:pt x="28129" y="227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10" name="图形 70">
            <a:extLst>
              <a:ext uri="{FF2B5EF4-FFF2-40B4-BE49-F238E27FC236}">
                <a16:creationId xmlns:a16="http://schemas.microsoft.com/office/drawing/2014/main" id="{E5BBBC18-6BE4-44EE-AADD-25A33176A803}"/>
              </a:ext>
            </a:extLst>
          </p:cNvPr>
          <p:cNvSpPr/>
          <p:nvPr/>
        </p:nvSpPr>
        <p:spPr>
          <a:xfrm>
            <a:off x="1659453" y="5507709"/>
            <a:ext cx="434340" cy="434340"/>
          </a:xfrm>
          <a:custGeom>
            <a:avLst/>
            <a:gdLst>
              <a:gd name="connsiteX0" fmla="*/ 0 w 434340"/>
              <a:gd name="connsiteY0" fmla="*/ 0 h 434340"/>
              <a:gd name="connsiteX1" fmla="*/ 434340 w 434340"/>
              <a:gd name="connsiteY1" fmla="*/ 0 h 434340"/>
              <a:gd name="connsiteX2" fmla="*/ 434340 w 434340"/>
              <a:gd name="connsiteY2" fmla="*/ 434340 h 434340"/>
              <a:gd name="connsiteX3" fmla="*/ 0 w 434340"/>
              <a:gd name="connsiteY3" fmla="*/ 434340 h 434340"/>
            </a:gdLst>
            <a:ahLst/>
            <a:cxnLst>
              <a:cxn ang="0">
                <a:pos x="connsiteX0" y="connsiteY0"/>
              </a:cxn>
              <a:cxn ang="0">
                <a:pos x="connsiteX1" y="connsiteY1"/>
              </a:cxn>
              <a:cxn ang="0">
                <a:pos x="connsiteX2" y="connsiteY2"/>
              </a:cxn>
              <a:cxn ang="0">
                <a:pos x="connsiteX3" y="connsiteY3"/>
              </a:cxn>
            </a:cxnLst>
            <a:rect l="l" t="t" r="r" b="b"/>
            <a:pathLst>
              <a:path w="434340" h="434340">
                <a:moveTo>
                  <a:pt x="0" y="0"/>
                </a:moveTo>
                <a:lnTo>
                  <a:pt x="434340" y="0"/>
                </a:lnTo>
                <a:lnTo>
                  <a:pt x="434340" y="434340"/>
                </a:lnTo>
                <a:lnTo>
                  <a:pt x="0" y="434340"/>
                </a:lnTo>
                <a:close/>
              </a:path>
            </a:pathLst>
          </a:custGeom>
          <a:solidFill>
            <a:srgbClr val="FFFFFF">
              <a:alpha val="1000"/>
            </a:srgbClr>
          </a:solidFill>
          <a:ln w="8930" cap="flat">
            <a:solidFill>
              <a:schemeClr val="accent1"/>
            </a:solidFill>
            <a:prstDash val="solid"/>
            <a:miter/>
          </a:ln>
        </p:spPr>
        <p:txBody>
          <a:bodyPr rtlCol="0" anchor="ctr">
            <a:noAutofit/>
          </a:bodyPr>
          <a:lstStyle/>
          <a:p>
            <a:endParaRPr lang="zh-CN" altLang="en-US" dirty="0"/>
          </a:p>
        </p:txBody>
      </p:sp>
      <p:sp>
        <p:nvSpPr>
          <p:cNvPr id="211" name="图形 70">
            <a:extLst>
              <a:ext uri="{FF2B5EF4-FFF2-40B4-BE49-F238E27FC236}">
                <a16:creationId xmlns:a16="http://schemas.microsoft.com/office/drawing/2014/main" id="{E5BBBC18-6BE4-44EE-AADD-25A33176A803}"/>
              </a:ext>
            </a:extLst>
          </p:cNvPr>
          <p:cNvSpPr/>
          <p:nvPr/>
        </p:nvSpPr>
        <p:spPr>
          <a:xfrm>
            <a:off x="1731843" y="5616294"/>
            <a:ext cx="325755" cy="180975"/>
          </a:xfrm>
          <a:custGeom>
            <a:avLst/>
            <a:gdLst>
              <a:gd name="connsiteX0" fmla="*/ 280511 w 325755"/>
              <a:gd name="connsiteY0" fmla="*/ 180975 h 180975"/>
              <a:gd name="connsiteX1" fmla="*/ 45244 w 325755"/>
              <a:gd name="connsiteY1" fmla="*/ 180975 h 180975"/>
              <a:gd name="connsiteX2" fmla="*/ 0 w 325755"/>
              <a:gd name="connsiteY2" fmla="*/ 0 h 180975"/>
              <a:gd name="connsiteX3" fmla="*/ 325755 w 325755"/>
              <a:gd name="connsiteY3" fmla="*/ 0 h 180975"/>
              <a:gd name="connsiteX4" fmla="*/ 280511 w 325755"/>
              <a:gd name="connsiteY4" fmla="*/ 180975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5" h="180975">
                <a:moveTo>
                  <a:pt x="280511" y="180975"/>
                </a:moveTo>
                <a:lnTo>
                  <a:pt x="45244" y="180975"/>
                </a:lnTo>
                <a:lnTo>
                  <a:pt x="0" y="0"/>
                </a:lnTo>
                <a:lnTo>
                  <a:pt x="325755" y="0"/>
                </a:lnTo>
                <a:lnTo>
                  <a:pt x="280511" y="180975"/>
                </a:lnTo>
                <a:close/>
              </a:path>
            </a:pathLst>
          </a:custGeom>
          <a:noFill/>
          <a:ln w="8930" cap="flat">
            <a:solidFill>
              <a:schemeClr val="accent1"/>
            </a:solidFill>
            <a:prstDash val="solid"/>
            <a:miter/>
          </a:ln>
        </p:spPr>
        <p:txBody>
          <a:bodyPr rtlCol="0" anchor="ctr">
            <a:noAutofit/>
          </a:bodyPr>
          <a:lstStyle/>
          <a:p>
            <a:endParaRPr lang="zh-CN" altLang="en-US" dirty="0"/>
          </a:p>
        </p:txBody>
      </p:sp>
      <p:sp>
        <p:nvSpPr>
          <p:cNvPr id="212" name="图形 70">
            <a:extLst>
              <a:ext uri="{FF2B5EF4-FFF2-40B4-BE49-F238E27FC236}">
                <a16:creationId xmlns:a16="http://schemas.microsoft.com/office/drawing/2014/main" id="{E5BBBC18-6BE4-44EE-AADD-25A33176A803}"/>
              </a:ext>
            </a:extLst>
          </p:cNvPr>
          <p:cNvSpPr/>
          <p:nvPr/>
        </p:nvSpPr>
        <p:spPr>
          <a:xfrm>
            <a:off x="1686599" y="5562001"/>
            <a:ext cx="370998" cy="235267"/>
          </a:xfrm>
          <a:custGeom>
            <a:avLst/>
            <a:gdLst>
              <a:gd name="connsiteX0" fmla="*/ 0 w 370998"/>
              <a:gd name="connsiteY0" fmla="*/ 0 h 235267"/>
              <a:gd name="connsiteX1" fmla="*/ 31671 w 370998"/>
              <a:gd name="connsiteY1" fmla="*/ 0 h 235267"/>
              <a:gd name="connsiteX2" fmla="*/ 45244 w 370998"/>
              <a:gd name="connsiteY2" fmla="*/ 54293 h 235267"/>
              <a:gd name="connsiteX3" fmla="*/ 45244 w 370998"/>
              <a:gd name="connsiteY3" fmla="*/ 54293 h 235267"/>
              <a:gd name="connsiteX4" fmla="*/ 90488 w 370998"/>
              <a:gd name="connsiteY4" fmla="*/ 235268 h 235267"/>
              <a:gd name="connsiteX5" fmla="*/ 325755 w 370998"/>
              <a:gd name="connsiteY5" fmla="*/ 235268 h 235267"/>
              <a:gd name="connsiteX6" fmla="*/ 370999 w 370998"/>
              <a:gd name="connsiteY6" fmla="*/ 54293 h 235267"/>
              <a:gd name="connsiteX7" fmla="*/ 45244 w 370998"/>
              <a:gd name="connsiteY7" fmla="*/ 54293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998" h="235267">
                <a:moveTo>
                  <a:pt x="0" y="0"/>
                </a:moveTo>
                <a:lnTo>
                  <a:pt x="31671" y="0"/>
                </a:lnTo>
                <a:lnTo>
                  <a:pt x="45244" y="54293"/>
                </a:lnTo>
                <a:moveTo>
                  <a:pt x="45244" y="54293"/>
                </a:moveTo>
                <a:lnTo>
                  <a:pt x="90488" y="235268"/>
                </a:lnTo>
                <a:lnTo>
                  <a:pt x="325755" y="235268"/>
                </a:lnTo>
                <a:lnTo>
                  <a:pt x="370999" y="54293"/>
                </a:lnTo>
                <a:lnTo>
                  <a:pt x="45244" y="54293"/>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13" name="图形 70">
            <a:extLst>
              <a:ext uri="{FF2B5EF4-FFF2-40B4-BE49-F238E27FC236}">
                <a16:creationId xmlns:a16="http://schemas.microsoft.com/office/drawing/2014/main" id="{E5BBBC18-6BE4-44EE-AADD-25A33176A803}"/>
              </a:ext>
            </a:extLst>
          </p:cNvPr>
          <p:cNvSpPr/>
          <p:nvPr/>
        </p:nvSpPr>
        <p:spPr>
          <a:xfrm>
            <a:off x="1749940" y="5833464"/>
            <a:ext cx="54292" cy="54292"/>
          </a:xfrm>
          <a:custGeom>
            <a:avLst/>
            <a:gdLst>
              <a:gd name="connsiteX0" fmla="*/ 54293 w 54292"/>
              <a:gd name="connsiteY0" fmla="*/ 27146 h 54292"/>
              <a:gd name="connsiteX1" fmla="*/ 27146 w 54292"/>
              <a:gd name="connsiteY1" fmla="*/ 54293 h 54292"/>
              <a:gd name="connsiteX2" fmla="*/ 0 w 54292"/>
              <a:gd name="connsiteY2" fmla="*/ 27146 h 54292"/>
              <a:gd name="connsiteX3" fmla="*/ 27146 w 54292"/>
              <a:gd name="connsiteY3" fmla="*/ 0 h 54292"/>
              <a:gd name="connsiteX4" fmla="*/ 54293 w 54292"/>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54292">
                <a:moveTo>
                  <a:pt x="54293" y="27146"/>
                </a:moveTo>
                <a:cubicBezTo>
                  <a:pt x="54293" y="42139"/>
                  <a:pt x="42139" y="54293"/>
                  <a:pt x="27146" y="54293"/>
                </a:cubicBezTo>
                <a:cubicBezTo>
                  <a:pt x="12154" y="54293"/>
                  <a:pt x="0" y="42139"/>
                  <a:pt x="0" y="27146"/>
                </a:cubicBezTo>
                <a:cubicBezTo>
                  <a:pt x="0" y="12154"/>
                  <a:pt x="12154" y="0"/>
                  <a:pt x="27146" y="0"/>
                </a:cubicBezTo>
                <a:cubicBezTo>
                  <a:pt x="42139" y="0"/>
                  <a:pt x="54293" y="12154"/>
                  <a:pt x="54293" y="27146"/>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14" name="图形 70">
            <a:extLst>
              <a:ext uri="{FF2B5EF4-FFF2-40B4-BE49-F238E27FC236}">
                <a16:creationId xmlns:a16="http://schemas.microsoft.com/office/drawing/2014/main" id="{E5BBBC18-6BE4-44EE-AADD-25A33176A803}"/>
              </a:ext>
            </a:extLst>
          </p:cNvPr>
          <p:cNvSpPr/>
          <p:nvPr/>
        </p:nvSpPr>
        <p:spPr>
          <a:xfrm>
            <a:off x="1985208" y="5833464"/>
            <a:ext cx="54292" cy="54292"/>
          </a:xfrm>
          <a:custGeom>
            <a:avLst/>
            <a:gdLst>
              <a:gd name="connsiteX0" fmla="*/ 54293 w 54292"/>
              <a:gd name="connsiteY0" fmla="*/ 27146 h 54292"/>
              <a:gd name="connsiteX1" fmla="*/ 27146 w 54292"/>
              <a:gd name="connsiteY1" fmla="*/ 54293 h 54292"/>
              <a:gd name="connsiteX2" fmla="*/ 0 w 54292"/>
              <a:gd name="connsiteY2" fmla="*/ 27146 h 54292"/>
              <a:gd name="connsiteX3" fmla="*/ 27146 w 54292"/>
              <a:gd name="connsiteY3" fmla="*/ 0 h 54292"/>
              <a:gd name="connsiteX4" fmla="*/ 54293 w 54292"/>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54292">
                <a:moveTo>
                  <a:pt x="54293" y="27146"/>
                </a:moveTo>
                <a:cubicBezTo>
                  <a:pt x="54293" y="42139"/>
                  <a:pt x="42139" y="54293"/>
                  <a:pt x="27146" y="54293"/>
                </a:cubicBezTo>
                <a:cubicBezTo>
                  <a:pt x="12154" y="54293"/>
                  <a:pt x="0" y="42139"/>
                  <a:pt x="0" y="27146"/>
                </a:cubicBezTo>
                <a:cubicBezTo>
                  <a:pt x="0" y="12154"/>
                  <a:pt x="12154" y="0"/>
                  <a:pt x="27146" y="0"/>
                </a:cubicBezTo>
                <a:cubicBezTo>
                  <a:pt x="42139" y="0"/>
                  <a:pt x="54293" y="12154"/>
                  <a:pt x="54293" y="27146"/>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15" name="图形 70">
            <a:extLst>
              <a:ext uri="{FF2B5EF4-FFF2-40B4-BE49-F238E27FC236}">
                <a16:creationId xmlns:a16="http://schemas.microsoft.com/office/drawing/2014/main" id="{E5BBBC18-6BE4-44EE-AADD-25A33176A803}"/>
              </a:ext>
            </a:extLst>
          </p:cNvPr>
          <p:cNvSpPr/>
          <p:nvPr/>
        </p:nvSpPr>
        <p:spPr>
          <a:xfrm>
            <a:off x="1858525" y="5706781"/>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16" name="图形 70">
            <a:extLst>
              <a:ext uri="{FF2B5EF4-FFF2-40B4-BE49-F238E27FC236}">
                <a16:creationId xmlns:a16="http://schemas.microsoft.com/office/drawing/2014/main" id="{E5BBBC18-6BE4-44EE-AADD-25A33176A803}"/>
              </a:ext>
            </a:extLst>
          </p:cNvPr>
          <p:cNvSpPr/>
          <p:nvPr/>
        </p:nvSpPr>
        <p:spPr>
          <a:xfrm>
            <a:off x="1894720" y="5670586"/>
            <a:ext cx="9048" cy="72390"/>
          </a:xfrm>
          <a:custGeom>
            <a:avLst/>
            <a:gdLst>
              <a:gd name="connsiteX0" fmla="*/ 0 w 9048"/>
              <a:gd name="connsiteY0" fmla="*/ 72390 h 72390"/>
              <a:gd name="connsiteX1" fmla="*/ 0 w 9048"/>
              <a:gd name="connsiteY1" fmla="*/ 0 h 72390"/>
            </a:gdLst>
            <a:ahLst/>
            <a:cxnLst>
              <a:cxn ang="0">
                <a:pos x="connsiteX0" y="connsiteY0"/>
              </a:cxn>
              <a:cxn ang="0">
                <a:pos x="connsiteX1" y="connsiteY1"/>
              </a:cxn>
            </a:cxnLst>
            <a:rect l="l" t="t" r="r" b="b"/>
            <a:pathLst>
              <a:path w="9048" h="72390">
                <a:moveTo>
                  <a:pt x="0" y="7239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17" name="图形 92">
            <a:extLst>
              <a:ext uri="{FF2B5EF4-FFF2-40B4-BE49-F238E27FC236}">
                <a16:creationId xmlns:a16="http://schemas.microsoft.com/office/drawing/2014/main" id="{1EB4C771-BABD-419C-9C7B-A8D0F317C7C4}"/>
              </a:ext>
            </a:extLst>
          </p:cNvPr>
          <p:cNvSpPr/>
          <p:nvPr/>
        </p:nvSpPr>
        <p:spPr>
          <a:xfrm>
            <a:off x="5597016" y="5661537"/>
            <a:ext cx="253365" cy="244316"/>
          </a:xfrm>
          <a:custGeom>
            <a:avLst/>
            <a:gdLst>
              <a:gd name="connsiteX0" fmla="*/ 0 w 253365"/>
              <a:gd name="connsiteY0" fmla="*/ 0 h 244316"/>
              <a:gd name="connsiteX1" fmla="*/ 0 w 253365"/>
              <a:gd name="connsiteY1" fmla="*/ 244316 h 244316"/>
              <a:gd name="connsiteX2" fmla="*/ 253365 w 253365"/>
              <a:gd name="connsiteY2" fmla="*/ 244316 h 244316"/>
              <a:gd name="connsiteX3" fmla="*/ 253365 w 253365"/>
              <a:gd name="connsiteY3" fmla="*/ 0 h 244316"/>
            </a:gdLst>
            <a:ahLst/>
            <a:cxnLst>
              <a:cxn ang="0">
                <a:pos x="connsiteX0" y="connsiteY0"/>
              </a:cxn>
              <a:cxn ang="0">
                <a:pos x="connsiteX1" y="connsiteY1"/>
              </a:cxn>
              <a:cxn ang="0">
                <a:pos x="connsiteX2" y="connsiteY2"/>
              </a:cxn>
              <a:cxn ang="0">
                <a:pos x="connsiteX3" y="connsiteY3"/>
              </a:cxn>
            </a:cxnLst>
            <a:rect l="l" t="t" r="r" b="b"/>
            <a:pathLst>
              <a:path w="253365" h="244316">
                <a:moveTo>
                  <a:pt x="0" y="0"/>
                </a:moveTo>
                <a:lnTo>
                  <a:pt x="0" y="244316"/>
                </a:lnTo>
                <a:lnTo>
                  <a:pt x="253365" y="244316"/>
                </a:lnTo>
                <a:lnTo>
                  <a:pt x="25336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18" name="图形 92">
            <a:extLst>
              <a:ext uri="{FF2B5EF4-FFF2-40B4-BE49-F238E27FC236}">
                <a16:creationId xmlns:a16="http://schemas.microsoft.com/office/drawing/2014/main" id="{1EB4C771-BABD-419C-9C7B-A8D0F317C7C4}"/>
              </a:ext>
            </a:extLst>
          </p:cNvPr>
          <p:cNvSpPr/>
          <p:nvPr/>
        </p:nvSpPr>
        <p:spPr>
          <a:xfrm>
            <a:off x="5551772" y="5543904"/>
            <a:ext cx="343852" cy="162877"/>
          </a:xfrm>
          <a:custGeom>
            <a:avLst/>
            <a:gdLst>
              <a:gd name="connsiteX0" fmla="*/ 0 w 343852"/>
              <a:gd name="connsiteY0" fmla="*/ 162878 h 162877"/>
              <a:gd name="connsiteX1" fmla="*/ 45244 w 343852"/>
              <a:gd name="connsiteY1" fmla="*/ 117634 h 162877"/>
              <a:gd name="connsiteX2" fmla="*/ 171926 w 343852"/>
              <a:gd name="connsiteY2" fmla="*/ 0 h 162877"/>
              <a:gd name="connsiteX3" fmla="*/ 298609 w 343852"/>
              <a:gd name="connsiteY3" fmla="*/ 117634 h 162877"/>
              <a:gd name="connsiteX4" fmla="*/ 343853 w 343852"/>
              <a:gd name="connsiteY4" fmla="*/ 162878 h 162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52" h="162877">
                <a:moveTo>
                  <a:pt x="0" y="162878"/>
                </a:moveTo>
                <a:lnTo>
                  <a:pt x="45244" y="117634"/>
                </a:lnTo>
                <a:lnTo>
                  <a:pt x="171926" y="0"/>
                </a:lnTo>
                <a:lnTo>
                  <a:pt x="298609" y="117634"/>
                </a:lnTo>
                <a:lnTo>
                  <a:pt x="343853" y="1628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19" name="图形 92">
            <a:extLst>
              <a:ext uri="{FF2B5EF4-FFF2-40B4-BE49-F238E27FC236}">
                <a16:creationId xmlns:a16="http://schemas.microsoft.com/office/drawing/2014/main" id="{1EB4C771-BABD-419C-9C7B-A8D0F317C7C4}"/>
              </a:ext>
            </a:extLst>
          </p:cNvPr>
          <p:cNvSpPr/>
          <p:nvPr/>
        </p:nvSpPr>
        <p:spPr>
          <a:xfrm>
            <a:off x="5678455" y="5679635"/>
            <a:ext cx="90487" cy="54292"/>
          </a:xfrm>
          <a:custGeom>
            <a:avLst/>
            <a:gdLst>
              <a:gd name="connsiteX0" fmla="*/ 0 w 90487"/>
              <a:gd name="connsiteY0" fmla="*/ 0 h 54292"/>
              <a:gd name="connsiteX1" fmla="*/ 45244 w 90487"/>
              <a:gd name="connsiteY1" fmla="*/ 54293 h 54292"/>
              <a:gd name="connsiteX2" fmla="*/ 90488 w 90487"/>
              <a:gd name="connsiteY2" fmla="*/ 0 h 54292"/>
            </a:gdLst>
            <a:ahLst/>
            <a:cxnLst>
              <a:cxn ang="0">
                <a:pos x="connsiteX0" y="connsiteY0"/>
              </a:cxn>
              <a:cxn ang="0">
                <a:pos x="connsiteX1" y="connsiteY1"/>
              </a:cxn>
              <a:cxn ang="0">
                <a:pos x="connsiteX2" y="connsiteY2"/>
              </a:cxn>
            </a:cxnLst>
            <a:rect l="l" t="t" r="r" b="b"/>
            <a:pathLst>
              <a:path w="90487" h="54292">
                <a:moveTo>
                  <a:pt x="0" y="0"/>
                </a:moveTo>
                <a:lnTo>
                  <a:pt x="45244" y="54293"/>
                </a:lnTo>
                <a:lnTo>
                  <a:pt x="9048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0" name="图形 92">
            <a:extLst>
              <a:ext uri="{FF2B5EF4-FFF2-40B4-BE49-F238E27FC236}">
                <a16:creationId xmlns:a16="http://schemas.microsoft.com/office/drawing/2014/main" id="{1EB4C771-BABD-419C-9C7B-A8D0F317C7C4}"/>
              </a:ext>
            </a:extLst>
          </p:cNvPr>
          <p:cNvSpPr/>
          <p:nvPr/>
        </p:nvSpPr>
        <p:spPr>
          <a:xfrm>
            <a:off x="5669406" y="5788220"/>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1" name="图形 92">
            <a:extLst>
              <a:ext uri="{FF2B5EF4-FFF2-40B4-BE49-F238E27FC236}">
                <a16:creationId xmlns:a16="http://schemas.microsoft.com/office/drawing/2014/main" id="{1EB4C771-BABD-419C-9C7B-A8D0F317C7C4}"/>
              </a:ext>
            </a:extLst>
          </p:cNvPr>
          <p:cNvSpPr/>
          <p:nvPr/>
        </p:nvSpPr>
        <p:spPr>
          <a:xfrm>
            <a:off x="5669406" y="5733927"/>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2" name="图形 92">
            <a:extLst>
              <a:ext uri="{FF2B5EF4-FFF2-40B4-BE49-F238E27FC236}">
                <a16:creationId xmlns:a16="http://schemas.microsoft.com/office/drawing/2014/main" id="{1EB4C771-BABD-419C-9C7B-A8D0F317C7C4}"/>
              </a:ext>
            </a:extLst>
          </p:cNvPr>
          <p:cNvSpPr/>
          <p:nvPr/>
        </p:nvSpPr>
        <p:spPr>
          <a:xfrm>
            <a:off x="5723699" y="5733927"/>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4" name="图形 12">
            <a:extLst>
              <a:ext uri="{FF2B5EF4-FFF2-40B4-BE49-F238E27FC236}">
                <a16:creationId xmlns:a16="http://schemas.microsoft.com/office/drawing/2014/main" id="{01B3EB1C-DC7D-4949-B82E-9A953112BFCC}"/>
              </a:ext>
            </a:extLst>
          </p:cNvPr>
          <p:cNvSpPr/>
          <p:nvPr/>
        </p:nvSpPr>
        <p:spPr>
          <a:xfrm>
            <a:off x="3619186" y="2756535"/>
            <a:ext cx="361950" cy="361950"/>
          </a:xfrm>
          <a:custGeom>
            <a:avLst/>
            <a:gdLst>
              <a:gd name="connsiteX0" fmla="*/ 180975 w 361950"/>
              <a:gd name="connsiteY0" fmla="*/ 361950 h 361950"/>
              <a:gd name="connsiteX1" fmla="*/ 361950 w 361950"/>
              <a:gd name="connsiteY1" fmla="*/ 180975 h 361950"/>
              <a:gd name="connsiteX2" fmla="*/ 180975 w 361950"/>
              <a:gd name="connsiteY2" fmla="*/ 0 h 361950"/>
              <a:gd name="connsiteX3" fmla="*/ 0 w 361950"/>
              <a:gd name="connsiteY3" fmla="*/ 180975 h 361950"/>
              <a:gd name="connsiteX4" fmla="*/ 180975 w 3619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180975" y="361950"/>
                </a:moveTo>
                <a:cubicBezTo>
                  <a:pt x="280925" y="361950"/>
                  <a:pt x="361950" y="280925"/>
                  <a:pt x="361950" y="180975"/>
                </a:cubicBezTo>
                <a:cubicBezTo>
                  <a:pt x="361950" y="81025"/>
                  <a:pt x="280925" y="0"/>
                  <a:pt x="180975" y="0"/>
                </a:cubicBezTo>
                <a:cubicBezTo>
                  <a:pt x="81025" y="0"/>
                  <a:pt x="0" y="81025"/>
                  <a:pt x="0" y="180975"/>
                </a:cubicBezTo>
                <a:cubicBezTo>
                  <a:pt x="0" y="280925"/>
                  <a:pt x="81025" y="361950"/>
                  <a:pt x="180975" y="36195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25" name="图形 12">
            <a:extLst>
              <a:ext uri="{FF2B5EF4-FFF2-40B4-BE49-F238E27FC236}">
                <a16:creationId xmlns:a16="http://schemas.microsoft.com/office/drawing/2014/main" id="{01B3EB1C-DC7D-4949-B82E-9A953112BFCC}"/>
              </a:ext>
            </a:extLst>
          </p:cNvPr>
          <p:cNvSpPr/>
          <p:nvPr/>
        </p:nvSpPr>
        <p:spPr>
          <a:xfrm>
            <a:off x="3714122" y="2942034"/>
            <a:ext cx="162877" cy="9048"/>
          </a:xfrm>
          <a:custGeom>
            <a:avLst/>
            <a:gdLst>
              <a:gd name="connsiteX0" fmla="*/ 162877 w 162877"/>
              <a:gd name="connsiteY0" fmla="*/ 0 h 9048"/>
              <a:gd name="connsiteX1" fmla="*/ 0 w 162877"/>
              <a:gd name="connsiteY1" fmla="*/ 0 h 9048"/>
            </a:gdLst>
            <a:ahLst/>
            <a:cxnLst>
              <a:cxn ang="0">
                <a:pos x="connsiteX0" y="connsiteY0"/>
              </a:cxn>
              <a:cxn ang="0">
                <a:pos x="connsiteX1" y="connsiteY1"/>
              </a:cxn>
            </a:cxnLst>
            <a:rect l="l" t="t" r="r" b="b"/>
            <a:pathLst>
              <a:path w="162877" h="9048">
                <a:moveTo>
                  <a:pt x="162877"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6" name="图形 12">
            <a:extLst>
              <a:ext uri="{FF2B5EF4-FFF2-40B4-BE49-F238E27FC236}">
                <a16:creationId xmlns:a16="http://schemas.microsoft.com/office/drawing/2014/main" id="{01B3EB1C-DC7D-4949-B82E-9A953112BFCC}"/>
              </a:ext>
            </a:extLst>
          </p:cNvPr>
          <p:cNvSpPr/>
          <p:nvPr/>
        </p:nvSpPr>
        <p:spPr>
          <a:xfrm>
            <a:off x="3714122" y="2860595"/>
            <a:ext cx="81438" cy="162877"/>
          </a:xfrm>
          <a:custGeom>
            <a:avLst/>
            <a:gdLst>
              <a:gd name="connsiteX0" fmla="*/ 81439 w 81438"/>
              <a:gd name="connsiteY0" fmla="*/ 0 h 162877"/>
              <a:gd name="connsiteX1" fmla="*/ 0 w 81438"/>
              <a:gd name="connsiteY1" fmla="*/ 81439 h 162877"/>
              <a:gd name="connsiteX2" fmla="*/ 81439 w 81438"/>
              <a:gd name="connsiteY2" fmla="*/ 162878 h 162877"/>
            </a:gdLst>
            <a:ahLst/>
            <a:cxnLst>
              <a:cxn ang="0">
                <a:pos x="connsiteX0" y="connsiteY0"/>
              </a:cxn>
              <a:cxn ang="0">
                <a:pos x="connsiteX1" y="connsiteY1"/>
              </a:cxn>
              <a:cxn ang="0">
                <a:pos x="connsiteX2" y="connsiteY2"/>
              </a:cxn>
            </a:cxnLst>
            <a:rect l="l" t="t" r="r" b="b"/>
            <a:pathLst>
              <a:path w="81438" h="162877">
                <a:moveTo>
                  <a:pt x="81439" y="0"/>
                </a:moveTo>
                <a:lnTo>
                  <a:pt x="0" y="81439"/>
                </a:lnTo>
                <a:lnTo>
                  <a:pt x="81439" y="1628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7" name="图形 22">
            <a:extLst>
              <a:ext uri="{FF2B5EF4-FFF2-40B4-BE49-F238E27FC236}">
                <a16:creationId xmlns:a16="http://schemas.microsoft.com/office/drawing/2014/main" id="{F2093CE0-11E4-4A6D-B992-83E9CECC4AA8}"/>
              </a:ext>
            </a:extLst>
          </p:cNvPr>
          <p:cNvSpPr/>
          <p:nvPr/>
        </p:nvSpPr>
        <p:spPr>
          <a:xfrm>
            <a:off x="9462190" y="2865120"/>
            <a:ext cx="217170" cy="253365"/>
          </a:xfrm>
          <a:custGeom>
            <a:avLst/>
            <a:gdLst>
              <a:gd name="connsiteX0" fmla="*/ 0 w 217170"/>
              <a:gd name="connsiteY0" fmla="*/ 0 h 253365"/>
              <a:gd name="connsiteX1" fmla="*/ 0 w 217170"/>
              <a:gd name="connsiteY1" fmla="*/ 253365 h 253365"/>
              <a:gd name="connsiteX2" fmla="*/ 217170 w 217170"/>
              <a:gd name="connsiteY2" fmla="*/ 253365 h 253365"/>
              <a:gd name="connsiteX3" fmla="*/ 217170 w 217170"/>
              <a:gd name="connsiteY3" fmla="*/ 0 h 253365"/>
            </a:gdLst>
            <a:ahLst/>
            <a:cxnLst>
              <a:cxn ang="0">
                <a:pos x="connsiteX0" y="connsiteY0"/>
              </a:cxn>
              <a:cxn ang="0">
                <a:pos x="connsiteX1" y="connsiteY1"/>
              </a:cxn>
              <a:cxn ang="0">
                <a:pos x="connsiteX2" y="connsiteY2"/>
              </a:cxn>
              <a:cxn ang="0">
                <a:pos x="connsiteX3" y="connsiteY3"/>
              </a:cxn>
            </a:cxnLst>
            <a:rect l="l" t="t" r="r" b="b"/>
            <a:pathLst>
              <a:path w="217170" h="253365">
                <a:moveTo>
                  <a:pt x="0" y="0"/>
                </a:moveTo>
                <a:lnTo>
                  <a:pt x="0" y="253365"/>
                </a:lnTo>
                <a:lnTo>
                  <a:pt x="217170" y="253365"/>
                </a:lnTo>
                <a:lnTo>
                  <a:pt x="21717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8" name="图形 22">
            <a:extLst>
              <a:ext uri="{FF2B5EF4-FFF2-40B4-BE49-F238E27FC236}">
                <a16:creationId xmlns:a16="http://schemas.microsoft.com/office/drawing/2014/main" id="{F2093CE0-11E4-4A6D-B992-83E9CECC4AA8}"/>
              </a:ext>
            </a:extLst>
          </p:cNvPr>
          <p:cNvSpPr/>
          <p:nvPr/>
        </p:nvSpPr>
        <p:spPr>
          <a:xfrm>
            <a:off x="9525531" y="2901315"/>
            <a:ext cx="90487" cy="54292"/>
          </a:xfrm>
          <a:custGeom>
            <a:avLst/>
            <a:gdLst>
              <a:gd name="connsiteX0" fmla="*/ 0 w 90487"/>
              <a:gd name="connsiteY0" fmla="*/ 0 h 54292"/>
              <a:gd name="connsiteX1" fmla="*/ 45244 w 90487"/>
              <a:gd name="connsiteY1" fmla="*/ 54293 h 54292"/>
              <a:gd name="connsiteX2" fmla="*/ 90488 w 90487"/>
              <a:gd name="connsiteY2" fmla="*/ 0 h 54292"/>
            </a:gdLst>
            <a:ahLst/>
            <a:cxnLst>
              <a:cxn ang="0">
                <a:pos x="connsiteX0" y="connsiteY0"/>
              </a:cxn>
              <a:cxn ang="0">
                <a:pos x="connsiteX1" y="connsiteY1"/>
              </a:cxn>
              <a:cxn ang="0">
                <a:pos x="connsiteX2" y="connsiteY2"/>
              </a:cxn>
            </a:cxnLst>
            <a:rect l="l" t="t" r="r" b="b"/>
            <a:pathLst>
              <a:path w="90487" h="54292">
                <a:moveTo>
                  <a:pt x="0" y="0"/>
                </a:moveTo>
                <a:lnTo>
                  <a:pt x="45244" y="54293"/>
                </a:lnTo>
                <a:lnTo>
                  <a:pt x="9048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9" name="图形 22">
            <a:extLst>
              <a:ext uri="{FF2B5EF4-FFF2-40B4-BE49-F238E27FC236}">
                <a16:creationId xmlns:a16="http://schemas.microsoft.com/office/drawing/2014/main" id="{F2093CE0-11E4-4A6D-B992-83E9CECC4AA8}"/>
              </a:ext>
            </a:extLst>
          </p:cNvPr>
          <p:cNvSpPr/>
          <p:nvPr/>
        </p:nvSpPr>
        <p:spPr>
          <a:xfrm>
            <a:off x="9516482" y="3009900"/>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0" name="图形 22">
            <a:extLst>
              <a:ext uri="{FF2B5EF4-FFF2-40B4-BE49-F238E27FC236}">
                <a16:creationId xmlns:a16="http://schemas.microsoft.com/office/drawing/2014/main" id="{F2093CE0-11E4-4A6D-B992-83E9CECC4AA8}"/>
              </a:ext>
            </a:extLst>
          </p:cNvPr>
          <p:cNvSpPr/>
          <p:nvPr/>
        </p:nvSpPr>
        <p:spPr>
          <a:xfrm>
            <a:off x="9516482" y="2955607"/>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1" name="图形 22">
            <a:extLst>
              <a:ext uri="{FF2B5EF4-FFF2-40B4-BE49-F238E27FC236}">
                <a16:creationId xmlns:a16="http://schemas.microsoft.com/office/drawing/2014/main" id="{F2093CE0-11E4-4A6D-B992-83E9CECC4AA8}"/>
              </a:ext>
            </a:extLst>
          </p:cNvPr>
          <p:cNvSpPr/>
          <p:nvPr/>
        </p:nvSpPr>
        <p:spPr>
          <a:xfrm>
            <a:off x="9570775" y="2955607"/>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2" name="图形 22">
            <a:extLst>
              <a:ext uri="{FF2B5EF4-FFF2-40B4-BE49-F238E27FC236}">
                <a16:creationId xmlns:a16="http://schemas.microsoft.com/office/drawing/2014/main" id="{F2093CE0-11E4-4A6D-B992-83E9CECC4AA8}"/>
              </a:ext>
            </a:extLst>
          </p:cNvPr>
          <p:cNvSpPr/>
          <p:nvPr/>
        </p:nvSpPr>
        <p:spPr>
          <a:xfrm>
            <a:off x="9480287" y="2810827"/>
            <a:ext cx="180975" cy="9048"/>
          </a:xfrm>
          <a:custGeom>
            <a:avLst/>
            <a:gdLst>
              <a:gd name="connsiteX0" fmla="*/ 0 w 180975"/>
              <a:gd name="connsiteY0" fmla="*/ 0 h 9048"/>
              <a:gd name="connsiteX1" fmla="*/ 87007 w 180975"/>
              <a:gd name="connsiteY1" fmla="*/ 0 h 9048"/>
              <a:gd name="connsiteX2" fmla="*/ 180975 w 180975"/>
              <a:gd name="connsiteY2" fmla="*/ 0 h 9048"/>
            </a:gdLst>
            <a:ahLst/>
            <a:cxnLst>
              <a:cxn ang="0">
                <a:pos x="connsiteX0" y="connsiteY0"/>
              </a:cxn>
              <a:cxn ang="0">
                <a:pos x="connsiteX1" y="connsiteY1"/>
              </a:cxn>
              <a:cxn ang="0">
                <a:pos x="connsiteX2" y="connsiteY2"/>
              </a:cxn>
            </a:cxnLst>
            <a:rect l="l" t="t" r="r" b="b"/>
            <a:pathLst>
              <a:path w="180975" h="9048">
                <a:moveTo>
                  <a:pt x="0" y="0"/>
                </a:moveTo>
                <a:lnTo>
                  <a:pt x="87007" y="0"/>
                </a:lnTo>
                <a:lnTo>
                  <a:pt x="18097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3" name="图形 22">
            <a:extLst>
              <a:ext uri="{FF2B5EF4-FFF2-40B4-BE49-F238E27FC236}">
                <a16:creationId xmlns:a16="http://schemas.microsoft.com/office/drawing/2014/main" id="{F2093CE0-11E4-4A6D-B992-83E9CECC4AA8}"/>
              </a:ext>
            </a:extLst>
          </p:cNvPr>
          <p:cNvSpPr/>
          <p:nvPr/>
        </p:nvSpPr>
        <p:spPr>
          <a:xfrm>
            <a:off x="9407897" y="2756535"/>
            <a:ext cx="325755" cy="126682"/>
          </a:xfrm>
          <a:custGeom>
            <a:avLst/>
            <a:gdLst>
              <a:gd name="connsiteX0" fmla="*/ 271463 w 325755"/>
              <a:gd name="connsiteY0" fmla="*/ 126683 h 126682"/>
              <a:gd name="connsiteX1" fmla="*/ 325755 w 325755"/>
              <a:gd name="connsiteY1" fmla="*/ 126683 h 126682"/>
              <a:gd name="connsiteX2" fmla="*/ 325755 w 325755"/>
              <a:gd name="connsiteY2" fmla="*/ 0 h 126682"/>
              <a:gd name="connsiteX3" fmla="*/ 0 w 325755"/>
              <a:gd name="connsiteY3" fmla="*/ 0 h 126682"/>
              <a:gd name="connsiteX4" fmla="*/ 0 w 325755"/>
              <a:gd name="connsiteY4" fmla="*/ 126683 h 126682"/>
              <a:gd name="connsiteX5" fmla="*/ 54293 w 325755"/>
              <a:gd name="connsiteY5" fmla="*/ 126683 h 12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55" h="126682">
                <a:moveTo>
                  <a:pt x="271463" y="126683"/>
                </a:moveTo>
                <a:lnTo>
                  <a:pt x="325755" y="126683"/>
                </a:lnTo>
                <a:lnTo>
                  <a:pt x="325755" y="0"/>
                </a:lnTo>
                <a:lnTo>
                  <a:pt x="0" y="0"/>
                </a:lnTo>
                <a:lnTo>
                  <a:pt x="0" y="126683"/>
                </a:lnTo>
                <a:lnTo>
                  <a:pt x="54293" y="12668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4" name="图形 28">
            <a:extLst>
              <a:ext uri="{FF2B5EF4-FFF2-40B4-BE49-F238E27FC236}">
                <a16:creationId xmlns:a16="http://schemas.microsoft.com/office/drawing/2014/main" id="{58FDB93A-2DC3-49DC-A8F9-4F46D29343B1}"/>
              </a:ext>
            </a:extLst>
          </p:cNvPr>
          <p:cNvSpPr/>
          <p:nvPr/>
        </p:nvSpPr>
        <p:spPr>
          <a:xfrm>
            <a:off x="10396815" y="2756535"/>
            <a:ext cx="271462" cy="90487"/>
          </a:xfrm>
          <a:custGeom>
            <a:avLst/>
            <a:gdLst>
              <a:gd name="connsiteX0" fmla="*/ 271463 w 271462"/>
              <a:gd name="connsiteY0" fmla="*/ 0 h 90487"/>
              <a:gd name="connsiteX1" fmla="*/ 0 w 271462"/>
              <a:gd name="connsiteY1" fmla="*/ 0 h 90487"/>
              <a:gd name="connsiteX2" fmla="*/ 0 w 271462"/>
              <a:gd name="connsiteY2" fmla="*/ 54293 h 90487"/>
              <a:gd name="connsiteX3" fmla="*/ 135731 w 271462"/>
              <a:gd name="connsiteY3" fmla="*/ 90488 h 90487"/>
              <a:gd name="connsiteX4" fmla="*/ 271463 w 271462"/>
              <a:gd name="connsiteY4" fmla="*/ 54293 h 90487"/>
              <a:gd name="connsiteX5" fmla="*/ 271463 w 271462"/>
              <a:gd name="connsiteY5" fmla="*/ 0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62" h="90487">
                <a:moveTo>
                  <a:pt x="271463" y="0"/>
                </a:moveTo>
                <a:lnTo>
                  <a:pt x="0" y="0"/>
                </a:lnTo>
                <a:lnTo>
                  <a:pt x="0" y="54293"/>
                </a:lnTo>
                <a:lnTo>
                  <a:pt x="135731" y="90488"/>
                </a:lnTo>
                <a:lnTo>
                  <a:pt x="271463" y="54293"/>
                </a:lnTo>
                <a:lnTo>
                  <a:pt x="271463"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35" name="图形 28">
            <a:extLst>
              <a:ext uri="{FF2B5EF4-FFF2-40B4-BE49-F238E27FC236}">
                <a16:creationId xmlns:a16="http://schemas.microsoft.com/office/drawing/2014/main" id="{58FDB93A-2DC3-49DC-A8F9-4F46D29343B1}"/>
              </a:ext>
            </a:extLst>
          </p:cNvPr>
          <p:cNvSpPr/>
          <p:nvPr/>
        </p:nvSpPr>
        <p:spPr>
          <a:xfrm>
            <a:off x="10396815" y="2874168"/>
            <a:ext cx="271462" cy="244316"/>
          </a:xfrm>
          <a:custGeom>
            <a:avLst/>
            <a:gdLst>
              <a:gd name="connsiteX0" fmla="*/ 271463 w 271462"/>
              <a:gd name="connsiteY0" fmla="*/ 0 h 244316"/>
              <a:gd name="connsiteX1" fmla="*/ 271463 w 271462"/>
              <a:gd name="connsiteY1" fmla="*/ 244316 h 244316"/>
              <a:gd name="connsiteX2" fmla="*/ 0 w 271462"/>
              <a:gd name="connsiteY2" fmla="*/ 244316 h 244316"/>
              <a:gd name="connsiteX3" fmla="*/ 0 w 271462"/>
              <a:gd name="connsiteY3" fmla="*/ 0 h 244316"/>
            </a:gdLst>
            <a:ahLst/>
            <a:cxnLst>
              <a:cxn ang="0">
                <a:pos x="connsiteX0" y="connsiteY0"/>
              </a:cxn>
              <a:cxn ang="0">
                <a:pos x="connsiteX1" y="connsiteY1"/>
              </a:cxn>
              <a:cxn ang="0">
                <a:pos x="connsiteX2" y="connsiteY2"/>
              </a:cxn>
              <a:cxn ang="0">
                <a:pos x="connsiteX3" y="connsiteY3"/>
              </a:cxn>
            </a:cxnLst>
            <a:rect l="l" t="t" r="r" b="b"/>
            <a:pathLst>
              <a:path w="271462" h="244316">
                <a:moveTo>
                  <a:pt x="271463" y="0"/>
                </a:moveTo>
                <a:lnTo>
                  <a:pt x="271463" y="244316"/>
                </a:lnTo>
                <a:lnTo>
                  <a:pt x="0" y="244316"/>
                </a:ln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6" name="图形 28">
            <a:extLst>
              <a:ext uri="{FF2B5EF4-FFF2-40B4-BE49-F238E27FC236}">
                <a16:creationId xmlns:a16="http://schemas.microsoft.com/office/drawing/2014/main" id="{58FDB93A-2DC3-49DC-A8F9-4F46D29343B1}"/>
              </a:ext>
            </a:extLst>
          </p:cNvPr>
          <p:cNvSpPr/>
          <p:nvPr/>
        </p:nvSpPr>
        <p:spPr>
          <a:xfrm>
            <a:off x="10487303" y="2892266"/>
            <a:ext cx="90487" cy="54292"/>
          </a:xfrm>
          <a:custGeom>
            <a:avLst/>
            <a:gdLst>
              <a:gd name="connsiteX0" fmla="*/ 0 w 90487"/>
              <a:gd name="connsiteY0" fmla="*/ 0 h 54292"/>
              <a:gd name="connsiteX1" fmla="*/ 45244 w 90487"/>
              <a:gd name="connsiteY1" fmla="*/ 54293 h 54292"/>
              <a:gd name="connsiteX2" fmla="*/ 90488 w 90487"/>
              <a:gd name="connsiteY2" fmla="*/ 0 h 54292"/>
            </a:gdLst>
            <a:ahLst/>
            <a:cxnLst>
              <a:cxn ang="0">
                <a:pos x="connsiteX0" y="connsiteY0"/>
              </a:cxn>
              <a:cxn ang="0">
                <a:pos x="connsiteX1" y="connsiteY1"/>
              </a:cxn>
              <a:cxn ang="0">
                <a:pos x="connsiteX2" y="connsiteY2"/>
              </a:cxn>
            </a:cxnLst>
            <a:rect l="l" t="t" r="r" b="b"/>
            <a:pathLst>
              <a:path w="90487" h="54292">
                <a:moveTo>
                  <a:pt x="0" y="0"/>
                </a:moveTo>
                <a:lnTo>
                  <a:pt x="45244" y="54293"/>
                </a:lnTo>
                <a:lnTo>
                  <a:pt x="9048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7" name="图形 28">
            <a:extLst>
              <a:ext uri="{FF2B5EF4-FFF2-40B4-BE49-F238E27FC236}">
                <a16:creationId xmlns:a16="http://schemas.microsoft.com/office/drawing/2014/main" id="{58FDB93A-2DC3-49DC-A8F9-4F46D29343B1}"/>
              </a:ext>
            </a:extLst>
          </p:cNvPr>
          <p:cNvSpPr/>
          <p:nvPr/>
        </p:nvSpPr>
        <p:spPr>
          <a:xfrm>
            <a:off x="10478254" y="3000851"/>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8" name="图形 28">
            <a:extLst>
              <a:ext uri="{FF2B5EF4-FFF2-40B4-BE49-F238E27FC236}">
                <a16:creationId xmlns:a16="http://schemas.microsoft.com/office/drawing/2014/main" id="{58FDB93A-2DC3-49DC-A8F9-4F46D29343B1}"/>
              </a:ext>
            </a:extLst>
          </p:cNvPr>
          <p:cNvSpPr/>
          <p:nvPr/>
        </p:nvSpPr>
        <p:spPr>
          <a:xfrm>
            <a:off x="10478254" y="2946558"/>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9" name="图形 28">
            <a:extLst>
              <a:ext uri="{FF2B5EF4-FFF2-40B4-BE49-F238E27FC236}">
                <a16:creationId xmlns:a16="http://schemas.microsoft.com/office/drawing/2014/main" id="{58FDB93A-2DC3-49DC-A8F9-4F46D29343B1}"/>
              </a:ext>
            </a:extLst>
          </p:cNvPr>
          <p:cNvSpPr/>
          <p:nvPr/>
        </p:nvSpPr>
        <p:spPr>
          <a:xfrm>
            <a:off x="10532547" y="2946558"/>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41" name="图形 50">
            <a:extLst>
              <a:ext uri="{FF2B5EF4-FFF2-40B4-BE49-F238E27FC236}">
                <a16:creationId xmlns:a16="http://schemas.microsoft.com/office/drawing/2014/main" id="{C160355D-0F8D-4301-B180-141DA10FE035}"/>
              </a:ext>
            </a:extLst>
          </p:cNvPr>
          <p:cNvSpPr/>
          <p:nvPr/>
        </p:nvSpPr>
        <p:spPr>
          <a:xfrm>
            <a:off x="8554551" y="2756535"/>
            <a:ext cx="166632" cy="72289"/>
          </a:xfrm>
          <a:custGeom>
            <a:avLst/>
            <a:gdLst>
              <a:gd name="connsiteX0" fmla="*/ 0 w 166632"/>
              <a:gd name="connsiteY0" fmla="*/ 72109 h 72289"/>
              <a:gd name="connsiteX1" fmla="*/ 124896 w 166632"/>
              <a:gd name="connsiteY1" fmla="*/ 0 h 72289"/>
              <a:gd name="connsiteX2" fmla="*/ 166633 w 166632"/>
              <a:gd name="connsiteY2" fmla="*/ 72290 h 72289"/>
              <a:gd name="connsiteX3" fmla="*/ 0 w 166632"/>
              <a:gd name="connsiteY3" fmla="*/ 72109 h 72289"/>
            </a:gdLst>
            <a:ahLst/>
            <a:cxnLst>
              <a:cxn ang="0">
                <a:pos x="connsiteX0" y="connsiteY0"/>
              </a:cxn>
              <a:cxn ang="0">
                <a:pos x="connsiteX1" y="connsiteY1"/>
              </a:cxn>
              <a:cxn ang="0">
                <a:pos x="connsiteX2" y="connsiteY2"/>
              </a:cxn>
              <a:cxn ang="0">
                <a:pos x="connsiteX3" y="connsiteY3"/>
              </a:cxn>
            </a:cxnLst>
            <a:rect l="l" t="t" r="r" b="b"/>
            <a:pathLst>
              <a:path w="166632" h="72289">
                <a:moveTo>
                  <a:pt x="0" y="72109"/>
                </a:moveTo>
                <a:lnTo>
                  <a:pt x="124896" y="0"/>
                </a:lnTo>
                <a:lnTo>
                  <a:pt x="166633" y="72290"/>
                </a:lnTo>
                <a:lnTo>
                  <a:pt x="0" y="72109"/>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42" name="图形 50">
            <a:extLst>
              <a:ext uri="{FF2B5EF4-FFF2-40B4-BE49-F238E27FC236}">
                <a16:creationId xmlns:a16="http://schemas.microsoft.com/office/drawing/2014/main" id="{C160355D-0F8D-4301-B180-141DA10FE035}"/>
              </a:ext>
            </a:extLst>
          </p:cNvPr>
          <p:cNvSpPr/>
          <p:nvPr/>
        </p:nvSpPr>
        <p:spPr>
          <a:xfrm>
            <a:off x="8428031" y="2828925"/>
            <a:ext cx="361950" cy="289560"/>
          </a:xfrm>
          <a:custGeom>
            <a:avLst/>
            <a:gdLst>
              <a:gd name="connsiteX0" fmla="*/ 0 w 361950"/>
              <a:gd name="connsiteY0" fmla="*/ 18098 h 289560"/>
              <a:gd name="connsiteX1" fmla="*/ 18098 w 361950"/>
              <a:gd name="connsiteY1" fmla="*/ 0 h 289560"/>
              <a:gd name="connsiteX2" fmla="*/ 343853 w 361950"/>
              <a:gd name="connsiteY2" fmla="*/ 0 h 289560"/>
              <a:gd name="connsiteX3" fmla="*/ 361950 w 361950"/>
              <a:gd name="connsiteY3" fmla="*/ 18098 h 289560"/>
              <a:gd name="connsiteX4" fmla="*/ 361950 w 361950"/>
              <a:gd name="connsiteY4" fmla="*/ 271463 h 289560"/>
              <a:gd name="connsiteX5" fmla="*/ 343853 w 361950"/>
              <a:gd name="connsiteY5" fmla="*/ 289560 h 289560"/>
              <a:gd name="connsiteX6" fmla="*/ 18098 w 361950"/>
              <a:gd name="connsiteY6" fmla="*/ 289560 h 289560"/>
              <a:gd name="connsiteX7" fmla="*/ 0 w 361950"/>
              <a:gd name="connsiteY7" fmla="*/ 271463 h 289560"/>
              <a:gd name="connsiteX8" fmla="*/ 0 w 361950"/>
              <a:gd name="connsiteY8" fmla="*/ 18098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950" h="289560">
                <a:moveTo>
                  <a:pt x="0" y="18098"/>
                </a:moveTo>
                <a:cubicBezTo>
                  <a:pt x="0" y="8102"/>
                  <a:pt x="8103" y="0"/>
                  <a:pt x="18098" y="0"/>
                </a:cubicBezTo>
                <a:lnTo>
                  <a:pt x="343853" y="0"/>
                </a:lnTo>
                <a:cubicBezTo>
                  <a:pt x="353848" y="0"/>
                  <a:pt x="361950" y="8102"/>
                  <a:pt x="361950" y="18098"/>
                </a:cubicBezTo>
                <a:lnTo>
                  <a:pt x="361950" y="271463"/>
                </a:lnTo>
                <a:cubicBezTo>
                  <a:pt x="361950" y="281458"/>
                  <a:pt x="353848" y="289560"/>
                  <a:pt x="343853" y="289560"/>
                </a:cubicBezTo>
                <a:lnTo>
                  <a:pt x="18098" y="289560"/>
                </a:lnTo>
                <a:cubicBezTo>
                  <a:pt x="8103" y="289560"/>
                  <a:pt x="0" y="281458"/>
                  <a:pt x="0" y="271463"/>
                </a:cubicBezTo>
                <a:lnTo>
                  <a:pt x="0" y="18098"/>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43" name="图形 50">
            <a:extLst>
              <a:ext uri="{FF2B5EF4-FFF2-40B4-BE49-F238E27FC236}">
                <a16:creationId xmlns:a16="http://schemas.microsoft.com/office/drawing/2014/main" id="{C160355D-0F8D-4301-B180-141DA10FE035}"/>
              </a:ext>
            </a:extLst>
          </p:cNvPr>
          <p:cNvSpPr/>
          <p:nvPr/>
        </p:nvSpPr>
        <p:spPr>
          <a:xfrm>
            <a:off x="8663298" y="2928461"/>
            <a:ext cx="126682" cy="90487"/>
          </a:xfrm>
          <a:custGeom>
            <a:avLst/>
            <a:gdLst>
              <a:gd name="connsiteX0" fmla="*/ 47506 w 126682"/>
              <a:gd name="connsiteY0" fmla="*/ 90488 h 90487"/>
              <a:gd name="connsiteX1" fmla="*/ 126683 w 126682"/>
              <a:gd name="connsiteY1" fmla="*/ 90488 h 90487"/>
              <a:gd name="connsiteX2" fmla="*/ 126683 w 126682"/>
              <a:gd name="connsiteY2" fmla="*/ 0 h 90487"/>
              <a:gd name="connsiteX3" fmla="*/ 47506 w 126682"/>
              <a:gd name="connsiteY3" fmla="*/ 0 h 90487"/>
              <a:gd name="connsiteX4" fmla="*/ 0 w 126682"/>
              <a:gd name="connsiteY4" fmla="*/ 45244 h 90487"/>
              <a:gd name="connsiteX5" fmla="*/ 47506 w 126682"/>
              <a:gd name="connsiteY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82" h="90487">
                <a:moveTo>
                  <a:pt x="47506" y="90488"/>
                </a:moveTo>
                <a:lnTo>
                  <a:pt x="126683" y="90488"/>
                </a:lnTo>
                <a:lnTo>
                  <a:pt x="126683" y="0"/>
                </a:lnTo>
                <a:lnTo>
                  <a:pt x="47506" y="0"/>
                </a:lnTo>
                <a:cubicBezTo>
                  <a:pt x="21269" y="0"/>
                  <a:pt x="0" y="20257"/>
                  <a:pt x="0" y="45244"/>
                </a:cubicBezTo>
                <a:cubicBezTo>
                  <a:pt x="0" y="70231"/>
                  <a:pt x="21269" y="90488"/>
                  <a:pt x="47506" y="90488"/>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44" name="图形 50">
            <a:extLst>
              <a:ext uri="{FF2B5EF4-FFF2-40B4-BE49-F238E27FC236}">
                <a16:creationId xmlns:a16="http://schemas.microsoft.com/office/drawing/2014/main" id="{C160355D-0F8D-4301-B180-141DA10FE035}"/>
              </a:ext>
            </a:extLst>
          </p:cNvPr>
          <p:cNvSpPr/>
          <p:nvPr/>
        </p:nvSpPr>
        <p:spPr>
          <a:xfrm>
            <a:off x="8789981" y="2869644"/>
            <a:ext cx="9048" cy="217170"/>
          </a:xfrm>
          <a:custGeom>
            <a:avLst/>
            <a:gdLst>
              <a:gd name="connsiteX0" fmla="*/ 0 w 9048"/>
              <a:gd name="connsiteY0" fmla="*/ 0 h 217170"/>
              <a:gd name="connsiteX1" fmla="*/ 0 w 9048"/>
              <a:gd name="connsiteY1" fmla="*/ 217170 h 217170"/>
            </a:gdLst>
            <a:ahLst/>
            <a:cxnLst>
              <a:cxn ang="0">
                <a:pos x="connsiteX0" y="connsiteY0"/>
              </a:cxn>
              <a:cxn ang="0">
                <a:pos x="connsiteX1" y="connsiteY1"/>
              </a:cxn>
            </a:cxnLst>
            <a:rect l="l" t="t" r="r" b="b"/>
            <a:pathLst>
              <a:path w="9048" h="217170">
                <a:moveTo>
                  <a:pt x="0" y="0"/>
                </a:moveTo>
                <a:lnTo>
                  <a:pt x="0" y="217170"/>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246" name="图形 60">
            <a:extLst>
              <a:ext uri="{FF2B5EF4-FFF2-40B4-BE49-F238E27FC236}">
                <a16:creationId xmlns:a16="http://schemas.microsoft.com/office/drawing/2014/main" id="{95F4AA0F-C4C4-46AA-AAFE-141FB02C2AF3}"/>
              </a:ext>
            </a:extLst>
          </p:cNvPr>
          <p:cNvSpPr/>
          <p:nvPr/>
        </p:nvSpPr>
        <p:spPr>
          <a:xfrm>
            <a:off x="1695648" y="2756535"/>
            <a:ext cx="361950" cy="361950"/>
          </a:xfrm>
          <a:custGeom>
            <a:avLst/>
            <a:gdLst>
              <a:gd name="connsiteX0" fmla="*/ 180975 w 361950"/>
              <a:gd name="connsiteY0" fmla="*/ 361950 h 361950"/>
              <a:gd name="connsiteX1" fmla="*/ 361950 w 361950"/>
              <a:gd name="connsiteY1" fmla="*/ 180975 h 361950"/>
              <a:gd name="connsiteX2" fmla="*/ 180975 w 361950"/>
              <a:gd name="connsiteY2" fmla="*/ 0 h 361950"/>
              <a:gd name="connsiteX3" fmla="*/ 0 w 361950"/>
              <a:gd name="connsiteY3" fmla="*/ 180975 h 361950"/>
              <a:gd name="connsiteX4" fmla="*/ 180975 w 3619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180975" y="361950"/>
                </a:moveTo>
                <a:cubicBezTo>
                  <a:pt x="280925" y="361950"/>
                  <a:pt x="361950" y="280925"/>
                  <a:pt x="361950" y="180975"/>
                </a:cubicBezTo>
                <a:cubicBezTo>
                  <a:pt x="361950" y="81025"/>
                  <a:pt x="280925" y="0"/>
                  <a:pt x="180975" y="0"/>
                </a:cubicBezTo>
                <a:cubicBezTo>
                  <a:pt x="81025" y="0"/>
                  <a:pt x="0" y="81025"/>
                  <a:pt x="0" y="180975"/>
                </a:cubicBezTo>
                <a:cubicBezTo>
                  <a:pt x="0" y="280925"/>
                  <a:pt x="81025" y="361950"/>
                  <a:pt x="180975" y="36195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47" name="图形 60">
            <a:extLst>
              <a:ext uri="{FF2B5EF4-FFF2-40B4-BE49-F238E27FC236}">
                <a16:creationId xmlns:a16="http://schemas.microsoft.com/office/drawing/2014/main" id="{95F4AA0F-C4C4-46AA-AAFE-141FB02C2AF3}"/>
              </a:ext>
            </a:extLst>
          </p:cNvPr>
          <p:cNvSpPr/>
          <p:nvPr/>
        </p:nvSpPr>
        <p:spPr>
          <a:xfrm>
            <a:off x="1876623" y="2860595"/>
            <a:ext cx="9048" cy="162877"/>
          </a:xfrm>
          <a:custGeom>
            <a:avLst/>
            <a:gdLst>
              <a:gd name="connsiteX0" fmla="*/ 0 w 9048"/>
              <a:gd name="connsiteY0" fmla="*/ 162878 h 162877"/>
              <a:gd name="connsiteX1" fmla="*/ 0 w 9048"/>
              <a:gd name="connsiteY1" fmla="*/ 0 h 162877"/>
            </a:gdLst>
            <a:ahLst/>
            <a:cxnLst>
              <a:cxn ang="0">
                <a:pos x="connsiteX0" y="connsiteY0"/>
              </a:cxn>
              <a:cxn ang="0">
                <a:pos x="connsiteX1" y="connsiteY1"/>
              </a:cxn>
            </a:cxnLst>
            <a:rect l="l" t="t" r="r" b="b"/>
            <a:pathLst>
              <a:path w="9048" h="162877">
                <a:moveTo>
                  <a:pt x="0" y="162878"/>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48" name="图形 60">
            <a:extLst>
              <a:ext uri="{FF2B5EF4-FFF2-40B4-BE49-F238E27FC236}">
                <a16:creationId xmlns:a16="http://schemas.microsoft.com/office/drawing/2014/main" id="{95F4AA0F-C4C4-46AA-AAFE-141FB02C2AF3}"/>
              </a:ext>
            </a:extLst>
          </p:cNvPr>
          <p:cNvSpPr/>
          <p:nvPr/>
        </p:nvSpPr>
        <p:spPr>
          <a:xfrm>
            <a:off x="1795184" y="2860595"/>
            <a:ext cx="162877" cy="81438"/>
          </a:xfrm>
          <a:custGeom>
            <a:avLst/>
            <a:gdLst>
              <a:gd name="connsiteX0" fmla="*/ 162878 w 162877"/>
              <a:gd name="connsiteY0" fmla="*/ 81439 h 81438"/>
              <a:gd name="connsiteX1" fmla="*/ 81439 w 162877"/>
              <a:gd name="connsiteY1" fmla="*/ 0 h 81438"/>
              <a:gd name="connsiteX2" fmla="*/ 0 w 162877"/>
              <a:gd name="connsiteY2" fmla="*/ 81439 h 81438"/>
            </a:gdLst>
            <a:ahLst/>
            <a:cxnLst>
              <a:cxn ang="0">
                <a:pos x="connsiteX0" y="connsiteY0"/>
              </a:cxn>
              <a:cxn ang="0">
                <a:pos x="connsiteX1" y="connsiteY1"/>
              </a:cxn>
              <a:cxn ang="0">
                <a:pos x="connsiteX2" y="connsiteY2"/>
              </a:cxn>
            </a:cxnLst>
            <a:rect l="l" t="t" r="r" b="b"/>
            <a:pathLst>
              <a:path w="162877" h="81438">
                <a:moveTo>
                  <a:pt x="162878" y="81439"/>
                </a:moveTo>
                <a:lnTo>
                  <a:pt x="81439" y="0"/>
                </a:lnTo>
                <a:lnTo>
                  <a:pt x="0" y="81439"/>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0" name="图形 80">
            <a:extLst>
              <a:ext uri="{FF2B5EF4-FFF2-40B4-BE49-F238E27FC236}">
                <a16:creationId xmlns:a16="http://schemas.microsoft.com/office/drawing/2014/main" id="{9392ACBC-8FD8-4900-9A54-541544CA9ABD}"/>
              </a:ext>
            </a:extLst>
          </p:cNvPr>
          <p:cNvSpPr/>
          <p:nvPr/>
        </p:nvSpPr>
        <p:spPr>
          <a:xfrm>
            <a:off x="2657417" y="2756535"/>
            <a:ext cx="361950" cy="361950"/>
          </a:xfrm>
          <a:custGeom>
            <a:avLst/>
            <a:gdLst>
              <a:gd name="connsiteX0" fmla="*/ 180975 w 361950"/>
              <a:gd name="connsiteY0" fmla="*/ 361950 h 361950"/>
              <a:gd name="connsiteX1" fmla="*/ 361950 w 361950"/>
              <a:gd name="connsiteY1" fmla="*/ 180975 h 361950"/>
              <a:gd name="connsiteX2" fmla="*/ 180975 w 361950"/>
              <a:gd name="connsiteY2" fmla="*/ 0 h 361950"/>
              <a:gd name="connsiteX3" fmla="*/ 0 w 361950"/>
              <a:gd name="connsiteY3" fmla="*/ 180975 h 361950"/>
              <a:gd name="connsiteX4" fmla="*/ 180975 w 3619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180975" y="361950"/>
                </a:moveTo>
                <a:cubicBezTo>
                  <a:pt x="280925" y="361950"/>
                  <a:pt x="361950" y="280925"/>
                  <a:pt x="361950" y="180975"/>
                </a:cubicBezTo>
                <a:cubicBezTo>
                  <a:pt x="361950" y="81025"/>
                  <a:pt x="280925" y="0"/>
                  <a:pt x="180975" y="0"/>
                </a:cubicBezTo>
                <a:cubicBezTo>
                  <a:pt x="81025" y="0"/>
                  <a:pt x="0" y="81025"/>
                  <a:pt x="0" y="180975"/>
                </a:cubicBezTo>
                <a:cubicBezTo>
                  <a:pt x="0" y="280925"/>
                  <a:pt x="81025" y="361950"/>
                  <a:pt x="180975" y="36195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51" name="图形 80">
            <a:extLst>
              <a:ext uri="{FF2B5EF4-FFF2-40B4-BE49-F238E27FC236}">
                <a16:creationId xmlns:a16="http://schemas.microsoft.com/office/drawing/2014/main" id="{9392ACBC-8FD8-4900-9A54-541544CA9ABD}"/>
              </a:ext>
            </a:extLst>
          </p:cNvPr>
          <p:cNvSpPr/>
          <p:nvPr/>
        </p:nvSpPr>
        <p:spPr>
          <a:xfrm>
            <a:off x="2838392" y="2856071"/>
            <a:ext cx="9048" cy="162877"/>
          </a:xfrm>
          <a:custGeom>
            <a:avLst/>
            <a:gdLst>
              <a:gd name="connsiteX0" fmla="*/ 0 w 9048"/>
              <a:gd name="connsiteY0" fmla="*/ 0 h 162877"/>
              <a:gd name="connsiteX1" fmla="*/ 0 w 9048"/>
              <a:gd name="connsiteY1" fmla="*/ 162878 h 162877"/>
            </a:gdLst>
            <a:ahLst/>
            <a:cxnLst>
              <a:cxn ang="0">
                <a:pos x="connsiteX0" y="connsiteY0"/>
              </a:cxn>
              <a:cxn ang="0">
                <a:pos x="connsiteX1" y="connsiteY1"/>
              </a:cxn>
            </a:cxnLst>
            <a:rect l="l" t="t" r="r" b="b"/>
            <a:pathLst>
              <a:path w="9048" h="162877">
                <a:moveTo>
                  <a:pt x="0" y="0"/>
                </a:moveTo>
                <a:lnTo>
                  <a:pt x="0" y="1628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2" name="图形 80">
            <a:extLst>
              <a:ext uri="{FF2B5EF4-FFF2-40B4-BE49-F238E27FC236}">
                <a16:creationId xmlns:a16="http://schemas.microsoft.com/office/drawing/2014/main" id="{9392ACBC-8FD8-4900-9A54-541544CA9ABD}"/>
              </a:ext>
            </a:extLst>
          </p:cNvPr>
          <p:cNvSpPr/>
          <p:nvPr/>
        </p:nvSpPr>
        <p:spPr>
          <a:xfrm>
            <a:off x="2756953" y="2937510"/>
            <a:ext cx="162877" cy="81438"/>
          </a:xfrm>
          <a:custGeom>
            <a:avLst/>
            <a:gdLst>
              <a:gd name="connsiteX0" fmla="*/ 162878 w 162877"/>
              <a:gd name="connsiteY0" fmla="*/ 0 h 81438"/>
              <a:gd name="connsiteX1" fmla="*/ 81439 w 162877"/>
              <a:gd name="connsiteY1" fmla="*/ 81439 h 81438"/>
              <a:gd name="connsiteX2" fmla="*/ 0 w 162877"/>
              <a:gd name="connsiteY2" fmla="*/ 0 h 81438"/>
            </a:gdLst>
            <a:ahLst/>
            <a:cxnLst>
              <a:cxn ang="0">
                <a:pos x="connsiteX0" y="connsiteY0"/>
              </a:cxn>
              <a:cxn ang="0">
                <a:pos x="connsiteX1" y="connsiteY1"/>
              </a:cxn>
              <a:cxn ang="0">
                <a:pos x="connsiteX2" y="connsiteY2"/>
              </a:cxn>
            </a:cxnLst>
            <a:rect l="l" t="t" r="r" b="b"/>
            <a:pathLst>
              <a:path w="162877" h="81438">
                <a:moveTo>
                  <a:pt x="162878" y="0"/>
                </a:moveTo>
                <a:lnTo>
                  <a:pt x="81439" y="81439"/>
                </a:ln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4" name="图形 94">
            <a:extLst>
              <a:ext uri="{FF2B5EF4-FFF2-40B4-BE49-F238E27FC236}">
                <a16:creationId xmlns:a16="http://schemas.microsoft.com/office/drawing/2014/main" id="{649E6D00-D6D7-4CB0-B3AD-A02E9B5F8328}"/>
              </a:ext>
            </a:extLst>
          </p:cNvPr>
          <p:cNvSpPr/>
          <p:nvPr/>
        </p:nvSpPr>
        <p:spPr>
          <a:xfrm>
            <a:off x="7466262" y="2792730"/>
            <a:ext cx="361950" cy="289560"/>
          </a:xfrm>
          <a:custGeom>
            <a:avLst/>
            <a:gdLst>
              <a:gd name="connsiteX0" fmla="*/ 0 w 361950"/>
              <a:gd name="connsiteY0" fmla="*/ 18098 h 289560"/>
              <a:gd name="connsiteX1" fmla="*/ 18098 w 361950"/>
              <a:gd name="connsiteY1" fmla="*/ 0 h 289560"/>
              <a:gd name="connsiteX2" fmla="*/ 343853 w 361950"/>
              <a:gd name="connsiteY2" fmla="*/ 0 h 289560"/>
              <a:gd name="connsiteX3" fmla="*/ 361950 w 361950"/>
              <a:gd name="connsiteY3" fmla="*/ 18098 h 289560"/>
              <a:gd name="connsiteX4" fmla="*/ 361950 w 361950"/>
              <a:gd name="connsiteY4" fmla="*/ 271463 h 289560"/>
              <a:gd name="connsiteX5" fmla="*/ 343853 w 361950"/>
              <a:gd name="connsiteY5" fmla="*/ 289560 h 289560"/>
              <a:gd name="connsiteX6" fmla="*/ 18098 w 361950"/>
              <a:gd name="connsiteY6" fmla="*/ 289560 h 289560"/>
              <a:gd name="connsiteX7" fmla="*/ 0 w 361950"/>
              <a:gd name="connsiteY7" fmla="*/ 271463 h 289560"/>
              <a:gd name="connsiteX8" fmla="*/ 0 w 361950"/>
              <a:gd name="connsiteY8" fmla="*/ 18098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950" h="289560">
                <a:moveTo>
                  <a:pt x="0" y="18098"/>
                </a:moveTo>
                <a:cubicBezTo>
                  <a:pt x="0" y="8103"/>
                  <a:pt x="8103" y="0"/>
                  <a:pt x="18098" y="0"/>
                </a:cubicBezTo>
                <a:lnTo>
                  <a:pt x="343853" y="0"/>
                </a:lnTo>
                <a:cubicBezTo>
                  <a:pt x="353848" y="0"/>
                  <a:pt x="361950" y="8103"/>
                  <a:pt x="361950" y="18098"/>
                </a:cubicBezTo>
                <a:lnTo>
                  <a:pt x="361950" y="271463"/>
                </a:lnTo>
                <a:cubicBezTo>
                  <a:pt x="361950" y="281458"/>
                  <a:pt x="353848" y="289560"/>
                  <a:pt x="343853" y="289560"/>
                </a:cubicBezTo>
                <a:lnTo>
                  <a:pt x="18098" y="289560"/>
                </a:lnTo>
                <a:cubicBezTo>
                  <a:pt x="8103" y="289560"/>
                  <a:pt x="0" y="281458"/>
                  <a:pt x="0" y="271463"/>
                </a:cubicBezTo>
                <a:lnTo>
                  <a:pt x="0" y="18098"/>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55" name="图形 94">
            <a:extLst>
              <a:ext uri="{FF2B5EF4-FFF2-40B4-BE49-F238E27FC236}">
                <a16:creationId xmlns:a16="http://schemas.microsoft.com/office/drawing/2014/main" id="{649E6D00-D6D7-4CB0-B3AD-A02E9B5F8328}"/>
              </a:ext>
            </a:extLst>
          </p:cNvPr>
          <p:cNvSpPr/>
          <p:nvPr/>
        </p:nvSpPr>
        <p:spPr>
          <a:xfrm>
            <a:off x="7466262" y="2865120"/>
            <a:ext cx="361950" cy="9048"/>
          </a:xfrm>
          <a:custGeom>
            <a:avLst/>
            <a:gdLst>
              <a:gd name="connsiteX0" fmla="*/ 0 w 361950"/>
              <a:gd name="connsiteY0" fmla="*/ 0 h 9048"/>
              <a:gd name="connsiteX1" fmla="*/ 361950 w 361950"/>
              <a:gd name="connsiteY1" fmla="*/ 0 h 9048"/>
            </a:gdLst>
            <a:ahLst/>
            <a:cxnLst>
              <a:cxn ang="0">
                <a:pos x="connsiteX0" y="connsiteY0"/>
              </a:cxn>
              <a:cxn ang="0">
                <a:pos x="connsiteX1" y="connsiteY1"/>
              </a:cxn>
            </a:cxnLst>
            <a:rect l="l" t="t" r="r" b="b"/>
            <a:pathLst>
              <a:path w="361950" h="9048">
                <a:moveTo>
                  <a:pt x="0" y="0"/>
                </a:moveTo>
                <a:lnTo>
                  <a:pt x="36195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6" name="图形 94">
            <a:extLst>
              <a:ext uri="{FF2B5EF4-FFF2-40B4-BE49-F238E27FC236}">
                <a16:creationId xmlns:a16="http://schemas.microsoft.com/office/drawing/2014/main" id="{649E6D00-D6D7-4CB0-B3AD-A02E9B5F8328}"/>
              </a:ext>
            </a:extLst>
          </p:cNvPr>
          <p:cNvSpPr/>
          <p:nvPr/>
        </p:nvSpPr>
        <p:spPr>
          <a:xfrm>
            <a:off x="7674383" y="3009900"/>
            <a:ext cx="81438" cy="9048"/>
          </a:xfrm>
          <a:custGeom>
            <a:avLst/>
            <a:gdLst>
              <a:gd name="connsiteX0" fmla="*/ 0 w 81438"/>
              <a:gd name="connsiteY0" fmla="*/ 0 h 9048"/>
              <a:gd name="connsiteX1" fmla="*/ 81439 w 81438"/>
              <a:gd name="connsiteY1" fmla="*/ 0 h 9048"/>
            </a:gdLst>
            <a:ahLst/>
            <a:cxnLst>
              <a:cxn ang="0">
                <a:pos x="connsiteX0" y="connsiteY0"/>
              </a:cxn>
              <a:cxn ang="0">
                <a:pos x="connsiteX1" y="connsiteY1"/>
              </a:cxn>
            </a:cxnLst>
            <a:rect l="l" t="t" r="r" b="b"/>
            <a:pathLst>
              <a:path w="81438" h="9048">
                <a:moveTo>
                  <a:pt x="0" y="0"/>
                </a:moveTo>
                <a:lnTo>
                  <a:pt x="81439"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7" name="图形 94">
            <a:extLst>
              <a:ext uri="{FF2B5EF4-FFF2-40B4-BE49-F238E27FC236}">
                <a16:creationId xmlns:a16="http://schemas.microsoft.com/office/drawing/2014/main" id="{649E6D00-D6D7-4CB0-B3AD-A02E9B5F8328}"/>
              </a:ext>
            </a:extLst>
          </p:cNvPr>
          <p:cNvSpPr/>
          <p:nvPr/>
        </p:nvSpPr>
        <p:spPr>
          <a:xfrm>
            <a:off x="7828212" y="2810827"/>
            <a:ext cx="9048" cy="144780"/>
          </a:xfrm>
          <a:custGeom>
            <a:avLst/>
            <a:gdLst>
              <a:gd name="connsiteX0" fmla="*/ 0 w 9048"/>
              <a:gd name="connsiteY0" fmla="*/ 0 h 144780"/>
              <a:gd name="connsiteX1" fmla="*/ 0 w 9048"/>
              <a:gd name="connsiteY1" fmla="*/ 144780 h 144780"/>
            </a:gdLst>
            <a:ahLst/>
            <a:cxnLst>
              <a:cxn ang="0">
                <a:pos x="connsiteX0" y="connsiteY0"/>
              </a:cxn>
              <a:cxn ang="0">
                <a:pos x="connsiteX1" y="connsiteY1"/>
              </a:cxn>
            </a:cxnLst>
            <a:rect l="l" t="t" r="r" b="b"/>
            <a:pathLst>
              <a:path w="9048" h="144780">
                <a:moveTo>
                  <a:pt x="0" y="0"/>
                </a:moveTo>
                <a:lnTo>
                  <a:pt x="0" y="14478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8" name="图形 94">
            <a:extLst>
              <a:ext uri="{FF2B5EF4-FFF2-40B4-BE49-F238E27FC236}">
                <a16:creationId xmlns:a16="http://schemas.microsoft.com/office/drawing/2014/main" id="{649E6D00-D6D7-4CB0-B3AD-A02E9B5F8328}"/>
              </a:ext>
            </a:extLst>
          </p:cNvPr>
          <p:cNvSpPr/>
          <p:nvPr/>
        </p:nvSpPr>
        <p:spPr>
          <a:xfrm>
            <a:off x="7466262" y="2810827"/>
            <a:ext cx="9048" cy="144780"/>
          </a:xfrm>
          <a:custGeom>
            <a:avLst/>
            <a:gdLst>
              <a:gd name="connsiteX0" fmla="*/ 0 w 9048"/>
              <a:gd name="connsiteY0" fmla="*/ 0 h 144780"/>
              <a:gd name="connsiteX1" fmla="*/ 0 w 9048"/>
              <a:gd name="connsiteY1" fmla="*/ 144780 h 144780"/>
            </a:gdLst>
            <a:ahLst/>
            <a:cxnLst>
              <a:cxn ang="0">
                <a:pos x="connsiteX0" y="connsiteY0"/>
              </a:cxn>
              <a:cxn ang="0">
                <a:pos x="connsiteX1" y="connsiteY1"/>
              </a:cxn>
            </a:cxnLst>
            <a:rect l="l" t="t" r="r" b="b"/>
            <a:pathLst>
              <a:path w="9048" h="144780">
                <a:moveTo>
                  <a:pt x="0" y="0"/>
                </a:moveTo>
                <a:lnTo>
                  <a:pt x="0" y="14478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9" name="图形 96">
            <a:extLst>
              <a:ext uri="{FF2B5EF4-FFF2-40B4-BE49-F238E27FC236}">
                <a16:creationId xmlns:a16="http://schemas.microsoft.com/office/drawing/2014/main" id="{201A33E5-87D9-4F3C-BE5D-32CE8A9FF4F0}"/>
              </a:ext>
            </a:extLst>
          </p:cNvPr>
          <p:cNvSpPr/>
          <p:nvPr/>
        </p:nvSpPr>
        <p:spPr>
          <a:xfrm>
            <a:off x="6594980" y="2783681"/>
            <a:ext cx="271462" cy="199072"/>
          </a:xfrm>
          <a:custGeom>
            <a:avLst/>
            <a:gdLst>
              <a:gd name="connsiteX0" fmla="*/ 0 w 271462"/>
              <a:gd name="connsiteY0" fmla="*/ 54292 h 199072"/>
              <a:gd name="connsiteX1" fmla="*/ 0 w 271462"/>
              <a:gd name="connsiteY1" fmla="*/ 18097 h 199072"/>
              <a:gd name="connsiteX2" fmla="*/ 18098 w 271462"/>
              <a:gd name="connsiteY2" fmla="*/ 0 h 199072"/>
              <a:gd name="connsiteX3" fmla="*/ 253365 w 271462"/>
              <a:gd name="connsiteY3" fmla="*/ 0 h 199072"/>
              <a:gd name="connsiteX4" fmla="*/ 271463 w 271462"/>
              <a:gd name="connsiteY4" fmla="*/ 18097 h 199072"/>
              <a:gd name="connsiteX5" fmla="*/ 271463 w 271462"/>
              <a:gd name="connsiteY5" fmla="*/ 180975 h 199072"/>
              <a:gd name="connsiteX6" fmla="*/ 253365 w 271462"/>
              <a:gd name="connsiteY6" fmla="*/ 199072 h 199072"/>
              <a:gd name="connsiteX7" fmla="*/ 235268 w 271462"/>
              <a:gd name="connsiteY7" fmla="*/ 199072 h 1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62" h="199072">
                <a:moveTo>
                  <a:pt x="0" y="54292"/>
                </a:moveTo>
                <a:lnTo>
                  <a:pt x="0" y="18097"/>
                </a:lnTo>
                <a:cubicBezTo>
                  <a:pt x="0" y="8103"/>
                  <a:pt x="8102" y="0"/>
                  <a:pt x="18098" y="0"/>
                </a:cubicBezTo>
                <a:lnTo>
                  <a:pt x="253365" y="0"/>
                </a:lnTo>
                <a:cubicBezTo>
                  <a:pt x="263360" y="0"/>
                  <a:pt x="271463" y="8103"/>
                  <a:pt x="271463" y="18097"/>
                </a:cubicBezTo>
                <a:lnTo>
                  <a:pt x="271463" y="180975"/>
                </a:lnTo>
                <a:cubicBezTo>
                  <a:pt x="271463" y="190970"/>
                  <a:pt x="263360" y="199072"/>
                  <a:pt x="253365" y="199072"/>
                </a:cubicBezTo>
                <a:lnTo>
                  <a:pt x="235268" y="199072"/>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0" name="图形 96">
            <a:extLst>
              <a:ext uri="{FF2B5EF4-FFF2-40B4-BE49-F238E27FC236}">
                <a16:creationId xmlns:a16="http://schemas.microsoft.com/office/drawing/2014/main" id="{201A33E5-87D9-4F3C-BE5D-32CE8A9FF4F0}"/>
              </a:ext>
            </a:extLst>
          </p:cNvPr>
          <p:cNvSpPr/>
          <p:nvPr/>
        </p:nvSpPr>
        <p:spPr>
          <a:xfrm>
            <a:off x="6504493" y="2892266"/>
            <a:ext cx="271462" cy="199072"/>
          </a:xfrm>
          <a:custGeom>
            <a:avLst/>
            <a:gdLst>
              <a:gd name="connsiteX0" fmla="*/ 253365 w 271462"/>
              <a:gd name="connsiteY0" fmla="*/ 0 h 199072"/>
              <a:gd name="connsiteX1" fmla="*/ 271463 w 271462"/>
              <a:gd name="connsiteY1" fmla="*/ 0 h 199072"/>
              <a:gd name="connsiteX2" fmla="*/ 271463 w 271462"/>
              <a:gd name="connsiteY2" fmla="*/ 199073 h 199072"/>
              <a:gd name="connsiteX3" fmla="*/ 253365 w 271462"/>
              <a:gd name="connsiteY3" fmla="*/ 199073 h 199072"/>
              <a:gd name="connsiteX4" fmla="*/ 18098 w 271462"/>
              <a:gd name="connsiteY4" fmla="*/ 199073 h 199072"/>
              <a:gd name="connsiteX5" fmla="*/ 0 w 271462"/>
              <a:gd name="connsiteY5" fmla="*/ 199073 h 199072"/>
              <a:gd name="connsiteX6" fmla="*/ 0 w 271462"/>
              <a:gd name="connsiteY6" fmla="*/ 0 h 199072"/>
              <a:gd name="connsiteX7" fmla="*/ 18098 w 271462"/>
              <a:gd name="connsiteY7" fmla="*/ 0 h 1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62" h="199072">
                <a:moveTo>
                  <a:pt x="253365" y="0"/>
                </a:moveTo>
                <a:cubicBezTo>
                  <a:pt x="263360" y="0"/>
                  <a:pt x="271463" y="0"/>
                  <a:pt x="271463" y="0"/>
                </a:cubicBezTo>
                <a:lnTo>
                  <a:pt x="271463" y="199073"/>
                </a:lnTo>
                <a:cubicBezTo>
                  <a:pt x="271463" y="199073"/>
                  <a:pt x="263360" y="199073"/>
                  <a:pt x="253365" y="199073"/>
                </a:cubicBezTo>
                <a:lnTo>
                  <a:pt x="18098" y="199073"/>
                </a:lnTo>
                <a:cubicBezTo>
                  <a:pt x="8103" y="199073"/>
                  <a:pt x="0" y="199073"/>
                  <a:pt x="0" y="199073"/>
                </a:cubicBezTo>
                <a:lnTo>
                  <a:pt x="0" y="0"/>
                </a:lnTo>
                <a:cubicBezTo>
                  <a:pt x="0" y="0"/>
                  <a:pt x="8103" y="0"/>
                  <a:pt x="18098" y="0"/>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61" name="图形 96">
            <a:extLst>
              <a:ext uri="{FF2B5EF4-FFF2-40B4-BE49-F238E27FC236}">
                <a16:creationId xmlns:a16="http://schemas.microsoft.com/office/drawing/2014/main" id="{201A33E5-87D9-4F3C-BE5D-32CE8A9FF4F0}"/>
              </a:ext>
            </a:extLst>
          </p:cNvPr>
          <p:cNvSpPr/>
          <p:nvPr/>
        </p:nvSpPr>
        <p:spPr>
          <a:xfrm>
            <a:off x="6504493" y="2973705"/>
            <a:ext cx="271462" cy="9048"/>
          </a:xfrm>
          <a:custGeom>
            <a:avLst/>
            <a:gdLst>
              <a:gd name="connsiteX0" fmla="*/ 0 w 271462"/>
              <a:gd name="connsiteY0" fmla="*/ 0 h 9048"/>
              <a:gd name="connsiteX1" fmla="*/ 271463 w 271462"/>
              <a:gd name="connsiteY1" fmla="*/ 0 h 9048"/>
            </a:gdLst>
            <a:ahLst/>
            <a:cxnLst>
              <a:cxn ang="0">
                <a:pos x="connsiteX0" y="connsiteY0"/>
              </a:cxn>
              <a:cxn ang="0">
                <a:pos x="connsiteX1" y="connsiteY1"/>
              </a:cxn>
            </a:cxnLst>
            <a:rect l="l" t="t" r="r" b="b"/>
            <a:pathLst>
              <a:path w="271462" h="9048">
                <a:moveTo>
                  <a:pt x="0" y="0"/>
                </a:moveTo>
                <a:lnTo>
                  <a:pt x="271463"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2" name="图形 96">
            <a:extLst>
              <a:ext uri="{FF2B5EF4-FFF2-40B4-BE49-F238E27FC236}">
                <a16:creationId xmlns:a16="http://schemas.microsoft.com/office/drawing/2014/main" id="{201A33E5-87D9-4F3C-BE5D-32CE8A9FF4F0}"/>
              </a:ext>
            </a:extLst>
          </p:cNvPr>
          <p:cNvSpPr/>
          <p:nvPr/>
        </p:nvSpPr>
        <p:spPr>
          <a:xfrm>
            <a:off x="6775955" y="2928461"/>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3" name="图形 96">
            <a:extLst>
              <a:ext uri="{FF2B5EF4-FFF2-40B4-BE49-F238E27FC236}">
                <a16:creationId xmlns:a16="http://schemas.microsoft.com/office/drawing/2014/main" id="{201A33E5-87D9-4F3C-BE5D-32CE8A9FF4F0}"/>
              </a:ext>
            </a:extLst>
          </p:cNvPr>
          <p:cNvSpPr/>
          <p:nvPr/>
        </p:nvSpPr>
        <p:spPr>
          <a:xfrm>
            <a:off x="6504493" y="2928461"/>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4" name="图形 96">
            <a:extLst>
              <a:ext uri="{FF2B5EF4-FFF2-40B4-BE49-F238E27FC236}">
                <a16:creationId xmlns:a16="http://schemas.microsoft.com/office/drawing/2014/main" id="{201A33E5-87D9-4F3C-BE5D-32CE8A9FF4F0}"/>
              </a:ext>
            </a:extLst>
          </p:cNvPr>
          <p:cNvSpPr/>
          <p:nvPr/>
        </p:nvSpPr>
        <p:spPr>
          <a:xfrm>
            <a:off x="6567834" y="3027997"/>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5" name="图形 96">
            <a:extLst>
              <a:ext uri="{FF2B5EF4-FFF2-40B4-BE49-F238E27FC236}">
                <a16:creationId xmlns:a16="http://schemas.microsoft.com/office/drawing/2014/main" id="{201A33E5-87D9-4F3C-BE5D-32CE8A9FF4F0}"/>
              </a:ext>
            </a:extLst>
          </p:cNvPr>
          <p:cNvSpPr/>
          <p:nvPr/>
        </p:nvSpPr>
        <p:spPr>
          <a:xfrm>
            <a:off x="6694516" y="3027997"/>
            <a:ext cx="18097" cy="9048"/>
          </a:xfrm>
          <a:custGeom>
            <a:avLst/>
            <a:gdLst>
              <a:gd name="connsiteX0" fmla="*/ 0 w 18097"/>
              <a:gd name="connsiteY0" fmla="*/ 0 h 9048"/>
              <a:gd name="connsiteX1" fmla="*/ 18098 w 18097"/>
              <a:gd name="connsiteY1" fmla="*/ 0 h 9048"/>
            </a:gdLst>
            <a:ahLst/>
            <a:cxnLst>
              <a:cxn ang="0">
                <a:pos x="connsiteX0" y="connsiteY0"/>
              </a:cxn>
              <a:cxn ang="0">
                <a:pos x="connsiteX1" y="connsiteY1"/>
              </a:cxn>
            </a:cxnLst>
            <a:rect l="l" t="t" r="r" b="b"/>
            <a:pathLst>
              <a:path w="18097" h="9048">
                <a:moveTo>
                  <a:pt x="0" y="0"/>
                </a:moveTo>
                <a:lnTo>
                  <a:pt x="1809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6" name="图形 98">
            <a:extLst>
              <a:ext uri="{FF2B5EF4-FFF2-40B4-BE49-F238E27FC236}">
                <a16:creationId xmlns:a16="http://schemas.microsoft.com/office/drawing/2014/main" id="{94F8B445-AB88-49D8-B279-06AB35AA3AAB}"/>
              </a:ext>
            </a:extLst>
          </p:cNvPr>
          <p:cNvSpPr/>
          <p:nvPr/>
        </p:nvSpPr>
        <p:spPr>
          <a:xfrm>
            <a:off x="5542724" y="2810827"/>
            <a:ext cx="361950" cy="253365"/>
          </a:xfrm>
          <a:custGeom>
            <a:avLst/>
            <a:gdLst>
              <a:gd name="connsiteX0" fmla="*/ 343853 w 361950"/>
              <a:gd name="connsiteY0" fmla="*/ 0 h 253365"/>
              <a:gd name="connsiteX1" fmla="*/ 361950 w 361950"/>
              <a:gd name="connsiteY1" fmla="*/ 0 h 253365"/>
              <a:gd name="connsiteX2" fmla="*/ 361950 w 361950"/>
              <a:gd name="connsiteY2" fmla="*/ 253365 h 253365"/>
              <a:gd name="connsiteX3" fmla="*/ 343853 w 361950"/>
              <a:gd name="connsiteY3" fmla="*/ 253365 h 253365"/>
              <a:gd name="connsiteX4" fmla="*/ 18098 w 361950"/>
              <a:gd name="connsiteY4" fmla="*/ 253365 h 253365"/>
              <a:gd name="connsiteX5" fmla="*/ 0 w 361950"/>
              <a:gd name="connsiteY5" fmla="*/ 253365 h 253365"/>
              <a:gd name="connsiteX6" fmla="*/ 0 w 361950"/>
              <a:gd name="connsiteY6" fmla="*/ 0 h 253365"/>
              <a:gd name="connsiteX7" fmla="*/ 18098 w 361950"/>
              <a:gd name="connsiteY7" fmla="*/ 0 h 25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253365">
                <a:moveTo>
                  <a:pt x="343853" y="0"/>
                </a:moveTo>
                <a:cubicBezTo>
                  <a:pt x="353847" y="0"/>
                  <a:pt x="361950" y="0"/>
                  <a:pt x="361950" y="0"/>
                </a:cubicBezTo>
                <a:lnTo>
                  <a:pt x="361950" y="253365"/>
                </a:lnTo>
                <a:cubicBezTo>
                  <a:pt x="361950" y="253365"/>
                  <a:pt x="353847" y="253365"/>
                  <a:pt x="343853" y="253365"/>
                </a:cubicBezTo>
                <a:lnTo>
                  <a:pt x="18098" y="253365"/>
                </a:lnTo>
                <a:cubicBezTo>
                  <a:pt x="8103" y="253365"/>
                  <a:pt x="0" y="253365"/>
                  <a:pt x="0" y="253365"/>
                </a:cubicBezTo>
                <a:lnTo>
                  <a:pt x="0" y="0"/>
                </a:lnTo>
                <a:cubicBezTo>
                  <a:pt x="0" y="0"/>
                  <a:pt x="8103" y="0"/>
                  <a:pt x="18098" y="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67" name="图形 98">
            <a:extLst>
              <a:ext uri="{FF2B5EF4-FFF2-40B4-BE49-F238E27FC236}">
                <a16:creationId xmlns:a16="http://schemas.microsoft.com/office/drawing/2014/main" id="{94F8B445-AB88-49D8-B279-06AB35AA3AAB}"/>
              </a:ext>
            </a:extLst>
          </p:cNvPr>
          <p:cNvSpPr/>
          <p:nvPr/>
        </p:nvSpPr>
        <p:spPr>
          <a:xfrm>
            <a:off x="5542724" y="2901315"/>
            <a:ext cx="361950" cy="9048"/>
          </a:xfrm>
          <a:custGeom>
            <a:avLst/>
            <a:gdLst>
              <a:gd name="connsiteX0" fmla="*/ 0 w 361950"/>
              <a:gd name="connsiteY0" fmla="*/ 0 h 9048"/>
              <a:gd name="connsiteX1" fmla="*/ 361950 w 361950"/>
              <a:gd name="connsiteY1" fmla="*/ 0 h 9048"/>
            </a:gdLst>
            <a:ahLst/>
            <a:cxnLst>
              <a:cxn ang="0">
                <a:pos x="connsiteX0" y="connsiteY0"/>
              </a:cxn>
              <a:cxn ang="0">
                <a:pos x="connsiteX1" y="connsiteY1"/>
              </a:cxn>
            </a:cxnLst>
            <a:rect l="l" t="t" r="r" b="b"/>
            <a:pathLst>
              <a:path w="361950" h="9048">
                <a:moveTo>
                  <a:pt x="0" y="0"/>
                </a:moveTo>
                <a:lnTo>
                  <a:pt x="36195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8" name="图形 98">
            <a:extLst>
              <a:ext uri="{FF2B5EF4-FFF2-40B4-BE49-F238E27FC236}">
                <a16:creationId xmlns:a16="http://schemas.microsoft.com/office/drawing/2014/main" id="{94F8B445-AB88-49D8-B279-06AB35AA3AAB}"/>
              </a:ext>
            </a:extLst>
          </p:cNvPr>
          <p:cNvSpPr/>
          <p:nvPr/>
        </p:nvSpPr>
        <p:spPr>
          <a:xfrm>
            <a:off x="5542724" y="2874168"/>
            <a:ext cx="9048" cy="54292"/>
          </a:xfrm>
          <a:custGeom>
            <a:avLst/>
            <a:gdLst>
              <a:gd name="connsiteX0" fmla="*/ 0 w 9048"/>
              <a:gd name="connsiteY0" fmla="*/ 0 h 54292"/>
              <a:gd name="connsiteX1" fmla="*/ 0 w 9048"/>
              <a:gd name="connsiteY1" fmla="*/ 54293 h 54292"/>
            </a:gdLst>
            <a:ahLst/>
            <a:cxnLst>
              <a:cxn ang="0">
                <a:pos x="connsiteX0" y="connsiteY0"/>
              </a:cxn>
              <a:cxn ang="0">
                <a:pos x="connsiteX1" y="connsiteY1"/>
              </a:cxn>
            </a:cxnLst>
            <a:rect l="l" t="t" r="r" b="b"/>
            <a:pathLst>
              <a:path w="9048" h="54292">
                <a:moveTo>
                  <a:pt x="0" y="0"/>
                </a:moveTo>
                <a:lnTo>
                  <a:pt x="0" y="5429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9" name="图形 98">
            <a:extLst>
              <a:ext uri="{FF2B5EF4-FFF2-40B4-BE49-F238E27FC236}">
                <a16:creationId xmlns:a16="http://schemas.microsoft.com/office/drawing/2014/main" id="{94F8B445-AB88-49D8-B279-06AB35AA3AAB}"/>
              </a:ext>
            </a:extLst>
          </p:cNvPr>
          <p:cNvSpPr/>
          <p:nvPr/>
        </p:nvSpPr>
        <p:spPr>
          <a:xfrm>
            <a:off x="5904674" y="2874168"/>
            <a:ext cx="9048" cy="54292"/>
          </a:xfrm>
          <a:custGeom>
            <a:avLst/>
            <a:gdLst>
              <a:gd name="connsiteX0" fmla="*/ 0 w 9048"/>
              <a:gd name="connsiteY0" fmla="*/ 0 h 54292"/>
              <a:gd name="connsiteX1" fmla="*/ 0 w 9048"/>
              <a:gd name="connsiteY1" fmla="*/ 54293 h 54292"/>
            </a:gdLst>
            <a:ahLst/>
            <a:cxnLst>
              <a:cxn ang="0">
                <a:pos x="connsiteX0" y="connsiteY0"/>
              </a:cxn>
              <a:cxn ang="0">
                <a:pos x="connsiteX1" y="connsiteY1"/>
              </a:cxn>
            </a:cxnLst>
            <a:rect l="l" t="t" r="r" b="b"/>
            <a:pathLst>
              <a:path w="9048" h="54292">
                <a:moveTo>
                  <a:pt x="0" y="0"/>
                </a:moveTo>
                <a:lnTo>
                  <a:pt x="0" y="5429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0" name="图形 98">
            <a:extLst>
              <a:ext uri="{FF2B5EF4-FFF2-40B4-BE49-F238E27FC236}">
                <a16:creationId xmlns:a16="http://schemas.microsoft.com/office/drawing/2014/main" id="{94F8B445-AB88-49D8-B279-06AB35AA3AAB}"/>
              </a:ext>
            </a:extLst>
          </p:cNvPr>
          <p:cNvSpPr/>
          <p:nvPr/>
        </p:nvSpPr>
        <p:spPr>
          <a:xfrm>
            <a:off x="5768942" y="2982753"/>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2" name="图形 100">
            <a:extLst>
              <a:ext uri="{FF2B5EF4-FFF2-40B4-BE49-F238E27FC236}">
                <a16:creationId xmlns:a16="http://schemas.microsoft.com/office/drawing/2014/main" id="{A2552764-F9B2-4134-92D6-17915E954016}"/>
              </a:ext>
            </a:extLst>
          </p:cNvPr>
          <p:cNvSpPr/>
          <p:nvPr/>
        </p:nvSpPr>
        <p:spPr>
          <a:xfrm>
            <a:off x="4580955" y="2756535"/>
            <a:ext cx="361950" cy="361950"/>
          </a:xfrm>
          <a:custGeom>
            <a:avLst/>
            <a:gdLst>
              <a:gd name="connsiteX0" fmla="*/ 180975 w 361950"/>
              <a:gd name="connsiteY0" fmla="*/ 361950 h 361950"/>
              <a:gd name="connsiteX1" fmla="*/ 361950 w 361950"/>
              <a:gd name="connsiteY1" fmla="*/ 180975 h 361950"/>
              <a:gd name="connsiteX2" fmla="*/ 180975 w 361950"/>
              <a:gd name="connsiteY2" fmla="*/ 0 h 361950"/>
              <a:gd name="connsiteX3" fmla="*/ 0 w 361950"/>
              <a:gd name="connsiteY3" fmla="*/ 180975 h 361950"/>
              <a:gd name="connsiteX4" fmla="*/ 180975 w 3619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180975" y="361950"/>
                </a:moveTo>
                <a:cubicBezTo>
                  <a:pt x="280925" y="361950"/>
                  <a:pt x="361950" y="280925"/>
                  <a:pt x="361950" y="180975"/>
                </a:cubicBezTo>
                <a:cubicBezTo>
                  <a:pt x="361950" y="81025"/>
                  <a:pt x="280925" y="0"/>
                  <a:pt x="180975" y="0"/>
                </a:cubicBezTo>
                <a:cubicBezTo>
                  <a:pt x="81025" y="0"/>
                  <a:pt x="0" y="81025"/>
                  <a:pt x="0" y="180975"/>
                </a:cubicBezTo>
                <a:cubicBezTo>
                  <a:pt x="0" y="280925"/>
                  <a:pt x="81025" y="361950"/>
                  <a:pt x="180975" y="36195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73" name="图形 100">
            <a:extLst>
              <a:ext uri="{FF2B5EF4-FFF2-40B4-BE49-F238E27FC236}">
                <a16:creationId xmlns:a16="http://schemas.microsoft.com/office/drawing/2014/main" id="{A2552764-F9B2-4134-92D6-17915E954016}"/>
              </a:ext>
            </a:extLst>
          </p:cNvPr>
          <p:cNvSpPr/>
          <p:nvPr/>
        </p:nvSpPr>
        <p:spPr>
          <a:xfrm>
            <a:off x="4675891" y="2942034"/>
            <a:ext cx="162877" cy="9048"/>
          </a:xfrm>
          <a:custGeom>
            <a:avLst/>
            <a:gdLst>
              <a:gd name="connsiteX0" fmla="*/ 0 w 162877"/>
              <a:gd name="connsiteY0" fmla="*/ 0 h 9048"/>
              <a:gd name="connsiteX1" fmla="*/ 162877 w 162877"/>
              <a:gd name="connsiteY1" fmla="*/ 0 h 9048"/>
            </a:gdLst>
            <a:ahLst/>
            <a:cxnLst>
              <a:cxn ang="0">
                <a:pos x="connsiteX0" y="connsiteY0"/>
              </a:cxn>
              <a:cxn ang="0">
                <a:pos x="connsiteX1" y="connsiteY1"/>
              </a:cxn>
            </a:cxnLst>
            <a:rect l="l" t="t" r="r" b="b"/>
            <a:pathLst>
              <a:path w="162877" h="9048">
                <a:moveTo>
                  <a:pt x="0" y="0"/>
                </a:moveTo>
                <a:lnTo>
                  <a:pt x="162877"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4" name="图形 100">
            <a:extLst>
              <a:ext uri="{FF2B5EF4-FFF2-40B4-BE49-F238E27FC236}">
                <a16:creationId xmlns:a16="http://schemas.microsoft.com/office/drawing/2014/main" id="{A2552764-F9B2-4134-92D6-17915E954016}"/>
              </a:ext>
            </a:extLst>
          </p:cNvPr>
          <p:cNvSpPr/>
          <p:nvPr/>
        </p:nvSpPr>
        <p:spPr>
          <a:xfrm>
            <a:off x="4757330" y="2860595"/>
            <a:ext cx="81438" cy="162877"/>
          </a:xfrm>
          <a:custGeom>
            <a:avLst/>
            <a:gdLst>
              <a:gd name="connsiteX0" fmla="*/ 0 w 81438"/>
              <a:gd name="connsiteY0" fmla="*/ 0 h 162877"/>
              <a:gd name="connsiteX1" fmla="*/ 81439 w 81438"/>
              <a:gd name="connsiteY1" fmla="*/ 81439 h 162877"/>
              <a:gd name="connsiteX2" fmla="*/ 0 w 81438"/>
              <a:gd name="connsiteY2" fmla="*/ 162878 h 162877"/>
            </a:gdLst>
            <a:ahLst/>
            <a:cxnLst>
              <a:cxn ang="0">
                <a:pos x="connsiteX0" y="connsiteY0"/>
              </a:cxn>
              <a:cxn ang="0">
                <a:pos x="connsiteX1" y="connsiteY1"/>
              </a:cxn>
              <a:cxn ang="0">
                <a:pos x="connsiteX2" y="connsiteY2"/>
              </a:cxn>
            </a:cxnLst>
            <a:rect l="l" t="t" r="r" b="b"/>
            <a:pathLst>
              <a:path w="81438" h="162877">
                <a:moveTo>
                  <a:pt x="0" y="0"/>
                </a:moveTo>
                <a:lnTo>
                  <a:pt x="81439" y="81439"/>
                </a:lnTo>
                <a:lnTo>
                  <a:pt x="0" y="1628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5" name="图形 20">
            <a:extLst>
              <a:ext uri="{FF2B5EF4-FFF2-40B4-BE49-F238E27FC236}">
                <a16:creationId xmlns:a16="http://schemas.microsoft.com/office/drawing/2014/main" id="{C934BECC-F2C4-4360-92A0-0B40D89B7099}"/>
              </a:ext>
            </a:extLst>
          </p:cNvPr>
          <p:cNvSpPr/>
          <p:nvPr/>
        </p:nvSpPr>
        <p:spPr>
          <a:xfrm>
            <a:off x="9407897" y="3703755"/>
            <a:ext cx="325755" cy="325755"/>
          </a:xfrm>
          <a:custGeom>
            <a:avLst/>
            <a:gdLst>
              <a:gd name="connsiteX0" fmla="*/ 298609 w 325755"/>
              <a:gd name="connsiteY0" fmla="*/ 0 h 325755"/>
              <a:gd name="connsiteX1" fmla="*/ 27146 w 325755"/>
              <a:gd name="connsiteY1" fmla="*/ 0 h 325755"/>
              <a:gd name="connsiteX2" fmla="*/ 0 w 325755"/>
              <a:gd name="connsiteY2" fmla="*/ 27146 h 325755"/>
              <a:gd name="connsiteX3" fmla="*/ 0 w 325755"/>
              <a:gd name="connsiteY3" fmla="*/ 298609 h 325755"/>
              <a:gd name="connsiteX4" fmla="*/ 27146 w 325755"/>
              <a:gd name="connsiteY4" fmla="*/ 325755 h 325755"/>
              <a:gd name="connsiteX5" fmla="*/ 298609 w 325755"/>
              <a:gd name="connsiteY5" fmla="*/ 325755 h 325755"/>
              <a:gd name="connsiteX6" fmla="*/ 325755 w 325755"/>
              <a:gd name="connsiteY6" fmla="*/ 298609 h 325755"/>
              <a:gd name="connsiteX7" fmla="*/ 325755 w 325755"/>
              <a:gd name="connsiteY7" fmla="*/ 27146 h 325755"/>
              <a:gd name="connsiteX8" fmla="*/ 298609 w 325755"/>
              <a:gd name="connsiteY8" fmla="*/ 0 h 3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55" h="325755">
                <a:moveTo>
                  <a:pt x="298609" y="0"/>
                </a:moveTo>
                <a:lnTo>
                  <a:pt x="27146" y="0"/>
                </a:lnTo>
                <a:cubicBezTo>
                  <a:pt x="12154" y="0"/>
                  <a:pt x="0" y="12154"/>
                  <a:pt x="0" y="27146"/>
                </a:cubicBezTo>
                <a:lnTo>
                  <a:pt x="0" y="298609"/>
                </a:lnTo>
                <a:cubicBezTo>
                  <a:pt x="0" y="313602"/>
                  <a:pt x="12154" y="325755"/>
                  <a:pt x="27146" y="325755"/>
                </a:cubicBezTo>
                <a:lnTo>
                  <a:pt x="298609" y="325755"/>
                </a:lnTo>
                <a:cubicBezTo>
                  <a:pt x="313602" y="325755"/>
                  <a:pt x="325755" y="313602"/>
                  <a:pt x="325755" y="298609"/>
                </a:cubicBezTo>
                <a:lnTo>
                  <a:pt x="325755" y="27146"/>
                </a:lnTo>
                <a:cubicBezTo>
                  <a:pt x="325755" y="12154"/>
                  <a:pt x="313602" y="0"/>
                  <a:pt x="298609" y="0"/>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76" name="图形 20">
            <a:extLst>
              <a:ext uri="{FF2B5EF4-FFF2-40B4-BE49-F238E27FC236}">
                <a16:creationId xmlns:a16="http://schemas.microsoft.com/office/drawing/2014/main" id="{C934BECC-F2C4-4360-92A0-0B40D89B7099}"/>
              </a:ext>
            </a:extLst>
          </p:cNvPr>
          <p:cNvSpPr/>
          <p:nvPr/>
        </p:nvSpPr>
        <p:spPr>
          <a:xfrm>
            <a:off x="9543628" y="3875681"/>
            <a:ext cx="117633" cy="90487"/>
          </a:xfrm>
          <a:custGeom>
            <a:avLst/>
            <a:gdLst>
              <a:gd name="connsiteX0" fmla="*/ 0 w 117633"/>
              <a:gd name="connsiteY0" fmla="*/ 54293 h 90487"/>
              <a:gd name="connsiteX1" fmla="*/ 45244 w 117633"/>
              <a:gd name="connsiteY1" fmla="*/ 90488 h 90487"/>
              <a:gd name="connsiteX2" fmla="*/ 117634 w 117633"/>
              <a:gd name="connsiteY2" fmla="*/ 0 h 90487"/>
            </a:gdLst>
            <a:ahLst/>
            <a:cxnLst>
              <a:cxn ang="0">
                <a:pos x="connsiteX0" y="connsiteY0"/>
              </a:cxn>
              <a:cxn ang="0">
                <a:pos x="connsiteX1" y="connsiteY1"/>
              </a:cxn>
              <a:cxn ang="0">
                <a:pos x="connsiteX2" y="connsiteY2"/>
              </a:cxn>
            </a:cxnLst>
            <a:rect l="l" t="t" r="r" b="b"/>
            <a:pathLst>
              <a:path w="117633" h="90487">
                <a:moveTo>
                  <a:pt x="0" y="54293"/>
                </a:moveTo>
                <a:lnTo>
                  <a:pt x="45244" y="90488"/>
                </a:lnTo>
                <a:lnTo>
                  <a:pt x="117634"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7" name="图形 20">
            <a:extLst>
              <a:ext uri="{FF2B5EF4-FFF2-40B4-BE49-F238E27FC236}">
                <a16:creationId xmlns:a16="http://schemas.microsoft.com/office/drawing/2014/main" id="{C934BECC-F2C4-4360-92A0-0B40D89B7099}"/>
              </a:ext>
            </a:extLst>
          </p:cNvPr>
          <p:cNvSpPr/>
          <p:nvPr/>
        </p:nvSpPr>
        <p:spPr>
          <a:xfrm>
            <a:off x="9480287" y="3785194"/>
            <a:ext cx="180975" cy="9048"/>
          </a:xfrm>
          <a:custGeom>
            <a:avLst/>
            <a:gdLst>
              <a:gd name="connsiteX0" fmla="*/ 0 w 180975"/>
              <a:gd name="connsiteY0" fmla="*/ 0 h 9048"/>
              <a:gd name="connsiteX1" fmla="*/ 180975 w 180975"/>
              <a:gd name="connsiteY1" fmla="*/ 0 h 9048"/>
            </a:gdLst>
            <a:ahLst/>
            <a:cxnLst>
              <a:cxn ang="0">
                <a:pos x="connsiteX0" y="connsiteY0"/>
              </a:cxn>
              <a:cxn ang="0">
                <a:pos x="connsiteX1" y="connsiteY1"/>
              </a:cxn>
            </a:cxnLst>
            <a:rect l="l" t="t" r="r" b="b"/>
            <a:pathLst>
              <a:path w="180975" h="9048">
                <a:moveTo>
                  <a:pt x="0" y="0"/>
                </a:moveTo>
                <a:lnTo>
                  <a:pt x="18097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8" name="图形 20">
            <a:extLst>
              <a:ext uri="{FF2B5EF4-FFF2-40B4-BE49-F238E27FC236}">
                <a16:creationId xmlns:a16="http://schemas.microsoft.com/office/drawing/2014/main" id="{C934BECC-F2C4-4360-92A0-0B40D89B7099}"/>
              </a:ext>
            </a:extLst>
          </p:cNvPr>
          <p:cNvSpPr/>
          <p:nvPr/>
        </p:nvSpPr>
        <p:spPr>
          <a:xfrm>
            <a:off x="9480287" y="3857584"/>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9" name="图形 42">
            <a:extLst>
              <a:ext uri="{FF2B5EF4-FFF2-40B4-BE49-F238E27FC236}">
                <a16:creationId xmlns:a16="http://schemas.microsoft.com/office/drawing/2014/main" id="{958B4769-20D8-4DB0-8212-C347CCE319E4}"/>
              </a:ext>
            </a:extLst>
          </p:cNvPr>
          <p:cNvSpPr/>
          <p:nvPr/>
        </p:nvSpPr>
        <p:spPr>
          <a:xfrm>
            <a:off x="6522590" y="3703755"/>
            <a:ext cx="325755" cy="325755"/>
          </a:xfrm>
          <a:custGeom>
            <a:avLst/>
            <a:gdLst>
              <a:gd name="connsiteX0" fmla="*/ 325755 w 325755"/>
              <a:gd name="connsiteY0" fmla="*/ 162878 h 325755"/>
              <a:gd name="connsiteX1" fmla="*/ 325755 w 325755"/>
              <a:gd name="connsiteY1" fmla="*/ 27146 h 325755"/>
              <a:gd name="connsiteX2" fmla="*/ 298609 w 325755"/>
              <a:gd name="connsiteY2" fmla="*/ 0 h 325755"/>
              <a:gd name="connsiteX3" fmla="*/ 27146 w 325755"/>
              <a:gd name="connsiteY3" fmla="*/ 0 h 325755"/>
              <a:gd name="connsiteX4" fmla="*/ 0 w 325755"/>
              <a:gd name="connsiteY4" fmla="*/ 27146 h 325755"/>
              <a:gd name="connsiteX5" fmla="*/ 0 w 325755"/>
              <a:gd name="connsiteY5" fmla="*/ 298609 h 325755"/>
              <a:gd name="connsiteX6" fmla="*/ 27146 w 325755"/>
              <a:gd name="connsiteY6" fmla="*/ 325755 h 325755"/>
              <a:gd name="connsiteX7" fmla="*/ 162878 w 325755"/>
              <a:gd name="connsiteY7" fmla="*/ 325755 h 3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55" h="325755">
                <a:moveTo>
                  <a:pt x="325755" y="162878"/>
                </a:moveTo>
                <a:lnTo>
                  <a:pt x="325755" y="27146"/>
                </a:lnTo>
                <a:cubicBezTo>
                  <a:pt x="325755" y="12154"/>
                  <a:pt x="313602" y="0"/>
                  <a:pt x="298609" y="0"/>
                </a:cubicBezTo>
                <a:lnTo>
                  <a:pt x="27146" y="0"/>
                </a:lnTo>
                <a:cubicBezTo>
                  <a:pt x="12154" y="0"/>
                  <a:pt x="0" y="12154"/>
                  <a:pt x="0" y="27146"/>
                </a:cubicBezTo>
                <a:lnTo>
                  <a:pt x="0" y="298609"/>
                </a:lnTo>
                <a:cubicBezTo>
                  <a:pt x="0" y="313602"/>
                  <a:pt x="12154" y="325755"/>
                  <a:pt x="27146" y="325755"/>
                </a:cubicBezTo>
                <a:lnTo>
                  <a:pt x="162878" y="32575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0" name="图形 42">
            <a:extLst>
              <a:ext uri="{FF2B5EF4-FFF2-40B4-BE49-F238E27FC236}">
                <a16:creationId xmlns:a16="http://schemas.microsoft.com/office/drawing/2014/main" id="{958B4769-20D8-4DB0-8212-C347CCE319E4}"/>
              </a:ext>
            </a:extLst>
          </p:cNvPr>
          <p:cNvSpPr/>
          <p:nvPr/>
        </p:nvSpPr>
        <p:spPr>
          <a:xfrm>
            <a:off x="6703565" y="3884730"/>
            <a:ext cx="108585" cy="108585"/>
          </a:xfrm>
          <a:custGeom>
            <a:avLst/>
            <a:gdLst>
              <a:gd name="connsiteX0" fmla="*/ 108585 w 108585"/>
              <a:gd name="connsiteY0" fmla="*/ 54293 h 108585"/>
              <a:gd name="connsiteX1" fmla="*/ 54293 w 108585"/>
              <a:gd name="connsiteY1" fmla="*/ 108585 h 108585"/>
              <a:gd name="connsiteX2" fmla="*/ 0 w 108585"/>
              <a:gd name="connsiteY2" fmla="*/ 54293 h 108585"/>
              <a:gd name="connsiteX3" fmla="*/ 54293 w 108585"/>
              <a:gd name="connsiteY3" fmla="*/ 0 h 108585"/>
              <a:gd name="connsiteX4" fmla="*/ 108585 w 108585"/>
              <a:gd name="connsiteY4" fmla="*/ 54293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 h="108585">
                <a:moveTo>
                  <a:pt x="108585" y="54293"/>
                </a:moveTo>
                <a:cubicBezTo>
                  <a:pt x="108585" y="84277"/>
                  <a:pt x="84277" y="108585"/>
                  <a:pt x="54293" y="108585"/>
                </a:cubicBezTo>
                <a:cubicBezTo>
                  <a:pt x="24308" y="108585"/>
                  <a:pt x="0" y="84277"/>
                  <a:pt x="0" y="54293"/>
                </a:cubicBezTo>
                <a:cubicBezTo>
                  <a:pt x="0" y="24308"/>
                  <a:pt x="24308" y="0"/>
                  <a:pt x="54293" y="0"/>
                </a:cubicBezTo>
                <a:cubicBezTo>
                  <a:pt x="84277" y="0"/>
                  <a:pt x="108585" y="24308"/>
                  <a:pt x="108585" y="54293"/>
                </a:cubicBezTo>
                <a:close/>
              </a:path>
            </a:pathLst>
          </a:custGeom>
          <a:noFill/>
          <a:ln w="17859" cap="flat">
            <a:solidFill>
              <a:schemeClr val="accent1"/>
            </a:solidFill>
            <a:prstDash val="solid"/>
            <a:miter/>
          </a:ln>
        </p:spPr>
        <p:txBody>
          <a:bodyPr rtlCol="0" anchor="ctr">
            <a:noAutofit/>
          </a:bodyPr>
          <a:lstStyle/>
          <a:p>
            <a:endParaRPr lang="zh-CN" altLang="en-US" dirty="0"/>
          </a:p>
        </p:txBody>
      </p:sp>
      <p:sp>
        <p:nvSpPr>
          <p:cNvPr id="281" name="图形 42">
            <a:extLst>
              <a:ext uri="{FF2B5EF4-FFF2-40B4-BE49-F238E27FC236}">
                <a16:creationId xmlns:a16="http://schemas.microsoft.com/office/drawing/2014/main" id="{958B4769-20D8-4DB0-8212-C347CCE319E4}"/>
              </a:ext>
            </a:extLst>
          </p:cNvPr>
          <p:cNvSpPr/>
          <p:nvPr/>
        </p:nvSpPr>
        <p:spPr>
          <a:xfrm>
            <a:off x="6803101" y="3975218"/>
            <a:ext cx="45243" cy="36195"/>
          </a:xfrm>
          <a:custGeom>
            <a:avLst/>
            <a:gdLst>
              <a:gd name="connsiteX0" fmla="*/ 0 w 45243"/>
              <a:gd name="connsiteY0" fmla="*/ 0 h 36195"/>
              <a:gd name="connsiteX1" fmla="*/ 45244 w 45243"/>
              <a:gd name="connsiteY1" fmla="*/ 36195 h 36195"/>
            </a:gdLst>
            <a:ahLst/>
            <a:cxnLst>
              <a:cxn ang="0">
                <a:pos x="connsiteX0" y="connsiteY0"/>
              </a:cxn>
              <a:cxn ang="0">
                <a:pos x="connsiteX1" y="connsiteY1"/>
              </a:cxn>
            </a:cxnLst>
            <a:rect l="l" t="t" r="r" b="b"/>
            <a:pathLst>
              <a:path w="45243" h="36195">
                <a:moveTo>
                  <a:pt x="0" y="0"/>
                </a:moveTo>
                <a:lnTo>
                  <a:pt x="45244" y="3619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2" name="图形 42">
            <a:extLst>
              <a:ext uri="{FF2B5EF4-FFF2-40B4-BE49-F238E27FC236}">
                <a16:creationId xmlns:a16="http://schemas.microsoft.com/office/drawing/2014/main" id="{958B4769-20D8-4DB0-8212-C347CCE319E4}"/>
              </a:ext>
            </a:extLst>
          </p:cNvPr>
          <p:cNvSpPr/>
          <p:nvPr/>
        </p:nvSpPr>
        <p:spPr>
          <a:xfrm>
            <a:off x="6594980" y="3794243"/>
            <a:ext cx="180975" cy="9048"/>
          </a:xfrm>
          <a:custGeom>
            <a:avLst/>
            <a:gdLst>
              <a:gd name="connsiteX0" fmla="*/ 0 w 180975"/>
              <a:gd name="connsiteY0" fmla="*/ 0 h 9048"/>
              <a:gd name="connsiteX1" fmla="*/ 180975 w 180975"/>
              <a:gd name="connsiteY1" fmla="*/ 0 h 9048"/>
            </a:gdLst>
            <a:ahLst/>
            <a:cxnLst>
              <a:cxn ang="0">
                <a:pos x="connsiteX0" y="connsiteY0"/>
              </a:cxn>
              <a:cxn ang="0">
                <a:pos x="connsiteX1" y="connsiteY1"/>
              </a:cxn>
            </a:cxnLst>
            <a:rect l="l" t="t" r="r" b="b"/>
            <a:pathLst>
              <a:path w="180975" h="9048">
                <a:moveTo>
                  <a:pt x="0" y="0"/>
                </a:moveTo>
                <a:lnTo>
                  <a:pt x="18097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3" name="图形 42">
            <a:extLst>
              <a:ext uri="{FF2B5EF4-FFF2-40B4-BE49-F238E27FC236}">
                <a16:creationId xmlns:a16="http://schemas.microsoft.com/office/drawing/2014/main" id="{958B4769-20D8-4DB0-8212-C347CCE319E4}"/>
              </a:ext>
            </a:extLst>
          </p:cNvPr>
          <p:cNvSpPr/>
          <p:nvPr/>
        </p:nvSpPr>
        <p:spPr>
          <a:xfrm>
            <a:off x="6594980" y="3866633"/>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5" name="图形 74">
            <a:extLst>
              <a:ext uri="{FF2B5EF4-FFF2-40B4-BE49-F238E27FC236}">
                <a16:creationId xmlns:a16="http://schemas.microsoft.com/office/drawing/2014/main" id="{8D229A4D-57EA-4E47-AFB8-3DFEE4327F1A}"/>
              </a:ext>
            </a:extLst>
          </p:cNvPr>
          <p:cNvSpPr/>
          <p:nvPr/>
        </p:nvSpPr>
        <p:spPr>
          <a:xfrm>
            <a:off x="4599052" y="3703755"/>
            <a:ext cx="325755" cy="325755"/>
          </a:xfrm>
          <a:custGeom>
            <a:avLst/>
            <a:gdLst>
              <a:gd name="connsiteX0" fmla="*/ 0 w 325755"/>
              <a:gd name="connsiteY0" fmla="*/ 0 h 325755"/>
              <a:gd name="connsiteX1" fmla="*/ 0 w 325755"/>
              <a:gd name="connsiteY1" fmla="*/ 325755 h 325755"/>
              <a:gd name="connsiteX2" fmla="*/ 325755 w 325755"/>
              <a:gd name="connsiteY2" fmla="*/ 325755 h 325755"/>
            </a:gdLst>
            <a:ahLst/>
            <a:cxnLst>
              <a:cxn ang="0">
                <a:pos x="connsiteX0" y="connsiteY0"/>
              </a:cxn>
              <a:cxn ang="0">
                <a:pos x="connsiteX1" y="connsiteY1"/>
              </a:cxn>
              <a:cxn ang="0">
                <a:pos x="connsiteX2" y="connsiteY2"/>
              </a:cxn>
            </a:cxnLst>
            <a:rect l="l" t="t" r="r" b="b"/>
            <a:pathLst>
              <a:path w="325755" h="325755">
                <a:moveTo>
                  <a:pt x="0" y="0"/>
                </a:moveTo>
                <a:lnTo>
                  <a:pt x="0" y="325755"/>
                </a:lnTo>
                <a:lnTo>
                  <a:pt x="325755" y="32575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6" name="图形 74">
            <a:extLst>
              <a:ext uri="{FF2B5EF4-FFF2-40B4-BE49-F238E27FC236}">
                <a16:creationId xmlns:a16="http://schemas.microsoft.com/office/drawing/2014/main" id="{8D229A4D-57EA-4E47-AFB8-3DFEE4327F1A}"/>
              </a:ext>
            </a:extLst>
          </p:cNvPr>
          <p:cNvSpPr/>
          <p:nvPr/>
        </p:nvSpPr>
        <p:spPr>
          <a:xfrm>
            <a:off x="4671442" y="3920925"/>
            <a:ext cx="9048" cy="36195"/>
          </a:xfrm>
          <a:custGeom>
            <a:avLst/>
            <a:gdLst>
              <a:gd name="connsiteX0" fmla="*/ 0 w 9048"/>
              <a:gd name="connsiteY0" fmla="*/ 0 h 36195"/>
              <a:gd name="connsiteX1" fmla="*/ 0 w 9048"/>
              <a:gd name="connsiteY1" fmla="*/ 36195 h 36195"/>
            </a:gdLst>
            <a:ahLst/>
            <a:cxnLst>
              <a:cxn ang="0">
                <a:pos x="connsiteX0" y="connsiteY0"/>
              </a:cxn>
              <a:cxn ang="0">
                <a:pos x="connsiteX1" y="connsiteY1"/>
              </a:cxn>
            </a:cxnLst>
            <a:rect l="l" t="t" r="r" b="b"/>
            <a:pathLst>
              <a:path w="9048" h="36195">
                <a:moveTo>
                  <a:pt x="0" y="0"/>
                </a:moveTo>
                <a:lnTo>
                  <a:pt x="0" y="3619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7" name="图形 74">
            <a:extLst>
              <a:ext uri="{FF2B5EF4-FFF2-40B4-BE49-F238E27FC236}">
                <a16:creationId xmlns:a16="http://schemas.microsoft.com/office/drawing/2014/main" id="{8D229A4D-57EA-4E47-AFB8-3DFEE4327F1A}"/>
              </a:ext>
            </a:extLst>
          </p:cNvPr>
          <p:cNvSpPr/>
          <p:nvPr/>
        </p:nvSpPr>
        <p:spPr>
          <a:xfrm>
            <a:off x="4743832" y="3848535"/>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8" name="图形 74">
            <a:extLst>
              <a:ext uri="{FF2B5EF4-FFF2-40B4-BE49-F238E27FC236}">
                <a16:creationId xmlns:a16="http://schemas.microsoft.com/office/drawing/2014/main" id="{8D229A4D-57EA-4E47-AFB8-3DFEE4327F1A}"/>
              </a:ext>
            </a:extLst>
          </p:cNvPr>
          <p:cNvSpPr/>
          <p:nvPr/>
        </p:nvSpPr>
        <p:spPr>
          <a:xfrm>
            <a:off x="4816222" y="3703755"/>
            <a:ext cx="9048" cy="253365"/>
          </a:xfrm>
          <a:custGeom>
            <a:avLst/>
            <a:gdLst>
              <a:gd name="connsiteX0" fmla="*/ 0 w 9048"/>
              <a:gd name="connsiteY0" fmla="*/ 0 h 253365"/>
              <a:gd name="connsiteX1" fmla="*/ 0 w 9048"/>
              <a:gd name="connsiteY1" fmla="*/ 253365 h 253365"/>
            </a:gdLst>
            <a:ahLst/>
            <a:cxnLst>
              <a:cxn ang="0">
                <a:pos x="connsiteX0" y="connsiteY0"/>
              </a:cxn>
              <a:cxn ang="0">
                <a:pos x="connsiteX1" y="connsiteY1"/>
              </a:cxn>
            </a:cxnLst>
            <a:rect l="l" t="t" r="r" b="b"/>
            <a:pathLst>
              <a:path w="9048" h="253365">
                <a:moveTo>
                  <a:pt x="0" y="0"/>
                </a:moveTo>
                <a:lnTo>
                  <a:pt x="0" y="25336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9" name="图形 74">
            <a:extLst>
              <a:ext uri="{FF2B5EF4-FFF2-40B4-BE49-F238E27FC236}">
                <a16:creationId xmlns:a16="http://schemas.microsoft.com/office/drawing/2014/main" id="{8D229A4D-57EA-4E47-AFB8-3DFEE4327F1A}"/>
              </a:ext>
            </a:extLst>
          </p:cNvPr>
          <p:cNvSpPr/>
          <p:nvPr/>
        </p:nvSpPr>
        <p:spPr>
          <a:xfrm>
            <a:off x="4888612" y="3776145"/>
            <a:ext cx="9048" cy="180975"/>
          </a:xfrm>
          <a:custGeom>
            <a:avLst/>
            <a:gdLst>
              <a:gd name="connsiteX0" fmla="*/ 0 w 9048"/>
              <a:gd name="connsiteY0" fmla="*/ 0 h 180975"/>
              <a:gd name="connsiteX1" fmla="*/ 0 w 9048"/>
              <a:gd name="connsiteY1" fmla="*/ 180975 h 180975"/>
            </a:gdLst>
            <a:ahLst/>
            <a:cxnLst>
              <a:cxn ang="0">
                <a:pos x="connsiteX0" y="connsiteY0"/>
              </a:cxn>
              <a:cxn ang="0">
                <a:pos x="connsiteX1" y="connsiteY1"/>
              </a:cxn>
            </a:cxnLst>
            <a:rect l="l" t="t" r="r" b="b"/>
            <a:pathLst>
              <a:path w="9048" h="180975">
                <a:moveTo>
                  <a:pt x="0" y="0"/>
                </a:moveTo>
                <a:lnTo>
                  <a:pt x="0" y="18097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1" name="图形 76">
            <a:extLst>
              <a:ext uri="{FF2B5EF4-FFF2-40B4-BE49-F238E27FC236}">
                <a16:creationId xmlns:a16="http://schemas.microsoft.com/office/drawing/2014/main" id="{5AB55F1C-9296-4177-B306-9BF565101115}"/>
              </a:ext>
            </a:extLst>
          </p:cNvPr>
          <p:cNvSpPr/>
          <p:nvPr/>
        </p:nvSpPr>
        <p:spPr>
          <a:xfrm>
            <a:off x="3637283" y="3703755"/>
            <a:ext cx="325755" cy="325755"/>
          </a:xfrm>
          <a:custGeom>
            <a:avLst/>
            <a:gdLst>
              <a:gd name="connsiteX0" fmla="*/ 0 w 325755"/>
              <a:gd name="connsiteY0" fmla="*/ 0 h 325755"/>
              <a:gd name="connsiteX1" fmla="*/ 0 w 325755"/>
              <a:gd name="connsiteY1" fmla="*/ 325755 h 325755"/>
              <a:gd name="connsiteX2" fmla="*/ 325755 w 325755"/>
              <a:gd name="connsiteY2" fmla="*/ 325755 h 325755"/>
            </a:gdLst>
            <a:ahLst/>
            <a:cxnLst>
              <a:cxn ang="0">
                <a:pos x="connsiteX0" y="connsiteY0"/>
              </a:cxn>
              <a:cxn ang="0">
                <a:pos x="connsiteX1" y="connsiteY1"/>
              </a:cxn>
              <a:cxn ang="0">
                <a:pos x="connsiteX2" y="connsiteY2"/>
              </a:cxn>
            </a:cxnLst>
            <a:rect l="l" t="t" r="r" b="b"/>
            <a:pathLst>
              <a:path w="325755" h="325755">
                <a:moveTo>
                  <a:pt x="0" y="0"/>
                </a:moveTo>
                <a:lnTo>
                  <a:pt x="0" y="325755"/>
                </a:lnTo>
                <a:lnTo>
                  <a:pt x="325755" y="32575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2" name="图形 76">
            <a:extLst>
              <a:ext uri="{FF2B5EF4-FFF2-40B4-BE49-F238E27FC236}">
                <a16:creationId xmlns:a16="http://schemas.microsoft.com/office/drawing/2014/main" id="{5AB55F1C-9296-4177-B306-9BF565101115}"/>
              </a:ext>
            </a:extLst>
          </p:cNvPr>
          <p:cNvSpPr/>
          <p:nvPr/>
        </p:nvSpPr>
        <p:spPr>
          <a:xfrm>
            <a:off x="3709673" y="3957120"/>
            <a:ext cx="36195" cy="9048"/>
          </a:xfrm>
          <a:custGeom>
            <a:avLst/>
            <a:gdLst>
              <a:gd name="connsiteX0" fmla="*/ 36195 w 36195"/>
              <a:gd name="connsiteY0" fmla="*/ 0 h 9048"/>
              <a:gd name="connsiteX1" fmla="*/ 0 w 36195"/>
              <a:gd name="connsiteY1" fmla="*/ 0 h 9048"/>
            </a:gdLst>
            <a:ahLst/>
            <a:cxnLst>
              <a:cxn ang="0">
                <a:pos x="connsiteX0" y="connsiteY0"/>
              </a:cxn>
              <a:cxn ang="0">
                <a:pos x="connsiteX1" y="connsiteY1"/>
              </a:cxn>
            </a:cxnLst>
            <a:rect l="l" t="t" r="r" b="b"/>
            <a:pathLst>
              <a:path w="36195" h="9048">
                <a:moveTo>
                  <a:pt x="36195"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3" name="图形 76">
            <a:extLst>
              <a:ext uri="{FF2B5EF4-FFF2-40B4-BE49-F238E27FC236}">
                <a16:creationId xmlns:a16="http://schemas.microsoft.com/office/drawing/2014/main" id="{5AB55F1C-9296-4177-B306-9BF565101115}"/>
              </a:ext>
            </a:extLst>
          </p:cNvPr>
          <p:cNvSpPr/>
          <p:nvPr/>
        </p:nvSpPr>
        <p:spPr>
          <a:xfrm>
            <a:off x="3709673" y="3884730"/>
            <a:ext cx="108585" cy="9048"/>
          </a:xfrm>
          <a:custGeom>
            <a:avLst/>
            <a:gdLst>
              <a:gd name="connsiteX0" fmla="*/ 108585 w 108585"/>
              <a:gd name="connsiteY0" fmla="*/ 0 h 9048"/>
              <a:gd name="connsiteX1" fmla="*/ 0 w 108585"/>
              <a:gd name="connsiteY1" fmla="*/ 0 h 9048"/>
            </a:gdLst>
            <a:ahLst/>
            <a:cxnLst>
              <a:cxn ang="0">
                <a:pos x="connsiteX0" y="connsiteY0"/>
              </a:cxn>
              <a:cxn ang="0">
                <a:pos x="connsiteX1" y="connsiteY1"/>
              </a:cxn>
            </a:cxnLst>
            <a:rect l="l" t="t" r="r" b="b"/>
            <a:pathLst>
              <a:path w="108585" h="9048">
                <a:moveTo>
                  <a:pt x="108585"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4" name="图形 76">
            <a:extLst>
              <a:ext uri="{FF2B5EF4-FFF2-40B4-BE49-F238E27FC236}">
                <a16:creationId xmlns:a16="http://schemas.microsoft.com/office/drawing/2014/main" id="{5AB55F1C-9296-4177-B306-9BF565101115}"/>
              </a:ext>
            </a:extLst>
          </p:cNvPr>
          <p:cNvSpPr/>
          <p:nvPr/>
        </p:nvSpPr>
        <p:spPr>
          <a:xfrm>
            <a:off x="3709673" y="3812340"/>
            <a:ext cx="253365" cy="9048"/>
          </a:xfrm>
          <a:custGeom>
            <a:avLst/>
            <a:gdLst>
              <a:gd name="connsiteX0" fmla="*/ 253365 w 253365"/>
              <a:gd name="connsiteY0" fmla="*/ 0 h 9048"/>
              <a:gd name="connsiteX1" fmla="*/ 0 w 253365"/>
              <a:gd name="connsiteY1" fmla="*/ 0 h 9048"/>
            </a:gdLst>
            <a:ahLst/>
            <a:cxnLst>
              <a:cxn ang="0">
                <a:pos x="connsiteX0" y="connsiteY0"/>
              </a:cxn>
              <a:cxn ang="0">
                <a:pos x="connsiteX1" y="connsiteY1"/>
              </a:cxn>
            </a:cxnLst>
            <a:rect l="l" t="t" r="r" b="b"/>
            <a:pathLst>
              <a:path w="253365" h="9048">
                <a:moveTo>
                  <a:pt x="253365"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5" name="图形 76">
            <a:extLst>
              <a:ext uri="{FF2B5EF4-FFF2-40B4-BE49-F238E27FC236}">
                <a16:creationId xmlns:a16="http://schemas.microsoft.com/office/drawing/2014/main" id="{5AB55F1C-9296-4177-B306-9BF565101115}"/>
              </a:ext>
            </a:extLst>
          </p:cNvPr>
          <p:cNvSpPr/>
          <p:nvPr/>
        </p:nvSpPr>
        <p:spPr>
          <a:xfrm>
            <a:off x="3709673" y="3739950"/>
            <a:ext cx="180975" cy="9048"/>
          </a:xfrm>
          <a:custGeom>
            <a:avLst/>
            <a:gdLst>
              <a:gd name="connsiteX0" fmla="*/ 180975 w 180975"/>
              <a:gd name="connsiteY0" fmla="*/ 0 h 9048"/>
              <a:gd name="connsiteX1" fmla="*/ 0 w 180975"/>
              <a:gd name="connsiteY1" fmla="*/ 0 h 9048"/>
            </a:gdLst>
            <a:ahLst/>
            <a:cxnLst>
              <a:cxn ang="0">
                <a:pos x="connsiteX0" y="connsiteY0"/>
              </a:cxn>
              <a:cxn ang="0">
                <a:pos x="connsiteX1" y="connsiteY1"/>
              </a:cxn>
            </a:cxnLst>
            <a:rect l="l" t="t" r="r" b="b"/>
            <a:pathLst>
              <a:path w="180975" h="9048">
                <a:moveTo>
                  <a:pt x="180975"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7" name="图形 78">
            <a:extLst>
              <a:ext uri="{FF2B5EF4-FFF2-40B4-BE49-F238E27FC236}">
                <a16:creationId xmlns:a16="http://schemas.microsoft.com/office/drawing/2014/main" id="{3C374D0A-B8EC-43B5-9A98-7AEBC69696A3}"/>
              </a:ext>
            </a:extLst>
          </p:cNvPr>
          <p:cNvSpPr/>
          <p:nvPr/>
        </p:nvSpPr>
        <p:spPr>
          <a:xfrm>
            <a:off x="2657417" y="4029510"/>
            <a:ext cx="361950" cy="9048"/>
          </a:xfrm>
          <a:custGeom>
            <a:avLst/>
            <a:gdLst>
              <a:gd name="connsiteX0" fmla="*/ 0 w 361950"/>
              <a:gd name="connsiteY0" fmla="*/ 0 h 9048"/>
              <a:gd name="connsiteX1" fmla="*/ 361950 w 361950"/>
              <a:gd name="connsiteY1" fmla="*/ 0 h 9048"/>
              <a:gd name="connsiteX2" fmla="*/ 0 w 361950"/>
              <a:gd name="connsiteY2" fmla="*/ 0 h 9048"/>
            </a:gdLst>
            <a:ahLst/>
            <a:cxnLst>
              <a:cxn ang="0">
                <a:pos x="connsiteX0" y="connsiteY0"/>
              </a:cxn>
              <a:cxn ang="0">
                <a:pos x="connsiteX1" y="connsiteY1"/>
              </a:cxn>
              <a:cxn ang="0">
                <a:pos x="connsiteX2" y="connsiteY2"/>
              </a:cxn>
            </a:cxnLst>
            <a:rect l="l" t="t" r="r" b="b"/>
            <a:pathLst>
              <a:path w="361950" h="9048">
                <a:moveTo>
                  <a:pt x="0" y="0"/>
                </a:moveTo>
                <a:lnTo>
                  <a:pt x="361950" y="0"/>
                </a:lnTo>
                <a:lnTo>
                  <a:pt x="0" y="0"/>
                </a:lnTo>
                <a:close/>
              </a:path>
            </a:pathLst>
          </a:custGeom>
          <a:noFill/>
          <a:ln w="8930" cap="flat">
            <a:solidFill>
              <a:schemeClr val="accent1"/>
            </a:solidFill>
            <a:prstDash val="solid"/>
            <a:miter/>
          </a:ln>
        </p:spPr>
        <p:txBody>
          <a:bodyPr rtlCol="0" anchor="ctr">
            <a:noAutofit/>
          </a:bodyPr>
          <a:lstStyle/>
          <a:p>
            <a:endParaRPr lang="zh-CN" altLang="en-US" dirty="0"/>
          </a:p>
        </p:txBody>
      </p:sp>
      <p:sp>
        <p:nvSpPr>
          <p:cNvPr id="298" name="图形 78">
            <a:extLst>
              <a:ext uri="{FF2B5EF4-FFF2-40B4-BE49-F238E27FC236}">
                <a16:creationId xmlns:a16="http://schemas.microsoft.com/office/drawing/2014/main" id="{3C374D0A-B8EC-43B5-9A98-7AEBC69696A3}"/>
              </a:ext>
            </a:extLst>
          </p:cNvPr>
          <p:cNvSpPr/>
          <p:nvPr/>
        </p:nvSpPr>
        <p:spPr>
          <a:xfrm>
            <a:off x="2657417" y="4029510"/>
            <a:ext cx="361950" cy="9048"/>
          </a:xfrm>
          <a:custGeom>
            <a:avLst/>
            <a:gdLst>
              <a:gd name="connsiteX0" fmla="*/ 0 w 361950"/>
              <a:gd name="connsiteY0" fmla="*/ 0 h 9048"/>
              <a:gd name="connsiteX1" fmla="*/ 361950 w 361950"/>
              <a:gd name="connsiteY1" fmla="*/ 0 h 9048"/>
            </a:gdLst>
            <a:ahLst/>
            <a:cxnLst>
              <a:cxn ang="0">
                <a:pos x="connsiteX0" y="connsiteY0"/>
              </a:cxn>
              <a:cxn ang="0">
                <a:pos x="connsiteX1" y="connsiteY1"/>
              </a:cxn>
            </a:cxnLst>
            <a:rect l="l" t="t" r="r" b="b"/>
            <a:pathLst>
              <a:path w="361950" h="9048">
                <a:moveTo>
                  <a:pt x="0" y="0"/>
                </a:moveTo>
                <a:lnTo>
                  <a:pt x="36195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9" name="图形 78">
            <a:extLst>
              <a:ext uri="{FF2B5EF4-FFF2-40B4-BE49-F238E27FC236}">
                <a16:creationId xmlns:a16="http://schemas.microsoft.com/office/drawing/2014/main" id="{3C374D0A-B8EC-43B5-9A98-7AEBC69696A3}"/>
              </a:ext>
            </a:extLst>
          </p:cNvPr>
          <p:cNvSpPr/>
          <p:nvPr/>
        </p:nvSpPr>
        <p:spPr>
          <a:xfrm>
            <a:off x="2693612" y="3902828"/>
            <a:ext cx="54292" cy="126682"/>
          </a:xfrm>
          <a:custGeom>
            <a:avLst/>
            <a:gdLst>
              <a:gd name="connsiteX0" fmla="*/ 0 w 54292"/>
              <a:gd name="connsiteY0" fmla="*/ 0 h 126682"/>
              <a:gd name="connsiteX1" fmla="*/ 54293 w 54292"/>
              <a:gd name="connsiteY1" fmla="*/ 0 h 126682"/>
              <a:gd name="connsiteX2" fmla="*/ 54293 w 54292"/>
              <a:gd name="connsiteY2" fmla="*/ 126683 h 126682"/>
              <a:gd name="connsiteX3" fmla="*/ 0 w 54292"/>
              <a:gd name="connsiteY3" fmla="*/ 126683 h 126682"/>
            </a:gdLst>
            <a:ahLst/>
            <a:cxnLst>
              <a:cxn ang="0">
                <a:pos x="connsiteX0" y="connsiteY0"/>
              </a:cxn>
              <a:cxn ang="0">
                <a:pos x="connsiteX1" y="connsiteY1"/>
              </a:cxn>
              <a:cxn ang="0">
                <a:pos x="connsiteX2" y="connsiteY2"/>
              </a:cxn>
              <a:cxn ang="0">
                <a:pos x="connsiteX3" y="connsiteY3"/>
              </a:cxn>
            </a:cxnLst>
            <a:rect l="l" t="t" r="r" b="b"/>
            <a:pathLst>
              <a:path w="54292" h="126682">
                <a:moveTo>
                  <a:pt x="0" y="0"/>
                </a:moveTo>
                <a:lnTo>
                  <a:pt x="54293" y="0"/>
                </a:lnTo>
                <a:lnTo>
                  <a:pt x="54293" y="126683"/>
                </a:lnTo>
                <a:lnTo>
                  <a:pt x="0" y="126683"/>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300" name="图形 78">
            <a:extLst>
              <a:ext uri="{FF2B5EF4-FFF2-40B4-BE49-F238E27FC236}">
                <a16:creationId xmlns:a16="http://schemas.microsoft.com/office/drawing/2014/main" id="{3C374D0A-B8EC-43B5-9A98-7AEBC69696A3}"/>
              </a:ext>
            </a:extLst>
          </p:cNvPr>
          <p:cNvSpPr/>
          <p:nvPr/>
        </p:nvSpPr>
        <p:spPr>
          <a:xfrm>
            <a:off x="2811245" y="3812340"/>
            <a:ext cx="54292" cy="217170"/>
          </a:xfrm>
          <a:custGeom>
            <a:avLst/>
            <a:gdLst>
              <a:gd name="connsiteX0" fmla="*/ 0 w 54292"/>
              <a:gd name="connsiteY0" fmla="*/ 0 h 217170"/>
              <a:gd name="connsiteX1" fmla="*/ 54293 w 54292"/>
              <a:gd name="connsiteY1" fmla="*/ 0 h 217170"/>
              <a:gd name="connsiteX2" fmla="*/ 54293 w 54292"/>
              <a:gd name="connsiteY2" fmla="*/ 217170 h 217170"/>
              <a:gd name="connsiteX3" fmla="*/ 0 w 54292"/>
              <a:gd name="connsiteY3" fmla="*/ 217170 h 217170"/>
            </a:gdLst>
            <a:ahLst/>
            <a:cxnLst>
              <a:cxn ang="0">
                <a:pos x="connsiteX0" y="connsiteY0"/>
              </a:cxn>
              <a:cxn ang="0">
                <a:pos x="connsiteX1" y="connsiteY1"/>
              </a:cxn>
              <a:cxn ang="0">
                <a:pos x="connsiteX2" y="connsiteY2"/>
              </a:cxn>
              <a:cxn ang="0">
                <a:pos x="connsiteX3" y="connsiteY3"/>
              </a:cxn>
            </a:cxnLst>
            <a:rect l="l" t="t" r="r" b="b"/>
            <a:pathLst>
              <a:path w="54292" h="217170">
                <a:moveTo>
                  <a:pt x="0" y="0"/>
                </a:moveTo>
                <a:lnTo>
                  <a:pt x="54293" y="0"/>
                </a:lnTo>
                <a:lnTo>
                  <a:pt x="54293" y="217170"/>
                </a:lnTo>
                <a:lnTo>
                  <a:pt x="0" y="217170"/>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301" name="图形 78">
            <a:extLst>
              <a:ext uri="{FF2B5EF4-FFF2-40B4-BE49-F238E27FC236}">
                <a16:creationId xmlns:a16="http://schemas.microsoft.com/office/drawing/2014/main" id="{3C374D0A-B8EC-43B5-9A98-7AEBC69696A3}"/>
              </a:ext>
            </a:extLst>
          </p:cNvPr>
          <p:cNvSpPr/>
          <p:nvPr/>
        </p:nvSpPr>
        <p:spPr>
          <a:xfrm>
            <a:off x="2928879" y="3703755"/>
            <a:ext cx="54292" cy="325755"/>
          </a:xfrm>
          <a:custGeom>
            <a:avLst/>
            <a:gdLst>
              <a:gd name="connsiteX0" fmla="*/ 0 w 54292"/>
              <a:gd name="connsiteY0" fmla="*/ 0 h 325755"/>
              <a:gd name="connsiteX1" fmla="*/ 54293 w 54292"/>
              <a:gd name="connsiteY1" fmla="*/ 0 h 325755"/>
              <a:gd name="connsiteX2" fmla="*/ 54293 w 54292"/>
              <a:gd name="connsiteY2" fmla="*/ 325755 h 325755"/>
              <a:gd name="connsiteX3" fmla="*/ 0 w 54292"/>
              <a:gd name="connsiteY3" fmla="*/ 325755 h 325755"/>
            </a:gdLst>
            <a:ahLst/>
            <a:cxnLst>
              <a:cxn ang="0">
                <a:pos x="connsiteX0" y="connsiteY0"/>
              </a:cxn>
              <a:cxn ang="0">
                <a:pos x="connsiteX1" y="connsiteY1"/>
              </a:cxn>
              <a:cxn ang="0">
                <a:pos x="connsiteX2" y="connsiteY2"/>
              </a:cxn>
              <a:cxn ang="0">
                <a:pos x="connsiteX3" y="connsiteY3"/>
              </a:cxn>
            </a:cxnLst>
            <a:rect l="l" t="t" r="r" b="b"/>
            <a:pathLst>
              <a:path w="54292" h="325755">
                <a:moveTo>
                  <a:pt x="0" y="0"/>
                </a:moveTo>
                <a:lnTo>
                  <a:pt x="54293" y="0"/>
                </a:lnTo>
                <a:lnTo>
                  <a:pt x="54293" y="325755"/>
                </a:lnTo>
                <a:lnTo>
                  <a:pt x="0" y="325755"/>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302" name="图形 82">
            <a:extLst>
              <a:ext uri="{FF2B5EF4-FFF2-40B4-BE49-F238E27FC236}">
                <a16:creationId xmlns:a16="http://schemas.microsoft.com/office/drawing/2014/main" id="{745467BB-E122-47EE-8D11-7E33E1C7342E}"/>
              </a:ext>
            </a:extLst>
          </p:cNvPr>
          <p:cNvSpPr/>
          <p:nvPr/>
        </p:nvSpPr>
        <p:spPr>
          <a:xfrm>
            <a:off x="5560821" y="3703755"/>
            <a:ext cx="325755" cy="180975"/>
          </a:xfrm>
          <a:custGeom>
            <a:avLst/>
            <a:gdLst>
              <a:gd name="connsiteX0" fmla="*/ 307658 w 325755"/>
              <a:gd name="connsiteY0" fmla="*/ 0 h 180975"/>
              <a:gd name="connsiteX1" fmla="*/ 325755 w 325755"/>
              <a:gd name="connsiteY1" fmla="*/ 0 h 180975"/>
              <a:gd name="connsiteX2" fmla="*/ 325755 w 325755"/>
              <a:gd name="connsiteY2" fmla="*/ 180975 h 180975"/>
              <a:gd name="connsiteX3" fmla="*/ 307658 w 325755"/>
              <a:gd name="connsiteY3" fmla="*/ 180975 h 180975"/>
              <a:gd name="connsiteX4" fmla="*/ 18098 w 325755"/>
              <a:gd name="connsiteY4" fmla="*/ 180975 h 180975"/>
              <a:gd name="connsiteX5" fmla="*/ 0 w 325755"/>
              <a:gd name="connsiteY5" fmla="*/ 180975 h 180975"/>
              <a:gd name="connsiteX6" fmla="*/ 0 w 325755"/>
              <a:gd name="connsiteY6" fmla="*/ 0 h 180975"/>
              <a:gd name="connsiteX7" fmla="*/ 18098 w 325755"/>
              <a:gd name="connsiteY7"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55" h="180975">
                <a:moveTo>
                  <a:pt x="307658" y="0"/>
                </a:moveTo>
                <a:cubicBezTo>
                  <a:pt x="317652" y="0"/>
                  <a:pt x="325755" y="0"/>
                  <a:pt x="325755" y="0"/>
                </a:cubicBezTo>
                <a:lnTo>
                  <a:pt x="325755" y="180975"/>
                </a:lnTo>
                <a:cubicBezTo>
                  <a:pt x="325755" y="180975"/>
                  <a:pt x="317652" y="180975"/>
                  <a:pt x="307658" y="180975"/>
                </a:cubicBezTo>
                <a:lnTo>
                  <a:pt x="18098" y="180975"/>
                </a:lnTo>
                <a:cubicBezTo>
                  <a:pt x="8103" y="180975"/>
                  <a:pt x="0" y="180975"/>
                  <a:pt x="0" y="180975"/>
                </a:cubicBezTo>
                <a:lnTo>
                  <a:pt x="0" y="0"/>
                </a:lnTo>
                <a:cubicBezTo>
                  <a:pt x="0" y="0"/>
                  <a:pt x="8103" y="0"/>
                  <a:pt x="18098" y="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303" name="图形 82">
            <a:extLst>
              <a:ext uri="{FF2B5EF4-FFF2-40B4-BE49-F238E27FC236}">
                <a16:creationId xmlns:a16="http://schemas.microsoft.com/office/drawing/2014/main" id="{745467BB-E122-47EE-8D11-7E33E1C7342E}"/>
              </a:ext>
            </a:extLst>
          </p:cNvPr>
          <p:cNvSpPr/>
          <p:nvPr/>
        </p:nvSpPr>
        <p:spPr>
          <a:xfrm>
            <a:off x="5633211" y="3767096"/>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04" name="图形 82">
            <a:extLst>
              <a:ext uri="{FF2B5EF4-FFF2-40B4-BE49-F238E27FC236}">
                <a16:creationId xmlns:a16="http://schemas.microsoft.com/office/drawing/2014/main" id="{745467BB-E122-47EE-8D11-7E33E1C7342E}"/>
              </a:ext>
            </a:extLst>
          </p:cNvPr>
          <p:cNvSpPr/>
          <p:nvPr/>
        </p:nvSpPr>
        <p:spPr>
          <a:xfrm>
            <a:off x="5633211" y="3821389"/>
            <a:ext cx="180975" cy="9048"/>
          </a:xfrm>
          <a:custGeom>
            <a:avLst/>
            <a:gdLst>
              <a:gd name="connsiteX0" fmla="*/ 0 w 180975"/>
              <a:gd name="connsiteY0" fmla="*/ 0 h 9048"/>
              <a:gd name="connsiteX1" fmla="*/ 180975 w 180975"/>
              <a:gd name="connsiteY1" fmla="*/ 0 h 9048"/>
            </a:gdLst>
            <a:ahLst/>
            <a:cxnLst>
              <a:cxn ang="0">
                <a:pos x="connsiteX0" y="connsiteY0"/>
              </a:cxn>
              <a:cxn ang="0">
                <a:pos x="connsiteX1" y="connsiteY1"/>
              </a:cxn>
            </a:cxnLst>
            <a:rect l="l" t="t" r="r" b="b"/>
            <a:pathLst>
              <a:path w="180975" h="9048">
                <a:moveTo>
                  <a:pt x="0" y="0"/>
                </a:moveTo>
                <a:lnTo>
                  <a:pt x="18097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05" name="图形 82">
            <a:extLst>
              <a:ext uri="{FF2B5EF4-FFF2-40B4-BE49-F238E27FC236}">
                <a16:creationId xmlns:a16="http://schemas.microsoft.com/office/drawing/2014/main" id="{745467BB-E122-47EE-8D11-7E33E1C7342E}"/>
              </a:ext>
            </a:extLst>
          </p:cNvPr>
          <p:cNvSpPr/>
          <p:nvPr/>
        </p:nvSpPr>
        <p:spPr>
          <a:xfrm>
            <a:off x="5578919" y="3993315"/>
            <a:ext cx="289560" cy="54292"/>
          </a:xfrm>
          <a:custGeom>
            <a:avLst/>
            <a:gdLst>
              <a:gd name="connsiteX0" fmla="*/ 0 w 289560"/>
              <a:gd name="connsiteY0" fmla="*/ 54293 h 54292"/>
              <a:gd name="connsiteX1" fmla="*/ 44238 w 289560"/>
              <a:gd name="connsiteY1" fmla="*/ 0 h 54292"/>
              <a:gd name="connsiteX2" fmla="*/ 241300 w 289560"/>
              <a:gd name="connsiteY2" fmla="*/ 0 h 54292"/>
              <a:gd name="connsiteX3" fmla="*/ 289560 w 289560"/>
              <a:gd name="connsiteY3" fmla="*/ 54293 h 54292"/>
            </a:gdLst>
            <a:ahLst/>
            <a:cxnLst>
              <a:cxn ang="0">
                <a:pos x="connsiteX0" y="connsiteY0"/>
              </a:cxn>
              <a:cxn ang="0">
                <a:pos x="connsiteX1" y="connsiteY1"/>
              </a:cxn>
              <a:cxn ang="0">
                <a:pos x="connsiteX2" y="connsiteY2"/>
              </a:cxn>
              <a:cxn ang="0">
                <a:pos x="connsiteX3" y="connsiteY3"/>
              </a:cxn>
            </a:cxnLst>
            <a:rect l="l" t="t" r="r" b="b"/>
            <a:pathLst>
              <a:path w="289560" h="54292">
                <a:moveTo>
                  <a:pt x="0" y="54293"/>
                </a:moveTo>
                <a:lnTo>
                  <a:pt x="44238" y="0"/>
                </a:lnTo>
                <a:lnTo>
                  <a:pt x="241300" y="0"/>
                </a:lnTo>
                <a:lnTo>
                  <a:pt x="289560" y="5429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06" name="图形 82">
            <a:extLst>
              <a:ext uri="{FF2B5EF4-FFF2-40B4-BE49-F238E27FC236}">
                <a16:creationId xmlns:a16="http://schemas.microsoft.com/office/drawing/2014/main" id="{745467BB-E122-47EE-8D11-7E33E1C7342E}"/>
              </a:ext>
            </a:extLst>
          </p:cNvPr>
          <p:cNvSpPr/>
          <p:nvPr/>
        </p:nvSpPr>
        <p:spPr>
          <a:xfrm>
            <a:off x="5723699" y="3884730"/>
            <a:ext cx="9048" cy="162877"/>
          </a:xfrm>
          <a:custGeom>
            <a:avLst/>
            <a:gdLst>
              <a:gd name="connsiteX0" fmla="*/ 0 w 9048"/>
              <a:gd name="connsiteY0" fmla="*/ 0 h 162877"/>
              <a:gd name="connsiteX1" fmla="*/ 0 w 9048"/>
              <a:gd name="connsiteY1" fmla="*/ 162878 h 162877"/>
            </a:gdLst>
            <a:ahLst/>
            <a:cxnLst>
              <a:cxn ang="0">
                <a:pos x="connsiteX0" y="connsiteY0"/>
              </a:cxn>
              <a:cxn ang="0">
                <a:pos x="connsiteX1" y="connsiteY1"/>
              </a:cxn>
            </a:cxnLst>
            <a:rect l="l" t="t" r="r" b="b"/>
            <a:pathLst>
              <a:path w="9048" h="162877">
                <a:moveTo>
                  <a:pt x="0" y="0"/>
                </a:moveTo>
                <a:lnTo>
                  <a:pt x="0" y="1628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07" name="图形 88">
            <a:extLst>
              <a:ext uri="{FF2B5EF4-FFF2-40B4-BE49-F238E27FC236}">
                <a16:creationId xmlns:a16="http://schemas.microsoft.com/office/drawing/2014/main" id="{51CC6B28-6A87-49C0-A5A1-929C25CB6A35}"/>
              </a:ext>
            </a:extLst>
          </p:cNvPr>
          <p:cNvSpPr/>
          <p:nvPr/>
        </p:nvSpPr>
        <p:spPr>
          <a:xfrm>
            <a:off x="7484359" y="3721853"/>
            <a:ext cx="108585" cy="108585"/>
          </a:xfrm>
          <a:custGeom>
            <a:avLst/>
            <a:gdLst>
              <a:gd name="connsiteX0" fmla="*/ 0 w 108585"/>
              <a:gd name="connsiteY0" fmla="*/ 108585 h 108585"/>
              <a:gd name="connsiteX1" fmla="*/ 108585 w 108585"/>
              <a:gd name="connsiteY1" fmla="*/ 0 h 108585"/>
            </a:gdLst>
            <a:ahLst/>
            <a:cxnLst>
              <a:cxn ang="0">
                <a:pos x="connsiteX0" y="connsiteY0"/>
              </a:cxn>
              <a:cxn ang="0">
                <a:pos x="connsiteX1" y="connsiteY1"/>
              </a:cxn>
            </a:cxnLst>
            <a:rect l="l" t="t" r="r" b="b"/>
            <a:pathLst>
              <a:path w="108585" h="108585">
                <a:moveTo>
                  <a:pt x="0" y="108585"/>
                </a:moveTo>
                <a:cubicBezTo>
                  <a:pt x="0" y="36195"/>
                  <a:pt x="36195" y="0"/>
                  <a:pt x="10858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308" name="图形 88">
            <a:extLst>
              <a:ext uri="{FF2B5EF4-FFF2-40B4-BE49-F238E27FC236}">
                <a16:creationId xmlns:a16="http://schemas.microsoft.com/office/drawing/2014/main" id="{51CC6B28-6A87-49C0-A5A1-929C25CB6A35}"/>
              </a:ext>
            </a:extLst>
          </p:cNvPr>
          <p:cNvSpPr/>
          <p:nvPr/>
        </p:nvSpPr>
        <p:spPr>
          <a:xfrm>
            <a:off x="7683432" y="3920925"/>
            <a:ext cx="108585" cy="108585"/>
          </a:xfrm>
          <a:custGeom>
            <a:avLst/>
            <a:gdLst>
              <a:gd name="connsiteX0" fmla="*/ 108585 w 108585"/>
              <a:gd name="connsiteY0" fmla="*/ 0 h 108585"/>
              <a:gd name="connsiteX1" fmla="*/ 0 w 108585"/>
              <a:gd name="connsiteY1" fmla="*/ 108585 h 108585"/>
            </a:gdLst>
            <a:ahLst/>
            <a:cxnLst>
              <a:cxn ang="0">
                <a:pos x="connsiteX0" y="connsiteY0"/>
              </a:cxn>
              <a:cxn ang="0">
                <a:pos x="connsiteX1" y="connsiteY1"/>
              </a:cxn>
            </a:cxnLst>
            <a:rect l="l" t="t" r="r" b="b"/>
            <a:pathLst>
              <a:path w="108585" h="108585">
                <a:moveTo>
                  <a:pt x="108585" y="0"/>
                </a:moveTo>
                <a:cubicBezTo>
                  <a:pt x="108585" y="72390"/>
                  <a:pt x="72390" y="108585"/>
                  <a:pt x="0" y="108585"/>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309" name="图形 88">
            <a:extLst>
              <a:ext uri="{FF2B5EF4-FFF2-40B4-BE49-F238E27FC236}">
                <a16:creationId xmlns:a16="http://schemas.microsoft.com/office/drawing/2014/main" id="{51CC6B28-6A87-49C0-A5A1-929C25CB6A35}"/>
              </a:ext>
            </a:extLst>
          </p:cNvPr>
          <p:cNvSpPr/>
          <p:nvPr/>
        </p:nvSpPr>
        <p:spPr>
          <a:xfrm>
            <a:off x="7683432" y="3721853"/>
            <a:ext cx="126682" cy="126682"/>
          </a:xfrm>
          <a:custGeom>
            <a:avLst/>
            <a:gdLst>
              <a:gd name="connsiteX0" fmla="*/ 0 w 126682"/>
              <a:gd name="connsiteY0" fmla="*/ 90488 h 126682"/>
              <a:gd name="connsiteX1" fmla="*/ 90488 w 126682"/>
              <a:gd name="connsiteY1" fmla="*/ 0 h 126682"/>
              <a:gd name="connsiteX2" fmla="*/ 126683 w 126682"/>
              <a:gd name="connsiteY2" fmla="*/ 0 h 126682"/>
              <a:gd name="connsiteX3" fmla="*/ 126683 w 126682"/>
              <a:gd name="connsiteY3" fmla="*/ 126683 h 126682"/>
              <a:gd name="connsiteX4" fmla="*/ 0 w 126682"/>
              <a:gd name="connsiteY4" fmla="*/ 126683 h 126682"/>
              <a:gd name="connsiteX5" fmla="*/ 0 w 126682"/>
              <a:gd name="connsiteY5" fmla="*/ 90488 h 12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82" h="126682">
                <a:moveTo>
                  <a:pt x="0" y="90488"/>
                </a:moveTo>
                <a:cubicBezTo>
                  <a:pt x="0" y="40513"/>
                  <a:pt x="40513" y="0"/>
                  <a:pt x="90488" y="0"/>
                </a:cubicBezTo>
                <a:lnTo>
                  <a:pt x="126683" y="0"/>
                </a:lnTo>
                <a:lnTo>
                  <a:pt x="126683" y="126683"/>
                </a:lnTo>
                <a:lnTo>
                  <a:pt x="0" y="126683"/>
                </a:lnTo>
                <a:lnTo>
                  <a:pt x="0" y="90488"/>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310" name="图形 88">
            <a:extLst>
              <a:ext uri="{FF2B5EF4-FFF2-40B4-BE49-F238E27FC236}">
                <a16:creationId xmlns:a16="http://schemas.microsoft.com/office/drawing/2014/main" id="{51CC6B28-6A87-49C0-A5A1-929C25CB6A35}"/>
              </a:ext>
            </a:extLst>
          </p:cNvPr>
          <p:cNvSpPr/>
          <p:nvPr/>
        </p:nvSpPr>
        <p:spPr>
          <a:xfrm>
            <a:off x="7484359" y="3902828"/>
            <a:ext cx="126682" cy="126682"/>
          </a:xfrm>
          <a:custGeom>
            <a:avLst/>
            <a:gdLst>
              <a:gd name="connsiteX0" fmla="*/ 0 w 126682"/>
              <a:gd name="connsiteY0" fmla="*/ 0 h 126682"/>
              <a:gd name="connsiteX1" fmla="*/ 126683 w 126682"/>
              <a:gd name="connsiteY1" fmla="*/ 0 h 126682"/>
              <a:gd name="connsiteX2" fmla="*/ 126683 w 126682"/>
              <a:gd name="connsiteY2" fmla="*/ 36195 h 126682"/>
              <a:gd name="connsiteX3" fmla="*/ 36195 w 126682"/>
              <a:gd name="connsiteY3" fmla="*/ 126683 h 126682"/>
              <a:gd name="connsiteX4" fmla="*/ 0 w 126682"/>
              <a:gd name="connsiteY4" fmla="*/ 126683 h 126682"/>
              <a:gd name="connsiteX5" fmla="*/ 0 w 126682"/>
              <a:gd name="connsiteY5" fmla="*/ 0 h 12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82" h="126682">
                <a:moveTo>
                  <a:pt x="0" y="0"/>
                </a:moveTo>
                <a:lnTo>
                  <a:pt x="126683" y="0"/>
                </a:lnTo>
                <a:lnTo>
                  <a:pt x="126683" y="36195"/>
                </a:lnTo>
                <a:cubicBezTo>
                  <a:pt x="126683" y="86169"/>
                  <a:pt x="86169" y="126683"/>
                  <a:pt x="36195" y="126683"/>
                </a:cubicBezTo>
                <a:lnTo>
                  <a:pt x="0" y="126683"/>
                </a:lnTo>
                <a:lnTo>
                  <a:pt x="0"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312" name="图形 90">
            <a:extLst>
              <a:ext uri="{FF2B5EF4-FFF2-40B4-BE49-F238E27FC236}">
                <a16:creationId xmlns:a16="http://schemas.microsoft.com/office/drawing/2014/main" id="{F1FD7A48-C1C3-4C24-8609-85F67B1A7D2C}"/>
              </a:ext>
            </a:extLst>
          </p:cNvPr>
          <p:cNvSpPr/>
          <p:nvPr/>
        </p:nvSpPr>
        <p:spPr>
          <a:xfrm>
            <a:off x="10333474" y="3685658"/>
            <a:ext cx="398145" cy="339838"/>
          </a:xfrm>
          <a:custGeom>
            <a:avLst/>
            <a:gdLst>
              <a:gd name="connsiteX0" fmla="*/ 58307 w 398145"/>
              <a:gd name="connsiteY0" fmla="*/ 339838 h 339838"/>
              <a:gd name="connsiteX1" fmla="*/ 0 w 398145"/>
              <a:gd name="connsiteY1" fmla="*/ 199073 h 339838"/>
              <a:gd name="connsiteX2" fmla="*/ 199073 w 398145"/>
              <a:gd name="connsiteY2" fmla="*/ 0 h 339838"/>
              <a:gd name="connsiteX3" fmla="*/ 398145 w 398145"/>
              <a:gd name="connsiteY3" fmla="*/ 199073 h 339838"/>
              <a:gd name="connsiteX4" fmla="*/ 339838 w 398145"/>
              <a:gd name="connsiteY4" fmla="*/ 339838 h 3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5" h="339838">
                <a:moveTo>
                  <a:pt x="58307" y="339838"/>
                </a:moveTo>
                <a:cubicBezTo>
                  <a:pt x="22282" y="303813"/>
                  <a:pt x="0" y="254045"/>
                  <a:pt x="0" y="199073"/>
                </a:cubicBezTo>
                <a:cubicBezTo>
                  <a:pt x="0" y="89127"/>
                  <a:pt x="89127" y="0"/>
                  <a:pt x="199073" y="0"/>
                </a:cubicBezTo>
                <a:cubicBezTo>
                  <a:pt x="309018" y="0"/>
                  <a:pt x="398145" y="89127"/>
                  <a:pt x="398145" y="199073"/>
                </a:cubicBezTo>
                <a:cubicBezTo>
                  <a:pt x="398145" y="254045"/>
                  <a:pt x="375863" y="303813"/>
                  <a:pt x="339838" y="339838"/>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313" name="图形 90">
            <a:extLst>
              <a:ext uri="{FF2B5EF4-FFF2-40B4-BE49-F238E27FC236}">
                <a16:creationId xmlns:a16="http://schemas.microsoft.com/office/drawing/2014/main" id="{F1FD7A48-C1C3-4C24-8609-85F67B1A7D2C}"/>
              </a:ext>
            </a:extLst>
          </p:cNvPr>
          <p:cNvSpPr/>
          <p:nvPr/>
        </p:nvSpPr>
        <p:spPr>
          <a:xfrm>
            <a:off x="10405864" y="3758048"/>
            <a:ext cx="126682" cy="216260"/>
          </a:xfrm>
          <a:custGeom>
            <a:avLst/>
            <a:gdLst>
              <a:gd name="connsiteX0" fmla="*/ 37104 w 126682"/>
              <a:gd name="connsiteY0" fmla="*/ 216261 h 216260"/>
              <a:gd name="connsiteX1" fmla="*/ 0 w 126682"/>
              <a:gd name="connsiteY1" fmla="*/ 126683 h 216260"/>
              <a:gd name="connsiteX2" fmla="*/ 126683 w 126682"/>
              <a:gd name="connsiteY2" fmla="*/ 0 h 216260"/>
            </a:gdLst>
            <a:ahLst/>
            <a:cxnLst>
              <a:cxn ang="0">
                <a:pos x="connsiteX0" y="connsiteY0"/>
              </a:cxn>
              <a:cxn ang="0">
                <a:pos x="connsiteX1" y="connsiteY1"/>
              </a:cxn>
              <a:cxn ang="0">
                <a:pos x="connsiteX2" y="connsiteY2"/>
              </a:cxn>
            </a:cxnLst>
            <a:rect l="l" t="t" r="r" b="b"/>
            <a:pathLst>
              <a:path w="126682" h="216260">
                <a:moveTo>
                  <a:pt x="37104" y="216261"/>
                </a:moveTo>
                <a:cubicBezTo>
                  <a:pt x="14179" y="193336"/>
                  <a:pt x="0" y="161665"/>
                  <a:pt x="0" y="126683"/>
                </a:cubicBezTo>
                <a:cubicBezTo>
                  <a:pt x="0" y="56718"/>
                  <a:pt x="56718" y="0"/>
                  <a:pt x="126683" y="0"/>
                </a:cubicBezTo>
              </a:path>
            </a:pathLst>
          </a:custGeom>
          <a:noFill/>
          <a:ln w="17859" cap="rnd">
            <a:solidFill>
              <a:schemeClr val="accent1"/>
            </a:solidFill>
            <a:prstDash val="solid"/>
            <a:miter/>
          </a:ln>
        </p:spPr>
        <p:txBody>
          <a:bodyPr rtlCol="0" anchor="ctr">
            <a:noAutofit/>
          </a:bodyPr>
          <a:lstStyle/>
          <a:p>
            <a:endParaRPr lang="zh-CN" altLang="en-US" dirty="0"/>
          </a:p>
        </p:txBody>
      </p:sp>
      <p:sp>
        <p:nvSpPr>
          <p:cNvPr id="314" name="图形 90">
            <a:extLst>
              <a:ext uri="{FF2B5EF4-FFF2-40B4-BE49-F238E27FC236}">
                <a16:creationId xmlns:a16="http://schemas.microsoft.com/office/drawing/2014/main" id="{F1FD7A48-C1C3-4C24-8609-85F67B1A7D2C}"/>
              </a:ext>
            </a:extLst>
          </p:cNvPr>
          <p:cNvSpPr/>
          <p:nvPr/>
        </p:nvSpPr>
        <p:spPr>
          <a:xfrm>
            <a:off x="10532547" y="3812340"/>
            <a:ext cx="9048" cy="72390"/>
          </a:xfrm>
          <a:custGeom>
            <a:avLst/>
            <a:gdLst>
              <a:gd name="connsiteX0" fmla="*/ 0 w 9048"/>
              <a:gd name="connsiteY0" fmla="*/ 72390 h 72390"/>
              <a:gd name="connsiteX1" fmla="*/ 0 w 9048"/>
              <a:gd name="connsiteY1" fmla="*/ 0 h 72390"/>
            </a:gdLst>
            <a:ahLst/>
            <a:cxnLst>
              <a:cxn ang="0">
                <a:pos x="connsiteX0" y="connsiteY0"/>
              </a:cxn>
              <a:cxn ang="0">
                <a:pos x="connsiteX1" y="connsiteY1"/>
              </a:cxn>
            </a:cxnLst>
            <a:rect l="l" t="t" r="r" b="b"/>
            <a:pathLst>
              <a:path w="9048" h="72390">
                <a:moveTo>
                  <a:pt x="0" y="7239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16" name="图形 102">
            <a:extLst>
              <a:ext uri="{FF2B5EF4-FFF2-40B4-BE49-F238E27FC236}">
                <a16:creationId xmlns:a16="http://schemas.microsoft.com/office/drawing/2014/main" id="{62D4F500-08D4-41E3-B055-F550ED1ACF7C}"/>
              </a:ext>
            </a:extLst>
          </p:cNvPr>
          <p:cNvSpPr/>
          <p:nvPr/>
        </p:nvSpPr>
        <p:spPr>
          <a:xfrm>
            <a:off x="8428031" y="3699389"/>
            <a:ext cx="348218" cy="348218"/>
          </a:xfrm>
          <a:custGeom>
            <a:avLst/>
            <a:gdLst>
              <a:gd name="connsiteX0" fmla="*/ 111703 w 348218"/>
              <a:gd name="connsiteY0" fmla="*/ 0 h 348218"/>
              <a:gd name="connsiteX1" fmla="*/ 53006 w 348218"/>
              <a:gd name="connsiteY1" fmla="*/ 39275 h 348218"/>
              <a:gd name="connsiteX2" fmla="*/ 0 w 348218"/>
              <a:gd name="connsiteY2" fmla="*/ 167244 h 348218"/>
              <a:gd name="connsiteX3" fmla="*/ 180975 w 348218"/>
              <a:gd name="connsiteY3" fmla="*/ 348219 h 348218"/>
              <a:gd name="connsiteX4" fmla="*/ 180975 w 348218"/>
              <a:gd name="connsiteY4" fmla="*/ 348219 h 348218"/>
              <a:gd name="connsiteX5" fmla="*/ 308943 w 348218"/>
              <a:gd name="connsiteY5" fmla="*/ 295212 h 348218"/>
              <a:gd name="connsiteX6" fmla="*/ 348219 w 348218"/>
              <a:gd name="connsiteY6" fmla="*/ 236516 h 34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218" h="348218">
                <a:moveTo>
                  <a:pt x="111703" y="0"/>
                </a:moveTo>
                <a:cubicBezTo>
                  <a:pt x="89583" y="9172"/>
                  <a:pt x="69676" y="22605"/>
                  <a:pt x="53006" y="39275"/>
                </a:cubicBezTo>
                <a:cubicBezTo>
                  <a:pt x="20256" y="72025"/>
                  <a:pt x="0" y="117269"/>
                  <a:pt x="0" y="167244"/>
                </a:cubicBezTo>
                <a:cubicBezTo>
                  <a:pt x="0" y="267194"/>
                  <a:pt x="81025" y="348219"/>
                  <a:pt x="180975" y="348219"/>
                </a:cubicBezTo>
                <a:lnTo>
                  <a:pt x="180975" y="348219"/>
                </a:lnTo>
                <a:cubicBezTo>
                  <a:pt x="230949" y="348219"/>
                  <a:pt x="276193" y="327962"/>
                  <a:pt x="308943" y="295212"/>
                </a:cubicBezTo>
                <a:cubicBezTo>
                  <a:pt x="325614" y="278543"/>
                  <a:pt x="339047" y="258635"/>
                  <a:pt x="348219" y="236516"/>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317" name="图形 102">
            <a:extLst>
              <a:ext uri="{FF2B5EF4-FFF2-40B4-BE49-F238E27FC236}">
                <a16:creationId xmlns:a16="http://schemas.microsoft.com/office/drawing/2014/main" id="{62D4F500-08D4-41E3-B055-F550ED1ACF7C}"/>
              </a:ext>
            </a:extLst>
          </p:cNvPr>
          <p:cNvSpPr/>
          <p:nvPr/>
        </p:nvSpPr>
        <p:spPr>
          <a:xfrm>
            <a:off x="8609006" y="3685658"/>
            <a:ext cx="180975" cy="180975"/>
          </a:xfrm>
          <a:custGeom>
            <a:avLst/>
            <a:gdLst>
              <a:gd name="connsiteX0" fmla="*/ 0 w 180975"/>
              <a:gd name="connsiteY0" fmla="*/ 180975 h 180975"/>
              <a:gd name="connsiteX1" fmla="*/ 180975 w 180975"/>
              <a:gd name="connsiteY1" fmla="*/ 180975 h 180975"/>
              <a:gd name="connsiteX2" fmla="*/ 0 w 180975"/>
              <a:gd name="connsiteY2" fmla="*/ 0 h 180975"/>
              <a:gd name="connsiteX3" fmla="*/ 0 w 180975"/>
              <a:gd name="connsiteY3" fmla="*/ 180975 h 180975"/>
            </a:gdLst>
            <a:ahLst/>
            <a:cxnLst>
              <a:cxn ang="0">
                <a:pos x="connsiteX0" y="connsiteY0"/>
              </a:cxn>
              <a:cxn ang="0">
                <a:pos x="connsiteX1" y="connsiteY1"/>
              </a:cxn>
              <a:cxn ang="0">
                <a:pos x="connsiteX2" y="connsiteY2"/>
              </a:cxn>
              <a:cxn ang="0">
                <a:pos x="connsiteX3" y="connsiteY3"/>
              </a:cxn>
            </a:cxnLst>
            <a:rect l="l" t="t" r="r" b="b"/>
            <a:pathLst>
              <a:path w="180975" h="180975">
                <a:moveTo>
                  <a:pt x="0" y="180975"/>
                </a:moveTo>
                <a:lnTo>
                  <a:pt x="180975" y="180975"/>
                </a:lnTo>
                <a:cubicBezTo>
                  <a:pt x="180975" y="81025"/>
                  <a:pt x="99950" y="0"/>
                  <a:pt x="0" y="0"/>
                </a:cubicBezTo>
                <a:lnTo>
                  <a:pt x="0" y="180975"/>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319" name="图形 104">
            <a:extLst>
              <a:ext uri="{FF2B5EF4-FFF2-40B4-BE49-F238E27FC236}">
                <a16:creationId xmlns:a16="http://schemas.microsoft.com/office/drawing/2014/main" id="{48E8A950-DFE4-47A3-A520-7217D343C66F}"/>
              </a:ext>
            </a:extLst>
          </p:cNvPr>
          <p:cNvSpPr/>
          <p:nvPr/>
        </p:nvSpPr>
        <p:spPr>
          <a:xfrm>
            <a:off x="1713745" y="3703755"/>
            <a:ext cx="325755" cy="325755"/>
          </a:xfrm>
          <a:custGeom>
            <a:avLst/>
            <a:gdLst>
              <a:gd name="connsiteX0" fmla="*/ 0 w 325755"/>
              <a:gd name="connsiteY0" fmla="*/ 0 h 325755"/>
              <a:gd name="connsiteX1" fmla="*/ 0 w 325755"/>
              <a:gd name="connsiteY1" fmla="*/ 325755 h 325755"/>
              <a:gd name="connsiteX2" fmla="*/ 325755 w 325755"/>
              <a:gd name="connsiteY2" fmla="*/ 325755 h 325755"/>
            </a:gdLst>
            <a:ahLst/>
            <a:cxnLst>
              <a:cxn ang="0">
                <a:pos x="connsiteX0" y="connsiteY0"/>
              </a:cxn>
              <a:cxn ang="0">
                <a:pos x="connsiteX1" y="connsiteY1"/>
              </a:cxn>
              <a:cxn ang="0">
                <a:pos x="connsiteX2" y="connsiteY2"/>
              </a:cxn>
            </a:cxnLst>
            <a:rect l="l" t="t" r="r" b="b"/>
            <a:pathLst>
              <a:path w="325755" h="325755">
                <a:moveTo>
                  <a:pt x="0" y="0"/>
                </a:moveTo>
                <a:lnTo>
                  <a:pt x="0" y="325755"/>
                </a:lnTo>
                <a:lnTo>
                  <a:pt x="325755" y="32575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20" name="图形 104">
            <a:extLst>
              <a:ext uri="{FF2B5EF4-FFF2-40B4-BE49-F238E27FC236}">
                <a16:creationId xmlns:a16="http://schemas.microsoft.com/office/drawing/2014/main" id="{48E8A950-DFE4-47A3-A520-7217D343C66F}"/>
              </a:ext>
            </a:extLst>
          </p:cNvPr>
          <p:cNvSpPr/>
          <p:nvPr/>
        </p:nvSpPr>
        <p:spPr>
          <a:xfrm>
            <a:off x="1786135" y="3703755"/>
            <a:ext cx="253365" cy="253365"/>
          </a:xfrm>
          <a:custGeom>
            <a:avLst/>
            <a:gdLst>
              <a:gd name="connsiteX0" fmla="*/ 0 w 253365"/>
              <a:gd name="connsiteY0" fmla="*/ 253365 h 253365"/>
              <a:gd name="connsiteX1" fmla="*/ 72390 w 253365"/>
              <a:gd name="connsiteY1" fmla="*/ 108585 h 253365"/>
              <a:gd name="connsiteX2" fmla="*/ 162878 w 253365"/>
              <a:gd name="connsiteY2" fmla="*/ 190024 h 253365"/>
              <a:gd name="connsiteX3" fmla="*/ 253365 w 253365"/>
              <a:gd name="connsiteY3" fmla="*/ 0 h 253365"/>
            </a:gdLst>
            <a:ahLst/>
            <a:cxnLst>
              <a:cxn ang="0">
                <a:pos x="connsiteX0" y="connsiteY0"/>
              </a:cxn>
              <a:cxn ang="0">
                <a:pos x="connsiteX1" y="connsiteY1"/>
              </a:cxn>
              <a:cxn ang="0">
                <a:pos x="connsiteX2" y="connsiteY2"/>
              </a:cxn>
              <a:cxn ang="0">
                <a:pos x="connsiteX3" y="connsiteY3"/>
              </a:cxn>
            </a:cxnLst>
            <a:rect l="l" t="t" r="r" b="b"/>
            <a:pathLst>
              <a:path w="253365" h="253365">
                <a:moveTo>
                  <a:pt x="0" y="253365"/>
                </a:moveTo>
                <a:lnTo>
                  <a:pt x="72390" y="108585"/>
                </a:lnTo>
                <a:lnTo>
                  <a:pt x="162878" y="190024"/>
                </a:lnTo>
                <a:lnTo>
                  <a:pt x="253365" y="0"/>
                </a:lnTo>
              </a:path>
            </a:pathLst>
          </a:custGeom>
          <a:noFill/>
          <a:ln w="17859" cap="rnd">
            <a:solidFill>
              <a:schemeClr val="accent1"/>
            </a:solidFill>
            <a:prstDash val="solid"/>
            <a:round/>
          </a:ln>
        </p:spPr>
        <p:txBody>
          <a:bodyPr rtlCol="0" anchor="ctr">
            <a:noAutofit/>
          </a:bodyPr>
          <a:lstStyle/>
          <a:p>
            <a:endParaRPr lang="zh-CN" altLang="en-US" dirty="0"/>
          </a:p>
        </p:txBody>
      </p:sp>
    </p:spTree>
    <p:extLst>
      <p:ext uri="{BB962C8B-B14F-4D97-AF65-F5344CB8AC3E}">
        <p14:creationId xmlns:p14="http://schemas.microsoft.com/office/powerpoint/2010/main" val="751337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FE5E0-D77B-4831-B175-8A3BE552F45C}"/>
              </a:ext>
            </a:extLst>
          </p:cNvPr>
          <p:cNvSpPr>
            <a:spLocks noGrp="1"/>
          </p:cNvSpPr>
          <p:nvPr>
            <p:ph type="ctrTitle"/>
          </p:nvPr>
        </p:nvSpPr>
        <p:spPr/>
        <p:txBody>
          <a:bodyPr>
            <a:noAutofit/>
          </a:bodyPr>
          <a:lstStyle/>
          <a:p>
            <a:r>
              <a:rPr lang="zh-CN" altLang="en-US" dirty="0">
                <a:solidFill>
                  <a:schemeClr val="bg1"/>
                </a:solidFill>
              </a:rPr>
              <a:t>金融行业商业计划书幻灯片模板</a:t>
            </a:r>
          </a:p>
        </p:txBody>
      </p:sp>
      <p:sp>
        <p:nvSpPr>
          <p:cNvPr id="3" name="副标题 2">
            <a:extLst>
              <a:ext uri="{FF2B5EF4-FFF2-40B4-BE49-F238E27FC236}">
                <a16:creationId xmlns:a16="http://schemas.microsoft.com/office/drawing/2014/main" id="{BF6DFA50-E095-4C36-8A93-04DB94F75D55}"/>
              </a:ext>
            </a:extLst>
          </p:cNvPr>
          <p:cNvSpPr>
            <a:spLocks noGrp="1"/>
          </p:cNvSpPr>
          <p:nvPr>
            <p:ph type="subTitle" idx="1"/>
          </p:nvPr>
        </p:nvSpPr>
        <p:spPr/>
        <p:txBody>
          <a:bodyPr>
            <a:noAutofit/>
          </a:bodyPr>
          <a:lstStyle/>
          <a:p>
            <a:r>
              <a:rPr lang="en-US" altLang="zh-CN" dirty="0"/>
              <a:t>FINANCIAL INDUSTRY BUSINESS PLAN SLIDE TEMPLATE</a:t>
            </a:r>
            <a:endParaRPr lang="zh-CN" altLang="en-US" dirty="0"/>
          </a:p>
        </p:txBody>
      </p:sp>
      <p:sp>
        <p:nvSpPr>
          <p:cNvPr id="6" name="文本占位符 5">
            <a:extLst>
              <a:ext uri="{FF2B5EF4-FFF2-40B4-BE49-F238E27FC236}">
                <a16:creationId xmlns:a16="http://schemas.microsoft.com/office/drawing/2014/main" id="{1A51FFE9-4717-4281-9F96-94D55B3A7225}"/>
              </a:ext>
            </a:extLst>
          </p:cNvPr>
          <p:cNvSpPr>
            <a:spLocks noGrp="1"/>
          </p:cNvSpPr>
          <p:nvPr>
            <p:ph type="body" sz="quarter" idx="14"/>
          </p:nvPr>
        </p:nvSpPr>
        <p:spPr/>
        <p:txBody>
          <a:bodyPr>
            <a:noAutofit/>
          </a:bodyPr>
          <a:lstStyle/>
          <a:p>
            <a:r>
              <a:rPr lang="zh-CN" altLang="en-US" dirty="0">
                <a:solidFill>
                  <a:schemeClr val="bg1"/>
                </a:solidFill>
              </a:rPr>
              <a:t>汇报人：</a:t>
            </a:r>
            <a:r>
              <a:rPr lang="en-US" altLang="zh-CN" dirty="0">
                <a:solidFill>
                  <a:schemeClr val="bg1"/>
                </a:solidFill>
              </a:rPr>
              <a:t>OfficePLUS</a:t>
            </a:r>
            <a:endParaRPr lang="zh-CN" altLang="en-US" dirty="0">
              <a:solidFill>
                <a:schemeClr val="bg1"/>
              </a:solidFill>
            </a:endParaRPr>
          </a:p>
        </p:txBody>
      </p:sp>
      <p:pic>
        <p:nvPicPr>
          <p:cNvPr id="9" name="图片占位符 8">
            <a:extLst>
              <a:ext uri="{FF2B5EF4-FFF2-40B4-BE49-F238E27FC236}">
                <a16:creationId xmlns:a16="http://schemas.microsoft.com/office/drawing/2014/main" id="{708CC3C3-AE64-4C24-B12F-80DEE39D9B12}"/>
              </a:ext>
            </a:extLst>
          </p:cNvPr>
          <p:cNvPicPr>
            <a:picLocks noGrp="1" noChangeAspect="1"/>
          </p:cNvPicPr>
          <p:nvPr>
            <p:ph type="pic" sz="quarter" idx="15"/>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4584" r="34584"/>
          <a:stretch/>
        </p:blipFill>
        <p:spPr/>
      </p:pic>
      <p:sp>
        <p:nvSpPr>
          <p:cNvPr id="7" name="文本占位符 6">
            <a:extLst>
              <a:ext uri="{FF2B5EF4-FFF2-40B4-BE49-F238E27FC236}">
                <a16:creationId xmlns:a16="http://schemas.microsoft.com/office/drawing/2014/main" id="{A58A39C8-3774-403F-8F55-013FE8057805}"/>
              </a:ext>
            </a:extLst>
          </p:cNvPr>
          <p:cNvSpPr>
            <a:spLocks noGrp="1"/>
          </p:cNvSpPr>
          <p:nvPr>
            <p:ph type="body" sz="quarter" idx="16"/>
          </p:nvPr>
        </p:nvSpPr>
        <p:spPr/>
        <p:txBody>
          <a:bodyPr>
            <a:noAutofit/>
          </a:bodyPr>
          <a:lstStyle/>
          <a:p>
            <a:r>
              <a:rPr lang="en-US" altLang="zh-CN" dirty="0"/>
              <a:t>www.OfficePLUS.cn</a:t>
            </a:r>
            <a:endParaRPr lang="zh-CN" altLang="en-US" dirty="0"/>
          </a:p>
        </p:txBody>
      </p:sp>
    </p:spTree>
    <p:extLst>
      <p:ext uri="{BB962C8B-B14F-4D97-AF65-F5344CB8AC3E}">
        <p14:creationId xmlns:p14="http://schemas.microsoft.com/office/powerpoint/2010/main" val="2857702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88BCA74-99C1-4CE7-9F51-FB9B78509372}"/>
              </a:ext>
            </a:extLst>
          </p:cNvPr>
          <p:cNvSpPr>
            <a:spLocks noGrp="1"/>
          </p:cNvSpPr>
          <p:nvPr>
            <p:ph type="body" sz="quarter" idx="10"/>
          </p:nvPr>
        </p:nvSpPr>
        <p:spPr/>
        <p:txBody>
          <a:bodyPr>
            <a:noAutofit/>
          </a:bodyPr>
          <a:lstStyle/>
          <a:p>
            <a:r>
              <a:rPr lang="en-US" altLang="zh-CN" dirty="0"/>
              <a:t>CONTENTS</a:t>
            </a:r>
            <a:endParaRPr lang="zh-CN" altLang="en-US" dirty="0"/>
          </a:p>
        </p:txBody>
      </p:sp>
      <p:sp>
        <p:nvSpPr>
          <p:cNvPr id="3" name="文本占位符 2">
            <a:extLst>
              <a:ext uri="{FF2B5EF4-FFF2-40B4-BE49-F238E27FC236}">
                <a16:creationId xmlns:a16="http://schemas.microsoft.com/office/drawing/2014/main" id="{E3F0CB98-C946-45BD-A654-76083D6F2F80}"/>
              </a:ext>
            </a:extLst>
          </p:cNvPr>
          <p:cNvSpPr>
            <a:spLocks noGrp="1"/>
          </p:cNvSpPr>
          <p:nvPr>
            <p:ph type="body" sz="quarter" idx="11"/>
          </p:nvPr>
        </p:nvSpPr>
        <p:spPr/>
        <p:txBody>
          <a:bodyPr>
            <a:noAutofit/>
          </a:bodyPr>
          <a:lstStyle/>
          <a:p>
            <a:r>
              <a:rPr lang="zh-CN" altLang="en-US" dirty="0"/>
              <a:t>本项目计划书分为四个板块进行说明，各版块内容均能清晰表现出企业现状及发展计划</a:t>
            </a:r>
          </a:p>
        </p:txBody>
      </p:sp>
      <p:sp>
        <p:nvSpPr>
          <p:cNvPr id="4" name="文本占位符 3">
            <a:extLst>
              <a:ext uri="{FF2B5EF4-FFF2-40B4-BE49-F238E27FC236}">
                <a16:creationId xmlns:a16="http://schemas.microsoft.com/office/drawing/2014/main" id="{C7F6815A-ECFB-4B18-9A59-65FBED36FB2F}"/>
              </a:ext>
            </a:extLst>
          </p:cNvPr>
          <p:cNvSpPr>
            <a:spLocks noGrp="1"/>
          </p:cNvSpPr>
          <p:nvPr>
            <p:ph type="body" sz="quarter" idx="12"/>
          </p:nvPr>
        </p:nvSpPr>
        <p:spPr/>
        <p:txBody>
          <a:bodyPr>
            <a:noAutofit/>
          </a:bodyPr>
          <a:lstStyle/>
          <a:p>
            <a:r>
              <a:rPr lang="zh-CN" altLang="en-US" b="0" dirty="0"/>
              <a:t>市场研究</a:t>
            </a:r>
          </a:p>
        </p:txBody>
      </p:sp>
      <p:sp>
        <p:nvSpPr>
          <p:cNvPr id="5" name="文本占位符 4">
            <a:extLst>
              <a:ext uri="{FF2B5EF4-FFF2-40B4-BE49-F238E27FC236}">
                <a16:creationId xmlns:a16="http://schemas.microsoft.com/office/drawing/2014/main" id="{D84F78ED-3BB4-4A03-A0DB-6FF5AB3D4930}"/>
              </a:ext>
            </a:extLst>
          </p:cNvPr>
          <p:cNvSpPr>
            <a:spLocks noGrp="1"/>
          </p:cNvSpPr>
          <p:nvPr>
            <p:ph type="body" sz="quarter" idx="13"/>
          </p:nvPr>
        </p:nvSpPr>
        <p:spPr/>
        <p:txBody>
          <a:bodyPr>
            <a:noAutofit/>
          </a:bodyPr>
          <a:lstStyle/>
          <a:p>
            <a:r>
              <a:rPr lang="en-US" altLang="zh-CN" dirty="0"/>
              <a:t>MARKET RESEARCH</a:t>
            </a:r>
            <a:endParaRPr lang="zh-CN" altLang="en-US" dirty="0"/>
          </a:p>
        </p:txBody>
      </p:sp>
      <p:sp>
        <p:nvSpPr>
          <p:cNvPr id="6" name="文本占位符 5">
            <a:extLst>
              <a:ext uri="{FF2B5EF4-FFF2-40B4-BE49-F238E27FC236}">
                <a16:creationId xmlns:a16="http://schemas.microsoft.com/office/drawing/2014/main" id="{B19CCE50-EEEA-4070-ADAB-5E893FFE1DA0}"/>
              </a:ext>
            </a:extLst>
          </p:cNvPr>
          <p:cNvSpPr>
            <a:spLocks noGrp="1"/>
          </p:cNvSpPr>
          <p:nvPr>
            <p:ph type="body" sz="quarter" idx="14"/>
          </p:nvPr>
        </p:nvSpPr>
        <p:spPr/>
        <p:txBody>
          <a:bodyPr>
            <a:noAutofit/>
          </a:bodyPr>
          <a:lstStyle/>
          <a:p>
            <a:r>
              <a:rPr lang="zh-CN" altLang="en-US" b="0" dirty="0"/>
              <a:t>业务计划</a:t>
            </a:r>
          </a:p>
        </p:txBody>
      </p:sp>
      <p:sp>
        <p:nvSpPr>
          <p:cNvPr id="7" name="文本占位符 6">
            <a:extLst>
              <a:ext uri="{FF2B5EF4-FFF2-40B4-BE49-F238E27FC236}">
                <a16:creationId xmlns:a16="http://schemas.microsoft.com/office/drawing/2014/main" id="{80A9B6F9-8DC9-48BF-9F36-C14A0FDBC163}"/>
              </a:ext>
            </a:extLst>
          </p:cNvPr>
          <p:cNvSpPr>
            <a:spLocks noGrp="1"/>
          </p:cNvSpPr>
          <p:nvPr>
            <p:ph type="body" sz="quarter" idx="15"/>
          </p:nvPr>
        </p:nvSpPr>
        <p:spPr/>
        <p:txBody>
          <a:bodyPr>
            <a:noAutofit/>
          </a:bodyPr>
          <a:lstStyle/>
          <a:p>
            <a:r>
              <a:rPr lang="en-US" altLang="zh-CN" dirty="0"/>
              <a:t>BUSINESS PLAN</a:t>
            </a:r>
            <a:endParaRPr lang="zh-CN" altLang="en-US" dirty="0"/>
          </a:p>
        </p:txBody>
      </p:sp>
      <p:sp>
        <p:nvSpPr>
          <p:cNvPr id="8" name="文本占位符 7">
            <a:extLst>
              <a:ext uri="{FF2B5EF4-FFF2-40B4-BE49-F238E27FC236}">
                <a16:creationId xmlns:a16="http://schemas.microsoft.com/office/drawing/2014/main" id="{3C21B36E-3CB6-40E8-BD68-E9A13CB56C7B}"/>
              </a:ext>
            </a:extLst>
          </p:cNvPr>
          <p:cNvSpPr>
            <a:spLocks noGrp="1"/>
          </p:cNvSpPr>
          <p:nvPr>
            <p:ph type="body" sz="quarter" idx="16"/>
          </p:nvPr>
        </p:nvSpPr>
        <p:spPr/>
        <p:txBody>
          <a:bodyPr>
            <a:noAutofit/>
          </a:bodyPr>
          <a:lstStyle/>
          <a:p>
            <a:r>
              <a:rPr lang="zh-CN" altLang="en-US" b="0" dirty="0"/>
              <a:t>经营管理</a:t>
            </a:r>
          </a:p>
        </p:txBody>
      </p:sp>
      <p:sp>
        <p:nvSpPr>
          <p:cNvPr id="9" name="文本占位符 8">
            <a:extLst>
              <a:ext uri="{FF2B5EF4-FFF2-40B4-BE49-F238E27FC236}">
                <a16:creationId xmlns:a16="http://schemas.microsoft.com/office/drawing/2014/main" id="{A57A47B6-130F-4416-B30C-BDA47CF97E3B}"/>
              </a:ext>
            </a:extLst>
          </p:cNvPr>
          <p:cNvSpPr>
            <a:spLocks noGrp="1"/>
          </p:cNvSpPr>
          <p:nvPr>
            <p:ph type="body" sz="quarter" idx="17"/>
          </p:nvPr>
        </p:nvSpPr>
        <p:spPr/>
        <p:txBody>
          <a:bodyPr>
            <a:noAutofit/>
          </a:bodyPr>
          <a:lstStyle/>
          <a:p>
            <a:r>
              <a:rPr lang="en-US" altLang="zh-CN" dirty="0"/>
              <a:t>MANAGEMENT</a:t>
            </a:r>
            <a:endParaRPr lang="zh-CN" altLang="en-US" dirty="0"/>
          </a:p>
        </p:txBody>
      </p:sp>
      <p:sp>
        <p:nvSpPr>
          <p:cNvPr id="10" name="文本占位符 9">
            <a:extLst>
              <a:ext uri="{FF2B5EF4-FFF2-40B4-BE49-F238E27FC236}">
                <a16:creationId xmlns:a16="http://schemas.microsoft.com/office/drawing/2014/main" id="{AD222DBB-9C1E-4CE5-9E29-CDA107C55A76}"/>
              </a:ext>
            </a:extLst>
          </p:cNvPr>
          <p:cNvSpPr>
            <a:spLocks noGrp="1"/>
          </p:cNvSpPr>
          <p:nvPr>
            <p:ph type="body" sz="quarter" idx="18"/>
          </p:nvPr>
        </p:nvSpPr>
        <p:spPr/>
        <p:txBody>
          <a:bodyPr>
            <a:noAutofit/>
          </a:bodyPr>
          <a:lstStyle/>
          <a:p>
            <a:r>
              <a:rPr lang="zh-CN" altLang="en-US" b="0" dirty="0"/>
              <a:t>财务融资</a:t>
            </a:r>
          </a:p>
        </p:txBody>
      </p:sp>
      <p:sp>
        <p:nvSpPr>
          <p:cNvPr id="11" name="文本占位符 10">
            <a:extLst>
              <a:ext uri="{FF2B5EF4-FFF2-40B4-BE49-F238E27FC236}">
                <a16:creationId xmlns:a16="http://schemas.microsoft.com/office/drawing/2014/main" id="{F73FEA7E-5638-47B6-95D5-331B1A6F7D83}"/>
              </a:ext>
            </a:extLst>
          </p:cNvPr>
          <p:cNvSpPr>
            <a:spLocks noGrp="1"/>
          </p:cNvSpPr>
          <p:nvPr>
            <p:ph type="body" sz="quarter" idx="19"/>
          </p:nvPr>
        </p:nvSpPr>
        <p:spPr/>
        <p:txBody>
          <a:bodyPr>
            <a:noAutofit/>
          </a:bodyPr>
          <a:lstStyle/>
          <a:p>
            <a:r>
              <a:rPr lang="en-US" altLang="zh-CN" dirty="0"/>
              <a:t>FINANCIAL FINANCING</a:t>
            </a:r>
            <a:endParaRPr lang="zh-CN" altLang="en-US" dirty="0"/>
          </a:p>
        </p:txBody>
      </p:sp>
    </p:spTree>
    <p:extLst>
      <p:ext uri="{BB962C8B-B14F-4D97-AF65-F5344CB8AC3E}">
        <p14:creationId xmlns:p14="http://schemas.microsoft.com/office/powerpoint/2010/main" val="588384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2FD68-E206-48F8-9F27-A51AAFC652F0}"/>
              </a:ext>
            </a:extLst>
          </p:cNvPr>
          <p:cNvSpPr>
            <a:spLocks noGrp="1"/>
          </p:cNvSpPr>
          <p:nvPr>
            <p:ph type="ctrTitle"/>
          </p:nvPr>
        </p:nvSpPr>
        <p:spPr>
          <a:xfrm>
            <a:off x="3149406" y="3690279"/>
            <a:ext cx="5893188" cy="727239"/>
          </a:xfrm>
        </p:spPr>
        <p:txBody>
          <a:bodyPr/>
          <a:lstStyle/>
          <a:p>
            <a:r>
              <a:rPr lang="zh-CN" altLang="en-US" dirty="0"/>
              <a:t>市场研究</a:t>
            </a:r>
          </a:p>
        </p:txBody>
      </p:sp>
      <p:sp>
        <p:nvSpPr>
          <p:cNvPr id="7" name="文本占位符 6">
            <a:extLst>
              <a:ext uri="{FF2B5EF4-FFF2-40B4-BE49-F238E27FC236}">
                <a16:creationId xmlns:a16="http://schemas.microsoft.com/office/drawing/2014/main" id="{22507D3F-7B6C-4A8E-B42D-3A6064894248}"/>
              </a:ext>
            </a:extLst>
          </p:cNvPr>
          <p:cNvSpPr>
            <a:spLocks noGrp="1"/>
          </p:cNvSpPr>
          <p:nvPr>
            <p:ph type="body" sz="quarter" idx="14"/>
          </p:nvPr>
        </p:nvSpPr>
        <p:spPr>
          <a:xfrm>
            <a:off x="4149763" y="4484499"/>
            <a:ext cx="3892475" cy="365126"/>
          </a:xfrm>
        </p:spPr>
        <p:txBody>
          <a:bodyPr/>
          <a:lstStyle/>
          <a:p>
            <a:r>
              <a:rPr lang="en-US" altLang="zh-CN" dirty="0"/>
              <a:t>MARKET RESEARCH</a:t>
            </a:r>
            <a:endParaRPr lang="zh-CN" altLang="en-US" dirty="0"/>
          </a:p>
        </p:txBody>
      </p:sp>
      <p:sp>
        <p:nvSpPr>
          <p:cNvPr id="12" name="文本占位符 11">
            <a:extLst>
              <a:ext uri="{FF2B5EF4-FFF2-40B4-BE49-F238E27FC236}">
                <a16:creationId xmlns:a16="http://schemas.microsoft.com/office/drawing/2014/main" id="{A1116FBE-DCC0-49C4-B6DE-77267BD2A84F}"/>
              </a:ext>
            </a:extLst>
          </p:cNvPr>
          <p:cNvSpPr>
            <a:spLocks noGrp="1"/>
          </p:cNvSpPr>
          <p:nvPr>
            <p:ph type="body" sz="quarter" idx="15"/>
          </p:nvPr>
        </p:nvSpPr>
        <p:spPr/>
        <p:txBody>
          <a:bodyPr/>
          <a:lstStyle/>
          <a:p>
            <a:r>
              <a:rPr lang="en-US" altLang="zh-CN" dirty="0"/>
              <a:t>01</a:t>
            </a:r>
            <a:endParaRPr lang="zh-CN" altLang="en-US" dirty="0"/>
          </a:p>
        </p:txBody>
      </p:sp>
      <p:sp>
        <p:nvSpPr>
          <p:cNvPr id="4" name="文本占位符 3">
            <a:extLst>
              <a:ext uri="{FF2B5EF4-FFF2-40B4-BE49-F238E27FC236}">
                <a16:creationId xmlns:a16="http://schemas.microsoft.com/office/drawing/2014/main" id="{CCEBB288-7D59-43E3-9F95-A9218DEBFCE3}"/>
              </a:ext>
            </a:extLst>
          </p:cNvPr>
          <p:cNvSpPr>
            <a:spLocks noGrp="1"/>
          </p:cNvSpPr>
          <p:nvPr>
            <p:ph type="body" sz="quarter" idx="11"/>
          </p:nvPr>
        </p:nvSpPr>
        <p:spPr>
          <a:solidFill>
            <a:schemeClr val="accent1"/>
          </a:solidFill>
        </p:spPr>
        <p:txBody>
          <a:bodyPr/>
          <a:lstStyle/>
          <a:p>
            <a:r>
              <a:rPr lang="en-US" altLang="zh-CN" dirty="0"/>
              <a:t>PART ONE</a:t>
            </a:r>
            <a:endParaRPr lang="zh-CN" altLang="en-US" dirty="0"/>
          </a:p>
        </p:txBody>
      </p:sp>
      <p:sp>
        <p:nvSpPr>
          <p:cNvPr id="13" name="文本占位符 12">
            <a:extLst>
              <a:ext uri="{FF2B5EF4-FFF2-40B4-BE49-F238E27FC236}">
                <a16:creationId xmlns:a16="http://schemas.microsoft.com/office/drawing/2014/main" id="{3C89420D-94B3-4315-ABB8-F8DB7101B65F}"/>
              </a:ext>
            </a:extLst>
          </p:cNvPr>
          <p:cNvSpPr>
            <a:spLocks noGrp="1"/>
          </p:cNvSpPr>
          <p:nvPr>
            <p:ph type="body" sz="quarter" idx="16"/>
          </p:nvPr>
        </p:nvSpPr>
        <p:spPr/>
        <p:txBody>
          <a:bodyPr/>
          <a:lstStyle/>
          <a:p>
            <a:r>
              <a:rPr lang="zh-CN" altLang="en-US" dirty="0"/>
              <a:t>通过市场研究分析确定企业的发展空间，深入的市场研究分析能体现出企业对于自己所在行业的了解程度</a:t>
            </a:r>
          </a:p>
        </p:txBody>
      </p:sp>
      <p:pic>
        <p:nvPicPr>
          <p:cNvPr id="10" name="图片占位符 8">
            <a:extLst>
              <a:ext uri="{FF2B5EF4-FFF2-40B4-BE49-F238E27FC236}">
                <a16:creationId xmlns:a16="http://schemas.microsoft.com/office/drawing/2014/main" id="{9ED93CBD-219F-4A61-98D8-4BD098FB908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348" t="-57059" r="40536" b="-53153"/>
          <a:stretch/>
        </p:blipFill>
        <p:spPr>
          <a:xfrm>
            <a:off x="4806157" y="456864"/>
            <a:ext cx="2579687" cy="711200"/>
          </a:xfrm>
          <a:prstGeom prst="rect">
            <a:avLst/>
          </a:prstGeom>
        </p:spPr>
      </p:pic>
    </p:spTree>
    <p:extLst>
      <p:ext uri="{BB962C8B-B14F-4D97-AF65-F5344CB8AC3E}">
        <p14:creationId xmlns:p14="http://schemas.microsoft.com/office/powerpoint/2010/main" val="617682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2FD68-E206-48F8-9F27-A51AAFC652F0}"/>
              </a:ext>
            </a:extLst>
          </p:cNvPr>
          <p:cNvSpPr>
            <a:spLocks noGrp="1"/>
          </p:cNvSpPr>
          <p:nvPr>
            <p:ph type="ctrTitle"/>
          </p:nvPr>
        </p:nvSpPr>
        <p:spPr/>
        <p:txBody>
          <a:bodyPr/>
          <a:lstStyle/>
          <a:p>
            <a:r>
              <a:rPr lang="zh-CN" altLang="en-US" dirty="0"/>
              <a:t>市场研究</a:t>
            </a:r>
          </a:p>
        </p:txBody>
      </p:sp>
      <p:sp>
        <p:nvSpPr>
          <p:cNvPr id="7" name="文本占位符 6">
            <a:extLst>
              <a:ext uri="{FF2B5EF4-FFF2-40B4-BE49-F238E27FC236}">
                <a16:creationId xmlns:a16="http://schemas.microsoft.com/office/drawing/2014/main" id="{22507D3F-7B6C-4A8E-B42D-3A6064894248}"/>
              </a:ext>
            </a:extLst>
          </p:cNvPr>
          <p:cNvSpPr>
            <a:spLocks noGrp="1"/>
          </p:cNvSpPr>
          <p:nvPr>
            <p:ph type="body" sz="quarter" idx="14"/>
          </p:nvPr>
        </p:nvSpPr>
        <p:spPr/>
        <p:txBody>
          <a:bodyPr/>
          <a:lstStyle/>
          <a:p>
            <a:r>
              <a:rPr lang="en-US" altLang="zh-CN" dirty="0"/>
              <a:t>MARKET RESEARCH</a:t>
            </a:r>
            <a:endParaRPr lang="zh-CN" altLang="en-US" dirty="0"/>
          </a:p>
        </p:txBody>
      </p:sp>
      <p:sp>
        <p:nvSpPr>
          <p:cNvPr id="12" name="文本占位符 11">
            <a:extLst>
              <a:ext uri="{FF2B5EF4-FFF2-40B4-BE49-F238E27FC236}">
                <a16:creationId xmlns:a16="http://schemas.microsoft.com/office/drawing/2014/main" id="{A1116FBE-DCC0-49C4-B6DE-77267BD2A84F}"/>
              </a:ext>
            </a:extLst>
          </p:cNvPr>
          <p:cNvSpPr>
            <a:spLocks noGrp="1"/>
          </p:cNvSpPr>
          <p:nvPr>
            <p:ph type="body" sz="quarter" idx="15"/>
          </p:nvPr>
        </p:nvSpPr>
        <p:spPr/>
        <p:txBody>
          <a:bodyPr/>
          <a:lstStyle/>
          <a:p>
            <a:r>
              <a:rPr lang="en-US" altLang="zh-CN" dirty="0"/>
              <a:t>01</a:t>
            </a:r>
            <a:endParaRPr lang="zh-CN" altLang="en-US" dirty="0"/>
          </a:p>
        </p:txBody>
      </p:sp>
      <p:sp>
        <p:nvSpPr>
          <p:cNvPr id="4" name="文本占位符 3">
            <a:extLst>
              <a:ext uri="{FF2B5EF4-FFF2-40B4-BE49-F238E27FC236}">
                <a16:creationId xmlns:a16="http://schemas.microsoft.com/office/drawing/2014/main" id="{CCEBB288-7D59-43E3-9F95-A9218DEBFCE3}"/>
              </a:ext>
            </a:extLst>
          </p:cNvPr>
          <p:cNvSpPr>
            <a:spLocks noGrp="1"/>
          </p:cNvSpPr>
          <p:nvPr>
            <p:ph type="body" sz="quarter" idx="11"/>
          </p:nvPr>
        </p:nvSpPr>
        <p:spPr>
          <a:solidFill>
            <a:schemeClr val="accent1"/>
          </a:solidFill>
        </p:spPr>
        <p:txBody>
          <a:bodyPr/>
          <a:lstStyle/>
          <a:p>
            <a:r>
              <a:rPr lang="en-US" altLang="zh-CN" dirty="0"/>
              <a:t>PART ONE</a:t>
            </a:r>
            <a:endParaRPr lang="zh-CN" altLang="en-US" dirty="0"/>
          </a:p>
        </p:txBody>
      </p:sp>
      <p:sp>
        <p:nvSpPr>
          <p:cNvPr id="13" name="文本占位符 12">
            <a:extLst>
              <a:ext uri="{FF2B5EF4-FFF2-40B4-BE49-F238E27FC236}">
                <a16:creationId xmlns:a16="http://schemas.microsoft.com/office/drawing/2014/main" id="{3C89420D-94B3-4315-ABB8-F8DB7101B65F}"/>
              </a:ext>
            </a:extLst>
          </p:cNvPr>
          <p:cNvSpPr>
            <a:spLocks noGrp="1"/>
          </p:cNvSpPr>
          <p:nvPr>
            <p:ph type="body" sz="quarter" idx="16"/>
          </p:nvPr>
        </p:nvSpPr>
        <p:spPr/>
        <p:txBody>
          <a:bodyPr/>
          <a:lstStyle/>
          <a:p>
            <a:r>
              <a:rPr lang="zh-CN" altLang="en-US" dirty="0"/>
              <a:t>通过市场研究分析确定企业的发展空间，深入的市场研究分析能体现出企业对于自己所在行业的了解程度</a:t>
            </a:r>
          </a:p>
        </p:txBody>
      </p:sp>
      <p:pic>
        <p:nvPicPr>
          <p:cNvPr id="10" name="图片占位符 8">
            <a:extLst>
              <a:ext uri="{FF2B5EF4-FFF2-40B4-BE49-F238E27FC236}">
                <a16:creationId xmlns:a16="http://schemas.microsoft.com/office/drawing/2014/main" id="{9ED93CBD-219F-4A61-98D8-4BD098FB908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348" t="-57059" r="40536" b="-53153"/>
          <a:stretch/>
        </p:blipFill>
        <p:spPr>
          <a:xfrm>
            <a:off x="4806157" y="456864"/>
            <a:ext cx="2579687" cy="711200"/>
          </a:xfrm>
          <a:prstGeom prst="rect">
            <a:avLst/>
          </a:prstGeom>
        </p:spPr>
      </p:pic>
    </p:spTree>
    <p:extLst>
      <p:ext uri="{BB962C8B-B14F-4D97-AF65-F5344CB8AC3E}">
        <p14:creationId xmlns:p14="http://schemas.microsoft.com/office/powerpoint/2010/main" val="1536409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3FFE2C2-BBBA-4ADD-899E-058840BEADE7}"/>
              </a:ext>
            </a:extLst>
          </p:cNvPr>
          <p:cNvSpPr>
            <a:spLocks noGrp="1"/>
          </p:cNvSpPr>
          <p:nvPr>
            <p:ph type="body" sz="quarter" idx="13"/>
          </p:nvPr>
        </p:nvSpPr>
        <p:spPr/>
        <p:txBody>
          <a:bodyPr>
            <a:noAutofit/>
          </a:bodyPr>
          <a:lstStyle/>
          <a:p>
            <a:r>
              <a:rPr lang="zh-CN" altLang="en-US" dirty="0"/>
              <a:t>市场研究</a:t>
            </a:r>
          </a:p>
        </p:txBody>
      </p:sp>
      <p:sp>
        <p:nvSpPr>
          <p:cNvPr id="15" name="文本占位符 14">
            <a:extLst>
              <a:ext uri="{FF2B5EF4-FFF2-40B4-BE49-F238E27FC236}">
                <a16:creationId xmlns:a16="http://schemas.microsoft.com/office/drawing/2014/main" id="{95F7DCFC-C776-4C12-AA61-70A3423214C3}"/>
              </a:ext>
            </a:extLst>
          </p:cNvPr>
          <p:cNvSpPr>
            <a:spLocks noGrp="1"/>
          </p:cNvSpPr>
          <p:nvPr>
            <p:ph type="body" sz="quarter" idx="14"/>
          </p:nvPr>
        </p:nvSpPr>
        <p:spPr/>
        <p:txBody>
          <a:bodyPr>
            <a:noAutofit/>
          </a:bodyPr>
          <a:lstStyle/>
          <a:p>
            <a:r>
              <a:rPr lang="en-US" altLang="zh-CN" dirty="0"/>
              <a:t>MARKET RESEARCH</a:t>
            </a:r>
          </a:p>
        </p:txBody>
      </p:sp>
      <p:grpSp>
        <p:nvGrpSpPr>
          <p:cNvPr id="6" name="组合 5">
            <a:extLst>
              <a:ext uri="{FF2B5EF4-FFF2-40B4-BE49-F238E27FC236}">
                <a16:creationId xmlns:a16="http://schemas.microsoft.com/office/drawing/2014/main" id="{6781FBED-B53D-4A12-B29B-74174BB6795E}"/>
              </a:ext>
            </a:extLst>
          </p:cNvPr>
          <p:cNvGrpSpPr/>
          <p:nvPr/>
        </p:nvGrpSpPr>
        <p:grpSpPr>
          <a:xfrm>
            <a:off x="4716528" y="969372"/>
            <a:ext cx="2751072" cy="484300"/>
            <a:chOff x="4716528" y="969372"/>
            <a:chExt cx="2751072" cy="484300"/>
          </a:xfrm>
        </p:grpSpPr>
        <p:sp>
          <p:nvSpPr>
            <p:cNvPr id="16" name="矩形 15">
              <a:extLst>
                <a:ext uri="{FF2B5EF4-FFF2-40B4-BE49-F238E27FC236}">
                  <a16:creationId xmlns:a16="http://schemas.microsoft.com/office/drawing/2014/main" id="{F82D130E-B5EA-47B3-A915-BE6FE5175480}"/>
                </a:ext>
              </a:extLst>
            </p:cNvPr>
            <p:cNvSpPr/>
            <p:nvPr/>
          </p:nvSpPr>
          <p:spPr>
            <a:xfrm>
              <a:off x="4716528" y="1123151"/>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标题 1">
              <a:extLst>
                <a:ext uri="{FF2B5EF4-FFF2-40B4-BE49-F238E27FC236}">
                  <a16:creationId xmlns:a16="http://schemas.microsoft.com/office/drawing/2014/main" id="{FE68C81C-43C2-4E70-93BA-2D53FB532111}"/>
                </a:ext>
              </a:extLst>
            </p:cNvPr>
            <p:cNvSpPr txBox="1">
              <a:spLocks/>
            </p:cNvSpPr>
            <p:nvPr/>
          </p:nvSpPr>
          <p:spPr>
            <a:xfrm>
              <a:off x="4724400" y="969372"/>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市场规模分析</a:t>
              </a:r>
            </a:p>
          </p:txBody>
        </p:sp>
      </p:grpSp>
      <p:sp>
        <p:nvSpPr>
          <p:cNvPr id="18" name="标题 1">
            <a:extLst>
              <a:ext uri="{FF2B5EF4-FFF2-40B4-BE49-F238E27FC236}">
                <a16:creationId xmlns:a16="http://schemas.microsoft.com/office/drawing/2014/main" id="{AF40F362-A934-4CD1-AF8B-6F505AC92555}"/>
              </a:ext>
            </a:extLst>
          </p:cNvPr>
          <p:cNvSpPr txBox="1">
            <a:spLocks/>
          </p:cNvSpPr>
          <p:nvPr/>
        </p:nvSpPr>
        <p:spPr>
          <a:xfrm>
            <a:off x="4217504" y="1307975"/>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MARKET SIZE ANALYSIS</a:t>
            </a:r>
          </a:p>
        </p:txBody>
      </p:sp>
      <p:sp>
        <p:nvSpPr>
          <p:cNvPr id="19" name="矩形: 圆角 18">
            <a:extLst>
              <a:ext uri="{FF2B5EF4-FFF2-40B4-BE49-F238E27FC236}">
                <a16:creationId xmlns:a16="http://schemas.microsoft.com/office/drawing/2014/main" id="{AE830F8D-36F0-446C-ADAA-F92E6EEB0EFA}"/>
              </a:ext>
            </a:extLst>
          </p:cNvPr>
          <p:cNvSpPr/>
          <p:nvPr/>
        </p:nvSpPr>
        <p:spPr>
          <a:xfrm>
            <a:off x="462643" y="2148478"/>
            <a:ext cx="2489200" cy="3740150"/>
          </a:xfrm>
          <a:prstGeom prst="roundRect">
            <a:avLst>
              <a:gd name="adj" fmla="val 3912"/>
            </a:avLst>
          </a:prstGeom>
          <a:solidFill>
            <a:schemeClr val="bg1"/>
          </a:solidFill>
          <a:ln>
            <a:noFill/>
          </a:ln>
          <a:effectLst>
            <a:outerShdw blurRad="342900" dir="180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0" name="标题 1">
            <a:extLst>
              <a:ext uri="{FF2B5EF4-FFF2-40B4-BE49-F238E27FC236}">
                <a16:creationId xmlns:a16="http://schemas.microsoft.com/office/drawing/2014/main" id="{1C2FFF15-638E-45E3-8475-674BC11407BE}"/>
              </a:ext>
            </a:extLst>
          </p:cNvPr>
          <p:cNvSpPr txBox="1">
            <a:spLocks/>
          </p:cNvSpPr>
          <p:nvPr/>
        </p:nvSpPr>
        <p:spPr>
          <a:xfrm>
            <a:off x="335643" y="2495550"/>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人员流量分析</a:t>
            </a:r>
          </a:p>
        </p:txBody>
      </p:sp>
      <p:grpSp>
        <p:nvGrpSpPr>
          <p:cNvPr id="2" name="组合 1">
            <a:extLst>
              <a:ext uri="{FF2B5EF4-FFF2-40B4-BE49-F238E27FC236}">
                <a16:creationId xmlns:a16="http://schemas.microsoft.com/office/drawing/2014/main" id="{04130158-5B12-43B4-AF03-83A6847AD9BE}"/>
              </a:ext>
            </a:extLst>
          </p:cNvPr>
          <p:cNvGrpSpPr/>
          <p:nvPr/>
        </p:nvGrpSpPr>
        <p:grpSpPr>
          <a:xfrm>
            <a:off x="557893" y="2747068"/>
            <a:ext cx="2298700" cy="419795"/>
            <a:chOff x="557893" y="2747068"/>
            <a:chExt cx="2298700" cy="419795"/>
          </a:xfrm>
        </p:grpSpPr>
        <p:sp>
          <p:nvSpPr>
            <p:cNvPr id="21" name="矩形 20">
              <a:extLst>
                <a:ext uri="{FF2B5EF4-FFF2-40B4-BE49-F238E27FC236}">
                  <a16:creationId xmlns:a16="http://schemas.microsoft.com/office/drawing/2014/main" id="{05331332-9308-4C8F-98AF-3558C29BE537}"/>
                </a:ext>
              </a:extLst>
            </p:cNvPr>
            <p:cNvSpPr/>
            <p:nvPr/>
          </p:nvSpPr>
          <p:spPr>
            <a:xfrm>
              <a:off x="557893" y="30057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FD8DA529-36CF-4F5C-BAC7-D6A18A36EBF5}"/>
                </a:ext>
              </a:extLst>
            </p:cNvPr>
            <p:cNvSpPr/>
            <p:nvPr/>
          </p:nvSpPr>
          <p:spPr>
            <a:xfrm flipH="1">
              <a:off x="1942193" y="30201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3" name="标题 1">
              <a:extLst>
                <a:ext uri="{FF2B5EF4-FFF2-40B4-BE49-F238E27FC236}">
                  <a16:creationId xmlns:a16="http://schemas.microsoft.com/office/drawing/2014/main" id="{47613403-0712-49B3-BE22-1870F9F480D8}"/>
                </a:ext>
              </a:extLst>
            </p:cNvPr>
            <p:cNvSpPr txBox="1">
              <a:spLocks/>
            </p:cNvSpPr>
            <p:nvPr/>
          </p:nvSpPr>
          <p:spPr>
            <a:xfrm>
              <a:off x="1491895" y="2747068"/>
              <a:ext cx="430696" cy="419795"/>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600" dirty="0">
                  <a:solidFill>
                    <a:schemeClr val="accent1"/>
                  </a:solidFill>
                  <a:latin typeface="思源黑体 CN Regular" panose="020B0500000000000000" pitchFamily="34" charset="-122"/>
                  <a:ea typeface="思源黑体 CN Regular" panose="020B0500000000000000" pitchFamily="34" charset="-122"/>
                </a:rPr>
                <a:t>01</a:t>
              </a:r>
            </a:p>
          </p:txBody>
        </p:sp>
      </p:grpSp>
      <p:sp>
        <p:nvSpPr>
          <p:cNvPr id="24" name="标题 1">
            <a:extLst>
              <a:ext uri="{FF2B5EF4-FFF2-40B4-BE49-F238E27FC236}">
                <a16:creationId xmlns:a16="http://schemas.microsoft.com/office/drawing/2014/main" id="{2291681F-0134-4757-8C82-F29F2B4DD646}"/>
              </a:ext>
            </a:extLst>
          </p:cNvPr>
          <p:cNvSpPr txBox="1">
            <a:spLocks/>
          </p:cNvSpPr>
          <p:nvPr/>
        </p:nvSpPr>
        <p:spPr>
          <a:xfrm>
            <a:off x="618223" y="3255171"/>
            <a:ext cx="2178040" cy="2317879"/>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人流量数据分析的作用是，把人流量数据统计起来就需要进行分析了。根据数据来分析，就可做好品牌推广，增强品牌文化认同，提升品牌认识度、美誉度及品牌忠诚度。</a:t>
            </a:r>
          </a:p>
        </p:txBody>
      </p:sp>
      <p:sp>
        <p:nvSpPr>
          <p:cNvPr id="25" name="矩形: 圆角 24">
            <a:extLst>
              <a:ext uri="{FF2B5EF4-FFF2-40B4-BE49-F238E27FC236}">
                <a16:creationId xmlns:a16="http://schemas.microsoft.com/office/drawing/2014/main" id="{6F7B909A-1251-49B6-87CE-71CABB080667}"/>
              </a:ext>
            </a:extLst>
          </p:cNvPr>
          <p:cNvSpPr/>
          <p:nvPr/>
        </p:nvSpPr>
        <p:spPr>
          <a:xfrm>
            <a:off x="3372003" y="2148478"/>
            <a:ext cx="2489200" cy="3740150"/>
          </a:xfrm>
          <a:prstGeom prst="roundRect">
            <a:avLst>
              <a:gd name="adj" fmla="val 3912"/>
            </a:avLst>
          </a:prstGeom>
          <a:solidFill>
            <a:schemeClr val="bg1"/>
          </a:solidFill>
          <a:ln>
            <a:noFill/>
          </a:ln>
          <a:effectLst>
            <a:outerShdw blurRad="342900" dir="180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6" name="标题 1">
            <a:extLst>
              <a:ext uri="{FF2B5EF4-FFF2-40B4-BE49-F238E27FC236}">
                <a16:creationId xmlns:a16="http://schemas.microsoft.com/office/drawing/2014/main" id="{0768BC9D-4A51-4D6D-8F2A-DCC3AC48B2D9}"/>
              </a:ext>
            </a:extLst>
          </p:cNvPr>
          <p:cNvSpPr txBox="1">
            <a:spLocks/>
          </p:cNvSpPr>
          <p:nvPr/>
        </p:nvSpPr>
        <p:spPr>
          <a:xfrm>
            <a:off x="3245003" y="2495550"/>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地理位置分布</a:t>
            </a:r>
          </a:p>
        </p:txBody>
      </p:sp>
      <p:grpSp>
        <p:nvGrpSpPr>
          <p:cNvPr id="3" name="组合 2">
            <a:extLst>
              <a:ext uri="{FF2B5EF4-FFF2-40B4-BE49-F238E27FC236}">
                <a16:creationId xmlns:a16="http://schemas.microsoft.com/office/drawing/2014/main" id="{48F54E3E-763C-4A93-A0B1-D093BA6FD6FD}"/>
              </a:ext>
            </a:extLst>
          </p:cNvPr>
          <p:cNvGrpSpPr/>
          <p:nvPr/>
        </p:nvGrpSpPr>
        <p:grpSpPr>
          <a:xfrm>
            <a:off x="3467253" y="2747068"/>
            <a:ext cx="2298700" cy="419795"/>
            <a:chOff x="3467253" y="2747068"/>
            <a:chExt cx="2298700" cy="419795"/>
          </a:xfrm>
        </p:grpSpPr>
        <p:sp>
          <p:nvSpPr>
            <p:cNvPr id="27" name="矩形 26">
              <a:extLst>
                <a:ext uri="{FF2B5EF4-FFF2-40B4-BE49-F238E27FC236}">
                  <a16:creationId xmlns:a16="http://schemas.microsoft.com/office/drawing/2014/main" id="{85F59EDE-EB50-44D6-9361-F5D146803D71}"/>
                </a:ext>
              </a:extLst>
            </p:cNvPr>
            <p:cNvSpPr/>
            <p:nvPr/>
          </p:nvSpPr>
          <p:spPr>
            <a:xfrm>
              <a:off x="3467253" y="30057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8" name="矩形 27">
              <a:extLst>
                <a:ext uri="{FF2B5EF4-FFF2-40B4-BE49-F238E27FC236}">
                  <a16:creationId xmlns:a16="http://schemas.microsoft.com/office/drawing/2014/main" id="{FA2EE07B-9B46-4DD1-9C09-9B8107F4B61B}"/>
                </a:ext>
              </a:extLst>
            </p:cNvPr>
            <p:cNvSpPr/>
            <p:nvPr/>
          </p:nvSpPr>
          <p:spPr>
            <a:xfrm flipH="1">
              <a:off x="4851553" y="30201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9" name="标题 1">
              <a:extLst>
                <a:ext uri="{FF2B5EF4-FFF2-40B4-BE49-F238E27FC236}">
                  <a16:creationId xmlns:a16="http://schemas.microsoft.com/office/drawing/2014/main" id="{0CD5357D-075F-41DC-9073-E638AD6CB37F}"/>
                </a:ext>
              </a:extLst>
            </p:cNvPr>
            <p:cNvSpPr txBox="1">
              <a:spLocks/>
            </p:cNvSpPr>
            <p:nvPr/>
          </p:nvSpPr>
          <p:spPr>
            <a:xfrm>
              <a:off x="4401255" y="2747068"/>
              <a:ext cx="430696" cy="419795"/>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600" dirty="0">
                  <a:solidFill>
                    <a:schemeClr val="accent1"/>
                  </a:solidFill>
                  <a:latin typeface="思源黑体 CN Regular" panose="020B0500000000000000" pitchFamily="34" charset="-122"/>
                  <a:ea typeface="思源黑体 CN Regular" panose="020B0500000000000000" pitchFamily="34" charset="-122"/>
                </a:rPr>
                <a:t>02</a:t>
              </a:r>
            </a:p>
          </p:txBody>
        </p:sp>
      </p:grpSp>
      <p:sp>
        <p:nvSpPr>
          <p:cNvPr id="30" name="标题 1">
            <a:extLst>
              <a:ext uri="{FF2B5EF4-FFF2-40B4-BE49-F238E27FC236}">
                <a16:creationId xmlns:a16="http://schemas.microsoft.com/office/drawing/2014/main" id="{C1EA673D-4500-4E4F-AE38-841CF12764CC}"/>
              </a:ext>
            </a:extLst>
          </p:cNvPr>
          <p:cNvSpPr txBox="1">
            <a:spLocks/>
          </p:cNvSpPr>
          <p:nvPr/>
        </p:nvSpPr>
        <p:spPr>
          <a:xfrm>
            <a:off x="3527583" y="3255171"/>
            <a:ext cx="2178040" cy="2317879"/>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通常我们分析用户的地理位置，了解到用户当前在哪里非常重要，例如，可以根据用户的地理位置，针对性的推广本地广告；可以在客户端获取定位权限来获取</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GPS</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信息。</a:t>
            </a:r>
          </a:p>
        </p:txBody>
      </p:sp>
      <p:sp>
        <p:nvSpPr>
          <p:cNvPr id="31" name="矩形: 圆角 30">
            <a:extLst>
              <a:ext uri="{FF2B5EF4-FFF2-40B4-BE49-F238E27FC236}">
                <a16:creationId xmlns:a16="http://schemas.microsoft.com/office/drawing/2014/main" id="{7793E71E-21FF-4E75-9FCA-61F66E055AE1}"/>
              </a:ext>
            </a:extLst>
          </p:cNvPr>
          <p:cNvSpPr/>
          <p:nvPr/>
        </p:nvSpPr>
        <p:spPr>
          <a:xfrm>
            <a:off x="6281363" y="2148478"/>
            <a:ext cx="2489200" cy="3740150"/>
          </a:xfrm>
          <a:prstGeom prst="roundRect">
            <a:avLst>
              <a:gd name="adj" fmla="val 3912"/>
            </a:avLst>
          </a:prstGeom>
          <a:solidFill>
            <a:schemeClr val="bg1"/>
          </a:solidFill>
          <a:ln>
            <a:noFill/>
          </a:ln>
          <a:effectLst>
            <a:outerShdw blurRad="342900" dir="180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2" name="标题 1">
            <a:extLst>
              <a:ext uri="{FF2B5EF4-FFF2-40B4-BE49-F238E27FC236}">
                <a16:creationId xmlns:a16="http://schemas.microsoft.com/office/drawing/2014/main" id="{39E853F2-4B01-4BDB-A76D-F2C224F559F9}"/>
              </a:ext>
            </a:extLst>
          </p:cNvPr>
          <p:cNvSpPr txBox="1">
            <a:spLocks/>
          </p:cNvSpPr>
          <p:nvPr/>
        </p:nvSpPr>
        <p:spPr>
          <a:xfrm>
            <a:off x="6154363" y="2495550"/>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用户角色分析</a:t>
            </a:r>
          </a:p>
        </p:txBody>
      </p:sp>
      <p:grpSp>
        <p:nvGrpSpPr>
          <p:cNvPr id="4" name="组合 3">
            <a:extLst>
              <a:ext uri="{FF2B5EF4-FFF2-40B4-BE49-F238E27FC236}">
                <a16:creationId xmlns:a16="http://schemas.microsoft.com/office/drawing/2014/main" id="{27820C90-9E19-4D9F-A326-B87025E28713}"/>
              </a:ext>
            </a:extLst>
          </p:cNvPr>
          <p:cNvGrpSpPr/>
          <p:nvPr/>
        </p:nvGrpSpPr>
        <p:grpSpPr>
          <a:xfrm>
            <a:off x="6376613" y="2747068"/>
            <a:ext cx="2298700" cy="419795"/>
            <a:chOff x="6376613" y="2747068"/>
            <a:chExt cx="2298700" cy="419795"/>
          </a:xfrm>
        </p:grpSpPr>
        <p:sp>
          <p:nvSpPr>
            <p:cNvPr id="33" name="矩形 32">
              <a:extLst>
                <a:ext uri="{FF2B5EF4-FFF2-40B4-BE49-F238E27FC236}">
                  <a16:creationId xmlns:a16="http://schemas.microsoft.com/office/drawing/2014/main" id="{0F1CB585-5E75-41E0-8AAC-599305537BB6}"/>
                </a:ext>
              </a:extLst>
            </p:cNvPr>
            <p:cNvSpPr/>
            <p:nvPr/>
          </p:nvSpPr>
          <p:spPr>
            <a:xfrm>
              <a:off x="6376613" y="30057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4" name="矩形 33">
              <a:extLst>
                <a:ext uri="{FF2B5EF4-FFF2-40B4-BE49-F238E27FC236}">
                  <a16:creationId xmlns:a16="http://schemas.microsoft.com/office/drawing/2014/main" id="{44D33AC6-5124-4B16-B009-A267D0754820}"/>
                </a:ext>
              </a:extLst>
            </p:cNvPr>
            <p:cNvSpPr/>
            <p:nvPr/>
          </p:nvSpPr>
          <p:spPr>
            <a:xfrm flipH="1">
              <a:off x="7760913" y="30201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5" name="标题 1">
              <a:extLst>
                <a:ext uri="{FF2B5EF4-FFF2-40B4-BE49-F238E27FC236}">
                  <a16:creationId xmlns:a16="http://schemas.microsoft.com/office/drawing/2014/main" id="{7ABCD70E-1377-4C53-AE0C-22FEAF8844B3}"/>
                </a:ext>
              </a:extLst>
            </p:cNvPr>
            <p:cNvSpPr txBox="1">
              <a:spLocks/>
            </p:cNvSpPr>
            <p:nvPr/>
          </p:nvSpPr>
          <p:spPr>
            <a:xfrm>
              <a:off x="7310615" y="2747068"/>
              <a:ext cx="430696" cy="419795"/>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600" dirty="0">
                  <a:solidFill>
                    <a:schemeClr val="accent1"/>
                  </a:solidFill>
                  <a:latin typeface="思源黑体 CN Regular" panose="020B0500000000000000" pitchFamily="34" charset="-122"/>
                  <a:ea typeface="思源黑体 CN Regular" panose="020B0500000000000000" pitchFamily="34" charset="-122"/>
                </a:rPr>
                <a:t>03</a:t>
              </a:r>
            </a:p>
          </p:txBody>
        </p:sp>
      </p:grpSp>
      <p:sp>
        <p:nvSpPr>
          <p:cNvPr id="36" name="标题 1">
            <a:extLst>
              <a:ext uri="{FF2B5EF4-FFF2-40B4-BE49-F238E27FC236}">
                <a16:creationId xmlns:a16="http://schemas.microsoft.com/office/drawing/2014/main" id="{8E353C06-CB10-446A-9131-4091949D0F76}"/>
              </a:ext>
            </a:extLst>
          </p:cNvPr>
          <p:cNvSpPr txBox="1">
            <a:spLocks/>
          </p:cNvSpPr>
          <p:nvPr/>
        </p:nvSpPr>
        <p:spPr>
          <a:xfrm>
            <a:off x="6436943" y="3255171"/>
            <a:ext cx="2178040" cy="1994713"/>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人物角色是用户的代表，通常基于用户研究并结合用户目标、需求和兴趣。将人物角色分为几种类型。每一种都有自己的优点和缺点。</a:t>
            </a:r>
          </a:p>
        </p:txBody>
      </p:sp>
      <p:sp>
        <p:nvSpPr>
          <p:cNvPr id="37" name="矩形: 圆角 36">
            <a:extLst>
              <a:ext uri="{FF2B5EF4-FFF2-40B4-BE49-F238E27FC236}">
                <a16:creationId xmlns:a16="http://schemas.microsoft.com/office/drawing/2014/main" id="{8833D619-AEDB-436E-B0E0-6F17D0F7793D}"/>
              </a:ext>
            </a:extLst>
          </p:cNvPr>
          <p:cNvSpPr/>
          <p:nvPr/>
        </p:nvSpPr>
        <p:spPr>
          <a:xfrm>
            <a:off x="9190723" y="2148478"/>
            <a:ext cx="2489200" cy="3740150"/>
          </a:xfrm>
          <a:prstGeom prst="roundRect">
            <a:avLst>
              <a:gd name="adj" fmla="val 3912"/>
            </a:avLst>
          </a:prstGeom>
          <a:solidFill>
            <a:schemeClr val="bg1"/>
          </a:solidFill>
          <a:ln>
            <a:noFill/>
          </a:ln>
          <a:effectLst>
            <a:outerShdw blurRad="342900" dir="180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8" name="标题 1">
            <a:extLst>
              <a:ext uri="{FF2B5EF4-FFF2-40B4-BE49-F238E27FC236}">
                <a16:creationId xmlns:a16="http://schemas.microsoft.com/office/drawing/2014/main" id="{4E1CD13F-C294-45F8-87D0-1A24D2CFD004}"/>
              </a:ext>
            </a:extLst>
          </p:cNvPr>
          <p:cNvSpPr txBox="1">
            <a:spLocks/>
          </p:cNvSpPr>
          <p:nvPr/>
        </p:nvSpPr>
        <p:spPr>
          <a:xfrm>
            <a:off x="9063723" y="2495550"/>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当地消费分析</a:t>
            </a:r>
          </a:p>
        </p:txBody>
      </p:sp>
      <p:grpSp>
        <p:nvGrpSpPr>
          <p:cNvPr id="5" name="组合 4">
            <a:extLst>
              <a:ext uri="{FF2B5EF4-FFF2-40B4-BE49-F238E27FC236}">
                <a16:creationId xmlns:a16="http://schemas.microsoft.com/office/drawing/2014/main" id="{C4769295-D764-4F56-B8BA-13EA6EA51F7E}"/>
              </a:ext>
            </a:extLst>
          </p:cNvPr>
          <p:cNvGrpSpPr/>
          <p:nvPr/>
        </p:nvGrpSpPr>
        <p:grpSpPr>
          <a:xfrm>
            <a:off x="9285973" y="2747068"/>
            <a:ext cx="2298700" cy="419795"/>
            <a:chOff x="9285973" y="2747068"/>
            <a:chExt cx="2298700" cy="419795"/>
          </a:xfrm>
        </p:grpSpPr>
        <p:sp>
          <p:nvSpPr>
            <p:cNvPr id="39" name="矩形 38">
              <a:extLst>
                <a:ext uri="{FF2B5EF4-FFF2-40B4-BE49-F238E27FC236}">
                  <a16:creationId xmlns:a16="http://schemas.microsoft.com/office/drawing/2014/main" id="{D21843AC-C15F-4AFF-B436-89FA767383B3}"/>
                </a:ext>
              </a:extLst>
            </p:cNvPr>
            <p:cNvSpPr/>
            <p:nvPr/>
          </p:nvSpPr>
          <p:spPr>
            <a:xfrm>
              <a:off x="9285973" y="30057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0" name="矩形 39">
              <a:extLst>
                <a:ext uri="{FF2B5EF4-FFF2-40B4-BE49-F238E27FC236}">
                  <a16:creationId xmlns:a16="http://schemas.microsoft.com/office/drawing/2014/main" id="{C1EFE577-A87A-4D3A-B11D-2FC7998DD9C0}"/>
                </a:ext>
              </a:extLst>
            </p:cNvPr>
            <p:cNvSpPr/>
            <p:nvPr/>
          </p:nvSpPr>
          <p:spPr>
            <a:xfrm flipH="1">
              <a:off x="10670273" y="30201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1" name="标题 1">
              <a:extLst>
                <a:ext uri="{FF2B5EF4-FFF2-40B4-BE49-F238E27FC236}">
                  <a16:creationId xmlns:a16="http://schemas.microsoft.com/office/drawing/2014/main" id="{DE1EB851-03B2-49CD-A24E-F71265F825A6}"/>
                </a:ext>
              </a:extLst>
            </p:cNvPr>
            <p:cNvSpPr txBox="1">
              <a:spLocks/>
            </p:cNvSpPr>
            <p:nvPr/>
          </p:nvSpPr>
          <p:spPr>
            <a:xfrm>
              <a:off x="10219975" y="2747068"/>
              <a:ext cx="430696" cy="419795"/>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600" dirty="0">
                  <a:solidFill>
                    <a:schemeClr val="accent1"/>
                  </a:solidFill>
                  <a:latin typeface="思源黑体 CN Regular" panose="020B0500000000000000" pitchFamily="34" charset="-122"/>
                  <a:ea typeface="思源黑体 CN Regular" panose="020B0500000000000000" pitchFamily="34" charset="-122"/>
                </a:rPr>
                <a:t>04</a:t>
              </a:r>
            </a:p>
          </p:txBody>
        </p:sp>
      </p:grpSp>
      <p:sp>
        <p:nvSpPr>
          <p:cNvPr id="42" name="标题 1">
            <a:extLst>
              <a:ext uri="{FF2B5EF4-FFF2-40B4-BE49-F238E27FC236}">
                <a16:creationId xmlns:a16="http://schemas.microsoft.com/office/drawing/2014/main" id="{F5AD6E91-AC26-46C7-974A-6CD8DF1AD224}"/>
              </a:ext>
            </a:extLst>
          </p:cNvPr>
          <p:cNvSpPr txBox="1">
            <a:spLocks/>
          </p:cNvSpPr>
          <p:nvPr/>
        </p:nvSpPr>
        <p:spPr>
          <a:xfrm>
            <a:off x="9346303" y="3255171"/>
            <a:ext cx="2178040" cy="1994713"/>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当地消费者对价格的敏感度特别高、缺乏权益意识以及迷信广告；企业行为深受政府行为的约束和牵</a:t>
            </a:r>
          </a:p>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制，使整个市场变得更加复杂和不规范。</a:t>
            </a:r>
          </a:p>
        </p:txBody>
      </p:sp>
    </p:spTree>
    <p:extLst>
      <p:ext uri="{BB962C8B-B14F-4D97-AF65-F5344CB8AC3E}">
        <p14:creationId xmlns:p14="http://schemas.microsoft.com/office/powerpoint/2010/main" val="1086794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3FFE2C2-BBBA-4ADD-899E-058840BEADE7}"/>
              </a:ext>
            </a:extLst>
          </p:cNvPr>
          <p:cNvSpPr>
            <a:spLocks noGrp="1"/>
          </p:cNvSpPr>
          <p:nvPr>
            <p:ph type="body" sz="quarter" idx="13"/>
          </p:nvPr>
        </p:nvSpPr>
        <p:spPr/>
        <p:txBody>
          <a:bodyPr>
            <a:noAutofit/>
          </a:bodyPr>
          <a:lstStyle/>
          <a:p>
            <a:r>
              <a:rPr lang="zh-CN" altLang="en-US" dirty="0"/>
              <a:t>市场研究</a:t>
            </a:r>
          </a:p>
        </p:txBody>
      </p:sp>
      <p:sp>
        <p:nvSpPr>
          <p:cNvPr id="15" name="文本占位符 14">
            <a:extLst>
              <a:ext uri="{FF2B5EF4-FFF2-40B4-BE49-F238E27FC236}">
                <a16:creationId xmlns:a16="http://schemas.microsoft.com/office/drawing/2014/main" id="{95F7DCFC-C776-4C12-AA61-70A3423214C3}"/>
              </a:ext>
            </a:extLst>
          </p:cNvPr>
          <p:cNvSpPr>
            <a:spLocks noGrp="1"/>
          </p:cNvSpPr>
          <p:nvPr>
            <p:ph type="body" sz="quarter" idx="14"/>
          </p:nvPr>
        </p:nvSpPr>
        <p:spPr/>
        <p:txBody>
          <a:bodyPr>
            <a:noAutofit/>
          </a:bodyPr>
          <a:lstStyle/>
          <a:p>
            <a:r>
              <a:rPr lang="en-US" altLang="zh-CN" dirty="0"/>
              <a:t>MARKET RESEARCH</a:t>
            </a:r>
          </a:p>
        </p:txBody>
      </p:sp>
      <p:grpSp>
        <p:nvGrpSpPr>
          <p:cNvPr id="2" name="组合 1">
            <a:extLst>
              <a:ext uri="{FF2B5EF4-FFF2-40B4-BE49-F238E27FC236}">
                <a16:creationId xmlns:a16="http://schemas.microsoft.com/office/drawing/2014/main" id="{C5241D01-2D18-4565-A14D-B9D9886FDF56}"/>
              </a:ext>
            </a:extLst>
          </p:cNvPr>
          <p:cNvGrpSpPr/>
          <p:nvPr/>
        </p:nvGrpSpPr>
        <p:grpSpPr>
          <a:xfrm>
            <a:off x="4716528" y="969372"/>
            <a:ext cx="2751072" cy="484300"/>
            <a:chOff x="4716528" y="969372"/>
            <a:chExt cx="2751072" cy="484300"/>
          </a:xfrm>
        </p:grpSpPr>
        <p:sp>
          <p:nvSpPr>
            <p:cNvPr id="25" name="矩形 24">
              <a:extLst>
                <a:ext uri="{FF2B5EF4-FFF2-40B4-BE49-F238E27FC236}">
                  <a16:creationId xmlns:a16="http://schemas.microsoft.com/office/drawing/2014/main" id="{476C9AE0-324A-4AA8-B3B3-59793DE2C6E1}"/>
                </a:ext>
              </a:extLst>
            </p:cNvPr>
            <p:cNvSpPr/>
            <p:nvPr/>
          </p:nvSpPr>
          <p:spPr>
            <a:xfrm>
              <a:off x="4716528" y="1123151"/>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6" name="标题 1">
              <a:extLst>
                <a:ext uri="{FF2B5EF4-FFF2-40B4-BE49-F238E27FC236}">
                  <a16:creationId xmlns:a16="http://schemas.microsoft.com/office/drawing/2014/main" id="{93090530-977B-48F5-80B9-E0A5D75D740F}"/>
                </a:ext>
              </a:extLst>
            </p:cNvPr>
            <p:cNvSpPr txBox="1">
              <a:spLocks/>
            </p:cNvSpPr>
            <p:nvPr/>
          </p:nvSpPr>
          <p:spPr>
            <a:xfrm>
              <a:off x="4724400" y="969372"/>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市场调研情况</a:t>
              </a:r>
            </a:p>
          </p:txBody>
        </p:sp>
      </p:grpSp>
      <p:sp>
        <p:nvSpPr>
          <p:cNvPr id="27" name="标题 1">
            <a:extLst>
              <a:ext uri="{FF2B5EF4-FFF2-40B4-BE49-F238E27FC236}">
                <a16:creationId xmlns:a16="http://schemas.microsoft.com/office/drawing/2014/main" id="{8150DFD7-C6CC-4E1B-9A79-7B79F46F8FA8}"/>
              </a:ext>
            </a:extLst>
          </p:cNvPr>
          <p:cNvSpPr txBox="1">
            <a:spLocks/>
          </p:cNvSpPr>
          <p:nvPr/>
        </p:nvSpPr>
        <p:spPr>
          <a:xfrm>
            <a:off x="4217504" y="1307975"/>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MARKET RESEARCH SITUATION</a:t>
            </a:r>
          </a:p>
        </p:txBody>
      </p:sp>
      <p:sp>
        <p:nvSpPr>
          <p:cNvPr id="68" name="矩形 67">
            <a:extLst>
              <a:ext uri="{FF2B5EF4-FFF2-40B4-BE49-F238E27FC236}">
                <a16:creationId xmlns:a16="http://schemas.microsoft.com/office/drawing/2014/main" id="{98893F06-F37E-4A24-BC51-6523FFABB6BE}"/>
              </a:ext>
            </a:extLst>
          </p:cNvPr>
          <p:cNvSpPr/>
          <p:nvPr/>
        </p:nvSpPr>
        <p:spPr>
          <a:xfrm flipH="1">
            <a:off x="1491780" y="2575083"/>
            <a:ext cx="24840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9" name="标题 1">
            <a:extLst>
              <a:ext uri="{FF2B5EF4-FFF2-40B4-BE49-F238E27FC236}">
                <a16:creationId xmlns:a16="http://schemas.microsoft.com/office/drawing/2014/main" id="{6D874C50-7C16-41DB-B7E1-62A47A51A1F4}"/>
              </a:ext>
            </a:extLst>
          </p:cNvPr>
          <p:cNvSpPr txBox="1">
            <a:spLocks/>
          </p:cNvSpPr>
          <p:nvPr/>
        </p:nvSpPr>
        <p:spPr>
          <a:xfrm>
            <a:off x="977566" y="2062749"/>
            <a:ext cx="514214" cy="46070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dirty="0">
                <a:solidFill>
                  <a:schemeClr val="accent1"/>
                </a:solidFill>
                <a:latin typeface="思源黑体 CN Regular" panose="020B0500000000000000" pitchFamily="34" charset="-122"/>
                <a:ea typeface="思源黑体 CN Regular" panose="020B0500000000000000" pitchFamily="34" charset="-122"/>
              </a:rPr>
              <a:t>01</a:t>
            </a:r>
          </a:p>
        </p:txBody>
      </p:sp>
      <p:sp>
        <p:nvSpPr>
          <p:cNvPr id="70" name="标题 1">
            <a:extLst>
              <a:ext uri="{FF2B5EF4-FFF2-40B4-BE49-F238E27FC236}">
                <a16:creationId xmlns:a16="http://schemas.microsoft.com/office/drawing/2014/main" id="{C824A7CE-B970-4020-89ED-8869C3548A6B}"/>
              </a:ext>
            </a:extLst>
          </p:cNvPr>
          <p:cNvSpPr txBox="1">
            <a:spLocks/>
          </p:cNvSpPr>
          <p:nvPr/>
        </p:nvSpPr>
        <p:spPr>
          <a:xfrm>
            <a:off x="1408262" y="2164632"/>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市场现有规模</a:t>
            </a:r>
          </a:p>
        </p:txBody>
      </p:sp>
      <p:sp>
        <p:nvSpPr>
          <p:cNvPr id="71" name="标题 1">
            <a:extLst>
              <a:ext uri="{FF2B5EF4-FFF2-40B4-BE49-F238E27FC236}">
                <a16:creationId xmlns:a16="http://schemas.microsoft.com/office/drawing/2014/main" id="{02A82888-EB03-49CB-8E52-47C0925316F7}"/>
              </a:ext>
            </a:extLst>
          </p:cNvPr>
          <p:cNvSpPr txBox="1">
            <a:spLocks/>
          </p:cNvSpPr>
          <p:nvPr/>
        </p:nvSpPr>
        <p:spPr>
          <a:xfrm>
            <a:off x="977566" y="4716962"/>
            <a:ext cx="2914696"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市场规模</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(Market Size)</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，即市场容量，市场规模主要是研究目标产品或行业的整体规模。</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72" name="矩形 71">
            <a:extLst>
              <a:ext uri="{FF2B5EF4-FFF2-40B4-BE49-F238E27FC236}">
                <a16:creationId xmlns:a16="http://schemas.microsoft.com/office/drawing/2014/main" id="{7D233FAE-1694-47BD-99E3-F947BCFA293D}"/>
              </a:ext>
            </a:extLst>
          </p:cNvPr>
          <p:cNvSpPr/>
          <p:nvPr/>
        </p:nvSpPr>
        <p:spPr>
          <a:xfrm>
            <a:off x="1035686" y="2716502"/>
            <a:ext cx="2848303" cy="1834308"/>
          </a:xfrm>
          <a:prstGeom prst="rect">
            <a:avLst/>
          </a:prstGeom>
          <a: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3" name="矩形 72">
            <a:extLst>
              <a:ext uri="{FF2B5EF4-FFF2-40B4-BE49-F238E27FC236}">
                <a16:creationId xmlns:a16="http://schemas.microsoft.com/office/drawing/2014/main" id="{E538B10E-1DF1-4C8B-BC9A-F3E4ACC92C45}"/>
              </a:ext>
            </a:extLst>
          </p:cNvPr>
          <p:cNvSpPr/>
          <p:nvPr/>
        </p:nvSpPr>
        <p:spPr>
          <a:xfrm flipH="1">
            <a:off x="5127942" y="2575083"/>
            <a:ext cx="24840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4" name="标题 1">
            <a:extLst>
              <a:ext uri="{FF2B5EF4-FFF2-40B4-BE49-F238E27FC236}">
                <a16:creationId xmlns:a16="http://schemas.microsoft.com/office/drawing/2014/main" id="{759FCCF4-AA92-49F7-8031-9543E74744BE}"/>
              </a:ext>
            </a:extLst>
          </p:cNvPr>
          <p:cNvSpPr txBox="1">
            <a:spLocks/>
          </p:cNvSpPr>
          <p:nvPr/>
        </p:nvSpPr>
        <p:spPr>
          <a:xfrm>
            <a:off x="4613728" y="2062749"/>
            <a:ext cx="514214" cy="46070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dirty="0">
                <a:solidFill>
                  <a:schemeClr val="accent1"/>
                </a:solidFill>
                <a:latin typeface="思源黑体 CN Regular" panose="020B0500000000000000" pitchFamily="34" charset="-122"/>
                <a:ea typeface="思源黑体 CN Regular" panose="020B0500000000000000" pitchFamily="34" charset="-122"/>
              </a:rPr>
              <a:t>02</a:t>
            </a:r>
          </a:p>
        </p:txBody>
      </p:sp>
      <p:sp>
        <p:nvSpPr>
          <p:cNvPr id="75" name="标题 1">
            <a:extLst>
              <a:ext uri="{FF2B5EF4-FFF2-40B4-BE49-F238E27FC236}">
                <a16:creationId xmlns:a16="http://schemas.microsoft.com/office/drawing/2014/main" id="{C0A7A638-6E37-466A-A8CA-9B1680D54A40}"/>
              </a:ext>
            </a:extLst>
          </p:cNvPr>
          <p:cNvSpPr txBox="1">
            <a:spLocks/>
          </p:cNvSpPr>
          <p:nvPr/>
        </p:nvSpPr>
        <p:spPr>
          <a:xfrm>
            <a:off x="5044424" y="2164632"/>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当前经营状况</a:t>
            </a:r>
          </a:p>
        </p:txBody>
      </p:sp>
      <p:sp>
        <p:nvSpPr>
          <p:cNvPr id="76" name="标题 1">
            <a:extLst>
              <a:ext uri="{FF2B5EF4-FFF2-40B4-BE49-F238E27FC236}">
                <a16:creationId xmlns:a16="http://schemas.microsoft.com/office/drawing/2014/main" id="{F68ED1E4-7D19-4009-9B20-E73AD8BEB2BF}"/>
              </a:ext>
            </a:extLst>
          </p:cNvPr>
          <p:cNvSpPr txBox="1">
            <a:spLocks/>
          </p:cNvSpPr>
          <p:nvPr/>
        </p:nvSpPr>
        <p:spPr>
          <a:xfrm>
            <a:off x="4605857" y="4716962"/>
            <a:ext cx="2914696"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今年以来企业经营状况下滑较多，经营困难相对较大，企业产销、订货下滑，库存压力加大，产品价格下跌。</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77" name="矩形 76">
            <a:extLst>
              <a:ext uri="{FF2B5EF4-FFF2-40B4-BE49-F238E27FC236}">
                <a16:creationId xmlns:a16="http://schemas.microsoft.com/office/drawing/2014/main" id="{2EA27D12-3E41-45B8-8F60-2289FF48BC6A}"/>
              </a:ext>
            </a:extLst>
          </p:cNvPr>
          <p:cNvSpPr/>
          <p:nvPr/>
        </p:nvSpPr>
        <p:spPr>
          <a:xfrm>
            <a:off x="4663977" y="2716502"/>
            <a:ext cx="2848303" cy="1834308"/>
          </a:xfrm>
          <a:prstGeom prst="rect">
            <a:avLst/>
          </a:prstGeom>
          <a: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8" name="矩形 77">
            <a:extLst>
              <a:ext uri="{FF2B5EF4-FFF2-40B4-BE49-F238E27FC236}">
                <a16:creationId xmlns:a16="http://schemas.microsoft.com/office/drawing/2014/main" id="{684E7ACA-2DB8-4361-B0C4-4670DABD71D5}"/>
              </a:ext>
            </a:extLst>
          </p:cNvPr>
          <p:cNvSpPr/>
          <p:nvPr/>
        </p:nvSpPr>
        <p:spPr>
          <a:xfrm flipH="1">
            <a:off x="8748362" y="2575083"/>
            <a:ext cx="24840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9" name="标题 1">
            <a:extLst>
              <a:ext uri="{FF2B5EF4-FFF2-40B4-BE49-F238E27FC236}">
                <a16:creationId xmlns:a16="http://schemas.microsoft.com/office/drawing/2014/main" id="{4ECBB6DA-91B8-47F8-A043-BF511D9D33EE}"/>
              </a:ext>
            </a:extLst>
          </p:cNvPr>
          <p:cNvSpPr txBox="1">
            <a:spLocks/>
          </p:cNvSpPr>
          <p:nvPr/>
        </p:nvSpPr>
        <p:spPr>
          <a:xfrm>
            <a:off x="8234148" y="2062749"/>
            <a:ext cx="514214" cy="46070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dirty="0">
                <a:solidFill>
                  <a:schemeClr val="accent1"/>
                </a:solidFill>
                <a:latin typeface="思源黑体 CN Regular" panose="020B0500000000000000" pitchFamily="34" charset="-122"/>
                <a:ea typeface="思源黑体 CN Regular" panose="020B0500000000000000" pitchFamily="34" charset="-122"/>
              </a:rPr>
              <a:t>03</a:t>
            </a:r>
          </a:p>
        </p:txBody>
      </p:sp>
      <p:sp>
        <p:nvSpPr>
          <p:cNvPr id="80" name="标题 1">
            <a:extLst>
              <a:ext uri="{FF2B5EF4-FFF2-40B4-BE49-F238E27FC236}">
                <a16:creationId xmlns:a16="http://schemas.microsoft.com/office/drawing/2014/main" id="{5DAD2A9B-DA6E-4225-9B7B-99367755CDFD}"/>
              </a:ext>
            </a:extLst>
          </p:cNvPr>
          <p:cNvSpPr txBox="1">
            <a:spLocks/>
          </p:cNvSpPr>
          <p:nvPr/>
        </p:nvSpPr>
        <p:spPr>
          <a:xfrm>
            <a:off x="8664844" y="2164632"/>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当下市场弊端</a:t>
            </a:r>
          </a:p>
        </p:txBody>
      </p:sp>
      <p:sp>
        <p:nvSpPr>
          <p:cNvPr id="81" name="标题 1">
            <a:extLst>
              <a:ext uri="{FF2B5EF4-FFF2-40B4-BE49-F238E27FC236}">
                <a16:creationId xmlns:a16="http://schemas.microsoft.com/office/drawing/2014/main" id="{3DFB6BC1-AB70-4C9F-8421-1EBE32D53AA0}"/>
              </a:ext>
            </a:extLst>
          </p:cNvPr>
          <p:cNvSpPr txBox="1">
            <a:spLocks/>
          </p:cNvSpPr>
          <p:nvPr/>
        </p:nvSpPr>
        <p:spPr>
          <a:xfrm>
            <a:off x="8234148" y="4716962"/>
            <a:ext cx="2914696"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市场盲目性滞后，使资金更加朝着一些有利可图的行业流动，从而使市场的不稳定性增加，使恶性竞争更加频繁，增加市场不稳定性。</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82" name="矩形 81">
            <a:extLst>
              <a:ext uri="{FF2B5EF4-FFF2-40B4-BE49-F238E27FC236}">
                <a16:creationId xmlns:a16="http://schemas.microsoft.com/office/drawing/2014/main" id="{1B20D70F-EB50-42B5-9B52-134679F59AA6}"/>
              </a:ext>
            </a:extLst>
          </p:cNvPr>
          <p:cNvSpPr/>
          <p:nvPr/>
        </p:nvSpPr>
        <p:spPr>
          <a:xfrm>
            <a:off x="8292268" y="2716502"/>
            <a:ext cx="2848303" cy="1834308"/>
          </a:xfrm>
          <a:prstGeom prst="rect">
            <a:avLst/>
          </a:prstGeom>
          <a:blipFill>
            <a:blip r:embed="rId6">
              <a:extLst>
                <a:ext uri="{BEBA8EAE-BF5A-486C-A8C5-ECC9F3942E4B}">
                  <a14:imgProps xmlns:a14="http://schemas.microsoft.com/office/drawing/2010/main">
                    <a14:imgLayer r:embed="rId7">
                      <a14:imgEffect>
                        <a14:colorTemperature colorTemp="112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Tree>
    <p:extLst>
      <p:ext uri="{BB962C8B-B14F-4D97-AF65-F5344CB8AC3E}">
        <p14:creationId xmlns:p14="http://schemas.microsoft.com/office/powerpoint/2010/main" val="3782701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3FFE2C2-BBBA-4ADD-899E-058840BEADE7}"/>
              </a:ext>
            </a:extLst>
          </p:cNvPr>
          <p:cNvSpPr>
            <a:spLocks noGrp="1"/>
          </p:cNvSpPr>
          <p:nvPr>
            <p:ph type="body" sz="quarter" idx="13"/>
          </p:nvPr>
        </p:nvSpPr>
        <p:spPr/>
        <p:txBody>
          <a:bodyPr>
            <a:noAutofit/>
          </a:bodyPr>
          <a:lstStyle/>
          <a:p>
            <a:r>
              <a:rPr lang="zh-CN" altLang="en-US" dirty="0"/>
              <a:t>市场研究</a:t>
            </a:r>
          </a:p>
        </p:txBody>
      </p:sp>
      <p:sp>
        <p:nvSpPr>
          <p:cNvPr id="15" name="文本占位符 14">
            <a:extLst>
              <a:ext uri="{FF2B5EF4-FFF2-40B4-BE49-F238E27FC236}">
                <a16:creationId xmlns:a16="http://schemas.microsoft.com/office/drawing/2014/main" id="{95F7DCFC-C776-4C12-AA61-70A3423214C3}"/>
              </a:ext>
            </a:extLst>
          </p:cNvPr>
          <p:cNvSpPr>
            <a:spLocks noGrp="1"/>
          </p:cNvSpPr>
          <p:nvPr>
            <p:ph type="body" sz="quarter" idx="14"/>
          </p:nvPr>
        </p:nvSpPr>
        <p:spPr/>
        <p:txBody>
          <a:bodyPr>
            <a:noAutofit/>
          </a:bodyPr>
          <a:lstStyle/>
          <a:p>
            <a:r>
              <a:rPr lang="en-US" altLang="zh-CN" dirty="0"/>
              <a:t>MARKET RESEARCH</a:t>
            </a:r>
          </a:p>
        </p:txBody>
      </p:sp>
      <p:sp>
        <p:nvSpPr>
          <p:cNvPr id="43" name="矩形 42">
            <a:extLst>
              <a:ext uri="{FF2B5EF4-FFF2-40B4-BE49-F238E27FC236}">
                <a16:creationId xmlns:a16="http://schemas.microsoft.com/office/drawing/2014/main" id="{0F3C7191-21CD-46F5-BEA2-919971CEB0CB}"/>
              </a:ext>
            </a:extLst>
          </p:cNvPr>
          <p:cNvSpPr/>
          <p:nvPr/>
        </p:nvSpPr>
        <p:spPr>
          <a:xfrm>
            <a:off x="5920418" y="-44245"/>
            <a:ext cx="14400" cy="70153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11" name="组合 10">
            <a:extLst>
              <a:ext uri="{FF2B5EF4-FFF2-40B4-BE49-F238E27FC236}">
                <a16:creationId xmlns:a16="http://schemas.microsoft.com/office/drawing/2014/main" id="{2DEFD718-99E8-460C-A8E3-18E1C237EF0E}"/>
              </a:ext>
            </a:extLst>
          </p:cNvPr>
          <p:cNvGrpSpPr/>
          <p:nvPr/>
        </p:nvGrpSpPr>
        <p:grpSpPr>
          <a:xfrm>
            <a:off x="362147" y="2852933"/>
            <a:ext cx="2743200" cy="484300"/>
            <a:chOff x="362147" y="2852933"/>
            <a:chExt cx="2743200" cy="484300"/>
          </a:xfrm>
        </p:grpSpPr>
        <p:sp>
          <p:nvSpPr>
            <p:cNvPr id="56" name="矩形 55">
              <a:extLst>
                <a:ext uri="{FF2B5EF4-FFF2-40B4-BE49-F238E27FC236}">
                  <a16:creationId xmlns:a16="http://schemas.microsoft.com/office/drawing/2014/main" id="{C457A345-8B72-45BE-A1BF-9CD20A67BC09}"/>
                </a:ext>
              </a:extLst>
            </p:cNvPr>
            <p:cNvSpPr/>
            <p:nvPr/>
          </p:nvSpPr>
          <p:spPr>
            <a:xfrm>
              <a:off x="362147" y="303768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 name="标题 1">
              <a:extLst>
                <a:ext uri="{FF2B5EF4-FFF2-40B4-BE49-F238E27FC236}">
                  <a16:creationId xmlns:a16="http://schemas.microsoft.com/office/drawing/2014/main" id="{6A0D0D88-C02D-40ED-BCC6-807E1046F659}"/>
                </a:ext>
              </a:extLst>
            </p:cNvPr>
            <p:cNvSpPr txBox="1">
              <a:spLocks/>
            </p:cNvSpPr>
            <p:nvPr/>
          </p:nvSpPr>
          <p:spPr>
            <a:xfrm>
              <a:off x="362147" y="285293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目标市场概括</a:t>
              </a:r>
            </a:p>
          </p:txBody>
        </p:sp>
      </p:grpSp>
      <p:sp>
        <p:nvSpPr>
          <p:cNvPr id="58" name="标题 1">
            <a:extLst>
              <a:ext uri="{FF2B5EF4-FFF2-40B4-BE49-F238E27FC236}">
                <a16:creationId xmlns:a16="http://schemas.microsoft.com/office/drawing/2014/main" id="{9EE276E2-3E9E-4A8B-8EA0-CF9C5D9B251A}"/>
              </a:ext>
            </a:extLst>
          </p:cNvPr>
          <p:cNvSpPr txBox="1">
            <a:spLocks/>
          </p:cNvSpPr>
          <p:nvPr/>
        </p:nvSpPr>
        <p:spPr>
          <a:xfrm>
            <a:off x="362147" y="326041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SUMMARY OF TARGET MARKET</a:t>
            </a:r>
          </a:p>
        </p:txBody>
      </p:sp>
      <p:sp>
        <p:nvSpPr>
          <p:cNvPr id="59" name="标题 1">
            <a:extLst>
              <a:ext uri="{FF2B5EF4-FFF2-40B4-BE49-F238E27FC236}">
                <a16:creationId xmlns:a16="http://schemas.microsoft.com/office/drawing/2014/main" id="{395A38E0-83CF-44A7-BCCD-2FB6F160DF24}"/>
              </a:ext>
            </a:extLst>
          </p:cNvPr>
          <p:cNvSpPr txBox="1">
            <a:spLocks/>
          </p:cNvSpPr>
          <p:nvPr/>
        </p:nvSpPr>
        <p:spPr>
          <a:xfrm>
            <a:off x="351294" y="3734207"/>
            <a:ext cx="3756992" cy="167154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选择对本公司最有吸引力的一个或多个细分市场作为营销目标，所选定的细分市场即为本公司的目标市场。针对目标市场的营销，可把营销活动集中于购买需求及购买习惯都很类似的一群人。</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8" name="标题 1">
            <a:extLst>
              <a:ext uri="{FF2B5EF4-FFF2-40B4-BE49-F238E27FC236}">
                <a16:creationId xmlns:a16="http://schemas.microsoft.com/office/drawing/2014/main" id="{F3EDD311-E5AB-46DC-8BCB-081951F910AB}"/>
              </a:ext>
            </a:extLst>
          </p:cNvPr>
          <p:cNvSpPr txBox="1">
            <a:spLocks/>
          </p:cNvSpPr>
          <p:nvPr/>
        </p:nvSpPr>
        <p:spPr>
          <a:xfrm>
            <a:off x="6649629" y="2084227"/>
            <a:ext cx="4562533"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体现在城市发展水平、综合经济实力、对人才吸引力、信息交流能力、国际竞争力、科技创新能力等各个层面。</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2" name="组合 1">
            <a:extLst>
              <a:ext uri="{FF2B5EF4-FFF2-40B4-BE49-F238E27FC236}">
                <a16:creationId xmlns:a16="http://schemas.microsoft.com/office/drawing/2014/main" id="{35214247-ADBC-4877-87E3-AD1B73D8BB87}"/>
              </a:ext>
            </a:extLst>
          </p:cNvPr>
          <p:cNvGrpSpPr/>
          <p:nvPr/>
        </p:nvGrpSpPr>
        <p:grpSpPr>
          <a:xfrm>
            <a:off x="5616438" y="1404419"/>
            <a:ext cx="4952912" cy="607960"/>
            <a:chOff x="5616438" y="1404419"/>
            <a:chExt cx="4952912" cy="607960"/>
          </a:xfrm>
        </p:grpSpPr>
        <p:sp>
          <p:nvSpPr>
            <p:cNvPr id="10" name="矩形 9">
              <a:extLst>
                <a:ext uri="{FF2B5EF4-FFF2-40B4-BE49-F238E27FC236}">
                  <a16:creationId xmlns:a16="http://schemas.microsoft.com/office/drawing/2014/main" id="{856BEDCA-4EBC-47A2-B5CD-9EB15F4B73C6}"/>
                </a:ext>
              </a:extLst>
            </p:cNvPr>
            <p:cNvSpPr/>
            <p:nvPr/>
          </p:nvSpPr>
          <p:spPr>
            <a:xfrm>
              <a:off x="5920418" y="1404419"/>
              <a:ext cx="4648932" cy="607960"/>
            </a:xfrm>
            <a:prstGeom prst="rect">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4" name="椭圆 43">
              <a:extLst>
                <a:ext uri="{FF2B5EF4-FFF2-40B4-BE49-F238E27FC236}">
                  <a16:creationId xmlns:a16="http://schemas.microsoft.com/office/drawing/2014/main" id="{B5167B70-5864-4C71-B2E4-5BC95E221364}"/>
                </a:ext>
              </a:extLst>
            </p:cNvPr>
            <p:cNvSpPr/>
            <p:nvPr/>
          </p:nvSpPr>
          <p:spPr>
            <a:xfrm>
              <a:off x="5616438" y="1404419"/>
              <a:ext cx="607960" cy="60796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7" name="标题 1">
              <a:extLst>
                <a:ext uri="{FF2B5EF4-FFF2-40B4-BE49-F238E27FC236}">
                  <a16:creationId xmlns:a16="http://schemas.microsoft.com/office/drawing/2014/main" id="{CAA6EB6C-75E2-486B-8FAA-27644BAE2822}"/>
                </a:ext>
              </a:extLst>
            </p:cNvPr>
            <p:cNvSpPr txBox="1">
              <a:spLocks/>
            </p:cNvSpPr>
            <p:nvPr/>
          </p:nvSpPr>
          <p:spPr>
            <a:xfrm>
              <a:off x="6649629" y="1522226"/>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一线主流城市</a:t>
              </a:r>
            </a:p>
          </p:txBody>
        </p:sp>
        <p:pic>
          <p:nvPicPr>
            <p:cNvPr id="3" name="图形 2">
              <a:extLst>
                <a:ext uri="{FF2B5EF4-FFF2-40B4-BE49-F238E27FC236}">
                  <a16:creationId xmlns:a16="http://schemas.microsoft.com/office/drawing/2014/main" id="{B2811AA9-393B-415E-B621-E2EA6902ED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25554" y="1500497"/>
              <a:ext cx="418528" cy="418528"/>
            </a:xfrm>
            <a:prstGeom prst="rect">
              <a:avLst/>
            </a:prstGeom>
          </p:spPr>
        </p:pic>
      </p:grpSp>
      <p:sp>
        <p:nvSpPr>
          <p:cNvPr id="53" name="标题 1">
            <a:extLst>
              <a:ext uri="{FF2B5EF4-FFF2-40B4-BE49-F238E27FC236}">
                <a16:creationId xmlns:a16="http://schemas.microsoft.com/office/drawing/2014/main" id="{D0AC1859-77BE-42C3-A13A-1030E9D2493B}"/>
              </a:ext>
            </a:extLst>
          </p:cNvPr>
          <p:cNvSpPr txBox="1">
            <a:spLocks/>
          </p:cNvSpPr>
          <p:nvPr/>
        </p:nvSpPr>
        <p:spPr>
          <a:xfrm>
            <a:off x="6649629" y="3820094"/>
            <a:ext cx="4778096"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二级城市最大的特点应该是发展较快，并且经济较发达</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人口数量较多，在未来发展中</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 很有可能发展成为一级城市</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4" name="组合 3">
            <a:extLst>
              <a:ext uri="{FF2B5EF4-FFF2-40B4-BE49-F238E27FC236}">
                <a16:creationId xmlns:a16="http://schemas.microsoft.com/office/drawing/2014/main" id="{9DAF7EE8-4514-4C90-8131-FD793A502F1A}"/>
              </a:ext>
            </a:extLst>
          </p:cNvPr>
          <p:cNvGrpSpPr/>
          <p:nvPr/>
        </p:nvGrpSpPr>
        <p:grpSpPr>
          <a:xfrm>
            <a:off x="5616438" y="3107341"/>
            <a:ext cx="4952912" cy="607960"/>
            <a:chOff x="5616438" y="3107341"/>
            <a:chExt cx="4952912" cy="607960"/>
          </a:xfrm>
        </p:grpSpPr>
        <p:sp>
          <p:nvSpPr>
            <p:cNvPr id="60" name="矩形 59">
              <a:extLst>
                <a:ext uri="{FF2B5EF4-FFF2-40B4-BE49-F238E27FC236}">
                  <a16:creationId xmlns:a16="http://schemas.microsoft.com/office/drawing/2014/main" id="{AAB67599-9279-4254-9203-1342252D9019}"/>
                </a:ext>
              </a:extLst>
            </p:cNvPr>
            <p:cNvSpPr/>
            <p:nvPr/>
          </p:nvSpPr>
          <p:spPr>
            <a:xfrm>
              <a:off x="5920418" y="3107341"/>
              <a:ext cx="4648932" cy="607960"/>
            </a:xfrm>
            <a:prstGeom prst="rect">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5" name="椭圆 44">
              <a:extLst>
                <a:ext uri="{FF2B5EF4-FFF2-40B4-BE49-F238E27FC236}">
                  <a16:creationId xmlns:a16="http://schemas.microsoft.com/office/drawing/2014/main" id="{F971823C-F496-4167-8456-9CA4BFE9B36D}"/>
                </a:ext>
              </a:extLst>
            </p:cNvPr>
            <p:cNvSpPr/>
            <p:nvPr/>
          </p:nvSpPr>
          <p:spPr>
            <a:xfrm>
              <a:off x="5616438" y="3107341"/>
              <a:ext cx="607960" cy="60796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52" name="标题 1">
              <a:extLst>
                <a:ext uri="{FF2B5EF4-FFF2-40B4-BE49-F238E27FC236}">
                  <a16:creationId xmlns:a16="http://schemas.microsoft.com/office/drawing/2014/main" id="{CB6CEC63-6A2D-4B37-B751-180A9B7EBF4E}"/>
                </a:ext>
              </a:extLst>
            </p:cNvPr>
            <p:cNvSpPr txBox="1">
              <a:spLocks/>
            </p:cNvSpPr>
            <p:nvPr/>
          </p:nvSpPr>
          <p:spPr>
            <a:xfrm>
              <a:off x="6649629" y="3225148"/>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二线发展城市</a:t>
              </a:r>
            </a:p>
          </p:txBody>
        </p:sp>
        <p:pic>
          <p:nvPicPr>
            <p:cNvPr id="5" name="图形 4">
              <a:extLst>
                <a:ext uri="{FF2B5EF4-FFF2-40B4-BE49-F238E27FC236}">
                  <a16:creationId xmlns:a16="http://schemas.microsoft.com/office/drawing/2014/main" id="{21EB4175-3C6F-43FB-9E06-D5C0846BCD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11154" y="3202057"/>
              <a:ext cx="418528" cy="418528"/>
            </a:xfrm>
            <a:prstGeom prst="rect">
              <a:avLst/>
            </a:prstGeom>
          </p:spPr>
        </p:pic>
      </p:grpSp>
      <p:sp>
        <p:nvSpPr>
          <p:cNvPr id="55" name="标题 1">
            <a:extLst>
              <a:ext uri="{FF2B5EF4-FFF2-40B4-BE49-F238E27FC236}">
                <a16:creationId xmlns:a16="http://schemas.microsoft.com/office/drawing/2014/main" id="{8E5FEEE3-58E4-4336-8AF9-32481D4E4834}"/>
              </a:ext>
            </a:extLst>
          </p:cNvPr>
          <p:cNvSpPr txBox="1">
            <a:spLocks/>
          </p:cNvSpPr>
          <p:nvPr/>
        </p:nvSpPr>
        <p:spPr>
          <a:xfrm>
            <a:off x="6649629" y="5521360"/>
            <a:ext cx="466816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高新技术产业开发区是为发展高新技术为目的而设置的特定区域，多依附于重工业。</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6" name="组合 5">
            <a:extLst>
              <a:ext uri="{FF2B5EF4-FFF2-40B4-BE49-F238E27FC236}">
                <a16:creationId xmlns:a16="http://schemas.microsoft.com/office/drawing/2014/main" id="{6253B45A-773E-440F-B1D0-D8BD0AA9615F}"/>
              </a:ext>
            </a:extLst>
          </p:cNvPr>
          <p:cNvGrpSpPr/>
          <p:nvPr/>
        </p:nvGrpSpPr>
        <p:grpSpPr>
          <a:xfrm>
            <a:off x="5616438" y="4843207"/>
            <a:ext cx="4952912" cy="607961"/>
            <a:chOff x="5616438" y="4843207"/>
            <a:chExt cx="4952912" cy="607961"/>
          </a:xfrm>
        </p:grpSpPr>
        <p:sp>
          <p:nvSpPr>
            <p:cNvPr id="61" name="矩形 60">
              <a:extLst>
                <a:ext uri="{FF2B5EF4-FFF2-40B4-BE49-F238E27FC236}">
                  <a16:creationId xmlns:a16="http://schemas.microsoft.com/office/drawing/2014/main" id="{540F7C4A-6785-43F8-865C-F944490C4FD2}"/>
                </a:ext>
              </a:extLst>
            </p:cNvPr>
            <p:cNvSpPr/>
            <p:nvPr/>
          </p:nvSpPr>
          <p:spPr>
            <a:xfrm>
              <a:off x="5920418" y="4843207"/>
              <a:ext cx="4648932" cy="607960"/>
            </a:xfrm>
            <a:prstGeom prst="rect">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6" name="椭圆 45">
              <a:extLst>
                <a:ext uri="{FF2B5EF4-FFF2-40B4-BE49-F238E27FC236}">
                  <a16:creationId xmlns:a16="http://schemas.microsoft.com/office/drawing/2014/main" id="{64BE3BE3-C0C9-4C30-B9E3-770C87827F0B}"/>
                </a:ext>
              </a:extLst>
            </p:cNvPr>
            <p:cNvSpPr/>
            <p:nvPr/>
          </p:nvSpPr>
          <p:spPr>
            <a:xfrm>
              <a:off x="5616438" y="4843208"/>
              <a:ext cx="607960" cy="60796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54" name="标题 1">
              <a:extLst>
                <a:ext uri="{FF2B5EF4-FFF2-40B4-BE49-F238E27FC236}">
                  <a16:creationId xmlns:a16="http://schemas.microsoft.com/office/drawing/2014/main" id="{A9BA4834-3A27-49A7-955B-CA2153C40247}"/>
                </a:ext>
              </a:extLst>
            </p:cNvPr>
            <p:cNvSpPr txBox="1">
              <a:spLocks/>
            </p:cNvSpPr>
            <p:nvPr/>
          </p:nvSpPr>
          <p:spPr>
            <a:xfrm>
              <a:off x="6649629" y="4961014"/>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高新开发区</a:t>
              </a:r>
            </a:p>
          </p:txBody>
        </p:sp>
        <p:pic>
          <p:nvPicPr>
            <p:cNvPr id="7" name="图形 6">
              <a:extLst>
                <a:ext uri="{FF2B5EF4-FFF2-40B4-BE49-F238E27FC236}">
                  <a16:creationId xmlns:a16="http://schemas.microsoft.com/office/drawing/2014/main" id="{91D85270-7A90-4A69-BEDA-F14EA353A7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25554" y="4937923"/>
              <a:ext cx="418528" cy="418528"/>
            </a:xfrm>
            <a:prstGeom prst="rect">
              <a:avLst/>
            </a:prstGeom>
          </p:spPr>
        </p:pic>
      </p:grpSp>
    </p:spTree>
    <p:extLst>
      <p:ext uri="{BB962C8B-B14F-4D97-AF65-F5344CB8AC3E}">
        <p14:creationId xmlns:p14="http://schemas.microsoft.com/office/powerpoint/2010/main" val="4240405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3FFE2C2-BBBA-4ADD-899E-058840BEADE7}"/>
              </a:ext>
            </a:extLst>
          </p:cNvPr>
          <p:cNvSpPr>
            <a:spLocks noGrp="1"/>
          </p:cNvSpPr>
          <p:nvPr>
            <p:ph type="body" sz="quarter" idx="13"/>
          </p:nvPr>
        </p:nvSpPr>
        <p:spPr/>
        <p:txBody>
          <a:bodyPr>
            <a:noAutofit/>
          </a:bodyPr>
          <a:lstStyle/>
          <a:p>
            <a:r>
              <a:rPr lang="zh-CN" altLang="en-US" dirty="0"/>
              <a:t>市场研究</a:t>
            </a:r>
          </a:p>
        </p:txBody>
      </p:sp>
      <p:sp>
        <p:nvSpPr>
          <p:cNvPr id="15" name="文本占位符 14">
            <a:extLst>
              <a:ext uri="{FF2B5EF4-FFF2-40B4-BE49-F238E27FC236}">
                <a16:creationId xmlns:a16="http://schemas.microsoft.com/office/drawing/2014/main" id="{95F7DCFC-C776-4C12-AA61-70A3423214C3}"/>
              </a:ext>
            </a:extLst>
          </p:cNvPr>
          <p:cNvSpPr>
            <a:spLocks noGrp="1"/>
          </p:cNvSpPr>
          <p:nvPr>
            <p:ph type="body" sz="quarter" idx="14"/>
          </p:nvPr>
        </p:nvSpPr>
        <p:spPr/>
        <p:txBody>
          <a:bodyPr>
            <a:noAutofit/>
          </a:bodyPr>
          <a:lstStyle/>
          <a:p>
            <a:r>
              <a:rPr lang="en-US" altLang="zh-CN" dirty="0"/>
              <a:t>MARKET RESEARCH</a:t>
            </a:r>
          </a:p>
        </p:txBody>
      </p:sp>
      <p:graphicFrame>
        <p:nvGraphicFramePr>
          <p:cNvPr id="75" name="图表 74">
            <a:extLst>
              <a:ext uri="{FF2B5EF4-FFF2-40B4-BE49-F238E27FC236}">
                <a16:creationId xmlns:a16="http://schemas.microsoft.com/office/drawing/2014/main" id="{525F12D2-6404-4134-8F1A-8A6FC642D49B}"/>
              </a:ext>
            </a:extLst>
          </p:cNvPr>
          <p:cNvGraphicFramePr/>
          <p:nvPr/>
        </p:nvGraphicFramePr>
        <p:xfrm>
          <a:off x="471713" y="1262402"/>
          <a:ext cx="6262915" cy="5036798"/>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组合 1">
            <a:extLst>
              <a:ext uri="{FF2B5EF4-FFF2-40B4-BE49-F238E27FC236}">
                <a16:creationId xmlns:a16="http://schemas.microsoft.com/office/drawing/2014/main" id="{52DE3DAE-713C-47AE-A604-C080BDF253AE}"/>
              </a:ext>
            </a:extLst>
          </p:cNvPr>
          <p:cNvGrpSpPr/>
          <p:nvPr/>
        </p:nvGrpSpPr>
        <p:grpSpPr>
          <a:xfrm>
            <a:off x="7263690" y="1953047"/>
            <a:ext cx="2375610" cy="484300"/>
            <a:chOff x="7263690" y="1953047"/>
            <a:chExt cx="2375610" cy="484300"/>
          </a:xfrm>
        </p:grpSpPr>
        <p:sp>
          <p:nvSpPr>
            <p:cNvPr id="76" name="矩形 75">
              <a:extLst>
                <a:ext uri="{FF2B5EF4-FFF2-40B4-BE49-F238E27FC236}">
                  <a16:creationId xmlns:a16="http://schemas.microsoft.com/office/drawing/2014/main" id="{9E44EAD1-4482-4CC6-B55E-4D5723758729}"/>
                </a:ext>
              </a:extLst>
            </p:cNvPr>
            <p:cNvSpPr/>
            <p:nvPr/>
          </p:nvSpPr>
          <p:spPr>
            <a:xfrm>
              <a:off x="7263690" y="2137803"/>
              <a:ext cx="2375610" cy="281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7" name="标题 1">
              <a:extLst>
                <a:ext uri="{FF2B5EF4-FFF2-40B4-BE49-F238E27FC236}">
                  <a16:creationId xmlns:a16="http://schemas.microsoft.com/office/drawing/2014/main" id="{D4CA1543-D206-4DE3-8A9D-DC28B7D8C135}"/>
                </a:ext>
              </a:extLst>
            </p:cNvPr>
            <p:cNvSpPr txBox="1">
              <a:spLocks/>
            </p:cNvSpPr>
            <p:nvPr/>
          </p:nvSpPr>
          <p:spPr>
            <a:xfrm>
              <a:off x="7263690" y="1953047"/>
              <a:ext cx="237561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商业模式解析</a:t>
              </a:r>
            </a:p>
          </p:txBody>
        </p:sp>
      </p:grpSp>
      <p:sp>
        <p:nvSpPr>
          <p:cNvPr id="78" name="标题 1">
            <a:extLst>
              <a:ext uri="{FF2B5EF4-FFF2-40B4-BE49-F238E27FC236}">
                <a16:creationId xmlns:a16="http://schemas.microsoft.com/office/drawing/2014/main" id="{14B02E0B-2F83-4243-B81A-914DE1A41AB1}"/>
              </a:ext>
            </a:extLst>
          </p:cNvPr>
          <p:cNvSpPr txBox="1">
            <a:spLocks/>
          </p:cNvSpPr>
          <p:nvPr/>
        </p:nvSpPr>
        <p:spPr>
          <a:xfrm>
            <a:off x="7263690" y="2360531"/>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en-US" altLang="zh-CN" sz="1400" dirty="0">
                <a:solidFill>
                  <a:schemeClr val="accent1"/>
                </a:solidFill>
                <a:latin typeface="思源黑体 CN Regular" panose="020B0500000000000000" pitchFamily="34" charset="-122"/>
              </a:rPr>
              <a:t>BUSINESS MODEL ANALYSIS</a:t>
            </a:r>
          </a:p>
        </p:txBody>
      </p:sp>
      <p:sp>
        <p:nvSpPr>
          <p:cNvPr id="79" name="标题 1">
            <a:extLst>
              <a:ext uri="{FF2B5EF4-FFF2-40B4-BE49-F238E27FC236}">
                <a16:creationId xmlns:a16="http://schemas.microsoft.com/office/drawing/2014/main" id="{499C7ECF-FBAB-4D07-BFFB-32116C6880BA}"/>
              </a:ext>
            </a:extLst>
          </p:cNvPr>
          <p:cNvSpPr txBox="1">
            <a:spLocks/>
          </p:cNvSpPr>
          <p:nvPr/>
        </p:nvSpPr>
        <p:spPr>
          <a:xfrm>
            <a:off x="7145703" y="2745829"/>
            <a:ext cx="4574584"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商业模式是组织管理企业的各种资源，形成能够提供消费者无法自力而必须购买的产品和服务，因而具有自己能复制且别人不能复制，或者自己在复制中占据市场优势地位的特性。</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80" name="标题 1">
            <a:extLst>
              <a:ext uri="{FF2B5EF4-FFF2-40B4-BE49-F238E27FC236}">
                <a16:creationId xmlns:a16="http://schemas.microsoft.com/office/drawing/2014/main" id="{141C330A-389F-4DE6-9FD8-C669E1C5231C}"/>
              </a:ext>
            </a:extLst>
          </p:cNvPr>
          <p:cNvSpPr txBox="1">
            <a:spLocks/>
          </p:cNvSpPr>
          <p:nvPr/>
        </p:nvSpPr>
        <p:spPr>
          <a:xfrm>
            <a:off x="7223196" y="4237103"/>
            <a:ext cx="1669853" cy="65229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60%</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81" name="标题 1">
            <a:extLst>
              <a:ext uri="{FF2B5EF4-FFF2-40B4-BE49-F238E27FC236}">
                <a16:creationId xmlns:a16="http://schemas.microsoft.com/office/drawing/2014/main" id="{6B47884C-0D4F-4086-B19A-6CE611C795B8}"/>
              </a:ext>
            </a:extLst>
          </p:cNvPr>
          <p:cNvSpPr txBox="1">
            <a:spLocks/>
          </p:cNvSpPr>
          <p:nvPr/>
        </p:nvSpPr>
        <p:spPr>
          <a:xfrm>
            <a:off x="6908801" y="4696748"/>
            <a:ext cx="2298642"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WRITE YOUE TITLE HERE</a:t>
            </a:r>
          </a:p>
        </p:txBody>
      </p:sp>
      <p:sp>
        <p:nvSpPr>
          <p:cNvPr id="82" name="标题 1">
            <a:extLst>
              <a:ext uri="{FF2B5EF4-FFF2-40B4-BE49-F238E27FC236}">
                <a16:creationId xmlns:a16="http://schemas.microsoft.com/office/drawing/2014/main" id="{D1AB4F6F-B803-4CD1-B8BD-573E2478AE81}"/>
              </a:ext>
            </a:extLst>
          </p:cNvPr>
          <p:cNvSpPr txBox="1">
            <a:spLocks/>
          </p:cNvSpPr>
          <p:nvPr/>
        </p:nvSpPr>
        <p:spPr>
          <a:xfrm>
            <a:off x="9696010" y="4237103"/>
            <a:ext cx="1669853" cy="65229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73%</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83" name="标题 1">
            <a:extLst>
              <a:ext uri="{FF2B5EF4-FFF2-40B4-BE49-F238E27FC236}">
                <a16:creationId xmlns:a16="http://schemas.microsoft.com/office/drawing/2014/main" id="{F85FFE8A-8DD0-40F2-ADB7-29919C0955E7}"/>
              </a:ext>
            </a:extLst>
          </p:cNvPr>
          <p:cNvSpPr txBox="1">
            <a:spLocks/>
          </p:cNvSpPr>
          <p:nvPr/>
        </p:nvSpPr>
        <p:spPr>
          <a:xfrm>
            <a:off x="9381615" y="4696748"/>
            <a:ext cx="2298642"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WRITE YOUE TITLE HERE</a:t>
            </a:r>
          </a:p>
        </p:txBody>
      </p:sp>
      <p:sp>
        <p:nvSpPr>
          <p:cNvPr id="84" name="标题 1">
            <a:extLst>
              <a:ext uri="{FF2B5EF4-FFF2-40B4-BE49-F238E27FC236}">
                <a16:creationId xmlns:a16="http://schemas.microsoft.com/office/drawing/2014/main" id="{04B3B401-4431-4384-9E3D-DE8C7698B418}"/>
              </a:ext>
            </a:extLst>
          </p:cNvPr>
          <p:cNvSpPr txBox="1">
            <a:spLocks/>
          </p:cNvSpPr>
          <p:nvPr/>
        </p:nvSpPr>
        <p:spPr>
          <a:xfrm>
            <a:off x="7223196" y="5397603"/>
            <a:ext cx="1669853" cy="65229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38%</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85" name="标题 1">
            <a:extLst>
              <a:ext uri="{FF2B5EF4-FFF2-40B4-BE49-F238E27FC236}">
                <a16:creationId xmlns:a16="http://schemas.microsoft.com/office/drawing/2014/main" id="{9DADC3F4-3630-4C3F-8726-70DE6F054851}"/>
              </a:ext>
            </a:extLst>
          </p:cNvPr>
          <p:cNvSpPr txBox="1">
            <a:spLocks/>
          </p:cNvSpPr>
          <p:nvPr/>
        </p:nvSpPr>
        <p:spPr>
          <a:xfrm>
            <a:off x="6908801" y="5857248"/>
            <a:ext cx="2298642"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WRITE YOUE TITLE HERE</a:t>
            </a:r>
          </a:p>
        </p:txBody>
      </p:sp>
      <p:sp>
        <p:nvSpPr>
          <p:cNvPr id="86" name="标题 1">
            <a:extLst>
              <a:ext uri="{FF2B5EF4-FFF2-40B4-BE49-F238E27FC236}">
                <a16:creationId xmlns:a16="http://schemas.microsoft.com/office/drawing/2014/main" id="{82B5F942-7C07-4CD0-A425-3DFFD3D3EA30}"/>
              </a:ext>
            </a:extLst>
          </p:cNvPr>
          <p:cNvSpPr txBox="1">
            <a:spLocks/>
          </p:cNvSpPr>
          <p:nvPr/>
        </p:nvSpPr>
        <p:spPr>
          <a:xfrm>
            <a:off x="9696010" y="5397603"/>
            <a:ext cx="1669853" cy="65229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56%</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87" name="标题 1">
            <a:extLst>
              <a:ext uri="{FF2B5EF4-FFF2-40B4-BE49-F238E27FC236}">
                <a16:creationId xmlns:a16="http://schemas.microsoft.com/office/drawing/2014/main" id="{2F27C649-9023-4BDD-88DF-D7671F586E8F}"/>
              </a:ext>
            </a:extLst>
          </p:cNvPr>
          <p:cNvSpPr txBox="1">
            <a:spLocks/>
          </p:cNvSpPr>
          <p:nvPr/>
        </p:nvSpPr>
        <p:spPr>
          <a:xfrm>
            <a:off x="9381615" y="5857248"/>
            <a:ext cx="2298642"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WRITE YOUE TITLE HERE</a:t>
            </a:r>
          </a:p>
        </p:txBody>
      </p:sp>
    </p:spTree>
    <p:extLst>
      <p:ext uri="{BB962C8B-B14F-4D97-AF65-F5344CB8AC3E}">
        <p14:creationId xmlns:p14="http://schemas.microsoft.com/office/powerpoint/2010/main" val="3772960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3FFE2C2-BBBA-4ADD-899E-058840BEADE7}"/>
              </a:ext>
            </a:extLst>
          </p:cNvPr>
          <p:cNvSpPr>
            <a:spLocks noGrp="1"/>
          </p:cNvSpPr>
          <p:nvPr>
            <p:ph type="body" sz="quarter" idx="13"/>
          </p:nvPr>
        </p:nvSpPr>
        <p:spPr/>
        <p:txBody>
          <a:bodyPr>
            <a:noAutofit/>
          </a:bodyPr>
          <a:lstStyle/>
          <a:p>
            <a:r>
              <a:rPr lang="zh-CN" altLang="en-US" dirty="0"/>
              <a:t>市场研究</a:t>
            </a:r>
          </a:p>
        </p:txBody>
      </p:sp>
      <p:sp>
        <p:nvSpPr>
          <p:cNvPr id="15" name="文本占位符 14">
            <a:extLst>
              <a:ext uri="{FF2B5EF4-FFF2-40B4-BE49-F238E27FC236}">
                <a16:creationId xmlns:a16="http://schemas.microsoft.com/office/drawing/2014/main" id="{95F7DCFC-C776-4C12-AA61-70A3423214C3}"/>
              </a:ext>
            </a:extLst>
          </p:cNvPr>
          <p:cNvSpPr>
            <a:spLocks noGrp="1"/>
          </p:cNvSpPr>
          <p:nvPr>
            <p:ph type="body" sz="quarter" idx="14"/>
          </p:nvPr>
        </p:nvSpPr>
        <p:spPr/>
        <p:txBody>
          <a:bodyPr>
            <a:noAutofit/>
          </a:bodyPr>
          <a:lstStyle/>
          <a:p>
            <a:r>
              <a:rPr lang="en-US" altLang="zh-CN" dirty="0"/>
              <a:t>MARKET RESEARCH</a:t>
            </a:r>
          </a:p>
        </p:txBody>
      </p:sp>
      <p:grpSp>
        <p:nvGrpSpPr>
          <p:cNvPr id="4" name="组合 3">
            <a:extLst>
              <a:ext uri="{FF2B5EF4-FFF2-40B4-BE49-F238E27FC236}">
                <a16:creationId xmlns:a16="http://schemas.microsoft.com/office/drawing/2014/main" id="{DD732694-D6D0-42C0-AE7F-40E64A809743}"/>
              </a:ext>
            </a:extLst>
          </p:cNvPr>
          <p:cNvGrpSpPr/>
          <p:nvPr/>
        </p:nvGrpSpPr>
        <p:grpSpPr>
          <a:xfrm>
            <a:off x="4716528" y="969372"/>
            <a:ext cx="2751072" cy="484300"/>
            <a:chOff x="4716528" y="969372"/>
            <a:chExt cx="2751072" cy="484300"/>
          </a:xfrm>
        </p:grpSpPr>
        <p:sp>
          <p:nvSpPr>
            <p:cNvPr id="18" name="矩形 17">
              <a:extLst>
                <a:ext uri="{FF2B5EF4-FFF2-40B4-BE49-F238E27FC236}">
                  <a16:creationId xmlns:a16="http://schemas.microsoft.com/office/drawing/2014/main" id="{7CE38B9B-F05E-4FCC-B53F-CC5F4A368520}"/>
                </a:ext>
              </a:extLst>
            </p:cNvPr>
            <p:cNvSpPr/>
            <p:nvPr/>
          </p:nvSpPr>
          <p:spPr>
            <a:xfrm>
              <a:off x="4716528" y="1123151"/>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9" name="标题 1">
              <a:extLst>
                <a:ext uri="{FF2B5EF4-FFF2-40B4-BE49-F238E27FC236}">
                  <a16:creationId xmlns:a16="http://schemas.microsoft.com/office/drawing/2014/main" id="{65F4F27F-5C67-4ED7-A40F-5797D8C05466}"/>
                </a:ext>
              </a:extLst>
            </p:cNvPr>
            <p:cNvSpPr txBox="1">
              <a:spLocks/>
            </p:cNvSpPr>
            <p:nvPr/>
          </p:nvSpPr>
          <p:spPr>
            <a:xfrm>
              <a:off x="4724400" y="969372"/>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企业战略分析</a:t>
              </a:r>
            </a:p>
          </p:txBody>
        </p:sp>
      </p:grpSp>
      <p:sp>
        <p:nvSpPr>
          <p:cNvPr id="20" name="标题 1">
            <a:extLst>
              <a:ext uri="{FF2B5EF4-FFF2-40B4-BE49-F238E27FC236}">
                <a16:creationId xmlns:a16="http://schemas.microsoft.com/office/drawing/2014/main" id="{AD44E43B-F11D-44E0-888C-4B1E96432DB9}"/>
              </a:ext>
            </a:extLst>
          </p:cNvPr>
          <p:cNvSpPr txBox="1">
            <a:spLocks/>
          </p:cNvSpPr>
          <p:nvPr/>
        </p:nvSpPr>
        <p:spPr>
          <a:xfrm>
            <a:off x="4217504" y="1307975"/>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CORPORATE STRATEGY ANALYSIS</a:t>
            </a:r>
          </a:p>
        </p:txBody>
      </p:sp>
      <p:sp>
        <p:nvSpPr>
          <p:cNvPr id="2" name="椭圆 1">
            <a:extLst>
              <a:ext uri="{FF2B5EF4-FFF2-40B4-BE49-F238E27FC236}">
                <a16:creationId xmlns:a16="http://schemas.microsoft.com/office/drawing/2014/main" id="{617BEC4B-C0D2-4108-B13E-C60AFFAEB5E5}"/>
              </a:ext>
            </a:extLst>
          </p:cNvPr>
          <p:cNvSpPr/>
          <p:nvPr/>
        </p:nvSpPr>
        <p:spPr>
          <a:xfrm>
            <a:off x="4930775" y="2647826"/>
            <a:ext cx="2330450" cy="233045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4" name="标题 1">
            <a:extLst>
              <a:ext uri="{FF2B5EF4-FFF2-40B4-BE49-F238E27FC236}">
                <a16:creationId xmlns:a16="http://schemas.microsoft.com/office/drawing/2014/main" id="{AE7A5165-59D6-4E9F-BB94-DB950CCC7178}"/>
              </a:ext>
            </a:extLst>
          </p:cNvPr>
          <p:cNvSpPr txBox="1">
            <a:spLocks/>
          </p:cNvSpPr>
          <p:nvPr/>
        </p:nvSpPr>
        <p:spPr>
          <a:xfrm>
            <a:off x="4217504" y="2970994"/>
            <a:ext cx="3756992" cy="1684115"/>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2400" dirty="0">
                <a:solidFill>
                  <a:schemeClr val="bg1"/>
                </a:solidFill>
                <a:latin typeface="思源黑体 CN Regular" panose="020B0500000000000000" pitchFamily="34" charset="-122"/>
              </a:rPr>
              <a:t>CORPORATE</a:t>
            </a:r>
          </a:p>
          <a:p>
            <a:pPr algn="ctr">
              <a:lnSpc>
                <a:spcPct val="150000"/>
              </a:lnSpc>
            </a:pPr>
            <a:r>
              <a:rPr lang="en-US" altLang="zh-CN" sz="2400" dirty="0">
                <a:solidFill>
                  <a:schemeClr val="bg1"/>
                </a:solidFill>
                <a:latin typeface="思源黑体 CN Regular" panose="020B0500000000000000" pitchFamily="34" charset="-122"/>
              </a:rPr>
              <a:t> STRATEGY</a:t>
            </a:r>
          </a:p>
          <a:p>
            <a:pPr algn="ctr">
              <a:lnSpc>
                <a:spcPct val="150000"/>
              </a:lnSpc>
            </a:pPr>
            <a:r>
              <a:rPr lang="en-US" altLang="zh-CN" sz="2400" dirty="0">
                <a:solidFill>
                  <a:schemeClr val="bg1"/>
                </a:solidFill>
                <a:latin typeface="思源黑体 CN Regular" panose="020B0500000000000000" pitchFamily="34" charset="-122"/>
              </a:rPr>
              <a:t> ANALYSIS</a:t>
            </a:r>
          </a:p>
        </p:txBody>
      </p:sp>
      <p:sp>
        <p:nvSpPr>
          <p:cNvPr id="25" name="椭圆 24">
            <a:extLst>
              <a:ext uri="{FF2B5EF4-FFF2-40B4-BE49-F238E27FC236}">
                <a16:creationId xmlns:a16="http://schemas.microsoft.com/office/drawing/2014/main" id="{57AD3666-0E08-4195-B879-1C7E41971DAA}"/>
              </a:ext>
            </a:extLst>
          </p:cNvPr>
          <p:cNvSpPr/>
          <p:nvPr/>
        </p:nvSpPr>
        <p:spPr>
          <a:xfrm>
            <a:off x="4732272" y="2449323"/>
            <a:ext cx="2727456" cy="2727456"/>
          </a:xfrm>
          <a:prstGeom prst="ellipse">
            <a:avLst/>
          </a:prstGeom>
          <a:noFill/>
          <a:ln w="15875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椭圆 2">
            <a:extLst>
              <a:ext uri="{FF2B5EF4-FFF2-40B4-BE49-F238E27FC236}">
                <a16:creationId xmlns:a16="http://schemas.microsoft.com/office/drawing/2014/main" id="{A5710A43-1849-4AAE-868B-B53E099BBC77}"/>
              </a:ext>
            </a:extLst>
          </p:cNvPr>
          <p:cNvSpPr/>
          <p:nvPr/>
        </p:nvSpPr>
        <p:spPr>
          <a:xfrm rot="1800000">
            <a:off x="3891622" y="3155391"/>
            <a:ext cx="4392032" cy="1499718"/>
          </a:xfrm>
          <a:prstGeom prst="ellipse">
            <a:avLst/>
          </a:prstGeom>
          <a:noFill/>
          <a:ln w="15875">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3" name="椭圆 22">
            <a:extLst>
              <a:ext uri="{FF2B5EF4-FFF2-40B4-BE49-F238E27FC236}">
                <a16:creationId xmlns:a16="http://schemas.microsoft.com/office/drawing/2014/main" id="{77302BD6-8545-41E7-A70A-63D39AD1137A}"/>
              </a:ext>
            </a:extLst>
          </p:cNvPr>
          <p:cNvSpPr/>
          <p:nvPr/>
        </p:nvSpPr>
        <p:spPr>
          <a:xfrm rot="19800000">
            <a:off x="3900474" y="3155391"/>
            <a:ext cx="4392032" cy="1499718"/>
          </a:xfrm>
          <a:prstGeom prst="ellipse">
            <a:avLst/>
          </a:prstGeom>
          <a:noFill/>
          <a:ln w="15875">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6" name="组合 5">
            <a:extLst>
              <a:ext uri="{FF2B5EF4-FFF2-40B4-BE49-F238E27FC236}">
                <a16:creationId xmlns:a16="http://schemas.microsoft.com/office/drawing/2014/main" id="{7000F9B6-E845-406F-853D-A7133A8F998A}"/>
              </a:ext>
            </a:extLst>
          </p:cNvPr>
          <p:cNvGrpSpPr/>
          <p:nvPr/>
        </p:nvGrpSpPr>
        <p:grpSpPr>
          <a:xfrm>
            <a:off x="3833511" y="2615854"/>
            <a:ext cx="597954" cy="597954"/>
            <a:chOff x="3833511" y="2615854"/>
            <a:chExt cx="597954" cy="597954"/>
          </a:xfrm>
        </p:grpSpPr>
        <p:sp>
          <p:nvSpPr>
            <p:cNvPr id="28" name="椭圆 27">
              <a:extLst>
                <a:ext uri="{FF2B5EF4-FFF2-40B4-BE49-F238E27FC236}">
                  <a16:creationId xmlns:a16="http://schemas.microsoft.com/office/drawing/2014/main" id="{2FAA0734-6B40-4D1A-A01E-6C7F0C1FFDDE}"/>
                </a:ext>
              </a:extLst>
            </p:cNvPr>
            <p:cNvSpPr/>
            <p:nvPr/>
          </p:nvSpPr>
          <p:spPr>
            <a:xfrm rot="7200000">
              <a:off x="3833511" y="2615854"/>
              <a:ext cx="597954" cy="597954"/>
            </a:xfrm>
            <a:prstGeom prst="ellipse">
              <a:avLst/>
            </a:prstGeom>
            <a:gradFill>
              <a:gsLst>
                <a:gs pos="0">
                  <a:schemeClr val="bg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1" name="标题 1">
              <a:extLst>
                <a:ext uri="{FF2B5EF4-FFF2-40B4-BE49-F238E27FC236}">
                  <a16:creationId xmlns:a16="http://schemas.microsoft.com/office/drawing/2014/main" id="{F08C3488-BD35-4907-84D8-07C15C1ACD40}"/>
                </a:ext>
              </a:extLst>
            </p:cNvPr>
            <p:cNvSpPr txBox="1">
              <a:spLocks/>
            </p:cNvSpPr>
            <p:nvPr/>
          </p:nvSpPr>
          <p:spPr>
            <a:xfrm>
              <a:off x="3953518" y="2653221"/>
              <a:ext cx="357940" cy="52322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00000"/>
                </a:lnSpc>
              </a:pPr>
              <a:r>
                <a:rPr lang="en-US" altLang="zh-CN" sz="2800" dirty="0">
                  <a:solidFill>
                    <a:schemeClr val="accent2"/>
                  </a:solidFill>
                  <a:latin typeface="思源黑体 CN Regular" panose="020B0500000000000000" pitchFamily="34" charset="-122"/>
                </a:rPr>
                <a:t>S</a:t>
              </a:r>
            </a:p>
          </p:txBody>
        </p:sp>
      </p:grpSp>
      <p:grpSp>
        <p:nvGrpSpPr>
          <p:cNvPr id="10" name="组合 9">
            <a:extLst>
              <a:ext uri="{FF2B5EF4-FFF2-40B4-BE49-F238E27FC236}">
                <a16:creationId xmlns:a16="http://schemas.microsoft.com/office/drawing/2014/main" id="{0AE0D1FA-B2B1-4743-A284-34F56ACE8AB5}"/>
              </a:ext>
            </a:extLst>
          </p:cNvPr>
          <p:cNvGrpSpPr/>
          <p:nvPr/>
        </p:nvGrpSpPr>
        <p:grpSpPr>
          <a:xfrm>
            <a:off x="7719432" y="2615854"/>
            <a:ext cx="597954" cy="597954"/>
            <a:chOff x="7719432" y="2615854"/>
            <a:chExt cx="597954" cy="597954"/>
          </a:xfrm>
        </p:grpSpPr>
        <p:sp>
          <p:nvSpPr>
            <p:cNvPr id="5" name="椭圆 4">
              <a:extLst>
                <a:ext uri="{FF2B5EF4-FFF2-40B4-BE49-F238E27FC236}">
                  <a16:creationId xmlns:a16="http://schemas.microsoft.com/office/drawing/2014/main" id="{D01CFD5E-D404-4EC4-A99E-2F9A4A2A3082}"/>
                </a:ext>
              </a:extLst>
            </p:cNvPr>
            <p:cNvSpPr/>
            <p:nvPr/>
          </p:nvSpPr>
          <p:spPr>
            <a:xfrm rot="14400000" flipH="1">
              <a:off x="7719432" y="2615854"/>
              <a:ext cx="597954" cy="597954"/>
            </a:xfrm>
            <a:prstGeom prst="ellipse">
              <a:avLst/>
            </a:prstGeom>
            <a:gradFill>
              <a:gsLst>
                <a:gs pos="0">
                  <a:schemeClr val="bg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accent2"/>
                </a:solidFill>
                <a:latin typeface="思源黑体 CN Regular" panose="020B0500000000000000" pitchFamily="34" charset="-122"/>
                <a:ea typeface="思源黑体 CN Regular" panose="020B0500000000000000" pitchFamily="34" charset="-122"/>
              </a:endParaRPr>
            </a:p>
          </p:txBody>
        </p:sp>
        <p:sp>
          <p:nvSpPr>
            <p:cNvPr id="32" name="标题 1">
              <a:extLst>
                <a:ext uri="{FF2B5EF4-FFF2-40B4-BE49-F238E27FC236}">
                  <a16:creationId xmlns:a16="http://schemas.microsoft.com/office/drawing/2014/main" id="{F26FB4D7-C985-4854-AE57-DAB834CFDE90}"/>
                </a:ext>
              </a:extLst>
            </p:cNvPr>
            <p:cNvSpPr txBox="1">
              <a:spLocks/>
            </p:cNvSpPr>
            <p:nvPr/>
          </p:nvSpPr>
          <p:spPr>
            <a:xfrm>
              <a:off x="7839439" y="2653221"/>
              <a:ext cx="357940" cy="52322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00000"/>
                </a:lnSpc>
              </a:pPr>
              <a:r>
                <a:rPr lang="en-US" altLang="zh-CN" sz="2800" dirty="0">
                  <a:solidFill>
                    <a:schemeClr val="accent2"/>
                  </a:solidFill>
                  <a:latin typeface="思源黑体 CN Regular" panose="020B0500000000000000" pitchFamily="34" charset="-122"/>
                </a:rPr>
                <a:t>W</a:t>
              </a:r>
            </a:p>
          </p:txBody>
        </p:sp>
      </p:grpSp>
      <p:grpSp>
        <p:nvGrpSpPr>
          <p:cNvPr id="7" name="组合 6">
            <a:extLst>
              <a:ext uri="{FF2B5EF4-FFF2-40B4-BE49-F238E27FC236}">
                <a16:creationId xmlns:a16="http://schemas.microsoft.com/office/drawing/2014/main" id="{17FCCE40-7CE8-4E11-A1EC-2D046F86AEDD}"/>
              </a:ext>
            </a:extLst>
          </p:cNvPr>
          <p:cNvGrpSpPr/>
          <p:nvPr/>
        </p:nvGrpSpPr>
        <p:grpSpPr>
          <a:xfrm>
            <a:off x="3833511" y="4698442"/>
            <a:ext cx="597954" cy="597954"/>
            <a:chOff x="3833511" y="4698442"/>
            <a:chExt cx="597954" cy="597954"/>
          </a:xfrm>
        </p:grpSpPr>
        <p:sp>
          <p:nvSpPr>
            <p:cNvPr id="30" name="椭圆 29">
              <a:extLst>
                <a:ext uri="{FF2B5EF4-FFF2-40B4-BE49-F238E27FC236}">
                  <a16:creationId xmlns:a16="http://schemas.microsoft.com/office/drawing/2014/main" id="{E976878D-FE5F-4EC2-BD74-C102655E3C04}"/>
                </a:ext>
              </a:extLst>
            </p:cNvPr>
            <p:cNvSpPr/>
            <p:nvPr/>
          </p:nvSpPr>
          <p:spPr>
            <a:xfrm rot="14400000" flipV="1">
              <a:off x="3833511" y="4698442"/>
              <a:ext cx="597954" cy="597954"/>
            </a:xfrm>
            <a:prstGeom prst="ellipse">
              <a:avLst/>
            </a:prstGeom>
            <a:gradFill>
              <a:gsLst>
                <a:gs pos="0">
                  <a:schemeClr val="bg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accent2"/>
                </a:solidFill>
                <a:latin typeface="思源黑体 CN Regular" panose="020B0500000000000000" pitchFamily="34" charset="-122"/>
                <a:ea typeface="思源黑体 CN Regular" panose="020B0500000000000000" pitchFamily="34" charset="-122"/>
              </a:endParaRPr>
            </a:p>
          </p:txBody>
        </p:sp>
        <p:sp>
          <p:nvSpPr>
            <p:cNvPr id="33" name="标题 1">
              <a:extLst>
                <a:ext uri="{FF2B5EF4-FFF2-40B4-BE49-F238E27FC236}">
                  <a16:creationId xmlns:a16="http://schemas.microsoft.com/office/drawing/2014/main" id="{864A922A-43FC-4D8A-80EE-D27509D317B6}"/>
                </a:ext>
              </a:extLst>
            </p:cNvPr>
            <p:cNvSpPr txBox="1">
              <a:spLocks/>
            </p:cNvSpPr>
            <p:nvPr/>
          </p:nvSpPr>
          <p:spPr>
            <a:xfrm>
              <a:off x="3953518" y="4735809"/>
              <a:ext cx="357940" cy="52322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00000"/>
                </a:lnSpc>
              </a:pPr>
              <a:r>
                <a:rPr lang="en-US" altLang="zh-CN" sz="2800" dirty="0">
                  <a:solidFill>
                    <a:schemeClr val="accent2"/>
                  </a:solidFill>
                  <a:latin typeface="思源黑体 CN Regular" panose="020B0500000000000000" pitchFamily="34" charset="-122"/>
                </a:rPr>
                <a:t>O</a:t>
              </a:r>
            </a:p>
          </p:txBody>
        </p:sp>
      </p:grpSp>
      <p:grpSp>
        <p:nvGrpSpPr>
          <p:cNvPr id="11" name="组合 10">
            <a:extLst>
              <a:ext uri="{FF2B5EF4-FFF2-40B4-BE49-F238E27FC236}">
                <a16:creationId xmlns:a16="http://schemas.microsoft.com/office/drawing/2014/main" id="{1553792E-BA50-4441-B599-073D637B09DC}"/>
              </a:ext>
            </a:extLst>
          </p:cNvPr>
          <p:cNvGrpSpPr/>
          <p:nvPr/>
        </p:nvGrpSpPr>
        <p:grpSpPr>
          <a:xfrm>
            <a:off x="7719432" y="4698441"/>
            <a:ext cx="597954" cy="597954"/>
            <a:chOff x="7719432" y="4698441"/>
            <a:chExt cx="597954" cy="597954"/>
          </a:xfrm>
        </p:grpSpPr>
        <p:sp>
          <p:nvSpPr>
            <p:cNvPr id="29" name="椭圆 28">
              <a:extLst>
                <a:ext uri="{FF2B5EF4-FFF2-40B4-BE49-F238E27FC236}">
                  <a16:creationId xmlns:a16="http://schemas.microsoft.com/office/drawing/2014/main" id="{92C8C6E9-0802-4C5E-B70E-2E69E9189C18}"/>
                </a:ext>
              </a:extLst>
            </p:cNvPr>
            <p:cNvSpPr/>
            <p:nvPr/>
          </p:nvSpPr>
          <p:spPr>
            <a:xfrm rot="7200000" flipH="1" flipV="1">
              <a:off x="7719432" y="4698441"/>
              <a:ext cx="597954" cy="597954"/>
            </a:xfrm>
            <a:prstGeom prst="ellipse">
              <a:avLst/>
            </a:prstGeom>
            <a:gradFill>
              <a:gsLst>
                <a:gs pos="0">
                  <a:schemeClr val="bg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accent2"/>
                </a:solidFill>
                <a:latin typeface="思源黑体 CN Regular" panose="020B0500000000000000" pitchFamily="34" charset="-122"/>
                <a:ea typeface="思源黑体 CN Regular" panose="020B0500000000000000" pitchFamily="34" charset="-122"/>
              </a:endParaRPr>
            </a:p>
          </p:txBody>
        </p:sp>
        <p:sp>
          <p:nvSpPr>
            <p:cNvPr id="34" name="标题 1">
              <a:extLst>
                <a:ext uri="{FF2B5EF4-FFF2-40B4-BE49-F238E27FC236}">
                  <a16:creationId xmlns:a16="http://schemas.microsoft.com/office/drawing/2014/main" id="{12821B29-5A54-4667-B3D1-D0CB13B7E58B}"/>
                </a:ext>
              </a:extLst>
            </p:cNvPr>
            <p:cNvSpPr txBox="1">
              <a:spLocks/>
            </p:cNvSpPr>
            <p:nvPr/>
          </p:nvSpPr>
          <p:spPr>
            <a:xfrm>
              <a:off x="7839439" y="4735808"/>
              <a:ext cx="357940" cy="52322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00000"/>
                </a:lnSpc>
              </a:pPr>
              <a:r>
                <a:rPr lang="en-US" altLang="zh-CN" sz="2800" dirty="0">
                  <a:solidFill>
                    <a:schemeClr val="accent2"/>
                  </a:solidFill>
                  <a:latin typeface="思源黑体 CN Regular" panose="020B0500000000000000" pitchFamily="34" charset="-122"/>
                </a:rPr>
                <a:t>T</a:t>
              </a:r>
            </a:p>
          </p:txBody>
        </p:sp>
      </p:grpSp>
      <p:sp>
        <p:nvSpPr>
          <p:cNvPr id="43" name="标题 1">
            <a:extLst>
              <a:ext uri="{FF2B5EF4-FFF2-40B4-BE49-F238E27FC236}">
                <a16:creationId xmlns:a16="http://schemas.microsoft.com/office/drawing/2014/main" id="{9A7760D3-993F-4702-A4F0-B5B6923958F3}"/>
              </a:ext>
            </a:extLst>
          </p:cNvPr>
          <p:cNvSpPr txBox="1">
            <a:spLocks/>
          </p:cNvSpPr>
          <p:nvPr/>
        </p:nvSpPr>
        <p:spPr>
          <a:xfrm>
            <a:off x="8506990" y="4518347"/>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战略关注重点</a:t>
            </a:r>
          </a:p>
        </p:txBody>
      </p:sp>
      <p:sp>
        <p:nvSpPr>
          <p:cNvPr id="44" name="标题 1">
            <a:extLst>
              <a:ext uri="{FF2B5EF4-FFF2-40B4-BE49-F238E27FC236}">
                <a16:creationId xmlns:a16="http://schemas.microsoft.com/office/drawing/2014/main" id="{6B24B152-2951-4203-8DEF-C3F50290EC73}"/>
              </a:ext>
            </a:extLst>
          </p:cNvPr>
          <p:cNvSpPr txBox="1">
            <a:spLocks/>
          </p:cNvSpPr>
          <p:nvPr/>
        </p:nvSpPr>
        <p:spPr>
          <a:xfrm>
            <a:off x="8506990" y="4890693"/>
            <a:ext cx="2743200"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战略重点具有决定性意义的战略任务，它是关系到区域全局性的战略目标能否达到的重大的或薄弱的部</a:t>
            </a:r>
            <a:r>
              <a:rPr lang="en-US" altLang="zh-CN" sz="1400" dirty="0" err="1">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i</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门</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或项目。</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5" name="标题 1">
            <a:extLst>
              <a:ext uri="{FF2B5EF4-FFF2-40B4-BE49-F238E27FC236}">
                <a16:creationId xmlns:a16="http://schemas.microsoft.com/office/drawing/2014/main" id="{C16EAD24-FFDF-4EC2-B77B-D3B77BC9EA15}"/>
              </a:ext>
            </a:extLst>
          </p:cNvPr>
          <p:cNvSpPr txBox="1">
            <a:spLocks/>
          </p:cNvSpPr>
          <p:nvPr/>
        </p:nvSpPr>
        <p:spPr>
          <a:xfrm>
            <a:off x="8506990" y="2414009"/>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尚未完善板块</a:t>
            </a:r>
          </a:p>
        </p:txBody>
      </p:sp>
      <p:sp>
        <p:nvSpPr>
          <p:cNvPr id="46" name="标题 1">
            <a:extLst>
              <a:ext uri="{FF2B5EF4-FFF2-40B4-BE49-F238E27FC236}">
                <a16:creationId xmlns:a16="http://schemas.microsoft.com/office/drawing/2014/main" id="{31EB9ACC-372F-401E-8318-F9128B40F257}"/>
              </a:ext>
            </a:extLst>
          </p:cNvPr>
          <p:cNvSpPr txBox="1">
            <a:spLocks/>
          </p:cNvSpPr>
          <p:nvPr/>
        </p:nvSpPr>
        <p:spPr>
          <a:xfrm>
            <a:off x="8514644" y="2786355"/>
            <a:ext cx="2869310"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企业仍有部分市场尚未涉及，除了一些资金及精力原因，更大程度在于这些市场目前不具备开发条件</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7" name="标题 1">
            <a:extLst>
              <a:ext uri="{FF2B5EF4-FFF2-40B4-BE49-F238E27FC236}">
                <a16:creationId xmlns:a16="http://schemas.microsoft.com/office/drawing/2014/main" id="{9ED60620-2E2F-493F-BB9D-E2585A6766E8}"/>
              </a:ext>
            </a:extLst>
          </p:cNvPr>
          <p:cNvSpPr txBox="1">
            <a:spLocks/>
          </p:cNvSpPr>
          <p:nvPr/>
        </p:nvSpPr>
        <p:spPr>
          <a:xfrm>
            <a:off x="959536" y="4518347"/>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商业发展契机</a:t>
            </a:r>
          </a:p>
        </p:txBody>
      </p:sp>
      <p:sp>
        <p:nvSpPr>
          <p:cNvPr id="48" name="标题 1">
            <a:extLst>
              <a:ext uri="{FF2B5EF4-FFF2-40B4-BE49-F238E27FC236}">
                <a16:creationId xmlns:a16="http://schemas.microsoft.com/office/drawing/2014/main" id="{7843FCFA-247C-402B-8E55-F2AF111CDABC}"/>
              </a:ext>
            </a:extLst>
          </p:cNvPr>
          <p:cNvSpPr txBox="1">
            <a:spLocks/>
          </p:cNvSpPr>
          <p:nvPr/>
        </p:nvSpPr>
        <p:spPr>
          <a:xfrm>
            <a:off x="1016598" y="4890693"/>
            <a:ext cx="2686138"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地级市、县、中心城镇将成为城市化的主战场，城镇居民消费消费升级创造未来创业的重要机会。</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9" name="标题 1">
            <a:extLst>
              <a:ext uri="{FF2B5EF4-FFF2-40B4-BE49-F238E27FC236}">
                <a16:creationId xmlns:a16="http://schemas.microsoft.com/office/drawing/2014/main" id="{2AAF9643-31B0-4753-B54E-26F620B5FC59}"/>
              </a:ext>
            </a:extLst>
          </p:cNvPr>
          <p:cNvSpPr txBox="1">
            <a:spLocks/>
          </p:cNvSpPr>
          <p:nvPr/>
        </p:nvSpPr>
        <p:spPr>
          <a:xfrm>
            <a:off x="959536" y="2414009"/>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企业竞争优势</a:t>
            </a:r>
          </a:p>
        </p:txBody>
      </p:sp>
      <p:sp>
        <p:nvSpPr>
          <p:cNvPr id="50" name="标题 1">
            <a:extLst>
              <a:ext uri="{FF2B5EF4-FFF2-40B4-BE49-F238E27FC236}">
                <a16:creationId xmlns:a16="http://schemas.microsoft.com/office/drawing/2014/main" id="{DCDE0C65-652C-49C9-B08C-1E571C400713}"/>
              </a:ext>
            </a:extLst>
          </p:cNvPr>
          <p:cNvSpPr txBox="1">
            <a:spLocks/>
          </p:cNvSpPr>
          <p:nvPr/>
        </p:nvSpPr>
        <p:spPr>
          <a:xfrm>
            <a:off x="959536" y="2786355"/>
            <a:ext cx="2743200"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企业的核心竞争优势有以下几点：</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1.</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资源优势  </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2.</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技能优势 </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3.</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管理优势  </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4.</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人才优势  </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5.</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品牌优势</a:t>
            </a:r>
          </a:p>
        </p:txBody>
      </p:sp>
    </p:spTree>
    <p:extLst>
      <p:ext uri="{BB962C8B-B14F-4D97-AF65-F5344CB8AC3E}">
        <p14:creationId xmlns:p14="http://schemas.microsoft.com/office/powerpoint/2010/main" val="1295681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2FD68-E206-48F8-9F27-A51AAFC652F0}"/>
              </a:ext>
            </a:extLst>
          </p:cNvPr>
          <p:cNvSpPr>
            <a:spLocks noGrp="1"/>
          </p:cNvSpPr>
          <p:nvPr>
            <p:ph type="ctrTitle"/>
          </p:nvPr>
        </p:nvSpPr>
        <p:spPr/>
        <p:txBody>
          <a:bodyPr/>
          <a:lstStyle/>
          <a:p>
            <a:r>
              <a:rPr lang="zh-CN" altLang="en-US" dirty="0"/>
              <a:t>业务计划</a:t>
            </a:r>
          </a:p>
        </p:txBody>
      </p:sp>
      <p:sp>
        <p:nvSpPr>
          <p:cNvPr id="7" name="文本占位符 6">
            <a:extLst>
              <a:ext uri="{FF2B5EF4-FFF2-40B4-BE49-F238E27FC236}">
                <a16:creationId xmlns:a16="http://schemas.microsoft.com/office/drawing/2014/main" id="{22507D3F-7B6C-4A8E-B42D-3A6064894248}"/>
              </a:ext>
            </a:extLst>
          </p:cNvPr>
          <p:cNvSpPr>
            <a:spLocks noGrp="1"/>
          </p:cNvSpPr>
          <p:nvPr>
            <p:ph type="body" sz="quarter" idx="14"/>
          </p:nvPr>
        </p:nvSpPr>
        <p:spPr/>
        <p:txBody>
          <a:bodyPr/>
          <a:lstStyle/>
          <a:p>
            <a:r>
              <a:rPr lang="en-US" altLang="zh-CN" dirty="0"/>
              <a:t>BUSINESS PLAN</a:t>
            </a:r>
          </a:p>
        </p:txBody>
      </p:sp>
      <p:sp>
        <p:nvSpPr>
          <p:cNvPr id="12" name="文本占位符 11">
            <a:extLst>
              <a:ext uri="{FF2B5EF4-FFF2-40B4-BE49-F238E27FC236}">
                <a16:creationId xmlns:a16="http://schemas.microsoft.com/office/drawing/2014/main" id="{A1116FBE-DCC0-49C4-B6DE-77267BD2A84F}"/>
              </a:ext>
            </a:extLst>
          </p:cNvPr>
          <p:cNvSpPr>
            <a:spLocks noGrp="1"/>
          </p:cNvSpPr>
          <p:nvPr>
            <p:ph type="body" sz="quarter" idx="15"/>
          </p:nvPr>
        </p:nvSpPr>
        <p:spPr/>
        <p:txBody>
          <a:bodyPr/>
          <a:lstStyle/>
          <a:p>
            <a:r>
              <a:rPr lang="en-US" altLang="zh-CN" dirty="0"/>
              <a:t>02</a:t>
            </a:r>
            <a:endParaRPr lang="zh-CN" altLang="en-US" dirty="0"/>
          </a:p>
        </p:txBody>
      </p:sp>
      <p:sp>
        <p:nvSpPr>
          <p:cNvPr id="4" name="文本占位符 3">
            <a:extLst>
              <a:ext uri="{FF2B5EF4-FFF2-40B4-BE49-F238E27FC236}">
                <a16:creationId xmlns:a16="http://schemas.microsoft.com/office/drawing/2014/main" id="{CCEBB288-7D59-43E3-9F95-A9218DEBFCE3}"/>
              </a:ext>
            </a:extLst>
          </p:cNvPr>
          <p:cNvSpPr>
            <a:spLocks noGrp="1"/>
          </p:cNvSpPr>
          <p:nvPr>
            <p:ph type="body" sz="quarter" idx="11"/>
          </p:nvPr>
        </p:nvSpPr>
        <p:spPr>
          <a:solidFill>
            <a:schemeClr val="accent1"/>
          </a:solidFill>
        </p:spPr>
        <p:txBody>
          <a:bodyPr/>
          <a:lstStyle/>
          <a:p>
            <a:r>
              <a:rPr lang="en-US" altLang="zh-CN" dirty="0"/>
              <a:t>PART TWO</a:t>
            </a:r>
            <a:endParaRPr lang="zh-CN" altLang="en-US" dirty="0"/>
          </a:p>
        </p:txBody>
      </p:sp>
      <p:sp>
        <p:nvSpPr>
          <p:cNvPr id="13" name="文本占位符 12">
            <a:extLst>
              <a:ext uri="{FF2B5EF4-FFF2-40B4-BE49-F238E27FC236}">
                <a16:creationId xmlns:a16="http://schemas.microsoft.com/office/drawing/2014/main" id="{3C89420D-94B3-4315-ABB8-F8DB7101B65F}"/>
              </a:ext>
            </a:extLst>
          </p:cNvPr>
          <p:cNvSpPr>
            <a:spLocks noGrp="1"/>
          </p:cNvSpPr>
          <p:nvPr>
            <p:ph type="body" sz="quarter" idx="16"/>
          </p:nvPr>
        </p:nvSpPr>
        <p:spPr/>
        <p:txBody>
          <a:bodyPr/>
          <a:lstStyle/>
          <a:p>
            <a:r>
              <a:rPr lang="zh-CN" altLang="en-US" dirty="0"/>
              <a:t>企业的业务发展计划制定能体现出企业特性，属于稳中求进还是喜欢冒险求进，对自己所在的行业把握程度</a:t>
            </a:r>
          </a:p>
        </p:txBody>
      </p:sp>
      <p:pic>
        <p:nvPicPr>
          <p:cNvPr id="10" name="图片占位符 8">
            <a:extLst>
              <a:ext uri="{FF2B5EF4-FFF2-40B4-BE49-F238E27FC236}">
                <a16:creationId xmlns:a16="http://schemas.microsoft.com/office/drawing/2014/main" id="{E0575FA8-02BD-4977-9541-966E20DBA79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348" t="-57059" r="40536" b="-53153"/>
          <a:stretch/>
        </p:blipFill>
        <p:spPr>
          <a:xfrm>
            <a:off x="4806157" y="456864"/>
            <a:ext cx="2579687" cy="711200"/>
          </a:xfrm>
          <a:prstGeom prst="rect">
            <a:avLst/>
          </a:prstGeom>
        </p:spPr>
      </p:pic>
    </p:spTree>
    <p:extLst>
      <p:ext uri="{BB962C8B-B14F-4D97-AF65-F5344CB8AC3E}">
        <p14:creationId xmlns:p14="http://schemas.microsoft.com/office/powerpoint/2010/main" val="2099432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椭圆 48">
            <a:extLst>
              <a:ext uri="{FF2B5EF4-FFF2-40B4-BE49-F238E27FC236}">
                <a16:creationId xmlns:a16="http://schemas.microsoft.com/office/drawing/2014/main" id="{985B8A34-2546-4AB5-BF09-449C22ED212D}"/>
              </a:ext>
            </a:extLst>
          </p:cNvPr>
          <p:cNvSpPr/>
          <p:nvPr/>
        </p:nvSpPr>
        <p:spPr>
          <a:xfrm>
            <a:off x="3987800" y="969372"/>
            <a:ext cx="4216400" cy="4216400"/>
          </a:xfrm>
          <a:prstGeom prst="ellipse">
            <a:avLst/>
          </a:prstGeom>
          <a:gradFill>
            <a:gsLst>
              <a:gs pos="33000">
                <a:schemeClr val="accent1">
                  <a:alpha val="0"/>
                </a:schemeClr>
              </a:gs>
              <a:gs pos="100000">
                <a:schemeClr val="accent1">
                  <a:alpha val="20000"/>
                </a:schemeClr>
              </a:gs>
            </a:gsLst>
            <a:lin ang="5400000" scaled="1"/>
          </a:gradFill>
          <a:ln>
            <a:gradFill>
              <a:gsLst>
                <a:gs pos="3000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9" name="文本占位符 8">
            <a:extLst>
              <a:ext uri="{FF2B5EF4-FFF2-40B4-BE49-F238E27FC236}">
                <a16:creationId xmlns:a16="http://schemas.microsoft.com/office/drawing/2014/main" id="{709660C4-C1B9-469E-8CE9-6BCDF988121D}"/>
              </a:ext>
            </a:extLst>
          </p:cNvPr>
          <p:cNvSpPr>
            <a:spLocks noGrp="1"/>
          </p:cNvSpPr>
          <p:nvPr>
            <p:ph type="body" sz="quarter" idx="13"/>
          </p:nvPr>
        </p:nvSpPr>
        <p:spPr/>
        <p:txBody>
          <a:bodyPr>
            <a:noAutofit/>
          </a:bodyPr>
          <a:lstStyle/>
          <a:p>
            <a:r>
              <a:rPr lang="zh-CN" altLang="en-US" dirty="0"/>
              <a:t>业务计划</a:t>
            </a:r>
          </a:p>
        </p:txBody>
      </p:sp>
      <p:sp>
        <p:nvSpPr>
          <p:cNvPr id="10" name="文本占位符 9">
            <a:extLst>
              <a:ext uri="{FF2B5EF4-FFF2-40B4-BE49-F238E27FC236}">
                <a16:creationId xmlns:a16="http://schemas.microsoft.com/office/drawing/2014/main" id="{E081B878-89B5-4FAF-BDC6-E34A83073308}"/>
              </a:ext>
            </a:extLst>
          </p:cNvPr>
          <p:cNvSpPr>
            <a:spLocks noGrp="1"/>
          </p:cNvSpPr>
          <p:nvPr>
            <p:ph type="body" sz="quarter" idx="14"/>
          </p:nvPr>
        </p:nvSpPr>
        <p:spPr/>
        <p:txBody>
          <a:bodyPr>
            <a:noAutofit/>
          </a:bodyPr>
          <a:lstStyle/>
          <a:p>
            <a:r>
              <a:rPr lang="en-US" altLang="zh-CN" dirty="0"/>
              <a:t>BUSINESS PLAN</a:t>
            </a:r>
          </a:p>
        </p:txBody>
      </p:sp>
      <p:grpSp>
        <p:nvGrpSpPr>
          <p:cNvPr id="2" name="组合 1">
            <a:extLst>
              <a:ext uri="{FF2B5EF4-FFF2-40B4-BE49-F238E27FC236}">
                <a16:creationId xmlns:a16="http://schemas.microsoft.com/office/drawing/2014/main" id="{BE962D7B-0300-4E1B-B8B6-3C4D628C34C1}"/>
              </a:ext>
            </a:extLst>
          </p:cNvPr>
          <p:cNvGrpSpPr/>
          <p:nvPr/>
        </p:nvGrpSpPr>
        <p:grpSpPr>
          <a:xfrm>
            <a:off x="4716528" y="969372"/>
            <a:ext cx="2751072" cy="484300"/>
            <a:chOff x="4716528" y="969372"/>
            <a:chExt cx="2751072" cy="484300"/>
          </a:xfrm>
        </p:grpSpPr>
        <p:sp>
          <p:nvSpPr>
            <p:cNvPr id="38" name="矩形 37">
              <a:extLst>
                <a:ext uri="{FF2B5EF4-FFF2-40B4-BE49-F238E27FC236}">
                  <a16:creationId xmlns:a16="http://schemas.microsoft.com/office/drawing/2014/main" id="{DA1466D1-D677-4B31-83AF-B1996ED36E87}"/>
                </a:ext>
              </a:extLst>
            </p:cNvPr>
            <p:cNvSpPr/>
            <p:nvPr/>
          </p:nvSpPr>
          <p:spPr>
            <a:xfrm>
              <a:off x="4716528" y="1123151"/>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9" name="标题 1">
              <a:extLst>
                <a:ext uri="{FF2B5EF4-FFF2-40B4-BE49-F238E27FC236}">
                  <a16:creationId xmlns:a16="http://schemas.microsoft.com/office/drawing/2014/main" id="{FBC15B95-B7A9-49D8-B8C9-BD3AB2DAF2D9}"/>
                </a:ext>
              </a:extLst>
            </p:cNvPr>
            <p:cNvSpPr txBox="1">
              <a:spLocks/>
            </p:cNvSpPr>
            <p:nvPr/>
          </p:nvSpPr>
          <p:spPr>
            <a:xfrm>
              <a:off x="4724400" y="969372"/>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业务经营范围</a:t>
              </a:r>
            </a:p>
          </p:txBody>
        </p:sp>
      </p:grpSp>
      <p:sp>
        <p:nvSpPr>
          <p:cNvPr id="40" name="标题 1">
            <a:extLst>
              <a:ext uri="{FF2B5EF4-FFF2-40B4-BE49-F238E27FC236}">
                <a16:creationId xmlns:a16="http://schemas.microsoft.com/office/drawing/2014/main" id="{DEC61FB7-EDF3-4F94-AF15-123F91684656}"/>
              </a:ext>
            </a:extLst>
          </p:cNvPr>
          <p:cNvSpPr txBox="1">
            <a:spLocks/>
          </p:cNvSpPr>
          <p:nvPr/>
        </p:nvSpPr>
        <p:spPr>
          <a:xfrm>
            <a:off x="4217504" y="1307975"/>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BUSINESS SCOPE</a:t>
            </a:r>
          </a:p>
        </p:txBody>
      </p:sp>
      <p:sp>
        <p:nvSpPr>
          <p:cNvPr id="45" name="椭圆 44">
            <a:extLst>
              <a:ext uri="{FF2B5EF4-FFF2-40B4-BE49-F238E27FC236}">
                <a16:creationId xmlns:a16="http://schemas.microsoft.com/office/drawing/2014/main" id="{8FBA722B-0899-41BC-8F14-81A1A5BDDFAD}"/>
              </a:ext>
            </a:extLst>
          </p:cNvPr>
          <p:cNvSpPr/>
          <p:nvPr/>
        </p:nvSpPr>
        <p:spPr>
          <a:xfrm>
            <a:off x="5121372" y="2092694"/>
            <a:ext cx="1973609" cy="1973609"/>
          </a:xfrm>
          <a:prstGeom prst="ellipse">
            <a:avLst/>
          </a:prstGeom>
          <a:gradFill>
            <a:gsLst>
              <a:gs pos="0">
                <a:schemeClr val="accent1">
                  <a:alpha val="0"/>
                </a:schemeClr>
              </a:gs>
              <a:gs pos="100000">
                <a:schemeClr val="accent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42" name="图片 41" descr="城市的高楼大厦&#10;&#10;描述已自动生成">
            <a:extLst>
              <a:ext uri="{FF2B5EF4-FFF2-40B4-BE49-F238E27FC236}">
                <a16:creationId xmlns:a16="http://schemas.microsoft.com/office/drawing/2014/main" id="{A42685BB-B654-4406-9A12-7AD016EFC649}"/>
              </a:ext>
            </a:extLst>
          </p:cNvPr>
          <p:cNvPicPr>
            <a:picLocks noChangeAspect="1"/>
          </p:cNvPicPr>
          <p:nvPr/>
        </p:nvPicPr>
        <p:blipFill rotWithShape="1">
          <a:blip r:embed="rId2">
            <a:extLst>
              <a:ext uri="{28A0092B-C50C-407E-A947-70E740481C1C}">
                <a14:useLocalDpi xmlns:a14="http://schemas.microsoft.com/office/drawing/2010/main" val="0"/>
              </a:ext>
            </a:extLst>
          </a:blip>
          <a:srcRect l="48205" t="52475" r="28380" b="8954"/>
          <a:stretch/>
        </p:blipFill>
        <p:spPr>
          <a:xfrm>
            <a:off x="5196594" y="2155724"/>
            <a:ext cx="1805597" cy="1805597"/>
          </a:xfrm>
          <a:prstGeom prst="ellipse">
            <a:avLst/>
          </a:prstGeom>
        </p:spPr>
      </p:pic>
      <p:pic>
        <p:nvPicPr>
          <p:cNvPr id="44" name="图片 43" descr="城市的高楼大厦&#10;&#10;描述已自动生成">
            <a:extLst>
              <a:ext uri="{FF2B5EF4-FFF2-40B4-BE49-F238E27FC236}">
                <a16:creationId xmlns:a16="http://schemas.microsoft.com/office/drawing/2014/main" id="{A55FFDB4-9001-433C-8A2C-28E7DF4BC607}"/>
              </a:ext>
            </a:extLst>
          </p:cNvPr>
          <p:cNvPicPr>
            <a:picLocks noChangeAspect="1"/>
          </p:cNvPicPr>
          <p:nvPr/>
        </p:nvPicPr>
        <p:blipFill rotWithShape="1">
          <a:blip r:embed="rId3">
            <a:extLst>
              <a:ext uri="{28A0092B-C50C-407E-A947-70E740481C1C}">
                <a14:useLocalDpi xmlns:a14="http://schemas.microsoft.com/office/drawing/2010/main" val="0"/>
              </a:ext>
            </a:extLst>
          </a:blip>
          <a:srcRect l="51277" t="42789" r="31948" b="36944"/>
          <a:stretch/>
        </p:blipFill>
        <p:spPr>
          <a:xfrm>
            <a:off x="5423379" y="1685996"/>
            <a:ext cx="1314179" cy="963840"/>
          </a:xfrm>
          <a:prstGeom prst="ellipse">
            <a:avLst/>
          </a:prstGeom>
        </p:spPr>
      </p:pic>
      <p:sp>
        <p:nvSpPr>
          <p:cNvPr id="46" name="椭圆 45">
            <a:extLst>
              <a:ext uri="{FF2B5EF4-FFF2-40B4-BE49-F238E27FC236}">
                <a16:creationId xmlns:a16="http://schemas.microsoft.com/office/drawing/2014/main" id="{F60E8FB9-F148-433C-B47A-6133D06012A1}"/>
              </a:ext>
            </a:extLst>
          </p:cNvPr>
          <p:cNvSpPr/>
          <p:nvPr/>
        </p:nvSpPr>
        <p:spPr>
          <a:xfrm>
            <a:off x="4977093" y="1957198"/>
            <a:ext cx="2244600" cy="2244600"/>
          </a:xfrm>
          <a:prstGeom prst="ellipse">
            <a:avLst/>
          </a:prstGeom>
          <a:gradFill>
            <a:gsLst>
              <a:gs pos="0">
                <a:schemeClr val="accent1">
                  <a:alpha val="0"/>
                </a:schemeClr>
              </a:gs>
              <a:gs pos="100000">
                <a:schemeClr val="accent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7" name="椭圆 46">
            <a:extLst>
              <a:ext uri="{FF2B5EF4-FFF2-40B4-BE49-F238E27FC236}">
                <a16:creationId xmlns:a16="http://schemas.microsoft.com/office/drawing/2014/main" id="{224B853E-7F5E-4EC7-B56E-14516AB8DD52}"/>
              </a:ext>
            </a:extLst>
          </p:cNvPr>
          <p:cNvSpPr/>
          <p:nvPr/>
        </p:nvSpPr>
        <p:spPr>
          <a:xfrm>
            <a:off x="4756624" y="1727946"/>
            <a:ext cx="2703104" cy="2703104"/>
          </a:xfrm>
          <a:prstGeom prst="ellipse">
            <a:avLst/>
          </a:prstGeom>
          <a:noFill/>
          <a:ln>
            <a:gradFill>
              <a:gsLst>
                <a:gs pos="3300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0" name="椭圆 49">
            <a:extLst>
              <a:ext uri="{FF2B5EF4-FFF2-40B4-BE49-F238E27FC236}">
                <a16:creationId xmlns:a16="http://schemas.microsoft.com/office/drawing/2014/main" id="{DF61BDA9-274B-47A7-A1FF-A45AAF800F8F}"/>
              </a:ext>
            </a:extLst>
          </p:cNvPr>
          <p:cNvSpPr/>
          <p:nvPr/>
        </p:nvSpPr>
        <p:spPr>
          <a:xfrm>
            <a:off x="3919464" y="2976621"/>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1" name="椭圆 50">
            <a:extLst>
              <a:ext uri="{FF2B5EF4-FFF2-40B4-BE49-F238E27FC236}">
                <a16:creationId xmlns:a16="http://schemas.microsoft.com/office/drawing/2014/main" id="{65FB25F5-D1D3-4219-B5C4-22B74ADF96AC}"/>
              </a:ext>
            </a:extLst>
          </p:cNvPr>
          <p:cNvSpPr/>
          <p:nvPr/>
        </p:nvSpPr>
        <p:spPr>
          <a:xfrm>
            <a:off x="4538028" y="4509586"/>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2" name="椭圆 51">
            <a:extLst>
              <a:ext uri="{FF2B5EF4-FFF2-40B4-BE49-F238E27FC236}">
                <a16:creationId xmlns:a16="http://schemas.microsoft.com/office/drawing/2014/main" id="{CCEF8A67-8170-4249-AD7F-B8F2B3A19041}"/>
              </a:ext>
            </a:extLst>
          </p:cNvPr>
          <p:cNvSpPr/>
          <p:nvPr/>
        </p:nvSpPr>
        <p:spPr>
          <a:xfrm>
            <a:off x="6039840" y="5112131"/>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3" name="椭圆 52">
            <a:extLst>
              <a:ext uri="{FF2B5EF4-FFF2-40B4-BE49-F238E27FC236}">
                <a16:creationId xmlns:a16="http://schemas.microsoft.com/office/drawing/2014/main" id="{47BDBC51-B403-459D-BD03-82CE8A94E52D}"/>
              </a:ext>
            </a:extLst>
          </p:cNvPr>
          <p:cNvSpPr/>
          <p:nvPr/>
        </p:nvSpPr>
        <p:spPr>
          <a:xfrm>
            <a:off x="7517303" y="4509585"/>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4" name="椭圆 53">
            <a:extLst>
              <a:ext uri="{FF2B5EF4-FFF2-40B4-BE49-F238E27FC236}">
                <a16:creationId xmlns:a16="http://schemas.microsoft.com/office/drawing/2014/main" id="{BE7B2AB2-D170-4DCC-96C6-E66FB72D808B}"/>
              </a:ext>
            </a:extLst>
          </p:cNvPr>
          <p:cNvSpPr/>
          <p:nvPr/>
        </p:nvSpPr>
        <p:spPr>
          <a:xfrm>
            <a:off x="8135865" y="2976620"/>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5" name="标题 1">
            <a:extLst>
              <a:ext uri="{FF2B5EF4-FFF2-40B4-BE49-F238E27FC236}">
                <a16:creationId xmlns:a16="http://schemas.microsoft.com/office/drawing/2014/main" id="{B522308A-E53B-45D4-9262-246ED4CA02DD}"/>
              </a:ext>
            </a:extLst>
          </p:cNvPr>
          <p:cNvSpPr txBox="1">
            <a:spLocks/>
          </p:cNvSpPr>
          <p:nvPr/>
        </p:nvSpPr>
        <p:spPr>
          <a:xfrm>
            <a:off x="968961" y="2870037"/>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电子产品</a:t>
            </a:r>
          </a:p>
        </p:txBody>
      </p:sp>
      <p:sp>
        <p:nvSpPr>
          <p:cNvPr id="56" name="标题 1">
            <a:extLst>
              <a:ext uri="{FF2B5EF4-FFF2-40B4-BE49-F238E27FC236}">
                <a16:creationId xmlns:a16="http://schemas.microsoft.com/office/drawing/2014/main" id="{F62D0CF2-0207-4CB1-A7B8-27CE8A60FD8D}"/>
              </a:ext>
            </a:extLst>
          </p:cNvPr>
          <p:cNvSpPr txBox="1">
            <a:spLocks/>
          </p:cNvSpPr>
          <p:nvPr/>
        </p:nvSpPr>
        <p:spPr>
          <a:xfrm>
            <a:off x="454845" y="3242383"/>
            <a:ext cx="3257316"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电子通信产品、广播电视产品、计算机产品、家用电子产品、电子专用产品</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57" name="标题 1">
            <a:extLst>
              <a:ext uri="{FF2B5EF4-FFF2-40B4-BE49-F238E27FC236}">
                <a16:creationId xmlns:a16="http://schemas.microsoft.com/office/drawing/2014/main" id="{2EEFDF67-69CE-4B3E-840A-251E4F7E2F38}"/>
              </a:ext>
            </a:extLst>
          </p:cNvPr>
          <p:cNvSpPr txBox="1">
            <a:spLocks/>
          </p:cNvSpPr>
          <p:nvPr/>
        </p:nvSpPr>
        <p:spPr>
          <a:xfrm>
            <a:off x="1618280" y="4386865"/>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办公器材</a:t>
            </a:r>
          </a:p>
        </p:txBody>
      </p:sp>
      <p:sp>
        <p:nvSpPr>
          <p:cNvPr id="58" name="标题 1">
            <a:extLst>
              <a:ext uri="{FF2B5EF4-FFF2-40B4-BE49-F238E27FC236}">
                <a16:creationId xmlns:a16="http://schemas.microsoft.com/office/drawing/2014/main" id="{A5978B79-E3EA-41E9-A868-502FBF93BC23}"/>
              </a:ext>
            </a:extLst>
          </p:cNvPr>
          <p:cNvSpPr txBox="1">
            <a:spLocks/>
          </p:cNvSpPr>
          <p:nvPr/>
        </p:nvSpPr>
        <p:spPr>
          <a:xfrm>
            <a:off x="1104164" y="4759211"/>
            <a:ext cx="318017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人们熟悉的传真机、打印机、复印机投影仪、碎纸机、扫描仪等</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59" name="标题 1">
            <a:extLst>
              <a:ext uri="{FF2B5EF4-FFF2-40B4-BE49-F238E27FC236}">
                <a16:creationId xmlns:a16="http://schemas.microsoft.com/office/drawing/2014/main" id="{EA7FF6E2-2672-4974-AC81-AF6AC4C09755}"/>
              </a:ext>
            </a:extLst>
          </p:cNvPr>
          <p:cNvSpPr txBox="1">
            <a:spLocks/>
          </p:cNvSpPr>
          <p:nvPr/>
        </p:nvSpPr>
        <p:spPr>
          <a:xfrm>
            <a:off x="4708868" y="5461263"/>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线上营销</a:t>
            </a:r>
          </a:p>
        </p:txBody>
      </p:sp>
      <p:sp>
        <p:nvSpPr>
          <p:cNvPr id="60" name="标题 1">
            <a:extLst>
              <a:ext uri="{FF2B5EF4-FFF2-40B4-BE49-F238E27FC236}">
                <a16:creationId xmlns:a16="http://schemas.microsoft.com/office/drawing/2014/main" id="{B7A107FB-51F5-438E-B4E7-C316C003DAFC}"/>
              </a:ext>
            </a:extLst>
          </p:cNvPr>
          <p:cNvSpPr txBox="1">
            <a:spLocks/>
          </p:cNvSpPr>
          <p:nvPr/>
        </p:nvSpPr>
        <p:spPr>
          <a:xfrm>
            <a:off x="4056135" y="5833609"/>
            <a:ext cx="4079730"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在线营销是以电子信息技术为基础，以计算机网络为媒介和手段而进行的各种营销活动的总称。</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61" name="标题 1">
            <a:extLst>
              <a:ext uri="{FF2B5EF4-FFF2-40B4-BE49-F238E27FC236}">
                <a16:creationId xmlns:a16="http://schemas.microsoft.com/office/drawing/2014/main" id="{53870521-3E64-4932-912B-E29D9CFFB703}"/>
              </a:ext>
            </a:extLst>
          </p:cNvPr>
          <p:cNvSpPr txBox="1">
            <a:spLocks/>
          </p:cNvSpPr>
          <p:nvPr/>
        </p:nvSpPr>
        <p:spPr>
          <a:xfrm>
            <a:off x="8461258" y="2870037"/>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系统开发</a:t>
            </a:r>
          </a:p>
        </p:txBody>
      </p:sp>
      <p:sp>
        <p:nvSpPr>
          <p:cNvPr id="62" name="标题 1">
            <a:extLst>
              <a:ext uri="{FF2B5EF4-FFF2-40B4-BE49-F238E27FC236}">
                <a16:creationId xmlns:a16="http://schemas.microsoft.com/office/drawing/2014/main" id="{9712AD8F-EFE5-44DB-A453-6D3A54F2EEEC}"/>
              </a:ext>
            </a:extLst>
          </p:cNvPr>
          <p:cNvSpPr txBox="1">
            <a:spLocks/>
          </p:cNvSpPr>
          <p:nvPr/>
        </p:nvSpPr>
        <p:spPr>
          <a:xfrm>
            <a:off x="8461258" y="3242383"/>
            <a:ext cx="3257316"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客户管理、办公系统，就是存数据取数据，简单的处理，后台配置等操作系统开发。</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63" name="标题 1">
            <a:extLst>
              <a:ext uri="{FF2B5EF4-FFF2-40B4-BE49-F238E27FC236}">
                <a16:creationId xmlns:a16="http://schemas.microsoft.com/office/drawing/2014/main" id="{4CBED710-BF43-45E6-AA73-C740680F61ED}"/>
              </a:ext>
            </a:extLst>
          </p:cNvPr>
          <p:cNvSpPr txBox="1">
            <a:spLocks/>
          </p:cNvSpPr>
          <p:nvPr/>
        </p:nvSpPr>
        <p:spPr>
          <a:xfrm>
            <a:off x="7932015" y="4386865"/>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商务辅助</a:t>
            </a:r>
          </a:p>
        </p:txBody>
      </p:sp>
      <p:sp>
        <p:nvSpPr>
          <p:cNvPr id="64" name="标题 1">
            <a:extLst>
              <a:ext uri="{FF2B5EF4-FFF2-40B4-BE49-F238E27FC236}">
                <a16:creationId xmlns:a16="http://schemas.microsoft.com/office/drawing/2014/main" id="{B7C51C0E-B098-4885-A5F9-0E876224302F}"/>
              </a:ext>
            </a:extLst>
          </p:cNvPr>
          <p:cNvSpPr txBox="1">
            <a:spLocks/>
          </p:cNvSpPr>
          <p:nvPr/>
        </p:nvSpPr>
        <p:spPr>
          <a:xfrm>
            <a:off x="7932015" y="4759211"/>
            <a:ext cx="3645836"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可以进行战略整合、技术整合、市场整合、资本整合、品牌整合、营销整合、文化整合、传播整合、资源整合和能力互补等。</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Tree>
    <p:extLst>
      <p:ext uri="{BB962C8B-B14F-4D97-AF65-F5344CB8AC3E}">
        <p14:creationId xmlns:p14="http://schemas.microsoft.com/office/powerpoint/2010/main" val="3265632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709660C4-C1B9-469E-8CE9-6BCDF988121D}"/>
              </a:ext>
            </a:extLst>
          </p:cNvPr>
          <p:cNvSpPr>
            <a:spLocks noGrp="1"/>
          </p:cNvSpPr>
          <p:nvPr>
            <p:ph type="body" sz="quarter" idx="13"/>
          </p:nvPr>
        </p:nvSpPr>
        <p:spPr/>
        <p:txBody>
          <a:bodyPr>
            <a:noAutofit/>
          </a:bodyPr>
          <a:lstStyle/>
          <a:p>
            <a:r>
              <a:rPr lang="zh-CN" altLang="en-US" dirty="0"/>
              <a:t>业务计划</a:t>
            </a:r>
          </a:p>
        </p:txBody>
      </p:sp>
      <p:sp>
        <p:nvSpPr>
          <p:cNvPr id="10" name="文本占位符 9">
            <a:extLst>
              <a:ext uri="{FF2B5EF4-FFF2-40B4-BE49-F238E27FC236}">
                <a16:creationId xmlns:a16="http://schemas.microsoft.com/office/drawing/2014/main" id="{E081B878-89B5-4FAF-BDC6-E34A83073308}"/>
              </a:ext>
            </a:extLst>
          </p:cNvPr>
          <p:cNvSpPr>
            <a:spLocks noGrp="1"/>
          </p:cNvSpPr>
          <p:nvPr>
            <p:ph type="body" sz="quarter" idx="14"/>
          </p:nvPr>
        </p:nvSpPr>
        <p:spPr/>
        <p:txBody>
          <a:bodyPr>
            <a:noAutofit/>
          </a:bodyPr>
          <a:lstStyle/>
          <a:p>
            <a:r>
              <a:rPr lang="en-US" altLang="zh-CN" dirty="0"/>
              <a:t>BUSINESS PLAN</a:t>
            </a:r>
          </a:p>
        </p:txBody>
      </p:sp>
      <p:grpSp>
        <p:nvGrpSpPr>
          <p:cNvPr id="4" name="组合 3">
            <a:extLst>
              <a:ext uri="{FF2B5EF4-FFF2-40B4-BE49-F238E27FC236}">
                <a16:creationId xmlns:a16="http://schemas.microsoft.com/office/drawing/2014/main" id="{A01DB653-3CD8-4F42-8276-0EDAB799E3B7}"/>
              </a:ext>
            </a:extLst>
          </p:cNvPr>
          <p:cNvGrpSpPr/>
          <p:nvPr/>
        </p:nvGrpSpPr>
        <p:grpSpPr>
          <a:xfrm>
            <a:off x="4724400" y="1389893"/>
            <a:ext cx="2743200" cy="484300"/>
            <a:chOff x="4724400" y="1389893"/>
            <a:chExt cx="2743200" cy="484300"/>
          </a:xfrm>
        </p:grpSpPr>
        <p:sp>
          <p:nvSpPr>
            <p:cNvPr id="5" name="矩形 4">
              <a:extLst>
                <a:ext uri="{FF2B5EF4-FFF2-40B4-BE49-F238E27FC236}">
                  <a16:creationId xmlns:a16="http://schemas.microsoft.com/office/drawing/2014/main" id="{3FD9F71C-40FE-465F-8B3C-FD80181040C0}"/>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1C3BFACE-DE68-4E31-9928-BC9936A46638}"/>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行业阶段分析</a:t>
              </a:r>
            </a:p>
          </p:txBody>
        </p:sp>
      </p:grpSp>
      <p:sp>
        <p:nvSpPr>
          <p:cNvPr id="7" name="标题 1">
            <a:extLst>
              <a:ext uri="{FF2B5EF4-FFF2-40B4-BE49-F238E27FC236}">
                <a16:creationId xmlns:a16="http://schemas.microsoft.com/office/drawing/2014/main" id="{E84825B9-872C-4EE7-813C-65F22E5C1A6C}"/>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INDUSTRY STAGE ANALYSIS</a:t>
            </a:r>
          </a:p>
        </p:txBody>
      </p:sp>
      <p:sp>
        <p:nvSpPr>
          <p:cNvPr id="2" name="箭头: 右 1">
            <a:extLst>
              <a:ext uri="{FF2B5EF4-FFF2-40B4-BE49-F238E27FC236}">
                <a16:creationId xmlns:a16="http://schemas.microsoft.com/office/drawing/2014/main" id="{2AA37464-31E5-4385-80AB-FB4A1C04A00C}"/>
              </a:ext>
            </a:extLst>
          </p:cNvPr>
          <p:cNvSpPr/>
          <p:nvPr/>
        </p:nvSpPr>
        <p:spPr>
          <a:xfrm>
            <a:off x="1302272" y="3085653"/>
            <a:ext cx="9937069" cy="710005"/>
          </a:xfrm>
          <a:custGeom>
            <a:avLst/>
            <a:gdLst>
              <a:gd name="connsiteX0" fmla="*/ 0 w 9827111"/>
              <a:gd name="connsiteY0" fmla="*/ 177501 h 710005"/>
              <a:gd name="connsiteX1" fmla="*/ 9472109 w 9827111"/>
              <a:gd name="connsiteY1" fmla="*/ 177501 h 710005"/>
              <a:gd name="connsiteX2" fmla="*/ 9472109 w 9827111"/>
              <a:gd name="connsiteY2" fmla="*/ 0 h 710005"/>
              <a:gd name="connsiteX3" fmla="*/ 9827111 w 9827111"/>
              <a:gd name="connsiteY3" fmla="*/ 355003 h 710005"/>
              <a:gd name="connsiteX4" fmla="*/ 9472109 w 9827111"/>
              <a:gd name="connsiteY4" fmla="*/ 710005 h 710005"/>
              <a:gd name="connsiteX5" fmla="*/ 9472109 w 9827111"/>
              <a:gd name="connsiteY5" fmla="*/ 532504 h 710005"/>
              <a:gd name="connsiteX6" fmla="*/ 0 w 9827111"/>
              <a:gd name="connsiteY6" fmla="*/ 532504 h 710005"/>
              <a:gd name="connsiteX7" fmla="*/ 0 w 9827111"/>
              <a:gd name="connsiteY7" fmla="*/ 177501 h 710005"/>
              <a:gd name="connsiteX0" fmla="*/ 0 w 9827111"/>
              <a:gd name="connsiteY0" fmla="*/ 532504 h 710005"/>
              <a:gd name="connsiteX1" fmla="*/ 9472109 w 9827111"/>
              <a:gd name="connsiteY1" fmla="*/ 177501 h 710005"/>
              <a:gd name="connsiteX2" fmla="*/ 9472109 w 9827111"/>
              <a:gd name="connsiteY2" fmla="*/ 0 h 710005"/>
              <a:gd name="connsiteX3" fmla="*/ 9827111 w 9827111"/>
              <a:gd name="connsiteY3" fmla="*/ 355003 h 710005"/>
              <a:gd name="connsiteX4" fmla="*/ 9472109 w 9827111"/>
              <a:gd name="connsiteY4" fmla="*/ 710005 h 710005"/>
              <a:gd name="connsiteX5" fmla="*/ 9472109 w 9827111"/>
              <a:gd name="connsiteY5" fmla="*/ 532504 h 710005"/>
              <a:gd name="connsiteX6" fmla="*/ 0 w 9827111"/>
              <a:gd name="connsiteY6" fmla="*/ 532504 h 710005"/>
              <a:gd name="connsiteX0" fmla="*/ 0 w 9923930"/>
              <a:gd name="connsiteY0" fmla="*/ 371139 h 710005"/>
              <a:gd name="connsiteX1" fmla="*/ 9568928 w 9923930"/>
              <a:gd name="connsiteY1" fmla="*/ 177501 h 710005"/>
              <a:gd name="connsiteX2" fmla="*/ 9568928 w 9923930"/>
              <a:gd name="connsiteY2" fmla="*/ 0 h 710005"/>
              <a:gd name="connsiteX3" fmla="*/ 9923930 w 9923930"/>
              <a:gd name="connsiteY3" fmla="*/ 355003 h 710005"/>
              <a:gd name="connsiteX4" fmla="*/ 9568928 w 9923930"/>
              <a:gd name="connsiteY4" fmla="*/ 710005 h 710005"/>
              <a:gd name="connsiteX5" fmla="*/ 9568928 w 9923930"/>
              <a:gd name="connsiteY5" fmla="*/ 532504 h 710005"/>
              <a:gd name="connsiteX6" fmla="*/ 0 w 9923930"/>
              <a:gd name="connsiteY6" fmla="*/ 371139 h 710005"/>
              <a:gd name="connsiteX0" fmla="*/ 0 w 9934688"/>
              <a:gd name="connsiteY0" fmla="*/ 355003 h 710005"/>
              <a:gd name="connsiteX1" fmla="*/ 9579686 w 9934688"/>
              <a:gd name="connsiteY1" fmla="*/ 177501 h 710005"/>
              <a:gd name="connsiteX2" fmla="*/ 9579686 w 9934688"/>
              <a:gd name="connsiteY2" fmla="*/ 0 h 710005"/>
              <a:gd name="connsiteX3" fmla="*/ 9934688 w 9934688"/>
              <a:gd name="connsiteY3" fmla="*/ 355003 h 710005"/>
              <a:gd name="connsiteX4" fmla="*/ 9579686 w 9934688"/>
              <a:gd name="connsiteY4" fmla="*/ 710005 h 710005"/>
              <a:gd name="connsiteX5" fmla="*/ 9579686 w 9934688"/>
              <a:gd name="connsiteY5" fmla="*/ 532504 h 710005"/>
              <a:gd name="connsiteX6" fmla="*/ 0 w 9934688"/>
              <a:gd name="connsiteY6" fmla="*/ 355003 h 710005"/>
              <a:gd name="connsiteX0" fmla="*/ 0 w 9937069"/>
              <a:gd name="connsiteY0" fmla="*/ 349050 h 710005"/>
              <a:gd name="connsiteX1" fmla="*/ 9582067 w 9937069"/>
              <a:gd name="connsiteY1" fmla="*/ 177501 h 710005"/>
              <a:gd name="connsiteX2" fmla="*/ 9582067 w 9937069"/>
              <a:gd name="connsiteY2" fmla="*/ 0 h 710005"/>
              <a:gd name="connsiteX3" fmla="*/ 9937069 w 9937069"/>
              <a:gd name="connsiteY3" fmla="*/ 355003 h 710005"/>
              <a:gd name="connsiteX4" fmla="*/ 9582067 w 9937069"/>
              <a:gd name="connsiteY4" fmla="*/ 710005 h 710005"/>
              <a:gd name="connsiteX5" fmla="*/ 9582067 w 9937069"/>
              <a:gd name="connsiteY5" fmla="*/ 532504 h 710005"/>
              <a:gd name="connsiteX6" fmla="*/ 0 w 9937069"/>
              <a:gd name="connsiteY6" fmla="*/ 349050 h 71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7069" h="710005">
                <a:moveTo>
                  <a:pt x="0" y="349050"/>
                </a:moveTo>
                <a:lnTo>
                  <a:pt x="9582067" y="177501"/>
                </a:lnTo>
                <a:lnTo>
                  <a:pt x="9582067" y="0"/>
                </a:lnTo>
                <a:lnTo>
                  <a:pt x="9937069" y="355003"/>
                </a:lnTo>
                <a:lnTo>
                  <a:pt x="9582067" y="710005"/>
                </a:lnTo>
                <a:lnTo>
                  <a:pt x="9582067" y="532504"/>
                </a:lnTo>
                <a:lnTo>
                  <a:pt x="0" y="349050"/>
                </a:lnTo>
                <a:close/>
              </a:path>
            </a:pathLst>
          </a:custGeom>
          <a:gradFill>
            <a:gsLst>
              <a:gs pos="0">
                <a:schemeClr val="accent1"/>
              </a:gs>
              <a:gs pos="100000">
                <a:schemeClr val="accent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2" name="椭圆 11">
            <a:extLst>
              <a:ext uri="{FF2B5EF4-FFF2-40B4-BE49-F238E27FC236}">
                <a16:creationId xmlns:a16="http://schemas.microsoft.com/office/drawing/2014/main" id="{5629D85D-9290-4147-97D8-BA7D8068668A}"/>
              </a:ext>
            </a:extLst>
          </p:cNvPr>
          <p:cNvSpPr/>
          <p:nvPr/>
        </p:nvSpPr>
        <p:spPr>
          <a:xfrm>
            <a:off x="1800627" y="337231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3" name="椭圆 12">
            <a:extLst>
              <a:ext uri="{FF2B5EF4-FFF2-40B4-BE49-F238E27FC236}">
                <a16:creationId xmlns:a16="http://schemas.microsoft.com/office/drawing/2014/main" id="{F5F07FB3-F7E0-45EE-8553-C220BE1F3FF7}"/>
              </a:ext>
            </a:extLst>
          </p:cNvPr>
          <p:cNvSpPr/>
          <p:nvPr/>
        </p:nvSpPr>
        <p:spPr>
          <a:xfrm>
            <a:off x="3914146" y="337231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5" name="椭圆 14">
            <a:extLst>
              <a:ext uri="{FF2B5EF4-FFF2-40B4-BE49-F238E27FC236}">
                <a16:creationId xmlns:a16="http://schemas.microsoft.com/office/drawing/2014/main" id="{1B657CDF-BB31-436E-9FCD-2152253A39F9}"/>
              </a:ext>
            </a:extLst>
          </p:cNvPr>
          <p:cNvSpPr/>
          <p:nvPr/>
        </p:nvSpPr>
        <p:spPr>
          <a:xfrm>
            <a:off x="8141182" y="337231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6" name="椭圆 15">
            <a:extLst>
              <a:ext uri="{FF2B5EF4-FFF2-40B4-BE49-F238E27FC236}">
                <a16:creationId xmlns:a16="http://schemas.microsoft.com/office/drawing/2014/main" id="{49E291E2-353A-47E0-85BA-C372EDA83B93}"/>
              </a:ext>
            </a:extLst>
          </p:cNvPr>
          <p:cNvSpPr/>
          <p:nvPr/>
        </p:nvSpPr>
        <p:spPr>
          <a:xfrm>
            <a:off x="10254701" y="337231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 name="标题 1">
            <a:extLst>
              <a:ext uri="{FF2B5EF4-FFF2-40B4-BE49-F238E27FC236}">
                <a16:creationId xmlns:a16="http://schemas.microsoft.com/office/drawing/2014/main" id="{929E4912-FC71-47C5-8F3F-DECA6797EDB7}"/>
              </a:ext>
            </a:extLst>
          </p:cNvPr>
          <p:cNvSpPr txBox="1">
            <a:spLocks/>
          </p:cNvSpPr>
          <p:nvPr/>
        </p:nvSpPr>
        <p:spPr>
          <a:xfrm>
            <a:off x="814426" y="3795656"/>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第一阶段</a:t>
            </a:r>
          </a:p>
        </p:txBody>
      </p:sp>
      <p:sp>
        <p:nvSpPr>
          <p:cNvPr id="18" name="标题 1">
            <a:extLst>
              <a:ext uri="{FF2B5EF4-FFF2-40B4-BE49-F238E27FC236}">
                <a16:creationId xmlns:a16="http://schemas.microsoft.com/office/drawing/2014/main" id="{6E63F90A-01CA-4CE5-8425-03299927136B}"/>
              </a:ext>
            </a:extLst>
          </p:cNvPr>
          <p:cNvSpPr txBox="1">
            <a:spLocks/>
          </p:cNvSpPr>
          <p:nvPr/>
        </p:nvSpPr>
        <p:spPr>
          <a:xfrm>
            <a:off x="925512" y="4255088"/>
            <a:ext cx="1933099"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起步阶段，公司刚刚成立开始投入市场，参与社会经营。</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19" name="标题 1">
            <a:extLst>
              <a:ext uri="{FF2B5EF4-FFF2-40B4-BE49-F238E27FC236}">
                <a16:creationId xmlns:a16="http://schemas.microsoft.com/office/drawing/2014/main" id="{26039FE0-5357-40C4-A899-0F237377B050}"/>
              </a:ext>
            </a:extLst>
          </p:cNvPr>
          <p:cNvSpPr txBox="1">
            <a:spLocks/>
          </p:cNvSpPr>
          <p:nvPr/>
        </p:nvSpPr>
        <p:spPr>
          <a:xfrm>
            <a:off x="2971938" y="3795656"/>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第二阶段</a:t>
            </a:r>
          </a:p>
        </p:txBody>
      </p:sp>
      <p:sp>
        <p:nvSpPr>
          <p:cNvPr id="20" name="标题 1">
            <a:extLst>
              <a:ext uri="{FF2B5EF4-FFF2-40B4-BE49-F238E27FC236}">
                <a16:creationId xmlns:a16="http://schemas.microsoft.com/office/drawing/2014/main" id="{0B28614E-8864-4127-BC15-E849830540C5}"/>
              </a:ext>
            </a:extLst>
          </p:cNvPr>
          <p:cNvSpPr txBox="1">
            <a:spLocks/>
          </p:cNvSpPr>
          <p:nvPr/>
        </p:nvSpPr>
        <p:spPr>
          <a:xfrm>
            <a:off x="3008312" y="4255088"/>
            <a:ext cx="1933099"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扩大阶段，在起步稳定之后，针对业务的增加进行企业扩大</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21" name="标题 1">
            <a:extLst>
              <a:ext uri="{FF2B5EF4-FFF2-40B4-BE49-F238E27FC236}">
                <a16:creationId xmlns:a16="http://schemas.microsoft.com/office/drawing/2014/main" id="{96E81A3F-B43E-4DE6-8B7E-FFAB635C3D2A}"/>
              </a:ext>
            </a:extLst>
          </p:cNvPr>
          <p:cNvSpPr txBox="1">
            <a:spLocks/>
          </p:cNvSpPr>
          <p:nvPr/>
        </p:nvSpPr>
        <p:spPr>
          <a:xfrm>
            <a:off x="5129450" y="3795656"/>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第三阶段</a:t>
            </a:r>
          </a:p>
        </p:txBody>
      </p:sp>
      <p:sp>
        <p:nvSpPr>
          <p:cNvPr id="22" name="标题 1">
            <a:extLst>
              <a:ext uri="{FF2B5EF4-FFF2-40B4-BE49-F238E27FC236}">
                <a16:creationId xmlns:a16="http://schemas.microsoft.com/office/drawing/2014/main" id="{D69598DF-CC3B-443C-9900-6087E86B2664}"/>
              </a:ext>
            </a:extLst>
          </p:cNvPr>
          <p:cNvSpPr txBox="1">
            <a:spLocks/>
          </p:cNvSpPr>
          <p:nvPr/>
        </p:nvSpPr>
        <p:spPr>
          <a:xfrm>
            <a:off x="5190727" y="4255088"/>
            <a:ext cx="1933099"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稳步发展，在扩大到一定程度之后，公司会达到与业务量平衡的稳步发展阶段</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23" name="标题 1">
            <a:extLst>
              <a:ext uri="{FF2B5EF4-FFF2-40B4-BE49-F238E27FC236}">
                <a16:creationId xmlns:a16="http://schemas.microsoft.com/office/drawing/2014/main" id="{AB191ED8-295A-41E1-8374-9770799BABA9}"/>
              </a:ext>
            </a:extLst>
          </p:cNvPr>
          <p:cNvSpPr txBox="1">
            <a:spLocks/>
          </p:cNvSpPr>
          <p:nvPr/>
        </p:nvSpPr>
        <p:spPr>
          <a:xfrm>
            <a:off x="7286962" y="3795656"/>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第四阶段</a:t>
            </a:r>
          </a:p>
        </p:txBody>
      </p:sp>
      <p:sp>
        <p:nvSpPr>
          <p:cNvPr id="24" name="标题 1">
            <a:extLst>
              <a:ext uri="{FF2B5EF4-FFF2-40B4-BE49-F238E27FC236}">
                <a16:creationId xmlns:a16="http://schemas.microsoft.com/office/drawing/2014/main" id="{BD712469-6672-4690-ADBC-0D9F2E01B840}"/>
              </a:ext>
            </a:extLst>
          </p:cNvPr>
          <p:cNvSpPr txBox="1">
            <a:spLocks/>
          </p:cNvSpPr>
          <p:nvPr/>
        </p:nvSpPr>
        <p:spPr>
          <a:xfrm>
            <a:off x="7248484" y="4255088"/>
            <a:ext cx="1933099"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改革创新阶段，稳定即会带来落后，所以在一定的稳定之后要寻求创新</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25" name="标题 1">
            <a:extLst>
              <a:ext uri="{FF2B5EF4-FFF2-40B4-BE49-F238E27FC236}">
                <a16:creationId xmlns:a16="http://schemas.microsoft.com/office/drawing/2014/main" id="{3E94E4B7-DBA1-45BF-A684-3EB82BD0CF3B}"/>
              </a:ext>
            </a:extLst>
          </p:cNvPr>
          <p:cNvSpPr txBox="1">
            <a:spLocks/>
          </p:cNvSpPr>
          <p:nvPr/>
        </p:nvSpPr>
        <p:spPr>
          <a:xfrm>
            <a:off x="9444472" y="3795656"/>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第五阶段</a:t>
            </a:r>
          </a:p>
        </p:txBody>
      </p:sp>
      <p:sp>
        <p:nvSpPr>
          <p:cNvPr id="26" name="标题 1">
            <a:extLst>
              <a:ext uri="{FF2B5EF4-FFF2-40B4-BE49-F238E27FC236}">
                <a16:creationId xmlns:a16="http://schemas.microsoft.com/office/drawing/2014/main" id="{F297BBD2-251F-4FE2-9D81-9D50E4419844}"/>
              </a:ext>
            </a:extLst>
          </p:cNvPr>
          <p:cNvSpPr txBox="1">
            <a:spLocks/>
          </p:cNvSpPr>
          <p:nvPr/>
        </p:nvSpPr>
        <p:spPr>
          <a:xfrm>
            <a:off x="9555558" y="4255088"/>
            <a:ext cx="1933099"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融资上市阶段，企业针对上市的准备</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 name="椭圆 2">
            <a:extLst>
              <a:ext uri="{FF2B5EF4-FFF2-40B4-BE49-F238E27FC236}">
                <a16:creationId xmlns:a16="http://schemas.microsoft.com/office/drawing/2014/main" id="{B0001B23-FFDB-417E-970B-90558439EB75}"/>
              </a:ext>
            </a:extLst>
          </p:cNvPr>
          <p:cNvSpPr/>
          <p:nvPr/>
        </p:nvSpPr>
        <p:spPr>
          <a:xfrm>
            <a:off x="1495250" y="2309199"/>
            <a:ext cx="747424" cy="74742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7" name="椭圆 26">
            <a:extLst>
              <a:ext uri="{FF2B5EF4-FFF2-40B4-BE49-F238E27FC236}">
                <a16:creationId xmlns:a16="http://schemas.microsoft.com/office/drawing/2014/main" id="{B365E9EC-1E9E-4B10-93F1-B5D272C91B2C}"/>
              </a:ext>
            </a:extLst>
          </p:cNvPr>
          <p:cNvSpPr/>
          <p:nvPr/>
        </p:nvSpPr>
        <p:spPr>
          <a:xfrm>
            <a:off x="3608769" y="2309199"/>
            <a:ext cx="747424" cy="74742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8" name="椭圆 27">
            <a:extLst>
              <a:ext uri="{FF2B5EF4-FFF2-40B4-BE49-F238E27FC236}">
                <a16:creationId xmlns:a16="http://schemas.microsoft.com/office/drawing/2014/main" id="{DEC59A52-83BC-4C21-97DA-9514DF53C4CA}"/>
              </a:ext>
            </a:extLst>
          </p:cNvPr>
          <p:cNvSpPr/>
          <p:nvPr/>
        </p:nvSpPr>
        <p:spPr>
          <a:xfrm>
            <a:off x="5722288" y="2309199"/>
            <a:ext cx="747424" cy="74742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9" name="椭圆 28">
            <a:extLst>
              <a:ext uri="{FF2B5EF4-FFF2-40B4-BE49-F238E27FC236}">
                <a16:creationId xmlns:a16="http://schemas.microsoft.com/office/drawing/2014/main" id="{B1435008-9110-4247-89D6-7D8550600ECF}"/>
              </a:ext>
            </a:extLst>
          </p:cNvPr>
          <p:cNvSpPr/>
          <p:nvPr/>
        </p:nvSpPr>
        <p:spPr>
          <a:xfrm>
            <a:off x="7835805" y="2309199"/>
            <a:ext cx="747424" cy="74742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0" name="椭圆 29">
            <a:extLst>
              <a:ext uri="{FF2B5EF4-FFF2-40B4-BE49-F238E27FC236}">
                <a16:creationId xmlns:a16="http://schemas.microsoft.com/office/drawing/2014/main" id="{20FC8BF9-3DD8-4F0A-A254-E0B8A88A2E04}"/>
              </a:ext>
            </a:extLst>
          </p:cNvPr>
          <p:cNvSpPr/>
          <p:nvPr/>
        </p:nvSpPr>
        <p:spPr>
          <a:xfrm>
            <a:off x="9949322" y="2309199"/>
            <a:ext cx="747424" cy="74742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41" name="图形 40">
            <a:extLst>
              <a:ext uri="{FF2B5EF4-FFF2-40B4-BE49-F238E27FC236}">
                <a16:creationId xmlns:a16="http://schemas.microsoft.com/office/drawing/2014/main" id="{18DC469E-6F54-4731-A2ED-6A19834AB2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80294" y="2494243"/>
            <a:ext cx="377336" cy="377336"/>
          </a:xfrm>
          <a:prstGeom prst="rect">
            <a:avLst/>
          </a:prstGeom>
        </p:spPr>
      </p:pic>
      <p:pic>
        <p:nvPicPr>
          <p:cNvPr id="43" name="图形 42">
            <a:extLst>
              <a:ext uri="{FF2B5EF4-FFF2-40B4-BE49-F238E27FC236}">
                <a16:creationId xmlns:a16="http://schemas.microsoft.com/office/drawing/2014/main" id="{AA17ABC4-2286-472D-97F0-5A83A53559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3481" y="2493186"/>
            <a:ext cx="378000" cy="378000"/>
          </a:xfrm>
          <a:prstGeom prst="rect">
            <a:avLst/>
          </a:prstGeom>
        </p:spPr>
      </p:pic>
      <p:pic>
        <p:nvPicPr>
          <p:cNvPr id="47" name="图形 46">
            <a:extLst>
              <a:ext uri="{FF2B5EF4-FFF2-40B4-BE49-F238E27FC236}">
                <a16:creationId xmlns:a16="http://schemas.microsoft.com/office/drawing/2014/main" id="{B968EED8-7782-4208-82BC-BC7D25C8DD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7000" y="2488659"/>
            <a:ext cx="378000" cy="378000"/>
          </a:xfrm>
          <a:prstGeom prst="rect">
            <a:avLst/>
          </a:prstGeom>
        </p:spPr>
      </p:pic>
      <p:sp>
        <p:nvSpPr>
          <p:cNvPr id="48" name="椭圆 47">
            <a:extLst>
              <a:ext uri="{FF2B5EF4-FFF2-40B4-BE49-F238E27FC236}">
                <a16:creationId xmlns:a16="http://schemas.microsoft.com/office/drawing/2014/main" id="{BD0C39F5-233B-493C-A5D4-5D5E18F3DE81}"/>
              </a:ext>
            </a:extLst>
          </p:cNvPr>
          <p:cNvSpPr/>
          <p:nvPr/>
        </p:nvSpPr>
        <p:spPr>
          <a:xfrm>
            <a:off x="6025368" y="337231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59" name="组合 58">
            <a:extLst>
              <a:ext uri="{FF2B5EF4-FFF2-40B4-BE49-F238E27FC236}">
                <a16:creationId xmlns:a16="http://schemas.microsoft.com/office/drawing/2014/main" id="{E7E327D5-0A78-44F0-A67A-92B1549C22B4}"/>
              </a:ext>
            </a:extLst>
          </p:cNvPr>
          <p:cNvGrpSpPr/>
          <p:nvPr/>
        </p:nvGrpSpPr>
        <p:grpSpPr>
          <a:xfrm>
            <a:off x="8020517" y="2470251"/>
            <a:ext cx="378000" cy="378000"/>
            <a:chOff x="3133452" y="1503026"/>
            <a:chExt cx="632657" cy="632657"/>
          </a:xfrm>
        </p:grpSpPr>
        <p:sp>
          <p:nvSpPr>
            <p:cNvPr id="50" name="图形 38">
              <a:extLst>
                <a:ext uri="{FF2B5EF4-FFF2-40B4-BE49-F238E27FC236}">
                  <a16:creationId xmlns:a16="http://schemas.microsoft.com/office/drawing/2014/main" id="{EBEC8541-6B86-4940-96FF-72B489544373}"/>
                </a:ext>
              </a:extLst>
            </p:cNvPr>
            <p:cNvSpPr/>
            <p:nvPr/>
          </p:nvSpPr>
          <p:spPr>
            <a:xfrm>
              <a:off x="3449781" y="1503026"/>
              <a:ext cx="15816" cy="237246"/>
            </a:xfrm>
            <a:custGeom>
              <a:avLst/>
              <a:gdLst>
                <a:gd name="connsiteX0" fmla="*/ 0 w 15816"/>
                <a:gd name="connsiteY0" fmla="*/ 237246 h 237246"/>
                <a:gd name="connsiteX1" fmla="*/ 0 w 15816"/>
                <a:gd name="connsiteY1" fmla="*/ 0 h 237246"/>
              </a:gdLst>
              <a:ahLst/>
              <a:cxnLst>
                <a:cxn ang="0">
                  <a:pos x="connsiteX0" y="connsiteY0"/>
                </a:cxn>
                <a:cxn ang="0">
                  <a:pos x="connsiteX1" y="connsiteY1"/>
                </a:cxn>
              </a:cxnLst>
              <a:rect l="l" t="t" r="r" b="b"/>
              <a:pathLst>
                <a:path w="15816" h="237246">
                  <a:moveTo>
                    <a:pt x="0" y="237246"/>
                  </a:moveTo>
                  <a:lnTo>
                    <a:pt x="0"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 name="图形 38">
              <a:extLst>
                <a:ext uri="{FF2B5EF4-FFF2-40B4-BE49-F238E27FC236}">
                  <a16:creationId xmlns:a16="http://schemas.microsoft.com/office/drawing/2014/main" id="{EBEC8541-6B86-4940-96FF-72B489544373}"/>
                </a:ext>
              </a:extLst>
            </p:cNvPr>
            <p:cNvSpPr/>
            <p:nvPr/>
          </p:nvSpPr>
          <p:spPr>
            <a:xfrm>
              <a:off x="3259984" y="1692823"/>
              <a:ext cx="379594" cy="94898"/>
            </a:xfrm>
            <a:custGeom>
              <a:avLst/>
              <a:gdLst>
                <a:gd name="connsiteX0" fmla="*/ 0 w 379594"/>
                <a:gd name="connsiteY0" fmla="*/ 94899 h 94898"/>
                <a:gd name="connsiteX1" fmla="*/ 189797 w 379594"/>
                <a:gd name="connsiteY1" fmla="*/ 47449 h 94898"/>
                <a:gd name="connsiteX2" fmla="*/ 379594 w 379594"/>
                <a:gd name="connsiteY2" fmla="*/ 0 h 94898"/>
              </a:gdLst>
              <a:ahLst/>
              <a:cxnLst>
                <a:cxn ang="0">
                  <a:pos x="connsiteX0" y="connsiteY0"/>
                </a:cxn>
                <a:cxn ang="0">
                  <a:pos x="connsiteX1" y="connsiteY1"/>
                </a:cxn>
                <a:cxn ang="0">
                  <a:pos x="connsiteX2" y="connsiteY2"/>
                </a:cxn>
              </a:cxnLst>
              <a:rect l="l" t="t" r="r" b="b"/>
              <a:pathLst>
                <a:path w="379594" h="94898">
                  <a:moveTo>
                    <a:pt x="0" y="94899"/>
                  </a:moveTo>
                  <a:lnTo>
                    <a:pt x="189797" y="47449"/>
                  </a:lnTo>
                  <a:lnTo>
                    <a:pt x="379594"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 name="图形 38">
              <a:extLst>
                <a:ext uri="{FF2B5EF4-FFF2-40B4-BE49-F238E27FC236}">
                  <a16:creationId xmlns:a16="http://schemas.microsoft.com/office/drawing/2014/main" id="{EBEC8541-6B86-4940-96FF-72B489544373}"/>
                </a:ext>
              </a:extLst>
            </p:cNvPr>
            <p:cNvSpPr/>
            <p:nvPr/>
          </p:nvSpPr>
          <p:spPr>
            <a:xfrm>
              <a:off x="3513046" y="1692823"/>
              <a:ext cx="126531" cy="221429"/>
            </a:xfrm>
            <a:custGeom>
              <a:avLst/>
              <a:gdLst>
                <a:gd name="connsiteX0" fmla="*/ 0 w 126531"/>
                <a:gd name="connsiteY0" fmla="*/ 221430 h 221429"/>
                <a:gd name="connsiteX1" fmla="*/ 126531 w 126531"/>
                <a:gd name="connsiteY1" fmla="*/ 0 h 221429"/>
              </a:gdLst>
              <a:ahLst/>
              <a:cxnLst>
                <a:cxn ang="0">
                  <a:pos x="connsiteX0" y="connsiteY0"/>
                </a:cxn>
                <a:cxn ang="0">
                  <a:pos x="connsiteX1" y="connsiteY1"/>
                </a:cxn>
              </a:cxnLst>
              <a:rect l="l" t="t" r="r" b="b"/>
              <a:pathLst>
                <a:path w="126531" h="221429">
                  <a:moveTo>
                    <a:pt x="0" y="221430"/>
                  </a:moveTo>
                  <a:lnTo>
                    <a:pt x="126531"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 name="图形 38">
              <a:extLst>
                <a:ext uri="{FF2B5EF4-FFF2-40B4-BE49-F238E27FC236}">
                  <a16:creationId xmlns:a16="http://schemas.microsoft.com/office/drawing/2014/main" id="{EBEC8541-6B86-4940-96FF-72B489544373}"/>
                </a:ext>
              </a:extLst>
            </p:cNvPr>
            <p:cNvSpPr/>
            <p:nvPr/>
          </p:nvSpPr>
          <p:spPr>
            <a:xfrm>
              <a:off x="3639578" y="1692823"/>
              <a:ext cx="126531" cy="221429"/>
            </a:xfrm>
            <a:custGeom>
              <a:avLst/>
              <a:gdLst>
                <a:gd name="connsiteX0" fmla="*/ 126531 w 126531"/>
                <a:gd name="connsiteY0" fmla="*/ 221430 h 221429"/>
                <a:gd name="connsiteX1" fmla="*/ 0 w 126531"/>
                <a:gd name="connsiteY1" fmla="*/ 0 h 221429"/>
              </a:gdLst>
              <a:ahLst/>
              <a:cxnLst>
                <a:cxn ang="0">
                  <a:pos x="connsiteX0" y="connsiteY0"/>
                </a:cxn>
                <a:cxn ang="0">
                  <a:pos x="connsiteX1" y="connsiteY1"/>
                </a:cxn>
              </a:cxnLst>
              <a:rect l="l" t="t" r="r" b="b"/>
              <a:pathLst>
                <a:path w="126531" h="221429">
                  <a:moveTo>
                    <a:pt x="126531" y="221430"/>
                  </a:moveTo>
                  <a:lnTo>
                    <a:pt x="0"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 name="图形 38">
              <a:extLst>
                <a:ext uri="{FF2B5EF4-FFF2-40B4-BE49-F238E27FC236}">
                  <a16:creationId xmlns:a16="http://schemas.microsoft.com/office/drawing/2014/main" id="{EBEC8541-6B86-4940-96FF-72B489544373}"/>
                </a:ext>
              </a:extLst>
            </p:cNvPr>
            <p:cNvSpPr/>
            <p:nvPr/>
          </p:nvSpPr>
          <p:spPr>
            <a:xfrm>
              <a:off x="3259984" y="1787722"/>
              <a:ext cx="126531" cy="221429"/>
            </a:xfrm>
            <a:custGeom>
              <a:avLst/>
              <a:gdLst>
                <a:gd name="connsiteX0" fmla="*/ 126531 w 126531"/>
                <a:gd name="connsiteY0" fmla="*/ 221430 h 221429"/>
                <a:gd name="connsiteX1" fmla="*/ 0 w 126531"/>
                <a:gd name="connsiteY1" fmla="*/ 0 h 221429"/>
              </a:gdLst>
              <a:ahLst/>
              <a:cxnLst>
                <a:cxn ang="0">
                  <a:pos x="connsiteX0" y="connsiteY0"/>
                </a:cxn>
                <a:cxn ang="0">
                  <a:pos x="connsiteX1" y="connsiteY1"/>
                </a:cxn>
              </a:cxnLst>
              <a:rect l="l" t="t" r="r" b="b"/>
              <a:pathLst>
                <a:path w="126531" h="221429">
                  <a:moveTo>
                    <a:pt x="126531" y="221430"/>
                  </a:moveTo>
                  <a:lnTo>
                    <a:pt x="0"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 name="图形 38">
              <a:extLst>
                <a:ext uri="{FF2B5EF4-FFF2-40B4-BE49-F238E27FC236}">
                  <a16:creationId xmlns:a16="http://schemas.microsoft.com/office/drawing/2014/main" id="{EBEC8541-6B86-4940-96FF-72B489544373}"/>
                </a:ext>
              </a:extLst>
            </p:cNvPr>
            <p:cNvSpPr/>
            <p:nvPr/>
          </p:nvSpPr>
          <p:spPr>
            <a:xfrm>
              <a:off x="3133452" y="1787722"/>
              <a:ext cx="126531" cy="221429"/>
            </a:xfrm>
            <a:custGeom>
              <a:avLst/>
              <a:gdLst>
                <a:gd name="connsiteX0" fmla="*/ 0 w 126531"/>
                <a:gd name="connsiteY0" fmla="*/ 221430 h 221429"/>
                <a:gd name="connsiteX1" fmla="*/ 126531 w 126531"/>
                <a:gd name="connsiteY1" fmla="*/ 0 h 221429"/>
              </a:gdLst>
              <a:ahLst/>
              <a:cxnLst>
                <a:cxn ang="0">
                  <a:pos x="connsiteX0" y="connsiteY0"/>
                </a:cxn>
                <a:cxn ang="0">
                  <a:pos x="connsiteX1" y="connsiteY1"/>
                </a:cxn>
              </a:cxnLst>
              <a:rect l="l" t="t" r="r" b="b"/>
              <a:pathLst>
                <a:path w="126531" h="221429">
                  <a:moveTo>
                    <a:pt x="0" y="221430"/>
                  </a:moveTo>
                  <a:lnTo>
                    <a:pt x="126531" y="0"/>
                  </a:lnTo>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 name="图形 38">
              <a:extLst>
                <a:ext uri="{FF2B5EF4-FFF2-40B4-BE49-F238E27FC236}">
                  <a16:creationId xmlns:a16="http://schemas.microsoft.com/office/drawing/2014/main" id="{EBEC8541-6B86-4940-96FF-72B489544373}"/>
                </a:ext>
              </a:extLst>
            </p:cNvPr>
            <p:cNvSpPr/>
            <p:nvPr/>
          </p:nvSpPr>
          <p:spPr>
            <a:xfrm>
              <a:off x="3133452" y="2009152"/>
              <a:ext cx="253062" cy="126531"/>
            </a:xfrm>
            <a:custGeom>
              <a:avLst/>
              <a:gdLst>
                <a:gd name="connsiteX0" fmla="*/ 126531 w 253062"/>
                <a:gd name="connsiteY0" fmla="*/ 126531 h 126531"/>
                <a:gd name="connsiteX1" fmla="*/ 253063 w 253062"/>
                <a:gd name="connsiteY1" fmla="*/ 0 h 126531"/>
                <a:gd name="connsiteX2" fmla="*/ 0 w 253062"/>
                <a:gd name="connsiteY2" fmla="*/ 0 h 126531"/>
                <a:gd name="connsiteX3" fmla="*/ 126531 w 253062"/>
                <a:gd name="connsiteY3" fmla="*/ 126531 h 126531"/>
              </a:gdLst>
              <a:ahLst/>
              <a:cxnLst>
                <a:cxn ang="0">
                  <a:pos x="connsiteX0" y="connsiteY0"/>
                </a:cxn>
                <a:cxn ang="0">
                  <a:pos x="connsiteX1" y="connsiteY1"/>
                </a:cxn>
                <a:cxn ang="0">
                  <a:pos x="connsiteX2" y="connsiteY2"/>
                </a:cxn>
                <a:cxn ang="0">
                  <a:pos x="connsiteX3" y="connsiteY3"/>
                </a:cxn>
              </a:cxnLst>
              <a:rect l="l" t="t" r="r" b="b"/>
              <a:pathLst>
                <a:path w="253062" h="126531">
                  <a:moveTo>
                    <a:pt x="126531" y="126531"/>
                  </a:moveTo>
                  <a:cubicBezTo>
                    <a:pt x="196413" y="126531"/>
                    <a:pt x="253063" y="69882"/>
                    <a:pt x="253063" y="0"/>
                  </a:cubicBezTo>
                  <a:lnTo>
                    <a:pt x="0" y="0"/>
                  </a:lnTo>
                  <a:cubicBezTo>
                    <a:pt x="0" y="69882"/>
                    <a:pt x="56650" y="126531"/>
                    <a:pt x="126531" y="126531"/>
                  </a:cubicBezTo>
                  <a:close/>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 name="图形 38">
              <a:extLst>
                <a:ext uri="{FF2B5EF4-FFF2-40B4-BE49-F238E27FC236}">
                  <a16:creationId xmlns:a16="http://schemas.microsoft.com/office/drawing/2014/main" id="{EBEC8541-6B86-4940-96FF-72B489544373}"/>
                </a:ext>
              </a:extLst>
            </p:cNvPr>
            <p:cNvSpPr/>
            <p:nvPr/>
          </p:nvSpPr>
          <p:spPr>
            <a:xfrm>
              <a:off x="3513046" y="1914253"/>
              <a:ext cx="253062" cy="126531"/>
            </a:xfrm>
            <a:custGeom>
              <a:avLst/>
              <a:gdLst>
                <a:gd name="connsiteX0" fmla="*/ 126531 w 253062"/>
                <a:gd name="connsiteY0" fmla="*/ 126531 h 126531"/>
                <a:gd name="connsiteX1" fmla="*/ 253063 w 253062"/>
                <a:gd name="connsiteY1" fmla="*/ 0 h 126531"/>
                <a:gd name="connsiteX2" fmla="*/ 0 w 253062"/>
                <a:gd name="connsiteY2" fmla="*/ 0 h 126531"/>
                <a:gd name="connsiteX3" fmla="*/ 126531 w 253062"/>
                <a:gd name="connsiteY3" fmla="*/ 126531 h 126531"/>
              </a:gdLst>
              <a:ahLst/>
              <a:cxnLst>
                <a:cxn ang="0">
                  <a:pos x="connsiteX0" y="connsiteY0"/>
                </a:cxn>
                <a:cxn ang="0">
                  <a:pos x="connsiteX1" y="connsiteY1"/>
                </a:cxn>
                <a:cxn ang="0">
                  <a:pos x="connsiteX2" y="connsiteY2"/>
                </a:cxn>
                <a:cxn ang="0">
                  <a:pos x="connsiteX3" y="connsiteY3"/>
                </a:cxn>
              </a:cxnLst>
              <a:rect l="l" t="t" r="r" b="b"/>
              <a:pathLst>
                <a:path w="253062" h="126531">
                  <a:moveTo>
                    <a:pt x="126531" y="126531"/>
                  </a:moveTo>
                  <a:cubicBezTo>
                    <a:pt x="196413" y="126531"/>
                    <a:pt x="253063" y="69882"/>
                    <a:pt x="253063" y="0"/>
                  </a:cubicBezTo>
                  <a:lnTo>
                    <a:pt x="0" y="0"/>
                  </a:lnTo>
                  <a:cubicBezTo>
                    <a:pt x="0" y="69882"/>
                    <a:pt x="56650" y="126531"/>
                    <a:pt x="126531" y="126531"/>
                  </a:cubicBezTo>
                  <a:close/>
                </a:path>
              </a:pathLst>
            </a:custGeom>
            <a:noFill/>
            <a:ln w="15875"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64" name="组合 63">
            <a:extLst>
              <a:ext uri="{FF2B5EF4-FFF2-40B4-BE49-F238E27FC236}">
                <a16:creationId xmlns:a16="http://schemas.microsoft.com/office/drawing/2014/main" id="{CC9BCEC7-1B26-4DB9-944F-48DD31613D21}"/>
              </a:ext>
            </a:extLst>
          </p:cNvPr>
          <p:cNvGrpSpPr/>
          <p:nvPr/>
        </p:nvGrpSpPr>
        <p:grpSpPr>
          <a:xfrm>
            <a:off x="10170973" y="2513263"/>
            <a:ext cx="304123" cy="339297"/>
            <a:chOff x="7689800" y="779891"/>
            <a:chExt cx="569391" cy="635246"/>
          </a:xfrm>
        </p:grpSpPr>
        <p:sp>
          <p:nvSpPr>
            <p:cNvPr id="62" name="图形 32">
              <a:extLst>
                <a:ext uri="{FF2B5EF4-FFF2-40B4-BE49-F238E27FC236}">
                  <a16:creationId xmlns:a16="http://schemas.microsoft.com/office/drawing/2014/main" id="{B1085028-2BE1-4EEC-B64D-ADF1ECB8EC3F}"/>
                </a:ext>
              </a:extLst>
            </p:cNvPr>
            <p:cNvSpPr/>
            <p:nvPr/>
          </p:nvSpPr>
          <p:spPr>
            <a:xfrm>
              <a:off x="7689800" y="779891"/>
              <a:ext cx="569391" cy="635246"/>
            </a:xfrm>
            <a:custGeom>
              <a:avLst/>
              <a:gdLst>
                <a:gd name="connsiteX0" fmla="*/ 0 w 569391"/>
                <a:gd name="connsiteY0" fmla="*/ 81429 h 635246"/>
                <a:gd name="connsiteX1" fmla="*/ 284832 w 569391"/>
                <a:gd name="connsiteY1" fmla="*/ 0 h 635246"/>
                <a:gd name="connsiteX2" fmla="*/ 569391 w 569391"/>
                <a:gd name="connsiteY2" fmla="*/ 81429 h 635246"/>
                <a:gd name="connsiteX3" fmla="*/ 569391 w 569391"/>
                <a:gd name="connsiteY3" fmla="*/ 248420 h 635246"/>
                <a:gd name="connsiteX4" fmla="*/ 284737 w 569391"/>
                <a:gd name="connsiteY4" fmla="*/ 635247 h 635246"/>
                <a:gd name="connsiteX5" fmla="*/ 0 w 569391"/>
                <a:gd name="connsiteY5" fmla="*/ 248343 h 635246"/>
                <a:gd name="connsiteX6" fmla="*/ 0 w 569391"/>
                <a:gd name="connsiteY6" fmla="*/ 81429 h 63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391" h="635246">
                  <a:moveTo>
                    <a:pt x="0" y="81429"/>
                  </a:moveTo>
                  <a:lnTo>
                    <a:pt x="284832" y="0"/>
                  </a:lnTo>
                  <a:lnTo>
                    <a:pt x="569391" y="81429"/>
                  </a:lnTo>
                  <a:lnTo>
                    <a:pt x="569391" y="248420"/>
                  </a:lnTo>
                  <a:cubicBezTo>
                    <a:pt x="569391" y="423940"/>
                    <a:pt x="454725" y="579762"/>
                    <a:pt x="284737" y="635247"/>
                  </a:cubicBezTo>
                  <a:cubicBezTo>
                    <a:pt x="114702" y="579764"/>
                    <a:pt x="0" y="423906"/>
                    <a:pt x="0" y="248343"/>
                  </a:cubicBezTo>
                  <a:lnTo>
                    <a:pt x="0" y="81429"/>
                  </a:lnTo>
                  <a:close/>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63" name="图形 32">
              <a:extLst>
                <a:ext uri="{FF2B5EF4-FFF2-40B4-BE49-F238E27FC236}">
                  <a16:creationId xmlns:a16="http://schemas.microsoft.com/office/drawing/2014/main" id="{B1085028-2BE1-4EEC-B64D-ADF1ECB8EC3F}"/>
                </a:ext>
              </a:extLst>
            </p:cNvPr>
            <p:cNvSpPr/>
            <p:nvPr/>
          </p:nvSpPr>
          <p:spPr>
            <a:xfrm>
              <a:off x="7832148" y="996802"/>
              <a:ext cx="300511" cy="185923"/>
            </a:xfrm>
            <a:custGeom>
              <a:avLst/>
              <a:gdLst>
                <a:gd name="connsiteX0" fmla="*/ 0 w 300511"/>
                <a:gd name="connsiteY0" fmla="*/ 77468 h 185923"/>
                <a:gd name="connsiteX1" fmla="*/ 110715 w 300511"/>
                <a:gd name="connsiteY1" fmla="*/ 185924 h 185923"/>
                <a:gd name="connsiteX2" fmla="*/ 300512 w 300511"/>
                <a:gd name="connsiteY2" fmla="*/ 0 h 185923"/>
              </a:gdLst>
              <a:ahLst/>
              <a:cxnLst>
                <a:cxn ang="0">
                  <a:pos x="connsiteX0" y="connsiteY0"/>
                </a:cxn>
                <a:cxn ang="0">
                  <a:pos x="connsiteX1" y="connsiteY1"/>
                </a:cxn>
                <a:cxn ang="0">
                  <a:pos x="connsiteX2" y="connsiteY2"/>
                </a:cxn>
              </a:cxnLst>
              <a:rect l="l" t="t" r="r" b="b"/>
              <a:pathLst>
                <a:path w="300511" h="185923">
                  <a:moveTo>
                    <a:pt x="0" y="77468"/>
                  </a:moveTo>
                  <a:lnTo>
                    <a:pt x="110715" y="185924"/>
                  </a:lnTo>
                  <a:lnTo>
                    <a:pt x="300512" y="0"/>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1165192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椭圆 30">
            <a:extLst>
              <a:ext uri="{FF2B5EF4-FFF2-40B4-BE49-F238E27FC236}">
                <a16:creationId xmlns:a16="http://schemas.microsoft.com/office/drawing/2014/main" id="{C1877A7E-A3EF-411E-97FC-6587A1438314}"/>
              </a:ext>
            </a:extLst>
          </p:cNvPr>
          <p:cNvSpPr/>
          <p:nvPr/>
        </p:nvSpPr>
        <p:spPr>
          <a:xfrm>
            <a:off x="1605278" y="-689444"/>
            <a:ext cx="8954096" cy="8981442"/>
          </a:xfrm>
          <a:prstGeom prst="ellipse">
            <a:avLst/>
          </a:prstGeom>
          <a:noFill/>
          <a:ln w="12700">
            <a:gradFill>
              <a:gsLst>
                <a:gs pos="13000">
                  <a:schemeClr val="accent1">
                    <a:alpha val="0"/>
                  </a:schemeClr>
                </a:gs>
                <a:gs pos="50000">
                  <a:schemeClr val="accent1"/>
                </a:gs>
                <a:gs pos="84000">
                  <a:schemeClr val="accent1">
                    <a:alpha val="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2" name="椭圆 31">
            <a:extLst>
              <a:ext uri="{FF2B5EF4-FFF2-40B4-BE49-F238E27FC236}">
                <a16:creationId xmlns:a16="http://schemas.microsoft.com/office/drawing/2014/main" id="{DAEE4309-CE4D-4435-ACF8-5ED7BB54203D}"/>
              </a:ext>
            </a:extLst>
          </p:cNvPr>
          <p:cNvSpPr/>
          <p:nvPr/>
        </p:nvSpPr>
        <p:spPr>
          <a:xfrm>
            <a:off x="2701553" y="406830"/>
            <a:ext cx="6768224" cy="6788894"/>
          </a:xfrm>
          <a:prstGeom prst="ellipse">
            <a:avLst/>
          </a:prstGeom>
          <a:noFill/>
          <a:ln w="12700">
            <a:gradFill>
              <a:gsLst>
                <a:gs pos="13000">
                  <a:schemeClr val="accent1">
                    <a:alpha val="0"/>
                  </a:schemeClr>
                </a:gs>
                <a:gs pos="50000">
                  <a:schemeClr val="accent1"/>
                </a:gs>
                <a:gs pos="84000">
                  <a:schemeClr val="accent1">
                    <a:alpha val="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3" name="椭圆 32">
            <a:extLst>
              <a:ext uri="{FF2B5EF4-FFF2-40B4-BE49-F238E27FC236}">
                <a16:creationId xmlns:a16="http://schemas.microsoft.com/office/drawing/2014/main" id="{83F837F8-29B5-4A33-A123-EDAB4FDFFCD9}"/>
              </a:ext>
            </a:extLst>
          </p:cNvPr>
          <p:cNvSpPr/>
          <p:nvPr/>
        </p:nvSpPr>
        <p:spPr>
          <a:xfrm>
            <a:off x="3872661" y="1586457"/>
            <a:ext cx="4433139" cy="4446678"/>
          </a:xfrm>
          <a:prstGeom prst="ellipse">
            <a:avLst/>
          </a:prstGeom>
          <a:noFill/>
          <a:ln w="12700">
            <a:gradFill>
              <a:gsLst>
                <a:gs pos="13000">
                  <a:schemeClr val="accent1">
                    <a:alpha val="0"/>
                  </a:schemeClr>
                </a:gs>
                <a:gs pos="50000">
                  <a:schemeClr val="accent1"/>
                </a:gs>
                <a:gs pos="84000">
                  <a:schemeClr val="accent1">
                    <a:alpha val="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34" name="组合 33">
            <a:extLst>
              <a:ext uri="{FF2B5EF4-FFF2-40B4-BE49-F238E27FC236}">
                <a16:creationId xmlns:a16="http://schemas.microsoft.com/office/drawing/2014/main" id="{C6FF661C-7FD7-45E8-94F1-283A74F3F016}"/>
              </a:ext>
            </a:extLst>
          </p:cNvPr>
          <p:cNvGrpSpPr/>
          <p:nvPr/>
        </p:nvGrpSpPr>
        <p:grpSpPr>
          <a:xfrm>
            <a:off x="4743450" y="2457246"/>
            <a:ext cx="2696864" cy="2705100"/>
            <a:chOff x="4229100" y="1758950"/>
            <a:chExt cx="3733800" cy="3733800"/>
          </a:xfrm>
        </p:grpSpPr>
        <p:sp>
          <p:nvSpPr>
            <p:cNvPr id="35" name="椭圆 34">
              <a:extLst>
                <a:ext uri="{FF2B5EF4-FFF2-40B4-BE49-F238E27FC236}">
                  <a16:creationId xmlns:a16="http://schemas.microsoft.com/office/drawing/2014/main" id="{E8DE747C-4D82-4969-81E0-5B413484EE88}"/>
                </a:ext>
              </a:extLst>
            </p:cNvPr>
            <p:cNvSpPr/>
            <p:nvPr/>
          </p:nvSpPr>
          <p:spPr>
            <a:xfrm>
              <a:off x="4229100" y="1758950"/>
              <a:ext cx="3733800" cy="3733800"/>
            </a:xfrm>
            <a:prstGeom prst="ellipse">
              <a:avLst/>
            </a:prstGeom>
            <a:solidFill>
              <a:schemeClr val="bg1"/>
            </a:solidFill>
            <a:ln w="25400">
              <a:solidFill>
                <a:schemeClr val="bg1"/>
              </a:solidFill>
            </a:ln>
            <a:effectLst>
              <a:outerShdw blurRad="1270000" dist="762000" dir="5400000" algn="t" rotWithShape="0">
                <a:srgbClr val="050C26">
                  <a:alpha val="9804"/>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endParaRPr lang="zh-CN" altLang="en-US" sz="1350" dirty="0">
                <a:solidFill>
                  <a:prstClr val="white"/>
                </a:solidFill>
                <a:latin typeface="思源黑体 CN Regular" panose="020B0500000000000000" pitchFamily="34" charset="-122"/>
                <a:ea typeface="思源黑体 CN Regular" panose="020B0500000000000000" pitchFamily="34" charset="-122"/>
              </a:endParaRPr>
            </a:p>
          </p:txBody>
        </p:sp>
        <p:sp>
          <p:nvSpPr>
            <p:cNvPr id="36" name="椭圆 35">
              <a:extLst>
                <a:ext uri="{FF2B5EF4-FFF2-40B4-BE49-F238E27FC236}">
                  <a16:creationId xmlns:a16="http://schemas.microsoft.com/office/drawing/2014/main" id="{605E0213-DF28-42AA-9B6C-99BAEB11EF4D}"/>
                </a:ext>
              </a:extLst>
            </p:cNvPr>
            <p:cNvSpPr/>
            <p:nvPr/>
          </p:nvSpPr>
          <p:spPr>
            <a:xfrm>
              <a:off x="4406900" y="1936750"/>
              <a:ext cx="3378200" cy="337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7" name="椭圆 36">
              <a:extLst>
                <a:ext uri="{FF2B5EF4-FFF2-40B4-BE49-F238E27FC236}">
                  <a16:creationId xmlns:a16="http://schemas.microsoft.com/office/drawing/2014/main" id="{FDE107F1-64AF-47E0-8E03-7FFF62189B0C}"/>
                </a:ext>
              </a:extLst>
            </p:cNvPr>
            <p:cNvSpPr/>
            <p:nvPr/>
          </p:nvSpPr>
          <p:spPr>
            <a:xfrm>
              <a:off x="4603750" y="2133600"/>
              <a:ext cx="2984500" cy="29845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39" name="椭圆 38">
            <a:extLst>
              <a:ext uri="{FF2B5EF4-FFF2-40B4-BE49-F238E27FC236}">
                <a16:creationId xmlns:a16="http://schemas.microsoft.com/office/drawing/2014/main" id="{970AC9DB-F17A-4997-A9F9-DF7434FF0233}"/>
              </a:ext>
            </a:extLst>
          </p:cNvPr>
          <p:cNvSpPr/>
          <p:nvPr/>
        </p:nvSpPr>
        <p:spPr>
          <a:xfrm>
            <a:off x="3308417" y="2643210"/>
            <a:ext cx="1278818" cy="1282724"/>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0" name="文本框 27">
            <a:extLst>
              <a:ext uri="{FF2B5EF4-FFF2-40B4-BE49-F238E27FC236}">
                <a16:creationId xmlns:a16="http://schemas.microsoft.com/office/drawing/2014/main" id="{30E23587-B515-434E-AC7E-E63C69527166}"/>
              </a:ext>
            </a:extLst>
          </p:cNvPr>
          <p:cNvSpPr txBox="1">
            <a:spLocks noChangeArrowheads="1"/>
          </p:cNvSpPr>
          <p:nvPr/>
        </p:nvSpPr>
        <p:spPr bwMode="auto">
          <a:xfrm>
            <a:off x="3334727" y="3099906"/>
            <a:ext cx="1226359" cy="369332"/>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rPr>
              <a:t>上班族</a:t>
            </a:r>
            <a:endParaRPr kumimoji="0" lang="en-US" altLang="zh-CN"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41" name="椭圆 40">
            <a:extLst>
              <a:ext uri="{FF2B5EF4-FFF2-40B4-BE49-F238E27FC236}">
                <a16:creationId xmlns:a16="http://schemas.microsoft.com/office/drawing/2014/main" id="{E83806F3-768D-406F-A984-CD38DA41054D}"/>
              </a:ext>
            </a:extLst>
          </p:cNvPr>
          <p:cNvSpPr/>
          <p:nvPr/>
        </p:nvSpPr>
        <p:spPr>
          <a:xfrm>
            <a:off x="2541136" y="4456081"/>
            <a:ext cx="918666" cy="921472"/>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2" name="文本框 27">
            <a:extLst>
              <a:ext uri="{FF2B5EF4-FFF2-40B4-BE49-F238E27FC236}">
                <a16:creationId xmlns:a16="http://schemas.microsoft.com/office/drawing/2014/main" id="{F01FC621-0366-47CC-AF8A-2E3D560D1BFA}"/>
              </a:ext>
            </a:extLst>
          </p:cNvPr>
          <p:cNvSpPr txBox="1">
            <a:spLocks noChangeArrowheads="1"/>
          </p:cNvSpPr>
          <p:nvPr/>
        </p:nvSpPr>
        <p:spPr bwMode="auto">
          <a:xfrm>
            <a:off x="2534771" y="4747540"/>
            <a:ext cx="931358" cy="338554"/>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男性</a:t>
            </a:r>
            <a:endParaRPr kumimoji="0" lang="en-US" altLang="zh-CN" sz="16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43" name="椭圆 42">
            <a:extLst>
              <a:ext uri="{FF2B5EF4-FFF2-40B4-BE49-F238E27FC236}">
                <a16:creationId xmlns:a16="http://schemas.microsoft.com/office/drawing/2014/main" id="{7762CAEF-8F4B-4755-A9C1-CF182717FE74}"/>
              </a:ext>
            </a:extLst>
          </p:cNvPr>
          <p:cNvSpPr/>
          <p:nvPr/>
        </p:nvSpPr>
        <p:spPr>
          <a:xfrm>
            <a:off x="4103748" y="5008027"/>
            <a:ext cx="1159232" cy="1162772"/>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4" name="文本框 27">
            <a:extLst>
              <a:ext uri="{FF2B5EF4-FFF2-40B4-BE49-F238E27FC236}">
                <a16:creationId xmlns:a16="http://schemas.microsoft.com/office/drawing/2014/main" id="{9763F80F-608C-4D54-B9EF-C9E64DC29D9F}"/>
              </a:ext>
            </a:extLst>
          </p:cNvPr>
          <p:cNvSpPr txBox="1">
            <a:spLocks noChangeArrowheads="1"/>
          </p:cNvSpPr>
          <p:nvPr/>
        </p:nvSpPr>
        <p:spPr bwMode="auto">
          <a:xfrm>
            <a:off x="4141988" y="5404747"/>
            <a:ext cx="1082985" cy="369332"/>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18-29</a:t>
            </a:r>
            <a:r>
              <a:rPr lang="zh-CN" altLang="en-US" sz="18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岁</a:t>
            </a:r>
            <a:endParaRPr kumimoji="0" lang="en-US" altLang="zh-CN"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45" name="椭圆 44">
            <a:extLst>
              <a:ext uri="{FF2B5EF4-FFF2-40B4-BE49-F238E27FC236}">
                <a16:creationId xmlns:a16="http://schemas.microsoft.com/office/drawing/2014/main" id="{3AD39E7E-D678-43F6-B53C-C5C6B12EBE71}"/>
              </a:ext>
            </a:extLst>
          </p:cNvPr>
          <p:cNvSpPr/>
          <p:nvPr/>
        </p:nvSpPr>
        <p:spPr>
          <a:xfrm>
            <a:off x="9039466" y="3763908"/>
            <a:ext cx="835997" cy="838550"/>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6" name="椭圆 45">
            <a:extLst>
              <a:ext uri="{FF2B5EF4-FFF2-40B4-BE49-F238E27FC236}">
                <a16:creationId xmlns:a16="http://schemas.microsoft.com/office/drawing/2014/main" id="{719D6E72-1BE1-407E-A484-B879DF42635E}"/>
              </a:ext>
            </a:extLst>
          </p:cNvPr>
          <p:cNvSpPr/>
          <p:nvPr/>
        </p:nvSpPr>
        <p:spPr>
          <a:xfrm>
            <a:off x="9894135" y="5131711"/>
            <a:ext cx="763809" cy="766142"/>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7" name="椭圆 46">
            <a:extLst>
              <a:ext uri="{FF2B5EF4-FFF2-40B4-BE49-F238E27FC236}">
                <a16:creationId xmlns:a16="http://schemas.microsoft.com/office/drawing/2014/main" id="{1F19BD65-A4D9-480F-B9D9-B71357684764}"/>
              </a:ext>
            </a:extLst>
          </p:cNvPr>
          <p:cNvSpPr/>
          <p:nvPr/>
        </p:nvSpPr>
        <p:spPr>
          <a:xfrm>
            <a:off x="7524306" y="2194394"/>
            <a:ext cx="1065310" cy="1068564"/>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8" name="椭圆 47">
            <a:extLst>
              <a:ext uri="{FF2B5EF4-FFF2-40B4-BE49-F238E27FC236}">
                <a16:creationId xmlns:a16="http://schemas.microsoft.com/office/drawing/2014/main" id="{00AE6CBE-4717-4571-92F2-25877BD6A324}"/>
              </a:ext>
            </a:extLst>
          </p:cNvPr>
          <p:cNvSpPr/>
          <p:nvPr/>
        </p:nvSpPr>
        <p:spPr>
          <a:xfrm>
            <a:off x="10021154" y="2021324"/>
            <a:ext cx="780307" cy="782690"/>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49" name="椭圆 48">
            <a:extLst>
              <a:ext uri="{FF2B5EF4-FFF2-40B4-BE49-F238E27FC236}">
                <a16:creationId xmlns:a16="http://schemas.microsoft.com/office/drawing/2014/main" id="{ACD8A962-491A-4142-B181-1288CD5670A4}"/>
              </a:ext>
            </a:extLst>
          </p:cNvPr>
          <p:cNvSpPr/>
          <p:nvPr/>
        </p:nvSpPr>
        <p:spPr>
          <a:xfrm>
            <a:off x="1229187" y="3243735"/>
            <a:ext cx="770288" cy="772640"/>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50" name="椭圆 49">
            <a:extLst>
              <a:ext uri="{FF2B5EF4-FFF2-40B4-BE49-F238E27FC236}">
                <a16:creationId xmlns:a16="http://schemas.microsoft.com/office/drawing/2014/main" id="{B578F285-6F47-4E34-94F8-5F78EC190A14}"/>
              </a:ext>
            </a:extLst>
          </p:cNvPr>
          <p:cNvSpPr/>
          <p:nvPr/>
        </p:nvSpPr>
        <p:spPr>
          <a:xfrm>
            <a:off x="7392249" y="4634000"/>
            <a:ext cx="1053293" cy="1056510"/>
          </a:xfrm>
          <a:prstGeom prst="ellipse">
            <a:avLst/>
          </a:prstGeom>
          <a:gradFill flip="none" rotWithShape="1">
            <a:gsLst>
              <a:gs pos="0">
                <a:schemeClr val="accent4"/>
              </a:gs>
              <a:gs pos="100000">
                <a:schemeClr val="accent1"/>
              </a:gs>
            </a:gsLst>
            <a:lin ang="13500000" scaled="1"/>
            <a:tileRect/>
          </a:gradFill>
          <a:ln w="12700" cap="flat" cmpd="sng" algn="ctr">
            <a:noFill/>
            <a:prstDash val="solid"/>
            <a:miter lim="800000"/>
          </a:ln>
          <a:effectLst>
            <a:outerShdw blurRad="254000" dist="114300" dir="7500000" algn="ctr" rotWithShape="0">
              <a:schemeClr val="accent2">
                <a:alpha val="20000"/>
              </a:schemeClr>
            </a:outerShdw>
          </a:effectLst>
        </p:spPr>
        <p:txBody>
          <a:bodyPr anchor="ctr">
            <a:noAutofit/>
          </a:bodyPr>
          <a:lstStyle/>
          <a:p>
            <a:pPr algn="ctr"/>
            <a:endParaRPr lang="zh-CN" altLang="en-US" dirty="0"/>
          </a:p>
        </p:txBody>
      </p:sp>
      <p:sp>
        <p:nvSpPr>
          <p:cNvPr id="51" name="文本框 27">
            <a:extLst>
              <a:ext uri="{FF2B5EF4-FFF2-40B4-BE49-F238E27FC236}">
                <a16:creationId xmlns:a16="http://schemas.microsoft.com/office/drawing/2014/main" id="{F6EDC467-1323-4B8C-814F-B0184A541146}"/>
              </a:ext>
            </a:extLst>
          </p:cNvPr>
          <p:cNvSpPr txBox="1">
            <a:spLocks noChangeArrowheads="1"/>
          </p:cNvSpPr>
          <p:nvPr/>
        </p:nvSpPr>
        <p:spPr bwMode="auto">
          <a:xfrm>
            <a:off x="1148406" y="3476167"/>
            <a:ext cx="931358" cy="307777"/>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学生</a:t>
            </a:r>
            <a:endParaRPr kumimoji="0" lang="en-US" altLang="zh-CN" sz="14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52" name="文本框 27">
            <a:extLst>
              <a:ext uri="{FF2B5EF4-FFF2-40B4-BE49-F238E27FC236}">
                <a16:creationId xmlns:a16="http://schemas.microsoft.com/office/drawing/2014/main" id="{C32DCB75-B58F-4358-97F0-E59B968CE995}"/>
              </a:ext>
            </a:extLst>
          </p:cNvPr>
          <p:cNvSpPr txBox="1">
            <a:spLocks noChangeArrowheads="1"/>
          </p:cNvSpPr>
          <p:nvPr/>
        </p:nvSpPr>
        <p:spPr bwMode="auto">
          <a:xfrm>
            <a:off x="9810105" y="5360894"/>
            <a:ext cx="931358" cy="307777"/>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rPr>
              <a:t>节假日</a:t>
            </a:r>
            <a:endParaRPr kumimoji="0" lang="en-US" altLang="zh-CN" sz="14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53" name="文本框 27">
            <a:extLst>
              <a:ext uri="{FF2B5EF4-FFF2-40B4-BE49-F238E27FC236}">
                <a16:creationId xmlns:a16="http://schemas.microsoft.com/office/drawing/2014/main" id="{71C8E7AB-FFCB-4181-A26A-F308BB4375A6}"/>
              </a:ext>
            </a:extLst>
          </p:cNvPr>
          <p:cNvSpPr txBox="1">
            <a:spLocks noChangeArrowheads="1"/>
          </p:cNvSpPr>
          <p:nvPr/>
        </p:nvSpPr>
        <p:spPr bwMode="auto">
          <a:xfrm>
            <a:off x="9945398" y="2151059"/>
            <a:ext cx="931358" cy="523220"/>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兴趣</a:t>
            </a:r>
            <a:endParaRPr lang="en-US" altLang="zh-CN" sz="14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社交</a:t>
            </a:r>
            <a:endParaRPr kumimoji="0" lang="en-US" altLang="zh-CN" sz="14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54" name="文本框 27">
            <a:extLst>
              <a:ext uri="{FF2B5EF4-FFF2-40B4-BE49-F238E27FC236}">
                <a16:creationId xmlns:a16="http://schemas.microsoft.com/office/drawing/2014/main" id="{5D1CBA47-5A48-43F8-AA7E-74396851FC3A}"/>
              </a:ext>
            </a:extLst>
          </p:cNvPr>
          <p:cNvSpPr txBox="1">
            <a:spLocks noChangeArrowheads="1"/>
          </p:cNvSpPr>
          <p:nvPr/>
        </p:nvSpPr>
        <p:spPr bwMode="auto">
          <a:xfrm>
            <a:off x="7591487" y="2405511"/>
            <a:ext cx="931358" cy="646331"/>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三四线城市</a:t>
            </a:r>
            <a:endParaRPr kumimoji="0" lang="en-US" altLang="zh-CN"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55" name="文本框 27">
            <a:extLst>
              <a:ext uri="{FF2B5EF4-FFF2-40B4-BE49-F238E27FC236}">
                <a16:creationId xmlns:a16="http://schemas.microsoft.com/office/drawing/2014/main" id="{F771273D-6862-4270-8287-27981DF85063}"/>
              </a:ext>
            </a:extLst>
          </p:cNvPr>
          <p:cNvSpPr txBox="1">
            <a:spLocks noChangeArrowheads="1"/>
          </p:cNvSpPr>
          <p:nvPr/>
        </p:nvSpPr>
        <p:spPr bwMode="auto">
          <a:xfrm>
            <a:off x="7487411" y="4839090"/>
            <a:ext cx="863549" cy="646331"/>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rPr>
              <a:t>闲暇</a:t>
            </a:r>
            <a:endParaRPr kumimoji="0" lang="en-US" altLang="zh-CN"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rPr>
              <a:t>时段</a:t>
            </a:r>
            <a:endParaRPr kumimoji="0" lang="en-US" altLang="zh-CN" sz="18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56" name="文本框 27">
            <a:extLst>
              <a:ext uri="{FF2B5EF4-FFF2-40B4-BE49-F238E27FC236}">
                <a16:creationId xmlns:a16="http://schemas.microsoft.com/office/drawing/2014/main" id="{686A7474-1F83-4729-A37C-4E76296FB2EC}"/>
              </a:ext>
            </a:extLst>
          </p:cNvPr>
          <p:cNvSpPr txBox="1">
            <a:spLocks noChangeArrowheads="1"/>
          </p:cNvSpPr>
          <p:nvPr/>
        </p:nvSpPr>
        <p:spPr bwMode="auto">
          <a:xfrm>
            <a:off x="8991640" y="3890796"/>
            <a:ext cx="931358" cy="584775"/>
          </a:xfrm>
          <a:prstGeom prst="rect">
            <a:avLst/>
          </a:prstGeom>
          <a:noFill/>
        </p:spPr>
        <p:txBody>
          <a:bodyPr wrap="square" rtlCol="0">
            <a:noAutofit/>
          </a:bodyPr>
          <a:lstStyle>
            <a:defPPr>
              <a:defRPr lang="zh-CN"/>
            </a:defPPr>
            <a:lvl1pPr>
              <a:defRPr sz="1900">
                <a:solidFill>
                  <a:srgbClr val="008157"/>
                </a:solidFill>
                <a:effectLst>
                  <a:outerShdw blurRad="762000" dist="190500" dir="5400000" algn="t" rotWithShape="0">
                    <a:srgbClr val="050C26">
                      <a:alpha val="20000"/>
                    </a:srgbClr>
                  </a:outerShdw>
                </a:effectLst>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熟人</a:t>
            </a:r>
            <a:endParaRPr lang="en-US" altLang="zh-CN" sz="16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bg1"/>
                </a:solidFill>
                <a:effectLst/>
                <a:latin typeface="思源黑体 CN Bold" panose="020B0800000000000000" pitchFamily="34" charset="-122"/>
                <a:ea typeface="思源黑体 CN Bold" panose="020B0800000000000000" pitchFamily="34" charset="-122"/>
                <a:sym typeface="等线" panose="02010600030101010101" pitchFamily="2" charset="-122"/>
              </a:rPr>
              <a:t>社交</a:t>
            </a:r>
            <a:endParaRPr kumimoji="0" lang="en-US" altLang="zh-CN" sz="1600" b="0" i="0" u="none" strike="noStrike" kern="120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sym typeface="等线" panose="02010600030101010101" pitchFamily="2" charset="-122"/>
            </a:endParaRPr>
          </a:p>
        </p:txBody>
      </p:sp>
      <p:sp>
        <p:nvSpPr>
          <p:cNvPr id="9" name="文本占位符 8">
            <a:extLst>
              <a:ext uri="{FF2B5EF4-FFF2-40B4-BE49-F238E27FC236}">
                <a16:creationId xmlns:a16="http://schemas.microsoft.com/office/drawing/2014/main" id="{709660C4-C1B9-469E-8CE9-6BCDF988121D}"/>
              </a:ext>
            </a:extLst>
          </p:cNvPr>
          <p:cNvSpPr>
            <a:spLocks noGrp="1"/>
          </p:cNvSpPr>
          <p:nvPr>
            <p:ph type="body" sz="quarter" idx="13"/>
          </p:nvPr>
        </p:nvSpPr>
        <p:spPr/>
        <p:txBody>
          <a:bodyPr>
            <a:noAutofit/>
          </a:bodyPr>
          <a:lstStyle/>
          <a:p>
            <a:r>
              <a:rPr lang="zh-CN" altLang="en-US" dirty="0"/>
              <a:t>业务计划</a:t>
            </a:r>
          </a:p>
        </p:txBody>
      </p:sp>
      <p:sp>
        <p:nvSpPr>
          <p:cNvPr id="10" name="文本占位符 9">
            <a:extLst>
              <a:ext uri="{FF2B5EF4-FFF2-40B4-BE49-F238E27FC236}">
                <a16:creationId xmlns:a16="http://schemas.microsoft.com/office/drawing/2014/main" id="{E081B878-89B5-4FAF-BDC6-E34A83073308}"/>
              </a:ext>
            </a:extLst>
          </p:cNvPr>
          <p:cNvSpPr>
            <a:spLocks noGrp="1"/>
          </p:cNvSpPr>
          <p:nvPr>
            <p:ph type="body" sz="quarter" idx="14"/>
          </p:nvPr>
        </p:nvSpPr>
        <p:spPr/>
        <p:txBody>
          <a:bodyPr>
            <a:noAutofit/>
          </a:bodyPr>
          <a:lstStyle/>
          <a:p>
            <a:r>
              <a:rPr lang="en-US" altLang="zh-CN" dirty="0"/>
              <a:t>BUSINESS PLAN</a:t>
            </a:r>
          </a:p>
        </p:txBody>
      </p:sp>
      <p:grpSp>
        <p:nvGrpSpPr>
          <p:cNvPr id="2" name="组合 1">
            <a:extLst>
              <a:ext uri="{FF2B5EF4-FFF2-40B4-BE49-F238E27FC236}">
                <a16:creationId xmlns:a16="http://schemas.microsoft.com/office/drawing/2014/main" id="{9992FACC-D959-4CFE-9D64-E1C92F4F6B79}"/>
              </a:ext>
            </a:extLst>
          </p:cNvPr>
          <p:cNvGrpSpPr/>
          <p:nvPr/>
        </p:nvGrpSpPr>
        <p:grpSpPr>
          <a:xfrm>
            <a:off x="4724400" y="1389893"/>
            <a:ext cx="2743200" cy="484300"/>
            <a:chOff x="4724400" y="1389893"/>
            <a:chExt cx="2743200" cy="484300"/>
          </a:xfrm>
        </p:grpSpPr>
        <p:sp>
          <p:nvSpPr>
            <p:cNvPr id="5" name="矩形 4">
              <a:extLst>
                <a:ext uri="{FF2B5EF4-FFF2-40B4-BE49-F238E27FC236}">
                  <a16:creationId xmlns:a16="http://schemas.microsoft.com/office/drawing/2014/main" id="{3FD9F71C-40FE-465F-8B3C-FD80181040C0}"/>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1C3BFACE-DE68-4E31-9928-BC9936A46638}"/>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核心用户画像</a:t>
              </a:r>
            </a:p>
          </p:txBody>
        </p:sp>
      </p:grpSp>
      <p:sp>
        <p:nvSpPr>
          <p:cNvPr id="7" name="标题 1">
            <a:extLst>
              <a:ext uri="{FF2B5EF4-FFF2-40B4-BE49-F238E27FC236}">
                <a16:creationId xmlns:a16="http://schemas.microsoft.com/office/drawing/2014/main" id="{E84825B9-872C-4EE7-813C-65F22E5C1A6C}"/>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CORE USER PORTRAIT</a:t>
            </a:r>
          </a:p>
        </p:txBody>
      </p:sp>
      <p:grpSp>
        <p:nvGrpSpPr>
          <p:cNvPr id="201" name="组合 200">
            <a:extLst>
              <a:ext uri="{FF2B5EF4-FFF2-40B4-BE49-F238E27FC236}">
                <a16:creationId xmlns:a16="http://schemas.microsoft.com/office/drawing/2014/main" id="{198BC320-5C4F-4AA0-A7B3-BEC21FE31260}"/>
              </a:ext>
            </a:extLst>
          </p:cNvPr>
          <p:cNvGrpSpPr/>
          <p:nvPr/>
        </p:nvGrpSpPr>
        <p:grpSpPr>
          <a:xfrm>
            <a:off x="5124335" y="3099906"/>
            <a:ext cx="1971545" cy="1470660"/>
            <a:chOff x="4457700" y="2209800"/>
            <a:chExt cx="3273742" cy="2434590"/>
          </a:xfrm>
        </p:grpSpPr>
        <p:sp>
          <p:nvSpPr>
            <p:cNvPr id="202" name="图形 11">
              <a:extLst>
                <a:ext uri="{FF2B5EF4-FFF2-40B4-BE49-F238E27FC236}">
                  <a16:creationId xmlns:a16="http://schemas.microsoft.com/office/drawing/2014/main" id="{85A7899C-2073-4642-8AA5-91D5B16AA7E4}"/>
                </a:ext>
              </a:extLst>
            </p:cNvPr>
            <p:cNvSpPr/>
            <p:nvPr/>
          </p:nvSpPr>
          <p:spPr>
            <a:xfrm>
              <a:off x="4828222" y="2214562"/>
              <a:ext cx="2674620" cy="1800225"/>
            </a:xfrm>
            <a:custGeom>
              <a:avLst/>
              <a:gdLst>
                <a:gd name="connsiteX0" fmla="*/ 98107 w 2674620"/>
                <a:gd name="connsiteY0" fmla="*/ 0 h 1800225"/>
                <a:gd name="connsiteX1" fmla="*/ 2576513 w 2674620"/>
                <a:gd name="connsiteY1" fmla="*/ 0 h 1800225"/>
                <a:gd name="connsiteX2" fmla="*/ 2674620 w 2674620"/>
                <a:gd name="connsiteY2" fmla="*/ 98108 h 1800225"/>
                <a:gd name="connsiteX3" fmla="*/ 2674620 w 2674620"/>
                <a:gd name="connsiteY3" fmla="*/ 1702118 h 1800225"/>
                <a:gd name="connsiteX4" fmla="*/ 2576513 w 2674620"/>
                <a:gd name="connsiteY4" fmla="*/ 1800225 h 1800225"/>
                <a:gd name="connsiteX5" fmla="*/ 98107 w 2674620"/>
                <a:gd name="connsiteY5" fmla="*/ 1800225 h 1800225"/>
                <a:gd name="connsiteX6" fmla="*/ 0 w 2674620"/>
                <a:gd name="connsiteY6" fmla="*/ 1702118 h 1800225"/>
                <a:gd name="connsiteX7" fmla="*/ 0 w 2674620"/>
                <a:gd name="connsiteY7" fmla="*/ 98108 h 1800225"/>
                <a:gd name="connsiteX8" fmla="*/ 98107 w 2674620"/>
                <a:gd name="connsiteY8"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620" h="1800225">
                  <a:moveTo>
                    <a:pt x="98107" y="0"/>
                  </a:moveTo>
                  <a:lnTo>
                    <a:pt x="2576513" y="0"/>
                  </a:lnTo>
                  <a:cubicBezTo>
                    <a:pt x="2630805" y="0"/>
                    <a:pt x="2674620" y="43815"/>
                    <a:pt x="2674620" y="98108"/>
                  </a:cubicBezTo>
                  <a:lnTo>
                    <a:pt x="2674620" y="1702118"/>
                  </a:lnTo>
                  <a:cubicBezTo>
                    <a:pt x="2674620" y="1756410"/>
                    <a:pt x="2630805" y="1800225"/>
                    <a:pt x="2576513" y="1800225"/>
                  </a:cubicBezTo>
                  <a:lnTo>
                    <a:pt x="98107" y="1800225"/>
                  </a:lnTo>
                  <a:cubicBezTo>
                    <a:pt x="43815" y="1800225"/>
                    <a:pt x="0" y="1756410"/>
                    <a:pt x="0" y="1702118"/>
                  </a:cubicBezTo>
                  <a:lnTo>
                    <a:pt x="0" y="98108"/>
                  </a:lnTo>
                  <a:cubicBezTo>
                    <a:pt x="0" y="43815"/>
                    <a:pt x="43815" y="0"/>
                    <a:pt x="98107" y="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3" name="图形 11">
              <a:extLst>
                <a:ext uri="{FF2B5EF4-FFF2-40B4-BE49-F238E27FC236}">
                  <a16:creationId xmlns:a16="http://schemas.microsoft.com/office/drawing/2014/main" id="{14D049BF-AD7C-4ADA-94E4-3E88809D069A}"/>
                </a:ext>
              </a:extLst>
            </p:cNvPr>
            <p:cNvSpPr/>
            <p:nvPr/>
          </p:nvSpPr>
          <p:spPr>
            <a:xfrm>
              <a:off x="4823460" y="2209800"/>
              <a:ext cx="2684145" cy="1810702"/>
            </a:xfrm>
            <a:custGeom>
              <a:avLst/>
              <a:gdLst>
                <a:gd name="connsiteX0" fmla="*/ 2581275 w 2684145"/>
                <a:gd name="connsiteY0" fmla="*/ 1810703 h 1810702"/>
                <a:gd name="connsiteX1" fmla="*/ 102870 w 2684145"/>
                <a:gd name="connsiteY1" fmla="*/ 1810703 h 1810702"/>
                <a:gd name="connsiteX2" fmla="*/ 0 w 2684145"/>
                <a:gd name="connsiteY2" fmla="*/ 1707833 h 1810702"/>
                <a:gd name="connsiteX3" fmla="*/ 0 w 2684145"/>
                <a:gd name="connsiteY3" fmla="*/ 102870 h 1810702"/>
                <a:gd name="connsiteX4" fmla="*/ 102870 w 2684145"/>
                <a:gd name="connsiteY4" fmla="*/ 0 h 1810702"/>
                <a:gd name="connsiteX5" fmla="*/ 2581275 w 2684145"/>
                <a:gd name="connsiteY5" fmla="*/ 0 h 1810702"/>
                <a:gd name="connsiteX6" fmla="*/ 2684145 w 2684145"/>
                <a:gd name="connsiteY6" fmla="*/ 102870 h 1810702"/>
                <a:gd name="connsiteX7" fmla="*/ 2684145 w 2684145"/>
                <a:gd name="connsiteY7" fmla="*/ 1707833 h 1810702"/>
                <a:gd name="connsiteX8" fmla="*/ 2581275 w 2684145"/>
                <a:gd name="connsiteY8" fmla="*/ 1810703 h 1810702"/>
                <a:gd name="connsiteX9" fmla="*/ 102870 w 2684145"/>
                <a:gd name="connsiteY9" fmla="*/ 9525 h 1810702"/>
                <a:gd name="connsiteX10" fmla="*/ 9525 w 2684145"/>
                <a:gd name="connsiteY10" fmla="*/ 102870 h 1810702"/>
                <a:gd name="connsiteX11" fmla="*/ 9525 w 2684145"/>
                <a:gd name="connsiteY11" fmla="*/ 1707833 h 1810702"/>
                <a:gd name="connsiteX12" fmla="*/ 102870 w 2684145"/>
                <a:gd name="connsiteY12" fmla="*/ 1801178 h 1810702"/>
                <a:gd name="connsiteX13" fmla="*/ 2581275 w 2684145"/>
                <a:gd name="connsiteY13" fmla="*/ 1801178 h 1810702"/>
                <a:gd name="connsiteX14" fmla="*/ 2674620 w 2684145"/>
                <a:gd name="connsiteY14" fmla="*/ 1707833 h 1810702"/>
                <a:gd name="connsiteX15" fmla="*/ 2674620 w 2684145"/>
                <a:gd name="connsiteY15" fmla="*/ 102870 h 1810702"/>
                <a:gd name="connsiteX16" fmla="*/ 2581275 w 2684145"/>
                <a:gd name="connsiteY16" fmla="*/ 9525 h 1810702"/>
                <a:gd name="connsiteX17" fmla="*/ 102870 w 2684145"/>
                <a:gd name="connsiteY17" fmla="*/ 9525 h 181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4145" h="1810702">
                  <a:moveTo>
                    <a:pt x="2581275" y="1810703"/>
                  </a:moveTo>
                  <a:lnTo>
                    <a:pt x="102870" y="1810703"/>
                  </a:lnTo>
                  <a:cubicBezTo>
                    <a:pt x="45720" y="1810703"/>
                    <a:pt x="0" y="1764983"/>
                    <a:pt x="0" y="1707833"/>
                  </a:cubicBezTo>
                  <a:lnTo>
                    <a:pt x="0" y="102870"/>
                  </a:lnTo>
                  <a:cubicBezTo>
                    <a:pt x="0" y="45720"/>
                    <a:pt x="46672" y="0"/>
                    <a:pt x="102870" y="0"/>
                  </a:cubicBezTo>
                  <a:lnTo>
                    <a:pt x="2581275" y="0"/>
                  </a:lnTo>
                  <a:cubicBezTo>
                    <a:pt x="2638425" y="0"/>
                    <a:pt x="2684145" y="45720"/>
                    <a:pt x="2684145" y="102870"/>
                  </a:cubicBezTo>
                  <a:lnTo>
                    <a:pt x="2684145" y="1707833"/>
                  </a:lnTo>
                  <a:cubicBezTo>
                    <a:pt x="2684145" y="1764030"/>
                    <a:pt x="2638425" y="1810703"/>
                    <a:pt x="2581275" y="1810703"/>
                  </a:cubicBezTo>
                  <a:close/>
                  <a:moveTo>
                    <a:pt x="102870" y="9525"/>
                  </a:moveTo>
                  <a:cubicBezTo>
                    <a:pt x="51435" y="9525"/>
                    <a:pt x="9525" y="51435"/>
                    <a:pt x="9525" y="102870"/>
                  </a:cubicBezTo>
                  <a:lnTo>
                    <a:pt x="9525" y="1707833"/>
                  </a:lnTo>
                  <a:cubicBezTo>
                    <a:pt x="9525" y="1759268"/>
                    <a:pt x="51435" y="1801178"/>
                    <a:pt x="102870" y="1801178"/>
                  </a:cubicBezTo>
                  <a:lnTo>
                    <a:pt x="2581275" y="1801178"/>
                  </a:lnTo>
                  <a:cubicBezTo>
                    <a:pt x="2632710" y="1801178"/>
                    <a:pt x="2674620" y="1759268"/>
                    <a:pt x="2674620" y="1707833"/>
                  </a:cubicBezTo>
                  <a:lnTo>
                    <a:pt x="2674620" y="102870"/>
                  </a:lnTo>
                  <a:cubicBezTo>
                    <a:pt x="2674620" y="51435"/>
                    <a:pt x="2632710" y="9525"/>
                    <a:pt x="2581275" y="9525"/>
                  </a:cubicBezTo>
                  <a:lnTo>
                    <a:pt x="102870" y="952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4" name="图形 11">
              <a:extLst>
                <a:ext uri="{FF2B5EF4-FFF2-40B4-BE49-F238E27FC236}">
                  <a16:creationId xmlns:a16="http://schemas.microsoft.com/office/drawing/2014/main" id="{42C8180F-1748-4535-8B5F-2BEF01E8537B}"/>
                </a:ext>
              </a:extLst>
            </p:cNvPr>
            <p:cNvSpPr/>
            <p:nvPr/>
          </p:nvSpPr>
          <p:spPr>
            <a:xfrm>
              <a:off x="5955982" y="4014787"/>
              <a:ext cx="351472" cy="359092"/>
            </a:xfrm>
            <a:custGeom>
              <a:avLst/>
              <a:gdLst>
                <a:gd name="connsiteX0" fmla="*/ 0 w 351472"/>
                <a:gd name="connsiteY0" fmla="*/ 0 h 359092"/>
                <a:gd name="connsiteX1" fmla="*/ 351472 w 351472"/>
                <a:gd name="connsiteY1" fmla="*/ 0 h 359092"/>
                <a:gd name="connsiteX2" fmla="*/ 351472 w 351472"/>
                <a:gd name="connsiteY2" fmla="*/ 359092 h 359092"/>
                <a:gd name="connsiteX3" fmla="*/ 0 w 351472"/>
                <a:gd name="connsiteY3" fmla="*/ 359092 h 359092"/>
              </a:gdLst>
              <a:ahLst/>
              <a:cxnLst>
                <a:cxn ang="0">
                  <a:pos x="connsiteX0" y="connsiteY0"/>
                </a:cxn>
                <a:cxn ang="0">
                  <a:pos x="connsiteX1" y="connsiteY1"/>
                </a:cxn>
                <a:cxn ang="0">
                  <a:pos x="connsiteX2" y="connsiteY2"/>
                </a:cxn>
                <a:cxn ang="0">
                  <a:pos x="connsiteX3" y="connsiteY3"/>
                </a:cxn>
              </a:cxnLst>
              <a:rect l="l" t="t" r="r" b="b"/>
              <a:pathLst>
                <a:path w="351472" h="359092">
                  <a:moveTo>
                    <a:pt x="0" y="0"/>
                  </a:moveTo>
                  <a:lnTo>
                    <a:pt x="351472" y="0"/>
                  </a:lnTo>
                  <a:lnTo>
                    <a:pt x="351472" y="359092"/>
                  </a:lnTo>
                  <a:lnTo>
                    <a:pt x="0" y="35909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5" name="图形 11">
              <a:extLst>
                <a:ext uri="{FF2B5EF4-FFF2-40B4-BE49-F238E27FC236}">
                  <a16:creationId xmlns:a16="http://schemas.microsoft.com/office/drawing/2014/main" id="{58481C1B-1268-4533-A342-98B73BA189B3}"/>
                </a:ext>
              </a:extLst>
            </p:cNvPr>
            <p:cNvSpPr/>
            <p:nvPr/>
          </p:nvSpPr>
          <p:spPr>
            <a:xfrm>
              <a:off x="5952172" y="4010977"/>
              <a:ext cx="360045" cy="368617"/>
            </a:xfrm>
            <a:custGeom>
              <a:avLst/>
              <a:gdLst>
                <a:gd name="connsiteX0" fmla="*/ 355283 w 360045"/>
                <a:gd name="connsiteY0" fmla="*/ 368617 h 368617"/>
                <a:gd name="connsiteX1" fmla="*/ 4763 w 360045"/>
                <a:gd name="connsiteY1" fmla="*/ 368617 h 368617"/>
                <a:gd name="connsiteX2" fmla="*/ 0 w 360045"/>
                <a:gd name="connsiteY2" fmla="*/ 363855 h 368617"/>
                <a:gd name="connsiteX3" fmla="*/ 0 w 360045"/>
                <a:gd name="connsiteY3" fmla="*/ 4763 h 368617"/>
                <a:gd name="connsiteX4" fmla="*/ 4763 w 360045"/>
                <a:gd name="connsiteY4" fmla="*/ 0 h 368617"/>
                <a:gd name="connsiteX5" fmla="*/ 4763 w 360045"/>
                <a:gd name="connsiteY5" fmla="*/ 0 h 368617"/>
                <a:gd name="connsiteX6" fmla="*/ 355283 w 360045"/>
                <a:gd name="connsiteY6" fmla="*/ 0 h 368617"/>
                <a:gd name="connsiteX7" fmla="*/ 360045 w 360045"/>
                <a:gd name="connsiteY7" fmla="*/ 4763 h 368617"/>
                <a:gd name="connsiteX8" fmla="*/ 360045 w 360045"/>
                <a:gd name="connsiteY8" fmla="*/ 4763 h 368617"/>
                <a:gd name="connsiteX9" fmla="*/ 360045 w 360045"/>
                <a:gd name="connsiteY9" fmla="*/ 363855 h 368617"/>
                <a:gd name="connsiteX10" fmla="*/ 355283 w 360045"/>
                <a:gd name="connsiteY10" fmla="*/ 368617 h 368617"/>
                <a:gd name="connsiteX11" fmla="*/ 8573 w 360045"/>
                <a:gd name="connsiteY11" fmla="*/ 359092 h 368617"/>
                <a:gd name="connsiteX12" fmla="*/ 349568 w 360045"/>
                <a:gd name="connsiteY12" fmla="*/ 359092 h 368617"/>
                <a:gd name="connsiteX13" fmla="*/ 349568 w 360045"/>
                <a:gd name="connsiteY13" fmla="*/ 8572 h 368617"/>
                <a:gd name="connsiteX14" fmla="*/ 8573 w 360045"/>
                <a:gd name="connsiteY14" fmla="*/ 8572 h 368617"/>
                <a:gd name="connsiteX15" fmla="*/ 8573 w 360045"/>
                <a:gd name="connsiteY15" fmla="*/ 359092 h 36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45" h="368617">
                  <a:moveTo>
                    <a:pt x="355283" y="368617"/>
                  </a:moveTo>
                  <a:lnTo>
                    <a:pt x="4763" y="368617"/>
                  </a:lnTo>
                  <a:cubicBezTo>
                    <a:pt x="1905" y="368617"/>
                    <a:pt x="0" y="366713"/>
                    <a:pt x="0" y="363855"/>
                  </a:cubicBezTo>
                  <a:lnTo>
                    <a:pt x="0" y="4763"/>
                  </a:lnTo>
                  <a:cubicBezTo>
                    <a:pt x="0" y="1905"/>
                    <a:pt x="1905" y="0"/>
                    <a:pt x="4763" y="0"/>
                  </a:cubicBezTo>
                  <a:cubicBezTo>
                    <a:pt x="4763" y="0"/>
                    <a:pt x="4763" y="0"/>
                    <a:pt x="4763" y="0"/>
                  </a:cubicBezTo>
                  <a:lnTo>
                    <a:pt x="355283" y="0"/>
                  </a:lnTo>
                  <a:cubicBezTo>
                    <a:pt x="358140" y="0"/>
                    <a:pt x="360045" y="1905"/>
                    <a:pt x="360045" y="4763"/>
                  </a:cubicBezTo>
                  <a:cubicBezTo>
                    <a:pt x="360045" y="4763"/>
                    <a:pt x="360045" y="4763"/>
                    <a:pt x="360045" y="4763"/>
                  </a:cubicBezTo>
                  <a:lnTo>
                    <a:pt x="360045" y="363855"/>
                  </a:lnTo>
                  <a:cubicBezTo>
                    <a:pt x="360045" y="365760"/>
                    <a:pt x="357188" y="368617"/>
                    <a:pt x="355283" y="368617"/>
                  </a:cubicBezTo>
                  <a:close/>
                  <a:moveTo>
                    <a:pt x="8573" y="359092"/>
                  </a:moveTo>
                  <a:lnTo>
                    <a:pt x="349568" y="359092"/>
                  </a:lnTo>
                  <a:lnTo>
                    <a:pt x="349568" y="8572"/>
                  </a:lnTo>
                  <a:lnTo>
                    <a:pt x="8573" y="8572"/>
                  </a:lnTo>
                  <a:lnTo>
                    <a:pt x="8573" y="35909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6" name="图形 11">
              <a:extLst>
                <a:ext uri="{FF2B5EF4-FFF2-40B4-BE49-F238E27FC236}">
                  <a16:creationId xmlns:a16="http://schemas.microsoft.com/office/drawing/2014/main" id="{5D9A8EBC-D2C5-4B99-839C-00D7A3940DF2}"/>
                </a:ext>
              </a:extLst>
            </p:cNvPr>
            <p:cNvSpPr/>
            <p:nvPr/>
          </p:nvSpPr>
          <p:spPr>
            <a:xfrm>
              <a:off x="5738812" y="4374832"/>
              <a:ext cx="785812" cy="70484"/>
            </a:xfrm>
            <a:custGeom>
              <a:avLst/>
              <a:gdLst>
                <a:gd name="connsiteX0" fmla="*/ 35242 w 785812"/>
                <a:gd name="connsiteY0" fmla="*/ 0 h 70484"/>
                <a:gd name="connsiteX1" fmla="*/ 750570 w 785812"/>
                <a:gd name="connsiteY1" fmla="*/ 0 h 70484"/>
                <a:gd name="connsiteX2" fmla="*/ 785813 w 785812"/>
                <a:gd name="connsiteY2" fmla="*/ 35242 h 70484"/>
                <a:gd name="connsiteX3" fmla="*/ 785813 w 785812"/>
                <a:gd name="connsiteY3" fmla="*/ 35242 h 70484"/>
                <a:gd name="connsiteX4" fmla="*/ 750570 w 785812"/>
                <a:gd name="connsiteY4" fmla="*/ 70485 h 70484"/>
                <a:gd name="connsiteX5" fmla="*/ 35242 w 785812"/>
                <a:gd name="connsiteY5" fmla="*/ 70485 h 70484"/>
                <a:gd name="connsiteX6" fmla="*/ 0 w 785812"/>
                <a:gd name="connsiteY6" fmla="*/ 35242 h 70484"/>
                <a:gd name="connsiteX7" fmla="*/ 0 w 785812"/>
                <a:gd name="connsiteY7" fmla="*/ 35242 h 70484"/>
                <a:gd name="connsiteX8" fmla="*/ 35242 w 785812"/>
                <a:gd name="connsiteY8" fmla="*/ 0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812" h="70484">
                  <a:moveTo>
                    <a:pt x="35242" y="0"/>
                  </a:moveTo>
                  <a:lnTo>
                    <a:pt x="750570" y="0"/>
                  </a:lnTo>
                  <a:cubicBezTo>
                    <a:pt x="769620" y="0"/>
                    <a:pt x="785813" y="16192"/>
                    <a:pt x="785813" y="35242"/>
                  </a:cubicBezTo>
                  <a:lnTo>
                    <a:pt x="785813" y="35242"/>
                  </a:lnTo>
                  <a:cubicBezTo>
                    <a:pt x="785813" y="54292"/>
                    <a:pt x="769620" y="70485"/>
                    <a:pt x="750570" y="70485"/>
                  </a:cubicBezTo>
                  <a:lnTo>
                    <a:pt x="35242" y="70485"/>
                  </a:lnTo>
                  <a:cubicBezTo>
                    <a:pt x="16192" y="70485"/>
                    <a:pt x="0" y="54292"/>
                    <a:pt x="0" y="35242"/>
                  </a:cubicBezTo>
                  <a:lnTo>
                    <a:pt x="0" y="35242"/>
                  </a:lnTo>
                  <a:cubicBezTo>
                    <a:pt x="0" y="15240"/>
                    <a:pt x="16192" y="0"/>
                    <a:pt x="35242" y="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7" name="图形 11">
              <a:extLst>
                <a:ext uri="{FF2B5EF4-FFF2-40B4-BE49-F238E27FC236}">
                  <a16:creationId xmlns:a16="http://schemas.microsoft.com/office/drawing/2014/main" id="{6E1E28F1-99D6-4AEF-8963-1790988B1390}"/>
                </a:ext>
              </a:extLst>
            </p:cNvPr>
            <p:cNvSpPr/>
            <p:nvPr/>
          </p:nvSpPr>
          <p:spPr>
            <a:xfrm>
              <a:off x="5734050" y="4370070"/>
              <a:ext cx="795337" cy="80009"/>
            </a:xfrm>
            <a:custGeom>
              <a:avLst/>
              <a:gdLst>
                <a:gd name="connsiteX0" fmla="*/ 755333 w 795337"/>
                <a:gd name="connsiteY0" fmla="*/ 80010 h 80009"/>
                <a:gd name="connsiteX1" fmla="*/ 40005 w 795337"/>
                <a:gd name="connsiteY1" fmla="*/ 80010 h 80009"/>
                <a:gd name="connsiteX2" fmla="*/ 0 w 795337"/>
                <a:gd name="connsiteY2" fmla="*/ 40005 h 80009"/>
                <a:gd name="connsiteX3" fmla="*/ 40005 w 795337"/>
                <a:gd name="connsiteY3" fmla="*/ 0 h 80009"/>
                <a:gd name="connsiteX4" fmla="*/ 755333 w 795337"/>
                <a:gd name="connsiteY4" fmla="*/ 0 h 80009"/>
                <a:gd name="connsiteX5" fmla="*/ 795338 w 795337"/>
                <a:gd name="connsiteY5" fmla="*/ 40005 h 80009"/>
                <a:gd name="connsiteX6" fmla="*/ 755333 w 795337"/>
                <a:gd name="connsiteY6" fmla="*/ 80010 h 80009"/>
                <a:gd name="connsiteX7" fmla="*/ 40005 w 795337"/>
                <a:gd name="connsiteY7" fmla="*/ 9525 h 80009"/>
                <a:gd name="connsiteX8" fmla="*/ 11430 w 795337"/>
                <a:gd name="connsiteY8" fmla="*/ 41910 h 80009"/>
                <a:gd name="connsiteX9" fmla="*/ 40005 w 795337"/>
                <a:gd name="connsiteY9" fmla="*/ 70485 h 80009"/>
                <a:gd name="connsiteX10" fmla="*/ 755333 w 795337"/>
                <a:gd name="connsiteY10" fmla="*/ 70485 h 80009"/>
                <a:gd name="connsiteX11" fmla="*/ 787718 w 795337"/>
                <a:gd name="connsiteY11" fmla="*/ 41910 h 80009"/>
                <a:gd name="connsiteX12" fmla="*/ 759143 w 795337"/>
                <a:gd name="connsiteY12" fmla="*/ 9525 h 80009"/>
                <a:gd name="connsiteX13" fmla="*/ 755333 w 795337"/>
                <a:gd name="connsiteY13" fmla="*/ 9525 h 80009"/>
                <a:gd name="connsiteX14" fmla="*/ 40005 w 795337"/>
                <a:gd name="connsiteY14" fmla="*/ 9525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0009">
                  <a:moveTo>
                    <a:pt x="755333" y="80010"/>
                  </a:moveTo>
                  <a:lnTo>
                    <a:pt x="40005" y="80010"/>
                  </a:lnTo>
                  <a:cubicBezTo>
                    <a:pt x="18097" y="80010"/>
                    <a:pt x="0" y="61913"/>
                    <a:pt x="0" y="40005"/>
                  </a:cubicBezTo>
                  <a:cubicBezTo>
                    <a:pt x="0" y="18097"/>
                    <a:pt x="18097" y="0"/>
                    <a:pt x="40005" y="0"/>
                  </a:cubicBezTo>
                  <a:lnTo>
                    <a:pt x="755333" y="0"/>
                  </a:lnTo>
                  <a:cubicBezTo>
                    <a:pt x="777240" y="0"/>
                    <a:pt x="795338" y="18097"/>
                    <a:pt x="795338" y="40005"/>
                  </a:cubicBezTo>
                  <a:cubicBezTo>
                    <a:pt x="795338" y="61913"/>
                    <a:pt x="777240" y="80010"/>
                    <a:pt x="755333" y="80010"/>
                  </a:cubicBezTo>
                  <a:close/>
                  <a:moveTo>
                    <a:pt x="40005" y="9525"/>
                  </a:moveTo>
                  <a:cubicBezTo>
                    <a:pt x="22860" y="10477"/>
                    <a:pt x="10478" y="24765"/>
                    <a:pt x="11430" y="41910"/>
                  </a:cubicBezTo>
                  <a:cubicBezTo>
                    <a:pt x="12383" y="57150"/>
                    <a:pt x="24765" y="69533"/>
                    <a:pt x="40005" y="70485"/>
                  </a:cubicBezTo>
                  <a:lnTo>
                    <a:pt x="755333" y="70485"/>
                  </a:lnTo>
                  <a:cubicBezTo>
                    <a:pt x="772478" y="71438"/>
                    <a:pt x="786765" y="58102"/>
                    <a:pt x="787718" y="41910"/>
                  </a:cubicBezTo>
                  <a:cubicBezTo>
                    <a:pt x="788670" y="24765"/>
                    <a:pt x="775335" y="10477"/>
                    <a:pt x="759143" y="9525"/>
                  </a:cubicBezTo>
                  <a:cubicBezTo>
                    <a:pt x="758190" y="9525"/>
                    <a:pt x="757238" y="9525"/>
                    <a:pt x="755333" y="9525"/>
                  </a:cubicBezTo>
                  <a:lnTo>
                    <a:pt x="40005" y="952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8" name="图形 11">
              <a:extLst>
                <a:ext uri="{FF2B5EF4-FFF2-40B4-BE49-F238E27FC236}">
                  <a16:creationId xmlns:a16="http://schemas.microsoft.com/office/drawing/2014/main" id="{AFF24C3C-4B1D-4F0A-B005-2BCB2477139E}"/>
                </a:ext>
              </a:extLst>
            </p:cNvPr>
            <p:cNvSpPr/>
            <p:nvPr/>
          </p:nvSpPr>
          <p:spPr>
            <a:xfrm>
              <a:off x="4828222" y="2301240"/>
              <a:ext cx="2674619" cy="1458277"/>
            </a:xfrm>
            <a:custGeom>
              <a:avLst/>
              <a:gdLst>
                <a:gd name="connsiteX0" fmla="*/ 0 w 2674619"/>
                <a:gd name="connsiteY0" fmla="*/ 0 h 1458277"/>
                <a:gd name="connsiteX1" fmla="*/ 2674620 w 2674619"/>
                <a:gd name="connsiteY1" fmla="*/ 0 h 1458277"/>
                <a:gd name="connsiteX2" fmla="*/ 2674620 w 2674619"/>
                <a:gd name="connsiteY2" fmla="*/ 1458278 h 1458277"/>
                <a:gd name="connsiteX3" fmla="*/ 0 w 2674619"/>
                <a:gd name="connsiteY3" fmla="*/ 1458278 h 1458277"/>
              </a:gdLst>
              <a:ahLst/>
              <a:cxnLst>
                <a:cxn ang="0">
                  <a:pos x="connsiteX0" y="connsiteY0"/>
                </a:cxn>
                <a:cxn ang="0">
                  <a:pos x="connsiteX1" y="connsiteY1"/>
                </a:cxn>
                <a:cxn ang="0">
                  <a:pos x="connsiteX2" y="connsiteY2"/>
                </a:cxn>
                <a:cxn ang="0">
                  <a:pos x="connsiteX3" y="connsiteY3"/>
                </a:cxn>
              </a:cxnLst>
              <a:rect l="l" t="t" r="r" b="b"/>
              <a:pathLst>
                <a:path w="2674619" h="1458277">
                  <a:moveTo>
                    <a:pt x="0" y="0"/>
                  </a:moveTo>
                  <a:lnTo>
                    <a:pt x="2674620" y="0"/>
                  </a:lnTo>
                  <a:lnTo>
                    <a:pt x="2674620" y="1458278"/>
                  </a:lnTo>
                  <a:lnTo>
                    <a:pt x="0" y="1458278"/>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9" name="图形 11">
              <a:extLst>
                <a:ext uri="{FF2B5EF4-FFF2-40B4-BE49-F238E27FC236}">
                  <a16:creationId xmlns:a16="http://schemas.microsoft.com/office/drawing/2014/main" id="{82750698-AD38-4432-BFFE-62B879D14758}"/>
                </a:ext>
              </a:extLst>
            </p:cNvPr>
            <p:cNvSpPr/>
            <p:nvPr/>
          </p:nvSpPr>
          <p:spPr>
            <a:xfrm>
              <a:off x="4823460" y="2295525"/>
              <a:ext cx="2684145" cy="1469707"/>
            </a:xfrm>
            <a:custGeom>
              <a:avLst/>
              <a:gdLst>
                <a:gd name="connsiteX0" fmla="*/ 2679383 w 2684145"/>
                <a:gd name="connsiteY0" fmla="*/ 1469708 h 1469707"/>
                <a:gd name="connsiteX1" fmla="*/ 4763 w 2684145"/>
                <a:gd name="connsiteY1" fmla="*/ 1469708 h 1469707"/>
                <a:gd name="connsiteX2" fmla="*/ 0 w 2684145"/>
                <a:gd name="connsiteY2" fmla="*/ 1464945 h 1469707"/>
                <a:gd name="connsiteX3" fmla="*/ 0 w 2684145"/>
                <a:gd name="connsiteY3" fmla="*/ 1464945 h 1469707"/>
                <a:gd name="connsiteX4" fmla="*/ 0 w 2684145"/>
                <a:gd name="connsiteY4" fmla="*/ 5715 h 1469707"/>
                <a:gd name="connsiteX5" fmla="*/ 4763 w 2684145"/>
                <a:gd name="connsiteY5" fmla="*/ 0 h 1469707"/>
                <a:gd name="connsiteX6" fmla="*/ 4763 w 2684145"/>
                <a:gd name="connsiteY6" fmla="*/ 0 h 1469707"/>
                <a:gd name="connsiteX7" fmla="*/ 2679383 w 2684145"/>
                <a:gd name="connsiteY7" fmla="*/ 0 h 1469707"/>
                <a:gd name="connsiteX8" fmla="*/ 2684145 w 2684145"/>
                <a:gd name="connsiteY8" fmla="*/ 4763 h 1469707"/>
                <a:gd name="connsiteX9" fmla="*/ 2684145 w 2684145"/>
                <a:gd name="connsiteY9" fmla="*/ 4763 h 1469707"/>
                <a:gd name="connsiteX10" fmla="*/ 2684145 w 2684145"/>
                <a:gd name="connsiteY10" fmla="*/ 1463993 h 1469707"/>
                <a:gd name="connsiteX11" fmla="*/ 2679383 w 2684145"/>
                <a:gd name="connsiteY11" fmla="*/ 1469708 h 1469707"/>
                <a:gd name="connsiteX12" fmla="*/ 2679383 w 2684145"/>
                <a:gd name="connsiteY12" fmla="*/ 1469708 h 1469707"/>
                <a:gd name="connsiteX13" fmla="*/ 9525 w 2684145"/>
                <a:gd name="connsiteY13" fmla="*/ 1459230 h 1469707"/>
                <a:gd name="connsiteX14" fmla="*/ 2673668 w 2684145"/>
                <a:gd name="connsiteY14" fmla="*/ 1459230 h 1469707"/>
                <a:gd name="connsiteX15" fmla="*/ 2673668 w 2684145"/>
                <a:gd name="connsiteY15" fmla="*/ 10478 h 1469707"/>
                <a:gd name="connsiteX16" fmla="*/ 9525 w 2684145"/>
                <a:gd name="connsiteY16" fmla="*/ 10478 h 1469707"/>
                <a:gd name="connsiteX17" fmla="*/ 9525 w 2684145"/>
                <a:gd name="connsiteY17" fmla="*/ 1459230 h 146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4145" h="1469707">
                  <a:moveTo>
                    <a:pt x="2679383" y="1469708"/>
                  </a:moveTo>
                  <a:lnTo>
                    <a:pt x="4763" y="1469708"/>
                  </a:lnTo>
                  <a:cubicBezTo>
                    <a:pt x="1905" y="1469708"/>
                    <a:pt x="0" y="1467803"/>
                    <a:pt x="0" y="1464945"/>
                  </a:cubicBezTo>
                  <a:cubicBezTo>
                    <a:pt x="0" y="1464945"/>
                    <a:pt x="0" y="1464945"/>
                    <a:pt x="0" y="1464945"/>
                  </a:cubicBezTo>
                  <a:lnTo>
                    <a:pt x="0" y="5715"/>
                  </a:lnTo>
                  <a:cubicBezTo>
                    <a:pt x="0" y="2858"/>
                    <a:pt x="1905" y="953"/>
                    <a:pt x="4763" y="0"/>
                  </a:cubicBezTo>
                  <a:cubicBezTo>
                    <a:pt x="4763" y="0"/>
                    <a:pt x="4763" y="0"/>
                    <a:pt x="4763" y="0"/>
                  </a:cubicBezTo>
                  <a:lnTo>
                    <a:pt x="2679383" y="0"/>
                  </a:lnTo>
                  <a:cubicBezTo>
                    <a:pt x="2682240" y="0"/>
                    <a:pt x="2684145" y="1905"/>
                    <a:pt x="2684145" y="4763"/>
                  </a:cubicBezTo>
                  <a:cubicBezTo>
                    <a:pt x="2684145" y="4763"/>
                    <a:pt x="2684145" y="4763"/>
                    <a:pt x="2684145" y="4763"/>
                  </a:cubicBezTo>
                  <a:lnTo>
                    <a:pt x="2684145" y="1463993"/>
                  </a:lnTo>
                  <a:cubicBezTo>
                    <a:pt x="2684145" y="1466850"/>
                    <a:pt x="2682240" y="1469708"/>
                    <a:pt x="2679383" y="1469708"/>
                  </a:cubicBezTo>
                  <a:lnTo>
                    <a:pt x="2679383" y="1469708"/>
                  </a:lnTo>
                  <a:close/>
                  <a:moveTo>
                    <a:pt x="9525" y="1459230"/>
                  </a:moveTo>
                  <a:lnTo>
                    <a:pt x="2673668" y="1459230"/>
                  </a:lnTo>
                  <a:lnTo>
                    <a:pt x="2673668" y="10478"/>
                  </a:lnTo>
                  <a:lnTo>
                    <a:pt x="9525" y="10478"/>
                  </a:lnTo>
                  <a:lnTo>
                    <a:pt x="9525" y="145923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0" name="图形 11">
              <a:extLst>
                <a:ext uri="{FF2B5EF4-FFF2-40B4-BE49-F238E27FC236}">
                  <a16:creationId xmlns:a16="http://schemas.microsoft.com/office/drawing/2014/main" id="{1AAD3F7D-AE0A-42BA-8B96-0484F8ABF18B}"/>
                </a:ext>
              </a:extLst>
            </p:cNvPr>
            <p:cNvSpPr/>
            <p:nvPr/>
          </p:nvSpPr>
          <p:spPr>
            <a:xfrm>
              <a:off x="5008244" y="2494597"/>
              <a:ext cx="1255395" cy="987742"/>
            </a:xfrm>
            <a:custGeom>
              <a:avLst/>
              <a:gdLst>
                <a:gd name="connsiteX0" fmla="*/ 1250633 w 1255395"/>
                <a:gd name="connsiteY0" fmla="*/ 987743 h 987742"/>
                <a:gd name="connsiteX1" fmla="*/ 4763 w 1255395"/>
                <a:gd name="connsiteY1" fmla="*/ 987743 h 987742"/>
                <a:gd name="connsiteX2" fmla="*/ 0 w 1255395"/>
                <a:gd name="connsiteY2" fmla="*/ 982980 h 987742"/>
                <a:gd name="connsiteX3" fmla="*/ 0 w 1255395"/>
                <a:gd name="connsiteY3" fmla="*/ 4763 h 987742"/>
                <a:gd name="connsiteX4" fmla="*/ 4763 w 1255395"/>
                <a:gd name="connsiteY4" fmla="*/ 0 h 987742"/>
                <a:gd name="connsiteX5" fmla="*/ 1250633 w 1255395"/>
                <a:gd name="connsiteY5" fmla="*/ 0 h 987742"/>
                <a:gd name="connsiteX6" fmla="*/ 1255395 w 1255395"/>
                <a:gd name="connsiteY6" fmla="*/ 4763 h 987742"/>
                <a:gd name="connsiteX7" fmla="*/ 1255395 w 1255395"/>
                <a:gd name="connsiteY7" fmla="*/ 983933 h 987742"/>
                <a:gd name="connsiteX8" fmla="*/ 1250633 w 1255395"/>
                <a:gd name="connsiteY8" fmla="*/ 987743 h 987742"/>
                <a:gd name="connsiteX9" fmla="*/ 9525 w 1255395"/>
                <a:gd name="connsiteY9" fmla="*/ 978218 h 987742"/>
                <a:gd name="connsiteX10" fmla="*/ 1245870 w 1255395"/>
                <a:gd name="connsiteY10" fmla="*/ 978218 h 987742"/>
                <a:gd name="connsiteX11" fmla="*/ 1245870 w 1255395"/>
                <a:gd name="connsiteY11" fmla="*/ 9525 h 987742"/>
                <a:gd name="connsiteX12" fmla="*/ 9525 w 1255395"/>
                <a:gd name="connsiteY12" fmla="*/ 9525 h 987742"/>
                <a:gd name="connsiteX13" fmla="*/ 9525 w 1255395"/>
                <a:gd name="connsiteY13" fmla="*/ 978218 h 98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5395" h="987742">
                  <a:moveTo>
                    <a:pt x="1250633" y="987743"/>
                  </a:moveTo>
                  <a:lnTo>
                    <a:pt x="4763" y="987743"/>
                  </a:lnTo>
                  <a:cubicBezTo>
                    <a:pt x="1905" y="987743"/>
                    <a:pt x="0" y="985837"/>
                    <a:pt x="0" y="982980"/>
                  </a:cubicBezTo>
                  <a:lnTo>
                    <a:pt x="0" y="4763"/>
                  </a:lnTo>
                  <a:cubicBezTo>
                    <a:pt x="0" y="1905"/>
                    <a:pt x="1905" y="0"/>
                    <a:pt x="4763" y="0"/>
                  </a:cubicBezTo>
                  <a:lnTo>
                    <a:pt x="1250633" y="0"/>
                  </a:lnTo>
                  <a:cubicBezTo>
                    <a:pt x="1253490" y="0"/>
                    <a:pt x="1255395" y="1905"/>
                    <a:pt x="1255395" y="4763"/>
                  </a:cubicBezTo>
                  <a:lnTo>
                    <a:pt x="1255395" y="983933"/>
                  </a:lnTo>
                  <a:cubicBezTo>
                    <a:pt x="1255395" y="985837"/>
                    <a:pt x="1253490" y="987743"/>
                    <a:pt x="1250633" y="987743"/>
                  </a:cubicBezTo>
                  <a:close/>
                  <a:moveTo>
                    <a:pt x="9525" y="978218"/>
                  </a:moveTo>
                  <a:lnTo>
                    <a:pt x="1245870" y="978218"/>
                  </a:lnTo>
                  <a:lnTo>
                    <a:pt x="1245870" y="9525"/>
                  </a:lnTo>
                  <a:lnTo>
                    <a:pt x="9525" y="9525"/>
                  </a:lnTo>
                  <a:lnTo>
                    <a:pt x="9525" y="97821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1" name="图形 11">
              <a:extLst>
                <a:ext uri="{FF2B5EF4-FFF2-40B4-BE49-F238E27FC236}">
                  <a16:creationId xmlns:a16="http://schemas.microsoft.com/office/drawing/2014/main" id="{8876BFE1-585D-4B1D-A58B-773A113AA9BE}"/>
                </a:ext>
              </a:extLst>
            </p:cNvPr>
            <p:cNvSpPr/>
            <p:nvPr/>
          </p:nvSpPr>
          <p:spPr>
            <a:xfrm>
              <a:off x="5315902" y="2704147"/>
              <a:ext cx="641985" cy="9525"/>
            </a:xfrm>
            <a:custGeom>
              <a:avLst/>
              <a:gdLst>
                <a:gd name="connsiteX0" fmla="*/ 637223 w 641985"/>
                <a:gd name="connsiteY0" fmla="*/ 9525 h 9525"/>
                <a:gd name="connsiteX1" fmla="*/ 4763 w 641985"/>
                <a:gd name="connsiteY1" fmla="*/ 9525 h 9525"/>
                <a:gd name="connsiteX2" fmla="*/ 0 w 641985"/>
                <a:gd name="connsiteY2" fmla="*/ 4763 h 9525"/>
                <a:gd name="connsiteX3" fmla="*/ 4763 w 641985"/>
                <a:gd name="connsiteY3" fmla="*/ 0 h 9525"/>
                <a:gd name="connsiteX4" fmla="*/ 637223 w 641985"/>
                <a:gd name="connsiteY4" fmla="*/ 0 h 9525"/>
                <a:gd name="connsiteX5" fmla="*/ 641985 w 641985"/>
                <a:gd name="connsiteY5" fmla="*/ 4763 h 9525"/>
                <a:gd name="connsiteX6" fmla="*/ 637223 w 6419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85" h="9525">
                  <a:moveTo>
                    <a:pt x="637223" y="9525"/>
                  </a:moveTo>
                  <a:lnTo>
                    <a:pt x="4763" y="9525"/>
                  </a:lnTo>
                  <a:cubicBezTo>
                    <a:pt x="1905" y="9525"/>
                    <a:pt x="0" y="7620"/>
                    <a:pt x="0" y="4763"/>
                  </a:cubicBezTo>
                  <a:cubicBezTo>
                    <a:pt x="0" y="1905"/>
                    <a:pt x="1905" y="0"/>
                    <a:pt x="4763" y="0"/>
                  </a:cubicBezTo>
                  <a:lnTo>
                    <a:pt x="637223" y="0"/>
                  </a:lnTo>
                  <a:cubicBezTo>
                    <a:pt x="640080" y="0"/>
                    <a:pt x="641985" y="1905"/>
                    <a:pt x="641985" y="4763"/>
                  </a:cubicBezTo>
                  <a:cubicBezTo>
                    <a:pt x="641985" y="7620"/>
                    <a:pt x="639128" y="9525"/>
                    <a:pt x="63722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2" name="图形 11">
              <a:extLst>
                <a:ext uri="{FF2B5EF4-FFF2-40B4-BE49-F238E27FC236}">
                  <a16:creationId xmlns:a16="http://schemas.microsoft.com/office/drawing/2014/main" id="{0645BCC9-2CFC-4C27-9E20-D4A180A08A4B}"/>
                </a:ext>
              </a:extLst>
            </p:cNvPr>
            <p:cNvSpPr/>
            <p:nvPr/>
          </p:nvSpPr>
          <p:spPr>
            <a:xfrm>
              <a:off x="5167312" y="2704147"/>
              <a:ext cx="60960" cy="9525"/>
            </a:xfrm>
            <a:custGeom>
              <a:avLst/>
              <a:gdLst>
                <a:gd name="connsiteX0" fmla="*/ 56198 w 60960"/>
                <a:gd name="connsiteY0" fmla="*/ 9525 h 9525"/>
                <a:gd name="connsiteX1" fmla="*/ 4763 w 60960"/>
                <a:gd name="connsiteY1" fmla="*/ 9525 h 9525"/>
                <a:gd name="connsiteX2" fmla="*/ 0 w 60960"/>
                <a:gd name="connsiteY2" fmla="*/ 4763 h 9525"/>
                <a:gd name="connsiteX3" fmla="*/ 4763 w 60960"/>
                <a:gd name="connsiteY3" fmla="*/ 0 h 9525"/>
                <a:gd name="connsiteX4" fmla="*/ 56198 w 60960"/>
                <a:gd name="connsiteY4" fmla="*/ 0 h 9525"/>
                <a:gd name="connsiteX5" fmla="*/ 60960 w 60960"/>
                <a:gd name="connsiteY5" fmla="*/ 4763 h 9525"/>
                <a:gd name="connsiteX6" fmla="*/ 56198 w 6096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9525">
                  <a:moveTo>
                    <a:pt x="56198" y="9525"/>
                  </a:moveTo>
                  <a:lnTo>
                    <a:pt x="4763" y="9525"/>
                  </a:lnTo>
                  <a:cubicBezTo>
                    <a:pt x="1905" y="9525"/>
                    <a:pt x="0" y="7620"/>
                    <a:pt x="0" y="4763"/>
                  </a:cubicBezTo>
                  <a:cubicBezTo>
                    <a:pt x="0" y="1905"/>
                    <a:pt x="1905" y="0"/>
                    <a:pt x="4763" y="0"/>
                  </a:cubicBezTo>
                  <a:lnTo>
                    <a:pt x="56198" y="0"/>
                  </a:lnTo>
                  <a:cubicBezTo>
                    <a:pt x="59055" y="0"/>
                    <a:pt x="60960" y="1905"/>
                    <a:pt x="60960" y="4763"/>
                  </a:cubicBezTo>
                  <a:cubicBezTo>
                    <a:pt x="60960" y="7620"/>
                    <a:pt x="59055" y="9525"/>
                    <a:pt x="5619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3" name="图形 11">
              <a:extLst>
                <a:ext uri="{FF2B5EF4-FFF2-40B4-BE49-F238E27FC236}">
                  <a16:creationId xmlns:a16="http://schemas.microsoft.com/office/drawing/2014/main" id="{235BAD44-01FD-458C-8596-C02022C8B75A}"/>
                </a:ext>
              </a:extLst>
            </p:cNvPr>
            <p:cNvSpPr/>
            <p:nvPr/>
          </p:nvSpPr>
          <p:spPr>
            <a:xfrm>
              <a:off x="5694997" y="2844164"/>
              <a:ext cx="432435" cy="9525"/>
            </a:xfrm>
            <a:custGeom>
              <a:avLst/>
              <a:gdLst>
                <a:gd name="connsiteX0" fmla="*/ 427673 w 432435"/>
                <a:gd name="connsiteY0" fmla="*/ 9525 h 9525"/>
                <a:gd name="connsiteX1" fmla="*/ 4763 w 432435"/>
                <a:gd name="connsiteY1" fmla="*/ 9525 h 9525"/>
                <a:gd name="connsiteX2" fmla="*/ 0 w 432435"/>
                <a:gd name="connsiteY2" fmla="*/ 4763 h 9525"/>
                <a:gd name="connsiteX3" fmla="*/ 4763 w 432435"/>
                <a:gd name="connsiteY3" fmla="*/ 0 h 9525"/>
                <a:gd name="connsiteX4" fmla="*/ 427673 w 432435"/>
                <a:gd name="connsiteY4" fmla="*/ 0 h 9525"/>
                <a:gd name="connsiteX5" fmla="*/ 432435 w 432435"/>
                <a:gd name="connsiteY5" fmla="*/ 4763 h 9525"/>
                <a:gd name="connsiteX6" fmla="*/ 427673 w 43243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435" h="9525">
                  <a:moveTo>
                    <a:pt x="427673" y="9525"/>
                  </a:moveTo>
                  <a:lnTo>
                    <a:pt x="4763" y="9525"/>
                  </a:lnTo>
                  <a:cubicBezTo>
                    <a:pt x="1905" y="9525"/>
                    <a:pt x="0" y="7620"/>
                    <a:pt x="0" y="4763"/>
                  </a:cubicBezTo>
                  <a:cubicBezTo>
                    <a:pt x="0" y="1905"/>
                    <a:pt x="1905" y="0"/>
                    <a:pt x="4763" y="0"/>
                  </a:cubicBezTo>
                  <a:lnTo>
                    <a:pt x="427673" y="0"/>
                  </a:lnTo>
                  <a:cubicBezTo>
                    <a:pt x="430530" y="0"/>
                    <a:pt x="432435" y="1905"/>
                    <a:pt x="432435" y="4763"/>
                  </a:cubicBezTo>
                  <a:cubicBezTo>
                    <a:pt x="432435" y="7620"/>
                    <a:pt x="429578" y="9525"/>
                    <a:pt x="42767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4" name="图形 11">
              <a:extLst>
                <a:ext uri="{FF2B5EF4-FFF2-40B4-BE49-F238E27FC236}">
                  <a16:creationId xmlns:a16="http://schemas.microsoft.com/office/drawing/2014/main" id="{58ACA2D1-168C-45FE-A12C-30E592D83353}"/>
                </a:ext>
              </a:extLst>
            </p:cNvPr>
            <p:cNvSpPr/>
            <p:nvPr/>
          </p:nvSpPr>
          <p:spPr>
            <a:xfrm>
              <a:off x="5315902" y="2844164"/>
              <a:ext cx="266700" cy="9525"/>
            </a:xfrm>
            <a:custGeom>
              <a:avLst/>
              <a:gdLst>
                <a:gd name="connsiteX0" fmla="*/ 261938 w 266700"/>
                <a:gd name="connsiteY0" fmla="*/ 9525 h 9525"/>
                <a:gd name="connsiteX1" fmla="*/ 4763 w 266700"/>
                <a:gd name="connsiteY1" fmla="*/ 9525 h 9525"/>
                <a:gd name="connsiteX2" fmla="*/ 0 w 266700"/>
                <a:gd name="connsiteY2" fmla="*/ 4763 h 9525"/>
                <a:gd name="connsiteX3" fmla="*/ 4763 w 266700"/>
                <a:gd name="connsiteY3" fmla="*/ 0 h 9525"/>
                <a:gd name="connsiteX4" fmla="*/ 261938 w 266700"/>
                <a:gd name="connsiteY4" fmla="*/ 0 h 9525"/>
                <a:gd name="connsiteX5" fmla="*/ 266700 w 266700"/>
                <a:gd name="connsiteY5" fmla="*/ 4763 h 9525"/>
                <a:gd name="connsiteX6" fmla="*/ 261938 w 266700"/>
                <a:gd name="connsiteY6" fmla="*/ 9525 h 9525"/>
                <a:gd name="connsiteX7" fmla="*/ 261938 w 266700"/>
                <a:gd name="connsiteY7"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9525">
                  <a:moveTo>
                    <a:pt x="261938" y="9525"/>
                  </a:moveTo>
                  <a:lnTo>
                    <a:pt x="4763" y="9525"/>
                  </a:lnTo>
                  <a:cubicBezTo>
                    <a:pt x="1905" y="9525"/>
                    <a:pt x="0" y="7620"/>
                    <a:pt x="0" y="4763"/>
                  </a:cubicBezTo>
                  <a:cubicBezTo>
                    <a:pt x="0" y="1905"/>
                    <a:pt x="1905" y="0"/>
                    <a:pt x="4763" y="0"/>
                  </a:cubicBezTo>
                  <a:lnTo>
                    <a:pt x="261938" y="0"/>
                  </a:lnTo>
                  <a:cubicBezTo>
                    <a:pt x="264795" y="0"/>
                    <a:pt x="266700" y="1905"/>
                    <a:pt x="266700" y="4763"/>
                  </a:cubicBezTo>
                  <a:cubicBezTo>
                    <a:pt x="266700" y="7620"/>
                    <a:pt x="264795" y="9525"/>
                    <a:pt x="261938" y="9525"/>
                  </a:cubicBezTo>
                  <a:lnTo>
                    <a:pt x="261938" y="9525"/>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5" name="图形 11">
              <a:extLst>
                <a:ext uri="{FF2B5EF4-FFF2-40B4-BE49-F238E27FC236}">
                  <a16:creationId xmlns:a16="http://schemas.microsoft.com/office/drawing/2014/main" id="{70F71C80-2C01-4874-8042-5AB702BF40A6}"/>
                </a:ext>
              </a:extLst>
            </p:cNvPr>
            <p:cNvSpPr/>
            <p:nvPr/>
          </p:nvSpPr>
          <p:spPr>
            <a:xfrm>
              <a:off x="5167312" y="2844164"/>
              <a:ext cx="60960" cy="9525"/>
            </a:xfrm>
            <a:custGeom>
              <a:avLst/>
              <a:gdLst>
                <a:gd name="connsiteX0" fmla="*/ 56198 w 60960"/>
                <a:gd name="connsiteY0" fmla="*/ 9525 h 9525"/>
                <a:gd name="connsiteX1" fmla="*/ 4763 w 60960"/>
                <a:gd name="connsiteY1" fmla="*/ 9525 h 9525"/>
                <a:gd name="connsiteX2" fmla="*/ 0 w 60960"/>
                <a:gd name="connsiteY2" fmla="*/ 4763 h 9525"/>
                <a:gd name="connsiteX3" fmla="*/ 4763 w 60960"/>
                <a:gd name="connsiteY3" fmla="*/ 0 h 9525"/>
                <a:gd name="connsiteX4" fmla="*/ 56198 w 60960"/>
                <a:gd name="connsiteY4" fmla="*/ 0 h 9525"/>
                <a:gd name="connsiteX5" fmla="*/ 60960 w 60960"/>
                <a:gd name="connsiteY5" fmla="*/ 4763 h 9525"/>
                <a:gd name="connsiteX6" fmla="*/ 56198 w 6096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9525">
                  <a:moveTo>
                    <a:pt x="56198" y="9525"/>
                  </a:moveTo>
                  <a:lnTo>
                    <a:pt x="4763" y="9525"/>
                  </a:lnTo>
                  <a:cubicBezTo>
                    <a:pt x="1905" y="9525"/>
                    <a:pt x="0" y="7620"/>
                    <a:pt x="0" y="4763"/>
                  </a:cubicBezTo>
                  <a:cubicBezTo>
                    <a:pt x="0" y="1905"/>
                    <a:pt x="1905" y="0"/>
                    <a:pt x="4763" y="0"/>
                  </a:cubicBezTo>
                  <a:lnTo>
                    <a:pt x="56198" y="0"/>
                  </a:lnTo>
                  <a:cubicBezTo>
                    <a:pt x="59055" y="0"/>
                    <a:pt x="60960" y="1905"/>
                    <a:pt x="60960" y="4763"/>
                  </a:cubicBezTo>
                  <a:cubicBezTo>
                    <a:pt x="60960" y="7620"/>
                    <a:pt x="59055" y="9525"/>
                    <a:pt x="5619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6" name="图形 11">
              <a:extLst>
                <a:ext uri="{FF2B5EF4-FFF2-40B4-BE49-F238E27FC236}">
                  <a16:creationId xmlns:a16="http://schemas.microsoft.com/office/drawing/2014/main" id="{DA48AA71-B9C0-45F2-81C4-5B46C9676B17}"/>
                </a:ext>
              </a:extLst>
            </p:cNvPr>
            <p:cNvSpPr/>
            <p:nvPr/>
          </p:nvSpPr>
          <p:spPr>
            <a:xfrm>
              <a:off x="5315902" y="2985135"/>
              <a:ext cx="612457" cy="9525"/>
            </a:xfrm>
            <a:custGeom>
              <a:avLst/>
              <a:gdLst>
                <a:gd name="connsiteX0" fmla="*/ 606743 w 612457"/>
                <a:gd name="connsiteY0" fmla="*/ 9525 h 9525"/>
                <a:gd name="connsiteX1" fmla="*/ 4763 w 612457"/>
                <a:gd name="connsiteY1" fmla="*/ 9525 h 9525"/>
                <a:gd name="connsiteX2" fmla="*/ 0 w 612457"/>
                <a:gd name="connsiteY2" fmla="*/ 4763 h 9525"/>
                <a:gd name="connsiteX3" fmla="*/ 4763 w 612457"/>
                <a:gd name="connsiteY3" fmla="*/ 0 h 9525"/>
                <a:gd name="connsiteX4" fmla="*/ 607695 w 612457"/>
                <a:gd name="connsiteY4" fmla="*/ 0 h 9525"/>
                <a:gd name="connsiteX5" fmla="*/ 612457 w 612457"/>
                <a:gd name="connsiteY5" fmla="*/ 4763 h 9525"/>
                <a:gd name="connsiteX6" fmla="*/ 606743 w 612457"/>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457" h="9525">
                  <a:moveTo>
                    <a:pt x="606743" y="9525"/>
                  </a:moveTo>
                  <a:lnTo>
                    <a:pt x="4763" y="9525"/>
                  </a:lnTo>
                  <a:cubicBezTo>
                    <a:pt x="1905" y="9525"/>
                    <a:pt x="0" y="7620"/>
                    <a:pt x="0" y="4763"/>
                  </a:cubicBezTo>
                  <a:cubicBezTo>
                    <a:pt x="0" y="1905"/>
                    <a:pt x="1905" y="0"/>
                    <a:pt x="4763" y="0"/>
                  </a:cubicBezTo>
                  <a:lnTo>
                    <a:pt x="607695" y="0"/>
                  </a:lnTo>
                  <a:cubicBezTo>
                    <a:pt x="610553" y="0"/>
                    <a:pt x="612457" y="1905"/>
                    <a:pt x="612457" y="4763"/>
                  </a:cubicBezTo>
                  <a:cubicBezTo>
                    <a:pt x="611505" y="7620"/>
                    <a:pt x="609600" y="9525"/>
                    <a:pt x="60674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7" name="图形 11">
              <a:extLst>
                <a:ext uri="{FF2B5EF4-FFF2-40B4-BE49-F238E27FC236}">
                  <a16:creationId xmlns:a16="http://schemas.microsoft.com/office/drawing/2014/main" id="{41BC3D2D-200B-4F91-8554-C716FA2BB497}"/>
                </a:ext>
              </a:extLst>
            </p:cNvPr>
            <p:cNvSpPr/>
            <p:nvPr/>
          </p:nvSpPr>
          <p:spPr>
            <a:xfrm>
              <a:off x="5167312" y="2985135"/>
              <a:ext cx="60960" cy="9525"/>
            </a:xfrm>
            <a:custGeom>
              <a:avLst/>
              <a:gdLst>
                <a:gd name="connsiteX0" fmla="*/ 56198 w 60960"/>
                <a:gd name="connsiteY0" fmla="*/ 9525 h 9525"/>
                <a:gd name="connsiteX1" fmla="*/ 4763 w 60960"/>
                <a:gd name="connsiteY1" fmla="*/ 9525 h 9525"/>
                <a:gd name="connsiteX2" fmla="*/ 0 w 60960"/>
                <a:gd name="connsiteY2" fmla="*/ 4763 h 9525"/>
                <a:gd name="connsiteX3" fmla="*/ 4763 w 60960"/>
                <a:gd name="connsiteY3" fmla="*/ 0 h 9525"/>
                <a:gd name="connsiteX4" fmla="*/ 56198 w 60960"/>
                <a:gd name="connsiteY4" fmla="*/ 0 h 9525"/>
                <a:gd name="connsiteX5" fmla="*/ 60960 w 60960"/>
                <a:gd name="connsiteY5" fmla="*/ 4763 h 9525"/>
                <a:gd name="connsiteX6" fmla="*/ 56198 w 6096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9525">
                  <a:moveTo>
                    <a:pt x="56198" y="9525"/>
                  </a:moveTo>
                  <a:lnTo>
                    <a:pt x="4763" y="9525"/>
                  </a:lnTo>
                  <a:cubicBezTo>
                    <a:pt x="1905" y="9525"/>
                    <a:pt x="0" y="7620"/>
                    <a:pt x="0" y="4763"/>
                  </a:cubicBezTo>
                  <a:cubicBezTo>
                    <a:pt x="0" y="1905"/>
                    <a:pt x="1905" y="0"/>
                    <a:pt x="4763" y="0"/>
                  </a:cubicBezTo>
                  <a:lnTo>
                    <a:pt x="56198" y="0"/>
                  </a:lnTo>
                  <a:cubicBezTo>
                    <a:pt x="59055" y="0"/>
                    <a:pt x="60960" y="1905"/>
                    <a:pt x="60960" y="4763"/>
                  </a:cubicBezTo>
                  <a:cubicBezTo>
                    <a:pt x="60960" y="7620"/>
                    <a:pt x="59055" y="9525"/>
                    <a:pt x="5619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8" name="图形 11">
              <a:extLst>
                <a:ext uri="{FF2B5EF4-FFF2-40B4-BE49-F238E27FC236}">
                  <a16:creationId xmlns:a16="http://schemas.microsoft.com/office/drawing/2014/main" id="{9537BE56-7BF2-4A09-8266-24E188AFEA40}"/>
                </a:ext>
              </a:extLst>
            </p:cNvPr>
            <p:cNvSpPr/>
            <p:nvPr/>
          </p:nvSpPr>
          <p:spPr>
            <a:xfrm>
              <a:off x="5581650" y="3125152"/>
              <a:ext cx="300037" cy="9525"/>
            </a:xfrm>
            <a:custGeom>
              <a:avLst/>
              <a:gdLst>
                <a:gd name="connsiteX0" fmla="*/ 295275 w 300037"/>
                <a:gd name="connsiteY0" fmla="*/ 9525 h 9525"/>
                <a:gd name="connsiteX1" fmla="*/ 4763 w 300037"/>
                <a:gd name="connsiteY1" fmla="*/ 9525 h 9525"/>
                <a:gd name="connsiteX2" fmla="*/ 0 w 300037"/>
                <a:gd name="connsiteY2" fmla="*/ 4763 h 9525"/>
                <a:gd name="connsiteX3" fmla="*/ 4763 w 300037"/>
                <a:gd name="connsiteY3" fmla="*/ 0 h 9525"/>
                <a:gd name="connsiteX4" fmla="*/ 295275 w 300037"/>
                <a:gd name="connsiteY4" fmla="*/ 0 h 9525"/>
                <a:gd name="connsiteX5" fmla="*/ 300038 w 300037"/>
                <a:gd name="connsiteY5" fmla="*/ 4763 h 9525"/>
                <a:gd name="connsiteX6" fmla="*/ 295275 w 300037"/>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037" h="9525">
                  <a:moveTo>
                    <a:pt x="295275" y="9525"/>
                  </a:moveTo>
                  <a:lnTo>
                    <a:pt x="4763" y="9525"/>
                  </a:lnTo>
                  <a:cubicBezTo>
                    <a:pt x="1905" y="9525"/>
                    <a:pt x="0" y="7620"/>
                    <a:pt x="0" y="4763"/>
                  </a:cubicBezTo>
                  <a:cubicBezTo>
                    <a:pt x="0" y="1905"/>
                    <a:pt x="1905" y="0"/>
                    <a:pt x="4763" y="0"/>
                  </a:cubicBezTo>
                  <a:lnTo>
                    <a:pt x="295275" y="0"/>
                  </a:lnTo>
                  <a:cubicBezTo>
                    <a:pt x="298133" y="0"/>
                    <a:pt x="300038" y="1905"/>
                    <a:pt x="300038" y="4763"/>
                  </a:cubicBezTo>
                  <a:cubicBezTo>
                    <a:pt x="300038" y="7620"/>
                    <a:pt x="297180" y="9525"/>
                    <a:pt x="295275"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9" name="图形 11">
              <a:extLst>
                <a:ext uri="{FF2B5EF4-FFF2-40B4-BE49-F238E27FC236}">
                  <a16:creationId xmlns:a16="http://schemas.microsoft.com/office/drawing/2014/main" id="{ECB6F957-95B8-43A6-9CFE-A1FF9BB3C588}"/>
                </a:ext>
              </a:extLst>
            </p:cNvPr>
            <p:cNvSpPr/>
            <p:nvPr/>
          </p:nvSpPr>
          <p:spPr>
            <a:xfrm>
              <a:off x="5315902" y="3125152"/>
              <a:ext cx="388619" cy="9525"/>
            </a:xfrm>
            <a:custGeom>
              <a:avLst/>
              <a:gdLst>
                <a:gd name="connsiteX0" fmla="*/ 383857 w 388619"/>
                <a:gd name="connsiteY0" fmla="*/ 9525 h 9525"/>
                <a:gd name="connsiteX1" fmla="*/ 4763 w 388619"/>
                <a:gd name="connsiteY1" fmla="*/ 9525 h 9525"/>
                <a:gd name="connsiteX2" fmla="*/ 0 w 388619"/>
                <a:gd name="connsiteY2" fmla="*/ 4763 h 9525"/>
                <a:gd name="connsiteX3" fmla="*/ 4763 w 388619"/>
                <a:gd name="connsiteY3" fmla="*/ 0 h 9525"/>
                <a:gd name="connsiteX4" fmla="*/ 383857 w 388619"/>
                <a:gd name="connsiteY4" fmla="*/ 0 h 9525"/>
                <a:gd name="connsiteX5" fmla="*/ 388620 w 388619"/>
                <a:gd name="connsiteY5" fmla="*/ 4763 h 9525"/>
                <a:gd name="connsiteX6" fmla="*/ 383857 w 388619"/>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619" h="9525">
                  <a:moveTo>
                    <a:pt x="383857" y="9525"/>
                  </a:moveTo>
                  <a:lnTo>
                    <a:pt x="4763" y="9525"/>
                  </a:lnTo>
                  <a:cubicBezTo>
                    <a:pt x="1905" y="9525"/>
                    <a:pt x="0" y="7620"/>
                    <a:pt x="0" y="4763"/>
                  </a:cubicBezTo>
                  <a:cubicBezTo>
                    <a:pt x="0" y="1905"/>
                    <a:pt x="1905" y="0"/>
                    <a:pt x="4763" y="0"/>
                  </a:cubicBezTo>
                  <a:lnTo>
                    <a:pt x="383857" y="0"/>
                  </a:lnTo>
                  <a:cubicBezTo>
                    <a:pt x="386715" y="0"/>
                    <a:pt x="388620" y="1905"/>
                    <a:pt x="388620" y="4763"/>
                  </a:cubicBezTo>
                  <a:cubicBezTo>
                    <a:pt x="388620" y="7620"/>
                    <a:pt x="386715" y="9525"/>
                    <a:pt x="383857"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0" name="图形 11">
              <a:extLst>
                <a:ext uri="{FF2B5EF4-FFF2-40B4-BE49-F238E27FC236}">
                  <a16:creationId xmlns:a16="http://schemas.microsoft.com/office/drawing/2014/main" id="{482E3B25-2790-4BD4-B10D-F7483EEF6854}"/>
                </a:ext>
              </a:extLst>
            </p:cNvPr>
            <p:cNvSpPr/>
            <p:nvPr/>
          </p:nvSpPr>
          <p:spPr>
            <a:xfrm>
              <a:off x="5167312" y="3125152"/>
              <a:ext cx="60960" cy="9525"/>
            </a:xfrm>
            <a:custGeom>
              <a:avLst/>
              <a:gdLst>
                <a:gd name="connsiteX0" fmla="*/ 56198 w 60960"/>
                <a:gd name="connsiteY0" fmla="*/ 9525 h 9525"/>
                <a:gd name="connsiteX1" fmla="*/ 4763 w 60960"/>
                <a:gd name="connsiteY1" fmla="*/ 9525 h 9525"/>
                <a:gd name="connsiteX2" fmla="*/ 0 w 60960"/>
                <a:gd name="connsiteY2" fmla="*/ 4763 h 9525"/>
                <a:gd name="connsiteX3" fmla="*/ 4763 w 60960"/>
                <a:gd name="connsiteY3" fmla="*/ 0 h 9525"/>
                <a:gd name="connsiteX4" fmla="*/ 56198 w 60960"/>
                <a:gd name="connsiteY4" fmla="*/ 0 h 9525"/>
                <a:gd name="connsiteX5" fmla="*/ 60960 w 60960"/>
                <a:gd name="connsiteY5" fmla="*/ 4763 h 9525"/>
                <a:gd name="connsiteX6" fmla="*/ 56198 w 6096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9525">
                  <a:moveTo>
                    <a:pt x="56198" y="9525"/>
                  </a:moveTo>
                  <a:lnTo>
                    <a:pt x="4763" y="9525"/>
                  </a:lnTo>
                  <a:cubicBezTo>
                    <a:pt x="1905" y="9525"/>
                    <a:pt x="0" y="7620"/>
                    <a:pt x="0" y="4763"/>
                  </a:cubicBezTo>
                  <a:cubicBezTo>
                    <a:pt x="0" y="1905"/>
                    <a:pt x="1905" y="0"/>
                    <a:pt x="4763" y="0"/>
                  </a:cubicBezTo>
                  <a:lnTo>
                    <a:pt x="56198" y="0"/>
                  </a:lnTo>
                  <a:cubicBezTo>
                    <a:pt x="59055" y="0"/>
                    <a:pt x="60960" y="1905"/>
                    <a:pt x="60960" y="4763"/>
                  </a:cubicBezTo>
                  <a:cubicBezTo>
                    <a:pt x="60960" y="7620"/>
                    <a:pt x="59055" y="9525"/>
                    <a:pt x="5619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1" name="图形 11">
              <a:extLst>
                <a:ext uri="{FF2B5EF4-FFF2-40B4-BE49-F238E27FC236}">
                  <a16:creationId xmlns:a16="http://schemas.microsoft.com/office/drawing/2014/main" id="{B4F767E8-5E39-49F1-95B5-2EC6C25FEA51}"/>
                </a:ext>
              </a:extLst>
            </p:cNvPr>
            <p:cNvSpPr/>
            <p:nvPr/>
          </p:nvSpPr>
          <p:spPr>
            <a:xfrm>
              <a:off x="5315902" y="3261360"/>
              <a:ext cx="421005" cy="9525"/>
            </a:xfrm>
            <a:custGeom>
              <a:avLst/>
              <a:gdLst>
                <a:gd name="connsiteX0" fmla="*/ 415290 w 421005"/>
                <a:gd name="connsiteY0" fmla="*/ 9525 h 9525"/>
                <a:gd name="connsiteX1" fmla="*/ 4763 w 421005"/>
                <a:gd name="connsiteY1" fmla="*/ 9525 h 9525"/>
                <a:gd name="connsiteX2" fmla="*/ 0 w 421005"/>
                <a:gd name="connsiteY2" fmla="*/ 4763 h 9525"/>
                <a:gd name="connsiteX3" fmla="*/ 4763 w 421005"/>
                <a:gd name="connsiteY3" fmla="*/ 0 h 9525"/>
                <a:gd name="connsiteX4" fmla="*/ 416243 w 421005"/>
                <a:gd name="connsiteY4" fmla="*/ 0 h 9525"/>
                <a:gd name="connsiteX5" fmla="*/ 421005 w 421005"/>
                <a:gd name="connsiteY5" fmla="*/ 4763 h 9525"/>
                <a:gd name="connsiteX6" fmla="*/ 415290 w 42100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005" h="9525">
                  <a:moveTo>
                    <a:pt x="415290" y="9525"/>
                  </a:moveTo>
                  <a:lnTo>
                    <a:pt x="4763" y="9525"/>
                  </a:lnTo>
                  <a:cubicBezTo>
                    <a:pt x="1905" y="9525"/>
                    <a:pt x="0" y="7620"/>
                    <a:pt x="0" y="4763"/>
                  </a:cubicBezTo>
                  <a:cubicBezTo>
                    <a:pt x="0" y="1905"/>
                    <a:pt x="1905" y="0"/>
                    <a:pt x="4763" y="0"/>
                  </a:cubicBezTo>
                  <a:lnTo>
                    <a:pt x="416243" y="0"/>
                  </a:lnTo>
                  <a:cubicBezTo>
                    <a:pt x="419100" y="0"/>
                    <a:pt x="421005" y="1905"/>
                    <a:pt x="421005" y="4763"/>
                  </a:cubicBezTo>
                  <a:cubicBezTo>
                    <a:pt x="421005" y="7620"/>
                    <a:pt x="418148" y="9525"/>
                    <a:pt x="415290"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2" name="图形 11">
              <a:extLst>
                <a:ext uri="{FF2B5EF4-FFF2-40B4-BE49-F238E27FC236}">
                  <a16:creationId xmlns:a16="http://schemas.microsoft.com/office/drawing/2014/main" id="{9178AF0B-EB94-48C3-8DDA-D543B2E7E7B6}"/>
                </a:ext>
              </a:extLst>
            </p:cNvPr>
            <p:cNvSpPr/>
            <p:nvPr/>
          </p:nvSpPr>
          <p:spPr>
            <a:xfrm>
              <a:off x="5167312" y="3261360"/>
              <a:ext cx="60960" cy="9525"/>
            </a:xfrm>
            <a:custGeom>
              <a:avLst/>
              <a:gdLst>
                <a:gd name="connsiteX0" fmla="*/ 56198 w 60960"/>
                <a:gd name="connsiteY0" fmla="*/ 9525 h 9525"/>
                <a:gd name="connsiteX1" fmla="*/ 4763 w 60960"/>
                <a:gd name="connsiteY1" fmla="*/ 9525 h 9525"/>
                <a:gd name="connsiteX2" fmla="*/ 0 w 60960"/>
                <a:gd name="connsiteY2" fmla="*/ 4763 h 9525"/>
                <a:gd name="connsiteX3" fmla="*/ 4763 w 60960"/>
                <a:gd name="connsiteY3" fmla="*/ 0 h 9525"/>
                <a:gd name="connsiteX4" fmla="*/ 56198 w 60960"/>
                <a:gd name="connsiteY4" fmla="*/ 0 h 9525"/>
                <a:gd name="connsiteX5" fmla="*/ 60960 w 60960"/>
                <a:gd name="connsiteY5" fmla="*/ 4763 h 9525"/>
                <a:gd name="connsiteX6" fmla="*/ 56198 w 6096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 h="9525">
                  <a:moveTo>
                    <a:pt x="56198" y="9525"/>
                  </a:moveTo>
                  <a:lnTo>
                    <a:pt x="4763" y="9525"/>
                  </a:lnTo>
                  <a:cubicBezTo>
                    <a:pt x="1905" y="9525"/>
                    <a:pt x="0" y="7620"/>
                    <a:pt x="0" y="4763"/>
                  </a:cubicBezTo>
                  <a:cubicBezTo>
                    <a:pt x="0" y="1905"/>
                    <a:pt x="1905" y="0"/>
                    <a:pt x="4763" y="0"/>
                  </a:cubicBezTo>
                  <a:lnTo>
                    <a:pt x="56198" y="0"/>
                  </a:lnTo>
                  <a:cubicBezTo>
                    <a:pt x="59055" y="0"/>
                    <a:pt x="60960" y="1905"/>
                    <a:pt x="60960" y="4763"/>
                  </a:cubicBezTo>
                  <a:cubicBezTo>
                    <a:pt x="60960" y="7620"/>
                    <a:pt x="59055" y="9525"/>
                    <a:pt x="5619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3" name="图形 11">
              <a:extLst>
                <a:ext uri="{FF2B5EF4-FFF2-40B4-BE49-F238E27FC236}">
                  <a16:creationId xmlns:a16="http://schemas.microsoft.com/office/drawing/2014/main" id="{7E81D810-EDDF-4C93-BFFB-75F0BB73AC0C}"/>
                </a:ext>
              </a:extLst>
            </p:cNvPr>
            <p:cNvSpPr/>
            <p:nvPr/>
          </p:nvSpPr>
          <p:spPr>
            <a:xfrm>
              <a:off x="7230427" y="2840305"/>
              <a:ext cx="215285" cy="354379"/>
            </a:xfrm>
            <a:custGeom>
              <a:avLst/>
              <a:gdLst>
                <a:gd name="connsiteX0" fmla="*/ 0 w 215285"/>
                <a:gd name="connsiteY0" fmla="*/ 307707 h 354379"/>
                <a:gd name="connsiteX1" fmla="*/ 35242 w 215285"/>
                <a:gd name="connsiteY1" fmla="*/ 207694 h 354379"/>
                <a:gd name="connsiteX2" fmla="*/ 18097 w 215285"/>
                <a:gd name="connsiteY2" fmla="*/ 127684 h 354379"/>
                <a:gd name="connsiteX3" fmla="*/ 46672 w 215285"/>
                <a:gd name="connsiteY3" fmla="*/ 52437 h 354379"/>
                <a:gd name="connsiteX4" fmla="*/ 60007 w 215285"/>
                <a:gd name="connsiteY4" fmla="*/ 119112 h 354379"/>
                <a:gd name="connsiteX5" fmla="*/ 145732 w 215285"/>
                <a:gd name="connsiteY5" fmla="*/ 49 h 354379"/>
                <a:gd name="connsiteX6" fmla="*/ 155257 w 215285"/>
                <a:gd name="connsiteY6" fmla="*/ 26719 h 354379"/>
                <a:gd name="connsiteX7" fmla="*/ 181928 w 215285"/>
                <a:gd name="connsiteY7" fmla="*/ 21004 h 354379"/>
                <a:gd name="connsiteX8" fmla="*/ 181928 w 215285"/>
                <a:gd name="connsiteY8" fmla="*/ 44817 h 354379"/>
                <a:gd name="connsiteX9" fmla="*/ 200978 w 215285"/>
                <a:gd name="connsiteY9" fmla="*/ 40055 h 354379"/>
                <a:gd name="connsiteX10" fmla="*/ 197167 w 215285"/>
                <a:gd name="connsiteY10" fmla="*/ 63867 h 354379"/>
                <a:gd name="connsiteX11" fmla="*/ 215265 w 215285"/>
                <a:gd name="connsiteY11" fmla="*/ 61962 h 354379"/>
                <a:gd name="connsiteX12" fmla="*/ 87630 w 215285"/>
                <a:gd name="connsiteY12" fmla="*/ 354380 h 3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85" h="354379">
                  <a:moveTo>
                    <a:pt x="0" y="307707"/>
                  </a:moveTo>
                  <a:lnTo>
                    <a:pt x="35242" y="207694"/>
                  </a:lnTo>
                  <a:cubicBezTo>
                    <a:pt x="35242" y="207694"/>
                    <a:pt x="13335" y="156259"/>
                    <a:pt x="18097" y="127684"/>
                  </a:cubicBezTo>
                  <a:cubicBezTo>
                    <a:pt x="21907" y="99109"/>
                    <a:pt x="35242" y="46722"/>
                    <a:pt x="46672" y="52437"/>
                  </a:cubicBezTo>
                  <a:cubicBezTo>
                    <a:pt x="58103" y="57199"/>
                    <a:pt x="51435" y="81012"/>
                    <a:pt x="60007" y="119112"/>
                  </a:cubicBezTo>
                  <a:cubicBezTo>
                    <a:pt x="60007" y="119112"/>
                    <a:pt x="126682" y="-2808"/>
                    <a:pt x="145732" y="49"/>
                  </a:cubicBezTo>
                  <a:cubicBezTo>
                    <a:pt x="163830" y="3859"/>
                    <a:pt x="160972" y="17194"/>
                    <a:pt x="155257" y="26719"/>
                  </a:cubicBezTo>
                  <a:cubicBezTo>
                    <a:pt x="155257" y="26719"/>
                    <a:pt x="175260" y="9574"/>
                    <a:pt x="181928" y="21004"/>
                  </a:cubicBezTo>
                  <a:cubicBezTo>
                    <a:pt x="185738" y="28624"/>
                    <a:pt x="185738" y="37197"/>
                    <a:pt x="181928" y="44817"/>
                  </a:cubicBezTo>
                  <a:cubicBezTo>
                    <a:pt x="181928" y="44817"/>
                    <a:pt x="196215" y="28624"/>
                    <a:pt x="200978" y="40055"/>
                  </a:cubicBezTo>
                  <a:cubicBezTo>
                    <a:pt x="202882" y="48627"/>
                    <a:pt x="201930" y="57199"/>
                    <a:pt x="197167" y="63867"/>
                  </a:cubicBezTo>
                  <a:cubicBezTo>
                    <a:pt x="197167" y="63867"/>
                    <a:pt x="214313" y="47674"/>
                    <a:pt x="215265" y="61962"/>
                  </a:cubicBezTo>
                  <a:cubicBezTo>
                    <a:pt x="217170" y="76249"/>
                    <a:pt x="87630" y="354380"/>
                    <a:pt x="87630" y="35438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4" name="图形 11">
              <a:extLst>
                <a:ext uri="{FF2B5EF4-FFF2-40B4-BE49-F238E27FC236}">
                  <a16:creationId xmlns:a16="http://schemas.microsoft.com/office/drawing/2014/main" id="{0B4B8909-491F-491A-BF99-942B50FFDE05}"/>
                </a:ext>
              </a:extLst>
            </p:cNvPr>
            <p:cNvSpPr/>
            <p:nvPr/>
          </p:nvSpPr>
          <p:spPr>
            <a:xfrm>
              <a:off x="7225307" y="2835508"/>
              <a:ext cx="227078" cy="363939"/>
            </a:xfrm>
            <a:custGeom>
              <a:avLst/>
              <a:gdLst>
                <a:gd name="connsiteX0" fmla="*/ 93702 w 227078"/>
                <a:gd name="connsiteY0" fmla="*/ 363939 h 363939"/>
                <a:gd name="connsiteX1" fmla="*/ 91797 w 227078"/>
                <a:gd name="connsiteY1" fmla="*/ 363939 h 363939"/>
                <a:gd name="connsiteX2" fmla="*/ 88940 w 227078"/>
                <a:gd name="connsiteY2" fmla="*/ 357272 h 363939"/>
                <a:gd name="connsiteX3" fmla="*/ 216575 w 227078"/>
                <a:gd name="connsiteY3" fmla="*/ 67712 h 363939"/>
                <a:gd name="connsiteX4" fmla="*/ 216575 w 227078"/>
                <a:gd name="connsiteY4" fmla="*/ 65807 h 363939"/>
                <a:gd name="connsiteX5" fmla="*/ 207050 w 227078"/>
                <a:gd name="connsiteY5" fmla="*/ 72474 h 363939"/>
                <a:gd name="connsiteX6" fmla="*/ 200382 w 227078"/>
                <a:gd name="connsiteY6" fmla="*/ 72474 h 363939"/>
                <a:gd name="connsiteX7" fmla="*/ 199430 w 227078"/>
                <a:gd name="connsiteY7" fmla="*/ 65807 h 363939"/>
                <a:gd name="connsiteX8" fmla="*/ 203240 w 227078"/>
                <a:gd name="connsiteY8" fmla="*/ 46757 h 363939"/>
                <a:gd name="connsiteX9" fmla="*/ 202287 w 227078"/>
                <a:gd name="connsiteY9" fmla="*/ 45804 h 363939"/>
                <a:gd name="connsiteX10" fmla="*/ 191810 w 227078"/>
                <a:gd name="connsiteY10" fmla="*/ 53424 h 363939"/>
                <a:gd name="connsiteX11" fmla="*/ 185142 w 227078"/>
                <a:gd name="connsiteY11" fmla="*/ 54377 h 363939"/>
                <a:gd name="connsiteX12" fmla="*/ 183237 w 227078"/>
                <a:gd name="connsiteY12" fmla="*/ 47709 h 363939"/>
                <a:gd name="connsiteX13" fmla="*/ 183237 w 227078"/>
                <a:gd name="connsiteY13" fmla="*/ 29612 h 363939"/>
                <a:gd name="connsiteX14" fmla="*/ 181332 w 227078"/>
                <a:gd name="connsiteY14" fmla="*/ 27707 h 363939"/>
                <a:gd name="connsiteX15" fmla="*/ 164187 w 227078"/>
                <a:gd name="connsiteY15" fmla="*/ 36279 h 363939"/>
                <a:gd name="connsiteX16" fmla="*/ 157520 w 227078"/>
                <a:gd name="connsiteY16" fmla="*/ 36279 h 363939"/>
                <a:gd name="connsiteX17" fmla="*/ 156567 w 227078"/>
                <a:gd name="connsiteY17" fmla="*/ 29612 h 363939"/>
                <a:gd name="connsiteX18" fmla="*/ 159425 w 227078"/>
                <a:gd name="connsiteY18" fmla="*/ 16277 h 363939"/>
                <a:gd name="connsiteX19" fmla="*/ 149900 w 227078"/>
                <a:gd name="connsiteY19" fmla="*/ 11514 h 363939"/>
                <a:gd name="connsiteX20" fmla="*/ 69890 w 227078"/>
                <a:gd name="connsiteY20" fmla="*/ 127719 h 363939"/>
                <a:gd name="connsiteX21" fmla="*/ 65127 w 227078"/>
                <a:gd name="connsiteY21" fmla="*/ 130577 h 363939"/>
                <a:gd name="connsiteX22" fmla="*/ 61317 w 227078"/>
                <a:gd name="connsiteY22" fmla="*/ 126767 h 363939"/>
                <a:gd name="connsiteX23" fmla="*/ 56555 w 227078"/>
                <a:gd name="connsiteY23" fmla="*/ 85809 h 363939"/>
                <a:gd name="connsiteX24" fmla="*/ 50840 w 227078"/>
                <a:gd name="connsiteY24" fmla="*/ 62949 h 363939"/>
                <a:gd name="connsiteX25" fmla="*/ 27980 w 227078"/>
                <a:gd name="connsiteY25" fmla="*/ 134387 h 363939"/>
                <a:gd name="connsiteX26" fmla="*/ 45125 w 227078"/>
                <a:gd name="connsiteY26" fmla="*/ 211539 h 363939"/>
                <a:gd name="connsiteX27" fmla="*/ 45125 w 227078"/>
                <a:gd name="connsiteY27" fmla="*/ 215349 h 363939"/>
                <a:gd name="connsiteX28" fmla="*/ 9882 w 227078"/>
                <a:gd name="connsiteY28" fmla="*/ 315362 h 363939"/>
                <a:gd name="connsiteX29" fmla="*/ 3215 w 227078"/>
                <a:gd name="connsiteY29" fmla="*/ 318219 h 363939"/>
                <a:gd name="connsiteX30" fmla="*/ 3215 w 227078"/>
                <a:gd name="connsiteY30" fmla="*/ 318219 h 363939"/>
                <a:gd name="connsiteX31" fmla="*/ 357 w 227078"/>
                <a:gd name="connsiteY31" fmla="*/ 312504 h 363939"/>
                <a:gd name="connsiteX32" fmla="*/ 357 w 227078"/>
                <a:gd name="connsiteY32" fmla="*/ 312504 h 363939"/>
                <a:gd name="connsiteX33" fmla="*/ 34647 w 227078"/>
                <a:gd name="connsiteY33" fmla="*/ 213444 h 363939"/>
                <a:gd name="connsiteX34" fmla="*/ 17502 w 227078"/>
                <a:gd name="connsiteY34" fmla="*/ 132482 h 363939"/>
                <a:gd name="connsiteX35" fmla="*/ 45125 w 227078"/>
                <a:gd name="connsiteY35" fmla="*/ 53424 h 363939"/>
                <a:gd name="connsiteX36" fmla="*/ 53697 w 227078"/>
                <a:gd name="connsiteY36" fmla="*/ 52472 h 363939"/>
                <a:gd name="connsiteX37" fmla="*/ 65127 w 227078"/>
                <a:gd name="connsiteY37" fmla="*/ 83904 h 363939"/>
                <a:gd name="connsiteX38" fmla="*/ 67985 w 227078"/>
                <a:gd name="connsiteY38" fmla="*/ 109622 h 363939"/>
                <a:gd name="connsiteX39" fmla="*/ 151805 w 227078"/>
                <a:gd name="connsiteY39" fmla="*/ 84 h 363939"/>
                <a:gd name="connsiteX40" fmla="*/ 167997 w 227078"/>
                <a:gd name="connsiteY40" fmla="*/ 10562 h 363939"/>
                <a:gd name="connsiteX41" fmla="*/ 169902 w 227078"/>
                <a:gd name="connsiteY41" fmla="*/ 19134 h 363939"/>
                <a:gd name="connsiteX42" fmla="*/ 183237 w 227078"/>
                <a:gd name="connsiteY42" fmla="*/ 16277 h 363939"/>
                <a:gd name="connsiteX43" fmla="*/ 191810 w 227078"/>
                <a:gd name="connsiteY43" fmla="*/ 22944 h 363939"/>
                <a:gd name="connsiteX44" fmla="*/ 195620 w 227078"/>
                <a:gd name="connsiteY44" fmla="*/ 36279 h 363939"/>
                <a:gd name="connsiteX45" fmla="*/ 203240 w 227078"/>
                <a:gd name="connsiteY45" fmla="*/ 35327 h 363939"/>
                <a:gd name="connsiteX46" fmla="*/ 211812 w 227078"/>
                <a:gd name="connsiteY46" fmla="*/ 41994 h 363939"/>
                <a:gd name="connsiteX47" fmla="*/ 213717 w 227078"/>
                <a:gd name="connsiteY47" fmla="*/ 56282 h 363939"/>
                <a:gd name="connsiteX48" fmla="*/ 220385 w 227078"/>
                <a:gd name="connsiteY48" fmla="*/ 56282 h 363939"/>
                <a:gd name="connsiteX49" fmla="*/ 227052 w 227078"/>
                <a:gd name="connsiteY49" fmla="*/ 65807 h 363939"/>
                <a:gd name="connsiteX50" fmla="*/ 98465 w 227078"/>
                <a:gd name="connsiteY50" fmla="*/ 361082 h 363939"/>
                <a:gd name="connsiteX51" fmla="*/ 93702 w 227078"/>
                <a:gd name="connsiteY51" fmla="*/ 363939 h 3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7078" h="363939">
                  <a:moveTo>
                    <a:pt x="93702" y="363939"/>
                  </a:moveTo>
                  <a:cubicBezTo>
                    <a:pt x="92750" y="363939"/>
                    <a:pt x="92750" y="363939"/>
                    <a:pt x="91797" y="363939"/>
                  </a:cubicBezTo>
                  <a:cubicBezTo>
                    <a:pt x="88940" y="362987"/>
                    <a:pt x="87987" y="360129"/>
                    <a:pt x="88940" y="357272"/>
                  </a:cubicBezTo>
                  <a:cubicBezTo>
                    <a:pt x="139422" y="247734"/>
                    <a:pt x="215622" y="80094"/>
                    <a:pt x="216575" y="67712"/>
                  </a:cubicBezTo>
                  <a:cubicBezTo>
                    <a:pt x="216575" y="66759"/>
                    <a:pt x="216575" y="66759"/>
                    <a:pt x="216575" y="65807"/>
                  </a:cubicBezTo>
                  <a:cubicBezTo>
                    <a:pt x="212765" y="67712"/>
                    <a:pt x="209907" y="69617"/>
                    <a:pt x="207050" y="72474"/>
                  </a:cubicBezTo>
                  <a:cubicBezTo>
                    <a:pt x="205145" y="74379"/>
                    <a:pt x="202287" y="74379"/>
                    <a:pt x="200382" y="72474"/>
                  </a:cubicBezTo>
                  <a:cubicBezTo>
                    <a:pt x="198477" y="70569"/>
                    <a:pt x="198477" y="67712"/>
                    <a:pt x="199430" y="65807"/>
                  </a:cubicBezTo>
                  <a:cubicBezTo>
                    <a:pt x="203240" y="60092"/>
                    <a:pt x="205145" y="53424"/>
                    <a:pt x="203240" y="46757"/>
                  </a:cubicBezTo>
                  <a:cubicBezTo>
                    <a:pt x="203240" y="46757"/>
                    <a:pt x="203240" y="45804"/>
                    <a:pt x="202287" y="45804"/>
                  </a:cubicBezTo>
                  <a:cubicBezTo>
                    <a:pt x="198477" y="46757"/>
                    <a:pt x="194667" y="49614"/>
                    <a:pt x="191810" y="53424"/>
                  </a:cubicBezTo>
                  <a:cubicBezTo>
                    <a:pt x="189905" y="55329"/>
                    <a:pt x="187047" y="55329"/>
                    <a:pt x="185142" y="54377"/>
                  </a:cubicBezTo>
                  <a:cubicBezTo>
                    <a:pt x="183237" y="52472"/>
                    <a:pt x="182285" y="49614"/>
                    <a:pt x="183237" y="47709"/>
                  </a:cubicBezTo>
                  <a:cubicBezTo>
                    <a:pt x="186095" y="41994"/>
                    <a:pt x="186095" y="35327"/>
                    <a:pt x="183237" y="29612"/>
                  </a:cubicBezTo>
                  <a:cubicBezTo>
                    <a:pt x="183237" y="28659"/>
                    <a:pt x="182285" y="28659"/>
                    <a:pt x="181332" y="27707"/>
                  </a:cubicBezTo>
                  <a:cubicBezTo>
                    <a:pt x="174665" y="28659"/>
                    <a:pt x="168950" y="31517"/>
                    <a:pt x="164187" y="36279"/>
                  </a:cubicBezTo>
                  <a:cubicBezTo>
                    <a:pt x="162282" y="38184"/>
                    <a:pt x="159425" y="38184"/>
                    <a:pt x="157520" y="36279"/>
                  </a:cubicBezTo>
                  <a:cubicBezTo>
                    <a:pt x="155615" y="34374"/>
                    <a:pt x="155615" y="32469"/>
                    <a:pt x="156567" y="29612"/>
                  </a:cubicBezTo>
                  <a:cubicBezTo>
                    <a:pt x="159425" y="25802"/>
                    <a:pt x="160377" y="21039"/>
                    <a:pt x="159425" y="16277"/>
                  </a:cubicBezTo>
                  <a:cubicBezTo>
                    <a:pt x="158472" y="13419"/>
                    <a:pt x="155615" y="11514"/>
                    <a:pt x="149900" y="11514"/>
                  </a:cubicBezTo>
                  <a:cubicBezTo>
                    <a:pt x="139422" y="11514"/>
                    <a:pt x="100370" y="72474"/>
                    <a:pt x="69890" y="127719"/>
                  </a:cubicBezTo>
                  <a:cubicBezTo>
                    <a:pt x="68937" y="129624"/>
                    <a:pt x="67032" y="130577"/>
                    <a:pt x="65127" y="130577"/>
                  </a:cubicBezTo>
                  <a:cubicBezTo>
                    <a:pt x="63222" y="130577"/>
                    <a:pt x="61317" y="128672"/>
                    <a:pt x="61317" y="126767"/>
                  </a:cubicBezTo>
                  <a:cubicBezTo>
                    <a:pt x="58460" y="113432"/>
                    <a:pt x="56555" y="99144"/>
                    <a:pt x="56555" y="85809"/>
                  </a:cubicBezTo>
                  <a:cubicBezTo>
                    <a:pt x="55602" y="72474"/>
                    <a:pt x="54650" y="64854"/>
                    <a:pt x="50840" y="62949"/>
                  </a:cubicBezTo>
                  <a:cubicBezTo>
                    <a:pt x="45125" y="64854"/>
                    <a:pt x="33695" y="99144"/>
                    <a:pt x="27980" y="134387"/>
                  </a:cubicBezTo>
                  <a:cubicBezTo>
                    <a:pt x="24170" y="161057"/>
                    <a:pt x="45125" y="211539"/>
                    <a:pt x="45125" y="211539"/>
                  </a:cubicBezTo>
                  <a:cubicBezTo>
                    <a:pt x="45125" y="212492"/>
                    <a:pt x="45125" y="214397"/>
                    <a:pt x="45125" y="215349"/>
                  </a:cubicBezTo>
                  <a:lnTo>
                    <a:pt x="9882" y="315362"/>
                  </a:lnTo>
                  <a:cubicBezTo>
                    <a:pt x="8930" y="318219"/>
                    <a:pt x="6072" y="319172"/>
                    <a:pt x="3215" y="318219"/>
                  </a:cubicBezTo>
                  <a:cubicBezTo>
                    <a:pt x="3215" y="318219"/>
                    <a:pt x="3215" y="318219"/>
                    <a:pt x="3215" y="318219"/>
                  </a:cubicBezTo>
                  <a:cubicBezTo>
                    <a:pt x="357" y="317267"/>
                    <a:pt x="-595" y="314409"/>
                    <a:pt x="357" y="312504"/>
                  </a:cubicBezTo>
                  <a:cubicBezTo>
                    <a:pt x="357" y="312504"/>
                    <a:pt x="357" y="312504"/>
                    <a:pt x="357" y="312504"/>
                  </a:cubicBezTo>
                  <a:lnTo>
                    <a:pt x="34647" y="213444"/>
                  </a:lnTo>
                  <a:cubicBezTo>
                    <a:pt x="30837" y="203919"/>
                    <a:pt x="13692" y="159152"/>
                    <a:pt x="17502" y="132482"/>
                  </a:cubicBezTo>
                  <a:cubicBezTo>
                    <a:pt x="20360" y="114384"/>
                    <a:pt x="30837" y="61997"/>
                    <a:pt x="45125" y="53424"/>
                  </a:cubicBezTo>
                  <a:cubicBezTo>
                    <a:pt x="47982" y="51519"/>
                    <a:pt x="50840" y="51519"/>
                    <a:pt x="53697" y="52472"/>
                  </a:cubicBezTo>
                  <a:cubicBezTo>
                    <a:pt x="63222" y="56282"/>
                    <a:pt x="64175" y="67712"/>
                    <a:pt x="65127" y="83904"/>
                  </a:cubicBezTo>
                  <a:cubicBezTo>
                    <a:pt x="66080" y="91524"/>
                    <a:pt x="66080" y="100097"/>
                    <a:pt x="67985" y="109622"/>
                  </a:cubicBezTo>
                  <a:cubicBezTo>
                    <a:pt x="90845" y="67712"/>
                    <a:pt x="133707" y="-2773"/>
                    <a:pt x="151805" y="84"/>
                  </a:cubicBezTo>
                  <a:cubicBezTo>
                    <a:pt x="158472" y="1037"/>
                    <a:pt x="165140" y="4847"/>
                    <a:pt x="167997" y="10562"/>
                  </a:cubicBezTo>
                  <a:cubicBezTo>
                    <a:pt x="168950" y="13419"/>
                    <a:pt x="169902" y="16277"/>
                    <a:pt x="169902" y="19134"/>
                  </a:cubicBezTo>
                  <a:cubicBezTo>
                    <a:pt x="173712" y="17229"/>
                    <a:pt x="178475" y="16277"/>
                    <a:pt x="183237" y="16277"/>
                  </a:cubicBezTo>
                  <a:cubicBezTo>
                    <a:pt x="187047" y="17229"/>
                    <a:pt x="189905" y="19134"/>
                    <a:pt x="191810" y="22944"/>
                  </a:cubicBezTo>
                  <a:cubicBezTo>
                    <a:pt x="193715" y="26754"/>
                    <a:pt x="195620" y="31517"/>
                    <a:pt x="195620" y="36279"/>
                  </a:cubicBezTo>
                  <a:cubicBezTo>
                    <a:pt x="197525" y="35327"/>
                    <a:pt x="200382" y="34374"/>
                    <a:pt x="203240" y="35327"/>
                  </a:cubicBezTo>
                  <a:cubicBezTo>
                    <a:pt x="207050" y="36279"/>
                    <a:pt x="209907" y="38184"/>
                    <a:pt x="211812" y="41994"/>
                  </a:cubicBezTo>
                  <a:cubicBezTo>
                    <a:pt x="213717" y="46757"/>
                    <a:pt x="214670" y="51519"/>
                    <a:pt x="213717" y="56282"/>
                  </a:cubicBezTo>
                  <a:cubicBezTo>
                    <a:pt x="215622" y="55329"/>
                    <a:pt x="218480" y="55329"/>
                    <a:pt x="220385" y="56282"/>
                  </a:cubicBezTo>
                  <a:cubicBezTo>
                    <a:pt x="224195" y="58187"/>
                    <a:pt x="227052" y="61997"/>
                    <a:pt x="227052" y="65807"/>
                  </a:cubicBezTo>
                  <a:cubicBezTo>
                    <a:pt x="228957" y="80094"/>
                    <a:pt x="128945" y="295359"/>
                    <a:pt x="98465" y="361082"/>
                  </a:cubicBezTo>
                  <a:cubicBezTo>
                    <a:pt x="96560" y="362987"/>
                    <a:pt x="95607" y="363939"/>
                    <a:pt x="93702" y="36393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5" name="图形 11">
              <a:extLst>
                <a:ext uri="{FF2B5EF4-FFF2-40B4-BE49-F238E27FC236}">
                  <a16:creationId xmlns:a16="http://schemas.microsoft.com/office/drawing/2014/main" id="{841F3C92-9825-4A27-94C8-89DE518B50C6}"/>
                </a:ext>
              </a:extLst>
            </p:cNvPr>
            <p:cNvSpPr/>
            <p:nvPr/>
          </p:nvSpPr>
          <p:spPr>
            <a:xfrm>
              <a:off x="6488429" y="3539490"/>
              <a:ext cx="591502" cy="220979"/>
            </a:xfrm>
            <a:custGeom>
              <a:avLst/>
              <a:gdLst>
                <a:gd name="connsiteX0" fmla="*/ 95250 w 591502"/>
                <a:gd name="connsiteY0" fmla="*/ 0 h 220979"/>
                <a:gd name="connsiteX1" fmla="*/ 0 w 591502"/>
                <a:gd name="connsiteY1" fmla="*/ 220980 h 220979"/>
                <a:gd name="connsiteX2" fmla="*/ 591502 w 591502"/>
                <a:gd name="connsiteY2" fmla="*/ 220980 h 220979"/>
                <a:gd name="connsiteX3" fmla="*/ 509588 w 591502"/>
                <a:gd name="connsiteY3" fmla="*/ 11430 h 220979"/>
                <a:gd name="connsiteX4" fmla="*/ 95250 w 591502"/>
                <a:gd name="connsiteY4" fmla="*/ 0 h 220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02" h="220979">
                  <a:moveTo>
                    <a:pt x="95250" y="0"/>
                  </a:moveTo>
                  <a:cubicBezTo>
                    <a:pt x="95250" y="0"/>
                    <a:pt x="8573" y="153352"/>
                    <a:pt x="0" y="220980"/>
                  </a:cubicBezTo>
                  <a:lnTo>
                    <a:pt x="591502" y="220980"/>
                  </a:lnTo>
                  <a:cubicBezTo>
                    <a:pt x="591502" y="220980"/>
                    <a:pt x="539115" y="96202"/>
                    <a:pt x="509588" y="11430"/>
                  </a:cubicBezTo>
                  <a:lnTo>
                    <a:pt x="95250"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6" name="图形 11">
              <a:extLst>
                <a:ext uri="{FF2B5EF4-FFF2-40B4-BE49-F238E27FC236}">
                  <a16:creationId xmlns:a16="http://schemas.microsoft.com/office/drawing/2014/main" id="{DB7FBE6F-9A3C-48B4-9C3C-0FBCBB72013D}"/>
                </a:ext>
              </a:extLst>
            </p:cNvPr>
            <p:cNvSpPr/>
            <p:nvPr/>
          </p:nvSpPr>
          <p:spPr>
            <a:xfrm>
              <a:off x="6483667" y="3533775"/>
              <a:ext cx="600469" cy="230878"/>
            </a:xfrm>
            <a:custGeom>
              <a:avLst/>
              <a:gdLst>
                <a:gd name="connsiteX0" fmla="*/ 596265 w 600469"/>
                <a:gd name="connsiteY0" fmla="*/ 230505 h 230878"/>
                <a:gd name="connsiteX1" fmla="*/ 4763 w 600469"/>
                <a:gd name="connsiteY1" fmla="*/ 230505 h 230878"/>
                <a:gd name="connsiteX2" fmla="*/ 953 w 600469"/>
                <a:gd name="connsiteY2" fmla="*/ 228600 h 230878"/>
                <a:gd name="connsiteX3" fmla="*/ 0 w 600469"/>
                <a:gd name="connsiteY3" fmla="*/ 224790 h 230878"/>
                <a:gd name="connsiteX4" fmla="*/ 96203 w 600469"/>
                <a:gd name="connsiteY4" fmla="*/ 2858 h 230878"/>
                <a:gd name="connsiteX5" fmla="*/ 100013 w 600469"/>
                <a:gd name="connsiteY5" fmla="*/ 0 h 230878"/>
                <a:gd name="connsiteX6" fmla="*/ 513398 w 600469"/>
                <a:gd name="connsiteY6" fmla="*/ 11430 h 230878"/>
                <a:gd name="connsiteX7" fmla="*/ 518160 w 600469"/>
                <a:gd name="connsiteY7" fmla="*/ 14288 h 230878"/>
                <a:gd name="connsiteX8" fmla="*/ 600075 w 600469"/>
                <a:gd name="connsiteY8" fmla="*/ 223838 h 230878"/>
                <a:gd name="connsiteX9" fmla="*/ 599123 w 600469"/>
                <a:gd name="connsiteY9" fmla="*/ 228600 h 230878"/>
                <a:gd name="connsiteX10" fmla="*/ 596265 w 600469"/>
                <a:gd name="connsiteY10" fmla="*/ 230505 h 230878"/>
                <a:gd name="connsiteX11" fmla="*/ 10478 w 600469"/>
                <a:gd name="connsiteY11" fmla="*/ 220980 h 230878"/>
                <a:gd name="connsiteX12" fmla="*/ 588645 w 600469"/>
                <a:gd name="connsiteY12" fmla="*/ 220980 h 230878"/>
                <a:gd name="connsiteX13" fmla="*/ 510540 w 600469"/>
                <a:gd name="connsiteY13" fmla="*/ 20955 h 230878"/>
                <a:gd name="connsiteX14" fmla="*/ 102870 w 600469"/>
                <a:gd name="connsiteY14" fmla="*/ 10478 h 230878"/>
                <a:gd name="connsiteX15" fmla="*/ 10478 w 600469"/>
                <a:gd name="connsiteY15" fmla="*/ 220980 h 230878"/>
                <a:gd name="connsiteX16" fmla="*/ 10478 w 600469"/>
                <a:gd name="connsiteY16" fmla="*/ 220980 h 2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0469" h="230878">
                  <a:moveTo>
                    <a:pt x="596265" y="230505"/>
                  </a:moveTo>
                  <a:lnTo>
                    <a:pt x="4763" y="230505"/>
                  </a:lnTo>
                  <a:cubicBezTo>
                    <a:pt x="3810" y="230505"/>
                    <a:pt x="1905" y="229553"/>
                    <a:pt x="953" y="228600"/>
                  </a:cubicBezTo>
                  <a:cubicBezTo>
                    <a:pt x="0" y="227647"/>
                    <a:pt x="0" y="225742"/>
                    <a:pt x="0" y="224790"/>
                  </a:cubicBezTo>
                  <a:cubicBezTo>
                    <a:pt x="8573" y="157163"/>
                    <a:pt x="92392" y="8572"/>
                    <a:pt x="96203" y="2858"/>
                  </a:cubicBezTo>
                  <a:cubicBezTo>
                    <a:pt x="97155" y="953"/>
                    <a:pt x="99060" y="0"/>
                    <a:pt x="100013" y="0"/>
                  </a:cubicBezTo>
                  <a:lnTo>
                    <a:pt x="513398" y="11430"/>
                  </a:lnTo>
                  <a:cubicBezTo>
                    <a:pt x="515302" y="11430"/>
                    <a:pt x="517208" y="12383"/>
                    <a:pt x="518160" y="14288"/>
                  </a:cubicBezTo>
                  <a:cubicBezTo>
                    <a:pt x="546735" y="98108"/>
                    <a:pt x="600075" y="222885"/>
                    <a:pt x="600075" y="223838"/>
                  </a:cubicBezTo>
                  <a:cubicBezTo>
                    <a:pt x="601027" y="225742"/>
                    <a:pt x="600075" y="226695"/>
                    <a:pt x="599123" y="228600"/>
                  </a:cubicBezTo>
                  <a:cubicBezTo>
                    <a:pt x="599123" y="230505"/>
                    <a:pt x="597218" y="231458"/>
                    <a:pt x="596265" y="230505"/>
                  </a:cubicBezTo>
                  <a:close/>
                  <a:moveTo>
                    <a:pt x="10478" y="220980"/>
                  </a:moveTo>
                  <a:lnTo>
                    <a:pt x="588645" y="220980"/>
                  </a:lnTo>
                  <a:cubicBezTo>
                    <a:pt x="577215" y="194310"/>
                    <a:pt x="536258" y="93345"/>
                    <a:pt x="510540" y="20955"/>
                  </a:cubicBezTo>
                  <a:lnTo>
                    <a:pt x="102870" y="10478"/>
                  </a:lnTo>
                  <a:cubicBezTo>
                    <a:pt x="92392" y="29528"/>
                    <a:pt x="20955" y="158115"/>
                    <a:pt x="10478" y="220980"/>
                  </a:cubicBezTo>
                  <a:lnTo>
                    <a:pt x="10478" y="22098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7" name="图形 11">
              <a:extLst>
                <a:ext uri="{FF2B5EF4-FFF2-40B4-BE49-F238E27FC236}">
                  <a16:creationId xmlns:a16="http://schemas.microsoft.com/office/drawing/2014/main" id="{3BE52575-26A5-4180-8018-5568F9A10BF5}"/>
                </a:ext>
              </a:extLst>
            </p:cNvPr>
            <p:cNvSpPr/>
            <p:nvPr/>
          </p:nvSpPr>
          <p:spPr>
            <a:xfrm>
              <a:off x="5902642" y="3009185"/>
              <a:ext cx="270510" cy="275380"/>
            </a:xfrm>
            <a:custGeom>
              <a:avLst/>
              <a:gdLst>
                <a:gd name="connsiteX0" fmla="*/ 197167 w 270510"/>
                <a:gd name="connsiteY0" fmla="*/ 275034 h 275380"/>
                <a:gd name="connsiteX1" fmla="*/ 193358 w 270510"/>
                <a:gd name="connsiteY1" fmla="*/ 274082 h 275380"/>
                <a:gd name="connsiteX2" fmla="*/ 122873 w 270510"/>
                <a:gd name="connsiteY2" fmla="*/ 218837 h 275380"/>
                <a:gd name="connsiteX3" fmla="*/ 9525 w 270510"/>
                <a:gd name="connsiteY3" fmla="*/ 88344 h 275380"/>
                <a:gd name="connsiteX4" fmla="*/ 0 w 270510"/>
                <a:gd name="connsiteY4" fmla="*/ 66437 h 275380"/>
                <a:gd name="connsiteX5" fmla="*/ 5715 w 270510"/>
                <a:gd name="connsiteY5" fmla="*/ 47387 h 275380"/>
                <a:gd name="connsiteX6" fmla="*/ 77153 w 270510"/>
                <a:gd name="connsiteY6" fmla="*/ 3572 h 275380"/>
                <a:gd name="connsiteX7" fmla="*/ 160973 w 270510"/>
                <a:gd name="connsiteY7" fmla="*/ 78819 h 275380"/>
                <a:gd name="connsiteX8" fmla="*/ 160020 w 270510"/>
                <a:gd name="connsiteY8" fmla="*/ 23574 h 275380"/>
                <a:gd name="connsiteX9" fmla="*/ 178117 w 270510"/>
                <a:gd name="connsiteY9" fmla="*/ 26431 h 275380"/>
                <a:gd name="connsiteX10" fmla="*/ 187642 w 270510"/>
                <a:gd name="connsiteY10" fmla="*/ 43577 h 275380"/>
                <a:gd name="connsiteX11" fmla="*/ 270510 w 270510"/>
                <a:gd name="connsiteY11" fmla="*/ 236934 h 275380"/>
                <a:gd name="connsiteX12" fmla="*/ 197167 w 270510"/>
                <a:gd name="connsiteY12" fmla="*/ 275034 h 27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510" h="275380">
                  <a:moveTo>
                    <a:pt x="197167" y="275034"/>
                  </a:moveTo>
                  <a:cubicBezTo>
                    <a:pt x="195263" y="275034"/>
                    <a:pt x="194310" y="275034"/>
                    <a:pt x="193358" y="274082"/>
                  </a:cubicBezTo>
                  <a:cubicBezTo>
                    <a:pt x="170498" y="268367"/>
                    <a:pt x="140970" y="234077"/>
                    <a:pt x="122873" y="218837"/>
                  </a:cubicBezTo>
                  <a:cubicBezTo>
                    <a:pt x="79058" y="181689"/>
                    <a:pt x="40958" y="136922"/>
                    <a:pt x="9525" y="88344"/>
                  </a:cubicBezTo>
                  <a:cubicBezTo>
                    <a:pt x="4763" y="81677"/>
                    <a:pt x="1905" y="74056"/>
                    <a:pt x="0" y="66437"/>
                  </a:cubicBezTo>
                  <a:cubicBezTo>
                    <a:pt x="0" y="59769"/>
                    <a:pt x="1905" y="53102"/>
                    <a:pt x="5715" y="47387"/>
                  </a:cubicBezTo>
                  <a:cubicBezTo>
                    <a:pt x="20003" y="20717"/>
                    <a:pt x="45720" y="-10716"/>
                    <a:pt x="77153" y="3572"/>
                  </a:cubicBezTo>
                  <a:cubicBezTo>
                    <a:pt x="88583" y="8334"/>
                    <a:pt x="160973" y="68342"/>
                    <a:pt x="160973" y="78819"/>
                  </a:cubicBezTo>
                  <a:cubicBezTo>
                    <a:pt x="159067" y="60722"/>
                    <a:pt x="158115" y="41672"/>
                    <a:pt x="160020" y="23574"/>
                  </a:cubicBezTo>
                  <a:cubicBezTo>
                    <a:pt x="165735" y="20717"/>
                    <a:pt x="173355" y="21669"/>
                    <a:pt x="178117" y="26431"/>
                  </a:cubicBezTo>
                  <a:cubicBezTo>
                    <a:pt x="182880" y="31194"/>
                    <a:pt x="185738" y="36909"/>
                    <a:pt x="187642" y="43577"/>
                  </a:cubicBezTo>
                  <a:cubicBezTo>
                    <a:pt x="193358" y="57864"/>
                    <a:pt x="264795" y="240744"/>
                    <a:pt x="270510" y="236934"/>
                  </a:cubicBezTo>
                  <a:cubicBezTo>
                    <a:pt x="249555" y="250269"/>
                    <a:pt x="222885" y="278844"/>
                    <a:pt x="197167" y="275034"/>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8" name="图形 11">
              <a:extLst>
                <a:ext uri="{FF2B5EF4-FFF2-40B4-BE49-F238E27FC236}">
                  <a16:creationId xmlns:a16="http://schemas.microsoft.com/office/drawing/2014/main" id="{7E4FF793-440D-4DAB-81DE-48425B57519E}"/>
                </a:ext>
              </a:extLst>
            </p:cNvPr>
            <p:cNvSpPr/>
            <p:nvPr/>
          </p:nvSpPr>
          <p:spPr>
            <a:xfrm>
              <a:off x="5898832" y="3004071"/>
              <a:ext cx="279439" cy="285863"/>
            </a:xfrm>
            <a:custGeom>
              <a:avLst/>
              <a:gdLst>
                <a:gd name="connsiteX0" fmla="*/ 205740 w 279439"/>
                <a:gd name="connsiteY0" fmla="*/ 285863 h 285863"/>
                <a:gd name="connsiteX1" fmla="*/ 200977 w 279439"/>
                <a:gd name="connsiteY1" fmla="*/ 285863 h 285863"/>
                <a:gd name="connsiteX2" fmla="*/ 196215 w 279439"/>
                <a:gd name="connsiteY2" fmla="*/ 284911 h 285863"/>
                <a:gd name="connsiteX3" fmla="*/ 138113 w 279439"/>
                <a:gd name="connsiteY3" fmla="*/ 242048 h 285863"/>
                <a:gd name="connsiteX4" fmla="*/ 123825 w 279439"/>
                <a:gd name="connsiteY4" fmla="*/ 228713 h 285863"/>
                <a:gd name="connsiteX5" fmla="*/ 9525 w 279439"/>
                <a:gd name="connsiteY5" fmla="*/ 97268 h 285863"/>
                <a:gd name="connsiteX6" fmla="*/ 0 w 279439"/>
                <a:gd name="connsiteY6" fmla="*/ 72503 h 285863"/>
                <a:gd name="connsiteX7" fmla="*/ 5715 w 279439"/>
                <a:gd name="connsiteY7" fmla="*/ 50596 h 285863"/>
                <a:gd name="connsiteX8" fmla="*/ 82867 w 279439"/>
                <a:gd name="connsiteY8" fmla="*/ 3923 h 285863"/>
                <a:gd name="connsiteX9" fmla="*/ 158115 w 279439"/>
                <a:gd name="connsiteY9" fmla="*/ 65836 h 285863"/>
                <a:gd name="connsiteX10" fmla="*/ 159067 w 279439"/>
                <a:gd name="connsiteY10" fmla="*/ 26783 h 285863"/>
                <a:gd name="connsiteX11" fmla="*/ 161925 w 279439"/>
                <a:gd name="connsiteY11" fmla="*/ 22973 h 285863"/>
                <a:gd name="connsiteX12" fmla="*/ 185738 w 279439"/>
                <a:gd name="connsiteY12" fmla="*/ 26783 h 285863"/>
                <a:gd name="connsiteX13" fmla="*/ 196215 w 279439"/>
                <a:gd name="connsiteY13" fmla="*/ 44881 h 285863"/>
                <a:gd name="connsiteX14" fmla="*/ 198120 w 279439"/>
                <a:gd name="connsiteY14" fmla="*/ 49643 h 285863"/>
                <a:gd name="connsiteX15" fmla="*/ 276225 w 279439"/>
                <a:gd name="connsiteY15" fmla="*/ 234428 h 285863"/>
                <a:gd name="connsiteX16" fmla="*/ 279083 w 279439"/>
                <a:gd name="connsiteY16" fmla="*/ 241096 h 285863"/>
                <a:gd name="connsiteX17" fmla="*/ 277177 w 279439"/>
                <a:gd name="connsiteY17" fmla="*/ 243001 h 285863"/>
                <a:gd name="connsiteX18" fmla="*/ 260033 w 279439"/>
                <a:gd name="connsiteY18" fmla="*/ 255383 h 285863"/>
                <a:gd name="connsiteX19" fmla="*/ 205740 w 279439"/>
                <a:gd name="connsiteY19" fmla="*/ 285863 h 285863"/>
                <a:gd name="connsiteX20" fmla="*/ 65722 w 279439"/>
                <a:gd name="connsiteY20" fmla="*/ 10591 h 285863"/>
                <a:gd name="connsiteX21" fmla="*/ 14288 w 279439"/>
                <a:gd name="connsiteY21" fmla="*/ 55358 h 285863"/>
                <a:gd name="connsiteX22" fmla="*/ 9525 w 279439"/>
                <a:gd name="connsiteY22" fmla="*/ 72503 h 285863"/>
                <a:gd name="connsiteX23" fmla="*/ 18097 w 279439"/>
                <a:gd name="connsiteY23" fmla="*/ 91553 h 285863"/>
                <a:gd name="connsiteX24" fmla="*/ 130492 w 279439"/>
                <a:gd name="connsiteY24" fmla="*/ 220141 h 285863"/>
                <a:gd name="connsiteX25" fmla="*/ 145733 w 279439"/>
                <a:gd name="connsiteY25" fmla="*/ 234428 h 285863"/>
                <a:gd name="connsiteX26" fmla="*/ 199072 w 279439"/>
                <a:gd name="connsiteY26" fmla="*/ 274433 h 285863"/>
                <a:gd name="connsiteX27" fmla="*/ 202883 w 279439"/>
                <a:gd name="connsiteY27" fmla="*/ 275386 h 285863"/>
                <a:gd name="connsiteX28" fmla="*/ 202883 w 279439"/>
                <a:gd name="connsiteY28" fmla="*/ 275386 h 285863"/>
                <a:gd name="connsiteX29" fmla="*/ 255270 w 279439"/>
                <a:gd name="connsiteY29" fmla="*/ 250621 h 285863"/>
                <a:gd name="connsiteX30" fmla="*/ 267652 w 279439"/>
                <a:gd name="connsiteY30" fmla="*/ 241096 h 285863"/>
                <a:gd name="connsiteX31" fmla="*/ 189547 w 279439"/>
                <a:gd name="connsiteY31" fmla="*/ 56311 h 285863"/>
                <a:gd name="connsiteX32" fmla="*/ 187642 w 279439"/>
                <a:gd name="connsiteY32" fmla="*/ 51548 h 285863"/>
                <a:gd name="connsiteX33" fmla="*/ 179070 w 279439"/>
                <a:gd name="connsiteY33" fmla="*/ 36308 h 285863"/>
                <a:gd name="connsiteX34" fmla="*/ 169545 w 279439"/>
                <a:gd name="connsiteY34" fmla="*/ 32498 h 285863"/>
                <a:gd name="connsiteX35" fmla="*/ 170497 w 279439"/>
                <a:gd name="connsiteY35" fmla="*/ 82981 h 285863"/>
                <a:gd name="connsiteX36" fmla="*/ 170497 w 279439"/>
                <a:gd name="connsiteY36" fmla="*/ 82981 h 285863"/>
                <a:gd name="connsiteX37" fmla="*/ 170497 w 279439"/>
                <a:gd name="connsiteY37" fmla="*/ 83933 h 285863"/>
                <a:gd name="connsiteX38" fmla="*/ 164783 w 279439"/>
                <a:gd name="connsiteY38" fmla="*/ 87743 h 285863"/>
                <a:gd name="connsiteX39" fmla="*/ 160972 w 279439"/>
                <a:gd name="connsiteY39" fmla="*/ 83933 h 285863"/>
                <a:gd name="connsiteX40" fmla="*/ 160972 w 279439"/>
                <a:gd name="connsiteY40" fmla="*/ 82981 h 285863"/>
                <a:gd name="connsiteX41" fmla="*/ 80010 w 279439"/>
                <a:gd name="connsiteY41" fmla="*/ 12496 h 285863"/>
                <a:gd name="connsiteX42" fmla="*/ 65722 w 279439"/>
                <a:gd name="connsiteY42" fmla="*/ 10591 h 285863"/>
                <a:gd name="connsiteX43" fmla="*/ 65722 w 279439"/>
                <a:gd name="connsiteY43" fmla="*/ 10591 h 2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439" h="285863">
                  <a:moveTo>
                    <a:pt x="205740" y="285863"/>
                  </a:moveTo>
                  <a:cubicBezTo>
                    <a:pt x="203835" y="285863"/>
                    <a:pt x="202883" y="285863"/>
                    <a:pt x="200977" y="285863"/>
                  </a:cubicBezTo>
                  <a:cubicBezTo>
                    <a:pt x="199072" y="285863"/>
                    <a:pt x="198120" y="284911"/>
                    <a:pt x="196215" y="284911"/>
                  </a:cubicBezTo>
                  <a:cubicBezTo>
                    <a:pt x="177165" y="280148"/>
                    <a:pt x="155258" y="259193"/>
                    <a:pt x="138113" y="242048"/>
                  </a:cubicBezTo>
                  <a:cubicBezTo>
                    <a:pt x="132397" y="237286"/>
                    <a:pt x="127635" y="232523"/>
                    <a:pt x="123825" y="228713"/>
                  </a:cubicBezTo>
                  <a:cubicBezTo>
                    <a:pt x="79058" y="190613"/>
                    <a:pt x="40958" y="146798"/>
                    <a:pt x="9525" y="97268"/>
                  </a:cubicBezTo>
                  <a:cubicBezTo>
                    <a:pt x="4763" y="89648"/>
                    <a:pt x="952" y="82028"/>
                    <a:pt x="0" y="72503"/>
                  </a:cubicBezTo>
                  <a:cubicBezTo>
                    <a:pt x="0" y="64883"/>
                    <a:pt x="1905" y="57263"/>
                    <a:pt x="5715" y="50596"/>
                  </a:cubicBezTo>
                  <a:cubicBezTo>
                    <a:pt x="13335" y="35356"/>
                    <a:pt x="42863" y="-14174"/>
                    <a:pt x="82867" y="3923"/>
                  </a:cubicBezTo>
                  <a:cubicBezTo>
                    <a:pt x="109538" y="22021"/>
                    <a:pt x="134302" y="42976"/>
                    <a:pt x="158115" y="65836"/>
                  </a:cubicBezTo>
                  <a:cubicBezTo>
                    <a:pt x="157163" y="52501"/>
                    <a:pt x="158115" y="40118"/>
                    <a:pt x="159067" y="26783"/>
                  </a:cubicBezTo>
                  <a:cubicBezTo>
                    <a:pt x="159067" y="24878"/>
                    <a:pt x="160020" y="23926"/>
                    <a:pt x="161925" y="22973"/>
                  </a:cubicBezTo>
                  <a:cubicBezTo>
                    <a:pt x="169545" y="19163"/>
                    <a:pt x="179070" y="21068"/>
                    <a:pt x="185738" y="26783"/>
                  </a:cubicBezTo>
                  <a:cubicBezTo>
                    <a:pt x="190500" y="32498"/>
                    <a:pt x="194310" y="38213"/>
                    <a:pt x="196215" y="44881"/>
                  </a:cubicBezTo>
                  <a:lnTo>
                    <a:pt x="198120" y="49643"/>
                  </a:lnTo>
                  <a:cubicBezTo>
                    <a:pt x="259080" y="203948"/>
                    <a:pt x="273367" y="230618"/>
                    <a:pt x="276225" y="234428"/>
                  </a:cubicBezTo>
                  <a:cubicBezTo>
                    <a:pt x="279083" y="235381"/>
                    <a:pt x="280035" y="238238"/>
                    <a:pt x="279083" y="241096"/>
                  </a:cubicBezTo>
                  <a:cubicBezTo>
                    <a:pt x="279083" y="242048"/>
                    <a:pt x="278130" y="243001"/>
                    <a:pt x="277177" y="243001"/>
                  </a:cubicBezTo>
                  <a:cubicBezTo>
                    <a:pt x="272415" y="245858"/>
                    <a:pt x="266700" y="250621"/>
                    <a:pt x="260033" y="255383"/>
                  </a:cubicBezTo>
                  <a:cubicBezTo>
                    <a:pt x="242888" y="271576"/>
                    <a:pt x="224790" y="285863"/>
                    <a:pt x="205740" y="285863"/>
                  </a:cubicBezTo>
                  <a:close/>
                  <a:moveTo>
                    <a:pt x="65722" y="10591"/>
                  </a:moveTo>
                  <a:cubicBezTo>
                    <a:pt x="40005" y="10591"/>
                    <a:pt x="20002" y="43928"/>
                    <a:pt x="14288" y="55358"/>
                  </a:cubicBezTo>
                  <a:cubicBezTo>
                    <a:pt x="11430" y="60121"/>
                    <a:pt x="9525" y="66788"/>
                    <a:pt x="9525" y="72503"/>
                  </a:cubicBezTo>
                  <a:cubicBezTo>
                    <a:pt x="10477" y="79171"/>
                    <a:pt x="13335" y="85838"/>
                    <a:pt x="18097" y="91553"/>
                  </a:cubicBezTo>
                  <a:cubicBezTo>
                    <a:pt x="49530" y="140131"/>
                    <a:pt x="87630" y="182993"/>
                    <a:pt x="130492" y="220141"/>
                  </a:cubicBezTo>
                  <a:cubicBezTo>
                    <a:pt x="135255" y="223951"/>
                    <a:pt x="140017" y="228713"/>
                    <a:pt x="145733" y="234428"/>
                  </a:cubicBezTo>
                  <a:cubicBezTo>
                    <a:pt x="161925" y="250621"/>
                    <a:pt x="182880" y="270623"/>
                    <a:pt x="199072" y="274433"/>
                  </a:cubicBezTo>
                  <a:cubicBezTo>
                    <a:pt x="200025" y="274433"/>
                    <a:pt x="200977" y="275386"/>
                    <a:pt x="202883" y="275386"/>
                  </a:cubicBezTo>
                  <a:lnTo>
                    <a:pt x="202883" y="275386"/>
                  </a:lnTo>
                  <a:cubicBezTo>
                    <a:pt x="220027" y="277291"/>
                    <a:pt x="239077" y="263003"/>
                    <a:pt x="255270" y="250621"/>
                  </a:cubicBezTo>
                  <a:cubicBezTo>
                    <a:pt x="260033" y="246811"/>
                    <a:pt x="263842" y="243953"/>
                    <a:pt x="267652" y="241096"/>
                  </a:cubicBezTo>
                  <a:cubicBezTo>
                    <a:pt x="260033" y="228713"/>
                    <a:pt x="241935" y="188708"/>
                    <a:pt x="189547" y="56311"/>
                  </a:cubicBezTo>
                  <a:lnTo>
                    <a:pt x="187642" y="51548"/>
                  </a:lnTo>
                  <a:cubicBezTo>
                    <a:pt x="185738" y="45833"/>
                    <a:pt x="182880" y="41071"/>
                    <a:pt x="179070" y="36308"/>
                  </a:cubicBezTo>
                  <a:cubicBezTo>
                    <a:pt x="176213" y="33451"/>
                    <a:pt x="173355" y="32498"/>
                    <a:pt x="169545" y="32498"/>
                  </a:cubicBezTo>
                  <a:cubicBezTo>
                    <a:pt x="167640" y="49643"/>
                    <a:pt x="168592" y="66788"/>
                    <a:pt x="170497" y="82981"/>
                  </a:cubicBezTo>
                  <a:lnTo>
                    <a:pt x="170497" y="82981"/>
                  </a:lnTo>
                  <a:lnTo>
                    <a:pt x="170497" y="83933"/>
                  </a:lnTo>
                  <a:cubicBezTo>
                    <a:pt x="170497" y="86791"/>
                    <a:pt x="167640" y="88696"/>
                    <a:pt x="164783" y="87743"/>
                  </a:cubicBezTo>
                  <a:cubicBezTo>
                    <a:pt x="162877" y="87743"/>
                    <a:pt x="160972" y="85838"/>
                    <a:pt x="160972" y="83933"/>
                  </a:cubicBezTo>
                  <a:cubicBezTo>
                    <a:pt x="160972" y="83933"/>
                    <a:pt x="160972" y="82981"/>
                    <a:pt x="160972" y="82981"/>
                  </a:cubicBezTo>
                  <a:cubicBezTo>
                    <a:pt x="157163" y="72503"/>
                    <a:pt x="91440" y="17258"/>
                    <a:pt x="80010" y="12496"/>
                  </a:cubicBezTo>
                  <a:cubicBezTo>
                    <a:pt x="74295" y="11543"/>
                    <a:pt x="69533" y="10591"/>
                    <a:pt x="65722" y="10591"/>
                  </a:cubicBezTo>
                  <a:lnTo>
                    <a:pt x="65722" y="10591"/>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9" name="图形 11">
              <a:extLst>
                <a:ext uri="{FF2B5EF4-FFF2-40B4-BE49-F238E27FC236}">
                  <a16:creationId xmlns:a16="http://schemas.microsoft.com/office/drawing/2014/main" id="{3A75C1DD-9F17-4F20-BFBC-CC0C1CDF0D99}"/>
                </a:ext>
              </a:extLst>
            </p:cNvPr>
            <p:cNvSpPr/>
            <p:nvPr/>
          </p:nvSpPr>
          <p:spPr>
            <a:xfrm>
              <a:off x="6942772" y="2964179"/>
              <a:ext cx="401002" cy="604227"/>
            </a:xfrm>
            <a:custGeom>
              <a:avLst/>
              <a:gdLst>
                <a:gd name="connsiteX0" fmla="*/ 108585 w 401002"/>
                <a:gd name="connsiteY0" fmla="*/ 0 h 604227"/>
                <a:gd name="connsiteX1" fmla="*/ 172403 w 401002"/>
                <a:gd name="connsiteY1" fmla="*/ 67628 h 604227"/>
                <a:gd name="connsiteX2" fmla="*/ 198120 w 401002"/>
                <a:gd name="connsiteY2" fmla="*/ 332423 h 604227"/>
                <a:gd name="connsiteX3" fmla="*/ 274320 w 401002"/>
                <a:gd name="connsiteY3" fmla="*/ 148590 h 604227"/>
                <a:gd name="connsiteX4" fmla="*/ 401003 w 401002"/>
                <a:gd name="connsiteY4" fmla="*/ 198120 h 604227"/>
                <a:gd name="connsiteX5" fmla="*/ 240983 w 401002"/>
                <a:gd name="connsiteY5" fmla="*/ 603885 h 604227"/>
                <a:gd name="connsiteX6" fmla="*/ 0 w 401002"/>
                <a:gd name="connsiteY6" fmla="*/ 457200 h 604227"/>
                <a:gd name="connsiteX7" fmla="*/ 108585 w 401002"/>
                <a:gd name="connsiteY7" fmla="*/ 0 h 60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002" h="604227">
                  <a:moveTo>
                    <a:pt x="108585" y="0"/>
                  </a:moveTo>
                  <a:cubicBezTo>
                    <a:pt x="108585" y="0"/>
                    <a:pt x="159068" y="48578"/>
                    <a:pt x="172403" y="67628"/>
                  </a:cubicBezTo>
                  <a:cubicBezTo>
                    <a:pt x="185738" y="86678"/>
                    <a:pt x="198120" y="332423"/>
                    <a:pt x="198120" y="332423"/>
                  </a:cubicBezTo>
                  <a:lnTo>
                    <a:pt x="274320" y="148590"/>
                  </a:lnTo>
                  <a:lnTo>
                    <a:pt x="401003" y="198120"/>
                  </a:lnTo>
                  <a:cubicBezTo>
                    <a:pt x="401003" y="198120"/>
                    <a:pt x="322897" y="596265"/>
                    <a:pt x="240983" y="603885"/>
                  </a:cubicBezTo>
                  <a:cubicBezTo>
                    <a:pt x="159068" y="612458"/>
                    <a:pt x="0" y="457200"/>
                    <a:pt x="0" y="457200"/>
                  </a:cubicBezTo>
                  <a:lnTo>
                    <a:pt x="108585" y="0"/>
                  </a:ln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0" name="图形 11">
              <a:extLst>
                <a:ext uri="{FF2B5EF4-FFF2-40B4-BE49-F238E27FC236}">
                  <a16:creationId xmlns:a16="http://schemas.microsoft.com/office/drawing/2014/main" id="{ACABB585-09A0-4EE9-AA9B-77BF2F65024D}"/>
                </a:ext>
              </a:extLst>
            </p:cNvPr>
            <p:cNvSpPr/>
            <p:nvPr/>
          </p:nvSpPr>
          <p:spPr>
            <a:xfrm>
              <a:off x="6488721" y="2924175"/>
              <a:ext cx="591316" cy="651526"/>
            </a:xfrm>
            <a:custGeom>
              <a:avLst/>
              <a:gdLst>
                <a:gd name="connsiteX0" fmla="*/ 190209 w 591316"/>
                <a:gd name="connsiteY0" fmla="*/ 0 h 651526"/>
                <a:gd name="connsiteX1" fmla="*/ 7329 w 591316"/>
                <a:gd name="connsiteY1" fmla="*/ 73342 h 651526"/>
                <a:gd name="connsiteX2" fmla="*/ 82576 w 591316"/>
                <a:gd name="connsiteY2" fmla="*/ 634365 h 651526"/>
                <a:gd name="connsiteX3" fmla="*/ 509297 w 591316"/>
                <a:gd name="connsiteY3" fmla="*/ 625793 h 651526"/>
                <a:gd name="connsiteX4" fmla="*/ 585497 w 591316"/>
                <a:gd name="connsiteY4" fmla="*/ 289560 h 651526"/>
                <a:gd name="connsiteX5" fmla="*/ 563589 w 591316"/>
                <a:gd name="connsiteY5" fmla="*/ 40005 h 651526"/>
                <a:gd name="connsiteX6" fmla="*/ 476911 w 591316"/>
                <a:gd name="connsiteY6" fmla="*/ 6667 h 651526"/>
                <a:gd name="connsiteX7" fmla="*/ 190209 w 591316"/>
                <a:gd name="connsiteY7" fmla="*/ 0 h 65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316" h="651526">
                  <a:moveTo>
                    <a:pt x="190209" y="0"/>
                  </a:moveTo>
                  <a:cubicBezTo>
                    <a:pt x="190209" y="0"/>
                    <a:pt x="43524" y="28575"/>
                    <a:pt x="7329" y="73342"/>
                  </a:cubicBezTo>
                  <a:cubicBezTo>
                    <a:pt x="-28866" y="118110"/>
                    <a:pt x="80671" y="522922"/>
                    <a:pt x="82576" y="634365"/>
                  </a:cubicBezTo>
                  <a:cubicBezTo>
                    <a:pt x="82576" y="634365"/>
                    <a:pt x="335941" y="678180"/>
                    <a:pt x="509297" y="625793"/>
                  </a:cubicBezTo>
                  <a:cubicBezTo>
                    <a:pt x="509297" y="625793"/>
                    <a:pt x="569304" y="412433"/>
                    <a:pt x="585497" y="289560"/>
                  </a:cubicBezTo>
                  <a:cubicBezTo>
                    <a:pt x="601689" y="166688"/>
                    <a:pt x="580734" y="60008"/>
                    <a:pt x="563589" y="40005"/>
                  </a:cubicBezTo>
                  <a:cubicBezTo>
                    <a:pt x="545491" y="20002"/>
                    <a:pt x="476911" y="6667"/>
                    <a:pt x="476911" y="6667"/>
                  </a:cubicBezTo>
                  <a:cubicBezTo>
                    <a:pt x="476911" y="6667"/>
                    <a:pt x="223546" y="6667"/>
                    <a:pt x="190209" y="0"/>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1" name="图形 11">
              <a:extLst>
                <a:ext uri="{FF2B5EF4-FFF2-40B4-BE49-F238E27FC236}">
                  <a16:creationId xmlns:a16="http://schemas.microsoft.com/office/drawing/2014/main" id="{55D04BEB-D892-4844-8086-91F26E174BF3}"/>
                </a:ext>
              </a:extLst>
            </p:cNvPr>
            <p:cNvSpPr/>
            <p:nvPr/>
          </p:nvSpPr>
          <p:spPr>
            <a:xfrm>
              <a:off x="6497002" y="2401753"/>
              <a:ext cx="592454" cy="518611"/>
            </a:xfrm>
            <a:custGeom>
              <a:avLst/>
              <a:gdLst>
                <a:gd name="connsiteX0" fmla="*/ 587692 w 592454"/>
                <a:gd name="connsiteY0" fmla="*/ 518611 h 518611"/>
                <a:gd name="connsiteX1" fmla="*/ 592455 w 592454"/>
                <a:gd name="connsiteY1" fmla="*/ 474796 h 518611"/>
                <a:gd name="connsiteX2" fmla="*/ 588645 w 592454"/>
                <a:gd name="connsiteY2" fmla="*/ 449079 h 518611"/>
                <a:gd name="connsiteX3" fmla="*/ 536257 w 592454"/>
                <a:gd name="connsiteY3" fmla="*/ 381451 h 518611"/>
                <a:gd name="connsiteX4" fmla="*/ 534353 w 592454"/>
                <a:gd name="connsiteY4" fmla="*/ 313824 h 518611"/>
                <a:gd name="connsiteX5" fmla="*/ 524828 w 592454"/>
                <a:gd name="connsiteY5" fmla="*/ 254769 h 518611"/>
                <a:gd name="connsiteX6" fmla="*/ 502920 w 592454"/>
                <a:gd name="connsiteY6" fmla="*/ 117609 h 518611"/>
                <a:gd name="connsiteX7" fmla="*/ 431482 w 592454"/>
                <a:gd name="connsiteY7" fmla="*/ 28074 h 518611"/>
                <a:gd name="connsiteX8" fmla="*/ 406717 w 592454"/>
                <a:gd name="connsiteY8" fmla="*/ 12834 h 518611"/>
                <a:gd name="connsiteX9" fmla="*/ 202882 w 592454"/>
                <a:gd name="connsiteY9" fmla="*/ 84271 h 518611"/>
                <a:gd name="connsiteX10" fmla="*/ 145732 w 592454"/>
                <a:gd name="connsiteY10" fmla="*/ 217621 h 518611"/>
                <a:gd name="connsiteX11" fmla="*/ 95250 w 592454"/>
                <a:gd name="connsiteY11" fmla="*/ 305251 h 518611"/>
                <a:gd name="connsiteX12" fmla="*/ 93345 w 592454"/>
                <a:gd name="connsiteY12" fmla="*/ 391929 h 518611"/>
                <a:gd name="connsiteX13" fmla="*/ 81915 w 592454"/>
                <a:gd name="connsiteY13" fmla="*/ 420504 h 518611"/>
                <a:gd name="connsiteX14" fmla="*/ 60007 w 592454"/>
                <a:gd name="connsiteY14" fmla="*/ 443364 h 518611"/>
                <a:gd name="connsiteX15" fmla="*/ 11430 w 592454"/>
                <a:gd name="connsiteY15" fmla="*/ 496704 h 518611"/>
                <a:gd name="connsiteX16" fmla="*/ 0 w 592454"/>
                <a:gd name="connsiteY16" fmla="*/ 518611 h 518611"/>
                <a:gd name="connsiteX17" fmla="*/ 587692 w 592454"/>
                <a:gd name="connsiteY17" fmla="*/ 518611 h 51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2454" h="518611">
                  <a:moveTo>
                    <a:pt x="587692" y="518611"/>
                  </a:moveTo>
                  <a:cubicBezTo>
                    <a:pt x="590550" y="504324"/>
                    <a:pt x="592455" y="490036"/>
                    <a:pt x="592455" y="474796"/>
                  </a:cubicBezTo>
                  <a:cubicBezTo>
                    <a:pt x="592455" y="466224"/>
                    <a:pt x="591503" y="457651"/>
                    <a:pt x="588645" y="449079"/>
                  </a:cubicBezTo>
                  <a:cubicBezTo>
                    <a:pt x="578167" y="422409"/>
                    <a:pt x="541972" y="410026"/>
                    <a:pt x="536257" y="381451"/>
                  </a:cubicBezTo>
                  <a:cubicBezTo>
                    <a:pt x="531495" y="357639"/>
                    <a:pt x="540067" y="336684"/>
                    <a:pt x="534353" y="313824"/>
                  </a:cubicBezTo>
                  <a:cubicBezTo>
                    <a:pt x="527685" y="290964"/>
                    <a:pt x="521970" y="281439"/>
                    <a:pt x="524828" y="254769"/>
                  </a:cubicBezTo>
                  <a:cubicBezTo>
                    <a:pt x="528638" y="208096"/>
                    <a:pt x="521017" y="160471"/>
                    <a:pt x="502920" y="117609"/>
                  </a:cubicBezTo>
                  <a:cubicBezTo>
                    <a:pt x="485775" y="76651"/>
                    <a:pt x="461010" y="58554"/>
                    <a:pt x="431482" y="28074"/>
                  </a:cubicBezTo>
                  <a:cubicBezTo>
                    <a:pt x="424815" y="21406"/>
                    <a:pt x="416242" y="15691"/>
                    <a:pt x="406717" y="12834"/>
                  </a:cubicBezTo>
                  <a:cubicBezTo>
                    <a:pt x="328613" y="-17646"/>
                    <a:pt x="241935" y="6166"/>
                    <a:pt x="202882" y="84271"/>
                  </a:cubicBezTo>
                  <a:cubicBezTo>
                    <a:pt x="180975" y="127134"/>
                    <a:pt x="171450" y="176664"/>
                    <a:pt x="145732" y="217621"/>
                  </a:cubicBezTo>
                  <a:cubicBezTo>
                    <a:pt x="127635" y="246196"/>
                    <a:pt x="101917" y="271914"/>
                    <a:pt x="95250" y="305251"/>
                  </a:cubicBezTo>
                  <a:cubicBezTo>
                    <a:pt x="89535" y="333826"/>
                    <a:pt x="100013" y="362401"/>
                    <a:pt x="93345" y="391929"/>
                  </a:cubicBezTo>
                  <a:cubicBezTo>
                    <a:pt x="91440" y="401454"/>
                    <a:pt x="87630" y="410979"/>
                    <a:pt x="81915" y="420504"/>
                  </a:cubicBezTo>
                  <a:cubicBezTo>
                    <a:pt x="75247" y="429076"/>
                    <a:pt x="68580" y="436696"/>
                    <a:pt x="60007" y="443364"/>
                  </a:cubicBezTo>
                  <a:cubicBezTo>
                    <a:pt x="41910" y="458604"/>
                    <a:pt x="25717" y="476701"/>
                    <a:pt x="11430" y="496704"/>
                  </a:cubicBezTo>
                  <a:cubicBezTo>
                    <a:pt x="6667" y="503371"/>
                    <a:pt x="3810" y="510991"/>
                    <a:pt x="0" y="518611"/>
                  </a:cubicBezTo>
                  <a:lnTo>
                    <a:pt x="587692" y="518611"/>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2" name="图形 11">
              <a:extLst>
                <a:ext uri="{FF2B5EF4-FFF2-40B4-BE49-F238E27FC236}">
                  <a16:creationId xmlns:a16="http://schemas.microsoft.com/office/drawing/2014/main" id="{50495C12-0900-4EA7-AE67-19571CEAF85F}"/>
                </a:ext>
              </a:extLst>
            </p:cNvPr>
            <p:cNvSpPr/>
            <p:nvPr/>
          </p:nvSpPr>
          <p:spPr>
            <a:xfrm>
              <a:off x="6491525" y="2397374"/>
              <a:ext cx="604847" cy="528705"/>
            </a:xfrm>
            <a:custGeom>
              <a:avLst/>
              <a:gdLst>
                <a:gd name="connsiteX0" fmla="*/ 593169 w 604847"/>
                <a:gd name="connsiteY0" fmla="*/ 528706 h 528705"/>
                <a:gd name="connsiteX1" fmla="*/ 4524 w 604847"/>
                <a:gd name="connsiteY1" fmla="*/ 528706 h 528705"/>
                <a:gd name="connsiteX2" fmla="*/ 714 w 604847"/>
                <a:gd name="connsiteY2" fmla="*/ 526801 h 528705"/>
                <a:gd name="connsiteX3" fmla="*/ 714 w 604847"/>
                <a:gd name="connsiteY3" fmla="*/ 522038 h 528705"/>
                <a:gd name="connsiteX4" fmla="*/ 12144 w 604847"/>
                <a:gd name="connsiteY4" fmla="*/ 499178 h 528705"/>
                <a:gd name="connsiteX5" fmla="*/ 61674 w 604847"/>
                <a:gd name="connsiteY5" fmla="*/ 444886 h 528705"/>
                <a:gd name="connsiteX6" fmla="*/ 62627 w 604847"/>
                <a:gd name="connsiteY6" fmla="*/ 443933 h 528705"/>
                <a:gd name="connsiteX7" fmla="*/ 82629 w 604847"/>
                <a:gd name="connsiteY7" fmla="*/ 422978 h 528705"/>
                <a:gd name="connsiteX8" fmla="*/ 93107 w 604847"/>
                <a:gd name="connsiteY8" fmla="*/ 396308 h 528705"/>
                <a:gd name="connsiteX9" fmla="*/ 94059 w 604847"/>
                <a:gd name="connsiteY9" fmla="*/ 353446 h 528705"/>
                <a:gd name="connsiteX10" fmla="*/ 95012 w 604847"/>
                <a:gd name="connsiteY10" fmla="*/ 309631 h 528705"/>
                <a:gd name="connsiteX11" fmla="*/ 129302 w 604847"/>
                <a:gd name="connsiteY11" fmla="*/ 244861 h 528705"/>
                <a:gd name="connsiteX12" fmla="*/ 146447 w 604847"/>
                <a:gd name="connsiteY12" fmla="*/ 220096 h 528705"/>
                <a:gd name="connsiteX13" fmla="*/ 178832 w 604847"/>
                <a:gd name="connsiteY13" fmla="*/ 146753 h 528705"/>
                <a:gd name="connsiteX14" fmla="*/ 203597 w 604847"/>
                <a:gd name="connsiteY14" fmla="*/ 86746 h 528705"/>
                <a:gd name="connsiteX15" fmla="*/ 414099 w 604847"/>
                <a:gd name="connsiteY15" fmla="*/ 13403 h 528705"/>
                <a:gd name="connsiteX16" fmla="*/ 440769 w 604847"/>
                <a:gd name="connsiteY16" fmla="*/ 29596 h 528705"/>
                <a:gd name="connsiteX17" fmla="*/ 456962 w 604847"/>
                <a:gd name="connsiteY17" fmla="*/ 45788 h 528705"/>
                <a:gd name="connsiteX18" fmla="*/ 513159 w 604847"/>
                <a:gd name="connsiteY18" fmla="*/ 121036 h 528705"/>
                <a:gd name="connsiteX19" fmla="*/ 536019 w 604847"/>
                <a:gd name="connsiteY19" fmla="*/ 260101 h 528705"/>
                <a:gd name="connsiteX20" fmla="*/ 541734 w 604847"/>
                <a:gd name="connsiteY20" fmla="*/ 302963 h 528705"/>
                <a:gd name="connsiteX21" fmla="*/ 545544 w 604847"/>
                <a:gd name="connsiteY21" fmla="*/ 317251 h 528705"/>
                <a:gd name="connsiteX22" fmla="*/ 547449 w 604847"/>
                <a:gd name="connsiteY22" fmla="*/ 354398 h 528705"/>
                <a:gd name="connsiteX23" fmla="*/ 548402 w 604847"/>
                <a:gd name="connsiteY23" fmla="*/ 385831 h 528705"/>
                <a:gd name="connsiteX24" fmla="*/ 574119 w 604847"/>
                <a:gd name="connsiteY24" fmla="*/ 419168 h 528705"/>
                <a:gd name="connsiteX25" fmla="*/ 600789 w 604847"/>
                <a:gd name="connsiteY25" fmla="*/ 451553 h 528705"/>
                <a:gd name="connsiteX26" fmla="*/ 604599 w 604847"/>
                <a:gd name="connsiteY26" fmla="*/ 479176 h 528705"/>
                <a:gd name="connsiteX27" fmla="*/ 599837 w 604847"/>
                <a:gd name="connsiteY27" fmla="*/ 523943 h 528705"/>
                <a:gd name="connsiteX28" fmla="*/ 593169 w 604847"/>
                <a:gd name="connsiteY28" fmla="*/ 528706 h 528705"/>
                <a:gd name="connsiteX29" fmla="*/ 12144 w 604847"/>
                <a:gd name="connsiteY29" fmla="*/ 519181 h 528705"/>
                <a:gd name="connsiteX30" fmla="*/ 589359 w 604847"/>
                <a:gd name="connsiteY30" fmla="*/ 519181 h 528705"/>
                <a:gd name="connsiteX31" fmla="*/ 593169 w 604847"/>
                <a:gd name="connsiteY31" fmla="*/ 480128 h 528705"/>
                <a:gd name="connsiteX32" fmla="*/ 589359 w 604847"/>
                <a:gd name="connsiteY32" fmla="*/ 456316 h 528705"/>
                <a:gd name="connsiteX33" fmla="*/ 564594 w 604847"/>
                <a:gd name="connsiteY33" fmla="*/ 427741 h 528705"/>
                <a:gd name="connsiteX34" fmla="*/ 536019 w 604847"/>
                <a:gd name="connsiteY34" fmla="*/ 388688 h 528705"/>
                <a:gd name="connsiteX35" fmla="*/ 535067 w 604847"/>
                <a:gd name="connsiteY35" fmla="*/ 354398 h 528705"/>
                <a:gd name="connsiteX36" fmla="*/ 534114 w 604847"/>
                <a:gd name="connsiteY36" fmla="*/ 321061 h 528705"/>
                <a:gd name="connsiteX37" fmla="*/ 530305 w 604847"/>
                <a:gd name="connsiteY37" fmla="*/ 307726 h 528705"/>
                <a:gd name="connsiteX38" fmla="*/ 524589 w 604847"/>
                <a:gd name="connsiteY38" fmla="*/ 261053 h 528705"/>
                <a:gd name="connsiteX39" fmla="*/ 502682 w 604847"/>
                <a:gd name="connsiteY39" fmla="*/ 125798 h 528705"/>
                <a:gd name="connsiteX40" fmla="*/ 449342 w 604847"/>
                <a:gd name="connsiteY40" fmla="*/ 54361 h 528705"/>
                <a:gd name="connsiteX41" fmla="*/ 433149 w 604847"/>
                <a:gd name="connsiteY41" fmla="*/ 37216 h 528705"/>
                <a:gd name="connsiteX42" fmla="*/ 410289 w 604847"/>
                <a:gd name="connsiteY42" fmla="*/ 22928 h 528705"/>
                <a:gd name="connsiteX43" fmla="*/ 212169 w 604847"/>
                <a:gd name="connsiteY43" fmla="*/ 91508 h 528705"/>
                <a:gd name="connsiteX44" fmla="*/ 188357 w 604847"/>
                <a:gd name="connsiteY44" fmla="*/ 149611 h 528705"/>
                <a:gd name="connsiteX45" fmla="*/ 155019 w 604847"/>
                <a:gd name="connsiteY45" fmla="*/ 224858 h 528705"/>
                <a:gd name="connsiteX46" fmla="*/ 137874 w 604847"/>
                <a:gd name="connsiteY46" fmla="*/ 250576 h 528705"/>
                <a:gd name="connsiteX47" fmla="*/ 105489 w 604847"/>
                <a:gd name="connsiteY47" fmla="*/ 311536 h 528705"/>
                <a:gd name="connsiteX48" fmla="*/ 104537 w 604847"/>
                <a:gd name="connsiteY48" fmla="*/ 352493 h 528705"/>
                <a:gd name="connsiteX49" fmla="*/ 103584 w 604847"/>
                <a:gd name="connsiteY49" fmla="*/ 399166 h 528705"/>
                <a:gd name="connsiteX50" fmla="*/ 91202 w 604847"/>
                <a:gd name="connsiteY50" fmla="*/ 428693 h 528705"/>
                <a:gd name="connsiteX51" fmla="*/ 69294 w 604847"/>
                <a:gd name="connsiteY51" fmla="*/ 451553 h 528705"/>
                <a:gd name="connsiteX52" fmla="*/ 68342 w 604847"/>
                <a:gd name="connsiteY52" fmla="*/ 452506 h 528705"/>
                <a:gd name="connsiteX53" fmla="*/ 20717 w 604847"/>
                <a:gd name="connsiteY53" fmla="*/ 504893 h 528705"/>
                <a:gd name="connsiteX54" fmla="*/ 12144 w 604847"/>
                <a:gd name="connsiteY54" fmla="*/ 519181 h 528705"/>
                <a:gd name="connsiteX55" fmla="*/ 12144 w 604847"/>
                <a:gd name="connsiteY55" fmla="*/ 519181 h 5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04847" h="528705">
                  <a:moveTo>
                    <a:pt x="593169" y="528706"/>
                  </a:moveTo>
                  <a:lnTo>
                    <a:pt x="4524" y="528706"/>
                  </a:lnTo>
                  <a:cubicBezTo>
                    <a:pt x="2619" y="528706"/>
                    <a:pt x="1667" y="527753"/>
                    <a:pt x="714" y="526801"/>
                  </a:cubicBezTo>
                  <a:cubicBezTo>
                    <a:pt x="-238" y="524896"/>
                    <a:pt x="-238" y="523943"/>
                    <a:pt x="714" y="522038"/>
                  </a:cubicBezTo>
                  <a:cubicBezTo>
                    <a:pt x="3572" y="514418"/>
                    <a:pt x="7382" y="506798"/>
                    <a:pt x="12144" y="499178"/>
                  </a:cubicBezTo>
                  <a:cubicBezTo>
                    <a:pt x="26432" y="479176"/>
                    <a:pt x="42624" y="461078"/>
                    <a:pt x="61674" y="444886"/>
                  </a:cubicBezTo>
                  <a:lnTo>
                    <a:pt x="62627" y="443933"/>
                  </a:lnTo>
                  <a:cubicBezTo>
                    <a:pt x="70247" y="437266"/>
                    <a:pt x="76914" y="430598"/>
                    <a:pt x="82629" y="422978"/>
                  </a:cubicBezTo>
                  <a:cubicBezTo>
                    <a:pt x="87392" y="414406"/>
                    <a:pt x="91202" y="405833"/>
                    <a:pt x="93107" y="396308"/>
                  </a:cubicBezTo>
                  <a:cubicBezTo>
                    <a:pt x="95964" y="382021"/>
                    <a:pt x="95964" y="367733"/>
                    <a:pt x="94059" y="353446"/>
                  </a:cubicBezTo>
                  <a:cubicBezTo>
                    <a:pt x="92154" y="339158"/>
                    <a:pt x="92154" y="323918"/>
                    <a:pt x="95012" y="309631"/>
                  </a:cubicBezTo>
                  <a:cubicBezTo>
                    <a:pt x="99774" y="284866"/>
                    <a:pt x="115014" y="264863"/>
                    <a:pt x="129302" y="244861"/>
                  </a:cubicBezTo>
                  <a:cubicBezTo>
                    <a:pt x="135017" y="236288"/>
                    <a:pt x="141684" y="228668"/>
                    <a:pt x="146447" y="220096"/>
                  </a:cubicBezTo>
                  <a:cubicBezTo>
                    <a:pt x="159782" y="196283"/>
                    <a:pt x="171212" y="172471"/>
                    <a:pt x="178832" y="146753"/>
                  </a:cubicBezTo>
                  <a:cubicBezTo>
                    <a:pt x="185499" y="126751"/>
                    <a:pt x="194072" y="106748"/>
                    <a:pt x="203597" y="86746"/>
                  </a:cubicBezTo>
                  <a:cubicBezTo>
                    <a:pt x="242649" y="10546"/>
                    <a:pt x="329327" y="-19934"/>
                    <a:pt x="414099" y="13403"/>
                  </a:cubicBezTo>
                  <a:cubicBezTo>
                    <a:pt x="423624" y="17213"/>
                    <a:pt x="433149" y="22928"/>
                    <a:pt x="440769" y="29596"/>
                  </a:cubicBezTo>
                  <a:cubicBezTo>
                    <a:pt x="446484" y="35311"/>
                    <a:pt x="452199" y="41026"/>
                    <a:pt x="456962" y="45788"/>
                  </a:cubicBezTo>
                  <a:cubicBezTo>
                    <a:pt x="478869" y="67696"/>
                    <a:pt x="498872" y="86746"/>
                    <a:pt x="513159" y="121036"/>
                  </a:cubicBezTo>
                  <a:cubicBezTo>
                    <a:pt x="532209" y="164851"/>
                    <a:pt x="539830" y="212476"/>
                    <a:pt x="536019" y="260101"/>
                  </a:cubicBezTo>
                  <a:cubicBezTo>
                    <a:pt x="534114" y="274388"/>
                    <a:pt x="536019" y="289628"/>
                    <a:pt x="541734" y="302963"/>
                  </a:cubicBezTo>
                  <a:cubicBezTo>
                    <a:pt x="542687" y="306773"/>
                    <a:pt x="544592" y="311536"/>
                    <a:pt x="545544" y="317251"/>
                  </a:cubicBezTo>
                  <a:cubicBezTo>
                    <a:pt x="548402" y="329633"/>
                    <a:pt x="548402" y="342016"/>
                    <a:pt x="547449" y="354398"/>
                  </a:cubicBezTo>
                  <a:cubicBezTo>
                    <a:pt x="546497" y="364876"/>
                    <a:pt x="546497" y="375353"/>
                    <a:pt x="548402" y="385831"/>
                  </a:cubicBezTo>
                  <a:cubicBezTo>
                    <a:pt x="551259" y="399166"/>
                    <a:pt x="561737" y="409643"/>
                    <a:pt x="574119" y="419168"/>
                  </a:cubicBezTo>
                  <a:cubicBezTo>
                    <a:pt x="585549" y="427741"/>
                    <a:pt x="595074" y="439171"/>
                    <a:pt x="600789" y="451553"/>
                  </a:cubicBezTo>
                  <a:cubicBezTo>
                    <a:pt x="603647" y="460126"/>
                    <a:pt x="605552" y="469651"/>
                    <a:pt x="604599" y="479176"/>
                  </a:cubicBezTo>
                  <a:cubicBezTo>
                    <a:pt x="604599" y="494416"/>
                    <a:pt x="602694" y="508703"/>
                    <a:pt x="599837" y="523943"/>
                  </a:cubicBezTo>
                  <a:cubicBezTo>
                    <a:pt x="596980" y="526801"/>
                    <a:pt x="595074" y="528706"/>
                    <a:pt x="593169" y="528706"/>
                  </a:cubicBezTo>
                  <a:close/>
                  <a:moveTo>
                    <a:pt x="12144" y="519181"/>
                  </a:moveTo>
                  <a:lnTo>
                    <a:pt x="589359" y="519181"/>
                  </a:lnTo>
                  <a:cubicBezTo>
                    <a:pt x="592217" y="506798"/>
                    <a:pt x="593169" y="493463"/>
                    <a:pt x="593169" y="480128"/>
                  </a:cubicBezTo>
                  <a:cubicBezTo>
                    <a:pt x="593169" y="471556"/>
                    <a:pt x="592217" y="463936"/>
                    <a:pt x="589359" y="456316"/>
                  </a:cubicBezTo>
                  <a:cubicBezTo>
                    <a:pt x="583644" y="444886"/>
                    <a:pt x="575072" y="435361"/>
                    <a:pt x="564594" y="427741"/>
                  </a:cubicBezTo>
                  <a:cubicBezTo>
                    <a:pt x="552212" y="416311"/>
                    <a:pt x="539830" y="405833"/>
                    <a:pt x="536019" y="388688"/>
                  </a:cubicBezTo>
                  <a:cubicBezTo>
                    <a:pt x="534114" y="377258"/>
                    <a:pt x="534114" y="365828"/>
                    <a:pt x="535067" y="354398"/>
                  </a:cubicBezTo>
                  <a:cubicBezTo>
                    <a:pt x="536972" y="342968"/>
                    <a:pt x="536019" y="331538"/>
                    <a:pt x="534114" y="321061"/>
                  </a:cubicBezTo>
                  <a:cubicBezTo>
                    <a:pt x="533162" y="316298"/>
                    <a:pt x="531257" y="311536"/>
                    <a:pt x="530305" y="307726"/>
                  </a:cubicBezTo>
                  <a:cubicBezTo>
                    <a:pt x="524589" y="292486"/>
                    <a:pt x="522684" y="276293"/>
                    <a:pt x="524589" y="261053"/>
                  </a:cubicBezTo>
                  <a:cubicBezTo>
                    <a:pt x="528399" y="215333"/>
                    <a:pt x="520779" y="168661"/>
                    <a:pt x="502682" y="125798"/>
                  </a:cubicBezTo>
                  <a:cubicBezTo>
                    <a:pt x="489347" y="94366"/>
                    <a:pt x="471249" y="76268"/>
                    <a:pt x="449342" y="54361"/>
                  </a:cubicBezTo>
                  <a:cubicBezTo>
                    <a:pt x="443627" y="48646"/>
                    <a:pt x="438864" y="43883"/>
                    <a:pt x="433149" y="37216"/>
                  </a:cubicBezTo>
                  <a:cubicBezTo>
                    <a:pt x="426482" y="30548"/>
                    <a:pt x="418862" y="25786"/>
                    <a:pt x="410289" y="22928"/>
                  </a:cubicBezTo>
                  <a:cubicBezTo>
                    <a:pt x="330279" y="-8504"/>
                    <a:pt x="249317" y="20071"/>
                    <a:pt x="212169" y="91508"/>
                  </a:cubicBezTo>
                  <a:cubicBezTo>
                    <a:pt x="202644" y="110558"/>
                    <a:pt x="195024" y="129608"/>
                    <a:pt x="188357" y="149611"/>
                  </a:cubicBezTo>
                  <a:cubicBezTo>
                    <a:pt x="179784" y="176281"/>
                    <a:pt x="168354" y="201046"/>
                    <a:pt x="155019" y="224858"/>
                  </a:cubicBezTo>
                  <a:cubicBezTo>
                    <a:pt x="149304" y="233431"/>
                    <a:pt x="143589" y="242003"/>
                    <a:pt x="137874" y="250576"/>
                  </a:cubicBezTo>
                  <a:cubicBezTo>
                    <a:pt x="123587" y="269626"/>
                    <a:pt x="110252" y="289628"/>
                    <a:pt x="105489" y="311536"/>
                  </a:cubicBezTo>
                  <a:cubicBezTo>
                    <a:pt x="103584" y="324871"/>
                    <a:pt x="102632" y="339158"/>
                    <a:pt x="104537" y="352493"/>
                  </a:cubicBezTo>
                  <a:cubicBezTo>
                    <a:pt x="106442" y="367733"/>
                    <a:pt x="106442" y="383926"/>
                    <a:pt x="103584" y="399166"/>
                  </a:cubicBezTo>
                  <a:cubicBezTo>
                    <a:pt x="101679" y="409643"/>
                    <a:pt x="96917" y="420121"/>
                    <a:pt x="91202" y="428693"/>
                  </a:cubicBezTo>
                  <a:cubicBezTo>
                    <a:pt x="84534" y="437266"/>
                    <a:pt x="77867" y="444886"/>
                    <a:pt x="69294" y="451553"/>
                  </a:cubicBezTo>
                  <a:lnTo>
                    <a:pt x="68342" y="452506"/>
                  </a:lnTo>
                  <a:cubicBezTo>
                    <a:pt x="50244" y="467746"/>
                    <a:pt x="34052" y="484891"/>
                    <a:pt x="20717" y="504893"/>
                  </a:cubicBezTo>
                  <a:cubicBezTo>
                    <a:pt x="16907" y="508703"/>
                    <a:pt x="14049" y="513466"/>
                    <a:pt x="12144" y="519181"/>
                  </a:cubicBezTo>
                  <a:lnTo>
                    <a:pt x="12144" y="519181"/>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3" name="图形 11">
              <a:extLst>
                <a:ext uri="{FF2B5EF4-FFF2-40B4-BE49-F238E27FC236}">
                  <a16:creationId xmlns:a16="http://schemas.microsoft.com/office/drawing/2014/main" id="{4C0FC11B-2762-4198-9BB6-CB7383F304AB}"/>
                </a:ext>
              </a:extLst>
            </p:cNvPr>
            <p:cNvSpPr/>
            <p:nvPr/>
          </p:nvSpPr>
          <p:spPr>
            <a:xfrm>
              <a:off x="6732888" y="2733675"/>
              <a:ext cx="170831" cy="433355"/>
            </a:xfrm>
            <a:custGeom>
              <a:avLst/>
              <a:gdLst>
                <a:gd name="connsiteX0" fmla="*/ 164164 w 170831"/>
                <a:gd name="connsiteY0" fmla="*/ 168592 h 433355"/>
                <a:gd name="connsiteX1" fmla="*/ 85107 w 170831"/>
                <a:gd name="connsiteY1" fmla="*/ 432435 h 433355"/>
                <a:gd name="connsiteX2" fmla="*/ 13669 w 170831"/>
                <a:gd name="connsiteY2" fmla="*/ 205740 h 433355"/>
                <a:gd name="connsiteX3" fmla="*/ 15574 w 170831"/>
                <a:gd name="connsiteY3" fmla="*/ 168592 h 433355"/>
                <a:gd name="connsiteX4" fmla="*/ 20337 w 170831"/>
                <a:gd name="connsiteY4" fmla="*/ 81915 h 433355"/>
                <a:gd name="connsiteX5" fmla="*/ 25099 w 170831"/>
                <a:gd name="connsiteY5" fmla="*/ 952 h 433355"/>
                <a:gd name="connsiteX6" fmla="*/ 163212 w 170831"/>
                <a:gd name="connsiteY6" fmla="*/ 0 h 433355"/>
                <a:gd name="connsiteX7" fmla="*/ 168927 w 170831"/>
                <a:gd name="connsiteY7" fmla="*/ 65723 h 433355"/>
                <a:gd name="connsiteX8" fmla="*/ 170831 w 170831"/>
                <a:gd name="connsiteY8" fmla="*/ 86677 h 433355"/>
                <a:gd name="connsiteX9" fmla="*/ 164164 w 170831"/>
                <a:gd name="connsiteY9" fmla="*/ 168592 h 43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831" h="433355">
                  <a:moveTo>
                    <a:pt x="164164" y="168592"/>
                  </a:moveTo>
                  <a:cubicBezTo>
                    <a:pt x="164164" y="168592"/>
                    <a:pt x="183214" y="451485"/>
                    <a:pt x="85107" y="432435"/>
                  </a:cubicBezTo>
                  <a:cubicBezTo>
                    <a:pt x="-46338" y="404813"/>
                    <a:pt x="13669" y="205740"/>
                    <a:pt x="13669" y="205740"/>
                  </a:cubicBezTo>
                  <a:lnTo>
                    <a:pt x="15574" y="168592"/>
                  </a:lnTo>
                  <a:lnTo>
                    <a:pt x="20337" y="81915"/>
                  </a:lnTo>
                  <a:lnTo>
                    <a:pt x="25099" y="952"/>
                  </a:lnTo>
                  <a:lnTo>
                    <a:pt x="163212" y="0"/>
                  </a:lnTo>
                  <a:lnTo>
                    <a:pt x="168927" y="65723"/>
                  </a:lnTo>
                  <a:lnTo>
                    <a:pt x="170831" y="86677"/>
                  </a:lnTo>
                  <a:lnTo>
                    <a:pt x="164164" y="168592"/>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4" name="图形 11">
              <a:extLst>
                <a:ext uri="{FF2B5EF4-FFF2-40B4-BE49-F238E27FC236}">
                  <a16:creationId xmlns:a16="http://schemas.microsoft.com/office/drawing/2014/main" id="{C09065DA-8FB7-403B-AE38-EB651A49A3AA}"/>
                </a:ext>
              </a:extLst>
            </p:cNvPr>
            <p:cNvSpPr/>
            <p:nvPr/>
          </p:nvSpPr>
          <p:spPr>
            <a:xfrm>
              <a:off x="6726094" y="2727960"/>
              <a:ext cx="179530" cy="443864"/>
            </a:xfrm>
            <a:custGeom>
              <a:avLst/>
              <a:gdLst>
                <a:gd name="connsiteX0" fmla="*/ 100473 w 179530"/>
                <a:gd name="connsiteY0" fmla="*/ 443865 h 443864"/>
                <a:gd name="connsiteX1" fmla="*/ 89996 w 179530"/>
                <a:gd name="connsiteY1" fmla="*/ 442913 h 443864"/>
                <a:gd name="connsiteX2" fmla="*/ 20463 w 179530"/>
                <a:gd name="connsiteY2" fmla="*/ 394335 h 443864"/>
                <a:gd name="connsiteX3" fmla="*/ 13796 w 179530"/>
                <a:gd name="connsiteY3" fmla="*/ 210502 h 443864"/>
                <a:gd name="connsiteX4" fmla="*/ 25226 w 179530"/>
                <a:gd name="connsiteY4" fmla="*/ 6667 h 443864"/>
                <a:gd name="connsiteX5" fmla="*/ 29988 w 179530"/>
                <a:gd name="connsiteY5" fmla="*/ 1905 h 443864"/>
                <a:gd name="connsiteX6" fmla="*/ 168101 w 179530"/>
                <a:gd name="connsiteY6" fmla="*/ 0 h 443864"/>
                <a:gd name="connsiteX7" fmla="*/ 172863 w 179530"/>
                <a:gd name="connsiteY7" fmla="*/ 4763 h 443864"/>
                <a:gd name="connsiteX8" fmla="*/ 179531 w 179530"/>
                <a:gd name="connsiteY8" fmla="*/ 91440 h 443864"/>
                <a:gd name="connsiteX9" fmla="*/ 172863 w 179530"/>
                <a:gd name="connsiteY9" fmla="*/ 173355 h 443864"/>
                <a:gd name="connsiteX10" fmla="*/ 129048 w 179530"/>
                <a:gd name="connsiteY10" fmla="*/ 430530 h 443864"/>
                <a:gd name="connsiteX11" fmla="*/ 100473 w 179530"/>
                <a:gd name="connsiteY11" fmla="*/ 443865 h 443864"/>
                <a:gd name="connsiteX12" fmla="*/ 35703 w 179530"/>
                <a:gd name="connsiteY12" fmla="*/ 12382 h 443864"/>
                <a:gd name="connsiteX13" fmla="*/ 24273 w 179530"/>
                <a:gd name="connsiteY13" fmla="*/ 211455 h 443864"/>
                <a:gd name="connsiteX14" fmla="*/ 24273 w 179530"/>
                <a:gd name="connsiteY14" fmla="*/ 212407 h 443864"/>
                <a:gd name="connsiteX15" fmla="*/ 29988 w 179530"/>
                <a:gd name="connsiteY15" fmla="*/ 389573 h 443864"/>
                <a:gd name="connsiteX16" fmla="*/ 92853 w 179530"/>
                <a:gd name="connsiteY16" fmla="*/ 433388 h 443864"/>
                <a:gd name="connsiteX17" fmla="*/ 126191 w 179530"/>
                <a:gd name="connsiteY17" fmla="*/ 424815 h 443864"/>
                <a:gd name="connsiteX18" fmla="*/ 166196 w 179530"/>
                <a:gd name="connsiteY18" fmla="*/ 175260 h 443864"/>
                <a:gd name="connsiteX19" fmla="*/ 166196 w 179530"/>
                <a:gd name="connsiteY19" fmla="*/ 174307 h 443864"/>
                <a:gd name="connsiteX20" fmla="*/ 172863 w 179530"/>
                <a:gd name="connsiteY20" fmla="*/ 93345 h 443864"/>
                <a:gd name="connsiteX21" fmla="*/ 166196 w 179530"/>
                <a:gd name="connsiteY21" fmla="*/ 11430 h 443864"/>
                <a:gd name="connsiteX22" fmla="*/ 35703 w 179530"/>
                <a:gd name="connsiteY22" fmla="*/ 12382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9530" h="443864">
                  <a:moveTo>
                    <a:pt x="100473" y="443865"/>
                  </a:moveTo>
                  <a:cubicBezTo>
                    <a:pt x="96663" y="443865"/>
                    <a:pt x="93806" y="443865"/>
                    <a:pt x="89996" y="442913"/>
                  </a:cubicBezTo>
                  <a:cubicBezTo>
                    <a:pt x="60468" y="438150"/>
                    <a:pt x="35703" y="420053"/>
                    <a:pt x="20463" y="394335"/>
                  </a:cubicBezTo>
                  <a:cubicBezTo>
                    <a:pt x="-19542" y="327660"/>
                    <a:pt x="10938" y="220027"/>
                    <a:pt x="13796" y="210502"/>
                  </a:cubicBezTo>
                  <a:lnTo>
                    <a:pt x="25226" y="6667"/>
                  </a:lnTo>
                  <a:cubicBezTo>
                    <a:pt x="25226" y="3810"/>
                    <a:pt x="27131" y="1905"/>
                    <a:pt x="29988" y="1905"/>
                  </a:cubicBezTo>
                  <a:lnTo>
                    <a:pt x="168101" y="0"/>
                  </a:lnTo>
                  <a:cubicBezTo>
                    <a:pt x="170958" y="0"/>
                    <a:pt x="172863" y="1905"/>
                    <a:pt x="172863" y="4763"/>
                  </a:cubicBezTo>
                  <a:lnTo>
                    <a:pt x="179531" y="91440"/>
                  </a:lnTo>
                  <a:lnTo>
                    <a:pt x="172863" y="173355"/>
                  </a:lnTo>
                  <a:cubicBezTo>
                    <a:pt x="173816" y="185738"/>
                    <a:pt x="186198" y="380048"/>
                    <a:pt x="129048" y="430530"/>
                  </a:cubicBezTo>
                  <a:cubicBezTo>
                    <a:pt x="123333" y="440055"/>
                    <a:pt x="111903" y="443865"/>
                    <a:pt x="100473" y="443865"/>
                  </a:cubicBezTo>
                  <a:close/>
                  <a:moveTo>
                    <a:pt x="35703" y="12382"/>
                  </a:moveTo>
                  <a:lnTo>
                    <a:pt x="24273" y="211455"/>
                  </a:lnTo>
                  <a:cubicBezTo>
                    <a:pt x="24273" y="211455"/>
                    <a:pt x="24273" y="212407"/>
                    <a:pt x="24273" y="212407"/>
                  </a:cubicBezTo>
                  <a:cubicBezTo>
                    <a:pt x="24273" y="213360"/>
                    <a:pt x="-9064" y="324803"/>
                    <a:pt x="29988" y="389573"/>
                  </a:cubicBezTo>
                  <a:cubicBezTo>
                    <a:pt x="43323" y="412432"/>
                    <a:pt x="66183" y="428625"/>
                    <a:pt x="92853" y="433388"/>
                  </a:cubicBezTo>
                  <a:cubicBezTo>
                    <a:pt x="104283" y="436245"/>
                    <a:pt x="116666" y="432435"/>
                    <a:pt x="126191" y="424815"/>
                  </a:cubicBezTo>
                  <a:cubicBezTo>
                    <a:pt x="180483" y="377190"/>
                    <a:pt x="167148" y="177165"/>
                    <a:pt x="166196" y="175260"/>
                  </a:cubicBezTo>
                  <a:lnTo>
                    <a:pt x="166196" y="174307"/>
                  </a:lnTo>
                  <a:lnTo>
                    <a:pt x="172863" y="93345"/>
                  </a:lnTo>
                  <a:lnTo>
                    <a:pt x="166196" y="11430"/>
                  </a:lnTo>
                  <a:lnTo>
                    <a:pt x="35703" y="1238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5" name="图形 11">
              <a:extLst>
                <a:ext uri="{FF2B5EF4-FFF2-40B4-BE49-F238E27FC236}">
                  <a16:creationId xmlns:a16="http://schemas.microsoft.com/office/drawing/2014/main" id="{5F638DD1-C13E-4B03-B8D8-7D075DEDE748}"/>
                </a:ext>
              </a:extLst>
            </p:cNvPr>
            <p:cNvSpPr/>
            <p:nvPr/>
          </p:nvSpPr>
          <p:spPr>
            <a:xfrm>
              <a:off x="6750367" y="2800350"/>
              <a:ext cx="152400" cy="99223"/>
            </a:xfrm>
            <a:custGeom>
              <a:avLst/>
              <a:gdLst>
                <a:gd name="connsiteX0" fmla="*/ 152400 w 152400"/>
                <a:gd name="connsiteY0" fmla="*/ 20955 h 99223"/>
                <a:gd name="connsiteX1" fmla="*/ 107633 w 152400"/>
                <a:gd name="connsiteY1" fmla="*/ 67627 h 99223"/>
                <a:gd name="connsiteX2" fmla="*/ 0 w 152400"/>
                <a:gd name="connsiteY2" fmla="*/ 98108 h 99223"/>
                <a:gd name="connsiteX3" fmla="*/ 2858 w 152400"/>
                <a:gd name="connsiteY3" fmla="*/ 16193 h 99223"/>
                <a:gd name="connsiteX4" fmla="*/ 82867 w 152400"/>
                <a:gd name="connsiteY4" fmla="*/ 16193 h 99223"/>
                <a:gd name="connsiteX5" fmla="*/ 151448 w 152400"/>
                <a:gd name="connsiteY5" fmla="*/ 0 h 99223"/>
                <a:gd name="connsiteX6" fmla="*/ 152400 w 152400"/>
                <a:gd name="connsiteY6" fmla="*/ 20955 h 9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99223">
                  <a:moveTo>
                    <a:pt x="152400" y="20955"/>
                  </a:moveTo>
                  <a:cubicBezTo>
                    <a:pt x="141923" y="40005"/>
                    <a:pt x="126683" y="55245"/>
                    <a:pt x="107633" y="67627"/>
                  </a:cubicBezTo>
                  <a:cubicBezTo>
                    <a:pt x="78105" y="86677"/>
                    <a:pt x="36195" y="103823"/>
                    <a:pt x="0" y="98108"/>
                  </a:cubicBezTo>
                  <a:lnTo>
                    <a:pt x="2858" y="16193"/>
                  </a:lnTo>
                  <a:cubicBezTo>
                    <a:pt x="29528" y="20002"/>
                    <a:pt x="56198" y="20002"/>
                    <a:pt x="82867" y="16193"/>
                  </a:cubicBezTo>
                  <a:cubicBezTo>
                    <a:pt x="106680" y="15240"/>
                    <a:pt x="129540" y="9525"/>
                    <a:pt x="151448" y="0"/>
                  </a:cubicBezTo>
                  <a:lnTo>
                    <a:pt x="152400" y="2095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6" name="图形 11">
              <a:extLst>
                <a:ext uri="{FF2B5EF4-FFF2-40B4-BE49-F238E27FC236}">
                  <a16:creationId xmlns:a16="http://schemas.microsoft.com/office/drawing/2014/main" id="{FA45D2E5-6C96-44B7-8BD1-4369E55A719E}"/>
                </a:ext>
              </a:extLst>
            </p:cNvPr>
            <p:cNvSpPr/>
            <p:nvPr/>
          </p:nvSpPr>
          <p:spPr>
            <a:xfrm>
              <a:off x="6745604" y="2795825"/>
              <a:ext cx="162877" cy="108346"/>
            </a:xfrm>
            <a:custGeom>
              <a:avLst/>
              <a:gdLst>
                <a:gd name="connsiteX0" fmla="*/ 19050 w 162877"/>
                <a:gd name="connsiteY0" fmla="*/ 108347 h 108346"/>
                <a:gd name="connsiteX1" fmla="*/ 3810 w 162877"/>
                <a:gd name="connsiteY1" fmla="*/ 107394 h 108346"/>
                <a:gd name="connsiteX2" fmla="*/ 0 w 162877"/>
                <a:gd name="connsiteY2" fmla="*/ 102632 h 108346"/>
                <a:gd name="connsiteX3" fmla="*/ 2858 w 162877"/>
                <a:gd name="connsiteY3" fmla="*/ 20717 h 108346"/>
                <a:gd name="connsiteX4" fmla="*/ 4763 w 162877"/>
                <a:gd name="connsiteY4" fmla="*/ 16907 h 108346"/>
                <a:gd name="connsiteX5" fmla="*/ 8573 w 162877"/>
                <a:gd name="connsiteY5" fmla="*/ 15954 h 108346"/>
                <a:gd name="connsiteX6" fmla="*/ 86678 w 162877"/>
                <a:gd name="connsiteY6" fmla="*/ 15954 h 108346"/>
                <a:gd name="connsiteX7" fmla="*/ 153352 w 162877"/>
                <a:gd name="connsiteY7" fmla="*/ 714 h 108346"/>
                <a:gd name="connsiteX8" fmla="*/ 158115 w 162877"/>
                <a:gd name="connsiteY8" fmla="*/ 714 h 108346"/>
                <a:gd name="connsiteX9" fmla="*/ 160973 w 162877"/>
                <a:gd name="connsiteY9" fmla="*/ 4524 h 108346"/>
                <a:gd name="connsiteX10" fmla="*/ 162877 w 162877"/>
                <a:gd name="connsiteY10" fmla="*/ 25479 h 108346"/>
                <a:gd name="connsiteX11" fmla="*/ 161925 w 162877"/>
                <a:gd name="connsiteY11" fmla="*/ 28337 h 108346"/>
                <a:gd name="connsiteX12" fmla="*/ 115253 w 162877"/>
                <a:gd name="connsiteY12" fmla="*/ 76914 h 108346"/>
                <a:gd name="connsiteX13" fmla="*/ 19050 w 162877"/>
                <a:gd name="connsiteY13" fmla="*/ 108347 h 108346"/>
                <a:gd name="connsiteX14" fmla="*/ 9525 w 162877"/>
                <a:gd name="connsiteY14" fmla="*/ 97869 h 108346"/>
                <a:gd name="connsiteX15" fmla="*/ 109538 w 162877"/>
                <a:gd name="connsiteY15" fmla="*/ 67389 h 108346"/>
                <a:gd name="connsiteX16" fmla="*/ 152400 w 162877"/>
                <a:gd name="connsiteY16" fmla="*/ 24527 h 108346"/>
                <a:gd name="connsiteX17" fmla="*/ 151448 w 162877"/>
                <a:gd name="connsiteY17" fmla="*/ 11192 h 108346"/>
                <a:gd name="connsiteX18" fmla="*/ 87630 w 162877"/>
                <a:gd name="connsiteY18" fmla="*/ 24527 h 108346"/>
                <a:gd name="connsiteX19" fmla="*/ 12383 w 162877"/>
                <a:gd name="connsiteY19" fmla="*/ 25479 h 108346"/>
                <a:gd name="connsiteX20" fmla="*/ 9525 w 162877"/>
                <a:gd name="connsiteY20" fmla="*/ 97869 h 10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877" h="108346">
                  <a:moveTo>
                    <a:pt x="19050" y="108347"/>
                  </a:moveTo>
                  <a:cubicBezTo>
                    <a:pt x="14288" y="108347"/>
                    <a:pt x="8573" y="108347"/>
                    <a:pt x="3810" y="107394"/>
                  </a:cubicBezTo>
                  <a:cubicBezTo>
                    <a:pt x="1905" y="107394"/>
                    <a:pt x="0" y="104537"/>
                    <a:pt x="0" y="102632"/>
                  </a:cubicBezTo>
                  <a:lnTo>
                    <a:pt x="2858" y="20717"/>
                  </a:lnTo>
                  <a:cubicBezTo>
                    <a:pt x="2858" y="19764"/>
                    <a:pt x="3810" y="17859"/>
                    <a:pt x="4763" y="16907"/>
                  </a:cubicBezTo>
                  <a:cubicBezTo>
                    <a:pt x="5715" y="15954"/>
                    <a:pt x="7620" y="15954"/>
                    <a:pt x="8573" y="15954"/>
                  </a:cubicBezTo>
                  <a:cubicBezTo>
                    <a:pt x="34290" y="19764"/>
                    <a:pt x="60960" y="19764"/>
                    <a:pt x="86678" y="15954"/>
                  </a:cubicBezTo>
                  <a:cubicBezTo>
                    <a:pt x="109538" y="15002"/>
                    <a:pt x="132398" y="9287"/>
                    <a:pt x="153352" y="714"/>
                  </a:cubicBezTo>
                  <a:cubicBezTo>
                    <a:pt x="154305" y="-238"/>
                    <a:pt x="156210" y="-238"/>
                    <a:pt x="158115" y="714"/>
                  </a:cubicBezTo>
                  <a:cubicBezTo>
                    <a:pt x="159067" y="1667"/>
                    <a:pt x="160020" y="2619"/>
                    <a:pt x="160973" y="4524"/>
                  </a:cubicBezTo>
                  <a:lnTo>
                    <a:pt x="162877" y="25479"/>
                  </a:lnTo>
                  <a:cubicBezTo>
                    <a:pt x="162877" y="26432"/>
                    <a:pt x="162877" y="27384"/>
                    <a:pt x="161925" y="28337"/>
                  </a:cubicBezTo>
                  <a:cubicBezTo>
                    <a:pt x="150495" y="48339"/>
                    <a:pt x="134303" y="64532"/>
                    <a:pt x="115253" y="76914"/>
                  </a:cubicBezTo>
                  <a:cubicBezTo>
                    <a:pt x="86678" y="95012"/>
                    <a:pt x="53340" y="106442"/>
                    <a:pt x="19050" y="108347"/>
                  </a:cubicBezTo>
                  <a:close/>
                  <a:moveTo>
                    <a:pt x="9525" y="97869"/>
                  </a:moveTo>
                  <a:cubicBezTo>
                    <a:pt x="38100" y="100727"/>
                    <a:pt x="75248" y="90249"/>
                    <a:pt x="109538" y="67389"/>
                  </a:cubicBezTo>
                  <a:cubicBezTo>
                    <a:pt x="126683" y="56912"/>
                    <a:pt x="141923" y="41672"/>
                    <a:pt x="152400" y="24527"/>
                  </a:cubicBezTo>
                  <a:lnTo>
                    <a:pt x="151448" y="11192"/>
                  </a:lnTo>
                  <a:cubicBezTo>
                    <a:pt x="130492" y="18812"/>
                    <a:pt x="109538" y="23574"/>
                    <a:pt x="87630" y="24527"/>
                  </a:cubicBezTo>
                  <a:cubicBezTo>
                    <a:pt x="62865" y="28337"/>
                    <a:pt x="37148" y="28337"/>
                    <a:pt x="12383" y="25479"/>
                  </a:cubicBezTo>
                  <a:lnTo>
                    <a:pt x="9525" y="97869"/>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7" name="图形 11">
              <a:extLst>
                <a:ext uri="{FF2B5EF4-FFF2-40B4-BE49-F238E27FC236}">
                  <a16:creationId xmlns:a16="http://schemas.microsoft.com/office/drawing/2014/main" id="{F546A867-4280-4337-A748-0F024811B76B}"/>
                </a:ext>
              </a:extLst>
            </p:cNvPr>
            <p:cNvSpPr/>
            <p:nvPr/>
          </p:nvSpPr>
          <p:spPr>
            <a:xfrm>
              <a:off x="6695122" y="2499359"/>
              <a:ext cx="258127" cy="336244"/>
            </a:xfrm>
            <a:custGeom>
              <a:avLst/>
              <a:gdLst>
                <a:gd name="connsiteX0" fmla="*/ 137160 w 258127"/>
                <a:gd name="connsiteY0" fmla="*/ 336232 h 336244"/>
                <a:gd name="connsiteX1" fmla="*/ 122873 w 258127"/>
                <a:gd name="connsiteY1" fmla="*/ 336232 h 336244"/>
                <a:gd name="connsiteX2" fmla="*/ 0 w 258127"/>
                <a:gd name="connsiteY2" fmla="*/ 216217 h 336244"/>
                <a:gd name="connsiteX3" fmla="*/ 10478 w 258127"/>
                <a:gd name="connsiteY3" fmla="*/ 104775 h 336244"/>
                <a:gd name="connsiteX4" fmla="*/ 110490 w 258127"/>
                <a:gd name="connsiteY4" fmla="*/ 67628 h 336244"/>
                <a:gd name="connsiteX5" fmla="*/ 204788 w 258127"/>
                <a:gd name="connsiteY5" fmla="*/ 0 h 336244"/>
                <a:gd name="connsiteX6" fmla="*/ 221933 w 258127"/>
                <a:gd name="connsiteY6" fmla="*/ 77153 h 336244"/>
                <a:gd name="connsiteX7" fmla="*/ 255270 w 258127"/>
                <a:gd name="connsiteY7" fmla="*/ 127635 h 336244"/>
                <a:gd name="connsiteX8" fmla="*/ 258128 w 258127"/>
                <a:gd name="connsiteY8" fmla="*/ 212408 h 336244"/>
                <a:gd name="connsiteX9" fmla="*/ 137160 w 258127"/>
                <a:gd name="connsiteY9" fmla="*/ 336232 h 336244"/>
                <a:gd name="connsiteX10" fmla="*/ 137160 w 258127"/>
                <a:gd name="connsiteY10" fmla="*/ 336232 h 33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27" h="336244">
                  <a:moveTo>
                    <a:pt x="137160" y="336232"/>
                  </a:moveTo>
                  <a:lnTo>
                    <a:pt x="122873" y="336232"/>
                  </a:lnTo>
                  <a:cubicBezTo>
                    <a:pt x="55245" y="337185"/>
                    <a:pt x="953" y="282893"/>
                    <a:pt x="0" y="216217"/>
                  </a:cubicBezTo>
                  <a:cubicBezTo>
                    <a:pt x="953" y="179070"/>
                    <a:pt x="4763" y="141923"/>
                    <a:pt x="10478" y="104775"/>
                  </a:cubicBezTo>
                  <a:cubicBezTo>
                    <a:pt x="10478" y="104775"/>
                    <a:pt x="66675" y="84773"/>
                    <a:pt x="110490" y="67628"/>
                  </a:cubicBezTo>
                  <a:cubicBezTo>
                    <a:pt x="184785" y="40005"/>
                    <a:pt x="204788" y="0"/>
                    <a:pt x="204788" y="0"/>
                  </a:cubicBezTo>
                  <a:cubicBezTo>
                    <a:pt x="206693" y="26670"/>
                    <a:pt x="213360" y="52388"/>
                    <a:pt x="221933" y="77153"/>
                  </a:cubicBezTo>
                  <a:cubicBezTo>
                    <a:pt x="231458" y="95250"/>
                    <a:pt x="242888" y="112395"/>
                    <a:pt x="255270" y="127635"/>
                  </a:cubicBezTo>
                  <a:cubicBezTo>
                    <a:pt x="255270" y="127635"/>
                    <a:pt x="257175" y="187642"/>
                    <a:pt x="258128" y="212408"/>
                  </a:cubicBezTo>
                  <a:cubicBezTo>
                    <a:pt x="258128" y="280035"/>
                    <a:pt x="204788" y="335280"/>
                    <a:pt x="137160" y="336232"/>
                  </a:cubicBezTo>
                  <a:cubicBezTo>
                    <a:pt x="137160" y="336232"/>
                    <a:pt x="137160" y="336232"/>
                    <a:pt x="137160" y="336232"/>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8" name="图形 11">
              <a:extLst>
                <a:ext uri="{FF2B5EF4-FFF2-40B4-BE49-F238E27FC236}">
                  <a16:creationId xmlns:a16="http://schemas.microsoft.com/office/drawing/2014/main" id="{1F7F6B30-160A-4939-82F6-490068CEC4C3}"/>
                </a:ext>
              </a:extLst>
            </p:cNvPr>
            <p:cNvSpPr/>
            <p:nvPr/>
          </p:nvSpPr>
          <p:spPr>
            <a:xfrm>
              <a:off x="6690359" y="2491492"/>
              <a:ext cx="267664" cy="348862"/>
            </a:xfrm>
            <a:custGeom>
              <a:avLst/>
              <a:gdLst>
                <a:gd name="connsiteX0" fmla="*/ 126683 w 267664"/>
                <a:gd name="connsiteY0" fmla="*/ 348863 h 348862"/>
                <a:gd name="connsiteX1" fmla="*/ 0 w 267664"/>
                <a:gd name="connsiteY1" fmla="*/ 223133 h 348862"/>
                <a:gd name="connsiteX2" fmla="*/ 10478 w 267664"/>
                <a:gd name="connsiteY2" fmla="*/ 110738 h 348862"/>
                <a:gd name="connsiteX3" fmla="*/ 13335 w 267664"/>
                <a:gd name="connsiteY3" fmla="*/ 106928 h 348862"/>
                <a:gd name="connsiteX4" fmla="*/ 113348 w 267664"/>
                <a:gd name="connsiteY4" fmla="*/ 69780 h 348862"/>
                <a:gd name="connsiteX5" fmla="*/ 204788 w 267664"/>
                <a:gd name="connsiteY5" fmla="*/ 4058 h 348862"/>
                <a:gd name="connsiteX6" fmla="*/ 210503 w 267664"/>
                <a:gd name="connsiteY6" fmla="*/ 248 h 348862"/>
                <a:gd name="connsiteX7" fmla="*/ 214313 w 267664"/>
                <a:gd name="connsiteY7" fmla="*/ 5963 h 348862"/>
                <a:gd name="connsiteX8" fmla="*/ 231458 w 267664"/>
                <a:gd name="connsiteY8" fmla="*/ 82163 h 348862"/>
                <a:gd name="connsiteX9" fmla="*/ 263843 w 267664"/>
                <a:gd name="connsiteY9" fmla="*/ 132645 h 348862"/>
                <a:gd name="connsiteX10" fmla="*/ 264795 w 267664"/>
                <a:gd name="connsiteY10" fmla="*/ 135503 h 348862"/>
                <a:gd name="connsiteX11" fmla="*/ 267653 w 267664"/>
                <a:gd name="connsiteY11" fmla="*/ 220275 h 348862"/>
                <a:gd name="connsiteX12" fmla="*/ 141923 w 267664"/>
                <a:gd name="connsiteY12" fmla="*/ 347910 h 348862"/>
                <a:gd name="connsiteX13" fmla="*/ 141923 w 267664"/>
                <a:gd name="connsiteY13" fmla="*/ 347910 h 348862"/>
                <a:gd name="connsiteX14" fmla="*/ 126683 w 267664"/>
                <a:gd name="connsiteY14" fmla="*/ 348863 h 348862"/>
                <a:gd name="connsiteX15" fmla="*/ 126683 w 267664"/>
                <a:gd name="connsiteY15" fmla="*/ 348863 h 348862"/>
                <a:gd name="connsiteX16" fmla="*/ 20003 w 267664"/>
                <a:gd name="connsiteY16" fmla="*/ 115500 h 348862"/>
                <a:gd name="connsiteX17" fmla="*/ 10478 w 267664"/>
                <a:gd name="connsiteY17" fmla="*/ 223133 h 348862"/>
                <a:gd name="connsiteX18" fmla="*/ 126683 w 267664"/>
                <a:gd name="connsiteY18" fmla="*/ 338385 h 348862"/>
                <a:gd name="connsiteX19" fmla="*/ 127635 w 267664"/>
                <a:gd name="connsiteY19" fmla="*/ 338385 h 348862"/>
                <a:gd name="connsiteX20" fmla="*/ 141923 w 267664"/>
                <a:gd name="connsiteY20" fmla="*/ 338385 h 348862"/>
                <a:gd name="connsiteX21" fmla="*/ 141923 w 267664"/>
                <a:gd name="connsiteY21" fmla="*/ 338385 h 348862"/>
                <a:gd name="connsiteX22" fmla="*/ 257175 w 267664"/>
                <a:gd name="connsiteY22" fmla="*/ 220275 h 348862"/>
                <a:gd name="connsiteX23" fmla="*/ 254318 w 267664"/>
                <a:gd name="connsiteY23" fmla="*/ 137408 h 348862"/>
                <a:gd name="connsiteX24" fmla="*/ 221933 w 267664"/>
                <a:gd name="connsiteY24" fmla="*/ 86925 h 348862"/>
                <a:gd name="connsiteX25" fmla="*/ 205740 w 267664"/>
                <a:gd name="connsiteY25" fmla="*/ 21203 h 348862"/>
                <a:gd name="connsiteX26" fmla="*/ 117158 w 267664"/>
                <a:gd name="connsiteY26" fmla="*/ 80258 h 348862"/>
                <a:gd name="connsiteX27" fmla="*/ 20003 w 267664"/>
                <a:gd name="connsiteY27" fmla="*/ 115500 h 348862"/>
                <a:gd name="connsiteX28" fmla="*/ 20003 w 267664"/>
                <a:gd name="connsiteY28" fmla="*/ 115500 h 34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7664" h="348862">
                  <a:moveTo>
                    <a:pt x="126683" y="348863"/>
                  </a:moveTo>
                  <a:cubicBezTo>
                    <a:pt x="57150" y="348863"/>
                    <a:pt x="953" y="292665"/>
                    <a:pt x="0" y="223133"/>
                  </a:cubicBezTo>
                  <a:cubicBezTo>
                    <a:pt x="953" y="185033"/>
                    <a:pt x="4763" y="147885"/>
                    <a:pt x="10478" y="110738"/>
                  </a:cubicBezTo>
                  <a:cubicBezTo>
                    <a:pt x="10478" y="108833"/>
                    <a:pt x="12383" y="106928"/>
                    <a:pt x="13335" y="106928"/>
                  </a:cubicBezTo>
                  <a:cubicBezTo>
                    <a:pt x="14288" y="106928"/>
                    <a:pt x="69533" y="86925"/>
                    <a:pt x="113348" y="69780"/>
                  </a:cubicBezTo>
                  <a:cubicBezTo>
                    <a:pt x="184785" y="43110"/>
                    <a:pt x="204788" y="5010"/>
                    <a:pt x="204788" y="4058"/>
                  </a:cubicBezTo>
                  <a:cubicBezTo>
                    <a:pt x="205740" y="1200"/>
                    <a:pt x="207645" y="-705"/>
                    <a:pt x="210503" y="248"/>
                  </a:cubicBezTo>
                  <a:cubicBezTo>
                    <a:pt x="213360" y="1200"/>
                    <a:pt x="214313" y="3105"/>
                    <a:pt x="214313" y="5963"/>
                  </a:cubicBezTo>
                  <a:cubicBezTo>
                    <a:pt x="216218" y="31680"/>
                    <a:pt x="221933" y="57398"/>
                    <a:pt x="231458" y="82163"/>
                  </a:cubicBezTo>
                  <a:cubicBezTo>
                    <a:pt x="240983" y="100260"/>
                    <a:pt x="251460" y="116453"/>
                    <a:pt x="263843" y="132645"/>
                  </a:cubicBezTo>
                  <a:cubicBezTo>
                    <a:pt x="264795" y="133598"/>
                    <a:pt x="264795" y="134550"/>
                    <a:pt x="264795" y="135503"/>
                  </a:cubicBezTo>
                  <a:cubicBezTo>
                    <a:pt x="264795" y="136455"/>
                    <a:pt x="266700" y="195510"/>
                    <a:pt x="267653" y="220275"/>
                  </a:cubicBezTo>
                  <a:cubicBezTo>
                    <a:pt x="268605" y="290760"/>
                    <a:pt x="212408" y="347910"/>
                    <a:pt x="141923" y="347910"/>
                  </a:cubicBezTo>
                  <a:cubicBezTo>
                    <a:pt x="141923" y="347910"/>
                    <a:pt x="141923" y="347910"/>
                    <a:pt x="141923" y="347910"/>
                  </a:cubicBezTo>
                  <a:lnTo>
                    <a:pt x="126683" y="348863"/>
                  </a:lnTo>
                  <a:lnTo>
                    <a:pt x="126683" y="348863"/>
                  </a:lnTo>
                  <a:close/>
                  <a:moveTo>
                    <a:pt x="20003" y="115500"/>
                  </a:moveTo>
                  <a:cubicBezTo>
                    <a:pt x="14288" y="150743"/>
                    <a:pt x="11430" y="186938"/>
                    <a:pt x="10478" y="223133"/>
                  </a:cubicBezTo>
                  <a:cubicBezTo>
                    <a:pt x="11430" y="286950"/>
                    <a:pt x="62865" y="338385"/>
                    <a:pt x="126683" y="338385"/>
                  </a:cubicBezTo>
                  <a:lnTo>
                    <a:pt x="127635" y="338385"/>
                  </a:lnTo>
                  <a:lnTo>
                    <a:pt x="141923" y="338385"/>
                  </a:lnTo>
                  <a:lnTo>
                    <a:pt x="141923" y="338385"/>
                  </a:lnTo>
                  <a:cubicBezTo>
                    <a:pt x="206693" y="337433"/>
                    <a:pt x="258128" y="285045"/>
                    <a:pt x="257175" y="220275"/>
                  </a:cubicBezTo>
                  <a:cubicBezTo>
                    <a:pt x="257175" y="197415"/>
                    <a:pt x="255270" y="146933"/>
                    <a:pt x="254318" y="137408"/>
                  </a:cubicBezTo>
                  <a:cubicBezTo>
                    <a:pt x="241935" y="121215"/>
                    <a:pt x="231458" y="105023"/>
                    <a:pt x="221933" y="86925"/>
                  </a:cubicBezTo>
                  <a:cubicBezTo>
                    <a:pt x="214313" y="65970"/>
                    <a:pt x="208597" y="44063"/>
                    <a:pt x="205740" y="21203"/>
                  </a:cubicBezTo>
                  <a:cubicBezTo>
                    <a:pt x="194310" y="35490"/>
                    <a:pt x="168593" y="60255"/>
                    <a:pt x="117158" y="80258"/>
                  </a:cubicBezTo>
                  <a:cubicBezTo>
                    <a:pt x="79058" y="94545"/>
                    <a:pt x="32385" y="111690"/>
                    <a:pt x="20003" y="115500"/>
                  </a:cubicBezTo>
                  <a:lnTo>
                    <a:pt x="20003" y="11550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9" name="图形 11">
              <a:extLst>
                <a:ext uri="{FF2B5EF4-FFF2-40B4-BE49-F238E27FC236}">
                  <a16:creationId xmlns:a16="http://schemas.microsoft.com/office/drawing/2014/main" id="{D052DB01-DD5C-44B9-83ED-FB3C889157F0}"/>
                </a:ext>
              </a:extLst>
            </p:cNvPr>
            <p:cNvSpPr/>
            <p:nvPr/>
          </p:nvSpPr>
          <p:spPr>
            <a:xfrm>
              <a:off x="6791740" y="2611397"/>
              <a:ext cx="49114" cy="102274"/>
            </a:xfrm>
            <a:custGeom>
              <a:avLst/>
              <a:gdLst>
                <a:gd name="connsiteX0" fmla="*/ 26254 w 49114"/>
                <a:gd name="connsiteY0" fmla="*/ 102275 h 102274"/>
                <a:gd name="connsiteX1" fmla="*/ 10062 w 49114"/>
                <a:gd name="connsiteY1" fmla="*/ 101322 h 102274"/>
                <a:gd name="connsiteX2" fmla="*/ 2442 w 49114"/>
                <a:gd name="connsiteY2" fmla="*/ 96560 h 102274"/>
                <a:gd name="connsiteX3" fmla="*/ 20539 w 49114"/>
                <a:gd name="connsiteY3" fmla="*/ 3215 h 102274"/>
                <a:gd name="connsiteX4" fmla="*/ 27207 w 49114"/>
                <a:gd name="connsiteY4" fmla="*/ 357 h 102274"/>
                <a:gd name="connsiteX5" fmla="*/ 30064 w 49114"/>
                <a:gd name="connsiteY5" fmla="*/ 7025 h 102274"/>
                <a:gd name="connsiteX6" fmla="*/ 11014 w 49114"/>
                <a:gd name="connsiteY6" fmla="*/ 91797 h 102274"/>
                <a:gd name="connsiteX7" fmla="*/ 44352 w 49114"/>
                <a:gd name="connsiteY7" fmla="*/ 90845 h 102274"/>
                <a:gd name="connsiteX8" fmla="*/ 49114 w 49114"/>
                <a:gd name="connsiteY8" fmla="*/ 96560 h 102274"/>
                <a:gd name="connsiteX9" fmla="*/ 46257 w 49114"/>
                <a:gd name="connsiteY9" fmla="*/ 100370 h 102274"/>
                <a:gd name="connsiteX10" fmla="*/ 26254 w 49114"/>
                <a:gd name="connsiteY10" fmla="*/ 102275 h 1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14" h="102274">
                  <a:moveTo>
                    <a:pt x="26254" y="102275"/>
                  </a:moveTo>
                  <a:cubicBezTo>
                    <a:pt x="20539" y="102275"/>
                    <a:pt x="15777" y="102275"/>
                    <a:pt x="10062" y="101322"/>
                  </a:cubicBezTo>
                  <a:cubicBezTo>
                    <a:pt x="7204" y="101322"/>
                    <a:pt x="4347" y="99417"/>
                    <a:pt x="2442" y="96560"/>
                  </a:cubicBezTo>
                  <a:cubicBezTo>
                    <a:pt x="-7083" y="81320"/>
                    <a:pt x="13872" y="21312"/>
                    <a:pt x="20539" y="3215"/>
                  </a:cubicBezTo>
                  <a:cubicBezTo>
                    <a:pt x="21492" y="357"/>
                    <a:pt x="24349" y="-595"/>
                    <a:pt x="27207" y="357"/>
                  </a:cubicBezTo>
                  <a:cubicBezTo>
                    <a:pt x="30064" y="1310"/>
                    <a:pt x="31017" y="4167"/>
                    <a:pt x="30064" y="7025"/>
                  </a:cubicBezTo>
                  <a:cubicBezTo>
                    <a:pt x="14824" y="47030"/>
                    <a:pt x="6252" y="87035"/>
                    <a:pt x="11014" y="91797"/>
                  </a:cubicBezTo>
                  <a:cubicBezTo>
                    <a:pt x="22444" y="92750"/>
                    <a:pt x="33874" y="92750"/>
                    <a:pt x="44352" y="90845"/>
                  </a:cubicBezTo>
                  <a:cubicBezTo>
                    <a:pt x="47209" y="90845"/>
                    <a:pt x="49114" y="93702"/>
                    <a:pt x="49114" y="96560"/>
                  </a:cubicBezTo>
                  <a:cubicBezTo>
                    <a:pt x="49114" y="98465"/>
                    <a:pt x="48162" y="100370"/>
                    <a:pt x="46257" y="100370"/>
                  </a:cubicBezTo>
                  <a:cubicBezTo>
                    <a:pt x="39589" y="102275"/>
                    <a:pt x="32922" y="102275"/>
                    <a:pt x="26254" y="10227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0" name="图形 11">
              <a:extLst>
                <a:ext uri="{FF2B5EF4-FFF2-40B4-BE49-F238E27FC236}">
                  <a16:creationId xmlns:a16="http://schemas.microsoft.com/office/drawing/2014/main" id="{6AFB5EC2-FBD4-4EC3-836E-0B4CCFF1177C}"/>
                </a:ext>
              </a:extLst>
            </p:cNvPr>
            <p:cNvSpPr/>
            <p:nvPr/>
          </p:nvSpPr>
          <p:spPr>
            <a:xfrm rot="-37801">
              <a:off x="6871242" y="2617450"/>
              <a:ext cx="17144" cy="41908"/>
            </a:xfrm>
            <a:custGeom>
              <a:avLst/>
              <a:gdLst>
                <a:gd name="connsiteX0" fmla="*/ 17144 w 17144"/>
                <a:gd name="connsiteY0" fmla="*/ 20954 h 41908"/>
                <a:gd name="connsiteX1" fmla="*/ 8572 w 17144"/>
                <a:gd name="connsiteY1" fmla="*/ 41908 h 41908"/>
                <a:gd name="connsiteX2" fmla="*/ 0 w 17144"/>
                <a:gd name="connsiteY2" fmla="*/ 20954 h 41908"/>
                <a:gd name="connsiteX3" fmla="*/ 8572 w 17144"/>
                <a:gd name="connsiteY3" fmla="*/ 0 h 41908"/>
                <a:gd name="connsiteX4" fmla="*/ 17144 w 17144"/>
                <a:gd name="connsiteY4" fmla="*/ 20954 h 4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41908">
                  <a:moveTo>
                    <a:pt x="17144" y="20954"/>
                  </a:moveTo>
                  <a:cubicBezTo>
                    <a:pt x="17144" y="32527"/>
                    <a:pt x="13306" y="41908"/>
                    <a:pt x="8572" y="41908"/>
                  </a:cubicBezTo>
                  <a:cubicBezTo>
                    <a:pt x="3838" y="41908"/>
                    <a:pt x="0" y="32527"/>
                    <a:pt x="0" y="20954"/>
                  </a:cubicBezTo>
                  <a:cubicBezTo>
                    <a:pt x="0" y="9381"/>
                    <a:pt x="3838" y="0"/>
                    <a:pt x="8572" y="0"/>
                  </a:cubicBezTo>
                  <a:cubicBezTo>
                    <a:pt x="13306" y="0"/>
                    <a:pt x="17144" y="9381"/>
                    <a:pt x="17144" y="2095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1" name="图形 11">
              <a:extLst>
                <a:ext uri="{FF2B5EF4-FFF2-40B4-BE49-F238E27FC236}">
                  <a16:creationId xmlns:a16="http://schemas.microsoft.com/office/drawing/2014/main" id="{77C85ADC-B629-4857-921B-4D5E6BDFEC23}"/>
                </a:ext>
              </a:extLst>
            </p:cNvPr>
            <p:cNvSpPr/>
            <p:nvPr/>
          </p:nvSpPr>
          <p:spPr>
            <a:xfrm rot="-37801">
              <a:off x="6759802" y="2614599"/>
              <a:ext cx="17144" cy="41908"/>
            </a:xfrm>
            <a:custGeom>
              <a:avLst/>
              <a:gdLst>
                <a:gd name="connsiteX0" fmla="*/ 17144 w 17144"/>
                <a:gd name="connsiteY0" fmla="*/ 20954 h 41908"/>
                <a:gd name="connsiteX1" fmla="*/ 8572 w 17144"/>
                <a:gd name="connsiteY1" fmla="*/ 41908 h 41908"/>
                <a:gd name="connsiteX2" fmla="*/ 0 w 17144"/>
                <a:gd name="connsiteY2" fmla="*/ 20954 h 41908"/>
                <a:gd name="connsiteX3" fmla="*/ 8572 w 17144"/>
                <a:gd name="connsiteY3" fmla="*/ 0 h 41908"/>
                <a:gd name="connsiteX4" fmla="*/ 17144 w 17144"/>
                <a:gd name="connsiteY4" fmla="*/ 20954 h 4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41908">
                  <a:moveTo>
                    <a:pt x="17144" y="20954"/>
                  </a:moveTo>
                  <a:cubicBezTo>
                    <a:pt x="17144" y="32527"/>
                    <a:pt x="13306" y="41908"/>
                    <a:pt x="8572" y="41908"/>
                  </a:cubicBezTo>
                  <a:cubicBezTo>
                    <a:pt x="3838" y="41908"/>
                    <a:pt x="0" y="32527"/>
                    <a:pt x="0" y="20954"/>
                  </a:cubicBezTo>
                  <a:cubicBezTo>
                    <a:pt x="0" y="9382"/>
                    <a:pt x="3838" y="0"/>
                    <a:pt x="8572" y="0"/>
                  </a:cubicBezTo>
                  <a:cubicBezTo>
                    <a:pt x="13306" y="0"/>
                    <a:pt x="17144" y="9382"/>
                    <a:pt x="17144" y="2095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2" name="图形 11">
              <a:extLst>
                <a:ext uri="{FF2B5EF4-FFF2-40B4-BE49-F238E27FC236}">
                  <a16:creationId xmlns:a16="http://schemas.microsoft.com/office/drawing/2014/main" id="{53E84004-D479-46BC-AF21-09200D5A411E}"/>
                </a:ext>
              </a:extLst>
            </p:cNvPr>
            <p:cNvSpPr/>
            <p:nvPr/>
          </p:nvSpPr>
          <p:spPr>
            <a:xfrm>
              <a:off x="6678403" y="2897502"/>
              <a:ext cx="144353" cy="311271"/>
            </a:xfrm>
            <a:custGeom>
              <a:avLst/>
              <a:gdLst>
                <a:gd name="connsiteX0" fmla="*/ 71963 w 144353"/>
                <a:gd name="connsiteY0" fmla="*/ 4765 h 311271"/>
                <a:gd name="connsiteX1" fmla="*/ 526 w 144353"/>
                <a:gd name="connsiteY1" fmla="*/ 26673 h 311271"/>
                <a:gd name="connsiteX2" fmla="*/ 71963 w 144353"/>
                <a:gd name="connsiteY2" fmla="*/ 308613 h 311271"/>
                <a:gd name="connsiteX3" fmla="*/ 144354 w 144353"/>
                <a:gd name="connsiteY3" fmla="*/ 268608 h 311271"/>
                <a:gd name="connsiteX4" fmla="*/ 71963 w 144353"/>
                <a:gd name="connsiteY4" fmla="*/ 4765 h 311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53" h="311271">
                  <a:moveTo>
                    <a:pt x="71963" y="4765"/>
                  </a:moveTo>
                  <a:cubicBezTo>
                    <a:pt x="45293" y="-9522"/>
                    <a:pt x="4336" y="11433"/>
                    <a:pt x="526" y="26673"/>
                  </a:cubicBezTo>
                  <a:cubicBezTo>
                    <a:pt x="-3284" y="40960"/>
                    <a:pt x="12909" y="273370"/>
                    <a:pt x="71963" y="308613"/>
                  </a:cubicBezTo>
                  <a:cubicBezTo>
                    <a:pt x="97681" y="323853"/>
                    <a:pt x="144354" y="268608"/>
                    <a:pt x="144354" y="268608"/>
                  </a:cubicBezTo>
                  <a:cubicBezTo>
                    <a:pt x="144354" y="268608"/>
                    <a:pt x="77679" y="240033"/>
                    <a:pt x="71963" y="476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3" name="图形 11">
              <a:extLst>
                <a:ext uri="{FF2B5EF4-FFF2-40B4-BE49-F238E27FC236}">
                  <a16:creationId xmlns:a16="http://schemas.microsoft.com/office/drawing/2014/main" id="{9B3818E1-2F7B-424F-9AB7-65624EC6A61E}"/>
                </a:ext>
              </a:extLst>
            </p:cNvPr>
            <p:cNvSpPr/>
            <p:nvPr/>
          </p:nvSpPr>
          <p:spPr>
            <a:xfrm>
              <a:off x="6673621" y="2892243"/>
              <a:ext cx="154850" cy="321491"/>
            </a:xfrm>
            <a:custGeom>
              <a:avLst/>
              <a:gdLst>
                <a:gd name="connsiteX0" fmla="*/ 87223 w 154850"/>
                <a:gd name="connsiteY0" fmla="*/ 321491 h 321491"/>
                <a:gd name="connsiteX1" fmla="*/ 74841 w 154850"/>
                <a:gd name="connsiteY1" fmla="*/ 317681 h 321491"/>
                <a:gd name="connsiteX2" fmla="*/ 546 w 154850"/>
                <a:gd name="connsiteY2" fmla="*/ 30026 h 321491"/>
                <a:gd name="connsiteX3" fmla="*/ 27216 w 154850"/>
                <a:gd name="connsiteY3" fmla="*/ 6214 h 321491"/>
                <a:gd name="connsiteX4" fmla="*/ 79603 w 154850"/>
                <a:gd name="connsiteY4" fmla="*/ 5261 h 321491"/>
                <a:gd name="connsiteX5" fmla="*/ 82461 w 154850"/>
                <a:gd name="connsiteY5" fmla="*/ 10023 h 321491"/>
                <a:gd name="connsiteX6" fmla="*/ 151993 w 154850"/>
                <a:gd name="connsiteY6" fmla="*/ 269104 h 321491"/>
                <a:gd name="connsiteX7" fmla="*/ 154851 w 154850"/>
                <a:gd name="connsiteY7" fmla="*/ 272914 h 321491"/>
                <a:gd name="connsiteX8" fmla="*/ 153898 w 154850"/>
                <a:gd name="connsiteY8" fmla="*/ 277676 h 321491"/>
                <a:gd name="connsiteX9" fmla="*/ 87223 w 154850"/>
                <a:gd name="connsiteY9" fmla="*/ 321491 h 321491"/>
                <a:gd name="connsiteX10" fmla="*/ 56743 w 154850"/>
                <a:gd name="connsiteY10" fmla="*/ 10976 h 321491"/>
                <a:gd name="connsiteX11" fmla="*/ 31026 w 154850"/>
                <a:gd name="connsiteY11" fmla="*/ 16691 h 321491"/>
                <a:gd name="connsiteX12" fmla="*/ 10071 w 154850"/>
                <a:gd name="connsiteY12" fmla="*/ 33836 h 321491"/>
                <a:gd name="connsiteX13" fmla="*/ 22453 w 154850"/>
                <a:gd name="connsiteY13" fmla="*/ 165281 h 321491"/>
                <a:gd name="connsiteX14" fmla="*/ 79603 w 154850"/>
                <a:gd name="connsiteY14" fmla="*/ 310061 h 321491"/>
                <a:gd name="connsiteX15" fmla="*/ 141516 w 154850"/>
                <a:gd name="connsiteY15" fmla="*/ 275771 h 321491"/>
                <a:gd name="connsiteX16" fmla="*/ 71983 w 154850"/>
                <a:gd name="connsiteY16" fmla="*/ 13833 h 321491"/>
                <a:gd name="connsiteX17" fmla="*/ 56743 w 154850"/>
                <a:gd name="connsiteY17" fmla="*/ 10976 h 32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850" h="321491">
                  <a:moveTo>
                    <a:pt x="87223" y="321491"/>
                  </a:moveTo>
                  <a:cubicBezTo>
                    <a:pt x="82461" y="321491"/>
                    <a:pt x="78651" y="320539"/>
                    <a:pt x="74841" y="317681"/>
                  </a:cubicBezTo>
                  <a:cubicBezTo>
                    <a:pt x="11976" y="279581"/>
                    <a:pt x="-3264" y="46219"/>
                    <a:pt x="546" y="30026"/>
                  </a:cubicBezTo>
                  <a:cubicBezTo>
                    <a:pt x="3403" y="20501"/>
                    <a:pt x="16738" y="10976"/>
                    <a:pt x="27216" y="6214"/>
                  </a:cubicBezTo>
                  <a:cubicBezTo>
                    <a:pt x="43408" y="-1406"/>
                    <a:pt x="62458" y="-2359"/>
                    <a:pt x="79603" y="5261"/>
                  </a:cubicBezTo>
                  <a:cubicBezTo>
                    <a:pt x="81508" y="6214"/>
                    <a:pt x="82461" y="8119"/>
                    <a:pt x="82461" y="10023"/>
                  </a:cubicBezTo>
                  <a:cubicBezTo>
                    <a:pt x="88176" y="236719"/>
                    <a:pt x="151041" y="269104"/>
                    <a:pt x="151993" y="269104"/>
                  </a:cubicBezTo>
                  <a:cubicBezTo>
                    <a:pt x="152946" y="270056"/>
                    <a:pt x="154851" y="271009"/>
                    <a:pt x="154851" y="272914"/>
                  </a:cubicBezTo>
                  <a:cubicBezTo>
                    <a:pt x="154851" y="274819"/>
                    <a:pt x="154851" y="275771"/>
                    <a:pt x="153898" y="277676"/>
                  </a:cubicBezTo>
                  <a:cubicBezTo>
                    <a:pt x="148183" y="282439"/>
                    <a:pt x="114846" y="321491"/>
                    <a:pt x="87223" y="321491"/>
                  </a:cubicBezTo>
                  <a:close/>
                  <a:moveTo>
                    <a:pt x="56743" y="10976"/>
                  </a:moveTo>
                  <a:cubicBezTo>
                    <a:pt x="48171" y="10976"/>
                    <a:pt x="39598" y="12881"/>
                    <a:pt x="31026" y="16691"/>
                  </a:cubicBezTo>
                  <a:cubicBezTo>
                    <a:pt x="22453" y="19548"/>
                    <a:pt x="14833" y="25264"/>
                    <a:pt x="10071" y="33836"/>
                  </a:cubicBezTo>
                  <a:cubicBezTo>
                    <a:pt x="8166" y="39551"/>
                    <a:pt x="11023" y="99559"/>
                    <a:pt x="22453" y="165281"/>
                  </a:cubicBezTo>
                  <a:cubicBezTo>
                    <a:pt x="35788" y="245291"/>
                    <a:pt x="56743" y="296726"/>
                    <a:pt x="79603" y="310061"/>
                  </a:cubicBezTo>
                  <a:cubicBezTo>
                    <a:pt x="95796" y="319586"/>
                    <a:pt x="128181" y="291011"/>
                    <a:pt x="141516" y="275771"/>
                  </a:cubicBezTo>
                  <a:cubicBezTo>
                    <a:pt x="125323" y="263389"/>
                    <a:pt x="77698" y="210048"/>
                    <a:pt x="71983" y="13833"/>
                  </a:cubicBezTo>
                  <a:cubicBezTo>
                    <a:pt x="67221" y="10976"/>
                    <a:pt x="61506" y="10023"/>
                    <a:pt x="56743" y="1097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4" name="图形 11">
              <a:extLst>
                <a:ext uri="{FF2B5EF4-FFF2-40B4-BE49-F238E27FC236}">
                  <a16:creationId xmlns:a16="http://schemas.microsoft.com/office/drawing/2014/main" id="{9F957F9E-D331-415B-BE31-6A8AD2EA52D3}"/>
                </a:ext>
              </a:extLst>
            </p:cNvPr>
            <p:cNvSpPr/>
            <p:nvPr/>
          </p:nvSpPr>
          <p:spPr>
            <a:xfrm>
              <a:off x="6824662" y="2897502"/>
              <a:ext cx="144353" cy="311271"/>
            </a:xfrm>
            <a:custGeom>
              <a:avLst/>
              <a:gdLst>
                <a:gd name="connsiteX0" fmla="*/ 72390 w 144353"/>
                <a:gd name="connsiteY0" fmla="*/ 4765 h 311271"/>
                <a:gd name="connsiteX1" fmla="*/ 143828 w 144353"/>
                <a:gd name="connsiteY1" fmla="*/ 26673 h 311271"/>
                <a:gd name="connsiteX2" fmla="*/ 72390 w 144353"/>
                <a:gd name="connsiteY2" fmla="*/ 308613 h 311271"/>
                <a:gd name="connsiteX3" fmla="*/ 0 w 144353"/>
                <a:gd name="connsiteY3" fmla="*/ 268608 h 311271"/>
                <a:gd name="connsiteX4" fmla="*/ 72390 w 144353"/>
                <a:gd name="connsiteY4" fmla="*/ 4765 h 311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53" h="311271">
                  <a:moveTo>
                    <a:pt x="72390" y="4765"/>
                  </a:moveTo>
                  <a:cubicBezTo>
                    <a:pt x="99060" y="-9522"/>
                    <a:pt x="140018" y="11433"/>
                    <a:pt x="143828" y="26673"/>
                  </a:cubicBezTo>
                  <a:cubicBezTo>
                    <a:pt x="147638" y="40960"/>
                    <a:pt x="131445" y="273370"/>
                    <a:pt x="72390" y="308613"/>
                  </a:cubicBezTo>
                  <a:cubicBezTo>
                    <a:pt x="46672" y="323853"/>
                    <a:pt x="0" y="268608"/>
                    <a:pt x="0" y="268608"/>
                  </a:cubicBezTo>
                  <a:cubicBezTo>
                    <a:pt x="0" y="268608"/>
                    <a:pt x="66675" y="240033"/>
                    <a:pt x="72390" y="476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5" name="图形 11">
              <a:extLst>
                <a:ext uri="{FF2B5EF4-FFF2-40B4-BE49-F238E27FC236}">
                  <a16:creationId xmlns:a16="http://schemas.microsoft.com/office/drawing/2014/main" id="{5E9F39F6-8C45-4317-916B-B2AF6D78676B}"/>
                </a:ext>
              </a:extLst>
            </p:cNvPr>
            <p:cNvSpPr/>
            <p:nvPr/>
          </p:nvSpPr>
          <p:spPr>
            <a:xfrm>
              <a:off x="6819900" y="2891291"/>
              <a:ext cx="155082" cy="322443"/>
            </a:xfrm>
            <a:custGeom>
              <a:avLst/>
              <a:gdLst>
                <a:gd name="connsiteX0" fmla="*/ 66675 w 155082"/>
                <a:gd name="connsiteY0" fmla="*/ 322444 h 322443"/>
                <a:gd name="connsiteX1" fmla="*/ 953 w 155082"/>
                <a:gd name="connsiteY1" fmla="*/ 277676 h 322443"/>
                <a:gd name="connsiteX2" fmla="*/ 0 w 155082"/>
                <a:gd name="connsiteY2" fmla="*/ 272913 h 322443"/>
                <a:gd name="connsiteX3" fmla="*/ 2858 w 155082"/>
                <a:gd name="connsiteY3" fmla="*/ 269104 h 322443"/>
                <a:gd name="connsiteX4" fmla="*/ 72390 w 155082"/>
                <a:gd name="connsiteY4" fmla="*/ 10023 h 322443"/>
                <a:gd name="connsiteX5" fmla="*/ 75247 w 155082"/>
                <a:gd name="connsiteY5" fmla="*/ 5261 h 322443"/>
                <a:gd name="connsiteX6" fmla="*/ 127635 w 155082"/>
                <a:gd name="connsiteY6" fmla="*/ 6213 h 322443"/>
                <a:gd name="connsiteX7" fmla="*/ 154305 w 155082"/>
                <a:gd name="connsiteY7" fmla="*/ 30026 h 322443"/>
                <a:gd name="connsiteX8" fmla="*/ 80010 w 155082"/>
                <a:gd name="connsiteY8" fmla="*/ 317681 h 322443"/>
                <a:gd name="connsiteX9" fmla="*/ 66675 w 155082"/>
                <a:gd name="connsiteY9" fmla="*/ 322444 h 322443"/>
                <a:gd name="connsiteX10" fmla="*/ 12383 w 155082"/>
                <a:gd name="connsiteY10" fmla="*/ 275771 h 322443"/>
                <a:gd name="connsiteX11" fmla="*/ 74295 w 155082"/>
                <a:gd name="connsiteY11" fmla="*/ 310061 h 322443"/>
                <a:gd name="connsiteX12" fmla="*/ 131445 w 155082"/>
                <a:gd name="connsiteY12" fmla="*/ 165281 h 322443"/>
                <a:gd name="connsiteX13" fmla="*/ 143828 w 155082"/>
                <a:gd name="connsiteY13" fmla="*/ 33836 h 322443"/>
                <a:gd name="connsiteX14" fmla="*/ 121920 w 155082"/>
                <a:gd name="connsiteY14" fmla="*/ 16691 h 322443"/>
                <a:gd name="connsiteX15" fmla="*/ 80963 w 155082"/>
                <a:gd name="connsiteY15" fmla="*/ 13834 h 322443"/>
                <a:gd name="connsiteX16" fmla="*/ 12383 w 155082"/>
                <a:gd name="connsiteY16" fmla="*/ 275771 h 3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082" h="322443">
                  <a:moveTo>
                    <a:pt x="66675" y="322444"/>
                  </a:moveTo>
                  <a:cubicBezTo>
                    <a:pt x="39053" y="322444"/>
                    <a:pt x="5715" y="283391"/>
                    <a:pt x="953" y="277676"/>
                  </a:cubicBezTo>
                  <a:cubicBezTo>
                    <a:pt x="0" y="276724"/>
                    <a:pt x="0" y="274819"/>
                    <a:pt x="0" y="272913"/>
                  </a:cubicBezTo>
                  <a:cubicBezTo>
                    <a:pt x="0" y="271009"/>
                    <a:pt x="1905" y="270056"/>
                    <a:pt x="2858" y="269104"/>
                  </a:cubicBezTo>
                  <a:cubicBezTo>
                    <a:pt x="3810" y="269104"/>
                    <a:pt x="66675" y="236719"/>
                    <a:pt x="72390" y="10023"/>
                  </a:cubicBezTo>
                  <a:cubicBezTo>
                    <a:pt x="72390" y="8119"/>
                    <a:pt x="73342" y="6213"/>
                    <a:pt x="75247" y="5261"/>
                  </a:cubicBezTo>
                  <a:cubicBezTo>
                    <a:pt x="91440" y="-2359"/>
                    <a:pt x="110490" y="-1406"/>
                    <a:pt x="127635" y="6213"/>
                  </a:cubicBezTo>
                  <a:cubicBezTo>
                    <a:pt x="139065" y="10976"/>
                    <a:pt x="152400" y="19548"/>
                    <a:pt x="154305" y="30026"/>
                  </a:cubicBezTo>
                  <a:cubicBezTo>
                    <a:pt x="159068" y="46219"/>
                    <a:pt x="142875" y="279581"/>
                    <a:pt x="80010" y="317681"/>
                  </a:cubicBezTo>
                  <a:cubicBezTo>
                    <a:pt x="75247" y="321491"/>
                    <a:pt x="70485" y="322444"/>
                    <a:pt x="66675" y="322444"/>
                  </a:cubicBezTo>
                  <a:close/>
                  <a:moveTo>
                    <a:pt x="12383" y="275771"/>
                  </a:moveTo>
                  <a:cubicBezTo>
                    <a:pt x="26670" y="291963"/>
                    <a:pt x="58103" y="320538"/>
                    <a:pt x="74295" y="310061"/>
                  </a:cubicBezTo>
                  <a:cubicBezTo>
                    <a:pt x="97155" y="295774"/>
                    <a:pt x="118110" y="244338"/>
                    <a:pt x="131445" y="165281"/>
                  </a:cubicBezTo>
                  <a:cubicBezTo>
                    <a:pt x="140018" y="122419"/>
                    <a:pt x="143828" y="77651"/>
                    <a:pt x="143828" y="33836"/>
                  </a:cubicBezTo>
                  <a:cubicBezTo>
                    <a:pt x="139065" y="25263"/>
                    <a:pt x="131445" y="19548"/>
                    <a:pt x="121920" y="16691"/>
                  </a:cubicBezTo>
                  <a:cubicBezTo>
                    <a:pt x="109538" y="10023"/>
                    <a:pt x="94297" y="9071"/>
                    <a:pt x="80963" y="13834"/>
                  </a:cubicBezTo>
                  <a:cubicBezTo>
                    <a:pt x="76200" y="210048"/>
                    <a:pt x="28575" y="263388"/>
                    <a:pt x="12383" y="27577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6" name="图形 11">
              <a:extLst>
                <a:ext uri="{FF2B5EF4-FFF2-40B4-BE49-F238E27FC236}">
                  <a16:creationId xmlns:a16="http://schemas.microsoft.com/office/drawing/2014/main" id="{EA4F5908-96B9-4C76-8303-4C430DACC9FA}"/>
                </a:ext>
              </a:extLst>
            </p:cNvPr>
            <p:cNvSpPr/>
            <p:nvPr/>
          </p:nvSpPr>
          <p:spPr>
            <a:xfrm>
              <a:off x="6757034" y="2733675"/>
              <a:ext cx="139065" cy="66277"/>
            </a:xfrm>
            <a:custGeom>
              <a:avLst/>
              <a:gdLst>
                <a:gd name="connsiteX0" fmla="*/ 0 w 139065"/>
                <a:gd name="connsiteY0" fmla="*/ 1905 h 66277"/>
                <a:gd name="connsiteX1" fmla="*/ 139065 w 139065"/>
                <a:gd name="connsiteY1" fmla="*/ 0 h 66277"/>
                <a:gd name="connsiteX2" fmla="*/ 64770 w 139065"/>
                <a:gd name="connsiteY2" fmla="*/ 65723 h 66277"/>
                <a:gd name="connsiteX3" fmla="*/ 0 w 139065"/>
                <a:gd name="connsiteY3" fmla="*/ 1905 h 66277"/>
              </a:gdLst>
              <a:ahLst/>
              <a:cxnLst>
                <a:cxn ang="0">
                  <a:pos x="connsiteX0" y="connsiteY0"/>
                </a:cxn>
                <a:cxn ang="0">
                  <a:pos x="connsiteX1" y="connsiteY1"/>
                </a:cxn>
                <a:cxn ang="0">
                  <a:pos x="connsiteX2" y="connsiteY2"/>
                </a:cxn>
                <a:cxn ang="0">
                  <a:pos x="connsiteX3" y="connsiteY3"/>
                </a:cxn>
              </a:cxnLst>
              <a:rect l="l" t="t" r="r" b="b"/>
              <a:pathLst>
                <a:path w="139065" h="66277">
                  <a:moveTo>
                    <a:pt x="0" y="1905"/>
                  </a:moveTo>
                  <a:lnTo>
                    <a:pt x="139065" y="0"/>
                  </a:lnTo>
                  <a:cubicBezTo>
                    <a:pt x="139065" y="0"/>
                    <a:pt x="118110" y="73343"/>
                    <a:pt x="64770" y="65723"/>
                  </a:cubicBezTo>
                  <a:cubicBezTo>
                    <a:pt x="11430" y="59055"/>
                    <a:pt x="0" y="1905"/>
                    <a:pt x="0" y="190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7" name="图形 11">
              <a:extLst>
                <a:ext uri="{FF2B5EF4-FFF2-40B4-BE49-F238E27FC236}">
                  <a16:creationId xmlns:a16="http://schemas.microsoft.com/office/drawing/2014/main" id="{BDE1BF33-001F-4668-8EDF-8CAD35F00305}"/>
                </a:ext>
              </a:extLst>
            </p:cNvPr>
            <p:cNvSpPr/>
            <p:nvPr/>
          </p:nvSpPr>
          <p:spPr>
            <a:xfrm>
              <a:off x="6752977" y="2727960"/>
              <a:ext cx="147885" cy="77152"/>
            </a:xfrm>
            <a:custGeom>
              <a:avLst/>
              <a:gdLst>
                <a:gd name="connsiteX0" fmla="*/ 76448 w 147885"/>
                <a:gd name="connsiteY0" fmla="*/ 77152 h 77152"/>
                <a:gd name="connsiteX1" fmla="*/ 68828 w 147885"/>
                <a:gd name="connsiteY1" fmla="*/ 76200 h 77152"/>
                <a:gd name="connsiteX2" fmla="*/ 248 w 147885"/>
                <a:gd name="connsiteY2" fmla="*/ 7620 h 77152"/>
                <a:gd name="connsiteX3" fmla="*/ 4058 w 147885"/>
                <a:gd name="connsiteY3" fmla="*/ 1905 h 77152"/>
                <a:gd name="connsiteX4" fmla="*/ 5010 w 147885"/>
                <a:gd name="connsiteY4" fmla="*/ 1905 h 77152"/>
                <a:gd name="connsiteX5" fmla="*/ 143123 w 147885"/>
                <a:gd name="connsiteY5" fmla="*/ 0 h 77152"/>
                <a:gd name="connsiteX6" fmla="*/ 146933 w 147885"/>
                <a:gd name="connsiteY6" fmla="*/ 1905 h 77152"/>
                <a:gd name="connsiteX7" fmla="*/ 147885 w 147885"/>
                <a:gd name="connsiteY7" fmla="*/ 6667 h 77152"/>
                <a:gd name="connsiteX8" fmla="*/ 76448 w 147885"/>
                <a:gd name="connsiteY8" fmla="*/ 77152 h 77152"/>
                <a:gd name="connsiteX9" fmla="*/ 10725 w 147885"/>
                <a:gd name="connsiteY9" fmla="*/ 12382 h 77152"/>
                <a:gd name="connsiteX10" fmla="*/ 69780 w 147885"/>
                <a:gd name="connsiteY10" fmla="*/ 66675 h 77152"/>
                <a:gd name="connsiteX11" fmla="*/ 136455 w 147885"/>
                <a:gd name="connsiteY11" fmla="*/ 10477 h 77152"/>
                <a:gd name="connsiteX12" fmla="*/ 10725 w 147885"/>
                <a:gd name="connsiteY12" fmla="*/ 1238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885" h="77152">
                  <a:moveTo>
                    <a:pt x="76448" y="77152"/>
                  </a:moveTo>
                  <a:cubicBezTo>
                    <a:pt x="73590" y="77152"/>
                    <a:pt x="70733" y="77152"/>
                    <a:pt x="68828" y="76200"/>
                  </a:cubicBezTo>
                  <a:cubicBezTo>
                    <a:pt x="12630" y="68580"/>
                    <a:pt x="248" y="8572"/>
                    <a:pt x="248" y="7620"/>
                  </a:cubicBezTo>
                  <a:cubicBezTo>
                    <a:pt x="-705" y="4763"/>
                    <a:pt x="1200" y="1905"/>
                    <a:pt x="4058" y="1905"/>
                  </a:cubicBezTo>
                  <a:cubicBezTo>
                    <a:pt x="4058" y="1905"/>
                    <a:pt x="5010" y="1905"/>
                    <a:pt x="5010" y="1905"/>
                  </a:cubicBezTo>
                  <a:lnTo>
                    <a:pt x="143123" y="0"/>
                  </a:lnTo>
                  <a:cubicBezTo>
                    <a:pt x="145028" y="0"/>
                    <a:pt x="145980" y="952"/>
                    <a:pt x="146933" y="1905"/>
                  </a:cubicBezTo>
                  <a:cubicBezTo>
                    <a:pt x="147885" y="2857"/>
                    <a:pt x="147885" y="4763"/>
                    <a:pt x="147885" y="6667"/>
                  </a:cubicBezTo>
                  <a:cubicBezTo>
                    <a:pt x="146933" y="10477"/>
                    <a:pt x="126930" y="77152"/>
                    <a:pt x="76448" y="77152"/>
                  </a:cubicBezTo>
                  <a:close/>
                  <a:moveTo>
                    <a:pt x="10725" y="12382"/>
                  </a:moveTo>
                  <a:cubicBezTo>
                    <a:pt x="15488" y="26670"/>
                    <a:pt x="29775" y="61913"/>
                    <a:pt x="69780" y="66675"/>
                  </a:cubicBezTo>
                  <a:cubicBezTo>
                    <a:pt x="109785" y="71438"/>
                    <a:pt x="129788" y="27622"/>
                    <a:pt x="136455" y="10477"/>
                  </a:cubicBezTo>
                  <a:lnTo>
                    <a:pt x="10725" y="1238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8" name="图形 11">
              <a:extLst>
                <a:ext uri="{FF2B5EF4-FFF2-40B4-BE49-F238E27FC236}">
                  <a16:creationId xmlns:a16="http://schemas.microsoft.com/office/drawing/2014/main" id="{033C48E7-E2FE-4D15-974B-72AC13371203}"/>
                </a:ext>
              </a:extLst>
            </p:cNvPr>
            <p:cNvSpPr/>
            <p:nvPr/>
          </p:nvSpPr>
          <p:spPr>
            <a:xfrm>
              <a:off x="6038850" y="2997517"/>
              <a:ext cx="616267" cy="538034"/>
            </a:xfrm>
            <a:custGeom>
              <a:avLst/>
              <a:gdLst>
                <a:gd name="connsiteX0" fmla="*/ 457200 w 616267"/>
                <a:gd name="connsiteY0" fmla="*/ 0 h 538034"/>
                <a:gd name="connsiteX1" fmla="*/ 279083 w 616267"/>
                <a:gd name="connsiteY1" fmla="*/ 290513 h 538034"/>
                <a:gd name="connsiteX2" fmla="*/ 103822 w 616267"/>
                <a:gd name="connsiteY2" fmla="*/ 188595 h 538034"/>
                <a:gd name="connsiteX3" fmla="*/ 0 w 616267"/>
                <a:gd name="connsiteY3" fmla="*/ 252413 h 538034"/>
                <a:gd name="connsiteX4" fmla="*/ 375285 w 616267"/>
                <a:gd name="connsiteY4" fmla="*/ 531495 h 538034"/>
                <a:gd name="connsiteX5" fmla="*/ 616268 w 616267"/>
                <a:gd name="connsiteY5" fmla="*/ 222885 h 538034"/>
                <a:gd name="connsiteX6" fmla="*/ 457200 w 616267"/>
                <a:gd name="connsiteY6" fmla="*/ 0 h 5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267" h="538034">
                  <a:moveTo>
                    <a:pt x="457200" y="0"/>
                  </a:moveTo>
                  <a:lnTo>
                    <a:pt x="279083" y="290513"/>
                  </a:lnTo>
                  <a:lnTo>
                    <a:pt x="103822" y="188595"/>
                  </a:lnTo>
                  <a:lnTo>
                    <a:pt x="0" y="252413"/>
                  </a:lnTo>
                  <a:cubicBezTo>
                    <a:pt x="0" y="252413"/>
                    <a:pt x="252413" y="588645"/>
                    <a:pt x="375285" y="531495"/>
                  </a:cubicBezTo>
                  <a:cubicBezTo>
                    <a:pt x="432435" y="504825"/>
                    <a:pt x="616268" y="222885"/>
                    <a:pt x="616268" y="222885"/>
                  </a:cubicBezTo>
                  <a:lnTo>
                    <a:pt x="457200" y="0"/>
                  </a:ln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49" name="图形 11">
              <a:extLst>
                <a:ext uri="{FF2B5EF4-FFF2-40B4-BE49-F238E27FC236}">
                  <a16:creationId xmlns:a16="http://schemas.microsoft.com/office/drawing/2014/main" id="{87C4EC4B-C66F-4474-B009-0B180BFDC227}"/>
                </a:ext>
              </a:extLst>
            </p:cNvPr>
            <p:cNvSpPr/>
            <p:nvPr/>
          </p:nvSpPr>
          <p:spPr>
            <a:xfrm>
              <a:off x="7002422" y="3001922"/>
              <a:ext cx="83877" cy="514954"/>
            </a:xfrm>
            <a:custGeom>
              <a:avLst/>
              <a:gdLst>
                <a:gd name="connsiteX0" fmla="*/ 5120 w 83877"/>
                <a:gd name="connsiteY0" fmla="*/ 514707 h 514954"/>
                <a:gd name="connsiteX1" fmla="*/ 3215 w 83877"/>
                <a:gd name="connsiteY1" fmla="*/ 514707 h 514954"/>
                <a:gd name="connsiteX2" fmla="*/ 357 w 83877"/>
                <a:gd name="connsiteY2" fmla="*/ 508992 h 514954"/>
                <a:gd name="connsiteX3" fmla="*/ 357 w 83877"/>
                <a:gd name="connsiteY3" fmla="*/ 508992 h 514954"/>
                <a:gd name="connsiteX4" fmla="*/ 60365 w 83877"/>
                <a:gd name="connsiteY4" fmla="*/ 7025 h 514954"/>
                <a:gd name="connsiteX5" fmla="*/ 63222 w 83877"/>
                <a:gd name="connsiteY5" fmla="*/ 357 h 514954"/>
                <a:gd name="connsiteX6" fmla="*/ 69890 w 83877"/>
                <a:gd name="connsiteY6" fmla="*/ 3215 h 514954"/>
                <a:gd name="connsiteX7" fmla="*/ 10834 w 83877"/>
                <a:gd name="connsiteY7" fmla="*/ 510897 h 514954"/>
                <a:gd name="connsiteX8" fmla="*/ 5120 w 83877"/>
                <a:gd name="connsiteY8" fmla="*/ 514707 h 5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7" h="514954">
                  <a:moveTo>
                    <a:pt x="5120" y="514707"/>
                  </a:moveTo>
                  <a:lnTo>
                    <a:pt x="3215" y="514707"/>
                  </a:lnTo>
                  <a:cubicBezTo>
                    <a:pt x="357" y="513755"/>
                    <a:pt x="-595" y="510897"/>
                    <a:pt x="357" y="508992"/>
                  </a:cubicBezTo>
                  <a:cubicBezTo>
                    <a:pt x="357" y="508992"/>
                    <a:pt x="357" y="508992"/>
                    <a:pt x="357" y="508992"/>
                  </a:cubicBezTo>
                  <a:cubicBezTo>
                    <a:pt x="1309" y="505182"/>
                    <a:pt x="109895" y="139422"/>
                    <a:pt x="60365" y="7025"/>
                  </a:cubicBezTo>
                  <a:cubicBezTo>
                    <a:pt x="59412" y="4167"/>
                    <a:pt x="60365" y="1310"/>
                    <a:pt x="63222" y="357"/>
                  </a:cubicBezTo>
                  <a:cubicBezTo>
                    <a:pt x="66080" y="-595"/>
                    <a:pt x="68937" y="357"/>
                    <a:pt x="69890" y="3215"/>
                  </a:cubicBezTo>
                  <a:cubicBezTo>
                    <a:pt x="121325" y="138470"/>
                    <a:pt x="14645" y="496610"/>
                    <a:pt x="10834" y="510897"/>
                  </a:cubicBezTo>
                  <a:cubicBezTo>
                    <a:pt x="9882" y="513755"/>
                    <a:pt x="7977" y="515660"/>
                    <a:pt x="5120" y="51470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0" name="图形 11">
              <a:extLst>
                <a:ext uri="{FF2B5EF4-FFF2-40B4-BE49-F238E27FC236}">
                  <a16:creationId xmlns:a16="http://schemas.microsoft.com/office/drawing/2014/main" id="{CE60766B-DAE7-46D4-BBF6-854CC6BE4507}"/>
                </a:ext>
              </a:extLst>
            </p:cNvPr>
            <p:cNvSpPr/>
            <p:nvPr/>
          </p:nvSpPr>
          <p:spPr>
            <a:xfrm>
              <a:off x="6503422" y="3125857"/>
              <a:ext cx="69780" cy="408870"/>
            </a:xfrm>
            <a:custGeom>
              <a:avLst/>
              <a:gdLst>
                <a:gd name="connsiteX0" fmla="*/ 65018 w 69780"/>
                <a:gd name="connsiteY0" fmla="*/ 408870 h 408870"/>
                <a:gd name="connsiteX1" fmla="*/ 60255 w 69780"/>
                <a:gd name="connsiteY1" fmla="*/ 404108 h 408870"/>
                <a:gd name="connsiteX2" fmla="*/ 248 w 69780"/>
                <a:gd name="connsiteY2" fmla="*/ 5963 h 408870"/>
                <a:gd name="connsiteX3" fmla="*/ 4058 w 69780"/>
                <a:gd name="connsiteY3" fmla="*/ 248 h 408870"/>
                <a:gd name="connsiteX4" fmla="*/ 9773 w 69780"/>
                <a:gd name="connsiteY4" fmla="*/ 4058 h 408870"/>
                <a:gd name="connsiteX5" fmla="*/ 69780 w 69780"/>
                <a:gd name="connsiteY5" fmla="*/ 403155 h 408870"/>
                <a:gd name="connsiteX6" fmla="*/ 65018 w 69780"/>
                <a:gd name="connsiteY6" fmla="*/ 408870 h 408870"/>
                <a:gd name="connsiteX7" fmla="*/ 65018 w 69780"/>
                <a:gd name="connsiteY7" fmla="*/ 408870 h 40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80" h="408870">
                  <a:moveTo>
                    <a:pt x="65018" y="408870"/>
                  </a:moveTo>
                  <a:cubicBezTo>
                    <a:pt x="62160" y="408870"/>
                    <a:pt x="60255" y="406965"/>
                    <a:pt x="60255" y="404108"/>
                  </a:cubicBezTo>
                  <a:cubicBezTo>
                    <a:pt x="59303" y="401250"/>
                    <a:pt x="15488" y="78353"/>
                    <a:pt x="248" y="5963"/>
                  </a:cubicBezTo>
                  <a:cubicBezTo>
                    <a:pt x="-705" y="3105"/>
                    <a:pt x="1200" y="248"/>
                    <a:pt x="4058" y="248"/>
                  </a:cubicBezTo>
                  <a:cubicBezTo>
                    <a:pt x="6915" y="-705"/>
                    <a:pt x="9773" y="1200"/>
                    <a:pt x="9773" y="4058"/>
                  </a:cubicBezTo>
                  <a:cubicBezTo>
                    <a:pt x="25013" y="77400"/>
                    <a:pt x="68828" y="399345"/>
                    <a:pt x="69780" y="403155"/>
                  </a:cubicBezTo>
                  <a:cubicBezTo>
                    <a:pt x="69780" y="406013"/>
                    <a:pt x="67875" y="407918"/>
                    <a:pt x="65018" y="408870"/>
                  </a:cubicBezTo>
                  <a:lnTo>
                    <a:pt x="65018" y="40887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1" name="图形 11">
              <a:extLst>
                <a:ext uri="{FF2B5EF4-FFF2-40B4-BE49-F238E27FC236}">
                  <a16:creationId xmlns:a16="http://schemas.microsoft.com/office/drawing/2014/main" id="{F01C2C76-B23D-41EE-BB05-C00714AF16A8}"/>
                </a:ext>
              </a:extLst>
            </p:cNvPr>
            <p:cNvSpPr/>
            <p:nvPr/>
          </p:nvSpPr>
          <p:spPr>
            <a:xfrm>
              <a:off x="7098625" y="3125747"/>
              <a:ext cx="115014" cy="264199"/>
            </a:xfrm>
            <a:custGeom>
              <a:avLst/>
              <a:gdLst>
                <a:gd name="connsiteX0" fmla="*/ 5120 w 115014"/>
                <a:gd name="connsiteY0" fmla="*/ 264200 h 264199"/>
                <a:gd name="connsiteX1" fmla="*/ 3215 w 115014"/>
                <a:gd name="connsiteY1" fmla="*/ 264200 h 264199"/>
                <a:gd name="connsiteX2" fmla="*/ 357 w 115014"/>
                <a:gd name="connsiteY2" fmla="*/ 257532 h 264199"/>
                <a:gd name="connsiteX3" fmla="*/ 105132 w 115014"/>
                <a:gd name="connsiteY3" fmla="*/ 3215 h 264199"/>
                <a:gd name="connsiteX4" fmla="*/ 111800 w 115014"/>
                <a:gd name="connsiteY4" fmla="*/ 357 h 264199"/>
                <a:gd name="connsiteX5" fmla="*/ 114657 w 115014"/>
                <a:gd name="connsiteY5" fmla="*/ 7025 h 264199"/>
                <a:gd name="connsiteX6" fmla="*/ 114657 w 115014"/>
                <a:gd name="connsiteY6" fmla="*/ 7025 h 264199"/>
                <a:gd name="connsiteX7" fmla="*/ 9882 w 115014"/>
                <a:gd name="connsiteY7" fmla="*/ 261342 h 264199"/>
                <a:gd name="connsiteX8" fmla="*/ 5120 w 115014"/>
                <a:gd name="connsiteY8" fmla="*/ 264200 h 26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14" h="264199">
                  <a:moveTo>
                    <a:pt x="5120" y="264200"/>
                  </a:moveTo>
                  <a:cubicBezTo>
                    <a:pt x="4167" y="264200"/>
                    <a:pt x="4167" y="264200"/>
                    <a:pt x="3215" y="264200"/>
                  </a:cubicBezTo>
                  <a:cubicBezTo>
                    <a:pt x="357" y="263247"/>
                    <a:pt x="-595" y="260390"/>
                    <a:pt x="357" y="257532"/>
                  </a:cubicBezTo>
                  <a:lnTo>
                    <a:pt x="105132" y="3215"/>
                  </a:lnTo>
                  <a:cubicBezTo>
                    <a:pt x="106085" y="357"/>
                    <a:pt x="108942" y="-595"/>
                    <a:pt x="111800" y="357"/>
                  </a:cubicBezTo>
                  <a:cubicBezTo>
                    <a:pt x="114657" y="1310"/>
                    <a:pt x="115610" y="4167"/>
                    <a:pt x="114657" y="7025"/>
                  </a:cubicBezTo>
                  <a:cubicBezTo>
                    <a:pt x="114657" y="7025"/>
                    <a:pt x="114657" y="7025"/>
                    <a:pt x="114657" y="7025"/>
                  </a:cubicBezTo>
                  <a:lnTo>
                    <a:pt x="9882" y="261342"/>
                  </a:lnTo>
                  <a:cubicBezTo>
                    <a:pt x="8930" y="263247"/>
                    <a:pt x="7025" y="264200"/>
                    <a:pt x="5120" y="26420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2" name="图形 11">
              <a:extLst>
                <a:ext uri="{FF2B5EF4-FFF2-40B4-BE49-F238E27FC236}">
                  <a16:creationId xmlns:a16="http://schemas.microsoft.com/office/drawing/2014/main" id="{4A3EA1DA-7755-41E9-80FE-F1354B9497B7}"/>
                </a:ext>
              </a:extLst>
            </p:cNvPr>
            <p:cNvSpPr/>
            <p:nvPr/>
          </p:nvSpPr>
          <p:spPr>
            <a:xfrm>
              <a:off x="7286267" y="2954297"/>
              <a:ext cx="62626" cy="58459"/>
            </a:xfrm>
            <a:custGeom>
              <a:avLst/>
              <a:gdLst>
                <a:gd name="connsiteX0" fmla="*/ 57507 w 62626"/>
                <a:gd name="connsiteY0" fmla="*/ 58460 h 58459"/>
                <a:gd name="connsiteX1" fmla="*/ 52745 w 62626"/>
                <a:gd name="connsiteY1" fmla="*/ 55602 h 58459"/>
                <a:gd name="connsiteX2" fmla="*/ 3215 w 62626"/>
                <a:gd name="connsiteY2" fmla="*/ 9882 h 58459"/>
                <a:gd name="connsiteX3" fmla="*/ 357 w 62626"/>
                <a:gd name="connsiteY3" fmla="*/ 3215 h 58459"/>
                <a:gd name="connsiteX4" fmla="*/ 7025 w 62626"/>
                <a:gd name="connsiteY4" fmla="*/ 357 h 58459"/>
                <a:gd name="connsiteX5" fmla="*/ 7025 w 62626"/>
                <a:gd name="connsiteY5" fmla="*/ 357 h 58459"/>
                <a:gd name="connsiteX6" fmla="*/ 62270 w 62626"/>
                <a:gd name="connsiteY6" fmla="*/ 51792 h 58459"/>
                <a:gd name="connsiteX7" fmla="*/ 59412 w 62626"/>
                <a:gd name="connsiteY7" fmla="*/ 58460 h 58459"/>
                <a:gd name="connsiteX8" fmla="*/ 59412 w 62626"/>
                <a:gd name="connsiteY8" fmla="*/ 58460 h 58459"/>
                <a:gd name="connsiteX9" fmla="*/ 57507 w 62626"/>
                <a:gd name="connsiteY9" fmla="*/ 58460 h 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26" h="58459">
                  <a:moveTo>
                    <a:pt x="57507" y="58460"/>
                  </a:moveTo>
                  <a:cubicBezTo>
                    <a:pt x="55602" y="58460"/>
                    <a:pt x="53697" y="57507"/>
                    <a:pt x="52745" y="55602"/>
                  </a:cubicBezTo>
                  <a:cubicBezTo>
                    <a:pt x="40362" y="25122"/>
                    <a:pt x="3215" y="9882"/>
                    <a:pt x="3215" y="9882"/>
                  </a:cubicBezTo>
                  <a:cubicBezTo>
                    <a:pt x="357" y="8930"/>
                    <a:pt x="-595" y="6072"/>
                    <a:pt x="357" y="3215"/>
                  </a:cubicBezTo>
                  <a:cubicBezTo>
                    <a:pt x="1310" y="357"/>
                    <a:pt x="4167" y="-595"/>
                    <a:pt x="7025" y="357"/>
                  </a:cubicBezTo>
                  <a:lnTo>
                    <a:pt x="7025" y="357"/>
                  </a:lnTo>
                  <a:cubicBezTo>
                    <a:pt x="8930" y="1310"/>
                    <a:pt x="48935" y="17502"/>
                    <a:pt x="62270" y="51792"/>
                  </a:cubicBezTo>
                  <a:cubicBezTo>
                    <a:pt x="63222" y="54650"/>
                    <a:pt x="62270" y="57507"/>
                    <a:pt x="59412" y="58460"/>
                  </a:cubicBezTo>
                  <a:cubicBezTo>
                    <a:pt x="59412" y="58460"/>
                    <a:pt x="59412" y="58460"/>
                    <a:pt x="59412" y="58460"/>
                  </a:cubicBezTo>
                  <a:cubicBezTo>
                    <a:pt x="59412" y="57507"/>
                    <a:pt x="58460" y="57507"/>
                    <a:pt x="57507" y="5846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3" name="图形 11">
              <a:extLst>
                <a:ext uri="{FF2B5EF4-FFF2-40B4-BE49-F238E27FC236}">
                  <a16:creationId xmlns:a16="http://schemas.microsoft.com/office/drawing/2014/main" id="{652F764D-4C54-4749-BF09-6D67B4FA602A}"/>
                </a:ext>
              </a:extLst>
            </p:cNvPr>
            <p:cNvSpPr/>
            <p:nvPr/>
          </p:nvSpPr>
          <p:spPr>
            <a:xfrm>
              <a:off x="7339591" y="2860936"/>
              <a:ext cx="52182" cy="83241"/>
            </a:xfrm>
            <a:custGeom>
              <a:avLst/>
              <a:gdLst>
                <a:gd name="connsiteX0" fmla="*/ 4184 w 52182"/>
                <a:gd name="connsiteY0" fmla="*/ 83241 h 83241"/>
                <a:gd name="connsiteX1" fmla="*/ 2279 w 52182"/>
                <a:gd name="connsiteY1" fmla="*/ 82289 h 83241"/>
                <a:gd name="connsiteX2" fmla="*/ 374 w 52182"/>
                <a:gd name="connsiteY2" fmla="*/ 75621 h 83241"/>
                <a:gd name="connsiteX3" fmla="*/ 43236 w 52182"/>
                <a:gd name="connsiteY3" fmla="*/ 2279 h 83241"/>
                <a:gd name="connsiteX4" fmla="*/ 49904 w 52182"/>
                <a:gd name="connsiteY4" fmla="*/ 374 h 83241"/>
                <a:gd name="connsiteX5" fmla="*/ 51809 w 52182"/>
                <a:gd name="connsiteY5" fmla="*/ 7041 h 83241"/>
                <a:gd name="connsiteX6" fmla="*/ 8946 w 52182"/>
                <a:gd name="connsiteY6" fmla="*/ 80384 h 83241"/>
                <a:gd name="connsiteX7" fmla="*/ 4184 w 52182"/>
                <a:gd name="connsiteY7" fmla="*/ 83241 h 8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2" h="83241">
                  <a:moveTo>
                    <a:pt x="4184" y="83241"/>
                  </a:moveTo>
                  <a:cubicBezTo>
                    <a:pt x="3231" y="83241"/>
                    <a:pt x="2279" y="83241"/>
                    <a:pt x="2279" y="82289"/>
                  </a:cubicBezTo>
                  <a:cubicBezTo>
                    <a:pt x="374" y="81336"/>
                    <a:pt x="-579" y="77526"/>
                    <a:pt x="374" y="75621"/>
                  </a:cubicBezTo>
                  <a:lnTo>
                    <a:pt x="43236" y="2279"/>
                  </a:lnTo>
                  <a:cubicBezTo>
                    <a:pt x="45141" y="374"/>
                    <a:pt x="47999" y="-579"/>
                    <a:pt x="49904" y="374"/>
                  </a:cubicBezTo>
                  <a:cubicBezTo>
                    <a:pt x="51809" y="1326"/>
                    <a:pt x="52761" y="5136"/>
                    <a:pt x="51809" y="7041"/>
                  </a:cubicBezTo>
                  <a:lnTo>
                    <a:pt x="8946" y="80384"/>
                  </a:lnTo>
                  <a:cubicBezTo>
                    <a:pt x="7994" y="82289"/>
                    <a:pt x="6089" y="83241"/>
                    <a:pt x="4184" y="8324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4" name="图形 11">
              <a:extLst>
                <a:ext uri="{FF2B5EF4-FFF2-40B4-BE49-F238E27FC236}">
                  <a16:creationId xmlns:a16="http://schemas.microsoft.com/office/drawing/2014/main" id="{A545EB60-F100-4F73-9B34-DCCC8E14863A}"/>
                </a:ext>
              </a:extLst>
            </p:cNvPr>
            <p:cNvSpPr/>
            <p:nvPr/>
          </p:nvSpPr>
          <p:spPr>
            <a:xfrm>
              <a:off x="7375168" y="2879368"/>
              <a:ext cx="42939" cy="76238"/>
            </a:xfrm>
            <a:custGeom>
              <a:avLst/>
              <a:gdLst>
                <a:gd name="connsiteX0" fmla="*/ 4801 w 42939"/>
                <a:gd name="connsiteY0" fmla="*/ 76239 h 76238"/>
                <a:gd name="connsiteX1" fmla="*/ 2896 w 42939"/>
                <a:gd name="connsiteY1" fmla="*/ 76239 h 76238"/>
                <a:gd name="connsiteX2" fmla="*/ 991 w 42939"/>
                <a:gd name="connsiteY2" fmla="*/ 69571 h 76238"/>
                <a:gd name="connsiteX3" fmla="*/ 991 w 42939"/>
                <a:gd name="connsiteY3" fmla="*/ 69571 h 76238"/>
                <a:gd name="connsiteX4" fmla="*/ 33376 w 42939"/>
                <a:gd name="connsiteY4" fmla="*/ 2896 h 76238"/>
                <a:gd name="connsiteX5" fmla="*/ 40044 w 42939"/>
                <a:gd name="connsiteY5" fmla="*/ 991 h 76238"/>
                <a:gd name="connsiteX6" fmla="*/ 41949 w 42939"/>
                <a:gd name="connsiteY6" fmla="*/ 7659 h 76238"/>
                <a:gd name="connsiteX7" fmla="*/ 41949 w 42939"/>
                <a:gd name="connsiteY7" fmla="*/ 7659 h 76238"/>
                <a:gd name="connsiteX8" fmla="*/ 9563 w 42939"/>
                <a:gd name="connsiteY8" fmla="*/ 74334 h 76238"/>
                <a:gd name="connsiteX9" fmla="*/ 4801 w 42939"/>
                <a:gd name="connsiteY9" fmla="*/ 76239 h 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39" h="76238">
                  <a:moveTo>
                    <a:pt x="4801" y="76239"/>
                  </a:moveTo>
                  <a:cubicBezTo>
                    <a:pt x="3849" y="76239"/>
                    <a:pt x="3849" y="76239"/>
                    <a:pt x="2896" y="76239"/>
                  </a:cubicBezTo>
                  <a:cubicBezTo>
                    <a:pt x="38" y="75286"/>
                    <a:pt x="-914" y="72429"/>
                    <a:pt x="991" y="69571"/>
                  </a:cubicBezTo>
                  <a:cubicBezTo>
                    <a:pt x="991" y="69571"/>
                    <a:pt x="991" y="69571"/>
                    <a:pt x="991" y="69571"/>
                  </a:cubicBezTo>
                  <a:lnTo>
                    <a:pt x="33376" y="2896"/>
                  </a:lnTo>
                  <a:cubicBezTo>
                    <a:pt x="34329" y="39"/>
                    <a:pt x="37186" y="-914"/>
                    <a:pt x="40044" y="991"/>
                  </a:cubicBezTo>
                  <a:cubicBezTo>
                    <a:pt x="42901" y="1944"/>
                    <a:pt x="43854" y="4801"/>
                    <a:pt x="41949" y="7659"/>
                  </a:cubicBezTo>
                  <a:lnTo>
                    <a:pt x="41949" y="7659"/>
                  </a:lnTo>
                  <a:lnTo>
                    <a:pt x="9563" y="74334"/>
                  </a:lnTo>
                  <a:cubicBezTo>
                    <a:pt x="8611" y="75286"/>
                    <a:pt x="6706" y="76239"/>
                    <a:pt x="4801" y="7623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5" name="图形 11">
              <a:extLst>
                <a:ext uri="{FF2B5EF4-FFF2-40B4-BE49-F238E27FC236}">
                  <a16:creationId xmlns:a16="http://schemas.microsoft.com/office/drawing/2014/main" id="{9AB2CE1E-2CEF-4753-857D-3B738271A950}"/>
                </a:ext>
              </a:extLst>
            </p:cNvPr>
            <p:cNvSpPr/>
            <p:nvPr/>
          </p:nvSpPr>
          <p:spPr>
            <a:xfrm>
              <a:off x="7391995" y="2898100"/>
              <a:ext cx="41671" cy="81319"/>
            </a:xfrm>
            <a:custGeom>
              <a:avLst/>
              <a:gdLst>
                <a:gd name="connsiteX0" fmla="*/ 5120 w 41671"/>
                <a:gd name="connsiteY0" fmla="*/ 81320 h 81319"/>
                <a:gd name="connsiteX1" fmla="*/ 3215 w 41671"/>
                <a:gd name="connsiteY1" fmla="*/ 81320 h 81319"/>
                <a:gd name="connsiteX2" fmla="*/ 357 w 41671"/>
                <a:gd name="connsiteY2" fmla="*/ 74652 h 81319"/>
                <a:gd name="connsiteX3" fmla="*/ 357 w 41671"/>
                <a:gd name="connsiteY3" fmla="*/ 74652 h 81319"/>
                <a:gd name="connsiteX4" fmla="*/ 31790 w 41671"/>
                <a:gd name="connsiteY4" fmla="*/ 3215 h 81319"/>
                <a:gd name="connsiteX5" fmla="*/ 38457 w 41671"/>
                <a:gd name="connsiteY5" fmla="*/ 357 h 81319"/>
                <a:gd name="connsiteX6" fmla="*/ 41315 w 41671"/>
                <a:gd name="connsiteY6" fmla="*/ 7025 h 81319"/>
                <a:gd name="connsiteX7" fmla="*/ 9882 w 41671"/>
                <a:gd name="connsiteY7" fmla="*/ 78462 h 81319"/>
                <a:gd name="connsiteX8" fmla="*/ 5120 w 41671"/>
                <a:gd name="connsiteY8" fmla="*/ 81320 h 8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71" h="81319">
                  <a:moveTo>
                    <a:pt x="5120" y="81320"/>
                  </a:moveTo>
                  <a:cubicBezTo>
                    <a:pt x="4167" y="81320"/>
                    <a:pt x="4167" y="81320"/>
                    <a:pt x="3215" y="81320"/>
                  </a:cubicBezTo>
                  <a:cubicBezTo>
                    <a:pt x="357" y="80367"/>
                    <a:pt x="-595" y="77510"/>
                    <a:pt x="357" y="74652"/>
                  </a:cubicBezTo>
                  <a:cubicBezTo>
                    <a:pt x="357" y="74652"/>
                    <a:pt x="357" y="74652"/>
                    <a:pt x="357" y="74652"/>
                  </a:cubicBezTo>
                  <a:lnTo>
                    <a:pt x="31790" y="3215"/>
                  </a:lnTo>
                  <a:cubicBezTo>
                    <a:pt x="32742" y="357"/>
                    <a:pt x="35600" y="-595"/>
                    <a:pt x="38457" y="357"/>
                  </a:cubicBezTo>
                  <a:cubicBezTo>
                    <a:pt x="41315" y="1310"/>
                    <a:pt x="42267" y="4167"/>
                    <a:pt x="41315" y="7025"/>
                  </a:cubicBezTo>
                  <a:lnTo>
                    <a:pt x="9882" y="78462"/>
                  </a:lnTo>
                  <a:cubicBezTo>
                    <a:pt x="8930" y="80367"/>
                    <a:pt x="7025" y="81320"/>
                    <a:pt x="5120" y="8132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6" name="图形 11">
              <a:extLst>
                <a:ext uri="{FF2B5EF4-FFF2-40B4-BE49-F238E27FC236}">
                  <a16:creationId xmlns:a16="http://schemas.microsoft.com/office/drawing/2014/main" id="{EB8F8B49-D5FA-498E-8D61-35B843315488}"/>
                </a:ext>
              </a:extLst>
            </p:cNvPr>
            <p:cNvSpPr/>
            <p:nvPr/>
          </p:nvSpPr>
          <p:spPr>
            <a:xfrm>
              <a:off x="6034051" y="3083203"/>
              <a:ext cx="33459" cy="93383"/>
            </a:xfrm>
            <a:custGeom>
              <a:avLst/>
              <a:gdLst>
                <a:gd name="connsiteX0" fmla="*/ 13371 w 33459"/>
                <a:gd name="connsiteY0" fmla="*/ 93384 h 93383"/>
                <a:gd name="connsiteX1" fmla="*/ 8608 w 33459"/>
                <a:gd name="connsiteY1" fmla="*/ 90526 h 93383"/>
                <a:gd name="connsiteX2" fmla="*/ 25753 w 33459"/>
                <a:gd name="connsiteY2" fmla="*/ 991 h 93383"/>
                <a:gd name="connsiteX3" fmla="*/ 32421 w 33459"/>
                <a:gd name="connsiteY3" fmla="*/ 2896 h 93383"/>
                <a:gd name="connsiteX4" fmla="*/ 31469 w 33459"/>
                <a:gd name="connsiteY4" fmla="*/ 9564 h 93383"/>
                <a:gd name="connsiteX5" fmla="*/ 31469 w 33459"/>
                <a:gd name="connsiteY5" fmla="*/ 9564 h 93383"/>
                <a:gd name="connsiteX6" fmla="*/ 18133 w 33459"/>
                <a:gd name="connsiteY6" fmla="*/ 86716 h 93383"/>
                <a:gd name="connsiteX7" fmla="*/ 15276 w 33459"/>
                <a:gd name="connsiteY7" fmla="*/ 93384 h 93383"/>
                <a:gd name="connsiteX8" fmla="*/ 13371 w 33459"/>
                <a:gd name="connsiteY8" fmla="*/ 93384 h 9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59" h="93383">
                  <a:moveTo>
                    <a:pt x="13371" y="93384"/>
                  </a:moveTo>
                  <a:cubicBezTo>
                    <a:pt x="11466" y="93384"/>
                    <a:pt x="9561" y="92431"/>
                    <a:pt x="8608" y="90526"/>
                  </a:cubicBezTo>
                  <a:cubicBezTo>
                    <a:pt x="-18061" y="29566"/>
                    <a:pt x="25753" y="1944"/>
                    <a:pt x="25753" y="991"/>
                  </a:cubicBezTo>
                  <a:cubicBezTo>
                    <a:pt x="27658" y="-914"/>
                    <a:pt x="31469" y="39"/>
                    <a:pt x="32421" y="2896"/>
                  </a:cubicBezTo>
                  <a:cubicBezTo>
                    <a:pt x="34326" y="4801"/>
                    <a:pt x="33373" y="8611"/>
                    <a:pt x="31469" y="9564"/>
                  </a:cubicBezTo>
                  <a:cubicBezTo>
                    <a:pt x="31469" y="9564"/>
                    <a:pt x="31469" y="9564"/>
                    <a:pt x="31469" y="9564"/>
                  </a:cubicBezTo>
                  <a:cubicBezTo>
                    <a:pt x="29564" y="10516"/>
                    <a:pt x="-4727" y="33376"/>
                    <a:pt x="18133" y="86716"/>
                  </a:cubicBezTo>
                  <a:cubicBezTo>
                    <a:pt x="19086" y="89574"/>
                    <a:pt x="18133" y="92431"/>
                    <a:pt x="15276" y="93384"/>
                  </a:cubicBezTo>
                  <a:cubicBezTo>
                    <a:pt x="14323" y="93384"/>
                    <a:pt x="14323" y="93384"/>
                    <a:pt x="13371" y="9338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7" name="图形 11">
              <a:extLst>
                <a:ext uri="{FF2B5EF4-FFF2-40B4-BE49-F238E27FC236}">
                  <a16:creationId xmlns:a16="http://schemas.microsoft.com/office/drawing/2014/main" id="{0C18F363-020A-46F2-8DA7-60D3BDFE8F2D}"/>
                </a:ext>
              </a:extLst>
            </p:cNvPr>
            <p:cNvSpPr/>
            <p:nvPr/>
          </p:nvSpPr>
          <p:spPr>
            <a:xfrm>
              <a:off x="4920138" y="4530090"/>
              <a:ext cx="166285" cy="79827"/>
            </a:xfrm>
            <a:custGeom>
              <a:avLst/>
              <a:gdLst>
                <a:gd name="connsiteX0" fmla="*/ 3334 w 166285"/>
                <a:gd name="connsiteY0" fmla="*/ 13335 h 79827"/>
                <a:gd name="connsiteX1" fmla="*/ 9049 w 166285"/>
                <a:gd name="connsiteY1" fmla="*/ 78105 h 79827"/>
                <a:gd name="connsiteX2" fmla="*/ 166212 w 166285"/>
                <a:gd name="connsiteY2" fmla="*/ 24765 h 79827"/>
                <a:gd name="connsiteX3" fmla="*/ 80487 w 166285"/>
                <a:gd name="connsiteY3" fmla="*/ 0 h 79827"/>
                <a:gd name="connsiteX4" fmla="*/ 3334 w 166285"/>
                <a:gd name="connsiteY4" fmla="*/ 13335 h 79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85" h="79827">
                  <a:moveTo>
                    <a:pt x="3334" y="13335"/>
                  </a:moveTo>
                  <a:cubicBezTo>
                    <a:pt x="3334" y="13335"/>
                    <a:pt x="-7143" y="66675"/>
                    <a:pt x="9049" y="78105"/>
                  </a:cubicBezTo>
                  <a:cubicBezTo>
                    <a:pt x="26194" y="89535"/>
                    <a:pt x="170022" y="40957"/>
                    <a:pt x="166212" y="24765"/>
                  </a:cubicBezTo>
                  <a:cubicBezTo>
                    <a:pt x="162402" y="8572"/>
                    <a:pt x="80487" y="0"/>
                    <a:pt x="80487" y="0"/>
                  </a:cubicBezTo>
                  <a:cubicBezTo>
                    <a:pt x="80487" y="0"/>
                    <a:pt x="15717" y="18097"/>
                    <a:pt x="3334" y="1333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8" name="图形 11">
              <a:extLst>
                <a:ext uri="{FF2B5EF4-FFF2-40B4-BE49-F238E27FC236}">
                  <a16:creationId xmlns:a16="http://schemas.microsoft.com/office/drawing/2014/main" id="{7CBFF04C-9B46-4BD0-B6AD-CBE8EE139E9A}"/>
                </a:ext>
              </a:extLst>
            </p:cNvPr>
            <p:cNvSpPr/>
            <p:nvPr/>
          </p:nvSpPr>
          <p:spPr>
            <a:xfrm>
              <a:off x="4914982" y="4524375"/>
              <a:ext cx="176463" cy="90487"/>
            </a:xfrm>
            <a:custGeom>
              <a:avLst/>
              <a:gdLst>
                <a:gd name="connsiteX0" fmla="*/ 23730 w 176463"/>
                <a:gd name="connsiteY0" fmla="*/ 90488 h 90487"/>
                <a:gd name="connsiteX1" fmla="*/ 11348 w 176463"/>
                <a:gd name="connsiteY1" fmla="*/ 87630 h 90487"/>
                <a:gd name="connsiteX2" fmla="*/ 3728 w 176463"/>
                <a:gd name="connsiteY2" fmla="*/ 18097 h 90487"/>
                <a:gd name="connsiteX3" fmla="*/ 6585 w 176463"/>
                <a:gd name="connsiteY3" fmla="*/ 14288 h 90487"/>
                <a:gd name="connsiteX4" fmla="*/ 10395 w 176463"/>
                <a:gd name="connsiteY4" fmla="*/ 14288 h 90487"/>
                <a:gd name="connsiteX5" fmla="*/ 83738 w 176463"/>
                <a:gd name="connsiteY5" fmla="*/ 0 h 90487"/>
                <a:gd name="connsiteX6" fmla="*/ 85643 w 176463"/>
                <a:gd name="connsiteY6" fmla="*/ 0 h 90487"/>
                <a:gd name="connsiteX7" fmla="*/ 176130 w 176463"/>
                <a:gd name="connsiteY7" fmla="*/ 28575 h 90487"/>
                <a:gd name="connsiteX8" fmla="*/ 166605 w 176463"/>
                <a:gd name="connsiteY8" fmla="*/ 43815 h 90487"/>
                <a:gd name="connsiteX9" fmla="*/ 23730 w 176463"/>
                <a:gd name="connsiteY9" fmla="*/ 90488 h 90487"/>
                <a:gd name="connsiteX10" fmla="*/ 12300 w 176463"/>
                <a:gd name="connsiteY10" fmla="*/ 24765 h 90487"/>
                <a:gd name="connsiteX11" fmla="*/ 17063 w 176463"/>
                <a:gd name="connsiteY11" fmla="*/ 80010 h 90487"/>
                <a:gd name="connsiteX12" fmla="*/ 92310 w 176463"/>
                <a:gd name="connsiteY12" fmla="*/ 65722 h 90487"/>
                <a:gd name="connsiteX13" fmla="*/ 166605 w 176463"/>
                <a:gd name="connsiteY13" fmla="*/ 31433 h 90487"/>
                <a:gd name="connsiteX14" fmla="*/ 85643 w 176463"/>
                <a:gd name="connsiteY14" fmla="*/ 11430 h 90487"/>
                <a:gd name="connsiteX15" fmla="*/ 12300 w 176463"/>
                <a:gd name="connsiteY15" fmla="*/ 2476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463" h="90487">
                  <a:moveTo>
                    <a:pt x="23730" y="90488"/>
                  </a:moveTo>
                  <a:cubicBezTo>
                    <a:pt x="19920" y="90488"/>
                    <a:pt x="15158" y="89535"/>
                    <a:pt x="11348" y="87630"/>
                  </a:cubicBezTo>
                  <a:cubicBezTo>
                    <a:pt x="-7702" y="74295"/>
                    <a:pt x="2775" y="23813"/>
                    <a:pt x="3728" y="18097"/>
                  </a:cubicBezTo>
                  <a:cubicBezTo>
                    <a:pt x="3728" y="16192"/>
                    <a:pt x="4680" y="15240"/>
                    <a:pt x="6585" y="14288"/>
                  </a:cubicBezTo>
                  <a:cubicBezTo>
                    <a:pt x="7538" y="13335"/>
                    <a:pt x="9443" y="13335"/>
                    <a:pt x="10395" y="14288"/>
                  </a:cubicBezTo>
                  <a:cubicBezTo>
                    <a:pt x="17063" y="17145"/>
                    <a:pt x="53258" y="9525"/>
                    <a:pt x="83738" y="0"/>
                  </a:cubicBezTo>
                  <a:cubicBezTo>
                    <a:pt x="84690" y="0"/>
                    <a:pt x="84690" y="0"/>
                    <a:pt x="85643" y="0"/>
                  </a:cubicBezTo>
                  <a:cubicBezTo>
                    <a:pt x="105645" y="1905"/>
                    <a:pt x="171368" y="10478"/>
                    <a:pt x="176130" y="28575"/>
                  </a:cubicBezTo>
                  <a:cubicBezTo>
                    <a:pt x="178035" y="35242"/>
                    <a:pt x="171368" y="40005"/>
                    <a:pt x="166605" y="43815"/>
                  </a:cubicBezTo>
                  <a:cubicBezTo>
                    <a:pt x="140888" y="61913"/>
                    <a:pt x="57068" y="90488"/>
                    <a:pt x="23730" y="90488"/>
                  </a:cubicBezTo>
                  <a:close/>
                  <a:moveTo>
                    <a:pt x="12300" y="24765"/>
                  </a:moveTo>
                  <a:cubicBezTo>
                    <a:pt x="8490" y="43815"/>
                    <a:pt x="7538" y="73342"/>
                    <a:pt x="17063" y="80010"/>
                  </a:cubicBezTo>
                  <a:cubicBezTo>
                    <a:pt x="20873" y="82867"/>
                    <a:pt x="47543" y="80010"/>
                    <a:pt x="92310" y="65722"/>
                  </a:cubicBezTo>
                  <a:cubicBezTo>
                    <a:pt x="137078" y="51435"/>
                    <a:pt x="164700" y="36195"/>
                    <a:pt x="166605" y="31433"/>
                  </a:cubicBezTo>
                  <a:cubicBezTo>
                    <a:pt x="164700" y="24765"/>
                    <a:pt x="127553" y="15240"/>
                    <a:pt x="85643" y="11430"/>
                  </a:cubicBezTo>
                  <a:cubicBezTo>
                    <a:pt x="74213" y="14288"/>
                    <a:pt x="31350" y="25717"/>
                    <a:pt x="12300" y="2476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9" name="图形 11">
              <a:extLst>
                <a:ext uri="{FF2B5EF4-FFF2-40B4-BE49-F238E27FC236}">
                  <a16:creationId xmlns:a16="http://schemas.microsoft.com/office/drawing/2014/main" id="{C23C6759-FDE9-4E6F-B00C-747E572E8393}"/>
                </a:ext>
              </a:extLst>
            </p:cNvPr>
            <p:cNvSpPr/>
            <p:nvPr/>
          </p:nvSpPr>
          <p:spPr>
            <a:xfrm>
              <a:off x="4713670" y="4542472"/>
              <a:ext cx="152871" cy="71452"/>
            </a:xfrm>
            <a:custGeom>
              <a:avLst/>
              <a:gdLst>
                <a:gd name="connsiteX0" fmla="*/ 252 w 152871"/>
                <a:gd name="connsiteY0" fmla="*/ 953 h 71452"/>
                <a:gd name="connsiteX1" fmla="*/ 5014 w 152871"/>
                <a:gd name="connsiteY1" fmla="*/ 69533 h 71452"/>
                <a:gd name="connsiteX2" fmla="*/ 152652 w 152871"/>
                <a:gd name="connsiteY2" fmla="*/ 40958 h 71452"/>
                <a:gd name="connsiteX3" fmla="*/ 85977 w 152871"/>
                <a:gd name="connsiteY3" fmla="*/ 0 h 71452"/>
                <a:gd name="connsiteX4" fmla="*/ 252 w 152871"/>
                <a:gd name="connsiteY4" fmla="*/ 0 h 7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71" h="71452">
                  <a:moveTo>
                    <a:pt x="252" y="953"/>
                  </a:moveTo>
                  <a:cubicBezTo>
                    <a:pt x="252" y="953"/>
                    <a:pt x="-1653" y="61913"/>
                    <a:pt x="5014" y="69533"/>
                  </a:cubicBezTo>
                  <a:cubicBezTo>
                    <a:pt x="11682" y="77153"/>
                    <a:pt x="159319" y="60960"/>
                    <a:pt x="152652" y="40958"/>
                  </a:cubicBezTo>
                  <a:cubicBezTo>
                    <a:pt x="145984" y="20955"/>
                    <a:pt x="85977" y="0"/>
                    <a:pt x="85977" y="0"/>
                  </a:cubicBezTo>
                  <a:lnTo>
                    <a:pt x="252"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0" name="图形 11">
              <a:extLst>
                <a:ext uri="{FF2B5EF4-FFF2-40B4-BE49-F238E27FC236}">
                  <a16:creationId xmlns:a16="http://schemas.microsoft.com/office/drawing/2014/main" id="{9FE7A646-1BDD-4CFF-AD27-68C8ED430CB6}"/>
                </a:ext>
              </a:extLst>
            </p:cNvPr>
            <p:cNvSpPr/>
            <p:nvPr/>
          </p:nvSpPr>
          <p:spPr>
            <a:xfrm>
              <a:off x="4709477" y="4537709"/>
              <a:ext cx="163134" cy="81306"/>
            </a:xfrm>
            <a:custGeom>
              <a:avLst/>
              <a:gdLst>
                <a:gd name="connsiteX0" fmla="*/ 27305 w 163134"/>
                <a:gd name="connsiteY0" fmla="*/ 80963 h 81306"/>
                <a:gd name="connsiteX1" fmla="*/ 6350 w 163134"/>
                <a:gd name="connsiteY1" fmla="*/ 77153 h 81306"/>
                <a:gd name="connsiteX2" fmla="*/ 635 w 163134"/>
                <a:gd name="connsiteY2" fmla="*/ 4763 h 81306"/>
                <a:gd name="connsiteX3" fmla="*/ 5398 w 163134"/>
                <a:gd name="connsiteY3" fmla="*/ 0 h 81306"/>
                <a:gd name="connsiteX4" fmla="*/ 91123 w 163134"/>
                <a:gd name="connsiteY4" fmla="*/ 0 h 81306"/>
                <a:gd name="connsiteX5" fmla="*/ 93028 w 163134"/>
                <a:gd name="connsiteY5" fmla="*/ 0 h 81306"/>
                <a:gd name="connsiteX6" fmla="*/ 162560 w 163134"/>
                <a:gd name="connsiteY6" fmla="*/ 43815 h 81306"/>
                <a:gd name="connsiteX7" fmla="*/ 154940 w 163134"/>
                <a:gd name="connsiteY7" fmla="*/ 58103 h 81306"/>
                <a:gd name="connsiteX8" fmla="*/ 27305 w 163134"/>
                <a:gd name="connsiteY8" fmla="*/ 80963 h 81306"/>
                <a:gd name="connsiteX9" fmla="*/ 13017 w 163134"/>
                <a:gd name="connsiteY9" fmla="*/ 71438 h 81306"/>
                <a:gd name="connsiteX10" fmla="*/ 144462 w 163134"/>
                <a:gd name="connsiteY10" fmla="*/ 53340 h 81306"/>
                <a:gd name="connsiteX11" fmla="*/ 153035 w 163134"/>
                <a:gd name="connsiteY11" fmla="*/ 48578 h 81306"/>
                <a:gd name="connsiteX12" fmla="*/ 90170 w 163134"/>
                <a:gd name="connsiteY12" fmla="*/ 11430 h 81306"/>
                <a:gd name="connsiteX13" fmla="*/ 10160 w 163134"/>
                <a:gd name="connsiteY13" fmla="*/ 11430 h 81306"/>
                <a:gd name="connsiteX14" fmla="*/ 13017 w 163134"/>
                <a:gd name="connsiteY14" fmla="*/ 71438 h 81306"/>
                <a:gd name="connsiteX15" fmla="*/ 13017 w 163134"/>
                <a:gd name="connsiteY15" fmla="*/ 71438 h 81306"/>
                <a:gd name="connsiteX16" fmla="*/ 13017 w 163134"/>
                <a:gd name="connsiteY16" fmla="*/ 71438 h 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134" h="81306">
                  <a:moveTo>
                    <a:pt x="27305" y="80963"/>
                  </a:moveTo>
                  <a:cubicBezTo>
                    <a:pt x="20638" y="81915"/>
                    <a:pt x="13017" y="80963"/>
                    <a:pt x="6350" y="77153"/>
                  </a:cubicBezTo>
                  <a:cubicBezTo>
                    <a:pt x="-1270" y="69533"/>
                    <a:pt x="-318" y="23813"/>
                    <a:pt x="635" y="4763"/>
                  </a:cubicBezTo>
                  <a:cubicBezTo>
                    <a:pt x="635" y="1905"/>
                    <a:pt x="2540" y="0"/>
                    <a:pt x="5398" y="0"/>
                  </a:cubicBezTo>
                  <a:lnTo>
                    <a:pt x="91123" y="0"/>
                  </a:lnTo>
                  <a:lnTo>
                    <a:pt x="93028" y="0"/>
                  </a:lnTo>
                  <a:cubicBezTo>
                    <a:pt x="99695" y="1905"/>
                    <a:pt x="154940" y="21908"/>
                    <a:pt x="162560" y="43815"/>
                  </a:cubicBezTo>
                  <a:cubicBezTo>
                    <a:pt x="163512" y="46673"/>
                    <a:pt x="164465" y="52388"/>
                    <a:pt x="154940" y="58103"/>
                  </a:cubicBezTo>
                  <a:cubicBezTo>
                    <a:pt x="135890" y="70485"/>
                    <a:pt x="63500" y="80963"/>
                    <a:pt x="27305" y="80963"/>
                  </a:cubicBezTo>
                  <a:close/>
                  <a:moveTo>
                    <a:pt x="13017" y="71438"/>
                  </a:moveTo>
                  <a:cubicBezTo>
                    <a:pt x="24448" y="75248"/>
                    <a:pt x="113030" y="66675"/>
                    <a:pt x="144462" y="53340"/>
                  </a:cubicBezTo>
                  <a:cubicBezTo>
                    <a:pt x="152083" y="50483"/>
                    <a:pt x="153035" y="48578"/>
                    <a:pt x="153035" y="48578"/>
                  </a:cubicBezTo>
                  <a:cubicBezTo>
                    <a:pt x="148273" y="36195"/>
                    <a:pt x="112078" y="20003"/>
                    <a:pt x="90170" y="11430"/>
                  </a:cubicBezTo>
                  <a:lnTo>
                    <a:pt x="10160" y="11430"/>
                  </a:lnTo>
                  <a:cubicBezTo>
                    <a:pt x="9207" y="37148"/>
                    <a:pt x="10160" y="65723"/>
                    <a:pt x="13017" y="71438"/>
                  </a:cubicBezTo>
                  <a:close/>
                  <a:moveTo>
                    <a:pt x="13017" y="71438"/>
                  </a:moveTo>
                  <a:lnTo>
                    <a:pt x="13017" y="7143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1" name="图形 11">
              <a:extLst>
                <a:ext uri="{FF2B5EF4-FFF2-40B4-BE49-F238E27FC236}">
                  <a16:creationId xmlns:a16="http://schemas.microsoft.com/office/drawing/2014/main" id="{DCDA680B-B45C-4957-A0DB-671E9C39C6BB}"/>
                </a:ext>
              </a:extLst>
            </p:cNvPr>
            <p:cNvSpPr/>
            <p:nvPr/>
          </p:nvSpPr>
          <p:spPr>
            <a:xfrm>
              <a:off x="4707255" y="4321492"/>
              <a:ext cx="109537" cy="232939"/>
            </a:xfrm>
            <a:custGeom>
              <a:avLst/>
              <a:gdLst>
                <a:gd name="connsiteX0" fmla="*/ 0 w 109537"/>
                <a:gd name="connsiteY0" fmla="*/ 20003 h 232939"/>
                <a:gd name="connsiteX1" fmla="*/ 6667 w 109537"/>
                <a:gd name="connsiteY1" fmla="*/ 221933 h 232939"/>
                <a:gd name="connsiteX2" fmla="*/ 92393 w 109537"/>
                <a:gd name="connsiteY2" fmla="*/ 221933 h 232939"/>
                <a:gd name="connsiteX3" fmla="*/ 109538 w 109537"/>
                <a:gd name="connsiteY3" fmla="*/ 0 h 232939"/>
                <a:gd name="connsiteX4" fmla="*/ 0 w 109537"/>
                <a:gd name="connsiteY4" fmla="*/ 20003 h 23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 h="232939">
                  <a:moveTo>
                    <a:pt x="0" y="20003"/>
                  </a:moveTo>
                  <a:lnTo>
                    <a:pt x="6667" y="221933"/>
                  </a:lnTo>
                  <a:cubicBezTo>
                    <a:pt x="6667" y="221933"/>
                    <a:pt x="69532" y="246698"/>
                    <a:pt x="92393" y="221933"/>
                  </a:cubicBezTo>
                  <a:lnTo>
                    <a:pt x="109538" y="0"/>
                  </a:lnTo>
                  <a:lnTo>
                    <a:pt x="0" y="20003"/>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2" name="图形 11">
              <a:extLst>
                <a:ext uri="{FF2B5EF4-FFF2-40B4-BE49-F238E27FC236}">
                  <a16:creationId xmlns:a16="http://schemas.microsoft.com/office/drawing/2014/main" id="{CEA7DDDC-ABE7-429F-B4A0-F017F4FE46C6}"/>
                </a:ext>
              </a:extLst>
            </p:cNvPr>
            <p:cNvSpPr/>
            <p:nvPr/>
          </p:nvSpPr>
          <p:spPr>
            <a:xfrm>
              <a:off x="4702492" y="4316729"/>
              <a:ext cx="120014" cy="243007"/>
            </a:xfrm>
            <a:custGeom>
              <a:avLst/>
              <a:gdLst>
                <a:gd name="connsiteX0" fmla="*/ 65722 w 120014"/>
                <a:gd name="connsiteY0" fmla="*/ 242888 h 243007"/>
                <a:gd name="connsiteX1" fmla="*/ 10477 w 120014"/>
                <a:gd name="connsiteY1" fmla="*/ 232410 h 243007"/>
                <a:gd name="connsiteX2" fmla="*/ 7620 w 120014"/>
                <a:gd name="connsiteY2" fmla="*/ 227648 h 243007"/>
                <a:gd name="connsiteX3" fmla="*/ 0 w 120014"/>
                <a:gd name="connsiteY3" fmla="*/ 24765 h 243007"/>
                <a:gd name="connsiteX4" fmla="*/ 3810 w 120014"/>
                <a:gd name="connsiteY4" fmla="*/ 20003 h 243007"/>
                <a:gd name="connsiteX5" fmla="*/ 114300 w 120014"/>
                <a:gd name="connsiteY5" fmla="*/ 0 h 243007"/>
                <a:gd name="connsiteX6" fmla="*/ 118110 w 120014"/>
                <a:gd name="connsiteY6" fmla="*/ 953 h 243007"/>
                <a:gd name="connsiteX7" fmla="*/ 120015 w 120014"/>
                <a:gd name="connsiteY7" fmla="*/ 4763 h 243007"/>
                <a:gd name="connsiteX8" fmla="*/ 102870 w 120014"/>
                <a:gd name="connsiteY8" fmla="*/ 226695 h 243007"/>
                <a:gd name="connsiteX9" fmla="*/ 101918 w 120014"/>
                <a:gd name="connsiteY9" fmla="*/ 229553 h 243007"/>
                <a:gd name="connsiteX10" fmla="*/ 65722 w 120014"/>
                <a:gd name="connsiteY10" fmla="*/ 242888 h 243007"/>
                <a:gd name="connsiteX11" fmla="*/ 17145 w 120014"/>
                <a:gd name="connsiteY11" fmla="*/ 223838 h 243007"/>
                <a:gd name="connsiteX12" fmla="*/ 93345 w 120014"/>
                <a:gd name="connsiteY12" fmla="*/ 224790 h 243007"/>
                <a:gd name="connsiteX13" fmla="*/ 110490 w 120014"/>
                <a:gd name="connsiteY13" fmla="*/ 10478 h 243007"/>
                <a:gd name="connsiteX14" fmla="*/ 10477 w 120014"/>
                <a:gd name="connsiteY14" fmla="*/ 28575 h 243007"/>
                <a:gd name="connsiteX15" fmla="*/ 17145 w 120014"/>
                <a:gd name="connsiteY15" fmla="*/ 223838 h 24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014" h="243007">
                  <a:moveTo>
                    <a:pt x="65722" y="242888"/>
                  </a:moveTo>
                  <a:cubicBezTo>
                    <a:pt x="46672" y="241935"/>
                    <a:pt x="28575" y="238125"/>
                    <a:pt x="10477" y="232410"/>
                  </a:cubicBezTo>
                  <a:cubicBezTo>
                    <a:pt x="8572" y="231458"/>
                    <a:pt x="7620" y="229553"/>
                    <a:pt x="7620" y="227648"/>
                  </a:cubicBezTo>
                  <a:lnTo>
                    <a:pt x="0" y="24765"/>
                  </a:lnTo>
                  <a:cubicBezTo>
                    <a:pt x="0" y="21908"/>
                    <a:pt x="1905" y="20003"/>
                    <a:pt x="3810" y="20003"/>
                  </a:cubicBezTo>
                  <a:lnTo>
                    <a:pt x="114300" y="0"/>
                  </a:lnTo>
                  <a:cubicBezTo>
                    <a:pt x="116205" y="0"/>
                    <a:pt x="117157" y="0"/>
                    <a:pt x="118110" y="953"/>
                  </a:cubicBezTo>
                  <a:cubicBezTo>
                    <a:pt x="119063" y="1905"/>
                    <a:pt x="120015" y="3810"/>
                    <a:pt x="120015" y="4763"/>
                  </a:cubicBezTo>
                  <a:lnTo>
                    <a:pt x="102870" y="226695"/>
                  </a:lnTo>
                  <a:cubicBezTo>
                    <a:pt x="102870" y="227648"/>
                    <a:pt x="101918" y="228600"/>
                    <a:pt x="101918" y="229553"/>
                  </a:cubicBezTo>
                  <a:cubicBezTo>
                    <a:pt x="91440" y="239078"/>
                    <a:pt x="79057" y="243840"/>
                    <a:pt x="65722" y="242888"/>
                  </a:cubicBezTo>
                  <a:close/>
                  <a:moveTo>
                    <a:pt x="17145" y="223838"/>
                  </a:moveTo>
                  <a:cubicBezTo>
                    <a:pt x="35242" y="230505"/>
                    <a:pt x="77152" y="240983"/>
                    <a:pt x="93345" y="224790"/>
                  </a:cubicBezTo>
                  <a:lnTo>
                    <a:pt x="110490" y="10478"/>
                  </a:lnTo>
                  <a:lnTo>
                    <a:pt x="10477" y="28575"/>
                  </a:lnTo>
                  <a:lnTo>
                    <a:pt x="17145" y="22383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3" name="图形 11">
              <a:extLst>
                <a:ext uri="{FF2B5EF4-FFF2-40B4-BE49-F238E27FC236}">
                  <a16:creationId xmlns:a16="http://schemas.microsoft.com/office/drawing/2014/main" id="{17FE5301-1F3B-4854-97CB-335D8CE40057}"/>
                </a:ext>
              </a:extLst>
            </p:cNvPr>
            <p:cNvSpPr/>
            <p:nvPr/>
          </p:nvSpPr>
          <p:spPr>
            <a:xfrm>
              <a:off x="4875847" y="4282440"/>
              <a:ext cx="124777" cy="264530"/>
            </a:xfrm>
            <a:custGeom>
              <a:avLst/>
              <a:gdLst>
                <a:gd name="connsiteX0" fmla="*/ 124777 w 124777"/>
                <a:gd name="connsiteY0" fmla="*/ 30480 h 264530"/>
                <a:gd name="connsiteX1" fmla="*/ 124777 w 124777"/>
                <a:gd name="connsiteY1" fmla="*/ 247650 h 264530"/>
                <a:gd name="connsiteX2" fmla="*/ 47625 w 124777"/>
                <a:gd name="connsiteY2" fmla="*/ 260985 h 264530"/>
                <a:gd name="connsiteX3" fmla="*/ 0 w 124777"/>
                <a:gd name="connsiteY3" fmla="*/ 0 h 264530"/>
                <a:gd name="connsiteX4" fmla="*/ 124777 w 124777"/>
                <a:gd name="connsiteY4" fmla="*/ 30480 h 26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7" h="264530">
                  <a:moveTo>
                    <a:pt x="124777" y="30480"/>
                  </a:moveTo>
                  <a:lnTo>
                    <a:pt x="124777" y="247650"/>
                  </a:lnTo>
                  <a:cubicBezTo>
                    <a:pt x="102870" y="263842"/>
                    <a:pt x="74295" y="268605"/>
                    <a:pt x="47625" y="260985"/>
                  </a:cubicBezTo>
                  <a:lnTo>
                    <a:pt x="0" y="0"/>
                  </a:lnTo>
                  <a:lnTo>
                    <a:pt x="124777" y="3048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4" name="图形 11">
              <a:extLst>
                <a:ext uri="{FF2B5EF4-FFF2-40B4-BE49-F238E27FC236}">
                  <a16:creationId xmlns:a16="http://schemas.microsoft.com/office/drawing/2014/main" id="{BF60683A-A0CA-49A7-B297-A37146EEA971}"/>
                </a:ext>
              </a:extLst>
            </p:cNvPr>
            <p:cNvSpPr/>
            <p:nvPr/>
          </p:nvSpPr>
          <p:spPr>
            <a:xfrm>
              <a:off x="4871085" y="4277282"/>
              <a:ext cx="135254" cy="274714"/>
            </a:xfrm>
            <a:custGeom>
              <a:avLst/>
              <a:gdLst>
                <a:gd name="connsiteX0" fmla="*/ 76200 w 135254"/>
                <a:gd name="connsiteY0" fmla="*/ 274714 h 274714"/>
                <a:gd name="connsiteX1" fmla="*/ 51435 w 135254"/>
                <a:gd name="connsiteY1" fmla="*/ 270905 h 274714"/>
                <a:gd name="connsiteX2" fmla="*/ 47625 w 135254"/>
                <a:gd name="connsiteY2" fmla="*/ 267095 h 274714"/>
                <a:gd name="connsiteX3" fmla="*/ 0 w 135254"/>
                <a:gd name="connsiteY3" fmla="*/ 6109 h 274714"/>
                <a:gd name="connsiteX4" fmla="*/ 1905 w 135254"/>
                <a:gd name="connsiteY4" fmla="*/ 1347 h 274714"/>
                <a:gd name="connsiteX5" fmla="*/ 6667 w 135254"/>
                <a:gd name="connsiteY5" fmla="*/ 395 h 274714"/>
                <a:gd name="connsiteX6" fmla="*/ 131445 w 135254"/>
                <a:gd name="connsiteY6" fmla="*/ 30875 h 274714"/>
                <a:gd name="connsiteX7" fmla="*/ 135255 w 135254"/>
                <a:gd name="connsiteY7" fmla="*/ 35637 h 274714"/>
                <a:gd name="connsiteX8" fmla="*/ 135255 w 135254"/>
                <a:gd name="connsiteY8" fmla="*/ 252807 h 274714"/>
                <a:gd name="connsiteX9" fmla="*/ 133350 w 135254"/>
                <a:gd name="connsiteY9" fmla="*/ 256617 h 274714"/>
                <a:gd name="connsiteX10" fmla="*/ 76200 w 135254"/>
                <a:gd name="connsiteY10" fmla="*/ 274714 h 274714"/>
                <a:gd name="connsiteX11" fmla="*/ 57150 w 135254"/>
                <a:gd name="connsiteY11" fmla="*/ 262332 h 274714"/>
                <a:gd name="connsiteX12" fmla="*/ 124777 w 135254"/>
                <a:gd name="connsiteY12" fmla="*/ 249950 h 274714"/>
                <a:gd name="connsiteX13" fmla="*/ 124777 w 135254"/>
                <a:gd name="connsiteY13" fmla="*/ 39447 h 274714"/>
                <a:gd name="connsiteX14" fmla="*/ 11430 w 135254"/>
                <a:gd name="connsiteY14" fmla="*/ 11825 h 274714"/>
                <a:gd name="connsiteX15" fmla="*/ 57150 w 135254"/>
                <a:gd name="connsiteY15" fmla="*/ 262332 h 2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254" h="274714">
                  <a:moveTo>
                    <a:pt x="76200" y="274714"/>
                  </a:moveTo>
                  <a:cubicBezTo>
                    <a:pt x="67627" y="274714"/>
                    <a:pt x="59055" y="273762"/>
                    <a:pt x="51435" y="270905"/>
                  </a:cubicBezTo>
                  <a:cubicBezTo>
                    <a:pt x="49530" y="270905"/>
                    <a:pt x="48577" y="269000"/>
                    <a:pt x="47625" y="267095"/>
                  </a:cubicBezTo>
                  <a:lnTo>
                    <a:pt x="0" y="6109"/>
                  </a:lnTo>
                  <a:cubicBezTo>
                    <a:pt x="0" y="4205"/>
                    <a:pt x="0" y="3252"/>
                    <a:pt x="1905" y="1347"/>
                  </a:cubicBezTo>
                  <a:cubicBezTo>
                    <a:pt x="2857" y="395"/>
                    <a:pt x="4763" y="-558"/>
                    <a:pt x="6667" y="395"/>
                  </a:cubicBezTo>
                  <a:lnTo>
                    <a:pt x="131445" y="30875"/>
                  </a:lnTo>
                  <a:cubicBezTo>
                    <a:pt x="133350" y="30875"/>
                    <a:pt x="135255" y="33732"/>
                    <a:pt x="135255" y="35637"/>
                  </a:cubicBezTo>
                  <a:lnTo>
                    <a:pt x="135255" y="252807"/>
                  </a:lnTo>
                  <a:cubicBezTo>
                    <a:pt x="135255" y="254712"/>
                    <a:pt x="134302" y="255664"/>
                    <a:pt x="133350" y="256617"/>
                  </a:cubicBezTo>
                  <a:cubicBezTo>
                    <a:pt x="116205" y="268047"/>
                    <a:pt x="97155" y="274714"/>
                    <a:pt x="76200" y="274714"/>
                  </a:cubicBezTo>
                  <a:close/>
                  <a:moveTo>
                    <a:pt x="57150" y="262332"/>
                  </a:moveTo>
                  <a:cubicBezTo>
                    <a:pt x="80010" y="268047"/>
                    <a:pt x="104775" y="263284"/>
                    <a:pt x="124777" y="249950"/>
                  </a:cubicBezTo>
                  <a:lnTo>
                    <a:pt x="124777" y="39447"/>
                  </a:lnTo>
                  <a:lnTo>
                    <a:pt x="11430" y="11825"/>
                  </a:lnTo>
                  <a:lnTo>
                    <a:pt x="57150" y="26233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5" name="图形 11">
              <a:extLst>
                <a:ext uri="{FF2B5EF4-FFF2-40B4-BE49-F238E27FC236}">
                  <a16:creationId xmlns:a16="http://schemas.microsoft.com/office/drawing/2014/main" id="{71D2CDF0-969C-405E-B36F-9DE1FA24858D}"/>
                </a:ext>
              </a:extLst>
            </p:cNvPr>
            <p:cNvSpPr/>
            <p:nvPr/>
          </p:nvSpPr>
          <p:spPr>
            <a:xfrm>
              <a:off x="4659630" y="3777615"/>
              <a:ext cx="395287" cy="618616"/>
            </a:xfrm>
            <a:custGeom>
              <a:avLst/>
              <a:gdLst>
                <a:gd name="connsiteX0" fmla="*/ 15240 w 395287"/>
                <a:gd name="connsiteY0" fmla="*/ 0 h 618616"/>
                <a:gd name="connsiteX1" fmla="*/ 0 w 395287"/>
                <a:gd name="connsiteY1" fmla="*/ 596265 h 618616"/>
                <a:gd name="connsiteX2" fmla="*/ 395288 w 395287"/>
                <a:gd name="connsiteY2" fmla="*/ 563880 h 618616"/>
                <a:gd name="connsiteX3" fmla="*/ 284797 w 395287"/>
                <a:gd name="connsiteY3" fmla="*/ 58102 h 618616"/>
                <a:gd name="connsiteX4" fmla="*/ 15240 w 395287"/>
                <a:gd name="connsiteY4" fmla="*/ 0 h 61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7" h="618616">
                  <a:moveTo>
                    <a:pt x="15240" y="0"/>
                  </a:moveTo>
                  <a:lnTo>
                    <a:pt x="0" y="596265"/>
                  </a:lnTo>
                  <a:cubicBezTo>
                    <a:pt x="0" y="596265"/>
                    <a:pt x="240030" y="663893"/>
                    <a:pt x="395288" y="563880"/>
                  </a:cubicBezTo>
                  <a:lnTo>
                    <a:pt x="284797" y="58102"/>
                  </a:lnTo>
                  <a:lnTo>
                    <a:pt x="15240"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6" name="图形 11">
              <a:extLst>
                <a:ext uri="{FF2B5EF4-FFF2-40B4-BE49-F238E27FC236}">
                  <a16:creationId xmlns:a16="http://schemas.microsoft.com/office/drawing/2014/main" id="{2DC3DBE3-BF98-4488-ABCE-E8458CAD07DE}"/>
                </a:ext>
              </a:extLst>
            </p:cNvPr>
            <p:cNvSpPr/>
            <p:nvPr/>
          </p:nvSpPr>
          <p:spPr>
            <a:xfrm>
              <a:off x="4654867" y="3772852"/>
              <a:ext cx="404812" cy="627697"/>
            </a:xfrm>
            <a:custGeom>
              <a:avLst/>
              <a:gdLst>
                <a:gd name="connsiteX0" fmla="*/ 180975 w 404812"/>
                <a:gd name="connsiteY0" fmla="*/ 627697 h 627697"/>
                <a:gd name="connsiteX1" fmla="*/ 3810 w 404812"/>
                <a:gd name="connsiteY1" fmla="*/ 605790 h 627697"/>
                <a:gd name="connsiteX2" fmla="*/ 0 w 404812"/>
                <a:gd name="connsiteY2" fmla="*/ 601027 h 627697"/>
                <a:gd name="connsiteX3" fmla="*/ 15240 w 404812"/>
                <a:gd name="connsiteY3" fmla="*/ 4763 h 627697"/>
                <a:gd name="connsiteX4" fmla="*/ 17145 w 404812"/>
                <a:gd name="connsiteY4" fmla="*/ 952 h 627697"/>
                <a:gd name="connsiteX5" fmla="*/ 20955 w 404812"/>
                <a:gd name="connsiteY5" fmla="*/ 0 h 627697"/>
                <a:gd name="connsiteX6" fmla="*/ 290513 w 404812"/>
                <a:gd name="connsiteY6" fmla="*/ 58102 h 627697"/>
                <a:gd name="connsiteX7" fmla="*/ 294322 w 404812"/>
                <a:gd name="connsiteY7" fmla="*/ 61913 h 627697"/>
                <a:gd name="connsiteX8" fmla="*/ 404813 w 404812"/>
                <a:gd name="connsiteY8" fmla="*/ 567690 h 627697"/>
                <a:gd name="connsiteX9" fmla="*/ 402908 w 404812"/>
                <a:gd name="connsiteY9" fmla="*/ 572452 h 627697"/>
                <a:gd name="connsiteX10" fmla="*/ 180975 w 404812"/>
                <a:gd name="connsiteY10" fmla="*/ 627697 h 627697"/>
                <a:gd name="connsiteX11" fmla="*/ 9525 w 404812"/>
                <a:gd name="connsiteY11" fmla="*/ 597218 h 627697"/>
                <a:gd name="connsiteX12" fmla="*/ 394335 w 404812"/>
                <a:gd name="connsiteY12" fmla="*/ 565785 h 627697"/>
                <a:gd name="connsiteX13" fmla="*/ 285750 w 404812"/>
                <a:gd name="connsiteY13" fmla="*/ 66675 h 627697"/>
                <a:gd name="connsiteX14" fmla="*/ 24765 w 404812"/>
                <a:gd name="connsiteY14" fmla="*/ 10477 h 627697"/>
                <a:gd name="connsiteX15" fmla="*/ 9525 w 404812"/>
                <a:gd name="connsiteY15" fmla="*/ 597218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812" h="627697">
                  <a:moveTo>
                    <a:pt x="180975" y="627697"/>
                  </a:moveTo>
                  <a:cubicBezTo>
                    <a:pt x="120968" y="627697"/>
                    <a:pt x="61913" y="620077"/>
                    <a:pt x="3810" y="605790"/>
                  </a:cubicBezTo>
                  <a:cubicBezTo>
                    <a:pt x="1905" y="604838"/>
                    <a:pt x="0" y="602932"/>
                    <a:pt x="0" y="601027"/>
                  </a:cubicBezTo>
                  <a:lnTo>
                    <a:pt x="15240" y="4763"/>
                  </a:lnTo>
                  <a:cubicBezTo>
                    <a:pt x="15240" y="2857"/>
                    <a:pt x="16192" y="1905"/>
                    <a:pt x="17145" y="952"/>
                  </a:cubicBezTo>
                  <a:cubicBezTo>
                    <a:pt x="18097" y="0"/>
                    <a:pt x="20002" y="0"/>
                    <a:pt x="20955" y="0"/>
                  </a:cubicBezTo>
                  <a:lnTo>
                    <a:pt x="290513" y="58102"/>
                  </a:lnTo>
                  <a:cubicBezTo>
                    <a:pt x="292418" y="58102"/>
                    <a:pt x="293370" y="60007"/>
                    <a:pt x="294322" y="61913"/>
                  </a:cubicBezTo>
                  <a:lnTo>
                    <a:pt x="404813" y="567690"/>
                  </a:lnTo>
                  <a:cubicBezTo>
                    <a:pt x="404813" y="569595"/>
                    <a:pt x="404813" y="571500"/>
                    <a:pt x="402908" y="572452"/>
                  </a:cubicBezTo>
                  <a:cubicBezTo>
                    <a:pt x="336233" y="615315"/>
                    <a:pt x="253365" y="627697"/>
                    <a:pt x="180975" y="627697"/>
                  </a:cubicBezTo>
                  <a:close/>
                  <a:moveTo>
                    <a:pt x="9525" y="597218"/>
                  </a:moveTo>
                  <a:cubicBezTo>
                    <a:pt x="40005" y="604838"/>
                    <a:pt x="253365" y="654368"/>
                    <a:pt x="394335" y="565785"/>
                  </a:cubicBezTo>
                  <a:lnTo>
                    <a:pt x="285750" y="66675"/>
                  </a:lnTo>
                  <a:lnTo>
                    <a:pt x="24765" y="10477"/>
                  </a:lnTo>
                  <a:lnTo>
                    <a:pt x="9525" y="59721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7" name="图形 11">
              <a:extLst>
                <a:ext uri="{FF2B5EF4-FFF2-40B4-BE49-F238E27FC236}">
                  <a16:creationId xmlns:a16="http://schemas.microsoft.com/office/drawing/2014/main" id="{A9C9E035-8FDF-464A-A20E-3C8477D6F016}"/>
                </a:ext>
              </a:extLst>
            </p:cNvPr>
            <p:cNvSpPr/>
            <p:nvPr/>
          </p:nvSpPr>
          <p:spPr>
            <a:xfrm>
              <a:off x="4965382" y="3481807"/>
              <a:ext cx="120015" cy="184468"/>
            </a:xfrm>
            <a:custGeom>
              <a:avLst/>
              <a:gdLst>
                <a:gd name="connsiteX0" fmla="*/ 0 w 120015"/>
                <a:gd name="connsiteY0" fmla="*/ 184365 h 184468"/>
                <a:gd name="connsiteX1" fmla="*/ 60960 w 120015"/>
                <a:gd name="connsiteY1" fmla="*/ 20535 h 184468"/>
                <a:gd name="connsiteX2" fmla="*/ 120015 w 120015"/>
                <a:gd name="connsiteY2" fmla="*/ 9105 h 184468"/>
                <a:gd name="connsiteX3" fmla="*/ 45720 w 120015"/>
                <a:gd name="connsiteY3" fmla="*/ 184365 h 184468"/>
                <a:gd name="connsiteX4" fmla="*/ 0 w 120015"/>
                <a:gd name="connsiteY4" fmla="*/ 184365 h 18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184468">
                  <a:moveTo>
                    <a:pt x="0" y="184365"/>
                  </a:moveTo>
                  <a:cubicBezTo>
                    <a:pt x="0" y="184365"/>
                    <a:pt x="40957" y="34822"/>
                    <a:pt x="60960" y="20535"/>
                  </a:cubicBezTo>
                  <a:cubicBezTo>
                    <a:pt x="80963" y="6247"/>
                    <a:pt x="120015" y="-10898"/>
                    <a:pt x="120015" y="9105"/>
                  </a:cubicBezTo>
                  <a:cubicBezTo>
                    <a:pt x="120015" y="29107"/>
                    <a:pt x="91440" y="189127"/>
                    <a:pt x="45720" y="184365"/>
                  </a:cubicBezTo>
                  <a:cubicBezTo>
                    <a:pt x="0" y="179602"/>
                    <a:pt x="0" y="184365"/>
                    <a:pt x="0" y="18436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8" name="图形 11">
              <a:extLst>
                <a:ext uri="{FF2B5EF4-FFF2-40B4-BE49-F238E27FC236}">
                  <a16:creationId xmlns:a16="http://schemas.microsoft.com/office/drawing/2014/main" id="{25F12E37-13A9-461D-9C0C-F28F491173C8}"/>
                </a:ext>
              </a:extLst>
            </p:cNvPr>
            <p:cNvSpPr/>
            <p:nvPr/>
          </p:nvSpPr>
          <p:spPr>
            <a:xfrm>
              <a:off x="4960619" y="3477386"/>
              <a:ext cx="129540" cy="193942"/>
            </a:xfrm>
            <a:custGeom>
              <a:avLst/>
              <a:gdLst>
                <a:gd name="connsiteX0" fmla="*/ 53340 w 129540"/>
                <a:gd name="connsiteY0" fmla="*/ 193548 h 193942"/>
                <a:gd name="connsiteX1" fmla="*/ 50482 w 129540"/>
                <a:gd name="connsiteY1" fmla="*/ 193548 h 193942"/>
                <a:gd name="connsiteX2" fmla="*/ 8573 w 129540"/>
                <a:gd name="connsiteY2" fmla="*/ 192596 h 193942"/>
                <a:gd name="connsiteX3" fmla="*/ 3810 w 129540"/>
                <a:gd name="connsiteY3" fmla="*/ 193548 h 193942"/>
                <a:gd name="connsiteX4" fmla="*/ 0 w 129540"/>
                <a:gd name="connsiteY4" fmla="*/ 187833 h 193942"/>
                <a:gd name="connsiteX5" fmla="*/ 0 w 129540"/>
                <a:gd name="connsiteY5" fmla="*/ 186881 h 193942"/>
                <a:gd name="connsiteX6" fmla="*/ 62865 w 129540"/>
                <a:gd name="connsiteY6" fmla="*/ 21146 h 193942"/>
                <a:gd name="connsiteX7" fmla="*/ 122872 w 129540"/>
                <a:gd name="connsiteY7" fmla="*/ 2096 h 193942"/>
                <a:gd name="connsiteX8" fmla="*/ 129540 w 129540"/>
                <a:gd name="connsiteY8" fmla="*/ 14478 h 193942"/>
                <a:gd name="connsiteX9" fmla="*/ 72390 w 129540"/>
                <a:gd name="connsiteY9" fmla="*/ 185928 h 193942"/>
                <a:gd name="connsiteX10" fmla="*/ 53340 w 129540"/>
                <a:gd name="connsiteY10" fmla="*/ 193548 h 193942"/>
                <a:gd name="connsiteX11" fmla="*/ 20003 w 129540"/>
                <a:gd name="connsiteY11" fmla="*/ 182118 h 193942"/>
                <a:gd name="connsiteX12" fmla="*/ 52388 w 129540"/>
                <a:gd name="connsiteY12" fmla="*/ 184023 h 193942"/>
                <a:gd name="connsiteX13" fmla="*/ 66675 w 129540"/>
                <a:gd name="connsiteY13" fmla="*/ 178308 h 193942"/>
                <a:gd name="connsiteX14" fmla="*/ 120968 w 129540"/>
                <a:gd name="connsiteY14" fmla="*/ 13526 h 193942"/>
                <a:gd name="connsiteX15" fmla="*/ 119063 w 129540"/>
                <a:gd name="connsiteY15" fmla="*/ 9716 h 193942"/>
                <a:gd name="connsiteX16" fmla="*/ 69532 w 129540"/>
                <a:gd name="connsiteY16" fmla="*/ 28766 h 193942"/>
                <a:gd name="connsiteX17" fmla="*/ 12382 w 129540"/>
                <a:gd name="connsiteY17" fmla="*/ 181166 h 193942"/>
                <a:gd name="connsiteX18" fmla="*/ 20003 w 129540"/>
                <a:gd name="connsiteY18" fmla="*/ 182118 h 19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540" h="193942">
                  <a:moveTo>
                    <a:pt x="53340" y="193548"/>
                  </a:moveTo>
                  <a:lnTo>
                    <a:pt x="50482" y="193548"/>
                  </a:lnTo>
                  <a:cubicBezTo>
                    <a:pt x="18098" y="189738"/>
                    <a:pt x="9525" y="191643"/>
                    <a:pt x="8573" y="192596"/>
                  </a:cubicBezTo>
                  <a:cubicBezTo>
                    <a:pt x="7620" y="193548"/>
                    <a:pt x="5715" y="194501"/>
                    <a:pt x="3810" y="193548"/>
                  </a:cubicBezTo>
                  <a:cubicBezTo>
                    <a:pt x="953" y="192596"/>
                    <a:pt x="0" y="190691"/>
                    <a:pt x="0" y="187833"/>
                  </a:cubicBezTo>
                  <a:lnTo>
                    <a:pt x="0" y="186881"/>
                  </a:lnTo>
                  <a:cubicBezTo>
                    <a:pt x="4763" y="168783"/>
                    <a:pt x="42863" y="35433"/>
                    <a:pt x="62865" y="21146"/>
                  </a:cubicBezTo>
                  <a:cubicBezTo>
                    <a:pt x="73343" y="13526"/>
                    <a:pt x="107632" y="-6477"/>
                    <a:pt x="122872" y="2096"/>
                  </a:cubicBezTo>
                  <a:cubicBezTo>
                    <a:pt x="127635" y="4001"/>
                    <a:pt x="129540" y="8763"/>
                    <a:pt x="129540" y="14478"/>
                  </a:cubicBezTo>
                  <a:cubicBezTo>
                    <a:pt x="129540" y="32576"/>
                    <a:pt x="108585" y="154496"/>
                    <a:pt x="72390" y="185928"/>
                  </a:cubicBezTo>
                  <a:cubicBezTo>
                    <a:pt x="66675" y="190691"/>
                    <a:pt x="60007" y="193548"/>
                    <a:pt x="53340" y="193548"/>
                  </a:cubicBezTo>
                  <a:close/>
                  <a:moveTo>
                    <a:pt x="20003" y="182118"/>
                  </a:moveTo>
                  <a:cubicBezTo>
                    <a:pt x="30480" y="182118"/>
                    <a:pt x="40957" y="183071"/>
                    <a:pt x="52388" y="184023"/>
                  </a:cubicBezTo>
                  <a:cubicBezTo>
                    <a:pt x="58103" y="184023"/>
                    <a:pt x="62865" y="182118"/>
                    <a:pt x="66675" y="178308"/>
                  </a:cubicBezTo>
                  <a:cubicBezTo>
                    <a:pt x="98107" y="149733"/>
                    <a:pt x="120968" y="33528"/>
                    <a:pt x="120968" y="13526"/>
                  </a:cubicBezTo>
                  <a:cubicBezTo>
                    <a:pt x="120968" y="10668"/>
                    <a:pt x="120015" y="10668"/>
                    <a:pt x="119063" y="9716"/>
                  </a:cubicBezTo>
                  <a:cubicBezTo>
                    <a:pt x="112395" y="5906"/>
                    <a:pt x="88582" y="15431"/>
                    <a:pt x="69532" y="28766"/>
                  </a:cubicBezTo>
                  <a:cubicBezTo>
                    <a:pt x="56198" y="38291"/>
                    <a:pt x="28575" y="124016"/>
                    <a:pt x="12382" y="181166"/>
                  </a:cubicBezTo>
                  <a:cubicBezTo>
                    <a:pt x="14288" y="182118"/>
                    <a:pt x="16193" y="182118"/>
                    <a:pt x="20003" y="18211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9" name="图形 11">
              <a:extLst>
                <a:ext uri="{FF2B5EF4-FFF2-40B4-BE49-F238E27FC236}">
                  <a16:creationId xmlns:a16="http://schemas.microsoft.com/office/drawing/2014/main" id="{F36E0D82-1A96-490C-BF30-59227472BDBD}"/>
                </a:ext>
              </a:extLst>
            </p:cNvPr>
            <p:cNvSpPr/>
            <p:nvPr/>
          </p:nvSpPr>
          <p:spPr>
            <a:xfrm>
              <a:off x="5016817" y="3371850"/>
              <a:ext cx="268605" cy="258127"/>
            </a:xfrm>
            <a:custGeom>
              <a:avLst/>
              <a:gdLst>
                <a:gd name="connsiteX0" fmla="*/ 164783 w 268605"/>
                <a:gd name="connsiteY0" fmla="*/ 258128 h 258127"/>
                <a:gd name="connsiteX1" fmla="*/ 0 w 268605"/>
                <a:gd name="connsiteY1" fmla="*/ 233363 h 258127"/>
                <a:gd name="connsiteX2" fmla="*/ 90487 w 268605"/>
                <a:gd name="connsiteY2" fmla="*/ 0 h 258127"/>
                <a:gd name="connsiteX3" fmla="*/ 268605 w 268605"/>
                <a:gd name="connsiteY3" fmla="*/ 18098 h 258127"/>
                <a:gd name="connsiteX4" fmla="*/ 164783 w 268605"/>
                <a:gd name="connsiteY4" fmla="*/ 258128 h 2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05" h="258127">
                  <a:moveTo>
                    <a:pt x="164783" y="258128"/>
                  </a:moveTo>
                  <a:cubicBezTo>
                    <a:pt x="160972" y="258128"/>
                    <a:pt x="0" y="233363"/>
                    <a:pt x="0" y="233363"/>
                  </a:cubicBezTo>
                  <a:lnTo>
                    <a:pt x="90487" y="0"/>
                  </a:lnTo>
                  <a:lnTo>
                    <a:pt x="268605" y="18098"/>
                  </a:lnTo>
                  <a:lnTo>
                    <a:pt x="164783" y="258128"/>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0" name="图形 11">
              <a:extLst>
                <a:ext uri="{FF2B5EF4-FFF2-40B4-BE49-F238E27FC236}">
                  <a16:creationId xmlns:a16="http://schemas.microsoft.com/office/drawing/2014/main" id="{56E92F83-F836-4DAA-B5FF-2339448DB122}"/>
                </a:ext>
              </a:extLst>
            </p:cNvPr>
            <p:cNvSpPr/>
            <p:nvPr/>
          </p:nvSpPr>
          <p:spPr>
            <a:xfrm>
              <a:off x="5011340" y="3368992"/>
              <a:ext cx="279558" cy="266700"/>
            </a:xfrm>
            <a:custGeom>
              <a:avLst/>
              <a:gdLst>
                <a:gd name="connsiteX0" fmla="*/ 170259 w 279558"/>
                <a:gd name="connsiteY0" fmla="*/ 266700 h 266700"/>
                <a:gd name="connsiteX1" fmla="*/ 4524 w 279558"/>
                <a:gd name="connsiteY1" fmla="*/ 241935 h 266700"/>
                <a:gd name="connsiteX2" fmla="*/ 714 w 279558"/>
                <a:gd name="connsiteY2" fmla="*/ 240030 h 266700"/>
                <a:gd name="connsiteX3" fmla="*/ 714 w 279558"/>
                <a:gd name="connsiteY3" fmla="*/ 236220 h 266700"/>
                <a:gd name="connsiteX4" fmla="*/ 92154 w 279558"/>
                <a:gd name="connsiteY4" fmla="*/ 2858 h 266700"/>
                <a:gd name="connsiteX5" fmla="*/ 96917 w 279558"/>
                <a:gd name="connsiteY5" fmla="*/ 0 h 266700"/>
                <a:gd name="connsiteX6" fmla="*/ 275034 w 279558"/>
                <a:gd name="connsiteY6" fmla="*/ 18098 h 266700"/>
                <a:gd name="connsiteX7" fmla="*/ 278844 w 279558"/>
                <a:gd name="connsiteY7" fmla="*/ 20955 h 266700"/>
                <a:gd name="connsiteX8" fmla="*/ 278844 w 279558"/>
                <a:gd name="connsiteY8" fmla="*/ 25718 h 266700"/>
                <a:gd name="connsiteX9" fmla="*/ 175022 w 279558"/>
                <a:gd name="connsiteY9" fmla="*/ 266700 h 266700"/>
                <a:gd name="connsiteX10" fmla="*/ 170259 w 279558"/>
                <a:gd name="connsiteY10" fmla="*/ 266700 h 266700"/>
                <a:gd name="connsiteX11" fmla="*/ 12144 w 279558"/>
                <a:gd name="connsiteY11" fmla="*/ 232410 h 266700"/>
                <a:gd name="connsiteX12" fmla="*/ 167402 w 279558"/>
                <a:gd name="connsiteY12" fmla="*/ 256223 h 266700"/>
                <a:gd name="connsiteX13" fmla="*/ 267414 w 279558"/>
                <a:gd name="connsiteY13" fmla="*/ 24765 h 266700"/>
                <a:gd name="connsiteX14" fmla="*/ 99774 w 279558"/>
                <a:gd name="connsiteY14" fmla="*/ 7620 h 266700"/>
                <a:gd name="connsiteX15" fmla="*/ 12144 w 279558"/>
                <a:gd name="connsiteY15" fmla="*/ 23241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558" h="266700">
                  <a:moveTo>
                    <a:pt x="170259" y="266700"/>
                  </a:moveTo>
                  <a:cubicBezTo>
                    <a:pt x="166449" y="266700"/>
                    <a:pt x="42624" y="247650"/>
                    <a:pt x="4524" y="241935"/>
                  </a:cubicBezTo>
                  <a:cubicBezTo>
                    <a:pt x="2619" y="241935"/>
                    <a:pt x="1667" y="240983"/>
                    <a:pt x="714" y="240030"/>
                  </a:cubicBezTo>
                  <a:cubicBezTo>
                    <a:pt x="-238" y="239078"/>
                    <a:pt x="-238" y="237173"/>
                    <a:pt x="714" y="236220"/>
                  </a:cubicBezTo>
                  <a:lnTo>
                    <a:pt x="92154" y="2858"/>
                  </a:lnTo>
                  <a:cubicBezTo>
                    <a:pt x="93107" y="953"/>
                    <a:pt x="95012" y="0"/>
                    <a:pt x="96917" y="0"/>
                  </a:cubicBezTo>
                  <a:lnTo>
                    <a:pt x="275034" y="18098"/>
                  </a:lnTo>
                  <a:cubicBezTo>
                    <a:pt x="276939" y="18098"/>
                    <a:pt x="277892" y="19050"/>
                    <a:pt x="278844" y="20955"/>
                  </a:cubicBezTo>
                  <a:cubicBezTo>
                    <a:pt x="279797" y="21908"/>
                    <a:pt x="279797" y="23813"/>
                    <a:pt x="278844" y="25718"/>
                  </a:cubicBezTo>
                  <a:lnTo>
                    <a:pt x="175022" y="266700"/>
                  </a:lnTo>
                  <a:cubicBezTo>
                    <a:pt x="174069" y="265748"/>
                    <a:pt x="172164" y="266700"/>
                    <a:pt x="170259" y="266700"/>
                  </a:cubicBezTo>
                  <a:close/>
                  <a:moveTo>
                    <a:pt x="12144" y="232410"/>
                  </a:moveTo>
                  <a:cubicBezTo>
                    <a:pt x="70247" y="240983"/>
                    <a:pt x="150257" y="253365"/>
                    <a:pt x="167402" y="256223"/>
                  </a:cubicBezTo>
                  <a:lnTo>
                    <a:pt x="267414" y="24765"/>
                  </a:lnTo>
                  <a:lnTo>
                    <a:pt x="99774" y="7620"/>
                  </a:lnTo>
                  <a:lnTo>
                    <a:pt x="12144" y="23241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1" name="图形 11">
              <a:extLst>
                <a:ext uri="{FF2B5EF4-FFF2-40B4-BE49-F238E27FC236}">
                  <a16:creationId xmlns:a16="http://schemas.microsoft.com/office/drawing/2014/main" id="{61363CAC-B873-43D4-8DD2-24052A50C5C3}"/>
                </a:ext>
              </a:extLst>
            </p:cNvPr>
            <p:cNvSpPr/>
            <p:nvPr/>
          </p:nvSpPr>
          <p:spPr>
            <a:xfrm>
              <a:off x="4542408" y="3245167"/>
              <a:ext cx="165213" cy="251460"/>
            </a:xfrm>
            <a:custGeom>
              <a:avLst/>
              <a:gdLst>
                <a:gd name="connsiteX0" fmla="*/ 104839 w 165213"/>
                <a:gd name="connsiteY0" fmla="*/ 0 h 251460"/>
                <a:gd name="connsiteX1" fmla="*/ 59119 w 165213"/>
                <a:gd name="connsiteY1" fmla="*/ 10478 h 251460"/>
                <a:gd name="connsiteX2" fmla="*/ 1969 w 165213"/>
                <a:gd name="connsiteY2" fmla="*/ 65723 h 251460"/>
                <a:gd name="connsiteX3" fmla="*/ 13399 w 165213"/>
                <a:gd name="connsiteY3" fmla="*/ 129540 h 251460"/>
                <a:gd name="connsiteX4" fmla="*/ 39116 w 165213"/>
                <a:gd name="connsiteY4" fmla="*/ 190500 h 251460"/>
                <a:gd name="connsiteX5" fmla="*/ 21971 w 165213"/>
                <a:gd name="connsiteY5" fmla="*/ 251460 h 251460"/>
                <a:gd name="connsiteX6" fmla="*/ 86741 w 165213"/>
                <a:gd name="connsiteY6" fmla="*/ 218123 h 251460"/>
                <a:gd name="connsiteX7" fmla="*/ 109601 w 165213"/>
                <a:gd name="connsiteY7" fmla="*/ 182880 h 251460"/>
                <a:gd name="connsiteX8" fmla="*/ 102934 w 165213"/>
                <a:gd name="connsiteY8" fmla="*/ 148590 h 251460"/>
                <a:gd name="connsiteX9" fmla="*/ 90551 w 165213"/>
                <a:gd name="connsiteY9" fmla="*/ 98108 h 251460"/>
                <a:gd name="connsiteX10" fmla="*/ 113411 w 165213"/>
                <a:gd name="connsiteY10" fmla="*/ 54293 h 251460"/>
                <a:gd name="connsiteX11" fmla="*/ 164846 w 165213"/>
                <a:gd name="connsiteY11" fmla="*/ 25718 h 251460"/>
                <a:gd name="connsiteX12" fmla="*/ 104839 w 165213"/>
                <a:gd name="connsiteY12" fmla="*/ 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213" h="251460">
                  <a:moveTo>
                    <a:pt x="104839" y="0"/>
                  </a:moveTo>
                  <a:cubicBezTo>
                    <a:pt x="88646" y="0"/>
                    <a:pt x="73406" y="3810"/>
                    <a:pt x="59119" y="10478"/>
                  </a:cubicBezTo>
                  <a:cubicBezTo>
                    <a:pt x="34354" y="20955"/>
                    <a:pt x="9589" y="39053"/>
                    <a:pt x="1969" y="65723"/>
                  </a:cubicBezTo>
                  <a:cubicBezTo>
                    <a:pt x="-3746" y="87630"/>
                    <a:pt x="3874" y="109538"/>
                    <a:pt x="13399" y="129540"/>
                  </a:cubicBezTo>
                  <a:cubicBezTo>
                    <a:pt x="22924" y="149543"/>
                    <a:pt x="34354" y="168593"/>
                    <a:pt x="39116" y="190500"/>
                  </a:cubicBezTo>
                  <a:cubicBezTo>
                    <a:pt x="43879" y="212408"/>
                    <a:pt x="40069" y="238125"/>
                    <a:pt x="21971" y="251460"/>
                  </a:cubicBezTo>
                  <a:cubicBezTo>
                    <a:pt x="44831" y="243840"/>
                    <a:pt x="67691" y="232410"/>
                    <a:pt x="86741" y="218123"/>
                  </a:cubicBezTo>
                  <a:cubicBezTo>
                    <a:pt x="98171" y="209550"/>
                    <a:pt x="106744" y="197167"/>
                    <a:pt x="109601" y="182880"/>
                  </a:cubicBezTo>
                  <a:cubicBezTo>
                    <a:pt x="110554" y="171450"/>
                    <a:pt x="107696" y="159068"/>
                    <a:pt x="102934" y="148590"/>
                  </a:cubicBezTo>
                  <a:cubicBezTo>
                    <a:pt x="96266" y="132398"/>
                    <a:pt x="91504" y="115253"/>
                    <a:pt x="90551" y="98108"/>
                  </a:cubicBezTo>
                  <a:cubicBezTo>
                    <a:pt x="89599" y="80010"/>
                    <a:pt x="98171" y="62865"/>
                    <a:pt x="113411" y="54293"/>
                  </a:cubicBezTo>
                  <a:cubicBezTo>
                    <a:pt x="126746" y="47625"/>
                    <a:pt x="169609" y="50483"/>
                    <a:pt x="164846" y="25718"/>
                  </a:cubicBezTo>
                  <a:cubicBezTo>
                    <a:pt x="160084" y="5715"/>
                    <a:pt x="120079" y="0"/>
                    <a:pt x="104839" y="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2" name="图形 11">
              <a:extLst>
                <a:ext uri="{FF2B5EF4-FFF2-40B4-BE49-F238E27FC236}">
                  <a16:creationId xmlns:a16="http://schemas.microsoft.com/office/drawing/2014/main" id="{DA5E5867-4284-4A1F-94AC-E51156983653}"/>
                </a:ext>
              </a:extLst>
            </p:cNvPr>
            <p:cNvSpPr/>
            <p:nvPr/>
          </p:nvSpPr>
          <p:spPr>
            <a:xfrm>
              <a:off x="4537630" y="3239452"/>
              <a:ext cx="174956" cy="261937"/>
            </a:xfrm>
            <a:custGeom>
              <a:avLst/>
              <a:gdLst>
                <a:gd name="connsiteX0" fmla="*/ 26749 w 174956"/>
                <a:gd name="connsiteY0" fmla="*/ 261938 h 261937"/>
                <a:gd name="connsiteX1" fmla="*/ 22939 w 174956"/>
                <a:gd name="connsiteY1" fmla="*/ 259080 h 261937"/>
                <a:gd name="connsiteX2" fmla="*/ 23892 w 174956"/>
                <a:gd name="connsiteY2" fmla="*/ 252413 h 261937"/>
                <a:gd name="connsiteX3" fmla="*/ 39132 w 174956"/>
                <a:gd name="connsiteY3" fmla="*/ 196215 h 261937"/>
                <a:gd name="connsiteX4" fmla="*/ 21034 w 174956"/>
                <a:gd name="connsiteY4" fmla="*/ 151448 h 261937"/>
                <a:gd name="connsiteX5" fmla="*/ 13414 w 174956"/>
                <a:gd name="connsiteY5" fmla="*/ 136208 h 261937"/>
                <a:gd name="connsiteX6" fmla="*/ 1984 w 174956"/>
                <a:gd name="connsiteY6" fmla="*/ 68580 h 261937"/>
                <a:gd name="connsiteX7" fmla="*/ 61992 w 174956"/>
                <a:gd name="connsiteY7" fmla="*/ 10477 h 261937"/>
                <a:gd name="connsiteX8" fmla="*/ 110569 w 174956"/>
                <a:gd name="connsiteY8" fmla="*/ 0 h 261937"/>
                <a:gd name="connsiteX9" fmla="*/ 174387 w 174956"/>
                <a:gd name="connsiteY9" fmla="*/ 28575 h 261937"/>
                <a:gd name="connsiteX10" fmla="*/ 172482 w 174956"/>
                <a:gd name="connsiteY10" fmla="*/ 43815 h 261937"/>
                <a:gd name="connsiteX11" fmla="*/ 137239 w 174956"/>
                <a:gd name="connsiteY11" fmla="*/ 59055 h 261937"/>
                <a:gd name="connsiteX12" fmla="*/ 121047 w 174956"/>
                <a:gd name="connsiteY12" fmla="*/ 62865 h 261937"/>
                <a:gd name="connsiteX13" fmla="*/ 101044 w 174956"/>
                <a:gd name="connsiteY13" fmla="*/ 102870 h 261937"/>
                <a:gd name="connsiteX14" fmla="*/ 112474 w 174956"/>
                <a:gd name="connsiteY14" fmla="*/ 149543 h 261937"/>
                <a:gd name="connsiteX15" fmla="*/ 113427 w 174956"/>
                <a:gd name="connsiteY15" fmla="*/ 151448 h 261937"/>
                <a:gd name="connsiteX16" fmla="*/ 120094 w 174956"/>
                <a:gd name="connsiteY16" fmla="*/ 187643 h 261937"/>
                <a:gd name="connsiteX17" fmla="*/ 96282 w 174956"/>
                <a:gd name="connsiteY17" fmla="*/ 226695 h 261937"/>
                <a:gd name="connsiteX18" fmla="*/ 29607 w 174956"/>
                <a:gd name="connsiteY18" fmla="*/ 260985 h 261937"/>
                <a:gd name="connsiteX19" fmla="*/ 26749 w 174956"/>
                <a:gd name="connsiteY19" fmla="*/ 261938 h 261937"/>
                <a:gd name="connsiteX20" fmla="*/ 107712 w 174956"/>
                <a:gd name="connsiteY20" fmla="*/ 10477 h 261937"/>
                <a:gd name="connsiteX21" fmla="*/ 64849 w 174956"/>
                <a:gd name="connsiteY21" fmla="*/ 20002 h 261937"/>
                <a:gd name="connsiteX22" fmla="*/ 10557 w 174956"/>
                <a:gd name="connsiteY22" fmla="*/ 72390 h 261937"/>
                <a:gd name="connsiteX23" fmla="*/ 21034 w 174956"/>
                <a:gd name="connsiteY23" fmla="*/ 133350 h 261937"/>
                <a:gd name="connsiteX24" fmla="*/ 28654 w 174956"/>
                <a:gd name="connsiteY24" fmla="*/ 148590 h 261937"/>
                <a:gd name="connsiteX25" fmla="*/ 47704 w 174956"/>
                <a:gd name="connsiteY25" fmla="*/ 195263 h 261937"/>
                <a:gd name="connsiteX26" fmla="*/ 41989 w 174956"/>
                <a:gd name="connsiteY26" fmla="*/ 245745 h 261937"/>
                <a:gd name="connsiteX27" fmla="*/ 87709 w 174956"/>
                <a:gd name="connsiteY27" fmla="*/ 220027 h 261937"/>
                <a:gd name="connsiteX28" fmla="*/ 107712 w 174956"/>
                <a:gd name="connsiteY28" fmla="*/ 187643 h 261937"/>
                <a:gd name="connsiteX29" fmla="*/ 101044 w 174956"/>
                <a:gd name="connsiteY29" fmla="*/ 155258 h 261937"/>
                <a:gd name="connsiteX30" fmla="*/ 100092 w 174956"/>
                <a:gd name="connsiteY30" fmla="*/ 153352 h 261937"/>
                <a:gd name="connsiteX31" fmla="*/ 87709 w 174956"/>
                <a:gd name="connsiteY31" fmla="*/ 102870 h 261937"/>
                <a:gd name="connsiteX32" fmla="*/ 113427 w 174956"/>
                <a:gd name="connsiteY32" fmla="*/ 54293 h 261937"/>
                <a:gd name="connsiteX33" fmla="*/ 132477 w 174956"/>
                <a:gd name="connsiteY33" fmla="*/ 49530 h 261937"/>
                <a:gd name="connsiteX34" fmla="*/ 161052 w 174956"/>
                <a:gd name="connsiteY34" fmla="*/ 39052 h 261937"/>
                <a:gd name="connsiteX35" fmla="*/ 162004 w 174956"/>
                <a:gd name="connsiteY35" fmla="*/ 31433 h 261937"/>
                <a:gd name="connsiteX36" fmla="*/ 107712 w 174956"/>
                <a:gd name="connsiteY36" fmla="*/ 10477 h 261937"/>
                <a:gd name="connsiteX37" fmla="*/ 107712 w 174956"/>
                <a:gd name="connsiteY37" fmla="*/ 10477 h 261937"/>
                <a:gd name="connsiteX38" fmla="*/ 107712 w 174956"/>
                <a:gd name="connsiteY38" fmla="*/ 1047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4956" h="261937">
                  <a:moveTo>
                    <a:pt x="26749" y="261938"/>
                  </a:moveTo>
                  <a:cubicBezTo>
                    <a:pt x="24844" y="261938"/>
                    <a:pt x="22939" y="260985"/>
                    <a:pt x="22939" y="259080"/>
                  </a:cubicBezTo>
                  <a:cubicBezTo>
                    <a:pt x="21987" y="257175"/>
                    <a:pt x="21987" y="254318"/>
                    <a:pt x="23892" y="252413"/>
                  </a:cubicBezTo>
                  <a:cubicBezTo>
                    <a:pt x="41037" y="239077"/>
                    <a:pt x="42942" y="213360"/>
                    <a:pt x="39132" y="196215"/>
                  </a:cubicBezTo>
                  <a:cubicBezTo>
                    <a:pt x="35322" y="180975"/>
                    <a:pt x="28654" y="165735"/>
                    <a:pt x="21034" y="151448"/>
                  </a:cubicBezTo>
                  <a:cubicBezTo>
                    <a:pt x="18177" y="146685"/>
                    <a:pt x="16272" y="140970"/>
                    <a:pt x="13414" y="136208"/>
                  </a:cubicBezTo>
                  <a:cubicBezTo>
                    <a:pt x="1032" y="109538"/>
                    <a:pt x="-2778" y="87630"/>
                    <a:pt x="1984" y="68580"/>
                  </a:cubicBezTo>
                  <a:cubicBezTo>
                    <a:pt x="10557" y="36195"/>
                    <a:pt x="42942" y="18098"/>
                    <a:pt x="61992" y="10477"/>
                  </a:cubicBezTo>
                  <a:cubicBezTo>
                    <a:pt x="77232" y="3810"/>
                    <a:pt x="93424" y="0"/>
                    <a:pt x="110569" y="0"/>
                  </a:cubicBezTo>
                  <a:cubicBezTo>
                    <a:pt x="126762" y="0"/>
                    <a:pt x="169624" y="5715"/>
                    <a:pt x="174387" y="28575"/>
                  </a:cubicBezTo>
                  <a:cubicBezTo>
                    <a:pt x="175339" y="33338"/>
                    <a:pt x="175339" y="39052"/>
                    <a:pt x="172482" y="43815"/>
                  </a:cubicBezTo>
                  <a:cubicBezTo>
                    <a:pt x="165814" y="53340"/>
                    <a:pt x="150574" y="56198"/>
                    <a:pt x="137239" y="59055"/>
                  </a:cubicBezTo>
                  <a:cubicBezTo>
                    <a:pt x="131524" y="60008"/>
                    <a:pt x="125809" y="60960"/>
                    <a:pt x="121047" y="62865"/>
                  </a:cubicBezTo>
                  <a:cubicBezTo>
                    <a:pt x="107712" y="71438"/>
                    <a:pt x="100092" y="86677"/>
                    <a:pt x="101044" y="102870"/>
                  </a:cubicBezTo>
                  <a:cubicBezTo>
                    <a:pt x="101997" y="119063"/>
                    <a:pt x="105807" y="135255"/>
                    <a:pt x="112474" y="149543"/>
                  </a:cubicBezTo>
                  <a:lnTo>
                    <a:pt x="113427" y="151448"/>
                  </a:lnTo>
                  <a:cubicBezTo>
                    <a:pt x="118189" y="162877"/>
                    <a:pt x="121047" y="175260"/>
                    <a:pt x="120094" y="187643"/>
                  </a:cubicBezTo>
                  <a:cubicBezTo>
                    <a:pt x="117237" y="202882"/>
                    <a:pt x="108664" y="217170"/>
                    <a:pt x="96282" y="226695"/>
                  </a:cubicBezTo>
                  <a:cubicBezTo>
                    <a:pt x="76279" y="241935"/>
                    <a:pt x="53419" y="253365"/>
                    <a:pt x="29607" y="260985"/>
                  </a:cubicBezTo>
                  <a:cubicBezTo>
                    <a:pt x="27702" y="261938"/>
                    <a:pt x="27702" y="261938"/>
                    <a:pt x="26749" y="261938"/>
                  </a:cubicBezTo>
                  <a:close/>
                  <a:moveTo>
                    <a:pt x="107712" y="10477"/>
                  </a:moveTo>
                  <a:cubicBezTo>
                    <a:pt x="92472" y="10477"/>
                    <a:pt x="78184" y="14288"/>
                    <a:pt x="64849" y="20002"/>
                  </a:cubicBezTo>
                  <a:cubicBezTo>
                    <a:pt x="47704" y="26670"/>
                    <a:pt x="18177" y="42863"/>
                    <a:pt x="10557" y="72390"/>
                  </a:cubicBezTo>
                  <a:cubicBezTo>
                    <a:pt x="5794" y="89535"/>
                    <a:pt x="9604" y="108585"/>
                    <a:pt x="21034" y="133350"/>
                  </a:cubicBezTo>
                  <a:cubicBezTo>
                    <a:pt x="23892" y="138113"/>
                    <a:pt x="25797" y="143827"/>
                    <a:pt x="28654" y="148590"/>
                  </a:cubicBezTo>
                  <a:cubicBezTo>
                    <a:pt x="37227" y="162877"/>
                    <a:pt x="43894" y="179070"/>
                    <a:pt x="47704" y="195263"/>
                  </a:cubicBezTo>
                  <a:cubicBezTo>
                    <a:pt x="51514" y="212407"/>
                    <a:pt x="49609" y="229552"/>
                    <a:pt x="41989" y="245745"/>
                  </a:cubicBezTo>
                  <a:cubicBezTo>
                    <a:pt x="58182" y="240030"/>
                    <a:pt x="74374" y="230505"/>
                    <a:pt x="87709" y="220027"/>
                  </a:cubicBezTo>
                  <a:cubicBezTo>
                    <a:pt x="98187" y="212407"/>
                    <a:pt x="105807" y="200977"/>
                    <a:pt x="107712" y="187643"/>
                  </a:cubicBezTo>
                  <a:cubicBezTo>
                    <a:pt x="107712" y="176213"/>
                    <a:pt x="105807" y="165735"/>
                    <a:pt x="101044" y="155258"/>
                  </a:cubicBezTo>
                  <a:lnTo>
                    <a:pt x="100092" y="153352"/>
                  </a:lnTo>
                  <a:cubicBezTo>
                    <a:pt x="93424" y="137160"/>
                    <a:pt x="88662" y="120968"/>
                    <a:pt x="87709" y="102870"/>
                  </a:cubicBezTo>
                  <a:cubicBezTo>
                    <a:pt x="86757" y="82868"/>
                    <a:pt x="96282" y="64770"/>
                    <a:pt x="113427" y="54293"/>
                  </a:cubicBezTo>
                  <a:cubicBezTo>
                    <a:pt x="119142" y="51435"/>
                    <a:pt x="125809" y="50483"/>
                    <a:pt x="132477" y="49530"/>
                  </a:cubicBezTo>
                  <a:cubicBezTo>
                    <a:pt x="142954" y="47625"/>
                    <a:pt x="157242" y="44768"/>
                    <a:pt x="161052" y="39052"/>
                  </a:cubicBezTo>
                  <a:cubicBezTo>
                    <a:pt x="162957" y="37148"/>
                    <a:pt x="162957" y="34290"/>
                    <a:pt x="162004" y="31433"/>
                  </a:cubicBezTo>
                  <a:cubicBezTo>
                    <a:pt x="158194" y="16193"/>
                    <a:pt x="122952" y="10477"/>
                    <a:pt x="107712" y="10477"/>
                  </a:cubicBezTo>
                  <a:lnTo>
                    <a:pt x="107712" y="10477"/>
                  </a:lnTo>
                  <a:lnTo>
                    <a:pt x="107712" y="1047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3" name="图形 11">
              <a:extLst>
                <a:ext uri="{FF2B5EF4-FFF2-40B4-BE49-F238E27FC236}">
                  <a16:creationId xmlns:a16="http://schemas.microsoft.com/office/drawing/2014/main" id="{5EEAB255-5CD6-4346-998A-5E9C26FE4DC7}"/>
                </a:ext>
              </a:extLst>
            </p:cNvPr>
            <p:cNvSpPr/>
            <p:nvPr/>
          </p:nvSpPr>
          <p:spPr>
            <a:xfrm>
              <a:off x="4658497" y="3238787"/>
              <a:ext cx="44404" cy="72102"/>
            </a:xfrm>
            <a:custGeom>
              <a:avLst/>
              <a:gdLst>
                <a:gd name="connsiteX0" fmla="*/ 7800 w 44404"/>
                <a:gd name="connsiteY0" fmla="*/ 13047 h 72102"/>
                <a:gd name="connsiteX1" fmla="*/ 181 w 44404"/>
                <a:gd name="connsiteY1" fmla="*/ 42575 h 72102"/>
                <a:gd name="connsiteX2" fmla="*/ 6848 w 44404"/>
                <a:gd name="connsiteY2" fmla="*/ 61625 h 72102"/>
                <a:gd name="connsiteX3" fmla="*/ 28756 w 44404"/>
                <a:gd name="connsiteY3" fmla="*/ 72102 h 72102"/>
                <a:gd name="connsiteX4" fmla="*/ 39233 w 44404"/>
                <a:gd name="connsiteY4" fmla="*/ 68292 h 72102"/>
                <a:gd name="connsiteX5" fmla="*/ 43043 w 44404"/>
                <a:gd name="connsiteY5" fmla="*/ 59720 h 72102"/>
                <a:gd name="connsiteX6" fmla="*/ 7800 w 44404"/>
                <a:gd name="connsiteY6" fmla="*/ 13047 h 7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4" h="72102">
                  <a:moveTo>
                    <a:pt x="7800" y="13047"/>
                  </a:moveTo>
                  <a:cubicBezTo>
                    <a:pt x="2085" y="21620"/>
                    <a:pt x="-772" y="32097"/>
                    <a:pt x="181" y="42575"/>
                  </a:cubicBezTo>
                  <a:cubicBezTo>
                    <a:pt x="181" y="49242"/>
                    <a:pt x="2085" y="55910"/>
                    <a:pt x="6848" y="61625"/>
                  </a:cubicBezTo>
                  <a:cubicBezTo>
                    <a:pt x="12563" y="68292"/>
                    <a:pt x="20183" y="72102"/>
                    <a:pt x="28756" y="72102"/>
                  </a:cubicBezTo>
                  <a:cubicBezTo>
                    <a:pt x="32565" y="72102"/>
                    <a:pt x="36375" y="71150"/>
                    <a:pt x="39233" y="68292"/>
                  </a:cubicBezTo>
                  <a:cubicBezTo>
                    <a:pt x="41138" y="66387"/>
                    <a:pt x="43043" y="63530"/>
                    <a:pt x="43043" y="59720"/>
                  </a:cubicBezTo>
                  <a:cubicBezTo>
                    <a:pt x="48758" y="38765"/>
                    <a:pt x="36375" y="-27910"/>
                    <a:pt x="7800" y="1304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4" name="图形 11">
              <a:extLst>
                <a:ext uri="{FF2B5EF4-FFF2-40B4-BE49-F238E27FC236}">
                  <a16:creationId xmlns:a16="http://schemas.microsoft.com/office/drawing/2014/main" id="{25D8CB0D-4E67-42FA-A207-030A293EC80E}"/>
                </a:ext>
              </a:extLst>
            </p:cNvPr>
            <p:cNvSpPr/>
            <p:nvPr/>
          </p:nvSpPr>
          <p:spPr>
            <a:xfrm>
              <a:off x="4652783" y="3234201"/>
              <a:ext cx="55142" cy="81450"/>
            </a:xfrm>
            <a:custGeom>
              <a:avLst/>
              <a:gdLst>
                <a:gd name="connsiteX0" fmla="*/ 33516 w 55142"/>
                <a:gd name="connsiteY0" fmla="*/ 81451 h 81450"/>
                <a:gd name="connsiteX1" fmla="*/ 7799 w 55142"/>
                <a:gd name="connsiteY1" fmla="*/ 69068 h 81450"/>
                <a:gd name="connsiteX2" fmla="*/ 179 w 55142"/>
                <a:gd name="connsiteY2" fmla="*/ 47161 h 81450"/>
                <a:gd name="connsiteX3" fmla="*/ 8751 w 55142"/>
                <a:gd name="connsiteY3" fmla="*/ 14776 h 81450"/>
                <a:gd name="connsiteX4" fmla="*/ 36374 w 55142"/>
                <a:gd name="connsiteY4" fmla="*/ 1441 h 81450"/>
                <a:gd name="connsiteX5" fmla="*/ 53519 w 55142"/>
                <a:gd name="connsiteY5" fmla="*/ 66211 h 81450"/>
                <a:gd name="connsiteX6" fmla="*/ 47804 w 55142"/>
                <a:gd name="connsiteY6" fmla="*/ 76688 h 81450"/>
                <a:gd name="connsiteX7" fmla="*/ 33516 w 55142"/>
                <a:gd name="connsiteY7" fmla="*/ 81451 h 81450"/>
                <a:gd name="connsiteX8" fmla="*/ 33516 w 55142"/>
                <a:gd name="connsiteY8" fmla="*/ 81451 h 81450"/>
                <a:gd name="connsiteX9" fmla="*/ 30659 w 55142"/>
                <a:gd name="connsiteY9" fmla="*/ 9061 h 81450"/>
                <a:gd name="connsiteX10" fmla="*/ 17324 w 55142"/>
                <a:gd name="connsiteY10" fmla="*/ 19538 h 81450"/>
                <a:gd name="connsiteX11" fmla="*/ 17324 w 55142"/>
                <a:gd name="connsiteY11" fmla="*/ 19538 h 81450"/>
                <a:gd name="connsiteX12" fmla="*/ 10656 w 55142"/>
                <a:gd name="connsiteY12" fmla="*/ 46208 h 81450"/>
                <a:gd name="connsiteX13" fmla="*/ 15419 w 55142"/>
                <a:gd name="connsiteY13" fmla="*/ 63353 h 81450"/>
                <a:gd name="connsiteX14" fmla="*/ 33516 w 55142"/>
                <a:gd name="connsiteY14" fmla="*/ 71926 h 81450"/>
                <a:gd name="connsiteX15" fmla="*/ 41136 w 55142"/>
                <a:gd name="connsiteY15" fmla="*/ 70021 h 81450"/>
                <a:gd name="connsiteX16" fmla="*/ 43994 w 55142"/>
                <a:gd name="connsiteY16" fmla="*/ 64306 h 81450"/>
                <a:gd name="connsiteX17" fmla="*/ 32564 w 55142"/>
                <a:gd name="connsiteY17" fmla="*/ 10966 h 81450"/>
                <a:gd name="connsiteX18" fmla="*/ 30659 w 55142"/>
                <a:gd name="connsiteY18" fmla="*/ 9061 h 81450"/>
                <a:gd name="connsiteX19" fmla="*/ 13514 w 55142"/>
                <a:gd name="connsiteY19" fmla="*/ 17633 h 81450"/>
                <a:gd name="connsiteX20" fmla="*/ 13514 w 55142"/>
                <a:gd name="connsiteY20" fmla="*/ 17633 h 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142" h="81450">
                  <a:moveTo>
                    <a:pt x="33516" y="81451"/>
                  </a:moveTo>
                  <a:cubicBezTo>
                    <a:pt x="23991" y="81451"/>
                    <a:pt x="14466" y="76688"/>
                    <a:pt x="7799" y="69068"/>
                  </a:cubicBezTo>
                  <a:cubicBezTo>
                    <a:pt x="3036" y="62401"/>
                    <a:pt x="1131" y="54781"/>
                    <a:pt x="179" y="47161"/>
                  </a:cubicBezTo>
                  <a:cubicBezTo>
                    <a:pt x="-774" y="35731"/>
                    <a:pt x="2084" y="24301"/>
                    <a:pt x="8751" y="14776"/>
                  </a:cubicBezTo>
                  <a:cubicBezTo>
                    <a:pt x="20181" y="-1417"/>
                    <a:pt x="29706" y="-1417"/>
                    <a:pt x="36374" y="1441"/>
                  </a:cubicBezTo>
                  <a:cubicBezTo>
                    <a:pt x="52566" y="9061"/>
                    <a:pt x="58281" y="50018"/>
                    <a:pt x="53519" y="66211"/>
                  </a:cubicBezTo>
                  <a:cubicBezTo>
                    <a:pt x="52566" y="70021"/>
                    <a:pt x="50661" y="73831"/>
                    <a:pt x="47804" y="76688"/>
                  </a:cubicBezTo>
                  <a:cubicBezTo>
                    <a:pt x="43994" y="79546"/>
                    <a:pt x="39231" y="81451"/>
                    <a:pt x="33516" y="81451"/>
                  </a:cubicBezTo>
                  <a:lnTo>
                    <a:pt x="33516" y="81451"/>
                  </a:lnTo>
                  <a:close/>
                  <a:moveTo>
                    <a:pt x="30659" y="9061"/>
                  </a:moveTo>
                  <a:cubicBezTo>
                    <a:pt x="25896" y="9061"/>
                    <a:pt x="21134" y="15728"/>
                    <a:pt x="17324" y="19538"/>
                  </a:cubicBezTo>
                  <a:lnTo>
                    <a:pt x="17324" y="19538"/>
                  </a:lnTo>
                  <a:cubicBezTo>
                    <a:pt x="12561" y="27158"/>
                    <a:pt x="9704" y="36683"/>
                    <a:pt x="10656" y="46208"/>
                  </a:cubicBezTo>
                  <a:cubicBezTo>
                    <a:pt x="10656" y="51923"/>
                    <a:pt x="12561" y="57638"/>
                    <a:pt x="15419" y="63353"/>
                  </a:cubicBezTo>
                  <a:cubicBezTo>
                    <a:pt x="20181" y="69068"/>
                    <a:pt x="26849" y="71926"/>
                    <a:pt x="33516" y="71926"/>
                  </a:cubicBezTo>
                  <a:cubicBezTo>
                    <a:pt x="36374" y="71926"/>
                    <a:pt x="38279" y="70973"/>
                    <a:pt x="41136" y="70021"/>
                  </a:cubicBezTo>
                  <a:cubicBezTo>
                    <a:pt x="42089" y="68116"/>
                    <a:pt x="43994" y="66211"/>
                    <a:pt x="43994" y="64306"/>
                  </a:cubicBezTo>
                  <a:cubicBezTo>
                    <a:pt x="47804" y="50018"/>
                    <a:pt x="43041" y="15728"/>
                    <a:pt x="32564" y="10966"/>
                  </a:cubicBezTo>
                  <a:cubicBezTo>
                    <a:pt x="31611" y="9061"/>
                    <a:pt x="30659" y="9061"/>
                    <a:pt x="30659" y="9061"/>
                  </a:cubicBezTo>
                  <a:close/>
                  <a:moveTo>
                    <a:pt x="13514" y="17633"/>
                  </a:moveTo>
                  <a:lnTo>
                    <a:pt x="13514" y="1763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5" name="图形 11">
              <a:extLst>
                <a:ext uri="{FF2B5EF4-FFF2-40B4-BE49-F238E27FC236}">
                  <a16:creationId xmlns:a16="http://schemas.microsoft.com/office/drawing/2014/main" id="{520C527A-3CD0-4BBC-A3AB-70109EB03FBB}"/>
                </a:ext>
              </a:extLst>
            </p:cNvPr>
            <p:cNvSpPr/>
            <p:nvPr/>
          </p:nvSpPr>
          <p:spPr>
            <a:xfrm>
              <a:off x="4677758" y="3171734"/>
              <a:ext cx="193004" cy="239287"/>
            </a:xfrm>
            <a:custGeom>
              <a:avLst/>
              <a:gdLst>
                <a:gd name="connsiteX0" fmla="*/ 121889 w 193004"/>
                <a:gd name="connsiteY0" fmla="*/ 229643 h 239287"/>
                <a:gd name="connsiteX1" fmla="*/ 89504 w 193004"/>
                <a:gd name="connsiteY1" fmla="*/ 238216 h 239287"/>
                <a:gd name="connsiteX2" fmla="*/ 53309 w 193004"/>
                <a:gd name="connsiteY2" fmla="*/ 221071 h 239287"/>
                <a:gd name="connsiteX3" fmla="*/ 2827 w 193004"/>
                <a:gd name="connsiteY3" fmla="*/ 82958 h 239287"/>
                <a:gd name="connsiteX4" fmla="*/ 122842 w 193004"/>
                <a:gd name="connsiteY4" fmla="*/ 5806 h 239287"/>
                <a:gd name="connsiteX5" fmla="*/ 161894 w 193004"/>
                <a:gd name="connsiteY5" fmla="*/ 48668 h 239287"/>
                <a:gd name="connsiteX6" fmla="*/ 182849 w 193004"/>
                <a:gd name="connsiteY6" fmla="*/ 55336 h 239287"/>
                <a:gd name="connsiteX7" fmla="*/ 186659 w 193004"/>
                <a:gd name="connsiteY7" fmla="*/ 102008 h 239287"/>
                <a:gd name="connsiteX8" fmla="*/ 142844 w 193004"/>
                <a:gd name="connsiteY8" fmla="*/ 183923 h 239287"/>
                <a:gd name="connsiteX9" fmla="*/ 121889 w 193004"/>
                <a:gd name="connsiteY9" fmla="*/ 229643 h 23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004" h="239287">
                  <a:moveTo>
                    <a:pt x="121889" y="229643"/>
                  </a:moveTo>
                  <a:cubicBezTo>
                    <a:pt x="113317" y="238216"/>
                    <a:pt x="100934" y="241073"/>
                    <a:pt x="89504" y="238216"/>
                  </a:cubicBezTo>
                  <a:cubicBezTo>
                    <a:pt x="76169" y="235358"/>
                    <a:pt x="63787" y="229643"/>
                    <a:pt x="53309" y="221071"/>
                  </a:cubicBezTo>
                  <a:cubicBezTo>
                    <a:pt x="11399" y="188686"/>
                    <a:pt x="-7651" y="135346"/>
                    <a:pt x="2827" y="82958"/>
                  </a:cubicBezTo>
                  <a:cubicBezTo>
                    <a:pt x="14257" y="31523"/>
                    <a:pt x="68549" y="-17054"/>
                    <a:pt x="122842" y="5806"/>
                  </a:cubicBezTo>
                  <a:cubicBezTo>
                    <a:pt x="141892" y="13426"/>
                    <a:pt x="155227" y="29618"/>
                    <a:pt x="161894" y="48668"/>
                  </a:cubicBezTo>
                  <a:cubicBezTo>
                    <a:pt x="169514" y="46763"/>
                    <a:pt x="178087" y="48668"/>
                    <a:pt x="182849" y="55336"/>
                  </a:cubicBezTo>
                  <a:cubicBezTo>
                    <a:pt x="196184" y="70576"/>
                    <a:pt x="195232" y="85816"/>
                    <a:pt x="186659" y="102008"/>
                  </a:cubicBezTo>
                  <a:cubicBezTo>
                    <a:pt x="172372" y="129631"/>
                    <a:pt x="155227" y="155348"/>
                    <a:pt x="142844" y="183923"/>
                  </a:cubicBezTo>
                  <a:cubicBezTo>
                    <a:pt x="135224" y="201068"/>
                    <a:pt x="132367" y="219166"/>
                    <a:pt x="121889" y="229643"/>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6" name="图形 11">
              <a:extLst>
                <a:ext uri="{FF2B5EF4-FFF2-40B4-BE49-F238E27FC236}">
                  <a16:creationId xmlns:a16="http://schemas.microsoft.com/office/drawing/2014/main" id="{95DAA4AB-1DD1-405A-B6BF-76C7F5413FC7}"/>
                </a:ext>
              </a:extLst>
            </p:cNvPr>
            <p:cNvSpPr/>
            <p:nvPr/>
          </p:nvSpPr>
          <p:spPr>
            <a:xfrm>
              <a:off x="4673689" y="3166122"/>
              <a:ext cx="204314" cy="248733"/>
            </a:xfrm>
            <a:custGeom>
              <a:avLst/>
              <a:gdLst>
                <a:gd name="connsiteX0" fmla="*/ 103098 w 204314"/>
                <a:gd name="connsiteY0" fmla="*/ 248590 h 248733"/>
                <a:gd name="connsiteX1" fmla="*/ 93573 w 204314"/>
                <a:gd name="connsiteY1" fmla="*/ 247637 h 248733"/>
                <a:gd name="connsiteX2" fmla="*/ 55473 w 204314"/>
                <a:gd name="connsiteY2" fmla="*/ 229540 h 248733"/>
                <a:gd name="connsiteX3" fmla="*/ 3086 w 204314"/>
                <a:gd name="connsiteY3" fmla="*/ 86665 h 248733"/>
                <a:gd name="connsiteX4" fmla="*/ 62141 w 204314"/>
                <a:gd name="connsiteY4" fmla="*/ 9512 h 248733"/>
                <a:gd name="connsiteX5" fmla="*/ 130721 w 204314"/>
                <a:gd name="connsiteY5" fmla="*/ 5702 h 248733"/>
                <a:gd name="connsiteX6" fmla="*/ 170726 w 204314"/>
                <a:gd name="connsiteY6" fmla="*/ 47612 h 248733"/>
                <a:gd name="connsiteX7" fmla="*/ 192633 w 204314"/>
                <a:gd name="connsiteY7" fmla="*/ 57137 h 248733"/>
                <a:gd name="connsiteX8" fmla="*/ 197396 w 204314"/>
                <a:gd name="connsiteY8" fmla="*/ 109525 h 248733"/>
                <a:gd name="connsiteX9" fmla="*/ 179298 w 204314"/>
                <a:gd name="connsiteY9" fmla="*/ 142862 h 248733"/>
                <a:gd name="connsiteX10" fmla="*/ 153581 w 204314"/>
                <a:gd name="connsiteY10" fmla="*/ 191440 h 248733"/>
                <a:gd name="connsiteX11" fmla="*/ 146913 w 204314"/>
                <a:gd name="connsiteY11" fmla="*/ 207632 h 248733"/>
                <a:gd name="connsiteX12" fmla="*/ 131673 w 204314"/>
                <a:gd name="connsiteY12" fmla="*/ 238112 h 248733"/>
                <a:gd name="connsiteX13" fmla="*/ 131673 w 204314"/>
                <a:gd name="connsiteY13" fmla="*/ 238112 h 248733"/>
                <a:gd name="connsiteX14" fmla="*/ 103098 w 204314"/>
                <a:gd name="connsiteY14" fmla="*/ 248590 h 248733"/>
                <a:gd name="connsiteX15" fmla="*/ 99288 w 204314"/>
                <a:gd name="connsiteY15" fmla="*/ 10465 h 248733"/>
                <a:gd name="connsiteX16" fmla="*/ 64998 w 204314"/>
                <a:gd name="connsiteY16" fmla="*/ 19037 h 248733"/>
                <a:gd name="connsiteX17" fmla="*/ 11658 w 204314"/>
                <a:gd name="connsiteY17" fmla="*/ 89522 h 248733"/>
                <a:gd name="connsiteX18" fmla="*/ 60236 w 204314"/>
                <a:gd name="connsiteY18" fmla="*/ 222872 h 248733"/>
                <a:gd name="connsiteX19" fmla="*/ 93573 w 204314"/>
                <a:gd name="connsiteY19" fmla="*/ 239065 h 248733"/>
                <a:gd name="connsiteX20" fmla="*/ 122148 w 204314"/>
                <a:gd name="connsiteY20" fmla="*/ 232397 h 248733"/>
                <a:gd name="connsiteX21" fmla="*/ 122148 w 204314"/>
                <a:gd name="connsiteY21" fmla="*/ 232397 h 248733"/>
                <a:gd name="connsiteX22" fmla="*/ 135483 w 204314"/>
                <a:gd name="connsiteY22" fmla="*/ 205727 h 248733"/>
                <a:gd name="connsiteX23" fmla="*/ 142151 w 204314"/>
                <a:gd name="connsiteY23" fmla="*/ 188582 h 248733"/>
                <a:gd name="connsiteX24" fmla="*/ 167868 w 204314"/>
                <a:gd name="connsiteY24" fmla="*/ 140005 h 248733"/>
                <a:gd name="connsiteX25" fmla="*/ 185966 w 204314"/>
                <a:gd name="connsiteY25" fmla="*/ 106667 h 248733"/>
                <a:gd name="connsiteX26" fmla="*/ 183108 w 204314"/>
                <a:gd name="connsiteY26" fmla="*/ 64757 h 248733"/>
                <a:gd name="connsiteX27" fmla="*/ 166916 w 204314"/>
                <a:gd name="connsiteY27" fmla="*/ 59042 h 248733"/>
                <a:gd name="connsiteX28" fmla="*/ 163106 w 204314"/>
                <a:gd name="connsiteY28" fmla="*/ 59042 h 248733"/>
                <a:gd name="connsiteX29" fmla="*/ 160248 w 204314"/>
                <a:gd name="connsiteY29" fmla="*/ 56185 h 248733"/>
                <a:gd name="connsiteX30" fmla="*/ 124053 w 204314"/>
                <a:gd name="connsiteY30" fmla="*/ 15227 h 248733"/>
                <a:gd name="connsiteX31" fmla="*/ 99288 w 204314"/>
                <a:gd name="connsiteY31" fmla="*/ 10465 h 2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4314" h="248733">
                  <a:moveTo>
                    <a:pt x="103098" y="248590"/>
                  </a:moveTo>
                  <a:cubicBezTo>
                    <a:pt x="100241" y="248590"/>
                    <a:pt x="96431" y="248590"/>
                    <a:pt x="93573" y="247637"/>
                  </a:cubicBezTo>
                  <a:cubicBezTo>
                    <a:pt x="79286" y="244780"/>
                    <a:pt x="66903" y="239065"/>
                    <a:pt x="55473" y="229540"/>
                  </a:cubicBezTo>
                  <a:cubicBezTo>
                    <a:pt x="12611" y="196202"/>
                    <a:pt x="-8344" y="140957"/>
                    <a:pt x="3086" y="86665"/>
                  </a:cubicBezTo>
                  <a:cubicBezTo>
                    <a:pt x="10706" y="53327"/>
                    <a:pt x="31661" y="25705"/>
                    <a:pt x="62141" y="9512"/>
                  </a:cubicBezTo>
                  <a:cubicBezTo>
                    <a:pt x="83096" y="-1918"/>
                    <a:pt x="107861" y="-2870"/>
                    <a:pt x="130721" y="5702"/>
                  </a:cubicBezTo>
                  <a:cubicBezTo>
                    <a:pt x="148818" y="13322"/>
                    <a:pt x="163106" y="28562"/>
                    <a:pt x="170726" y="47612"/>
                  </a:cubicBezTo>
                  <a:cubicBezTo>
                    <a:pt x="179298" y="46660"/>
                    <a:pt x="186918" y="50470"/>
                    <a:pt x="192633" y="57137"/>
                  </a:cubicBezTo>
                  <a:cubicBezTo>
                    <a:pt x="210731" y="77140"/>
                    <a:pt x="204063" y="96190"/>
                    <a:pt x="197396" y="109525"/>
                  </a:cubicBezTo>
                  <a:cubicBezTo>
                    <a:pt x="191681" y="120955"/>
                    <a:pt x="185013" y="132385"/>
                    <a:pt x="179298" y="142862"/>
                  </a:cubicBezTo>
                  <a:cubicBezTo>
                    <a:pt x="170726" y="158102"/>
                    <a:pt x="161201" y="174295"/>
                    <a:pt x="153581" y="191440"/>
                  </a:cubicBezTo>
                  <a:cubicBezTo>
                    <a:pt x="150723" y="197155"/>
                    <a:pt x="148818" y="201917"/>
                    <a:pt x="146913" y="207632"/>
                  </a:cubicBezTo>
                  <a:cubicBezTo>
                    <a:pt x="144056" y="219062"/>
                    <a:pt x="138341" y="228587"/>
                    <a:pt x="131673" y="238112"/>
                  </a:cubicBezTo>
                  <a:lnTo>
                    <a:pt x="131673" y="238112"/>
                  </a:lnTo>
                  <a:cubicBezTo>
                    <a:pt x="123101" y="245732"/>
                    <a:pt x="112623" y="249542"/>
                    <a:pt x="103098" y="248590"/>
                  </a:cubicBezTo>
                  <a:close/>
                  <a:moveTo>
                    <a:pt x="99288" y="10465"/>
                  </a:moveTo>
                  <a:cubicBezTo>
                    <a:pt x="87858" y="10465"/>
                    <a:pt x="75476" y="13322"/>
                    <a:pt x="64998" y="19037"/>
                  </a:cubicBezTo>
                  <a:cubicBezTo>
                    <a:pt x="38328" y="34277"/>
                    <a:pt x="18326" y="59995"/>
                    <a:pt x="11658" y="89522"/>
                  </a:cubicBezTo>
                  <a:cubicBezTo>
                    <a:pt x="1181" y="139052"/>
                    <a:pt x="20231" y="190487"/>
                    <a:pt x="60236" y="222872"/>
                  </a:cubicBezTo>
                  <a:cubicBezTo>
                    <a:pt x="69761" y="230492"/>
                    <a:pt x="81191" y="236207"/>
                    <a:pt x="93573" y="239065"/>
                  </a:cubicBezTo>
                  <a:cubicBezTo>
                    <a:pt x="110718" y="241922"/>
                    <a:pt x="118338" y="236207"/>
                    <a:pt x="122148" y="232397"/>
                  </a:cubicBezTo>
                  <a:lnTo>
                    <a:pt x="122148" y="232397"/>
                  </a:lnTo>
                  <a:cubicBezTo>
                    <a:pt x="127863" y="224777"/>
                    <a:pt x="132626" y="215252"/>
                    <a:pt x="135483" y="205727"/>
                  </a:cubicBezTo>
                  <a:cubicBezTo>
                    <a:pt x="137388" y="200012"/>
                    <a:pt x="139293" y="194297"/>
                    <a:pt x="142151" y="188582"/>
                  </a:cubicBezTo>
                  <a:cubicBezTo>
                    <a:pt x="149771" y="171437"/>
                    <a:pt x="159296" y="155245"/>
                    <a:pt x="167868" y="140005"/>
                  </a:cubicBezTo>
                  <a:cubicBezTo>
                    <a:pt x="173583" y="129527"/>
                    <a:pt x="180251" y="118097"/>
                    <a:pt x="185966" y="106667"/>
                  </a:cubicBezTo>
                  <a:cubicBezTo>
                    <a:pt x="194538" y="89522"/>
                    <a:pt x="193586" y="77140"/>
                    <a:pt x="183108" y="64757"/>
                  </a:cubicBezTo>
                  <a:cubicBezTo>
                    <a:pt x="179298" y="59995"/>
                    <a:pt x="172631" y="58090"/>
                    <a:pt x="166916" y="59042"/>
                  </a:cubicBezTo>
                  <a:cubicBezTo>
                    <a:pt x="165963" y="59995"/>
                    <a:pt x="164058" y="59995"/>
                    <a:pt x="163106" y="59042"/>
                  </a:cubicBezTo>
                  <a:cubicBezTo>
                    <a:pt x="162153" y="58090"/>
                    <a:pt x="161201" y="57137"/>
                    <a:pt x="160248" y="56185"/>
                  </a:cubicBezTo>
                  <a:cubicBezTo>
                    <a:pt x="154533" y="38087"/>
                    <a:pt x="142151" y="22847"/>
                    <a:pt x="124053" y="15227"/>
                  </a:cubicBezTo>
                  <a:cubicBezTo>
                    <a:pt x="117386" y="12370"/>
                    <a:pt x="108813" y="10465"/>
                    <a:pt x="99288" y="1046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7" name="图形 11">
              <a:extLst>
                <a:ext uri="{FF2B5EF4-FFF2-40B4-BE49-F238E27FC236}">
                  <a16:creationId xmlns:a16="http://schemas.microsoft.com/office/drawing/2014/main" id="{5EF2CE20-43F9-4BD2-84BA-EE05544D1EE0}"/>
                </a:ext>
              </a:extLst>
            </p:cNvPr>
            <p:cNvSpPr/>
            <p:nvPr/>
          </p:nvSpPr>
          <p:spPr>
            <a:xfrm>
              <a:off x="4847272" y="3284220"/>
              <a:ext cx="28886" cy="46703"/>
            </a:xfrm>
            <a:custGeom>
              <a:avLst/>
              <a:gdLst>
                <a:gd name="connsiteX0" fmla="*/ 0 w 28886"/>
                <a:gd name="connsiteY0" fmla="*/ 0 h 46703"/>
                <a:gd name="connsiteX1" fmla="*/ 28575 w 28886"/>
                <a:gd name="connsiteY1" fmla="*/ 39052 h 46703"/>
                <a:gd name="connsiteX2" fmla="*/ 7620 w 28886"/>
                <a:gd name="connsiteY2" fmla="*/ 46672 h 46703"/>
              </a:gdLst>
              <a:ahLst/>
              <a:cxnLst>
                <a:cxn ang="0">
                  <a:pos x="connsiteX0" y="connsiteY0"/>
                </a:cxn>
                <a:cxn ang="0">
                  <a:pos x="connsiteX1" y="connsiteY1"/>
                </a:cxn>
                <a:cxn ang="0">
                  <a:pos x="connsiteX2" y="connsiteY2"/>
                </a:cxn>
              </a:cxnLst>
              <a:rect l="l" t="t" r="r" b="b"/>
              <a:pathLst>
                <a:path w="28886" h="46703">
                  <a:moveTo>
                    <a:pt x="0" y="0"/>
                  </a:moveTo>
                  <a:cubicBezTo>
                    <a:pt x="0" y="0"/>
                    <a:pt x="32385" y="30480"/>
                    <a:pt x="28575" y="39052"/>
                  </a:cubicBezTo>
                  <a:cubicBezTo>
                    <a:pt x="25717" y="47625"/>
                    <a:pt x="7620" y="46672"/>
                    <a:pt x="7620" y="46672"/>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8" name="图形 11">
              <a:extLst>
                <a:ext uri="{FF2B5EF4-FFF2-40B4-BE49-F238E27FC236}">
                  <a16:creationId xmlns:a16="http://schemas.microsoft.com/office/drawing/2014/main" id="{7BE9312C-17C6-4BF8-BD1A-0D21791DD6EB}"/>
                </a:ext>
              </a:extLst>
            </p:cNvPr>
            <p:cNvSpPr/>
            <p:nvPr/>
          </p:nvSpPr>
          <p:spPr>
            <a:xfrm>
              <a:off x="4842033" y="3278981"/>
              <a:ext cx="38890" cy="55721"/>
            </a:xfrm>
            <a:custGeom>
              <a:avLst/>
              <a:gdLst>
                <a:gd name="connsiteX0" fmla="*/ 15716 w 38890"/>
                <a:gd name="connsiteY0" fmla="*/ 55721 h 55721"/>
                <a:gd name="connsiteX1" fmla="*/ 12859 w 38890"/>
                <a:gd name="connsiteY1" fmla="*/ 55721 h 55721"/>
                <a:gd name="connsiteX2" fmla="*/ 8096 w 38890"/>
                <a:gd name="connsiteY2" fmla="*/ 50959 h 55721"/>
                <a:gd name="connsiteX3" fmla="*/ 8096 w 38890"/>
                <a:gd name="connsiteY3" fmla="*/ 50959 h 55721"/>
                <a:gd name="connsiteX4" fmla="*/ 12859 w 38890"/>
                <a:gd name="connsiteY4" fmla="*/ 46196 h 55721"/>
                <a:gd name="connsiteX5" fmla="*/ 29051 w 38890"/>
                <a:gd name="connsiteY5" fmla="*/ 42386 h 55721"/>
                <a:gd name="connsiteX6" fmla="*/ 1429 w 38890"/>
                <a:gd name="connsiteY6" fmla="*/ 8096 h 55721"/>
                <a:gd name="connsiteX7" fmla="*/ 1429 w 38890"/>
                <a:gd name="connsiteY7" fmla="*/ 1429 h 55721"/>
                <a:gd name="connsiteX8" fmla="*/ 8096 w 38890"/>
                <a:gd name="connsiteY8" fmla="*/ 1429 h 55721"/>
                <a:gd name="connsiteX9" fmla="*/ 8096 w 38890"/>
                <a:gd name="connsiteY9" fmla="*/ 1429 h 55721"/>
                <a:gd name="connsiteX10" fmla="*/ 38576 w 38890"/>
                <a:gd name="connsiteY10" fmla="*/ 45244 h 55721"/>
                <a:gd name="connsiteX11" fmla="*/ 15716 w 38890"/>
                <a:gd name="connsiteY11" fmla="*/ 55721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90" h="55721">
                  <a:moveTo>
                    <a:pt x="15716" y="55721"/>
                  </a:moveTo>
                  <a:lnTo>
                    <a:pt x="12859" y="55721"/>
                  </a:lnTo>
                  <a:cubicBezTo>
                    <a:pt x="10001" y="55721"/>
                    <a:pt x="8096" y="52864"/>
                    <a:pt x="8096" y="50959"/>
                  </a:cubicBezTo>
                  <a:cubicBezTo>
                    <a:pt x="8096" y="50959"/>
                    <a:pt x="8096" y="50959"/>
                    <a:pt x="8096" y="50959"/>
                  </a:cubicBezTo>
                  <a:cubicBezTo>
                    <a:pt x="8096" y="48101"/>
                    <a:pt x="10954" y="46196"/>
                    <a:pt x="12859" y="46196"/>
                  </a:cubicBezTo>
                  <a:cubicBezTo>
                    <a:pt x="18574" y="46196"/>
                    <a:pt x="27146" y="45244"/>
                    <a:pt x="29051" y="42386"/>
                  </a:cubicBezTo>
                  <a:cubicBezTo>
                    <a:pt x="30004" y="38576"/>
                    <a:pt x="16669" y="23336"/>
                    <a:pt x="1429" y="8096"/>
                  </a:cubicBezTo>
                  <a:cubicBezTo>
                    <a:pt x="-476" y="6191"/>
                    <a:pt x="-476" y="3334"/>
                    <a:pt x="1429" y="1429"/>
                  </a:cubicBezTo>
                  <a:cubicBezTo>
                    <a:pt x="3334" y="-476"/>
                    <a:pt x="6191" y="-476"/>
                    <a:pt x="8096" y="1429"/>
                  </a:cubicBezTo>
                  <a:cubicBezTo>
                    <a:pt x="8096" y="1429"/>
                    <a:pt x="8096" y="1429"/>
                    <a:pt x="8096" y="1429"/>
                  </a:cubicBezTo>
                  <a:cubicBezTo>
                    <a:pt x="24289" y="16669"/>
                    <a:pt x="41434" y="35719"/>
                    <a:pt x="38576" y="45244"/>
                  </a:cubicBezTo>
                  <a:cubicBezTo>
                    <a:pt x="35719" y="54769"/>
                    <a:pt x="21431" y="55721"/>
                    <a:pt x="15716" y="5572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79" name="图形 11">
              <a:extLst>
                <a:ext uri="{FF2B5EF4-FFF2-40B4-BE49-F238E27FC236}">
                  <a16:creationId xmlns:a16="http://schemas.microsoft.com/office/drawing/2014/main" id="{582CC4FF-A7A0-4AF6-9819-94D1424FB7CF}"/>
                </a:ext>
              </a:extLst>
            </p:cNvPr>
            <p:cNvSpPr/>
            <p:nvPr/>
          </p:nvSpPr>
          <p:spPr>
            <a:xfrm>
              <a:off x="4741544" y="3237547"/>
              <a:ext cx="127784" cy="240046"/>
            </a:xfrm>
            <a:custGeom>
              <a:avLst/>
              <a:gdLst>
                <a:gd name="connsiteX0" fmla="*/ 114300 w 127784"/>
                <a:gd name="connsiteY0" fmla="*/ 240030 h 240046"/>
                <a:gd name="connsiteX1" fmla="*/ 13335 w 127784"/>
                <a:gd name="connsiteY1" fmla="*/ 198120 h 240046"/>
                <a:gd name="connsiteX2" fmla="*/ 0 w 127784"/>
                <a:gd name="connsiteY2" fmla="*/ 122873 h 240046"/>
                <a:gd name="connsiteX3" fmla="*/ 34290 w 127784"/>
                <a:gd name="connsiteY3" fmla="*/ 82867 h 240046"/>
                <a:gd name="connsiteX4" fmla="*/ 89535 w 127784"/>
                <a:gd name="connsiteY4" fmla="*/ 0 h 240046"/>
                <a:gd name="connsiteX5" fmla="*/ 113348 w 127784"/>
                <a:gd name="connsiteY5" fmla="*/ 53340 h 240046"/>
                <a:gd name="connsiteX6" fmla="*/ 127635 w 127784"/>
                <a:gd name="connsiteY6" fmla="*/ 125730 h 240046"/>
                <a:gd name="connsiteX7" fmla="*/ 82868 w 127784"/>
                <a:gd name="connsiteY7" fmla="*/ 147638 h 240046"/>
                <a:gd name="connsiteX8" fmla="*/ 114300 w 127784"/>
                <a:gd name="connsiteY8" fmla="*/ 240030 h 2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84" h="240046">
                  <a:moveTo>
                    <a:pt x="114300" y="240030"/>
                  </a:moveTo>
                  <a:cubicBezTo>
                    <a:pt x="76200" y="240982"/>
                    <a:pt x="13335" y="199073"/>
                    <a:pt x="13335" y="198120"/>
                  </a:cubicBezTo>
                  <a:cubicBezTo>
                    <a:pt x="7620" y="173355"/>
                    <a:pt x="3810" y="148590"/>
                    <a:pt x="0" y="122873"/>
                  </a:cubicBezTo>
                  <a:cubicBezTo>
                    <a:pt x="18098" y="117157"/>
                    <a:pt x="31432" y="101917"/>
                    <a:pt x="34290" y="82867"/>
                  </a:cubicBezTo>
                  <a:cubicBezTo>
                    <a:pt x="42863" y="48577"/>
                    <a:pt x="74295" y="44767"/>
                    <a:pt x="89535" y="0"/>
                  </a:cubicBezTo>
                  <a:cubicBezTo>
                    <a:pt x="107632" y="8573"/>
                    <a:pt x="108585" y="36195"/>
                    <a:pt x="113348" y="53340"/>
                  </a:cubicBezTo>
                  <a:cubicBezTo>
                    <a:pt x="119063" y="77152"/>
                    <a:pt x="122873" y="101917"/>
                    <a:pt x="127635" y="125730"/>
                  </a:cubicBezTo>
                  <a:cubicBezTo>
                    <a:pt x="130493" y="140970"/>
                    <a:pt x="91440" y="150495"/>
                    <a:pt x="82868" y="147638"/>
                  </a:cubicBezTo>
                  <a:cubicBezTo>
                    <a:pt x="90488" y="169545"/>
                    <a:pt x="90488" y="169545"/>
                    <a:pt x="114300" y="24003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0" name="图形 11">
              <a:extLst>
                <a:ext uri="{FF2B5EF4-FFF2-40B4-BE49-F238E27FC236}">
                  <a16:creationId xmlns:a16="http://schemas.microsoft.com/office/drawing/2014/main" id="{F73C0407-349A-4C73-AE04-6CE000A5FA8F}"/>
                </a:ext>
              </a:extLst>
            </p:cNvPr>
            <p:cNvSpPr/>
            <p:nvPr/>
          </p:nvSpPr>
          <p:spPr>
            <a:xfrm>
              <a:off x="4736782" y="3231118"/>
              <a:ext cx="137342" cy="251221"/>
            </a:xfrm>
            <a:custGeom>
              <a:avLst/>
              <a:gdLst>
                <a:gd name="connsiteX0" fmla="*/ 118110 w 137342"/>
                <a:gd name="connsiteY0" fmla="*/ 251222 h 251221"/>
                <a:gd name="connsiteX1" fmla="*/ 13335 w 137342"/>
                <a:gd name="connsiteY1" fmla="*/ 205502 h 251221"/>
                <a:gd name="connsiteX2" fmla="*/ 0 w 137342"/>
                <a:gd name="connsiteY2" fmla="*/ 129302 h 251221"/>
                <a:gd name="connsiteX3" fmla="*/ 3810 w 137342"/>
                <a:gd name="connsiteY3" fmla="*/ 123587 h 251221"/>
                <a:gd name="connsiteX4" fmla="*/ 34290 w 137342"/>
                <a:gd name="connsiteY4" fmla="*/ 87392 h 251221"/>
                <a:gd name="connsiteX5" fmla="*/ 60007 w 137342"/>
                <a:gd name="connsiteY5" fmla="*/ 48339 h 251221"/>
                <a:gd name="connsiteX6" fmla="*/ 90488 w 137342"/>
                <a:gd name="connsiteY6" fmla="*/ 3572 h 251221"/>
                <a:gd name="connsiteX7" fmla="*/ 93345 w 137342"/>
                <a:gd name="connsiteY7" fmla="*/ 714 h 251221"/>
                <a:gd name="connsiteX8" fmla="*/ 97155 w 137342"/>
                <a:gd name="connsiteY8" fmla="*/ 714 h 251221"/>
                <a:gd name="connsiteX9" fmla="*/ 120968 w 137342"/>
                <a:gd name="connsiteY9" fmla="*/ 47387 h 251221"/>
                <a:gd name="connsiteX10" fmla="*/ 122873 w 137342"/>
                <a:gd name="connsiteY10" fmla="*/ 56912 h 251221"/>
                <a:gd name="connsiteX11" fmla="*/ 137160 w 137342"/>
                <a:gd name="connsiteY11" fmla="*/ 129302 h 251221"/>
                <a:gd name="connsiteX12" fmla="*/ 130493 w 137342"/>
                <a:gd name="connsiteY12" fmla="*/ 144542 h 251221"/>
                <a:gd name="connsiteX13" fmla="*/ 95250 w 137342"/>
                <a:gd name="connsiteY13" fmla="*/ 156924 h 251221"/>
                <a:gd name="connsiteX14" fmla="*/ 123825 w 137342"/>
                <a:gd name="connsiteY14" fmla="*/ 243602 h 251221"/>
                <a:gd name="connsiteX15" fmla="*/ 122873 w 137342"/>
                <a:gd name="connsiteY15" fmla="*/ 248364 h 251221"/>
                <a:gd name="connsiteX16" fmla="*/ 119063 w 137342"/>
                <a:gd name="connsiteY16" fmla="*/ 250269 h 251221"/>
                <a:gd name="connsiteX17" fmla="*/ 118110 w 137342"/>
                <a:gd name="connsiteY17" fmla="*/ 251222 h 251221"/>
                <a:gd name="connsiteX18" fmla="*/ 22860 w 137342"/>
                <a:gd name="connsiteY18" fmla="*/ 202644 h 251221"/>
                <a:gd name="connsiteX19" fmla="*/ 112395 w 137342"/>
                <a:gd name="connsiteY19" fmla="*/ 241697 h 251221"/>
                <a:gd name="connsiteX20" fmla="*/ 83820 w 137342"/>
                <a:gd name="connsiteY20" fmla="*/ 155019 h 251221"/>
                <a:gd name="connsiteX21" fmla="*/ 84773 w 137342"/>
                <a:gd name="connsiteY21" fmla="*/ 150257 h 251221"/>
                <a:gd name="connsiteX22" fmla="*/ 89535 w 137342"/>
                <a:gd name="connsiteY22" fmla="*/ 149304 h 251221"/>
                <a:gd name="connsiteX23" fmla="*/ 124778 w 137342"/>
                <a:gd name="connsiteY23" fmla="*/ 138827 h 251221"/>
                <a:gd name="connsiteX24" fmla="*/ 128588 w 137342"/>
                <a:gd name="connsiteY24" fmla="*/ 133112 h 251221"/>
                <a:gd name="connsiteX25" fmla="*/ 114300 w 137342"/>
                <a:gd name="connsiteY25" fmla="*/ 60722 h 251221"/>
                <a:gd name="connsiteX26" fmla="*/ 112395 w 137342"/>
                <a:gd name="connsiteY26" fmla="*/ 51197 h 251221"/>
                <a:gd name="connsiteX27" fmla="*/ 98107 w 137342"/>
                <a:gd name="connsiteY27" fmla="*/ 14049 h 251221"/>
                <a:gd name="connsiteX28" fmla="*/ 67628 w 137342"/>
                <a:gd name="connsiteY28" fmla="*/ 56912 h 251221"/>
                <a:gd name="connsiteX29" fmla="*/ 44768 w 137342"/>
                <a:gd name="connsiteY29" fmla="*/ 91202 h 251221"/>
                <a:gd name="connsiteX30" fmla="*/ 11430 w 137342"/>
                <a:gd name="connsiteY30" fmla="*/ 134064 h 251221"/>
                <a:gd name="connsiteX31" fmla="*/ 22860 w 137342"/>
                <a:gd name="connsiteY31" fmla="*/ 202644 h 25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7342" h="251221">
                  <a:moveTo>
                    <a:pt x="118110" y="251222"/>
                  </a:moveTo>
                  <a:cubicBezTo>
                    <a:pt x="81915" y="251222"/>
                    <a:pt x="15240" y="212169"/>
                    <a:pt x="13335" y="205502"/>
                  </a:cubicBezTo>
                  <a:cubicBezTo>
                    <a:pt x="7620" y="180737"/>
                    <a:pt x="2858" y="155019"/>
                    <a:pt x="0" y="129302"/>
                  </a:cubicBezTo>
                  <a:cubicBezTo>
                    <a:pt x="0" y="126444"/>
                    <a:pt x="953" y="124539"/>
                    <a:pt x="3810" y="123587"/>
                  </a:cubicBezTo>
                  <a:cubicBezTo>
                    <a:pt x="4763" y="123587"/>
                    <a:pt x="26670" y="117872"/>
                    <a:pt x="34290" y="87392"/>
                  </a:cubicBezTo>
                  <a:cubicBezTo>
                    <a:pt x="39053" y="72152"/>
                    <a:pt x="47625" y="58817"/>
                    <a:pt x="60007" y="48339"/>
                  </a:cubicBezTo>
                  <a:cubicBezTo>
                    <a:pt x="73343" y="35957"/>
                    <a:pt x="83820" y="20717"/>
                    <a:pt x="90488" y="3572"/>
                  </a:cubicBezTo>
                  <a:cubicBezTo>
                    <a:pt x="90488" y="2619"/>
                    <a:pt x="91440" y="714"/>
                    <a:pt x="93345" y="714"/>
                  </a:cubicBezTo>
                  <a:cubicBezTo>
                    <a:pt x="94298" y="-238"/>
                    <a:pt x="96203" y="-238"/>
                    <a:pt x="97155" y="714"/>
                  </a:cubicBezTo>
                  <a:cubicBezTo>
                    <a:pt x="114300" y="9287"/>
                    <a:pt x="118110" y="30242"/>
                    <a:pt x="120968" y="47387"/>
                  </a:cubicBezTo>
                  <a:cubicBezTo>
                    <a:pt x="121920" y="50244"/>
                    <a:pt x="121920" y="54054"/>
                    <a:pt x="122873" y="56912"/>
                  </a:cubicBezTo>
                  <a:cubicBezTo>
                    <a:pt x="128588" y="80724"/>
                    <a:pt x="132398" y="105489"/>
                    <a:pt x="137160" y="129302"/>
                  </a:cubicBezTo>
                  <a:cubicBezTo>
                    <a:pt x="138113" y="135017"/>
                    <a:pt x="135255" y="140732"/>
                    <a:pt x="130493" y="144542"/>
                  </a:cubicBezTo>
                  <a:cubicBezTo>
                    <a:pt x="120015" y="152162"/>
                    <a:pt x="107632" y="155972"/>
                    <a:pt x="95250" y="156924"/>
                  </a:cubicBezTo>
                  <a:cubicBezTo>
                    <a:pt x="100965" y="174069"/>
                    <a:pt x="102870" y="180737"/>
                    <a:pt x="123825" y="243602"/>
                  </a:cubicBezTo>
                  <a:cubicBezTo>
                    <a:pt x="124778" y="245507"/>
                    <a:pt x="123825" y="246459"/>
                    <a:pt x="122873" y="248364"/>
                  </a:cubicBezTo>
                  <a:cubicBezTo>
                    <a:pt x="121920" y="249317"/>
                    <a:pt x="120968" y="250269"/>
                    <a:pt x="119063" y="250269"/>
                  </a:cubicBezTo>
                  <a:lnTo>
                    <a:pt x="118110" y="251222"/>
                  </a:lnTo>
                  <a:close/>
                  <a:moveTo>
                    <a:pt x="22860" y="202644"/>
                  </a:moveTo>
                  <a:cubicBezTo>
                    <a:pt x="31432" y="209312"/>
                    <a:pt x="80010" y="238839"/>
                    <a:pt x="112395" y="241697"/>
                  </a:cubicBezTo>
                  <a:cubicBezTo>
                    <a:pt x="91440" y="177879"/>
                    <a:pt x="90488" y="176927"/>
                    <a:pt x="83820" y="155019"/>
                  </a:cubicBezTo>
                  <a:cubicBezTo>
                    <a:pt x="82868" y="153114"/>
                    <a:pt x="83820" y="151209"/>
                    <a:pt x="84773" y="150257"/>
                  </a:cubicBezTo>
                  <a:cubicBezTo>
                    <a:pt x="85725" y="149304"/>
                    <a:pt x="87630" y="148352"/>
                    <a:pt x="89535" y="149304"/>
                  </a:cubicBezTo>
                  <a:cubicBezTo>
                    <a:pt x="101918" y="149304"/>
                    <a:pt x="114300" y="145494"/>
                    <a:pt x="124778" y="138827"/>
                  </a:cubicBezTo>
                  <a:cubicBezTo>
                    <a:pt x="127635" y="136922"/>
                    <a:pt x="128588" y="135017"/>
                    <a:pt x="128588" y="133112"/>
                  </a:cubicBezTo>
                  <a:cubicBezTo>
                    <a:pt x="124778" y="109299"/>
                    <a:pt x="119063" y="84534"/>
                    <a:pt x="114300" y="60722"/>
                  </a:cubicBezTo>
                  <a:cubicBezTo>
                    <a:pt x="113348" y="57864"/>
                    <a:pt x="113348" y="55007"/>
                    <a:pt x="112395" y="51197"/>
                  </a:cubicBezTo>
                  <a:cubicBezTo>
                    <a:pt x="109538" y="37862"/>
                    <a:pt x="106680" y="22622"/>
                    <a:pt x="98107" y="14049"/>
                  </a:cubicBezTo>
                  <a:cubicBezTo>
                    <a:pt x="91440" y="30242"/>
                    <a:pt x="80963" y="44529"/>
                    <a:pt x="67628" y="56912"/>
                  </a:cubicBezTo>
                  <a:cubicBezTo>
                    <a:pt x="57150" y="65484"/>
                    <a:pt x="48578" y="77867"/>
                    <a:pt x="44768" y="91202"/>
                  </a:cubicBezTo>
                  <a:cubicBezTo>
                    <a:pt x="41910" y="110252"/>
                    <a:pt x="28575" y="126444"/>
                    <a:pt x="11430" y="134064"/>
                  </a:cubicBezTo>
                  <a:cubicBezTo>
                    <a:pt x="12383" y="144542"/>
                    <a:pt x="17145" y="181689"/>
                    <a:pt x="22860" y="20264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1" name="图形 11">
              <a:extLst>
                <a:ext uri="{FF2B5EF4-FFF2-40B4-BE49-F238E27FC236}">
                  <a16:creationId xmlns:a16="http://schemas.microsoft.com/office/drawing/2014/main" id="{E864C646-1F05-46E8-BE4C-3B83E2DE3DE2}"/>
                </a:ext>
              </a:extLst>
            </p:cNvPr>
            <p:cNvSpPr/>
            <p:nvPr/>
          </p:nvSpPr>
          <p:spPr>
            <a:xfrm>
              <a:off x="4833937" y="3344227"/>
              <a:ext cx="30480" cy="7166"/>
            </a:xfrm>
            <a:custGeom>
              <a:avLst/>
              <a:gdLst>
                <a:gd name="connsiteX0" fmla="*/ 30480 w 30480"/>
                <a:gd name="connsiteY0" fmla="*/ 952 h 7166"/>
                <a:gd name="connsiteX1" fmla="*/ 1905 w 30480"/>
                <a:gd name="connsiteY1" fmla="*/ 1905 h 7166"/>
                <a:gd name="connsiteX2" fmla="*/ 0 w 30480"/>
                <a:gd name="connsiteY2" fmla="*/ 0 h 7166"/>
              </a:gdLst>
              <a:ahLst/>
              <a:cxnLst>
                <a:cxn ang="0">
                  <a:pos x="connsiteX0" y="connsiteY0"/>
                </a:cxn>
                <a:cxn ang="0">
                  <a:pos x="connsiteX1" y="connsiteY1"/>
                </a:cxn>
                <a:cxn ang="0">
                  <a:pos x="connsiteX2" y="connsiteY2"/>
                </a:cxn>
              </a:cxnLst>
              <a:rect l="l" t="t" r="r" b="b"/>
              <a:pathLst>
                <a:path w="30480" h="7166">
                  <a:moveTo>
                    <a:pt x="30480" y="952"/>
                  </a:moveTo>
                  <a:cubicBezTo>
                    <a:pt x="22860" y="8573"/>
                    <a:pt x="10477" y="9525"/>
                    <a:pt x="1905" y="1905"/>
                  </a:cubicBezTo>
                  <a:cubicBezTo>
                    <a:pt x="952" y="952"/>
                    <a:pt x="952" y="952"/>
                    <a:pt x="0"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2" name="图形 11">
              <a:extLst>
                <a:ext uri="{FF2B5EF4-FFF2-40B4-BE49-F238E27FC236}">
                  <a16:creationId xmlns:a16="http://schemas.microsoft.com/office/drawing/2014/main" id="{A3EE9040-C754-4AB5-B727-F71F12D901C5}"/>
                </a:ext>
              </a:extLst>
            </p:cNvPr>
            <p:cNvSpPr/>
            <p:nvPr/>
          </p:nvSpPr>
          <p:spPr>
            <a:xfrm>
              <a:off x="4829089" y="3338426"/>
              <a:ext cx="39614" cy="18183"/>
            </a:xfrm>
            <a:custGeom>
              <a:avLst/>
              <a:gdLst>
                <a:gd name="connsiteX0" fmla="*/ 20088 w 39614"/>
                <a:gd name="connsiteY0" fmla="*/ 18183 h 18183"/>
                <a:gd name="connsiteX1" fmla="*/ 20088 w 39614"/>
                <a:gd name="connsiteY1" fmla="*/ 18183 h 18183"/>
                <a:gd name="connsiteX2" fmla="*/ 1991 w 39614"/>
                <a:gd name="connsiteY2" fmla="*/ 8658 h 18183"/>
                <a:gd name="connsiteX3" fmla="*/ 1038 w 39614"/>
                <a:gd name="connsiteY3" fmla="*/ 1991 h 18183"/>
                <a:gd name="connsiteX4" fmla="*/ 7706 w 39614"/>
                <a:gd name="connsiteY4" fmla="*/ 1038 h 18183"/>
                <a:gd name="connsiteX5" fmla="*/ 8658 w 39614"/>
                <a:gd name="connsiteY5" fmla="*/ 1991 h 18183"/>
                <a:gd name="connsiteX6" fmla="*/ 19136 w 39614"/>
                <a:gd name="connsiteY6" fmla="*/ 7706 h 18183"/>
                <a:gd name="connsiteX7" fmla="*/ 31518 w 39614"/>
                <a:gd name="connsiteY7" fmla="*/ 1991 h 18183"/>
                <a:gd name="connsiteX8" fmla="*/ 38186 w 39614"/>
                <a:gd name="connsiteY8" fmla="*/ 1991 h 18183"/>
                <a:gd name="connsiteX9" fmla="*/ 38186 w 39614"/>
                <a:gd name="connsiteY9" fmla="*/ 8658 h 18183"/>
                <a:gd name="connsiteX10" fmla="*/ 38186 w 39614"/>
                <a:gd name="connsiteY10" fmla="*/ 8658 h 18183"/>
                <a:gd name="connsiteX11" fmla="*/ 20088 w 39614"/>
                <a:gd name="connsiteY11" fmla="*/ 18183 h 1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14" h="18183">
                  <a:moveTo>
                    <a:pt x="20088" y="18183"/>
                  </a:moveTo>
                  <a:lnTo>
                    <a:pt x="20088" y="18183"/>
                  </a:lnTo>
                  <a:cubicBezTo>
                    <a:pt x="12468" y="17231"/>
                    <a:pt x="5801" y="14373"/>
                    <a:pt x="1991" y="8658"/>
                  </a:cubicBezTo>
                  <a:cubicBezTo>
                    <a:pt x="86" y="6753"/>
                    <a:pt x="-867" y="3896"/>
                    <a:pt x="1038" y="1991"/>
                  </a:cubicBezTo>
                  <a:cubicBezTo>
                    <a:pt x="2943" y="86"/>
                    <a:pt x="5801" y="-867"/>
                    <a:pt x="7706" y="1038"/>
                  </a:cubicBezTo>
                  <a:cubicBezTo>
                    <a:pt x="7706" y="1038"/>
                    <a:pt x="8658" y="1991"/>
                    <a:pt x="8658" y="1991"/>
                  </a:cubicBezTo>
                  <a:cubicBezTo>
                    <a:pt x="11516" y="5801"/>
                    <a:pt x="15326" y="7706"/>
                    <a:pt x="19136" y="7706"/>
                  </a:cubicBezTo>
                  <a:cubicBezTo>
                    <a:pt x="23898" y="7706"/>
                    <a:pt x="28661" y="5801"/>
                    <a:pt x="31518" y="1991"/>
                  </a:cubicBezTo>
                  <a:cubicBezTo>
                    <a:pt x="33423" y="86"/>
                    <a:pt x="36281" y="86"/>
                    <a:pt x="38186" y="1991"/>
                  </a:cubicBezTo>
                  <a:cubicBezTo>
                    <a:pt x="40091" y="3896"/>
                    <a:pt x="40091" y="6753"/>
                    <a:pt x="38186" y="8658"/>
                  </a:cubicBezTo>
                  <a:cubicBezTo>
                    <a:pt x="38186" y="8658"/>
                    <a:pt x="38186" y="8658"/>
                    <a:pt x="38186" y="8658"/>
                  </a:cubicBezTo>
                  <a:cubicBezTo>
                    <a:pt x="33423" y="14373"/>
                    <a:pt x="26756" y="17231"/>
                    <a:pt x="20088" y="1818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3" name="图形 11">
              <a:extLst>
                <a:ext uri="{FF2B5EF4-FFF2-40B4-BE49-F238E27FC236}">
                  <a16:creationId xmlns:a16="http://schemas.microsoft.com/office/drawing/2014/main" id="{36A4C0DA-9EA1-47ED-8D89-CCCB51657657}"/>
                </a:ext>
              </a:extLst>
            </p:cNvPr>
            <p:cNvSpPr/>
            <p:nvPr/>
          </p:nvSpPr>
          <p:spPr>
            <a:xfrm>
              <a:off x="4792027" y="3376612"/>
              <a:ext cx="43815" cy="40004"/>
            </a:xfrm>
            <a:custGeom>
              <a:avLst/>
              <a:gdLst>
                <a:gd name="connsiteX0" fmla="*/ 33338 w 43815"/>
                <a:gd name="connsiteY0" fmla="*/ 7620 h 40004"/>
                <a:gd name="connsiteX1" fmla="*/ 0 w 43815"/>
                <a:gd name="connsiteY1" fmla="*/ 0 h 40004"/>
                <a:gd name="connsiteX2" fmla="*/ 43815 w 43815"/>
                <a:gd name="connsiteY2" fmla="*/ 40005 h 40004"/>
                <a:gd name="connsiteX3" fmla="*/ 33338 w 43815"/>
                <a:gd name="connsiteY3" fmla="*/ 7620 h 40004"/>
              </a:gdLst>
              <a:ahLst/>
              <a:cxnLst>
                <a:cxn ang="0">
                  <a:pos x="connsiteX0" y="connsiteY0"/>
                </a:cxn>
                <a:cxn ang="0">
                  <a:pos x="connsiteX1" y="connsiteY1"/>
                </a:cxn>
                <a:cxn ang="0">
                  <a:pos x="connsiteX2" y="connsiteY2"/>
                </a:cxn>
                <a:cxn ang="0">
                  <a:pos x="connsiteX3" y="connsiteY3"/>
                </a:cxn>
              </a:cxnLst>
              <a:rect l="l" t="t" r="r" b="b"/>
              <a:pathLst>
                <a:path w="43815" h="40004">
                  <a:moveTo>
                    <a:pt x="33338" y="7620"/>
                  </a:moveTo>
                  <a:cubicBezTo>
                    <a:pt x="21908" y="9525"/>
                    <a:pt x="9525" y="6667"/>
                    <a:pt x="0" y="0"/>
                  </a:cubicBezTo>
                  <a:cubicBezTo>
                    <a:pt x="0" y="0"/>
                    <a:pt x="9525" y="36195"/>
                    <a:pt x="43815" y="40005"/>
                  </a:cubicBezTo>
                  <a:lnTo>
                    <a:pt x="33338" y="762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4" name="图形 11">
              <a:extLst>
                <a:ext uri="{FF2B5EF4-FFF2-40B4-BE49-F238E27FC236}">
                  <a16:creationId xmlns:a16="http://schemas.microsoft.com/office/drawing/2014/main" id="{46432BD4-F0C3-40B2-B2E7-31AFC6019EE2}"/>
                </a:ext>
              </a:extLst>
            </p:cNvPr>
            <p:cNvSpPr/>
            <p:nvPr/>
          </p:nvSpPr>
          <p:spPr>
            <a:xfrm>
              <a:off x="4786891" y="3371224"/>
              <a:ext cx="53155" cy="49203"/>
            </a:xfrm>
            <a:custGeom>
              <a:avLst/>
              <a:gdLst>
                <a:gd name="connsiteX0" fmla="*/ 47999 w 53155"/>
                <a:gd name="connsiteY0" fmla="*/ 49203 h 49203"/>
                <a:gd name="connsiteX1" fmla="*/ 47999 w 53155"/>
                <a:gd name="connsiteY1" fmla="*/ 49203 h 49203"/>
                <a:gd name="connsiteX2" fmla="*/ 374 w 53155"/>
                <a:gd name="connsiteY2" fmla="*/ 6341 h 49203"/>
                <a:gd name="connsiteX3" fmla="*/ 2279 w 53155"/>
                <a:gd name="connsiteY3" fmla="*/ 626 h 49203"/>
                <a:gd name="connsiteX4" fmla="*/ 7994 w 53155"/>
                <a:gd name="connsiteY4" fmla="*/ 1578 h 49203"/>
                <a:gd name="connsiteX5" fmla="*/ 36569 w 53155"/>
                <a:gd name="connsiteY5" fmla="*/ 8246 h 49203"/>
                <a:gd name="connsiteX6" fmla="*/ 42284 w 53155"/>
                <a:gd name="connsiteY6" fmla="*/ 11103 h 49203"/>
                <a:gd name="connsiteX7" fmla="*/ 52761 w 53155"/>
                <a:gd name="connsiteY7" fmla="*/ 42536 h 49203"/>
                <a:gd name="connsiteX8" fmla="*/ 51809 w 53155"/>
                <a:gd name="connsiteY8" fmla="*/ 47298 h 49203"/>
                <a:gd name="connsiteX9" fmla="*/ 47999 w 53155"/>
                <a:gd name="connsiteY9" fmla="*/ 49203 h 49203"/>
                <a:gd name="connsiteX10" fmla="*/ 14661 w 53155"/>
                <a:gd name="connsiteY10" fmla="*/ 15866 h 49203"/>
                <a:gd name="connsiteX11" fmla="*/ 40379 w 53155"/>
                <a:gd name="connsiteY11" fmla="*/ 37773 h 49203"/>
                <a:gd name="connsiteX12" fmla="*/ 33711 w 53155"/>
                <a:gd name="connsiteY12" fmla="*/ 17771 h 49203"/>
                <a:gd name="connsiteX13" fmla="*/ 14661 w 53155"/>
                <a:gd name="connsiteY13" fmla="*/ 15866 h 4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55" h="49203">
                  <a:moveTo>
                    <a:pt x="47999" y="49203"/>
                  </a:moveTo>
                  <a:lnTo>
                    <a:pt x="47999" y="49203"/>
                  </a:lnTo>
                  <a:cubicBezTo>
                    <a:pt x="11804" y="45393"/>
                    <a:pt x="374" y="7293"/>
                    <a:pt x="374" y="6341"/>
                  </a:cubicBezTo>
                  <a:cubicBezTo>
                    <a:pt x="-579" y="4436"/>
                    <a:pt x="374" y="2531"/>
                    <a:pt x="2279" y="626"/>
                  </a:cubicBezTo>
                  <a:cubicBezTo>
                    <a:pt x="4184" y="-327"/>
                    <a:pt x="6089" y="-327"/>
                    <a:pt x="7994" y="1578"/>
                  </a:cubicBezTo>
                  <a:cubicBezTo>
                    <a:pt x="16566" y="7293"/>
                    <a:pt x="27044" y="10151"/>
                    <a:pt x="36569" y="8246"/>
                  </a:cubicBezTo>
                  <a:cubicBezTo>
                    <a:pt x="38474" y="8246"/>
                    <a:pt x="41331" y="9198"/>
                    <a:pt x="42284" y="11103"/>
                  </a:cubicBezTo>
                  <a:lnTo>
                    <a:pt x="52761" y="42536"/>
                  </a:lnTo>
                  <a:cubicBezTo>
                    <a:pt x="53714" y="44441"/>
                    <a:pt x="52761" y="45393"/>
                    <a:pt x="51809" y="47298"/>
                  </a:cubicBezTo>
                  <a:cubicBezTo>
                    <a:pt x="51809" y="49203"/>
                    <a:pt x="49904" y="49203"/>
                    <a:pt x="47999" y="49203"/>
                  </a:cubicBezTo>
                  <a:close/>
                  <a:moveTo>
                    <a:pt x="14661" y="15866"/>
                  </a:moveTo>
                  <a:cubicBezTo>
                    <a:pt x="20376" y="26343"/>
                    <a:pt x="29901" y="33963"/>
                    <a:pt x="40379" y="37773"/>
                  </a:cubicBezTo>
                  <a:lnTo>
                    <a:pt x="33711" y="17771"/>
                  </a:lnTo>
                  <a:cubicBezTo>
                    <a:pt x="27996" y="18723"/>
                    <a:pt x="21329" y="17771"/>
                    <a:pt x="14661" y="1586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5" name="图形 11">
              <a:extLst>
                <a:ext uri="{FF2B5EF4-FFF2-40B4-BE49-F238E27FC236}">
                  <a16:creationId xmlns:a16="http://schemas.microsoft.com/office/drawing/2014/main" id="{C5C92FE1-0927-4250-A330-11348E212719}"/>
                </a:ext>
              </a:extLst>
            </p:cNvPr>
            <p:cNvSpPr/>
            <p:nvPr/>
          </p:nvSpPr>
          <p:spPr>
            <a:xfrm rot="-545471">
              <a:off x="4832927" y="3265108"/>
              <a:ext cx="7619" cy="17144"/>
            </a:xfrm>
            <a:custGeom>
              <a:avLst/>
              <a:gdLst>
                <a:gd name="connsiteX0" fmla="*/ 7620 w 7619"/>
                <a:gd name="connsiteY0" fmla="*/ 8572 h 17144"/>
                <a:gd name="connsiteX1" fmla="*/ 3810 w 7619"/>
                <a:gd name="connsiteY1" fmla="*/ 17144 h 17144"/>
                <a:gd name="connsiteX2" fmla="*/ 0 w 7619"/>
                <a:gd name="connsiteY2" fmla="*/ 8572 h 17144"/>
                <a:gd name="connsiteX3" fmla="*/ 3810 w 7619"/>
                <a:gd name="connsiteY3" fmla="*/ 0 h 17144"/>
                <a:gd name="connsiteX4" fmla="*/ 7620 w 7619"/>
                <a:gd name="connsiteY4" fmla="*/ 8572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17144">
                  <a:moveTo>
                    <a:pt x="7620" y="8572"/>
                  </a:moveTo>
                  <a:cubicBezTo>
                    <a:pt x="7620" y="13306"/>
                    <a:pt x="5914" y="17144"/>
                    <a:pt x="3810" y="17144"/>
                  </a:cubicBezTo>
                  <a:cubicBezTo>
                    <a:pt x="1706" y="17144"/>
                    <a:pt x="0" y="13306"/>
                    <a:pt x="0" y="8572"/>
                  </a:cubicBezTo>
                  <a:cubicBezTo>
                    <a:pt x="0" y="3838"/>
                    <a:pt x="1706" y="0"/>
                    <a:pt x="3810" y="0"/>
                  </a:cubicBezTo>
                  <a:cubicBezTo>
                    <a:pt x="5914" y="0"/>
                    <a:pt x="7620" y="3838"/>
                    <a:pt x="7620" y="8572"/>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6" name="图形 11">
              <a:extLst>
                <a:ext uri="{FF2B5EF4-FFF2-40B4-BE49-F238E27FC236}">
                  <a16:creationId xmlns:a16="http://schemas.microsoft.com/office/drawing/2014/main" id="{1FF01D20-35A5-4675-8C3A-ABAB91677763}"/>
                </a:ext>
              </a:extLst>
            </p:cNvPr>
            <p:cNvSpPr/>
            <p:nvPr/>
          </p:nvSpPr>
          <p:spPr>
            <a:xfrm>
              <a:off x="4757023" y="3280987"/>
              <a:ext cx="44529" cy="63240"/>
            </a:xfrm>
            <a:custGeom>
              <a:avLst/>
              <a:gdLst>
                <a:gd name="connsiteX0" fmla="*/ 44529 w 44529"/>
                <a:gd name="connsiteY0" fmla="*/ 26093 h 63240"/>
                <a:gd name="connsiteX1" fmla="*/ 34052 w 44529"/>
                <a:gd name="connsiteY1" fmla="*/ 10853 h 63240"/>
                <a:gd name="connsiteX2" fmla="*/ 22622 w 44529"/>
                <a:gd name="connsiteY2" fmla="*/ 2280 h 63240"/>
                <a:gd name="connsiteX3" fmla="*/ 8334 w 44529"/>
                <a:gd name="connsiteY3" fmla="*/ 1328 h 63240"/>
                <a:gd name="connsiteX4" fmla="*/ 714 w 44529"/>
                <a:gd name="connsiteY4" fmla="*/ 10853 h 63240"/>
                <a:gd name="connsiteX5" fmla="*/ 714 w 44529"/>
                <a:gd name="connsiteY5" fmla="*/ 23235 h 63240"/>
                <a:gd name="connsiteX6" fmla="*/ 35004 w 44529"/>
                <a:gd name="connsiteY6" fmla="*/ 63240 h 63240"/>
                <a:gd name="connsiteX7" fmla="*/ 34052 w 44529"/>
                <a:gd name="connsiteY7" fmla="*/ 62288 h 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9" h="63240">
                  <a:moveTo>
                    <a:pt x="44529" y="26093"/>
                  </a:moveTo>
                  <a:cubicBezTo>
                    <a:pt x="42624" y="20378"/>
                    <a:pt x="38814" y="15615"/>
                    <a:pt x="34052" y="10853"/>
                  </a:cubicBezTo>
                  <a:cubicBezTo>
                    <a:pt x="31194" y="7043"/>
                    <a:pt x="27384" y="4185"/>
                    <a:pt x="22622" y="2280"/>
                  </a:cubicBezTo>
                  <a:cubicBezTo>
                    <a:pt x="18812" y="-577"/>
                    <a:pt x="13097" y="-577"/>
                    <a:pt x="8334" y="1328"/>
                  </a:cubicBezTo>
                  <a:cubicBezTo>
                    <a:pt x="4524" y="3233"/>
                    <a:pt x="1667" y="7043"/>
                    <a:pt x="714" y="10853"/>
                  </a:cubicBezTo>
                  <a:cubicBezTo>
                    <a:pt x="-238" y="14663"/>
                    <a:pt x="-238" y="19425"/>
                    <a:pt x="714" y="23235"/>
                  </a:cubicBezTo>
                  <a:cubicBezTo>
                    <a:pt x="4524" y="41333"/>
                    <a:pt x="16907" y="56573"/>
                    <a:pt x="35004" y="63240"/>
                  </a:cubicBezTo>
                  <a:lnTo>
                    <a:pt x="34052" y="62288"/>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7" name="图形 11">
              <a:extLst>
                <a:ext uri="{FF2B5EF4-FFF2-40B4-BE49-F238E27FC236}">
                  <a16:creationId xmlns:a16="http://schemas.microsoft.com/office/drawing/2014/main" id="{02AB78B2-120B-4D70-9C84-2B9B0D60B692}"/>
                </a:ext>
              </a:extLst>
            </p:cNvPr>
            <p:cNvSpPr/>
            <p:nvPr/>
          </p:nvSpPr>
          <p:spPr>
            <a:xfrm>
              <a:off x="4753213" y="3277732"/>
              <a:ext cx="53349" cy="72210"/>
            </a:xfrm>
            <a:custGeom>
              <a:avLst/>
              <a:gdLst>
                <a:gd name="connsiteX0" fmla="*/ 38814 w 53349"/>
                <a:gd name="connsiteY0" fmla="*/ 72210 h 72210"/>
                <a:gd name="connsiteX1" fmla="*/ 37862 w 53349"/>
                <a:gd name="connsiteY1" fmla="*/ 72210 h 72210"/>
                <a:gd name="connsiteX2" fmla="*/ 714 w 53349"/>
                <a:gd name="connsiteY2" fmla="*/ 28395 h 72210"/>
                <a:gd name="connsiteX3" fmla="*/ 714 w 53349"/>
                <a:gd name="connsiteY3" fmla="*/ 14108 h 72210"/>
                <a:gd name="connsiteX4" fmla="*/ 11192 w 53349"/>
                <a:gd name="connsiteY4" fmla="*/ 1725 h 72210"/>
                <a:gd name="connsiteX5" fmla="*/ 29289 w 53349"/>
                <a:gd name="connsiteY5" fmla="*/ 2678 h 72210"/>
                <a:gd name="connsiteX6" fmla="*/ 41672 w 53349"/>
                <a:gd name="connsiteY6" fmla="*/ 12203 h 72210"/>
                <a:gd name="connsiteX7" fmla="*/ 53102 w 53349"/>
                <a:gd name="connsiteY7" fmla="*/ 29348 h 72210"/>
                <a:gd name="connsiteX8" fmla="*/ 49292 w 53349"/>
                <a:gd name="connsiteY8" fmla="*/ 35063 h 72210"/>
                <a:gd name="connsiteX9" fmla="*/ 49292 w 53349"/>
                <a:gd name="connsiteY9" fmla="*/ 35063 h 72210"/>
                <a:gd name="connsiteX10" fmla="*/ 43577 w 53349"/>
                <a:gd name="connsiteY10" fmla="*/ 31253 h 72210"/>
                <a:gd name="connsiteX11" fmla="*/ 34052 w 53349"/>
                <a:gd name="connsiteY11" fmla="*/ 18870 h 72210"/>
                <a:gd name="connsiteX12" fmla="*/ 24527 w 53349"/>
                <a:gd name="connsiteY12" fmla="*/ 11250 h 72210"/>
                <a:gd name="connsiteX13" fmla="*/ 15002 w 53349"/>
                <a:gd name="connsiteY13" fmla="*/ 10298 h 72210"/>
                <a:gd name="connsiteX14" fmla="*/ 10239 w 53349"/>
                <a:gd name="connsiteY14" fmla="*/ 16965 h 72210"/>
                <a:gd name="connsiteX15" fmla="*/ 10239 w 53349"/>
                <a:gd name="connsiteY15" fmla="*/ 27443 h 72210"/>
                <a:gd name="connsiteX16" fmla="*/ 37862 w 53349"/>
                <a:gd name="connsiteY16" fmla="*/ 62685 h 72210"/>
                <a:gd name="connsiteX17" fmla="*/ 40719 w 53349"/>
                <a:gd name="connsiteY17" fmla="*/ 63638 h 72210"/>
                <a:gd name="connsiteX18" fmla="*/ 41672 w 53349"/>
                <a:gd name="connsiteY18" fmla="*/ 64590 h 72210"/>
                <a:gd name="connsiteX19" fmla="*/ 43577 w 53349"/>
                <a:gd name="connsiteY19" fmla="*/ 71258 h 72210"/>
                <a:gd name="connsiteX20" fmla="*/ 38814 w 53349"/>
                <a:gd name="connsiteY20" fmla="*/ 72210 h 7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9" h="72210">
                  <a:moveTo>
                    <a:pt x="38814" y="72210"/>
                  </a:moveTo>
                  <a:cubicBezTo>
                    <a:pt x="38814" y="72210"/>
                    <a:pt x="37862" y="72210"/>
                    <a:pt x="37862" y="72210"/>
                  </a:cubicBezTo>
                  <a:cubicBezTo>
                    <a:pt x="18812" y="65543"/>
                    <a:pt x="4524" y="48398"/>
                    <a:pt x="714" y="28395"/>
                  </a:cubicBezTo>
                  <a:cubicBezTo>
                    <a:pt x="-238" y="23633"/>
                    <a:pt x="-238" y="18870"/>
                    <a:pt x="714" y="14108"/>
                  </a:cubicBezTo>
                  <a:cubicBezTo>
                    <a:pt x="1667" y="8393"/>
                    <a:pt x="5477" y="3630"/>
                    <a:pt x="11192" y="1725"/>
                  </a:cubicBezTo>
                  <a:cubicBezTo>
                    <a:pt x="16907" y="-1132"/>
                    <a:pt x="23574" y="-180"/>
                    <a:pt x="29289" y="2678"/>
                  </a:cubicBezTo>
                  <a:cubicBezTo>
                    <a:pt x="34052" y="5535"/>
                    <a:pt x="37862" y="8393"/>
                    <a:pt x="41672" y="12203"/>
                  </a:cubicBezTo>
                  <a:cubicBezTo>
                    <a:pt x="47387" y="16965"/>
                    <a:pt x="51197" y="22680"/>
                    <a:pt x="53102" y="29348"/>
                  </a:cubicBezTo>
                  <a:cubicBezTo>
                    <a:pt x="54054" y="32205"/>
                    <a:pt x="52149" y="34110"/>
                    <a:pt x="49292" y="35063"/>
                  </a:cubicBezTo>
                  <a:cubicBezTo>
                    <a:pt x="49292" y="35063"/>
                    <a:pt x="49292" y="35063"/>
                    <a:pt x="49292" y="35063"/>
                  </a:cubicBezTo>
                  <a:cubicBezTo>
                    <a:pt x="46434" y="36015"/>
                    <a:pt x="44529" y="34110"/>
                    <a:pt x="43577" y="31253"/>
                  </a:cubicBezTo>
                  <a:cubicBezTo>
                    <a:pt x="41672" y="26490"/>
                    <a:pt x="37862" y="21728"/>
                    <a:pt x="34052" y="18870"/>
                  </a:cubicBezTo>
                  <a:cubicBezTo>
                    <a:pt x="31194" y="16013"/>
                    <a:pt x="28337" y="13155"/>
                    <a:pt x="24527" y="11250"/>
                  </a:cubicBezTo>
                  <a:cubicBezTo>
                    <a:pt x="21669" y="9345"/>
                    <a:pt x="17859" y="9345"/>
                    <a:pt x="15002" y="10298"/>
                  </a:cubicBezTo>
                  <a:cubicBezTo>
                    <a:pt x="12144" y="11250"/>
                    <a:pt x="10239" y="14108"/>
                    <a:pt x="10239" y="16965"/>
                  </a:cubicBezTo>
                  <a:cubicBezTo>
                    <a:pt x="9287" y="20775"/>
                    <a:pt x="9287" y="23633"/>
                    <a:pt x="10239" y="27443"/>
                  </a:cubicBezTo>
                  <a:cubicBezTo>
                    <a:pt x="13097" y="42683"/>
                    <a:pt x="23574" y="56018"/>
                    <a:pt x="37862" y="62685"/>
                  </a:cubicBezTo>
                  <a:cubicBezTo>
                    <a:pt x="38814" y="62685"/>
                    <a:pt x="39767" y="62685"/>
                    <a:pt x="40719" y="63638"/>
                  </a:cubicBezTo>
                  <a:lnTo>
                    <a:pt x="41672" y="64590"/>
                  </a:lnTo>
                  <a:cubicBezTo>
                    <a:pt x="43577" y="65543"/>
                    <a:pt x="44529" y="68400"/>
                    <a:pt x="43577" y="71258"/>
                  </a:cubicBezTo>
                  <a:cubicBezTo>
                    <a:pt x="42624" y="71258"/>
                    <a:pt x="40719" y="72210"/>
                    <a:pt x="38814" y="7221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8" name="图形 11">
              <a:extLst>
                <a:ext uri="{FF2B5EF4-FFF2-40B4-BE49-F238E27FC236}">
                  <a16:creationId xmlns:a16="http://schemas.microsoft.com/office/drawing/2014/main" id="{CF0F0233-0A23-46C5-839E-F79380241AC1}"/>
                </a:ext>
              </a:extLst>
            </p:cNvPr>
            <p:cNvSpPr/>
            <p:nvPr/>
          </p:nvSpPr>
          <p:spPr>
            <a:xfrm>
              <a:off x="4648847" y="3419800"/>
              <a:ext cx="321297" cy="483305"/>
            </a:xfrm>
            <a:custGeom>
              <a:avLst/>
              <a:gdLst>
                <a:gd name="connsiteX0" fmla="*/ 227953 w 321297"/>
                <a:gd name="connsiteY0" fmla="*/ 25392 h 483305"/>
                <a:gd name="connsiteX1" fmla="*/ 57456 w 321297"/>
                <a:gd name="connsiteY1" fmla="*/ 18725 h 483305"/>
                <a:gd name="connsiteX2" fmla="*/ 5068 w 321297"/>
                <a:gd name="connsiteY2" fmla="*/ 471162 h 483305"/>
                <a:gd name="connsiteX3" fmla="*/ 321298 w 321297"/>
                <a:gd name="connsiteY3" fmla="*/ 418775 h 483305"/>
                <a:gd name="connsiteX4" fmla="*/ 227953 w 321297"/>
                <a:gd name="connsiteY4" fmla="*/ 25392 h 48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97" h="483305">
                  <a:moveTo>
                    <a:pt x="227953" y="25392"/>
                  </a:moveTo>
                  <a:cubicBezTo>
                    <a:pt x="227953" y="25392"/>
                    <a:pt x="98413" y="-26995"/>
                    <a:pt x="57456" y="18725"/>
                  </a:cubicBezTo>
                  <a:cubicBezTo>
                    <a:pt x="16498" y="64445"/>
                    <a:pt x="-12077" y="241610"/>
                    <a:pt x="5068" y="471162"/>
                  </a:cubicBezTo>
                  <a:cubicBezTo>
                    <a:pt x="148896" y="516882"/>
                    <a:pt x="321298" y="418775"/>
                    <a:pt x="321298" y="418775"/>
                  </a:cubicBezTo>
                  <a:cubicBezTo>
                    <a:pt x="321298" y="418775"/>
                    <a:pt x="289866" y="53967"/>
                    <a:pt x="227953" y="25392"/>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9" name="图形 11">
              <a:extLst>
                <a:ext uri="{FF2B5EF4-FFF2-40B4-BE49-F238E27FC236}">
                  <a16:creationId xmlns:a16="http://schemas.microsoft.com/office/drawing/2014/main" id="{39D166BE-37AB-412F-95A4-77CDCB94EA0D}"/>
                </a:ext>
              </a:extLst>
            </p:cNvPr>
            <p:cNvSpPr/>
            <p:nvPr/>
          </p:nvSpPr>
          <p:spPr>
            <a:xfrm>
              <a:off x="5148262" y="3514433"/>
              <a:ext cx="93392" cy="151738"/>
            </a:xfrm>
            <a:custGeom>
              <a:avLst/>
              <a:gdLst>
                <a:gd name="connsiteX0" fmla="*/ 0 w 93392"/>
                <a:gd name="connsiteY0" fmla="*/ 81254 h 151738"/>
                <a:gd name="connsiteX1" fmla="*/ 47625 w 93392"/>
                <a:gd name="connsiteY1" fmla="*/ 1244 h 151738"/>
                <a:gd name="connsiteX2" fmla="*/ 40958 w 93392"/>
                <a:gd name="connsiteY2" fmla="*/ 50774 h 151738"/>
                <a:gd name="connsiteX3" fmla="*/ 89535 w 93392"/>
                <a:gd name="connsiteY3" fmla="*/ 291 h 151738"/>
                <a:gd name="connsiteX4" fmla="*/ 72390 w 93392"/>
                <a:gd name="connsiteY4" fmla="*/ 81254 h 151738"/>
                <a:gd name="connsiteX5" fmla="*/ 27623 w 93392"/>
                <a:gd name="connsiteY5" fmla="*/ 151739 h 151738"/>
                <a:gd name="connsiteX6" fmla="*/ 0 w 93392"/>
                <a:gd name="connsiteY6" fmla="*/ 81254 h 15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92" h="151738">
                  <a:moveTo>
                    <a:pt x="0" y="81254"/>
                  </a:moveTo>
                  <a:cubicBezTo>
                    <a:pt x="0" y="81254"/>
                    <a:pt x="40005" y="-7329"/>
                    <a:pt x="47625" y="1244"/>
                  </a:cubicBezTo>
                  <a:cubicBezTo>
                    <a:pt x="55245" y="9816"/>
                    <a:pt x="40958" y="50774"/>
                    <a:pt x="40958" y="50774"/>
                  </a:cubicBezTo>
                  <a:cubicBezTo>
                    <a:pt x="40958" y="50774"/>
                    <a:pt x="80963" y="-4471"/>
                    <a:pt x="89535" y="291"/>
                  </a:cubicBezTo>
                  <a:cubicBezTo>
                    <a:pt x="98108" y="5054"/>
                    <a:pt x="92392" y="48869"/>
                    <a:pt x="72390" y="81254"/>
                  </a:cubicBezTo>
                  <a:cubicBezTo>
                    <a:pt x="52388" y="113639"/>
                    <a:pt x="27623" y="151739"/>
                    <a:pt x="27623" y="151739"/>
                  </a:cubicBezTo>
                  <a:lnTo>
                    <a:pt x="0" y="81254"/>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0" name="图形 11">
              <a:extLst>
                <a:ext uri="{FF2B5EF4-FFF2-40B4-BE49-F238E27FC236}">
                  <a16:creationId xmlns:a16="http://schemas.microsoft.com/office/drawing/2014/main" id="{5C4A7DE7-3518-40F6-9EAD-8F2C4D2126AB}"/>
                </a:ext>
              </a:extLst>
            </p:cNvPr>
            <p:cNvSpPr/>
            <p:nvPr/>
          </p:nvSpPr>
          <p:spPr>
            <a:xfrm>
              <a:off x="5142785" y="3510337"/>
              <a:ext cx="103593" cy="160597"/>
            </a:xfrm>
            <a:custGeom>
              <a:avLst/>
              <a:gdLst>
                <a:gd name="connsiteX0" fmla="*/ 33099 w 103593"/>
                <a:gd name="connsiteY0" fmla="*/ 160598 h 160597"/>
                <a:gd name="connsiteX1" fmla="*/ 33099 w 103593"/>
                <a:gd name="connsiteY1" fmla="*/ 160598 h 160597"/>
                <a:gd name="connsiteX2" fmla="*/ 28337 w 103593"/>
                <a:gd name="connsiteY2" fmla="*/ 157740 h 160597"/>
                <a:gd name="connsiteX3" fmla="*/ 714 w 103593"/>
                <a:gd name="connsiteY3" fmla="*/ 87255 h 160597"/>
                <a:gd name="connsiteX4" fmla="*/ 714 w 103593"/>
                <a:gd name="connsiteY4" fmla="*/ 83445 h 160597"/>
                <a:gd name="connsiteX5" fmla="*/ 50244 w 103593"/>
                <a:gd name="connsiteY5" fmla="*/ 578 h 160597"/>
                <a:gd name="connsiteX6" fmla="*/ 55959 w 103593"/>
                <a:gd name="connsiteY6" fmla="*/ 2483 h 160597"/>
                <a:gd name="connsiteX7" fmla="*/ 56912 w 103593"/>
                <a:gd name="connsiteY7" fmla="*/ 32963 h 160597"/>
                <a:gd name="connsiteX8" fmla="*/ 96917 w 103593"/>
                <a:gd name="connsiteY8" fmla="*/ 578 h 160597"/>
                <a:gd name="connsiteX9" fmla="*/ 102632 w 103593"/>
                <a:gd name="connsiteY9" fmla="*/ 8198 h 160597"/>
                <a:gd name="connsiteX10" fmla="*/ 81677 w 103593"/>
                <a:gd name="connsiteY10" fmla="*/ 88208 h 160597"/>
                <a:gd name="connsiteX11" fmla="*/ 36909 w 103593"/>
                <a:gd name="connsiteY11" fmla="*/ 158693 h 160597"/>
                <a:gd name="connsiteX12" fmla="*/ 33099 w 103593"/>
                <a:gd name="connsiteY12" fmla="*/ 160598 h 160597"/>
                <a:gd name="connsiteX13" fmla="*/ 11192 w 103593"/>
                <a:gd name="connsiteY13" fmla="*/ 85350 h 160597"/>
                <a:gd name="connsiteX14" fmla="*/ 35004 w 103593"/>
                <a:gd name="connsiteY14" fmla="*/ 145358 h 160597"/>
                <a:gd name="connsiteX15" fmla="*/ 75009 w 103593"/>
                <a:gd name="connsiteY15" fmla="*/ 82493 h 160597"/>
                <a:gd name="connsiteX16" fmla="*/ 94059 w 103593"/>
                <a:gd name="connsiteY16" fmla="*/ 9150 h 160597"/>
                <a:gd name="connsiteX17" fmla="*/ 51197 w 103593"/>
                <a:gd name="connsiteY17" fmla="*/ 57728 h 160597"/>
                <a:gd name="connsiteX18" fmla="*/ 45482 w 103593"/>
                <a:gd name="connsiteY18" fmla="*/ 59633 h 160597"/>
                <a:gd name="connsiteX19" fmla="*/ 42624 w 103593"/>
                <a:gd name="connsiteY19" fmla="*/ 53918 h 160597"/>
                <a:gd name="connsiteX20" fmla="*/ 51197 w 103593"/>
                <a:gd name="connsiteY20" fmla="*/ 11055 h 160597"/>
                <a:gd name="connsiteX21" fmla="*/ 11192 w 103593"/>
                <a:gd name="connsiteY21" fmla="*/ 85350 h 160597"/>
                <a:gd name="connsiteX22" fmla="*/ 11192 w 103593"/>
                <a:gd name="connsiteY22" fmla="*/ 85350 h 16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593" h="160597">
                  <a:moveTo>
                    <a:pt x="33099" y="160598"/>
                  </a:moveTo>
                  <a:lnTo>
                    <a:pt x="33099" y="160598"/>
                  </a:lnTo>
                  <a:cubicBezTo>
                    <a:pt x="31194" y="160598"/>
                    <a:pt x="29289" y="159645"/>
                    <a:pt x="28337" y="157740"/>
                  </a:cubicBezTo>
                  <a:lnTo>
                    <a:pt x="714" y="87255"/>
                  </a:lnTo>
                  <a:cubicBezTo>
                    <a:pt x="-238" y="86303"/>
                    <a:pt x="-238" y="84398"/>
                    <a:pt x="714" y="83445"/>
                  </a:cubicBezTo>
                  <a:cubicBezTo>
                    <a:pt x="17859" y="46298"/>
                    <a:pt x="39767" y="1530"/>
                    <a:pt x="50244" y="578"/>
                  </a:cubicBezTo>
                  <a:cubicBezTo>
                    <a:pt x="52149" y="578"/>
                    <a:pt x="55007" y="1530"/>
                    <a:pt x="55959" y="2483"/>
                  </a:cubicBezTo>
                  <a:cubicBezTo>
                    <a:pt x="60722" y="8198"/>
                    <a:pt x="59769" y="20580"/>
                    <a:pt x="56912" y="32963"/>
                  </a:cubicBezTo>
                  <a:cubicBezTo>
                    <a:pt x="86439" y="-4185"/>
                    <a:pt x="94059" y="-375"/>
                    <a:pt x="96917" y="578"/>
                  </a:cubicBezTo>
                  <a:cubicBezTo>
                    <a:pt x="99774" y="2483"/>
                    <a:pt x="101679" y="4388"/>
                    <a:pt x="102632" y="8198"/>
                  </a:cubicBezTo>
                  <a:cubicBezTo>
                    <a:pt x="106442" y="22485"/>
                    <a:pt x="98822" y="60585"/>
                    <a:pt x="81677" y="88208"/>
                  </a:cubicBezTo>
                  <a:cubicBezTo>
                    <a:pt x="61674" y="120593"/>
                    <a:pt x="36909" y="158693"/>
                    <a:pt x="36909" y="158693"/>
                  </a:cubicBezTo>
                  <a:cubicBezTo>
                    <a:pt x="35957" y="159645"/>
                    <a:pt x="35004" y="160598"/>
                    <a:pt x="33099" y="160598"/>
                  </a:cubicBezTo>
                  <a:close/>
                  <a:moveTo>
                    <a:pt x="11192" y="85350"/>
                  </a:moveTo>
                  <a:lnTo>
                    <a:pt x="35004" y="145358"/>
                  </a:lnTo>
                  <a:cubicBezTo>
                    <a:pt x="43577" y="132975"/>
                    <a:pt x="60722" y="106305"/>
                    <a:pt x="75009" y="82493"/>
                  </a:cubicBezTo>
                  <a:cubicBezTo>
                    <a:pt x="93107" y="52965"/>
                    <a:pt x="97869" y="16770"/>
                    <a:pt x="94059" y="9150"/>
                  </a:cubicBezTo>
                  <a:cubicBezTo>
                    <a:pt x="87392" y="12008"/>
                    <a:pt x="66437" y="35820"/>
                    <a:pt x="51197" y="57728"/>
                  </a:cubicBezTo>
                  <a:cubicBezTo>
                    <a:pt x="50244" y="59633"/>
                    <a:pt x="47387" y="60585"/>
                    <a:pt x="45482" y="59633"/>
                  </a:cubicBezTo>
                  <a:cubicBezTo>
                    <a:pt x="43577" y="58680"/>
                    <a:pt x="42624" y="55823"/>
                    <a:pt x="42624" y="53918"/>
                  </a:cubicBezTo>
                  <a:cubicBezTo>
                    <a:pt x="47387" y="40583"/>
                    <a:pt x="50244" y="26295"/>
                    <a:pt x="51197" y="11055"/>
                  </a:cubicBezTo>
                  <a:cubicBezTo>
                    <a:pt x="35004" y="34868"/>
                    <a:pt x="21669" y="59633"/>
                    <a:pt x="11192" y="85350"/>
                  </a:cubicBezTo>
                  <a:lnTo>
                    <a:pt x="11192" y="8535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1" name="图形 11">
              <a:extLst>
                <a:ext uri="{FF2B5EF4-FFF2-40B4-BE49-F238E27FC236}">
                  <a16:creationId xmlns:a16="http://schemas.microsoft.com/office/drawing/2014/main" id="{82E74553-507B-4C24-BE97-9FCD10B67FAF}"/>
                </a:ext>
              </a:extLst>
            </p:cNvPr>
            <p:cNvSpPr/>
            <p:nvPr/>
          </p:nvSpPr>
          <p:spPr>
            <a:xfrm>
              <a:off x="4820215" y="3448710"/>
              <a:ext cx="374719" cy="313831"/>
            </a:xfrm>
            <a:custGeom>
              <a:avLst/>
              <a:gdLst>
                <a:gd name="connsiteX0" fmla="*/ 1339 w 374719"/>
                <a:gd name="connsiteY0" fmla="*/ 66014 h 313831"/>
                <a:gd name="connsiteX1" fmla="*/ 177552 w 374719"/>
                <a:gd name="connsiteY1" fmla="*/ 313664 h 313831"/>
                <a:gd name="connsiteX2" fmla="*/ 374719 w 374719"/>
                <a:gd name="connsiteY2" fmla="*/ 212699 h 313831"/>
                <a:gd name="connsiteX3" fmla="*/ 322332 w 374719"/>
                <a:gd name="connsiteY3" fmla="*/ 134594 h 313831"/>
                <a:gd name="connsiteX4" fmla="*/ 164217 w 374719"/>
                <a:gd name="connsiteY4" fmla="*/ 185077 h 313831"/>
                <a:gd name="connsiteX5" fmla="*/ 82302 w 374719"/>
                <a:gd name="connsiteY5" fmla="*/ 32677 h 313831"/>
                <a:gd name="connsiteX6" fmla="*/ 1339 w 374719"/>
                <a:gd name="connsiteY6" fmla="*/ 66014 h 3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719" h="313831">
                  <a:moveTo>
                    <a:pt x="1339" y="66014"/>
                  </a:moveTo>
                  <a:cubicBezTo>
                    <a:pt x="1339" y="66014"/>
                    <a:pt x="88017" y="321284"/>
                    <a:pt x="177552" y="313664"/>
                  </a:cubicBezTo>
                  <a:cubicBezTo>
                    <a:pt x="267087" y="306044"/>
                    <a:pt x="374719" y="212699"/>
                    <a:pt x="374719" y="212699"/>
                  </a:cubicBezTo>
                  <a:lnTo>
                    <a:pt x="322332" y="134594"/>
                  </a:lnTo>
                  <a:cubicBezTo>
                    <a:pt x="322332" y="134594"/>
                    <a:pt x="190887" y="217462"/>
                    <a:pt x="164217" y="185077"/>
                  </a:cubicBezTo>
                  <a:cubicBezTo>
                    <a:pt x="129927" y="138404"/>
                    <a:pt x="102304" y="86969"/>
                    <a:pt x="82302" y="32677"/>
                  </a:cubicBezTo>
                  <a:cubicBezTo>
                    <a:pt x="66109" y="-14948"/>
                    <a:pt x="-11043" y="-15901"/>
                    <a:pt x="1339" y="66014"/>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2" name="图形 11">
              <a:extLst>
                <a:ext uri="{FF2B5EF4-FFF2-40B4-BE49-F238E27FC236}">
                  <a16:creationId xmlns:a16="http://schemas.microsoft.com/office/drawing/2014/main" id="{C3937139-AEEE-4544-816A-B7A820FDC009}"/>
                </a:ext>
              </a:extLst>
            </p:cNvPr>
            <p:cNvSpPr/>
            <p:nvPr/>
          </p:nvSpPr>
          <p:spPr>
            <a:xfrm>
              <a:off x="5010150" y="3500903"/>
              <a:ext cx="69160" cy="77638"/>
            </a:xfrm>
            <a:custGeom>
              <a:avLst/>
              <a:gdLst>
                <a:gd name="connsiteX0" fmla="*/ 0 w 69160"/>
                <a:gd name="connsiteY0" fmla="*/ 56684 h 77638"/>
                <a:gd name="connsiteX1" fmla="*/ 23813 w 69160"/>
                <a:gd name="connsiteY1" fmla="*/ 21441 h 77638"/>
                <a:gd name="connsiteX2" fmla="*/ 68580 w 69160"/>
                <a:gd name="connsiteY2" fmla="*/ 8106 h 77638"/>
                <a:gd name="connsiteX3" fmla="*/ 34290 w 69160"/>
                <a:gd name="connsiteY3" fmla="*/ 47159 h 77638"/>
                <a:gd name="connsiteX4" fmla="*/ 16193 w 69160"/>
                <a:gd name="connsiteY4" fmla="*/ 77639 h 7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60" h="77638">
                  <a:moveTo>
                    <a:pt x="0" y="56684"/>
                  </a:moveTo>
                  <a:cubicBezTo>
                    <a:pt x="5715" y="44301"/>
                    <a:pt x="14288" y="31919"/>
                    <a:pt x="23813" y="21441"/>
                  </a:cubicBezTo>
                  <a:cubicBezTo>
                    <a:pt x="36195" y="10011"/>
                    <a:pt x="74295" y="-11896"/>
                    <a:pt x="68580" y="8106"/>
                  </a:cubicBezTo>
                  <a:cubicBezTo>
                    <a:pt x="63817" y="28109"/>
                    <a:pt x="34290" y="47159"/>
                    <a:pt x="34290" y="47159"/>
                  </a:cubicBezTo>
                  <a:cubicBezTo>
                    <a:pt x="34290" y="47159"/>
                    <a:pt x="27623" y="59541"/>
                    <a:pt x="16193" y="77639"/>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3" name="图形 11">
              <a:extLst>
                <a:ext uri="{FF2B5EF4-FFF2-40B4-BE49-F238E27FC236}">
                  <a16:creationId xmlns:a16="http://schemas.microsoft.com/office/drawing/2014/main" id="{4BEB8B36-47B5-4753-94B2-A830E1794E92}"/>
                </a:ext>
              </a:extLst>
            </p:cNvPr>
            <p:cNvSpPr/>
            <p:nvPr/>
          </p:nvSpPr>
          <p:spPr>
            <a:xfrm>
              <a:off x="5005030" y="3496943"/>
              <a:ext cx="78981" cy="85408"/>
            </a:xfrm>
            <a:custGeom>
              <a:avLst/>
              <a:gdLst>
                <a:gd name="connsiteX0" fmla="*/ 22265 w 78981"/>
                <a:gd name="connsiteY0" fmla="*/ 85409 h 85408"/>
                <a:gd name="connsiteX1" fmla="*/ 19407 w 78981"/>
                <a:gd name="connsiteY1" fmla="*/ 84456 h 85408"/>
                <a:gd name="connsiteX2" fmla="*/ 17502 w 78981"/>
                <a:gd name="connsiteY2" fmla="*/ 77789 h 85408"/>
                <a:gd name="connsiteX3" fmla="*/ 17502 w 78981"/>
                <a:gd name="connsiteY3" fmla="*/ 77789 h 85408"/>
                <a:gd name="connsiteX4" fmla="*/ 35600 w 78981"/>
                <a:gd name="connsiteY4" fmla="*/ 48261 h 85408"/>
                <a:gd name="connsiteX5" fmla="*/ 37505 w 78981"/>
                <a:gd name="connsiteY5" fmla="*/ 46356 h 85408"/>
                <a:gd name="connsiteX6" fmla="*/ 69890 w 78981"/>
                <a:gd name="connsiteY6" fmla="*/ 11114 h 85408"/>
                <a:gd name="connsiteX7" fmla="*/ 69890 w 78981"/>
                <a:gd name="connsiteY7" fmla="*/ 9209 h 85408"/>
                <a:gd name="connsiteX8" fmla="*/ 32742 w 78981"/>
                <a:gd name="connsiteY8" fmla="*/ 30164 h 85408"/>
                <a:gd name="connsiteX9" fmla="*/ 9882 w 78981"/>
                <a:gd name="connsiteY9" fmla="*/ 63501 h 85408"/>
                <a:gd name="connsiteX10" fmla="*/ 3215 w 78981"/>
                <a:gd name="connsiteY10" fmla="*/ 66359 h 85408"/>
                <a:gd name="connsiteX11" fmla="*/ 357 w 78981"/>
                <a:gd name="connsiteY11" fmla="*/ 59691 h 85408"/>
                <a:gd name="connsiteX12" fmla="*/ 357 w 78981"/>
                <a:gd name="connsiteY12" fmla="*/ 58739 h 85408"/>
                <a:gd name="connsiteX13" fmla="*/ 25122 w 78981"/>
                <a:gd name="connsiteY13" fmla="*/ 22544 h 85408"/>
                <a:gd name="connsiteX14" fmla="*/ 74652 w 78981"/>
                <a:gd name="connsiteY14" fmla="*/ 1589 h 85408"/>
                <a:gd name="connsiteX15" fmla="*/ 78462 w 78981"/>
                <a:gd name="connsiteY15" fmla="*/ 13971 h 85408"/>
                <a:gd name="connsiteX16" fmla="*/ 43220 w 78981"/>
                <a:gd name="connsiteY16" fmla="*/ 54929 h 85408"/>
                <a:gd name="connsiteX17" fmla="*/ 25122 w 78981"/>
                <a:gd name="connsiteY17" fmla="*/ 83504 h 85408"/>
                <a:gd name="connsiteX18" fmla="*/ 22265 w 78981"/>
                <a:gd name="connsiteY18" fmla="*/ 85409 h 8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981" h="85408">
                  <a:moveTo>
                    <a:pt x="22265" y="85409"/>
                  </a:moveTo>
                  <a:cubicBezTo>
                    <a:pt x="21312" y="85409"/>
                    <a:pt x="20360" y="85409"/>
                    <a:pt x="19407" y="84456"/>
                  </a:cubicBezTo>
                  <a:cubicBezTo>
                    <a:pt x="17502" y="83504"/>
                    <a:pt x="16550" y="79694"/>
                    <a:pt x="17502" y="77789"/>
                  </a:cubicBezTo>
                  <a:cubicBezTo>
                    <a:pt x="17502" y="77789"/>
                    <a:pt x="17502" y="77789"/>
                    <a:pt x="17502" y="77789"/>
                  </a:cubicBezTo>
                  <a:cubicBezTo>
                    <a:pt x="28932" y="60644"/>
                    <a:pt x="35600" y="48261"/>
                    <a:pt x="35600" y="48261"/>
                  </a:cubicBezTo>
                  <a:cubicBezTo>
                    <a:pt x="35600" y="47309"/>
                    <a:pt x="36552" y="47309"/>
                    <a:pt x="37505" y="46356"/>
                  </a:cubicBezTo>
                  <a:cubicBezTo>
                    <a:pt x="37505" y="46356"/>
                    <a:pt x="65127" y="28259"/>
                    <a:pt x="69890" y="11114"/>
                  </a:cubicBezTo>
                  <a:cubicBezTo>
                    <a:pt x="69890" y="10161"/>
                    <a:pt x="69890" y="9209"/>
                    <a:pt x="69890" y="9209"/>
                  </a:cubicBezTo>
                  <a:cubicBezTo>
                    <a:pt x="66080" y="8256"/>
                    <a:pt x="43220" y="19686"/>
                    <a:pt x="32742" y="30164"/>
                  </a:cubicBezTo>
                  <a:cubicBezTo>
                    <a:pt x="23217" y="39689"/>
                    <a:pt x="15597" y="51119"/>
                    <a:pt x="9882" y="63501"/>
                  </a:cubicBezTo>
                  <a:cubicBezTo>
                    <a:pt x="8930" y="66359"/>
                    <a:pt x="6072" y="67311"/>
                    <a:pt x="3215" y="66359"/>
                  </a:cubicBezTo>
                  <a:cubicBezTo>
                    <a:pt x="357" y="65406"/>
                    <a:pt x="-595" y="62549"/>
                    <a:pt x="357" y="59691"/>
                  </a:cubicBezTo>
                  <a:cubicBezTo>
                    <a:pt x="357" y="59691"/>
                    <a:pt x="357" y="59691"/>
                    <a:pt x="357" y="58739"/>
                  </a:cubicBezTo>
                  <a:cubicBezTo>
                    <a:pt x="7025" y="45404"/>
                    <a:pt x="15597" y="33021"/>
                    <a:pt x="25122" y="22544"/>
                  </a:cubicBezTo>
                  <a:cubicBezTo>
                    <a:pt x="32742" y="15876"/>
                    <a:pt x="63222" y="-6031"/>
                    <a:pt x="74652" y="1589"/>
                  </a:cubicBezTo>
                  <a:cubicBezTo>
                    <a:pt x="76557" y="2541"/>
                    <a:pt x="80367" y="6351"/>
                    <a:pt x="78462" y="13971"/>
                  </a:cubicBezTo>
                  <a:cubicBezTo>
                    <a:pt x="73700" y="33021"/>
                    <a:pt x="48935" y="51119"/>
                    <a:pt x="43220" y="54929"/>
                  </a:cubicBezTo>
                  <a:cubicBezTo>
                    <a:pt x="41315" y="58739"/>
                    <a:pt x="35600" y="69216"/>
                    <a:pt x="25122" y="83504"/>
                  </a:cubicBezTo>
                  <a:cubicBezTo>
                    <a:pt x="25122" y="84456"/>
                    <a:pt x="23217" y="85409"/>
                    <a:pt x="22265" y="8540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4" name="图形 11">
              <a:extLst>
                <a:ext uri="{FF2B5EF4-FFF2-40B4-BE49-F238E27FC236}">
                  <a16:creationId xmlns:a16="http://schemas.microsoft.com/office/drawing/2014/main" id="{3157CE0F-7A30-42E6-9FF4-A72FEC792750}"/>
                </a:ext>
              </a:extLst>
            </p:cNvPr>
            <p:cNvSpPr/>
            <p:nvPr/>
          </p:nvSpPr>
          <p:spPr>
            <a:xfrm>
              <a:off x="4807846" y="3523876"/>
              <a:ext cx="328119" cy="237546"/>
            </a:xfrm>
            <a:custGeom>
              <a:avLst/>
              <a:gdLst>
                <a:gd name="connsiteX0" fmla="*/ 191826 w 328119"/>
                <a:gd name="connsiteY0" fmla="*/ 237546 h 237546"/>
                <a:gd name="connsiteX1" fmla="*/ 137534 w 328119"/>
                <a:gd name="connsiteY1" fmla="*/ 222306 h 237546"/>
                <a:gd name="connsiteX2" fmla="*/ 374 w 328119"/>
                <a:gd name="connsiteY2" fmla="*/ 7041 h 237546"/>
                <a:gd name="connsiteX3" fmla="*/ 2279 w 328119"/>
                <a:gd name="connsiteY3" fmla="*/ 374 h 237546"/>
                <a:gd name="connsiteX4" fmla="*/ 8946 w 328119"/>
                <a:gd name="connsiteY4" fmla="*/ 2279 h 237546"/>
                <a:gd name="connsiteX5" fmla="*/ 8946 w 328119"/>
                <a:gd name="connsiteY5" fmla="*/ 3231 h 237546"/>
                <a:gd name="connsiteX6" fmla="*/ 142296 w 328119"/>
                <a:gd name="connsiteY6" fmla="*/ 214686 h 237546"/>
                <a:gd name="connsiteX7" fmla="*/ 320414 w 328119"/>
                <a:gd name="connsiteY7" fmla="*/ 175634 h 237546"/>
                <a:gd name="connsiteX8" fmla="*/ 327081 w 328119"/>
                <a:gd name="connsiteY8" fmla="*/ 176586 h 237546"/>
                <a:gd name="connsiteX9" fmla="*/ 327081 w 328119"/>
                <a:gd name="connsiteY9" fmla="*/ 176586 h 237546"/>
                <a:gd name="connsiteX10" fmla="*/ 326129 w 328119"/>
                <a:gd name="connsiteY10" fmla="*/ 183254 h 237546"/>
                <a:gd name="connsiteX11" fmla="*/ 191826 w 328119"/>
                <a:gd name="connsiteY11" fmla="*/ 237546 h 23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119" h="237546">
                  <a:moveTo>
                    <a:pt x="191826" y="237546"/>
                  </a:moveTo>
                  <a:cubicBezTo>
                    <a:pt x="172776" y="237546"/>
                    <a:pt x="153726" y="232784"/>
                    <a:pt x="137534" y="222306"/>
                  </a:cubicBezTo>
                  <a:cubicBezTo>
                    <a:pt x="81336" y="188016"/>
                    <a:pt x="3231" y="13709"/>
                    <a:pt x="374" y="7041"/>
                  </a:cubicBezTo>
                  <a:cubicBezTo>
                    <a:pt x="-579" y="5136"/>
                    <a:pt x="374" y="1326"/>
                    <a:pt x="2279" y="374"/>
                  </a:cubicBezTo>
                  <a:cubicBezTo>
                    <a:pt x="4184" y="-579"/>
                    <a:pt x="7994" y="374"/>
                    <a:pt x="8946" y="2279"/>
                  </a:cubicBezTo>
                  <a:cubicBezTo>
                    <a:pt x="8946" y="2279"/>
                    <a:pt x="8946" y="2279"/>
                    <a:pt x="8946" y="3231"/>
                  </a:cubicBezTo>
                  <a:cubicBezTo>
                    <a:pt x="9899" y="5136"/>
                    <a:pt x="88956" y="182301"/>
                    <a:pt x="142296" y="214686"/>
                  </a:cubicBezTo>
                  <a:cubicBezTo>
                    <a:pt x="195636" y="247071"/>
                    <a:pt x="260406" y="215639"/>
                    <a:pt x="320414" y="175634"/>
                  </a:cubicBezTo>
                  <a:cubicBezTo>
                    <a:pt x="322319" y="173729"/>
                    <a:pt x="325176" y="174681"/>
                    <a:pt x="327081" y="176586"/>
                  </a:cubicBezTo>
                  <a:cubicBezTo>
                    <a:pt x="327081" y="176586"/>
                    <a:pt x="327081" y="176586"/>
                    <a:pt x="327081" y="176586"/>
                  </a:cubicBezTo>
                  <a:cubicBezTo>
                    <a:pt x="328986" y="178491"/>
                    <a:pt x="328034" y="181349"/>
                    <a:pt x="326129" y="183254"/>
                  </a:cubicBezTo>
                  <a:cubicBezTo>
                    <a:pt x="283266" y="211829"/>
                    <a:pt x="236594" y="237546"/>
                    <a:pt x="191826" y="23754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5" name="图形 11">
              <a:extLst>
                <a:ext uri="{FF2B5EF4-FFF2-40B4-BE49-F238E27FC236}">
                  <a16:creationId xmlns:a16="http://schemas.microsoft.com/office/drawing/2014/main" id="{3AD039D8-6E86-4DD9-83A2-96437C48D54B}"/>
                </a:ext>
              </a:extLst>
            </p:cNvPr>
            <p:cNvSpPr/>
            <p:nvPr/>
          </p:nvSpPr>
          <p:spPr>
            <a:xfrm>
              <a:off x="4457700" y="4189095"/>
              <a:ext cx="3273742" cy="10477"/>
            </a:xfrm>
            <a:custGeom>
              <a:avLst/>
              <a:gdLst>
                <a:gd name="connsiteX0" fmla="*/ 3269933 w 3273742"/>
                <a:gd name="connsiteY0" fmla="*/ 10477 h 10477"/>
                <a:gd name="connsiteX1" fmla="*/ 3810 w 3273742"/>
                <a:gd name="connsiteY1" fmla="*/ 10477 h 10477"/>
                <a:gd name="connsiteX2" fmla="*/ 0 w 3273742"/>
                <a:gd name="connsiteY2" fmla="*/ 3810 h 10477"/>
                <a:gd name="connsiteX3" fmla="*/ 3810 w 3273742"/>
                <a:gd name="connsiteY3" fmla="*/ 0 h 10477"/>
                <a:gd name="connsiteX4" fmla="*/ 3269933 w 3273742"/>
                <a:gd name="connsiteY4" fmla="*/ 0 h 10477"/>
                <a:gd name="connsiteX5" fmla="*/ 3273743 w 3273742"/>
                <a:gd name="connsiteY5" fmla="*/ 6667 h 10477"/>
                <a:gd name="connsiteX6" fmla="*/ 3269933 w 3273742"/>
                <a:gd name="connsiteY6" fmla="*/ 10477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742" h="10477">
                  <a:moveTo>
                    <a:pt x="3269933" y="10477"/>
                  </a:moveTo>
                  <a:lnTo>
                    <a:pt x="3810" y="10477"/>
                  </a:lnTo>
                  <a:cubicBezTo>
                    <a:pt x="953" y="9525"/>
                    <a:pt x="0" y="6667"/>
                    <a:pt x="0" y="3810"/>
                  </a:cubicBezTo>
                  <a:cubicBezTo>
                    <a:pt x="953" y="1905"/>
                    <a:pt x="1905" y="952"/>
                    <a:pt x="3810" y="0"/>
                  </a:cubicBezTo>
                  <a:lnTo>
                    <a:pt x="3269933" y="0"/>
                  </a:lnTo>
                  <a:cubicBezTo>
                    <a:pt x="3272790" y="952"/>
                    <a:pt x="3273743" y="3810"/>
                    <a:pt x="3273743" y="6667"/>
                  </a:cubicBezTo>
                  <a:cubicBezTo>
                    <a:pt x="3272790" y="8572"/>
                    <a:pt x="3271838" y="10477"/>
                    <a:pt x="3269933" y="1047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6" name="图形 11">
              <a:extLst>
                <a:ext uri="{FF2B5EF4-FFF2-40B4-BE49-F238E27FC236}">
                  <a16:creationId xmlns:a16="http://schemas.microsoft.com/office/drawing/2014/main" id="{CD8F63A0-E8A1-4D39-8185-FF891056455B}"/>
                </a:ext>
              </a:extLst>
            </p:cNvPr>
            <p:cNvSpPr/>
            <p:nvPr/>
          </p:nvSpPr>
          <p:spPr>
            <a:xfrm>
              <a:off x="5292089" y="4551997"/>
              <a:ext cx="166750" cy="74295"/>
            </a:xfrm>
            <a:custGeom>
              <a:avLst/>
              <a:gdLst>
                <a:gd name="connsiteX0" fmla="*/ 0 w 166750"/>
                <a:gd name="connsiteY0" fmla="*/ 0 h 74295"/>
                <a:gd name="connsiteX1" fmla="*/ 0 w 166750"/>
                <a:gd name="connsiteY1" fmla="*/ 74295 h 74295"/>
                <a:gd name="connsiteX2" fmla="*/ 166688 w 166750"/>
                <a:gd name="connsiteY2" fmla="*/ 51435 h 74295"/>
                <a:gd name="connsiteX3" fmla="*/ 77152 w 166750"/>
                <a:gd name="connsiteY3" fmla="*/ 11430 h 74295"/>
                <a:gd name="connsiteX4" fmla="*/ 0 w 166750"/>
                <a:gd name="connsiteY4" fmla="*/ 0 h 7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50" h="74295">
                  <a:moveTo>
                    <a:pt x="0" y="0"/>
                  </a:moveTo>
                  <a:lnTo>
                    <a:pt x="0" y="74295"/>
                  </a:lnTo>
                  <a:cubicBezTo>
                    <a:pt x="0" y="74295"/>
                    <a:pt x="170498" y="59055"/>
                    <a:pt x="166688" y="51435"/>
                  </a:cubicBezTo>
                  <a:cubicBezTo>
                    <a:pt x="162877" y="43815"/>
                    <a:pt x="77152" y="11430"/>
                    <a:pt x="77152" y="11430"/>
                  </a:cubicBezTo>
                  <a:lnTo>
                    <a:pt x="0"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7" name="图形 11">
              <a:extLst>
                <a:ext uri="{FF2B5EF4-FFF2-40B4-BE49-F238E27FC236}">
                  <a16:creationId xmlns:a16="http://schemas.microsoft.com/office/drawing/2014/main" id="{CBD53622-B8CC-4732-A031-255749419554}"/>
                </a:ext>
              </a:extLst>
            </p:cNvPr>
            <p:cNvSpPr/>
            <p:nvPr/>
          </p:nvSpPr>
          <p:spPr>
            <a:xfrm>
              <a:off x="5287327" y="4546282"/>
              <a:ext cx="176926" cy="83820"/>
            </a:xfrm>
            <a:custGeom>
              <a:avLst/>
              <a:gdLst>
                <a:gd name="connsiteX0" fmla="*/ 4763 w 176926"/>
                <a:gd name="connsiteY0" fmla="*/ 83820 h 83820"/>
                <a:gd name="connsiteX1" fmla="*/ 1905 w 176926"/>
                <a:gd name="connsiteY1" fmla="*/ 82867 h 83820"/>
                <a:gd name="connsiteX2" fmla="*/ 0 w 176926"/>
                <a:gd name="connsiteY2" fmla="*/ 79058 h 83820"/>
                <a:gd name="connsiteX3" fmla="*/ 0 w 176926"/>
                <a:gd name="connsiteY3" fmla="*/ 4763 h 83820"/>
                <a:gd name="connsiteX4" fmla="*/ 1905 w 176926"/>
                <a:gd name="connsiteY4" fmla="*/ 952 h 83820"/>
                <a:gd name="connsiteX5" fmla="*/ 5715 w 176926"/>
                <a:gd name="connsiteY5" fmla="*/ 0 h 83820"/>
                <a:gd name="connsiteX6" fmla="*/ 82868 w 176926"/>
                <a:gd name="connsiteY6" fmla="*/ 11430 h 83820"/>
                <a:gd name="connsiteX7" fmla="*/ 83820 w 176926"/>
                <a:gd name="connsiteY7" fmla="*/ 11430 h 83820"/>
                <a:gd name="connsiteX8" fmla="*/ 176213 w 176926"/>
                <a:gd name="connsiteY8" fmla="*/ 53340 h 83820"/>
                <a:gd name="connsiteX9" fmla="*/ 176213 w 176926"/>
                <a:gd name="connsiteY9" fmla="*/ 58102 h 83820"/>
                <a:gd name="connsiteX10" fmla="*/ 4763 w 176926"/>
                <a:gd name="connsiteY10" fmla="*/ 83820 h 83820"/>
                <a:gd name="connsiteX11" fmla="*/ 4763 w 176926"/>
                <a:gd name="connsiteY11" fmla="*/ 83820 h 83820"/>
                <a:gd name="connsiteX12" fmla="*/ 9525 w 176926"/>
                <a:gd name="connsiteY12" fmla="*/ 10477 h 83820"/>
                <a:gd name="connsiteX13" fmla="*/ 9525 w 176926"/>
                <a:gd name="connsiteY13" fmla="*/ 73342 h 83820"/>
                <a:gd name="connsiteX14" fmla="*/ 161925 w 176926"/>
                <a:gd name="connsiteY14" fmla="*/ 55245 h 83820"/>
                <a:gd name="connsiteX15" fmla="*/ 80010 w 176926"/>
                <a:gd name="connsiteY15" fmla="*/ 20955 h 83820"/>
                <a:gd name="connsiteX16" fmla="*/ 9525 w 176926"/>
                <a:gd name="connsiteY16" fmla="*/ 10477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926" h="83820">
                  <a:moveTo>
                    <a:pt x="4763" y="83820"/>
                  </a:moveTo>
                  <a:cubicBezTo>
                    <a:pt x="3810" y="83820"/>
                    <a:pt x="2858" y="82867"/>
                    <a:pt x="1905" y="82867"/>
                  </a:cubicBezTo>
                  <a:cubicBezTo>
                    <a:pt x="952" y="81915"/>
                    <a:pt x="0" y="80963"/>
                    <a:pt x="0" y="79058"/>
                  </a:cubicBezTo>
                  <a:lnTo>
                    <a:pt x="0" y="4763"/>
                  </a:lnTo>
                  <a:cubicBezTo>
                    <a:pt x="0" y="3810"/>
                    <a:pt x="952" y="1905"/>
                    <a:pt x="1905" y="952"/>
                  </a:cubicBezTo>
                  <a:cubicBezTo>
                    <a:pt x="2858" y="0"/>
                    <a:pt x="4763" y="0"/>
                    <a:pt x="5715" y="0"/>
                  </a:cubicBezTo>
                  <a:lnTo>
                    <a:pt x="82868" y="11430"/>
                  </a:lnTo>
                  <a:cubicBezTo>
                    <a:pt x="82868" y="11430"/>
                    <a:pt x="83820" y="11430"/>
                    <a:pt x="83820" y="11430"/>
                  </a:cubicBezTo>
                  <a:cubicBezTo>
                    <a:pt x="123825" y="26670"/>
                    <a:pt x="172402" y="45720"/>
                    <a:pt x="176213" y="53340"/>
                  </a:cubicBezTo>
                  <a:cubicBezTo>
                    <a:pt x="177165" y="55245"/>
                    <a:pt x="177165" y="57150"/>
                    <a:pt x="176213" y="58102"/>
                  </a:cubicBezTo>
                  <a:cubicBezTo>
                    <a:pt x="174308" y="61913"/>
                    <a:pt x="170498" y="69533"/>
                    <a:pt x="4763" y="83820"/>
                  </a:cubicBezTo>
                  <a:lnTo>
                    <a:pt x="4763" y="83820"/>
                  </a:lnTo>
                  <a:close/>
                  <a:moveTo>
                    <a:pt x="9525" y="10477"/>
                  </a:moveTo>
                  <a:lnTo>
                    <a:pt x="9525" y="73342"/>
                  </a:lnTo>
                  <a:cubicBezTo>
                    <a:pt x="73343" y="67627"/>
                    <a:pt x="140970" y="60008"/>
                    <a:pt x="161925" y="55245"/>
                  </a:cubicBezTo>
                  <a:cubicBezTo>
                    <a:pt x="148590" y="48577"/>
                    <a:pt x="113348" y="33338"/>
                    <a:pt x="80010" y="20955"/>
                  </a:cubicBezTo>
                  <a:lnTo>
                    <a:pt x="9525" y="1047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8" name="图形 11">
              <a:extLst>
                <a:ext uri="{FF2B5EF4-FFF2-40B4-BE49-F238E27FC236}">
                  <a16:creationId xmlns:a16="http://schemas.microsoft.com/office/drawing/2014/main" id="{2EBA39DA-78CF-4849-8974-63287D9EAF84}"/>
                </a:ext>
              </a:extLst>
            </p:cNvPr>
            <p:cNvSpPr/>
            <p:nvPr/>
          </p:nvSpPr>
          <p:spPr>
            <a:xfrm>
              <a:off x="5292089" y="4486275"/>
              <a:ext cx="80010" cy="77152"/>
            </a:xfrm>
            <a:custGeom>
              <a:avLst/>
              <a:gdLst>
                <a:gd name="connsiteX0" fmla="*/ 0 w 80010"/>
                <a:gd name="connsiteY0" fmla="*/ 0 h 77152"/>
                <a:gd name="connsiteX1" fmla="*/ 0 w 80010"/>
                <a:gd name="connsiteY1" fmla="*/ 65722 h 77152"/>
                <a:gd name="connsiteX2" fmla="*/ 77152 w 80010"/>
                <a:gd name="connsiteY2" fmla="*/ 77153 h 77152"/>
                <a:gd name="connsiteX3" fmla="*/ 80010 w 80010"/>
                <a:gd name="connsiteY3" fmla="*/ 0 h 77152"/>
              </a:gdLst>
              <a:ahLst/>
              <a:cxnLst>
                <a:cxn ang="0">
                  <a:pos x="connsiteX0" y="connsiteY0"/>
                </a:cxn>
                <a:cxn ang="0">
                  <a:pos x="connsiteX1" y="connsiteY1"/>
                </a:cxn>
                <a:cxn ang="0">
                  <a:pos x="connsiteX2" y="connsiteY2"/>
                </a:cxn>
                <a:cxn ang="0">
                  <a:pos x="connsiteX3" y="connsiteY3"/>
                </a:cxn>
              </a:cxnLst>
              <a:rect l="l" t="t" r="r" b="b"/>
              <a:pathLst>
                <a:path w="80010" h="77152">
                  <a:moveTo>
                    <a:pt x="0" y="0"/>
                  </a:moveTo>
                  <a:lnTo>
                    <a:pt x="0" y="65722"/>
                  </a:lnTo>
                  <a:lnTo>
                    <a:pt x="77152" y="77153"/>
                  </a:lnTo>
                  <a:lnTo>
                    <a:pt x="80010"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9" name="图形 11">
              <a:extLst>
                <a:ext uri="{FF2B5EF4-FFF2-40B4-BE49-F238E27FC236}">
                  <a16:creationId xmlns:a16="http://schemas.microsoft.com/office/drawing/2014/main" id="{3F3CE508-5D41-4C96-83D4-531985239B6E}"/>
                </a:ext>
              </a:extLst>
            </p:cNvPr>
            <p:cNvSpPr/>
            <p:nvPr/>
          </p:nvSpPr>
          <p:spPr>
            <a:xfrm>
              <a:off x="5287327" y="4481512"/>
              <a:ext cx="89535" cy="86677"/>
            </a:xfrm>
            <a:custGeom>
              <a:avLst/>
              <a:gdLst>
                <a:gd name="connsiteX0" fmla="*/ 81915 w 89535"/>
                <a:gd name="connsiteY0" fmla="*/ 86678 h 86677"/>
                <a:gd name="connsiteX1" fmla="*/ 81915 w 89535"/>
                <a:gd name="connsiteY1" fmla="*/ 86678 h 86677"/>
                <a:gd name="connsiteX2" fmla="*/ 3810 w 89535"/>
                <a:gd name="connsiteY2" fmla="*/ 75247 h 86677"/>
                <a:gd name="connsiteX3" fmla="*/ 0 w 89535"/>
                <a:gd name="connsiteY3" fmla="*/ 70485 h 86677"/>
                <a:gd name="connsiteX4" fmla="*/ 0 w 89535"/>
                <a:gd name="connsiteY4" fmla="*/ 4763 h 86677"/>
                <a:gd name="connsiteX5" fmla="*/ 4763 w 89535"/>
                <a:gd name="connsiteY5" fmla="*/ 0 h 86677"/>
                <a:gd name="connsiteX6" fmla="*/ 84773 w 89535"/>
                <a:gd name="connsiteY6" fmla="*/ 0 h 86677"/>
                <a:gd name="connsiteX7" fmla="*/ 89535 w 89535"/>
                <a:gd name="connsiteY7" fmla="*/ 4763 h 86677"/>
                <a:gd name="connsiteX8" fmla="*/ 89535 w 89535"/>
                <a:gd name="connsiteY8" fmla="*/ 4763 h 86677"/>
                <a:gd name="connsiteX9" fmla="*/ 86677 w 89535"/>
                <a:gd name="connsiteY9" fmla="*/ 80963 h 86677"/>
                <a:gd name="connsiteX10" fmla="*/ 84773 w 89535"/>
                <a:gd name="connsiteY10" fmla="*/ 84772 h 86677"/>
                <a:gd name="connsiteX11" fmla="*/ 81915 w 89535"/>
                <a:gd name="connsiteY11" fmla="*/ 86678 h 86677"/>
                <a:gd name="connsiteX12" fmla="*/ 9525 w 89535"/>
                <a:gd name="connsiteY12" fmla="*/ 65722 h 86677"/>
                <a:gd name="connsiteX13" fmla="*/ 77152 w 89535"/>
                <a:gd name="connsiteY13" fmla="*/ 75247 h 86677"/>
                <a:gd name="connsiteX14" fmla="*/ 80010 w 89535"/>
                <a:gd name="connsiteY14" fmla="*/ 8572 h 86677"/>
                <a:gd name="connsiteX15" fmla="*/ 8573 w 89535"/>
                <a:gd name="connsiteY15" fmla="*/ 8572 h 86677"/>
                <a:gd name="connsiteX16" fmla="*/ 9525 w 89535"/>
                <a:gd name="connsiteY16" fmla="*/ 65722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535" h="86677">
                  <a:moveTo>
                    <a:pt x="81915" y="86678"/>
                  </a:moveTo>
                  <a:lnTo>
                    <a:pt x="81915" y="86678"/>
                  </a:lnTo>
                  <a:lnTo>
                    <a:pt x="3810" y="75247"/>
                  </a:lnTo>
                  <a:cubicBezTo>
                    <a:pt x="952" y="75247"/>
                    <a:pt x="0" y="73342"/>
                    <a:pt x="0" y="70485"/>
                  </a:cubicBezTo>
                  <a:lnTo>
                    <a:pt x="0" y="4763"/>
                  </a:lnTo>
                  <a:cubicBezTo>
                    <a:pt x="0" y="1905"/>
                    <a:pt x="1905" y="0"/>
                    <a:pt x="4763" y="0"/>
                  </a:cubicBezTo>
                  <a:lnTo>
                    <a:pt x="84773" y="0"/>
                  </a:lnTo>
                  <a:cubicBezTo>
                    <a:pt x="87630" y="0"/>
                    <a:pt x="89535" y="1905"/>
                    <a:pt x="89535" y="4763"/>
                  </a:cubicBezTo>
                  <a:cubicBezTo>
                    <a:pt x="89535" y="4763"/>
                    <a:pt x="89535" y="4763"/>
                    <a:pt x="89535" y="4763"/>
                  </a:cubicBezTo>
                  <a:lnTo>
                    <a:pt x="86677" y="80963"/>
                  </a:lnTo>
                  <a:cubicBezTo>
                    <a:pt x="86677" y="81915"/>
                    <a:pt x="85725" y="83820"/>
                    <a:pt x="84773" y="84772"/>
                  </a:cubicBezTo>
                  <a:cubicBezTo>
                    <a:pt x="83820" y="85725"/>
                    <a:pt x="82868" y="86678"/>
                    <a:pt x="81915" y="86678"/>
                  </a:cubicBezTo>
                  <a:close/>
                  <a:moveTo>
                    <a:pt x="9525" y="65722"/>
                  </a:moveTo>
                  <a:lnTo>
                    <a:pt x="77152" y="75247"/>
                  </a:lnTo>
                  <a:lnTo>
                    <a:pt x="80010" y="8572"/>
                  </a:lnTo>
                  <a:lnTo>
                    <a:pt x="8573" y="8572"/>
                  </a:lnTo>
                  <a:lnTo>
                    <a:pt x="9525" y="6572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0" name="图形 11">
              <a:extLst>
                <a:ext uri="{FF2B5EF4-FFF2-40B4-BE49-F238E27FC236}">
                  <a16:creationId xmlns:a16="http://schemas.microsoft.com/office/drawing/2014/main" id="{0FC9AB6C-A732-4D8E-8295-80E8F4FE0392}"/>
                </a:ext>
              </a:extLst>
            </p:cNvPr>
            <p:cNvSpPr/>
            <p:nvPr/>
          </p:nvSpPr>
          <p:spPr>
            <a:xfrm>
              <a:off x="5519737" y="4488179"/>
              <a:ext cx="86677" cy="87629"/>
            </a:xfrm>
            <a:custGeom>
              <a:avLst/>
              <a:gdLst>
                <a:gd name="connsiteX0" fmla="*/ 0 w 86677"/>
                <a:gd name="connsiteY0" fmla="*/ 0 h 87629"/>
                <a:gd name="connsiteX1" fmla="*/ 8573 w 86677"/>
                <a:gd name="connsiteY1" fmla="*/ 87630 h 87629"/>
                <a:gd name="connsiteX2" fmla="*/ 86677 w 86677"/>
                <a:gd name="connsiteY2" fmla="*/ 84773 h 87629"/>
                <a:gd name="connsiteX3" fmla="*/ 81915 w 86677"/>
                <a:gd name="connsiteY3" fmla="*/ 0 h 87629"/>
              </a:gdLst>
              <a:ahLst/>
              <a:cxnLst>
                <a:cxn ang="0">
                  <a:pos x="connsiteX0" y="connsiteY0"/>
                </a:cxn>
                <a:cxn ang="0">
                  <a:pos x="connsiteX1" y="connsiteY1"/>
                </a:cxn>
                <a:cxn ang="0">
                  <a:pos x="connsiteX2" y="connsiteY2"/>
                </a:cxn>
                <a:cxn ang="0">
                  <a:pos x="connsiteX3" y="connsiteY3"/>
                </a:cxn>
              </a:cxnLst>
              <a:rect l="l" t="t" r="r" b="b"/>
              <a:pathLst>
                <a:path w="86677" h="87629">
                  <a:moveTo>
                    <a:pt x="0" y="0"/>
                  </a:moveTo>
                  <a:lnTo>
                    <a:pt x="8573" y="87630"/>
                  </a:lnTo>
                  <a:lnTo>
                    <a:pt x="86677" y="84773"/>
                  </a:lnTo>
                  <a:lnTo>
                    <a:pt x="81915"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1" name="图形 11">
              <a:extLst>
                <a:ext uri="{FF2B5EF4-FFF2-40B4-BE49-F238E27FC236}">
                  <a16:creationId xmlns:a16="http://schemas.microsoft.com/office/drawing/2014/main" id="{2259188F-9A59-426E-AB8D-42E7C7590DDD}"/>
                </a:ext>
              </a:extLst>
            </p:cNvPr>
            <p:cNvSpPr/>
            <p:nvPr/>
          </p:nvSpPr>
          <p:spPr>
            <a:xfrm>
              <a:off x="5514975" y="4483417"/>
              <a:ext cx="95250" cy="97154"/>
            </a:xfrm>
            <a:custGeom>
              <a:avLst/>
              <a:gdLst>
                <a:gd name="connsiteX0" fmla="*/ 13335 w 95250"/>
                <a:gd name="connsiteY0" fmla="*/ 97155 h 97154"/>
                <a:gd name="connsiteX1" fmla="*/ 8573 w 95250"/>
                <a:gd name="connsiteY1" fmla="*/ 92392 h 97154"/>
                <a:gd name="connsiteX2" fmla="*/ 0 w 95250"/>
                <a:gd name="connsiteY2" fmla="*/ 5715 h 97154"/>
                <a:gd name="connsiteX3" fmla="*/ 952 w 95250"/>
                <a:gd name="connsiteY3" fmla="*/ 1905 h 97154"/>
                <a:gd name="connsiteX4" fmla="*/ 4763 w 95250"/>
                <a:gd name="connsiteY4" fmla="*/ 0 h 97154"/>
                <a:gd name="connsiteX5" fmla="*/ 86677 w 95250"/>
                <a:gd name="connsiteY5" fmla="*/ 0 h 97154"/>
                <a:gd name="connsiteX6" fmla="*/ 91440 w 95250"/>
                <a:gd name="connsiteY6" fmla="*/ 4763 h 97154"/>
                <a:gd name="connsiteX7" fmla="*/ 95250 w 95250"/>
                <a:gd name="connsiteY7" fmla="*/ 88583 h 97154"/>
                <a:gd name="connsiteX8" fmla="*/ 94298 w 95250"/>
                <a:gd name="connsiteY8" fmla="*/ 92392 h 97154"/>
                <a:gd name="connsiteX9" fmla="*/ 90488 w 95250"/>
                <a:gd name="connsiteY9" fmla="*/ 94298 h 97154"/>
                <a:gd name="connsiteX10" fmla="*/ 13335 w 95250"/>
                <a:gd name="connsiteY10" fmla="*/ 97155 h 97154"/>
                <a:gd name="connsiteX11" fmla="*/ 13335 w 95250"/>
                <a:gd name="connsiteY11" fmla="*/ 97155 h 97154"/>
                <a:gd name="connsiteX12" fmla="*/ 10477 w 95250"/>
                <a:gd name="connsiteY12" fmla="*/ 9525 h 97154"/>
                <a:gd name="connsiteX13" fmla="*/ 18098 w 95250"/>
                <a:gd name="connsiteY13" fmla="*/ 86678 h 97154"/>
                <a:gd name="connsiteX14" fmla="*/ 86677 w 95250"/>
                <a:gd name="connsiteY14" fmla="*/ 83820 h 97154"/>
                <a:gd name="connsiteX15" fmla="*/ 82867 w 95250"/>
                <a:gd name="connsiteY15" fmla="*/ 9525 h 97154"/>
                <a:gd name="connsiteX16" fmla="*/ 10477 w 95250"/>
                <a:gd name="connsiteY16" fmla="*/ 9525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97154">
                  <a:moveTo>
                    <a:pt x="13335" y="97155"/>
                  </a:moveTo>
                  <a:cubicBezTo>
                    <a:pt x="10477" y="97155"/>
                    <a:pt x="8573" y="95250"/>
                    <a:pt x="8573" y="92392"/>
                  </a:cubicBezTo>
                  <a:lnTo>
                    <a:pt x="0" y="5715"/>
                  </a:lnTo>
                  <a:cubicBezTo>
                    <a:pt x="0" y="4763"/>
                    <a:pt x="0" y="2858"/>
                    <a:pt x="952" y="1905"/>
                  </a:cubicBezTo>
                  <a:cubicBezTo>
                    <a:pt x="1905" y="953"/>
                    <a:pt x="2858" y="0"/>
                    <a:pt x="4763" y="0"/>
                  </a:cubicBezTo>
                  <a:lnTo>
                    <a:pt x="86677" y="0"/>
                  </a:lnTo>
                  <a:cubicBezTo>
                    <a:pt x="89535" y="0"/>
                    <a:pt x="91440" y="1905"/>
                    <a:pt x="91440" y="4763"/>
                  </a:cubicBezTo>
                  <a:lnTo>
                    <a:pt x="95250" y="88583"/>
                  </a:lnTo>
                  <a:cubicBezTo>
                    <a:pt x="95250" y="89535"/>
                    <a:pt x="95250" y="91440"/>
                    <a:pt x="94298" y="92392"/>
                  </a:cubicBezTo>
                  <a:cubicBezTo>
                    <a:pt x="93345" y="93345"/>
                    <a:pt x="92392" y="94298"/>
                    <a:pt x="90488" y="94298"/>
                  </a:cubicBezTo>
                  <a:lnTo>
                    <a:pt x="13335" y="97155"/>
                  </a:lnTo>
                  <a:lnTo>
                    <a:pt x="13335" y="97155"/>
                  </a:lnTo>
                  <a:close/>
                  <a:moveTo>
                    <a:pt x="10477" y="9525"/>
                  </a:moveTo>
                  <a:lnTo>
                    <a:pt x="18098" y="86678"/>
                  </a:lnTo>
                  <a:lnTo>
                    <a:pt x="86677" y="83820"/>
                  </a:lnTo>
                  <a:lnTo>
                    <a:pt x="82867" y="9525"/>
                  </a:lnTo>
                  <a:lnTo>
                    <a:pt x="10477" y="952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2" name="图形 11">
              <a:extLst>
                <a:ext uri="{FF2B5EF4-FFF2-40B4-BE49-F238E27FC236}">
                  <a16:creationId xmlns:a16="http://schemas.microsoft.com/office/drawing/2014/main" id="{DB27DBDC-C01F-4854-B1FF-65C69314B0E5}"/>
                </a:ext>
              </a:extLst>
            </p:cNvPr>
            <p:cNvSpPr/>
            <p:nvPr/>
          </p:nvSpPr>
          <p:spPr>
            <a:xfrm>
              <a:off x="5282564" y="3790950"/>
              <a:ext cx="326707" cy="720090"/>
            </a:xfrm>
            <a:custGeom>
              <a:avLst/>
              <a:gdLst>
                <a:gd name="connsiteX0" fmla="*/ 310515 w 326707"/>
                <a:gd name="connsiteY0" fmla="*/ 0 h 720090"/>
                <a:gd name="connsiteX1" fmla="*/ 326708 w 326707"/>
                <a:gd name="connsiteY1" fmla="*/ 712470 h 720090"/>
                <a:gd name="connsiteX2" fmla="*/ 225743 w 326707"/>
                <a:gd name="connsiteY2" fmla="*/ 712470 h 720090"/>
                <a:gd name="connsiteX3" fmla="*/ 180975 w 326707"/>
                <a:gd name="connsiteY3" fmla="*/ 218122 h 720090"/>
                <a:gd name="connsiteX4" fmla="*/ 97155 w 326707"/>
                <a:gd name="connsiteY4" fmla="*/ 720090 h 720090"/>
                <a:gd name="connsiteX5" fmla="*/ 0 w 326707"/>
                <a:gd name="connsiteY5" fmla="*/ 715328 h 720090"/>
                <a:gd name="connsiteX6" fmla="*/ 20002 w 326707"/>
                <a:gd name="connsiteY6" fmla="*/ 61913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7" h="720090">
                  <a:moveTo>
                    <a:pt x="310515" y="0"/>
                  </a:moveTo>
                  <a:lnTo>
                    <a:pt x="326708" y="712470"/>
                  </a:lnTo>
                  <a:lnTo>
                    <a:pt x="225743" y="712470"/>
                  </a:lnTo>
                  <a:lnTo>
                    <a:pt x="180975" y="218122"/>
                  </a:lnTo>
                  <a:lnTo>
                    <a:pt x="97155" y="720090"/>
                  </a:lnTo>
                  <a:lnTo>
                    <a:pt x="0" y="715328"/>
                  </a:lnTo>
                  <a:lnTo>
                    <a:pt x="20002" y="6191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3" name="图形 11">
              <a:extLst>
                <a:ext uri="{FF2B5EF4-FFF2-40B4-BE49-F238E27FC236}">
                  <a16:creationId xmlns:a16="http://schemas.microsoft.com/office/drawing/2014/main" id="{9FB08F92-0EB1-4118-A28B-89EF20BBE2E3}"/>
                </a:ext>
              </a:extLst>
            </p:cNvPr>
            <p:cNvSpPr/>
            <p:nvPr/>
          </p:nvSpPr>
          <p:spPr>
            <a:xfrm>
              <a:off x="5277802" y="3785234"/>
              <a:ext cx="336232" cy="730567"/>
            </a:xfrm>
            <a:custGeom>
              <a:avLst/>
              <a:gdLst>
                <a:gd name="connsiteX0" fmla="*/ 101918 w 336232"/>
                <a:gd name="connsiteY0" fmla="*/ 730568 h 730567"/>
                <a:gd name="connsiteX1" fmla="*/ 101918 w 336232"/>
                <a:gd name="connsiteY1" fmla="*/ 730568 h 730567"/>
                <a:gd name="connsiteX2" fmla="*/ 4763 w 336232"/>
                <a:gd name="connsiteY2" fmla="*/ 724853 h 730567"/>
                <a:gd name="connsiteX3" fmla="*/ 0 w 336232"/>
                <a:gd name="connsiteY3" fmla="*/ 720090 h 730567"/>
                <a:gd name="connsiteX4" fmla="*/ 0 w 336232"/>
                <a:gd name="connsiteY4" fmla="*/ 720090 h 730567"/>
                <a:gd name="connsiteX5" fmla="*/ 20002 w 336232"/>
                <a:gd name="connsiteY5" fmla="*/ 67628 h 730567"/>
                <a:gd name="connsiteX6" fmla="*/ 23813 w 336232"/>
                <a:gd name="connsiteY6" fmla="*/ 62865 h 730567"/>
                <a:gd name="connsiteX7" fmla="*/ 314325 w 336232"/>
                <a:gd name="connsiteY7" fmla="*/ 0 h 730567"/>
                <a:gd name="connsiteX8" fmla="*/ 318135 w 336232"/>
                <a:gd name="connsiteY8" fmla="*/ 953 h 730567"/>
                <a:gd name="connsiteX9" fmla="*/ 320040 w 336232"/>
                <a:gd name="connsiteY9" fmla="*/ 4763 h 730567"/>
                <a:gd name="connsiteX10" fmla="*/ 336233 w 336232"/>
                <a:gd name="connsiteY10" fmla="*/ 717233 h 730567"/>
                <a:gd name="connsiteX11" fmla="*/ 335280 w 336232"/>
                <a:gd name="connsiteY11" fmla="*/ 721043 h 730567"/>
                <a:gd name="connsiteX12" fmla="*/ 331470 w 336232"/>
                <a:gd name="connsiteY12" fmla="*/ 722948 h 730567"/>
                <a:gd name="connsiteX13" fmla="*/ 230505 w 336232"/>
                <a:gd name="connsiteY13" fmla="*/ 722948 h 730567"/>
                <a:gd name="connsiteX14" fmla="*/ 225743 w 336232"/>
                <a:gd name="connsiteY14" fmla="*/ 718185 h 730567"/>
                <a:gd name="connsiteX15" fmla="*/ 184785 w 336232"/>
                <a:gd name="connsiteY15" fmla="*/ 261938 h 730567"/>
                <a:gd name="connsiteX16" fmla="*/ 106680 w 336232"/>
                <a:gd name="connsiteY16" fmla="*/ 726758 h 730567"/>
                <a:gd name="connsiteX17" fmla="*/ 101918 w 336232"/>
                <a:gd name="connsiteY17" fmla="*/ 730568 h 730567"/>
                <a:gd name="connsiteX18" fmla="*/ 9525 w 336232"/>
                <a:gd name="connsiteY18" fmla="*/ 716280 h 730567"/>
                <a:gd name="connsiteX19" fmla="*/ 98108 w 336232"/>
                <a:gd name="connsiteY19" fmla="*/ 721043 h 730567"/>
                <a:gd name="connsiteX20" fmla="*/ 181927 w 336232"/>
                <a:gd name="connsiteY20" fmla="*/ 223838 h 730567"/>
                <a:gd name="connsiteX21" fmla="*/ 186690 w 336232"/>
                <a:gd name="connsiteY21" fmla="*/ 220028 h 730567"/>
                <a:gd name="connsiteX22" fmla="*/ 186690 w 336232"/>
                <a:gd name="connsiteY22" fmla="*/ 220028 h 730567"/>
                <a:gd name="connsiteX23" fmla="*/ 191452 w 336232"/>
                <a:gd name="connsiteY23" fmla="*/ 224790 h 730567"/>
                <a:gd name="connsiteX24" fmla="*/ 235268 w 336232"/>
                <a:gd name="connsiteY24" fmla="*/ 714375 h 730567"/>
                <a:gd name="connsiteX25" fmla="*/ 327660 w 336232"/>
                <a:gd name="connsiteY25" fmla="*/ 714375 h 730567"/>
                <a:gd name="connsiteX26" fmla="*/ 311468 w 336232"/>
                <a:gd name="connsiteY26" fmla="*/ 12383 h 730567"/>
                <a:gd name="connsiteX27" fmla="*/ 29527 w 336232"/>
                <a:gd name="connsiteY27" fmla="*/ 72390 h 730567"/>
                <a:gd name="connsiteX28" fmla="*/ 9525 w 336232"/>
                <a:gd name="connsiteY28" fmla="*/ 716280 h 73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232" h="730567">
                  <a:moveTo>
                    <a:pt x="101918" y="730568"/>
                  </a:moveTo>
                  <a:lnTo>
                    <a:pt x="101918" y="730568"/>
                  </a:lnTo>
                  <a:lnTo>
                    <a:pt x="4763" y="724853"/>
                  </a:lnTo>
                  <a:cubicBezTo>
                    <a:pt x="1905" y="724853"/>
                    <a:pt x="0" y="722948"/>
                    <a:pt x="0" y="720090"/>
                  </a:cubicBezTo>
                  <a:cubicBezTo>
                    <a:pt x="0" y="720090"/>
                    <a:pt x="0" y="720090"/>
                    <a:pt x="0" y="720090"/>
                  </a:cubicBezTo>
                  <a:lnTo>
                    <a:pt x="20002" y="67628"/>
                  </a:lnTo>
                  <a:cubicBezTo>
                    <a:pt x="20002" y="65723"/>
                    <a:pt x="21908" y="63818"/>
                    <a:pt x="23813" y="62865"/>
                  </a:cubicBezTo>
                  <a:lnTo>
                    <a:pt x="314325" y="0"/>
                  </a:lnTo>
                  <a:cubicBezTo>
                    <a:pt x="316230" y="0"/>
                    <a:pt x="317183" y="0"/>
                    <a:pt x="318135" y="953"/>
                  </a:cubicBezTo>
                  <a:cubicBezTo>
                    <a:pt x="319088" y="1905"/>
                    <a:pt x="320040" y="2858"/>
                    <a:pt x="320040" y="4763"/>
                  </a:cubicBezTo>
                  <a:lnTo>
                    <a:pt x="336233" y="717233"/>
                  </a:lnTo>
                  <a:cubicBezTo>
                    <a:pt x="336233" y="718185"/>
                    <a:pt x="335280" y="720090"/>
                    <a:pt x="335280" y="721043"/>
                  </a:cubicBezTo>
                  <a:cubicBezTo>
                    <a:pt x="334328" y="721995"/>
                    <a:pt x="333375" y="721995"/>
                    <a:pt x="331470" y="722948"/>
                  </a:cubicBezTo>
                  <a:lnTo>
                    <a:pt x="230505" y="722948"/>
                  </a:lnTo>
                  <a:cubicBezTo>
                    <a:pt x="227648" y="722948"/>
                    <a:pt x="225743" y="721043"/>
                    <a:pt x="225743" y="718185"/>
                  </a:cubicBezTo>
                  <a:lnTo>
                    <a:pt x="184785" y="261938"/>
                  </a:lnTo>
                  <a:lnTo>
                    <a:pt x="106680" y="726758"/>
                  </a:lnTo>
                  <a:cubicBezTo>
                    <a:pt x="106680" y="728663"/>
                    <a:pt x="103823" y="730568"/>
                    <a:pt x="101918" y="730568"/>
                  </a:cubicBezTo>
                  <a:close/>
                  <a:moveTo>
                    <a:pt x="9525" y="716280"/>
                  </a:moveTo>
                  <a:lnTo>
                    <a:pt x="98108" y="721043"/>
                  </a:lnTo>
                  <a:lnTo>
                    <a:pt x="181927" y="223838"/>
                  </a:lnTo>
                  <a:cubicBezTo>
                    <a:pt x="181927" y="221933"/>
                    <a:pt x="183833" y="220028"/>
                    <a:pt x="186690" y="220028"/>
                  </a:cubicBezTo>
                  <a:lnTo>
                    <a:pt x="186690" y="220028"/>
                  </a:lnTo>
                  <a:cubicBezTo>
                    <a:pt x="189548" y="220028"/>
                    <a:pt x="191452" y="221933"/>
                    <a:pt x="191452" y="224790"/>
                  </a:cubicBezTo>
                  <a:lnTo>
                    <a:pt x="235268" y="714375"/>
                  </a:lnTo>
                  <a:lnTo>
                    <a:pt x="327660" y="714375"/>
                  </a:lnTo>
                  <a:lnTo>
                    <a:pt x="311468" y="12383"/>
                  </a:lnTo>
                  <a:lnTo>
                    <a:pt x="29527" y="72390"/>
                  </a:lnTo>
                  <a:lnTo>
                    <a:pt x="9525" y="71628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4" name="图形 11">
              <a:extLst>
                <a:ext uri="{FF2B5EF4-FFF2-40B4-BE49-F238E27FC236}">
                  <a16:creationId xmlns:a16="http://schemas.microsoft.com/office/drawing/2014/main" id="{BF7FEF57-8550-49AC-8669-93FDA3A44127}"/>
                </a:ext>
              </a:extLst>
            </p:cNvPr>
            <p:cNvSpPr/>
            <p:nvPr/>
          </p:nvSpPr>
          <p:spPr>
            <a:xfrm>
              <a:off x="5729179" y="3428523"/>
              <a:ext cx="125838" cy="113823"/>
            </a:xfrm>
            <a:custGeom>
              <a:avLst/>
              <a:gdLst>
                <a:gd name="connsiteX0" fmla="*/ 27731 w 125838"/>
                <a:gd name="connsiteY0" fmla="*/ 113824 h 113823"/>
                <a:gd name="connsiteX1" fmla="*/ 83928 w 125838"/>
                <a:gd name="connsiteY1" fmla="*/ 86201 h 113823"/>
                <a:gd name="connsiteX2" fmla="*/ 125838 w 125838"/>
                <a:gd name="connsiteY2" fmla="*/ 41434 h 113823"/>
                <a:gd name="connsiteX3" fmla="*/ 124886 w 125838"/>
                <a:gd name="connsiteY3" fmla="*/ 31909 h 113823"/>
                <a:gd name="connsiteX4" fmla="*/ 111551 w 125838"/>
                <a:gd name="connsiteY4" fmla="*/ 3334 h 113823"/>
                <a:gd name="connsiteX5" fmla="*/ 109646 w 125838"/>
                <a:gd name="connsiteY5" fmla="*/ 1429 h 113823"/>
                <a:gd name="connsiteX6" fmla="*/ 103931 w 125838"/>
                <a:gd name="connsiteY6" fmla="*/ 3334 h 113823"/>
                <a:gd name="connsiteX7" fmla="*/ 74403 w 125838"/>
                <a:gd name="connsiteY7" fmla="*/ 26194 h 113823"/>
                <a:gd name="connsiteX8" fmla="*/ 73451 w 125838"/>
                <a:gd name="connsiteY8" fmla="*/ 7144 h 113823"/>
                <a:gd name="connsiteX9" fmla="*/ 70593 w 125838"/>
                <a:gd name="connsiteY9" fmla="*/ 1429 h 113823"/>
                <a:gd name="connsiteX10" fmla="*/ 62021 w 125838"/>
                <a:gd name="connsiteY10" fmla="*/ 1429 h 113823"/>
                <a:gd name="connsiteX11" fmla="*/ 56306 w 125838"/>
                <a:gd name="connsiteY11" fmla="*/ 7144 h 113823"/>
                <a:gd name="connsiteX12" fmla="*/ 24873 w 125838"/>
                <a:gd name="connsiteY12" fmla="*/ 59531 h 113823"/>
                <a:gd name="connsiteX13" fmla="*/ 108 w 125838"/>
                <a:gd name="connsiteY13" fmla="*/ 82391 h 113823"/>
                <a:gd name="connsiteX14" fmla="*/ 27731 w 125838"/>
                <a:gd name="connsiteY14" fmla="*/ 11382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838" h="113823">
                  <a:moveTo>
                    <a:pt x="27731" y="113824"/>
                  </a:moveTo>
                  <a:cubicBezTo>
                    <a:pt x="44876" y="101441"/>
                    <a:pt x="63926" y="92869"/>
                    <a:pt x="83928" y="86201"/>
                  </a:cubicBezTo>
                  <a:cubicBezTo>
                    <a:pt x="102026" y="80486"/>
                    <a:pt x="123933" y="61436"/>
                    <a:pt x="125838" y="41434"/>
                  </a:cubicBezTo>
                  <a:cubicBezTo>
                    <a:pt x="125838" y="38576"/>
                    <a:pt x="125838" y="34766"/>
                    <a:pt x="124886" y="31909"/>
                  </a:cubicBezTo>
                  <a:cubicBezTo>
                    <a:pt x="122028" y="21431"/>
                    <a:pt x="117266" y="11906"/>
                    <a:pt x="111551" y="3334"/>
                  </a:cubicBezTo>
                  <a:cubicBezTo>
                    <a:pt x="110598" y="2381"/>
                    <a:pt x="110598" y="1429"/>
                    <a:pt x="109646" y="1429"/>
                  </a:cubicBezTo>
                  <a:cubicBezTo>
                    <a:pt x="107741" y="476"/>
                    <a:pt x="105836" y="2381"/>
                    <a:pt x="103931" y="3334"/>
                  </a:cubicBezTo>
                  <a:lnTo>
                    <a:pt x="74403" y="26194"/>
                  </a:lnTo>
                  <a:cubicBezTo>
                    <a:pt x="74403" y="19526"/>
                    <a:pt x="74403" y="12859"/>
                    <a:pt x="73451" y="7144"/>
                  </a:cubicBezTo>
                  <a:cubicBezTo>
                    <a:pt x="73451" y="5239"/>
                    <a:pt x="72498" y="2381"/>
                    <a:pt x="70593" y="1429"/>
                  </a:cubicBezTo>
                  <a:cubicBezTo>
                    <a:pt x="67736" y="-476"/>
                    <a:pt x="64878" y="-476"/>
                    <a:pt x="62021" y="1429"/>
                  </a:cubicBezTo>
                  <a:cubicBezTo>
                    <a:pt x="59163" y="3334"/>
                    <a:pt x="57258" y="5239"/>
                    <a:pt x="56306" y="7144"/>
                  </a:cubicBezTo>
                  <a:cubicBezTo>
                    <a:pt x="44876" y="23336"/>
                    <a:pt x="37256" y="44291"/>
                    <a:pt x="24873" y="59531"/>
                  </a:cubicBezTo>
                  <a:cubicBezTo>
                    <a:pt x="22016" y="62389"/>
                    <a:pt x="-1797" y="81439"/>
                    <a:pt x="108" y="82391"/>
                  </a:cubicBezTo>
                  <a:lnTo>
                    <a:pt x="27731" y="113824"/>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5" name="图形 11">
              <a:extLst>
                <a:ext uri="{FF2B5EF4-FFF2-40B4-BE49-F238E27FC236}">
                  <a16:creationId xmlns:a16="http://schemas.microsoft.com/office/drawing/2014/main" id="{94C73550-DAFD-4658-A79C-F3AB8BEA2F0E}"/>
                </a:ext>
              </a:extLst>
            </p:cNvPr>
            <p:cNvSpPr/>
            <p:nvPr/>
          </p:nvSpPr>
          <p:spPr>
            <a:xfrm>
              <a:off x="5723572" y="3422512"/>
              <a:ext cx="136207" cy="124597"/>
            </a:xfrm>
            <a:custGeom>
              <a:avLst/>
              <a:gdLst>
                <a:gd name="connsiteX0" fmla="*/ 33338 w 136207"/>
                <a:gd name="connsiteY0" fmla="*/ 124598 h 124597"/>
                <a:gd name="connsiteX1" fmla="*/ 29528 w 136207"/>
                <a:gd name="connsiteY1" fmla="*/ 122693 h 124597"/>
                <a:gd name="connsiteX2" fmla="*/ 953 w 136207"/>
                <a:gd name="connsiteY2" fmla="*/ 90308 h 124597"/>
                <a:gd name="connsiteX3" fmla="*/ 0 w 136207"/>
                <a:gd name="connsiteY3" fmla="*/ 86498 h 124597"/>
                <a:gd name="connsiteX4" fmla="*/ 18098 w 136207"/>
                <a:gd name="connsiteY4" fmla="*/ 67448 h 124597"/>
                <a:gd name="connsiteX5" fmla="*/ 25718 w 136207"/>
                <a:gd name="connsiteY5" fmla="*/ 60780 h 124597"/>
                <a:gd name="connsiteX6" fmla="*/ 42863 w 136207"/>
                <a:gd name="connsiteY6" fmla="*/ 33158 h 124597"/>
                <a:gd name="connsiteX7" fmla="*/ 57150 w 136207"/>
                <a:gd name="connsiteY7" fmla="*/ 9345 h 124597"/>
                <a:gd name="connsiteX8" fmla="*/ 64770 w 136207"/>
                <a:gd name="connsiteY8" fmla="*/ 1725 h 124597"/>
                <a:gd name="connsiteX9" fmla="*/ 78105 w 136207"/>
                <a:gd name="connsiteY9" fmla="*/ 2678 h 124597"/>
                <a:gd name="connsiteX10" fmla="*/ 81915 w 136207"/>
                <a:gd name="connsiteY10" fmla="*/ 11250 h 124597"/>
                <a:gd name="connsiteX11" fmla="*/ 82868 w 136207"/>
                <a:gd name="connsiteY11" fmla="*/ 21728 h 124597"/>
                <a:gd name="connsiteX12" fmla="*/ 104775 w 136207"/>
                <a:gd name="connsiteY12" fmla="*/ 4583 h 124597"/>
                <a:gd name="connsiteX13" fmla="*/ 115253 w 136207"/>
                <a:gd name="connsiteY13" fmla="*/ 1725 h 124597"/>
                <a:gd name="connsiteX14" fmla="*/ 120015 w 136207"/>
                <a:gd name="connsiteY14" fmla="*/ 5535 h 124597"/>
                <a:gd name="connsiteX15" fmla="*/ 134303 w 136207"/>
                <a:gd name="connsiteY15" fmla="*/ 35063 h 124597"/>
                <a:gd name="connsiteX16" fmla="*/ 136208 w 136207"/>
                <a:gd name="connsiteY16" fmla="*/ 46493 h 124597"/>
                <a:gd name="connsiteX17" fmla="*/ 90488 w 136207"/>
                <a:gd name="connsiteY17" fmla="*/ 96023 h 124597"/>
                <a:gd name="connsiteX18" fmla="*/ 35243 w 136207"/>
                <a:gd name="connsiteY18" fmla="*/ 122693 h 124597"/>
                <a:gd name="connsiteX19" fmla="*/ 33338 w 136207"/>
                <a:gd name="connsiteY19" fmla="*/ 124598 h 124597"/>
                <a:gd name="connsiteX20" fmla="*/ 10478 w 136207"/>
                <a:gd name="connsiteY20" fmla="*/ 87450 h 124597"/>
                <a:gd name="connsiteX21" fmla="*/ 34290 w 136207"/>
                <a:gd name="connsiteY21" fmla="*/ 114120 h 124597"/>
                <a:gd name="connsiteX22" fmla="*/ 88583 w 136207"/>
                <a:gd name="connsiteY22" fmla="*/ 88403 h 124597"/>
                <a:gd name="connsiteX23" fmla="*/ 127635 w 136207"/>
                <a:gd name="connsiteY23" fmla="*/ 47445 h 124597"/>
                <a:gd name="connsiteX24" fmla="*/ 126683 w 136207"/>
                <a:gd name="connsiteY24" fmla="*/ 39825 h 124597"/>
                <a:gd name="connsiteX25" fmla="*/ 113348 w 136207"/>
                <a:gd name="connsiteY25" fmla="*/ 13155 h 124597"/>
                <a:gd name="connsiteX26" fmla="*/ 113348 w 136207"/>
                <a:gd name="connsiteY26" fmla="*/ 13155 h 124597"/>
                <a:gd name="connsiteX27" fmla="*/ 112395 w 136207"/>
                <a:gd name="connsiteY27" fmla="*/ 14108 h 124597"/>
                <a:gd name="connsiteX28" fmla="*/ 82868 w 136207"/>
                <a:gd name="connsiteY28" fmla="*/ 36968 h 124597"/>
                <a:gd name="connsiteX29" fmla="*/ 78105 w 136207"/>
                <a:gd name="connsiteY29" fmla="*/ 36968 h 124597"/>
                <a:gd name="connsiteX30" fmla="*/ 75248 w 136207"/>
                <a:gd name="connsiteY30" fmla="*/ 32205 h 124597"/>
                <a:gd name="connsiteX31" fmla="*/ 74295 w 136207"/>
                <a:gd name="connsiteY31" fmla="*/ 14108 h 124597"/>
                <a:gd name="connsiteX32" fmla="*/ 73343 w 136207"/>
                <a:gd name="connsiteY32" fmla="*/ 11250 h 124597"/>
                <a:gd name="connsiteX33" fmla="*/ 70485 w 136207"/>
                <a:gd name="connsiteY33" fmla="*/ 11250 h 124597"/>
                <a:gd name="connsiteX34" fmla="*/ 65723 w 136207"/>
                <a:gd name="connsiteY34" fmla="*/ 16013 h 124597"/>
                <a:gd name="connsiteX35" fmla="*/ 52388 w 136207"/>
                <a:gd name="connsiteY35" fmla="*/ 38873 h 124597"/>
                <a:gd name="connsiteX36" fmla="*/ 34290 w 136207"/>
                <a:gd name="connsiteY36" fmla="*/ 68400 h 124597"/>
                <a:gd name="connsiteX37" fmla="*/ 25718 w 136207"/>
                <a:gd name="connsiteY37" fmla="*/ 76020 h 124597"/>
                <a:gd name="connsiteX38" fmla="*/ 10478 w 136207"/>
                <a:gd name="connsiteY38" fmla="*/ 87450 h 124597"/>
                <a:gd name="connsiteX39" fmla="*/ 8573 w 136207"/>
                <a:gd name="connsiteY39" fmla="*/ 84593 h 124597"/>
                <a:gd name="connsiteX40" fmla="*/ 8573 w 136207"/>
                <a:gd name="connsiteY40" fmla="*/ 84593 h 12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6207" h="124597">
                  <a:moveTo>
                    <a:pt x="33338" y="124598"/>
                  </a:moveTo>
                  <a:cubicBezTo>
                    <a:pt x="32385" y="124598"/>
                    <a:pt x="30480" y="123645"/>
                    <a:pt x="29528" y="122693"/>
                  </a:cubicBezTo>
                  <a:lnTo>
                    <a:pt x="953" y="90308"/>
                  </a:lnTo>
                  <a:cubicBezTo>
                    <a:pt x="0" y="89355"/>
                    <a:pt x="0" y="88403"/>
                    <a:pt x="0" y="86498"/>
                  </a:cubicBezTo>
                  <a:cubicBezTo>
                    <a:pt x="0" y="82688"/>
                    <a:pt x="2858" y="80783"/>
                    <a:pt x="18098" y="67448"/>
                  </a:cubicBezTo>
                  <a:cubicBezTo>
                    <a:pt x="20955" y="64590"/>
                    <a:pt x="24765" y="61733"/>
                    <a:pt x="25718" y="60780"/>
                  </a:cubicBezTo>
                  <a:cubicBezTo>
                    <a:pt x="32385" y="52208"/>
                    <a:pt x="38100" y="42683"/>
                    <a:pt x="42863" y="33158"/>
                  </a:cubicBezTo>
                  <a:cubicBezTo>
                    <a:pt x="46673" y="24585"/>
                    <a:pt x="51435" y="16965"/>
                    <a:pt x="57150" y="9345"/>
                  </a:cubicBezTo>
                  <a:cubicBezTo>
                    <a:pt x="59055" y="6488"/>
                    <a:pt x="61913" y="3630"/>
                    <a:pt x="64770" y="1725"/>
                  </a:cubicBezTo>
                  <a:cubicBezTo>
                    <a:pt x="68580" y="-1132"/>
                    <a:pt x="74295" y="-180"/>
                    <a:pt x="78105" y="2678"/>
                  </a:cubicBezTo>
                  <a:cubicBezTo>
                    <a:pt x="80010" y="5535"/>
                    <a:pt x="81915" y="8393"/>
                    <a:pt x="81915" y="11250"/>
                  </a:cubicBezTo>
                  <a:cubicBezTo>
                    <a:pt x="82868" y="15060"/>
                    <a:pt x="82868" y="17918"/>
                    <a:pt x="82868" y="21728"/>
                  </a:cubicBezTo>
                  <a:lnTo>
                    <a:pt x="104775" y="4583"/>
                  </a:lnTo>
                  <a:cubicBezTo>
                    <a:pt x="107633" y="1725"/>
                    <a:pt x="111443" y="773"/>
                    <a:pt x="115253" y="1725"/>
                  </a:cubicBezTo>
                  <a:cubicBezTo>
                    <a:pt x="117158" y="2678"/>
                    <a:pt x="118110" y="3630"/>
                    <a:pt x="120015" y="5535"/>
                  </a:cubicBezTo>
                  <a:cubicBezTo>
                    <a:pt x="126683" y="15060"/>
                    <a:pt x="131445" y="24585"/>
                    <a:pt x="134303" y="35063"/>
                  </a:cubicBezTo>
                  <a:cubicBezTo>
                    <a:pt x="135255" y="38873"/>
                    <a:pt x="136208" y="42683"/>
                    <a:pt x="136208" y="46493"/>
                  </a:cubicBezTo>
                  <a:cubicBezTo>
                    <a:pt x="133350" y="69353"/>
                    <a:pt x="110490" y="90308"/>
                    <a:pt x="90488" y="96023"/>
                  </a:cubicBezTo>
                  <a:cubicBezTo>
                    <a:pt x="70485" y="101738"/>
                    <a:pt x="52388" y="111263"/>
                    <a:pt x="35243" y="122693"/>
                  </a:cubicBezTo>
                  <a:cubicBezTo>
                    <a:pt x="35243" y="124598"/>
                    <a:pt x="34290" y="124598"/>
                    <a:pt x="33338" y="124598"/>
                  </a:cubicBezTo>
                  <a:close/>
                  <a:moveTo>
                    <a:pt x="10478" y="87450"/>
                  </a:moveTo>
                  <a:lnTo>
                    <a:pt x="34290" y="114120"/>
                  </a:lnTo>
                  <a:cubicBezTo>
                    <a:pt x="51435" y="102690"/>
                    <a:pt x="69533" y="94118"/>
                    <a:pt x="88583" y="88403"/>
                  </a:cubicBezTo>
                  <a:cubicBezTo>
                    <a:pt x="105728" y="83640"/>
                    <a:pt x="124778" y="65543"/>
                    <a:pt x="127635" y="47445"/>
                  </a:cubicBezTo>
                  <a:cubicBezTo>
                    <a:pt x="127635" y="44588"/>
                    <a:pt x="127635" y="41730"/>
                    <a:pt x="126683" y="39825"/>
                  </a:cubicBezTo>
                  <a:cubicBezTo>
                    <a:pt x="123825" y="30300"/>
                    <a:pt x="119063" y="20775"/>
                    <a:pt x="113348" y="13155"/>
                  </a:cubicBezTo>
                  <a:lnTo>
                    <a:pt x="113348" y="13155"/>
                  </a:lnTo>
                  <a:lnTo>
                    <a:pt x="112395" y="14108"/>
                  </a:lnTo>
                  <a:lnTo>
                    <a:pt x="82868" y="36968"/>
                  </a:lnTo>
                  <a:cubicBezTo>
                    <a:pt x="80963" y="37920"/>
                    <a:pt x="79058" y="37920"/>
                    <a:pt x="78105" y="36968"/>
                  </a:cubicBezTo>
                  <a:cubicBezTo>
                    <a:pt x="76200" y="36015"/>
                    <a:pt x="75248" y="34110"/>
                    <a:pt x="75248" y="32205"/>
                  </a:cubicBezTo>
                  <a:cubicBezTo>
                    <a:pt x="75248" y="26490"/>
                    <a:pt x="75248" y="19823"/>
                    <a:pt x="74295" y="14108"/>
                  </a:cubicBezTo>
                  <a:cubicBezTo>
                    <a:pt x="74295" y="13155"/>
                    <a:pt x="74295" y="12203"/>
                    <a:pt x="73343" y="11250"/>
                  </a:cubicBezTo>
                  <a:cubicBezTo>
                    <a:pt x="72390" y="11250"/>
                    <a:pt x="71438" y="11250"/>
                    <a:pt x="70485" y="11250"/>
                  </a:cubicBezTo>
                  <a:cubicBezTo>
                    <a:pt x="68580" y="12203"/>
                    <a:pt x="67628" y="14108"/>
                    <a:pt x="65723" y="16013"/>
                  </a:cubicBezTo>
                  <a:cubicBezTo>
                    <a:pt x="60960" y="23633"/>
                    <a:pt x="56198" y="31253"/>
                    <a:pt x="52388" y="38873"/>
                  </a:cubicBezTo>
                  <a:cubicBezTo>
                    <a:pt x="47625" y="49350"/>
                    <a:pt x="40958" y="58875"/>
                    <a:pt x="34290" y="68400"/>
                  </a:cubicBezTo>
                  <a:cubicBezTo>
                    <a:pt x="31433" y="71258"/>
                    <a:pt x="28575" y="74115"/>
                    <a:pt x="25718" y="76020"/>
                  </a:cubicBezTo>
                  <a:cubicBezTo>
                    <a:pt x="20955" y="78878"/>
                    <a:pt x="14288" y="83640"/>
                    <a:pt x="10478" y="87450"/>
                  </a:cubicBezTo>
                  <a:close/>
                  <a:moveTo>
                    <a:pt x="8573" y="84593"/>
                  </a:moveTo>
                  <a:lnTo>
                    <a:pt x="8573" y="8459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6" name="图形 11">
              <a:extLst>
                <a:ext uri="{FF2B5EF4-FFF2-40B4-BE49-F238E27FC236}">
                  <a16:creationId xmlns:a16="http://schemas.microsoft.com/office/drawing/2014/main" id="{96C7BAA7-99CB-4668-96F7-45CC2C9E6F79}"/>
                </a:ext>
              </a:extLst>
            </p:cNvPr>
            <p:cNvSpPr/>
            <p:nvPr/>
          </p:nvSpPr>
          <p:spPr>
            <a:xfrm>
              <a:off x="5381625" y="3365182"/>
              <a:ext cx="382904" cy="275822"/>
            </a:xfrm>
            <a:custGeom>
              <a:avLst/>
              <a:gdLst>
                <a:gd name="connsiteX0" fmla="*/ 101917 w 382904"/>
                <a:gd name="connsiteY0" fmla="*/ 0 h 275822"/>
                <a:gd name="connsiteX1" fmla="*/ 240030 w 382904"/>
                <a:gd name="connsiteY1" fmla="*/ 173355 h 275822"/>
                <a:gd name="connsiteX2" fmla="*/ 363855 w 382904"/>
                <a:gd name="connsiteY2" fmla="*/ 113347 h 275822"/>
                <a:gd name="connsiteX3" fmla="*/ 382905 w 382904"/>
                <a:gd name="connsiteY3" fmla="*/ 183833 h 275822"/>
                <a:gd name="connsiteX4" fmla="*/ 223838 w 382904"/>
                <a:gd name="connsiteY4" fmla="*/ 274320 h 275822"/>
                <a:gd name="connsiteX5" fmla="*/ 0 w 382904"/>
                <a:gd name="connsiteY5" fmla="*/ 154305 h 275822"/>
                <a:gd name="connsiteX6" fmla="*/ 101917 w 382904"/>
                <a:gd name="connsiteY6" fmla="*/ 0 h 27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04" h="275822">
                  <a:moveTo>
                    <a:pt x="101917" y="0"/>
                  </a:moveTo>
                  <a:cubicBezTo>
                    <a:pt x="101917" y="0"/>
                    <a:pt x="223838" y="173355"/>
                    <a:pt x="240030" y="173355"/>
                  </a:cubicBezTo>
                  <a:cubicBezTo>
                    <a:pt x="256223" y="173355"/>
                    <a:pt x="363855" y="113347"/>
                    <a:pt x="363855" y="113347"/>
                  </a:cubicBezTo>
                  <a:lnTo>
                    <a:pt x="382905" y="183833"/>
                  </a:lnTo>
                  <a:cubicBezTo>
                    <a:pt x="382905" y="183833"/>
                    <a:pt x="277178" y="289560"/>
                    <a:pt x="223838" y="274320"/>
                  </a:cubicBezTo>
                  <a:cubicBezTo>
                    <a:pt x="170498" y="259080"/>
                    <a:pt x="0" y="154305"/>
                    <a:pt x="0" y="154305"/>
                  </a:cubicBezTo>
                  <a:lnTo>
                    <a:pt x="101917" y="0"/>
                  </a:ln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7" name="图形 11">
              <a:extLst>
                <a:ext uri="{FF2B5EF4-FFF2-40B4-BE49-F238E27FC236}">
                  <a16:creationId xmlns:a16="http://schemas.microsoft.com/office/drawing/2014/main" id="{5C7FCF88-610D-49D6-B955-962134739677}"/>
                </a:ext>
              </a:extLst>
            </p:cNvPr>
            <p:cNvSpPr/>
            <p:nvPr/>
          </p:nvSpPr>
          <p:spPr>
            <a:xfrm>
              <a:off x="5315813" y="3115885"/>
              <a:ext cx="185929" cy="197132"/>
            </a:xfrm>
            <a:custGeom>
              <a:avLst/>
              <a:gdLst>
                <a:gd name="connsiteX0" fmla="*/ 76289 w 185929"/>
                <a:gd name="connsiteY0" fmla="*/ 195004 h 197132"/>
                <a:gd name="connsiteX1" fmla="*/ 49619 w 185929"/>
                <a:gd name="connsiteY1" fmla="*/ 196909 h 197132"/>
                <a:gd name="connsiteX2" fmla="*/ 26759 w 185929"/>
                <a:gd name="connsiteY2" fmla="*/ 187384 h 197132"/>
                <a:gd name="connsiteX3" fmla="*/ 29617 w 185929"/>
                <a:gd name="connsiteY3" fmla="*/ 165477 h 197132"/>
                <a:gd name="connsiteX4" fmla="*/ 25807 w 185929"/>
                <a:gd name="connsiteY4" fmla="*/ 160714 h 197132"/>
                <a:gd name="connsiteX5" fmla="*/ 89 w 185929"/>
                <a:gd name="connsiteY5" fmla="*/ 104517 h 197132"/>
                <a:gd name="connsiteX6" fmla="*/ 20092 w 185929"/>
                <a:gd name="connsiteY6" fmla="*/ 46414 h 197132"/>
                <a:gd name="connsiteX7" fmla="*/ 14377 w 185929"/>
                <a:gd name="connsiteY7" fmla="*/ 43557 h 197132"/>
                <a:gd name="connsiteX8" fmla="*/ 16282 w 185929"/>
                <a:gd name="connsiteY8" fmla="*/ 35937 h 197132"/>
                <a:gd name="connsiteX9" fmla="*/ 38189 w 185929"/>
                <a:gd name="connsiteY9" fmla="*/ 16887 h 197132"/>
                <a:gd name="connsiteX10" fmla="*/ 129629 w 185929"/>
                <a:gd name="connsiteY10" fmla="*/ 1647 h 197132"/>
                <a:gd name="connsiteX11" fmla="*/ 185827 w 185929"/>
                <a:gd name="connsiteY11" fmla="*/ 46414 h 197132"/>
                <a:gd name="connsiteX12" fmla="*/ 170587 w 185929"/>
                <a:gd name="connsiteY12" fmla="*/ 69274 h 197132"/>
                <a:gd name="connsiteX13" fmla="*/ 142964 w 185929"/>
                <a:gd name="connsiteY13" fmla="*/ 147379 h 197132"/>
                <a:gd name="connsiteX14" fmla="*/ 101054 w 185929"/>
                <a:gd name="connsiteY14" fmla="*/ 188337 h 197132"/>
                <a:gd name="connsiteX15" fmla="*/ 76289 w 185929"/>
                <a:gd name="connsiteY15" fmla="*/ 195004 h 1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929" h="197132">
                  <a:moveTo>
                    <a:pt x="76289" y="195004"/>
                  </a:moveTo>
                  <a:cubicBezTo>
                    <a:pt x="67717" y="195957"/>
                    <a:pt x="60097" y="195957"/>
                    <a:pt x="49619" y="196909"/>
                  </a:cubicBezTo>
                  <a:cubicBezTo>
                    <a:pt x="40094" y="197862"/>
                    <a:pt x="28664" y="195957"/>
                    <a:pt x="26759" y="187384"/>
                  </a:cubicBezTo>
                  <a:cubicBezTo>
                    <a:pt x="24854" y="178812"/>
                    <a:pt x="33427" y="172144"/>
                    <a:pt x="29617" y="165477"/>
                  </a:cubicBezTo>
                  <a:cubicBezTo>
                    <a:pt x="28664" y="163572"/>
                    <a:pt x="26759" y="161667"/>
                    <a:pt x="25807" y="160714"/>
                  </a:cubicBezTo>
                  <a:cubicBezTo>
                    <a:pt x="10567" y="145474"/>
                    <a:pt x="1042" y="125472"/>
                    <a:pt x="89" y="104517"/>
                  </a:cubicBezTo>
                  <a:cubicBezTo>
                    <a:pt x="-863" y="83562"/>
                    <a:pt x="5804" y="62607"/>
                    <a:pt x="20092" y="46414"/>
                  </a:cubicBezTo>
                  <a:cubicBezTo>
                    <a:pt x="18187" y="47367"/>
                    <a:pt x="14377" y="45462"/>
                    <a:pt x="14377" y="43557"/>
                  </a:cubicBezTo>
                  <a:cubicBezTo>
                    <a:pt x="14377" y="40699"/>
                    <a:pt x="14377" y="37842"/>
                    <a:pt x="16282" y="35937"/>
                  </a:cubicBezTo>
                  <a:cubicBezTo>
                    <a:pt x="21997" y="27364"/>
                    <a:pt x="28664" y="20697"/>
                    <a:pt x="38189" y="16887"/>
                  </a:cubicBezTo>
                  <a:cubicBezTo>
                    <a:pt x="66764" y="2599"/>
                    <a:pt x="98197" y="-3116"/>
                    <a:pt x="129629" y="1647"/>
                  </a:cubicBezTo>
                  <a:cubicBezTo>
                    <a:pt x="153442" y="4504"/>
                    <a:pt x="183922" y="17839"/>
                    <a:pt x="185827" y="46414"/>
                  </a:cubicBezTo>
                  <a:cubicBezTo>
                    <a:pt x="186779" y="56892"/>
                    <a:pt x="181064" y="66417"/>
                    <a:pt x="170587" y="69274"/>
                  </a:cubicBezTo>
                  <a:cubicBezTo>
                    <a:pt x="170587" y="99754"/>
                    <a:pt x="159157" y="122614"/>
                    <a:pt x="142964" y="147379"/>
                  </a:cubicBezTo>
                  <a:cubicBezTo>
                    <a:pt x="132487" y="164524"/>
                    <a:pt x="118199" y="178812"/>
                    <a:pt x="101054" y="188337"/>
                  </a:cubicBezTo>
                  <a:cubicBezTo>
                    <a:pt x="93434" y="191194"/>
                    <a:pt x="84862" y="194052"/>
                    <a:pt x="76289" y="195004"/>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8" name="图形 11">
              <a:extLst>
                <a:ext uri="{FF2B5EF4-FFF2-40B4-BE49-F238E27FC236}">
                  <a16:creationId xmlns:a16="http://schemas.microsoft.com/office/drawing/2014/main" id="{0F5D4AEB-A4B6-4EA0-9C5B-965B21AFFF92}"/>
                </a:ext>
              </a:extLst>
            </p:cNvPr>
            <p:cNvSpPr/>
            <p:nvPr/>
          </p:nvSpPr>
          <p:spPr>
            <a:xfrm>
              <a:off x="5311990" y="3111619"/>
              <a:ext cx="194515" cy="208795"/>
            </a:xfrm>
            <a:custGeom>
              <a:avLst/>
              <a:gdLst>
                <a:gd name="connsiteX0" fmla="*/ 49632 w 194515"/>
                <a:gd name="connsiteY0" fmla="*/ 206891 h 208795"/>
                <a:gd name="connsiteX1" fmla="*/ 26772 w 194515"/>
                <a:gd name="connsiteY1" fmla="*/ 193556 h 208795"/>
                <a:gd name="connsiteX2" fmla="*/ 28677 w 194515"/>
                <a:gd name="connsiteY2" fmla="*/ 181173 h 208795"/>
                <a:gd name="connsiteX3" fmla="*/ 30582 w 194515"/>
                <a:gd name="connsiteY3" fmla="*/ 173553 h 208795"/>
                <a:gd name="connsiteX4" fmla="*/ 27725 w 194515"/>
                <a:gd name="connsiteY4" fmla="*/ 170696 h 208795"/>
                <a:gd name="connsiteX5" fmla="*/ 102 w 194515"/>
                <a:gd name="connsiteY5" fmla="*/ 110688 h 208795"/>
                <a:gd name="connsiteX6" fmla="*/ 16295 w 194515"/>
                <a:gd name="connsiteY6" fmla="*/ 54491 h 208795"/>
                <a:gd name="connsiteX7" fmla="*/ 13437 w 194515"/>
                <a:gd name="connsiteY7" fmla="*/ 49728 h 208795"/>
                <a:gd name="connsiteX8" fmla="*/ 15342 w 194515"/>
                <a:gd name="connsiteY8" fmla="*/ 38298 h 208795"/>
                <a:gd name="connsiteX9" fmla="*/ 39155 w 194515"/>
                <a:gd name="connsiteY9" fmla="*/ 17343 h 208795"/>
                <a:gd name="connsiteX10" fmla="*/ 133452 w 194515"/>
                <a:gd name="connsiteY10" fmla="*/ 1151 h 208795"/>
                <a:gd name="connsiteX11" fmla="*/ 194412 w 194515"/>
                <a:gd name="connsiteY11" fmla="*/ 50681 h 208795"/>
                <a:gd name="connsiteX12" fmla="*/ 179172 w 194515"/>
                <a:gd name="connsiteY12" fmla="*/ 78303 h 208795"/>
                <a:gd name="connsiteX13" fmla="*/ 151550 w 194515"/>
                <a:gd name="connsiteY13" fmla="*/ 155456 h 208795"/>
                <a:gd name="connsiteX14" fmla="*/ 107735 w 194515"/>
                <a:gd name="connsiteY14" fmla="*/ 198318 h 208795"/>
                <a:gd name="connsiteX15" fmla="*/ 81065 w 194515"/>
                <a:gd name="connsiteY15" fmla="*/ 206891 h 208795"/>
                <a:gd name="connsiteX16" fmla="*/ 81065 w 194515"/>
                <a:gd name="connsiteY16" fmla="*/ 206891 h 208795"/>
                <a:gd name="connsiteX17" fmla="*/ 65825 w 194515"/>
                <a:gd name="connsiteY17" fmla="*/ 207843 h 208795"/>
                <a:gd name="connsiteX18" fmla="*/ 54395 w 194515"/>
                <a:gd name="connsiteY18" fmla="*/ 208796 h 208795"/>
                <a:gd name="connsiteX19" fmla="*/ 49632 w 194515"/>
                <a:gd name="connsiteY19" fmla="*/ 206891 h 208795"/>
                <a:gd name="connsiteX20" fmla="*/ 24867 w 194515"/>
                <a:gd name="connsiteY20" fmla="*/ 44966 h 208795"/>
                <a:gd name="connsiteX21" fmla="*/ 28677 w 194515"/>
                <a:gd name="connsiteY21" fmla="*/ 46871 h 208795"/>
                <a:gd name="connsiteX22" fmla="*/ 28677 w 194515"/>
                <a:gd name="connsiteY22" fmla="*/ 52586 h 208795"/>
                <a:gd name="connsiteX23" fmla="*/ 34392 w 194515"/>
                <a:gd name="connsiteY23" fmla="*/ 160218 h 208795"/>
                <a:gd name="connsiteX24" fmla="*/ 39155 w 194515"/>
                <a:gd name="connsiteY24" fmla="*/ 166886 h 208795"/>
                <a:gd name="connsiteX25" fmla="*/ 38202 w 194515"/>
                <a:gd name="connsiteY25" fmla="*/ 182126 h 208795"/>
                <a:gd name="connsiteX26" fmla="*/ 36297 w 194515"/>
                <a:gd name="connsiteY26" fmla="*/ 189746 h 208795"/>
                <a:gd name="connsiteX27" fmla="*/ 53442 w 194515"/>
                <a:gd name="connsiteY27" fmla="*/ 195461 h 208795"/>
                <a:gd name="connsiteX28" fmla="*/ 64872 w 194515"/>
                <a:gd name="connsiteY28" fmla="*/ 194508 h 208795"/>
                <a:gd name="connsiteX29" fmla="*/ 79160 w 194515"/>
                <a:gd name="connsiteY29" fmla="*/ 193556 h 208795"/>
                <a:gd name="connsiteX30" fmla="*/ 79160 w 194515"/>
                <a:gd name="connsiteY30" fmla="*/ 193556 h 208795"/>
                <a:gd name="connsiteX31" fmla="*/ 102020 w 194515"/>
                <a:gd name="connsiteY31" fmla="*/ 185936 h 208795"/>
                <a:gd name="connsiteX32" fmla="*/ 142025 w 194515"/>
                <a:gd name="connsiteY32" fmla="*/ 146883 h 208795"/>
                <a:gd name="connsiteX33" fmla="*/ 168695 w 194515"/>
                <a:gd name="connsiteY33" fmla="*/ 71636 h 208795"/>
                <a:gd name="connsiteX34" fmla="*/ 172505 w 194515"/>
                <a:gd name="connsiteY34" fmla="*/ 66873 h 208795"/>
                <a:gd name="connsiteX35" fmla="*/ 183935 w 194515"/>
                <a:gd name="connsiteY35" fmla="*/ 48776 h 208795"/>
                <a:gd name="connsiteX36" fmla="*/ 131547 w 194515"/>
                <a:gd name="connsiteY36" fmla="*/ 8771 h 208795"/>
                <a:gd name="connsiteX37" fmla="*/ 42965 w 194515"/>
                <a:gd name="connsiteY37" fmla="*/ 24011 h 208795"/>
                <a:gd name="connsiteX38" fmla="*/ 23915 w 194515"/>
                <a:gd name="connsiteY38" fmla="*/ 41156 h 208795"/>
                <a:gd name="connsiteX39" fmla="*/ 24867 w 194515"/>
                <a:gd name="connsiteY39" fmla="*/ 44966 h 208795"/>
                <a:gd name="connsiteX40" fmla="*/ 24867 w 194515"/>
                <a:gd name="connsiteY40" fmla="*/ 44966 h 2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4515" h="208795">
                  <a:moveTo>
                    <a:pt x="49632" y="206891"/>
                  </a:moveTo>
                  <a:cubicBezTo>
                    <a:pt x="37250" y="206891"/>
                    <a:pt x="28677" y="202128"/>
                    <a:pt x="26772" y="193556"/>
                  </a:cubicBezTo>
                  <a:cubicBezTo>
                    <a:pt x="25820" y="188793"/>
                    <a:pt x="26772" y="184983"/>
                    <a:pt x="28677" y="181173"/>
                  </a:cubicBezTo>
                  <a:cubicBezTo>
                    <a:pt x="30582" y="177363"/>
                    <a:pt x="30582" y="174506"/>
                    <a:pt x="30582" y="173553"/>
                  </a:cubicBezTo>
                  <a:cubicBezTo>
                    <a:pt x="29630" y="172601"/>
                    <a:pt x="28677" y="171648"/>
                    <a:pt x="27725" y="170696"/>
                  </a:cubicBezTo>
                  <a:cubicBezTo>
                    <a:pt x="11532" y="155456"/>
                    <a:pt x="1055" y="133548"/>
                    <a:pt x="102" y="110688"/>
                  </a:cubicBezTo>
                  <a:cubicBezTo>
                    <a:pt x="-850" y="90686"/>
                    <a:pt x="4865" y="70683"/>
                    <a:pt x="16295" y="54491"/>
                  </a:cubicBezTo>
                  <a:cubicBezTo>
                    <a:pt x="15342" y="53538"/>
                    <a:pt x="14390" y="51633"/>
                    <a:pt x="13437" y="49728"/>
                  </a:cubicBezTo>
                  <a:cubicBezTo>
                    <a:pt x="12485" y="45918"/>
                    <a:pt x="13437" y="42108"/>
                    <a:pt x="15342" y="38298"/>
                  </a:cubicBezTo>
                  <a:cubicBezTo>
                    <a:pt x="21057" y="28773"/>
                    <a:pt x="29630" y="22106"/>
                    <a:pt x="39155" y="17343"/>
                  </a:cubicBezTo>
                  <a:cubicBezTo>
                    <a:pt x="67730" y="3056"/>
                    <a:pt x="101067" y="-2659"/>
                    <a:pt x="133452" y="1151"/>
                  </a:cubicBezTo>
                  <a:cubicBezTo>
                    <a:pt x="162027" y="4961"/>
                    <a:pt x="192507" y="21153"/>
                    <a:pt x="194412" y="50681"/>
                  </a:cubicBezTo>
                  <a:cubicBezTo>
                    <a:pt x="195365" y="62111"/>
                    <a:pt x="189650" y="72588"/>
                    <a:pt x="179172" y="78303"/>
                  </a:cubicBezTo>
                  <a:cubicBezTo>
                    <a:pt x="178220" y="109736"/>
                    <a:pt x="164885" y="133548"/>
                    <a:pt x="151550" y="155456"/>
                  </a:cubicBezTo>
                  <a:cubicBezTo>
                    <a:pt x="141072" y="173553"/>
                    <a:pt x="125832" y="187841"/>
                    <a:pt x="107735" y="198318"/>
                  </a:cubicBezTo>
                  <a:cubicBezTo>
                    <a:pt x="99162" y="203081"/>
                    <a:pt x="90590" y="205938"/>
                    <a:pt x="81065" y="206891"/>
                  </a:cubicBezTo>
                  <a:lnTo>
                    <a:pt x="81065" y="206891"/>
                  </a:lnTo>
                  <a:cubicBezTo>
                    <a:pt x="76302" y="207843"/>
                    <a:pt x="71540" y="207843"/>
                    <a:pt x="65825" y="207843"/>
                  </a:cubicBezTo>
                  <a:cubicBezTo>
                    <a:pt x="62015" y="207843"/>
                    <a:pt x="58205" y="207843"/>
                    <a:pt x="54395" y="208796"/>
                  </a:cubicBezTo>
                  <a:lnTo>
                    <a:pt x="49632" y="206891"/>
                  </a:lnTo>
                  <a:close/>
                  <a:moveTo>
                    <a:pt x="24867" y="44966"/>
                  </a:moveTo>
                  <a:cubicBezTo>
                    <a:pt x="26772" y="44966"/>
                    <a:pt x="27725" y="45918"/>
                    <a:pt x="28677" y="46871"/>
                  </a:cubicBezTo>
                  <a:cubicBezTo>
                    <a:pt x="30582" y="48776"/>
                    <a:pt x="30582" y="51633"/>
                    <a:pt x="28677" y="52586"/>
                  </a:cubicBezTo>
                  <a:cubicBezTo>
                    <a:pt x="1055" y="84018"/>
                    <a:pt x="3912" y="131643"/>
                    <a:pt x="34392" y="160218"/>
                  </a:cubicBezTo>
                  <a:cubicBezTo>
                    <a:pt x="36297" y="162123"/>
                    <a:pt x="38202" y="164028"/>
                    <a:pt x="39155" y="166886"/>
                  </a:cubicBezTo>
                  <a:cubicBezTo>
                    <a:pt x="41060" y="171648"/>
                    <a:pt x="41060" y="177363"/>
                    <a:pt x="38202" y="182126"/>
                  </a:cubicBezTo>
                  <a:cubicBezTo>
                    <a:pt x="37250" y="184983"/>
                    <a:pt x="36297" y="186888"/>
                    <a:pt x="36297" y="189746"/>
                  </a:cubicBezTo>
                  <a:cubicBezTo>
                    <a:pt x="37250" y="194508"/>
                    <a:pt x="45822" y="195461"/>
                    <a:pt x="53442" y="195461"/>
                  </a:cubicBezTo>
                  <a:lnTo>
                    <a:pt x="64872" y="194508"/>
                  </a:lnTo>
                  <a:cubicBezTo>
                    <a:pt x="69635" y="194508"/>
                    <a:pt x="74397" y="194508"/>
                    <a:pt x="79160" y="193556"/>
                  </a:cubicBezTo>
                  <a:lnTo>
                    <a:pt x="79160" y="193556"/>
                  </a:lnTo>
                  <a:cubicBezTo>
                    <a:pt x="87732" y="192603"/>
                    <a:pt x="95352" y="189746"/>
                    <a:pt x="102020" y="185936"/>
                  </a:cubicBezTo>
                  <a:cubicBezTo>
                    <a:pt x="118212" y="176411"/>
                    <a:pt x="132500" y="163076"/>
                    <a:pt x="142025" y="146883"/>
                  </a:cubicBezTo>
                  <a:cubicBezTo>
                    <a:pt x="159170" y="120213"/>
                    <a:pt x="168695" y="98306"/>
                    <a:pt x="168695" y="71636"/>
                  </a:cubicBezTo>
                  <a:cubicBezTo>
                    <a:pt x="168695" y="69731"/>
                    <a:pt x="170600" y="67826"/>
                    <a:pt x="172505" y="66873"/>
                  </a:cubicBezTo>
                  <a:cubicBezTo>
                    <a:pt x="180125" y="64016"/>
                    <a:pt x="184887" y="56396"/>
                    <a:pt x="183935" y="48776"/>
                  </a:cubicBezTo>
                  <a:cubicBezTo>
                    <a:pt x="182030" y="22106"/>
                    <a:pt x="150597" y="10676"/>
                    <a:pt x="131547" y="8771"/>
                  </a:cubicBezTo>
                  <a:cubicBezTo>
                    <a:pt x="101067" y="4961"/>
                    <a:pt x="70587" y="9723"/>
                    <a:pt x="42965" y="24011"/>
                  </a:cubicBezTo>
                  <a:cubicBezTo>
                    <a:pt x="35345" y="27821"/>
                    <a:pt x="28677" y="33536"/>
                    <a:pt x="23915" y="41156"/>
                  </a:cubicBezTo>
                  <a:cubicBezTo>
                    <a:pt x="22962" y="44013"/>
                    <a:pt x="22962" y="44966"/>
                    <a:pt x="24867" y="44966"/>
                  </a:cubicBezTo>
                  <a:lnTo>
                    <a:pt x="24867" y="4496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9" name="图形 11">
              <a:extLst>
                <a:ext uri="{FF2B5EF4-FFF2-40B4-BE49-F238E27FC236}">
                  <a16:creationId xmlns:a16="http://schemas.microsoft.com/office/drawing/2014/main" id="{69F94D18-2334-4097-B55A-B6C893D7D2DF}"/>
                </a:ext>
              </a:extLst>
            </p:cNvPr>
            <p:cNvSpPr/>
            <p:nvPr/>
          </p:nvSpPr>
          <p:spPr>
            <a:xfrm>
              <a:off x="5501639" y="3226117"/>
              <a:ext cx="24173" cy="44339"/>
            </a:xfrm>
            <a:custGeom>
              <a:avLst/>
              <a:gdLst>
                <a:gd name="connsiteX0" fmla="*/ 0 w 24173"/>
                <a:gd name="connsiteY0" fmla="*/ 0 h 44339"/>
                <a:gd name="connsiteX1" fmla="*/ 23813 w 24173"/>
                <a:gd name="connsiteY1" fmla="*/ 39053 h 44339"/>
                <a:gd name="connsiteX2" fmla="*/ 3810 w 24173"/>
                <a:gd name="connsiteY2" fmla="*/ 43815 h 44339"/>
              </a:gdLst>
              <a:ahLst/>
              <a:cxnLst>
                <a:cxn ang="0">
                  <a:pos x="connsiteX0" y="connsiteY0"/>
                </a:cxn>
                <a:cxn ang="0">
                  <a:pos x="connsiteX1" y="connsiteY1"/>
                </a:cxn>
                <a:cxn ang="0">
                  <a:pos x="connsiteX2" y="connsiteY2"/>
                </a:cxn>
              </a:cxnLst>
              <a:rect l="l" t="t" r="r" b="b"/>
              <a:pathLst>
                <a:path w="24173" h="44339">
                  <a:moveTo>
                    <a:pt x="0" y="0"/>
                  </a:moveTo>
                  <a:cubicBezTo>
                    <a:pt x="0" y="0"/>
                    <a:pt x="27623" y="31433"/>
                    <a:pt x="23813" y="39053"/>
                  </a:cubicBezTo>
                  <a:cubicBezTo>
                    <a:pt x="20002" y="46673"/>
                    <a:pt x="3810" y="43815"/>
                    <a:pt x="3810" y="43815"/>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0" name="图形 11">
              <a:extLst>
                <a:ext uri="{FF2B5EF4-FFF2-40B4-BE49-F238E27FC236}">
                  <a16:creationId xmlns:a16="http://schemas.microsoft.com/office/drawing/2014/main" id="{31DCEB7D-8507-4050-A909-09C44605982E}"/>
                </a:ext>
              </a:extLst>
            </p:cNvPr>
            <p:cNvSpPr/>
            <p:nvPr/>
          </p:nvSpPr>
          <p:spPr>
            <a:xfrm>
              <a:off x="5496502" y="3220979"/>
              <a:ext cx="33651" cy="53895"/>
            </a:xfrm>
            <a:custGeom>
              <a:avLst/>
              <a:gdLst>
                <a:gd name="connsiteX0" fmla="*/ 14663 w 33651"/>
                <a:gd name="connsiteY0" fmla="*/ 53715 h 53895"/>
                <a:gd name="connsiteX1" fmla="*/ 7995 w 33651"/>
                <a:gd name="connsiteY1" fmla="*/ 52763 h 53895"/>
                <a:gd name="connsiteX2" fmla="*/ 4185 w 33651"/>
                <a:gd name="connsiteY2" fmla="*/ 47048 h 53895"/>
                <a:gd name="connsiteX3" fmla="*/ 9900 w 33651"/>
                <a:gd name="connsiteY3" fmla="*/ 43238 h 53895"/>
                <a:gd name="connsiteX4" fmla="*/ 24188 w 33651"/>
                <a:gd name="connsiteY4" fmla="*/ 41333 h 53895"/>
                <a:gd name="connsiteX5" fmla="*/ 1328 w 33651"/>
                <a:gd name="connsiteY5" fmla="*/ 7995 h 53895"/>
                <a:gd name="connsiteX6" fmla="*/ 2280 w 33651"/>
                <a:gd name="connsiteY6" fmla="*/ 1328 h 53895"/>
                <a:gd name="connsiteX7" fmla="*/ 8948 w 33651"/>
                <a:gd name="connsiteY7" fmla="*/ 2280 h 53895"/>
                <a:gd name="connsiteX8" fmla="*/ 32760 w 33651"/>
                <a:gd name="connsiteY8" fmla="*/ 46095 h 53895"/>
                <a:gd name="connsiteX9" fmla="*/ 14663 w 33651"/>
                <a:gd name="connsiteY9" fmla="*/ 53715 h 5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51" h="53895">
                  <a:moveTo>
                    <a:pt x="14663" y="53715"/>
                  </a:moveTo>
                  <a:cubicBezTo>
                    <a:pt x="12758" y="53715"/>
                    <a:pt x="9900" y="53715"/>
                    <a:pt x="7995" y="52763"/>
                  </a:cubicBezTo>
                  <a:cubicBezTo>
                    <a:pt x="5138" y="51810"/>
                    <a:pt x="3233" y="49905"/>
                    <a:pt x="4185" y="47048"/>
                  </a:cubicBezTo>
                  <a:cubicBezTo>
                    <a:pt x="4185" y="44190"/>
                    <a:pt x="7043" y="42285"/>
                    <a:pt x="9900" y="43238"/>
                  </a:cubicBezTo>
                  <a:cubicBezTo>
                    <a:pt x="14663" y="44190"/>
                    <a:pt x="23235" y="44190"/>
                    <a:pt x="24188" y="41333"/>
                  </a:cubicBezTo>
                  <a:cubicBezTo>
                    <a:pt x="18473" y="28950"/>
                    <a:pt x="10853" y="17520"/>
                    <a:pt x="1328" y="7995"/>
                  </a:cubicBezTo>
                  <a:cubicBezTo>
                    <a:pt x="-577" y="6090"/>
                    <a:pt x="-577" y="3233"/>
                    <a:pt x="2280" y="1328"/>
                  </a:cubicBezTo>
                  <a:cubicBezTo>
                    <a:pt x="4185" y="-577"/>
                    <a:pt x="7043" y="-577"/>
                    <a:pt x="8948" y="2280"/>
                  </a:cubicBezTo>
                  <a:cubicBezTo>
                    <a:pt x="22283" y="17520"/>
                    <a:pt x="37523" y="37523"/>
                    <a:pt x="32760" y="46095"/>
                  </a:cubicBezTo>
                  <a:cubicBezTo>
                    <a:pt x="28950" y="51810"/>
                    <a:pt x="22283" y="54668"/>
                    <a:pt x="14663" y="5371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1" name="图形 11">
              <a:extLst>
                <a:ext uri="{FF2B5EF4-FFF2-40B4-BE49-F238E27FC236}">
                  <a16:creationId xmlns:a16="http://schemas.microsoft.com/office/drawing/2014/main" id="{12DDA422-480A-4606-8478-102DAA9B2A13}"/>
                </a:ext>
              </a:extLst>
            </p:cNvPr>
            <p:cNvSpPr/>
            <p:nvPr/>
          </p:nvSpPr>
          <p:spPr>
            <a:xfrm>
              <a:off x="5399722" y="3175839"/>
              <a:ext cx="115270" cy="197915"/>
            </a:xfrm>
            <a:custGeom>
              <a:avLst/>
              <a:gdLst>
                <a:gd name="connsiteX0" fmla="*/ 90488 w 115270"/>
                <a:gd name="connsiteY0" fmla="*/ 5510 h 197915"/>
                <a:gd name="connsiteX1" fmla="*/ 107632 w 115270"/>
                <a:gd name="connsiteY1" fmla="*/ 56945 h 197915"/>
                <a:gd name="connsiteX2" fmla="*/ 115252 w 115270"/>
                <a:gd name="connsiteY2" fmla="*/ 125525 h 197915"/>
                <a:gd name="connsiteX3" fmla="*/ 72390 w 115270"/>
                <a:gd name="connsiteY3" fmla="*/ 141718 h 197915"/>
                <a:gd name="connsiteX4" fmla="*/ 85725 w 115270"/>
                <a:gd name="connsiteY4" fmla="*/ 197915 h 197915"/>
                <a:gd name="connsiteX5" fmla="*/ 3810 w 115270"/>
                <a:gd name="connsiteY5" fmla="*/ 177913 h 197915"/>
                <a:gd name="connsiteX6" fmla="*/ 0 w 115270"/>
                <a:gd name="connsiteY6" fmla="*/ 130288 h 197915"/>
                <a:gd name="connsiteX7" fmla="*/ 35242 w 115270"/>
                <a:gd name="connsiteY7" fmla="*/ 95998 h 197915"/>
                <a:gd name="connsiteX8" fmla="*/ 35242 w 115270"/>
                <a:gd name="connsiteY8" fmla="*/ 1700 h 197915"/>
                <a:gd name="connsiteX9" fmla="*/ 90488 w 115270"/>
                <a:gd name="connsiteY9" fmla="*/ 5510 h 19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70" h="197915">
                  <a:moveTo>
                    <a:pt x="90488" y="5510"/>
                  </a:moveTo>
                  <a:cubicBezTo>
                    <a:pt x="106680" y="15035"/>
                    <a:pt x="105727" y="40753"/>
                    <a:pt x="107632" y="56945"/>
                  </a:cubicBezTo>
                  <a:cubicBezTo>
                    <a:pt x="110490" y="79805"/>
                    <a:pt x="113348" y="102665"/>
                    <a:pt x="115252" y="125525"/>
                  </a:cubicBezTo>
                  <a:cubicBezTo>
                    <a:pt x="116205" y="139813"/>
                    <a:pt x="79057" y="144575"/>
                    <a:pt x="72390" y="141718"/>
                  </a:cubicBezTo>
                  <a:lnTo>
                    <a:pt x="85725" y="197915"/>
                  </a:lnTo>
                  <a:lnTo>
                    <a:pt x="3810" y="177913"/>
                  </a:lnTo>
                  <a:lnTo>
                    <a:pt x="0" y="130288"/>
                  </a:lnTo>
                  <a:cubicBezTo>
                    <a:pt x="17145" y="126478"/>
                    <a:pt x="31432" y="113143"/>
                    <a:pt x="35242" y="95998"/>
                  </a:cubicBezTo>
                  <a:cubicBezTo>
                    <a:pt x="45720" y="64565"/>
                    <a:pt x="35242" y="1700"/>
                    <a:pt x="35242" y="1700"/>
                  </a:cubicBezTo>
                  <a:cubicBezTo>
                    <a:pt x="35242" y="1700"/>
                    <a:pt x="75248" y="-4015"/>
                    <a:pt x="90488" y="551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2" name="图形 11">
              <a:extLst>
                <a:ext uri="{FF2B5EF4-FFF2-40B4-BE49-F238E27FC236}">
                  <a16:creationId xmlns:a16="http://schemas.microsoft.com/office/drawing/2014/main" id="{2AB425D2-DCCB-4C01-91DE-413965EAA230}"/>
                </a:ext>
              </a:extLst>
            </p:cNvPr>
            <p:cNvSpPr/>
            <p:nvPr/>
          </p:nvSpPr>
          <p:spPr>
            <a:xfrm>
              <a:off x="5396864" y="3169920"/>
              <a:ext cx="123825" cy="208597"/>
            </a:xfrm>
            <a:custGeom>
              <a:avLst/>
              <a:gdLst>
                <a:gd name="connsiteX0" fmla="*/ 89535 w 123825"/>
                <a:gd name="connsiteY0" fmla="*/ 208597 h 208597"/>
                <a:gd name="connsiteX1" fmla="*/ 89535 w 123825"/>
                <a:gd name="connsiteY1" fmla="*/ 208597 h 208597"/>
                <a:gd name="connsiteX2" fmla="*/ 6668 w 123825"/>
                <a:gd name="connsiteY2" fmla="*/ 188595 h 208597"/>
                <a:gd name="connsiteX3" fmla="*/ 2858 w 123825"/>
                <a:gd name="connsiteY3" fmla="*/ 183832 h 208597"/>
                <a:gd name="connsiteX4" fmla="*/ 0 w 123825"/>
                <a:gd name="connsiteY4" fmla="*/ 136207 h 208597"/>
                <a:gd name="connsiteX5" fmla="*/ 3810 w 123825"/>
                <a:gd name="connsiteY5" fmla="*/ 131445 h 208597"/>
                <a:gd name="connsiteX6" fmla="*/ 35243 w 123825"/>
                <a:gd name="connsiteY6" fmla="*/ 100013 h 208597"/>
                <a:gd name="connsiteX7" fmla="*/ 34290 w 123825"/>
                <a:gd name="connsiteY7" fmla="*/ 7620 h 208597"/>
                <a:gd name="connsiteX8" fmla="*/ 35243 w 123825"/>
                <a:gd name="connsiteY8" fmla="*/ 3810 h 208597"/>
                <a:gd name="connsiteX9" fmla="*/ 38100 w 123825"/>
                <a:gd name="connsiteY9" fmla="*/ 1905 h 208597"/>
                <a:gd name="connsiteX10" fmla="*/ 96202 w 123825"/>
                <a:gd name="connsiteY10" fmla="*/ 6667 h 208597"/>
                <a:gd name="connsiteX11" fmla="*/ 115252 w 123825"/>
                <a:gd name="connsiteY11" fmla="*/ 53340 h 208597"/>
                <a:gd name="connsiteX12" fmla="*/ 116205 w 123825"/>
                <a:gd name="connsiteY12" fmla="*/ 61913 h 208597"/>
                <a:gd name="connsiteX13" fmla="*/ 123825 w 123825"/>
                <a:gd name="connsiteY13" fmla="*/ 130492 h 208597"/>
                <a:gd name="connsiteX14" fmla="*/ 116205 w 123825"/>
                <a:gd name="connsiteY14" fmla="*/ 144780 h 208597"/>
                <a:gd name="connsiteX15" fmla="*/ 82868 w 123825"/>
                <a:gd name="connsiteY15" fmla="*/ 153353 h 208597"/>
                <a:gd name="connsiteX16" fmla="*/ 95250 w 123825"/>
                <a:gd name="connsiteY16" fmla="*/ 202882 h 208597"/>
                <a:gd name="connsiteX17" fmla="*/ 91440 w 123825"/>
                <a:gd name="connsiteY17" fmla="*/ 208597 h 208597"/>
                <a:gd name="connsiteX18" fmla="*/ 89535 w 123825"/>
                <a:gd name="connsiteY18" fmla="*/ 208597 h 208597"/>
                <a:gd name="connsiteX19" fmla="*/ 89535 w 123825"/>
                <a:gd name="connsiteY19" fmla="*/ 208597 h 208597"/>
                <a:gd name="connsiteX20" fmla="*/ 11430 w 123825"/>
                <a:gd name="connsiteY20" fmla="*/ 180022 h 208597"/>
                <a:gd name="connsiteX21" fmla="*/ 81915 w 123825"/>
                <a:gd name="connsiteY21" fmla="*/ 197167 h 208597"/>
                <a:gd name="connsiteX22" fmla="*/ 70485 w 123825"/>
                <a:gd name="connsiteY22" fmla="*/ 148590 h 208597"/>
                <a:gd name="connsiteX23" fmla="*/ 72390 w 123825"/>
                <a:gd name="connsiteY23" fmla="*/ 143828 h 208597"/>
                <a:gd name="connsiteX24" fmla="*/ 77152 w 123825"/>
                <a:gd name="connsiteY24" fmla="*/ 142875 h 208597"/>
                <a:gd name="connsiteX25" fmla="*/ 109538 w 123825"/>
                <a:gd name="connsiteY25" fmla="*/ 136207 h 208597"/>
                <a:gd name="connsiteX26" fmla="*/ 113348 w 123825"/>
                <a:gd name="connsiteY26" fmla="*/ 131445 h 208597"/>
                <a:gd name="connsiteX27" fmla="*/ 105727 w 123825"/>
                <a:gd name="connsiteY27" fmla="*/ 62865 h 208597"/>
                <a:gd name="connsiteX28" fmla="*/ 104775 w 123825"/>
                <a:gd name="connsiteY28" fmla="*/ 53340 h 208597"/>
                <a:gd name="connsiteX29" fmla="*/ 90488 w 123825"/>
                <a:gd name="connsiteY29" fmla="*/ 14288 h 208597"/>
                <a:gd name="connsiteX30" fmla="*/ 90488 w 123825"/>
                <a:gd name="connsiteY30" fmla="*/ 14288 h 208597"/>
                <a:gd name="connsiteX31" fmla="*/ 43815 w 123825"/>
                <a:gd name="connsiteY31" fmla="*/ 10478 h 208597"/>
                <a:gd name="connsiteX32" fmla="*/ 42863 w 123825"/>
                <a:gd name="connsiteY32" fmla="*/ 102870 h 208597"/>
                <a:gd name="connsiteX33" fmla="*/ 7620 w 123825"/>
                <a:gd name="connsiteY33" fmla="*/ 139065 h 208597"/>
                <a:gd name="connsiteX34" fmla="*/ 11430 w 123825"/>
                <a:gd name="connsiteY34" fmla="*/ 180022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3825" h="208597">
                  <a:moveTo>
                    <a:pt x="89535" y="208597"/>
                  </a:moveTo>
                  <a:lnTo>
                    <a:pt x="89535" y="208597"/>
                  </a:lnTo>
                  <a:lnTo>
                    <a:pt x="6668" y="188595"/>
                  </a:lnTo>
                  <a:cubicBezTo>
                    <a:pt x="4763" y="187642"/>
                    <a:pt x="2858" y="186690"/>
                    <a:pt x="2858" y="183832"/>
                  </a:cubicBezTo>
                  <a:lnTo>
                    <a:pt x="0" y="136207"/>
                  </a:lnTo>
                  <a:cubicBezTo>
                    <a:pt x="0" y="133350"/>
                    <a:pt x="1905" y="131445"/>
                    <a:pt x="3810" y="131445"/>
                  </a:cubicBezTo>
                  <a:cubicBezTo>
                    <a:pt x="19050" y="127635"/>
                    <a:pt x="31433" y="116205"/>
                    <a:pt x="35243" y="100013"/>
                  </a:cubicBezTo>
                  <a:cubicBezTo>
                    <a:pt x="44768" y="70485"/>
                    <a:pt x="34290" y="8572"/>
                    <a:pt x="34290" y="7620"/>
                  </a:cubicBezTo>
                  <a:cubicBezTo>
                    <a:pt x="34290" y="6667"/>
                    <a:pt x="34290" y="4763"/>
                    <a:pt x="35243" y="3810"/>
                  </a:cubicBezTo>
                  <a:cubicBezTo>
                    <a:pt x="36195" y="2857"/>
                    <a:pt x="37148" y="1905"/>
                    <a:pt x="38100" y="1905"/>
                  </a:cubicBezTo>
                  <a:cubicBezTo>
                    <a:pt x="41910" y="953"/>
                    <a:pt x="79058" y="-3810"/>
                    <a:pt x="96202" y="6667"/>
                  </a:cubicBezTo>
                  <a:cubicBezTo>
                    <a:pt x="113348" y="17145"/>
                    <a:pt x="113348" y="36195"/>
                    <a:pt x="115252" y="53340"/>
                  </a:cubicBezTo>
                  <a:cubicBezTo>
                    <a:pt x="115252" y="56197"/>
                    <a:pt x="116205" y="59055"/>
                    <a:pt x="116205" y="61913"/>
                  </a:cubicBezTo>
                  <a:cubicBezTo>
                    <a:pt x="119063" y="84772"/>
                    <a:pt x="121920" y="107632"/>
                    <a:pt x="123825" y="130492"/>
                  </a:cubicBezTo>
                  <a:cubicBezTo>
                    <a:pt x="123825" y="136207"/>
                    <a:pt x="120968" y="141922"/>
                    <a:pt x="116205" y="144780"/>
                  </a:cubicBezTo>
                  <a:cubicBezTo>
                    <a:pt x="105727" y="150495"/>
                    <a:pt x="94298" y="153353"/>
                    <a:pt x="82868" y="153353"/>
                  </a:cubicBezTo>
                  <a:lnTo>
                    <a:pt x="95250" y="202882"/>
                  </a:lnTo>
                  <a:cubicBezTo>
                    <a:pt x="96202" y="205740"/>
                    <a:pt x="94298" y="207645"/>
                    <a:pt x="91440" y="208597"/>
                  </a:cubicBezTo>
                  <a:cubicBezTo>
                    <a:pt x="90488" y="208597"/>
                    <a:pt x="90488" y="208597"/>
                    <a:pt x="89535" y="208597"/>
                  </a:cubicBezTo>
                  <a:lnTo>
                    <a:pt x="89535" y="208597"/>
                  </a:lnTo>
                  <a:close/>
                  <a:moveTo>
                    <a:pt x="11430" y="180022"/>
                  </a:moveTo>
                  <a:lnTo>
                    <a:pt x="81915" y="197167"/>
                  </a:lnTo>
                  <a:lnTo>
                    <a:pt x="70485" y="148590"/>
                  </a:lnTo>
                  <a:cubicBezTo>
                    <a:pt x="70485" y="146685"/>
                    <a:pt x="70485" y="144780"/>
                    <a:pt x="72390" y="143828"/>
                  </a:cubicBezTo>
                  <a:cubicBezTo>
                    <a:pt x="74295" y="142875"/>
                    <a:pt x="76200" y="142875"/>
                    <a:pt x="77152" y="142875"/>
                  </a:cubicBezTo>
                  <a:cubicBezTo>
                    <a:pt x="88583" y="143828"/>
                    <a:pt x="100013" y="141922"/>
                    <a:pt x="109538" y="136207"/>
                  </a:cubicBezTo>
                  <a:cubicBezTo>
                    <a:pt x="112395" y="134303"/>
                    <a:pt x="113348" y="132397"/>
                    <a:pt x="113348" y="131445"/>
                  </a:cubicBezTo>
                  <a:cubicBezTo>
                    <a:pt x="111443" y="108585"/>
                    <a:pt x="108585" y="85725"/>
                    <a:pt x="105727" y="62865"/>
                  </a:cubicBezTo>
                  <a:cubicBezTo>
                    <a:pt x="105727" y="60007"/>
                    <a:pt x="104775" y="57150"/>
                    <a:pt x="104775" y="53340"/>
                  </a:cubicBezTo>
                  <a:cubicBezTo>
                    <a:pt x="103823" y="39053"/>
                    <a:pt x="101918" y="21907"/>
                    <a:pt x="90488" y="14288"/>
                  </a:cubicBezTo>
                  <a:lnTo>
                    <a:pt x="90488" y="14288"/>
                  </a:lnTo>
                  <a:cubicBezTo>
                    <a:pt x="80963" y="8572"/>
                    <a:pt x="57150" y="8572"/>
                    <a:pt x="43815" y="10478"/>
                  </a:cubicBezTo>
                  <a:cubicBezTo>
                    <a:pt x="46673" y="26670"/>
                    <a:pt x="52388" y="75247"/>
                    <a:pt x="42863" y="102870"/>
                  </a:cubicBezTo>
                  <a:cubicBezTo>
                    <a:pt x="38100" y="120015"/>
                    <a:pt x="24765" y="134303"/>
                    <a:pt x="7620" y="139065"/>
                  </a:cubicBezTo>
                  <a:lnTo>
                    <a:pt x="11430" y="18002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3" name="图形 11">
              <a:extLst>
                <a:ext uri="{FF2B5EF4-FFF2-40B4-BE49-F238E27FC236}">
                  <a16:creationId xmlns:a16="http://schemas.microsoft.com/office/drawing/2014/main" id="{57BF8176-C856-4094-9BF9-6717D43E516B}"/>
                </a:ext>
              </a:extLst>
            </p:cNvPr>
            <p:cNvSpPr/>
            <p:nvPr/>
          </p:nvSpPr>
          <p:spPr>
            <a:xfrm>
              <a:off x="5484495" y="3279457"/>
              <a:ext cx="27622" cy="9221"/>
            </a:xfrm>
            <a:custGeom>
              <a:avLst/>
              <a:gdLst>
                <a:gd name="connsiteX0" fmla="*/ 27622 w 27622"/>
                <a:gd name="connsiteY0" fmla="*/ 4763 h 9221"/>
                <a:gd name="connsiteX1" fmla="*/ 1905 w 27622"/>
                <a:gd name="connsiteY1" fmla="*/ 2857 h 9221"/>
                <a:gd name="connsiteX2" fmla="*/ 0 w 27622"/>
                <a:gd name="connsiteY2" fmla="*/ 0 h 9221"/>
              </a:gdLst>
              <a:ahLst/>
              <a:cxnLst>
                <a:cxn ang="0">
                  <a:pos x="connsiteX0" y="connsiteY0"/>
                </a:cxn>
                <a:cxn ang="0">
                  <a:pos x="connsiteX1" y="connsiteY1"/>
                </a:cxn>
                <a:cxn ang="0">
                  <a:pos x="connsiteX2" y="connsiteY2"/>
                </a:cxn>
              </a:cxnLst>
              <a:rect l="l" t="t" r="r" b="b"/>
              <a:pathLst>
                <a:path w="27622" h="9221">
                  <a:moveTo>
                    <a:pt x="27622" y="4763"/>
                  </a:moveTo>
                  <a:cubicBezTo>
                    <a:pt x="20002" y="11430"/>
                    <a:pt x="8572" y="10477"/>
                    <a:pt x="1905" y="2857"/>
                  </a:cubicBezTo>
                  <a:cubicBezTo>
                    <a:pt x="952" y="1905"/>
                    <a:pt x="952" y="952"/>
                    <a:pt x="0"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4" name="图形 11">
              <a:extLst>
                <a:ext uri="{FF2B5EF4-FFF2-40B4-BE49-F238E27FC236}">
                  <a16:creationId xmlns:a16="http://schemas.microsoft.com/office/drawing/2014/main" id="{7B54754B-ABBC-41A5-99C9-79D356202B08}"/>
                </a:ext>
              </a:extLst>
            </p:cNvPr>
            <p:cNvSpPr/>
            <p:nvPr/>
          </p:nvSpPr>
          <p:spPr>
            <a:xfrm>
              <a:off x="5478694" y="3275561"/>
              <a:ext cx="37319" cy="18183"/>
            </a:xfrm>
            <a:custGeom>
              <a:avLst/>
              <a:gdLst>
                <a:gd name="connsiteX0" fmla="*/ 20088 w 37319"/>
                <a:gd name="connsiteY0" fmla="*/ 18183 h 18183"/>
                <a:gd name="connsiteX1" fmla="*/ 17231 w 37319"/>
                <a:gd name="connsiteY1" fmla="*/ 18183 h 18183"/>
                <a:gd name="connsiteX2" fmla="*/ 1038 w 37319"/>
                <a:gd name="connsiteY2" fmla="*/ 7706 h 18183"/>
                <a:gd name="connsiteX3" fmla="*/ 1991 w 37319"/>
                <a:gd name="connsiteY3" fmla="*/ 1038 h 18183"/>
                <a:gd name="connsiteX4" fmla="*/ 1991 w 37319"/>
                <a:gd name="connsiteY4" fmla="*/ 1038 h 18183"/>
                <a:gd name="connsiteX5" fmla="*/ 8658 w 37319"/>
                <a:gd name="connsiteY5" fmla="*/ 1991 h 18183"/>
                <a:gd name="connsiteX6" fmla="*/ 18183 w 37319"/>
                <a:gd name="connsiteY6" fmla="*/ 8658 h 18183"/>
                <a:gd name="connsiteX7" fmla="*/ 29613 w 37319"/>
                <a:gd name="connsiteY7" fmla="*/ 4848 h 18183"/>
                <a:gd name="connsiteX8" fmla="*/ 36281 w 37319"/>
                <a:gd name="connsiteY8" fmla="*/ 5801 h 18183"/>
                <a:gd name="connsiteX9" fmla="*/ 35328 w 37319"/>
                <a:gd name="connsiteY9" fmla="*/ 12468 h 18183"/>
                <a:gd name="connsiteX10" fmla="*/ 20088 w 37319"/>
                <a:gd name="connsiteY10" fmla="*/ 18183 h 1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19" h="18183">
                  <a:moveTo>
                    <a:pt x="20088" y="18183"/>
                  </a:moveTo>
                  <a:cubicBezTo>
                    <a:pt x="19136" y="18183"/>
                    <a:pt x="18183" y="18183"/>
                    <a:pt x="17231" y="18183"/>
                  </a:cubicBezTo>
                  <a:cubicBezTo>
                    <a:pt x="10563" y="17231"/>
                    <a:pt x="4848" y="13421"/>
                    <a:pt x="1038" y="7706"/>
                  </a:cubicBezTo>
                  <a:cubicBezTo>
                    <a:pt x="-867" y="5801"/>
                    <a:pt x="86" y="2943"/>
                    <a:pt x="1991" y="1038"/>
                  </a:cubicBezTo>
                  <a:cubicBezTo>
                    <a:pt x="1991" y="1038"/>
                    <a:pt x="1991" y="1038"/>
                    <a:pt x="1991" y="1038"/>
                  </a:cubicBezTo>
                  <a:cubicBezTo>
                    <a:pt x="3896" y="-867"/>
                    <a:pt x="6753" y="86"/>
                    <a:pt x="8658" y="1991"/>
                  </a:cubicBezTo>
                  <a:cubicBezTo>
                    <a:pt x="10563" y="5801"/>
                    <a:pt x="14373" y="7706"/>
                    <a:pt x="18183" y="8658"/>
                  </a:cubicBezTo>
                  <a:cubicBezTo>
                    <a:pt x="21993" y="8658"/>
                    <a:pt x="26756" y="7706"/>
                    <a:pt x="29613" y="4848"/>
                  </a:cubicBezTo>
                  <a:cubicBezTo>
                    <a:pt x="31518" y="2943"/>
                    <a:pt x="34376" y="3896"/>
                    <a:pt x="36281" y="5801"/>
                  </a:cubicBezTo>
                  <a:cubicBezTo>
                    <a:pt x="38186" y="7706"/>
                    <a:pt x="37233" y="10563"/>
                    <a:pt x="35328" y="12468"/>
                  </a:cubicBezTo>
                  <a:cubicBezTo>
                    <a:pt x="32471" y="16278"/>
                    <a:pt x="26756" y="18183"/>
                    <a:pt x="20088" y="1818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5" name="图形 11">
              <a:extLst>
                <a:ext uri="{FF2B5EF4-FFF2-40B4-BE49-F238E27FC236}">
                  <a16:creationId xmlns:a16="http://schemas.microsoft.com/office/drawing/2014/main" id="{0AF57A74-67D1-43EB-B5FB-ACDF705BDAC5}"/>
                </a:ext>
              </a:extLst>
            </p:cNvPr>
            <p:cNvSpPr/>
            <p:nvPr/>
          </p:nvSpPr>
          <p:spPr>
            <a:xfrm>
              <a:off x="5421235" y="3218458"/>
              <a:ext cx="39447" cy="60998"/>
            </a:xfrm>
            <a:custGeom>
              <a:avLst/>
              <a:gdLst>
                <a:gd name="connsiteX0" fmla="*/ 39447 w 39447"/>
                <a:gd name="connsiteY0" fmla="*/ 27661 h 60998"/>
                <a:gd name="connsiteX1" fmla="*/ 30875 w 39447"/>
                <a:gd name="connsiteY1" fmla="*/ 12421 h 60998"/>
                <a:gd name="connsiteX2" fmla="*/ 21350 w 39447"/>
                <a:gd name="connsiteY2" fmla="*/ 2896 h 60998"/>
                <a:gd name="connsiteX3" fmla="*/ 8967 w 39447"/>
                <a:gd name="connsiteY3" fmla="*/ 991 h 60998"/>
                <a:gd name="connsiteX4" fmla="*/ 1347 w 39447"/>
                <a:gd name="connsiteY4" fmla="*/ 9564 h 60998"/>
                <a:gd name="connsiteX5" fmla="*/ 395 w 39447"/>
                <a:gd name="connsiteY5" fmla="*/ 20994 h 60998"/>
                <a:gd name="connsiteX6" fmla="*/ 28970 w 39447"/>
                <a:gd name="connsiteY6" fmla="*/ 60999 h 60998"/>
                <a:gd name="connsiteX7" fmla="*/ 27065 w 39447"/>
                <a:gd name="connsiteY7" fmla="*/ 60046 h 6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47" h="60998">
                  <a:moveTo>
                    <a:pt x="39447" y="27661"/>
                  </a:moveTo>
                  <a:cubicBezTo>
                    <a:pt x="38495" y="21946"/>
                    <a:pt x="34685" y="17184"/>
                    <a:pt x="30875" y="12421"/>
                  </a:cubicBezTo>
                  <a:cubicBezTo>
                    <a:pt x="28017" y="8611"/>
                    <a:pt x="25160" y="5754"/>
                    <a:pt x="21350" y="2896"/>
                  </a:cubicBezTo>
                  <a:cubicBezTo>
                    <a:pt x="17540" y="39"/>
                    <a:pt x="12777" y="-914"/>
                    <a:pt x="8967" y="991"/>
                  </a:cubicBezTo>
                  <a:cubicBezTo>
                    <a:pt x="5157" y="2896"/>
                    <a:pt x="2300" y="5754"/>
                    <a:pt x="1347" y="9564"/>
                  </a:cubicBezTo>
                  <a:cubicBezTo>
                    <a:pt x="395" y="13374"/>
                    <a:pt x="-558" y="17184"/>
                    <a:pt x="395" y="20994"/>
                  </a:cubicBezTo>
                  <a:cubicBezTo>
                    <a:pt x="2300" y="38139"/>
                    <a:pt x="12777" y="53379"/>
                    <a:pt x="28970" y="60999"/>
                  </a:cubicBezTo>
                  <a:lnTo>
                    <a:pt x="27065" y="60046"/>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6" name="图形 11">
              <a:extLst>
                <a:ext uri="{FF2B5EF4-FFF2-40B4-BE49-F238E27FC236}">
                  <a16:creationId xmlns:a16="http://schemas.microsoft.com/office/drawing/2014/main" id="{8A65E18F-0028-4571-B76C-0E18B356368C}"/>
                </a:ext>
              </a:extLst>
            </p:cNvPr>
            <p:cNvSpPr/>
            <p:nvPr/>
          </p:nvSpPr>
          <p:spPr>
            <a:xfrm>
              <a:off x="5415541" y="3215639"/>
              <a:ext cx="49903" cy="69532"/>
            </a:xfrm>
            <a:custGeom>
              <a:avLst/>
              <a:gdLst>
                <a:gd name="connsiteX0" fmla="*/ 33711 w 49903"/>
                <a:gd name="connsiteY0" fmla="*/ 69533 h 69532"/>
                <a:gd name="connsiteX1" fmla="*/ 31806 w 49903"/>
                <a:gd name="connsiteY1" fmla="*/ 69533 h 69532"/>
                <a:gd name="connsiteX2" fmla="*/ 374 w 49903"/>
                <a:gd name="connsiteY2" fmla="*/ 25718 h 69532"/>
                <a:gd name="connsiteX3" fmla="*/ 2279 w 49903"/>
                <a:gd name="connsiteY3" fmla="*/ 12383 h 69532"/>
                <a:gd name="connsiteX4" fmla="*/ 12756 w 49903"/>
                <a:gd name="connsiteY4" fmla="*/ 952 h 69532"/>
                <a:gd name="connsiteX5" fmla="*/ 29901 w 49903"/>
                <a:gd name="connsiteY5" fmla="*/ 3810 h 69532"/>
                <a:gd name="connsiteX6" fmla="*/ 40379 w 49903"/>
                <a:gd name="connsiteY6" fmla="*/ 13335 h 69532"/>
                <a:gd name="connsiteX7" fmla="*/ 49904 w 49903"/>
                <a:gd name="connsiteY7" fmla="*/ 30480 h 69532"/>
                <a:gd name="connsiteX8" fmla="*/ 46094 w 49903"/>
                <a:gd name="connsiteY8" fmla="*/ 36195 h 69532"/>
                <a:gd name="connsiteX9" fmla="*/ 46094 w 49903"/>
                <a:gd name="connsiteY9" fmla="*/ 36195 h 69532"/>
                <a:gd name="connsiteX10" fmla="*/ 40379 w 49903"/>
                <a:gd name="connsiteY10" fmla="*/ 32385 h 69532"/>
                <a:gd name="connsiteX11" fmla="*/ 40379 w 49903"/>
                <a:gd name="connsiteY11" fmla="*/ 32385 h 69532"/>
                <a:gd name="connsiteX12" fmla="*/ 32759 w 49903"/>
                <a:gd name="connsiteY12" fmla="*/ 20002 h 69532"/>
                <a:gd name="connsiteX13" fmla="*/ 24186 w 49903"/>
                <a:gd name="connsiteY13" fmla="*/ 11430 h 69532"/>
                <a:gd name="connsiteX14" fmla="*/ 15614 w 49903"/>
                <a:gd name="connsiteY14" fmla="*/ 9525 h 69532"/>
                <a:gd name="connsiteX15" fmla="*/ 10851 w 49903"/>
                <a:gd name="connsiteY15" fmla="*/ 15240 h 69532"/>
                <a:gd name="connsiteX16" fmla="*/ 9899 w 49903"/>
                <a:gd name="connsiteY16" fmla="*/ 24765 h 69532"/>
                <a:gd name="connsiteX17" fmla="*/ 32759 w 49903"/>
                <a:gd name="connsiteY17" fmla="*/ 59055 h 69532"/>
                <a:gd name="connsiteX18" fmla="*/ 35616 w 49903"/>
                <a:gd name="connsiteY18" fmla="*/ 60008 h 69532"/>
                <a:gd name="connsiteX19" fmla="*/ 37521 w 49903"/>
                <a:gd name="connsiteY19" fmla="*/ 60960 h 69532"/>
                <a:gd name="connsiteX20" fmla="*/ 38474 w 49903"/>
                <a:gd name="connsiteY20" fmla="*/ 67627 h 69532"/>
                <a:gd name="connsiteX21" fmla="*/ 33711 w 49903"/>
                <a:gd name="connsiteY2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903" h="69532">
                  <a:moveTo>
                    <a:pt x="33711" y="69533"/>
                  </a:moveTo>
                  <a:cubicBezTo>
                    <a:pt x="32759" y="69533"/>
                    <a:pt x="32759" y="69533"/>
                    <a:pt x="31806" y="69533"/>
                  </a:cubicBezTo>
                  <a:cubicBezTo>
                    <a:pt x="14661" y="60960"/>
                    <a:pt x="2279" y="44768"/>
                    <a:pt x="374" y="25718"/>
                  </a:cubicBezTo>
                  <a:cubicBezTo>
                    <a:pt x="-579" y="20955"/>
                    <a:pt x="374" y="16193"/>
                    <a:pt x="2279" y="12383"/>
                  </a:cubicBezTo>
                  <a:cubicBezTo>
                    <a:pt x="4184" y="7620"/>
                    <a:pt x="7994" y="2858"/>
                    <a:pt x="12756" y="952"/>
                  </a:cubicBezTo>
                  <a:cubicBezTo>
                    <a:pt x="18471" y="-952"/>
                    <a:pt x="25139" y="0"/>
                    <a:pt x="29901" y="3810"/>
                  </a:cubicBezTo>
                  <a:cubicBezTo>
                    <a:pt x="33711" y="6668"/>
                    <a:pt x="37521" y="9525"/>
                    <a:pt x="40379" y="13335"/>
                  </a:cubicBezTo>
                  <a:cubicBezTo>
                    <a:pt x="45141" y="18098"/>
                    <a:pt x="47999" y="23812"/>
                    <a:pt x="49904" y="30480"/>
                  </a:cubicBezTo>
                  <a:cubicBezTo>
                    <a:pt x="49904" y="33337"/>
                    <a:pt x="48951" y="35243"/>
                    <a:pt x="46094" y="36195"/>
                  </a:cubicBezTo>
                  <a:cubicBezTo>
                    <a:pt x="46094" y="36195"/>
                    <a:pt x="46094" y="36195"/>
                    <a:pt x="46094" y="36195"/>
                  </a:cubicBezTo>
                  <a:cubicBezTo>
                    <a:pt x="43236" y="36195"/>
                    <a:pt x="41331" y="35243"/>
                    <a:pt x="40379" y="32385"/>
                  </a:cubicBezTo>
                  <a:cubicBezTo>
                    <a:pt x="40379" y="32385"/>
                    <a:pt x="40379" y="32385"/>
                    <a:pt x="40379" y="32385"/>
                  </a:cubicBezTo>
                  <a:cubicBezTo>
                    <a:pt x="39426" y="27623"/>
                    <a:pt x="36569" y="23812"/>
                    <a:pt x="32759" y="20002"/>
                  </a:cubicBezTo>
                  <a:cubicBezTo>
                    <a:pt x="29901" y="17145"/>
                    <a:pt x="27044" y="14287"/>
                    <a:pt x="24186" y="11430"/>
                  </a:cubicBezTo>
                  <a:cubicBezTo>
                    <a:pt x="21329" y="9525"/>
                    <a:pt x="18471" y="8573"/>
                    <a:pt x="15614" y="9525"/>
                  </a:cubicBezTo>
                  <a:cubicBezTo>
                    <a:pt x="13709" y="10477"/>
                    <a:pt x="11804" y="12383"/>
                    <a:pt x="10851" y="15240"/>
                  </a:cubicBezTo>
                  <a:cubicBezTo>
                    <a:pt x="9899" y="18098"/>
                    <a:pt x="9899" y="21908"/>
                    <a:pt x="9899" y="24765"/>
                  </a:cubicBezTo>
                  <a:cubicBezTo>
                    <a:pt x="11804" y="39052"/>
                    <a:pt x="19424" y="52387"/>
                    <a:pt x="32759" y="59055"/>
                  </a:cubicBezTo>
                  <a:cubicBezTo>
                    <a:pt x="33711" y="59055"/>
                    <a:pt x="34664" y="59055"/>
                    <a:pt x="35616" y="60008"/>
                  </a:cubicBezTo>
                  <a:lnTo>
                    <a:pt x="37521" y="60960"/>
                  </a:lnTo>
                  <a:cubicBezTo>
                    <a:pt x="39426" y="62865"/>
                    <a:pt x="39426" y="64770"/>
                    <a:pt x="38474" y="67627"/>
                  </a:cubicBezTo>
                  <a:cubicBezTo>
                    <a:pt x="36569" y="68580"/>
                    <a:pt x="34664" y="69533"/>
                    <a:pt x="33711" y="6953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7" name="图形 11">
              <a:extLst>
                <a:ext uri="{FF2B5EF4-FFF2-40B4-BE49-F238E27FC236}">
                  <a16:creationId xmlns:a16="http://schemas.microsoft.com/office/drawing/2014/main" id="{6DE3715D-CACC-4F56-96FE-4FB2351F7E74}"/>
                </a:ext>
              </a:extLst>
            </p:cNvPr>
            <p:cNvSpPr/>
            <p:nvPr/>
          </p:nvSpPr>
          <p:spPr>
            <a:xfrm rot="-663493">
              <a:off x="5489208" y="3200495"/>
              <a:ext cx="5714" cy="17144"/>
            </a:xfrm>
            <a:custGeom>
              <a:avLst/>
              <a:gdLst>
                <a:gd name="connsiteX0" fmla="*/ 5715 w 5714"/>
                <a:gd name="connsiteY0" fmla="*/ 8572 h 17144"/>
                <a:gd name="connsiteX1" fmla="*/ 2857 w 5714"/>
                <a:gd name="connsiteY1" fmla="*/ 17144 h 17144"/>
                <a:gd name="connsiteX2" fmla="*/ 0 w 5714"/>
                <a:gd name="connsiteY2" fmla="*/ 8572 h 17144"/>
                <a:gd name="connsiteX3" fmla="*/ 2857 w 5714"/>
                <a:gd name="connsiteY3" fmla="*/ 0 h 17144"/>
                <a:gd name="connsiteX4" fmla="*/ 5715 w 5714"/>
                <a:gd name="connsiteY4" fmla="*/ 8572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17144">
                  <a:moveTo>
                    <a:pt x="5715" y="8572"/>
                  </a:moveTo>
                  <a:cubicBezTo>
                    <a:pt x="5715" y="13307"/>
                    <a:pt x="4436" y="17144"/>
                    <a:pt x="2857" y="17144"/>
                  </a:cubicBezTo>
                  <a:cubicBezTo>
                    <a:pt x="1279" y="17144"/>
                    <a:pt x="0" y="13307"/>
                    <a:pt x="0" y="8572"/>
                  </a:cubicBezTo>
                  <a:cubicBezTo>
                    <a:pt x="0" y="3838"/>
                    <a:pt x="1279" y="0"/>
                    <a:pt x="2857" y="0"/>
                  </a:cubicBezTo>
                  <a:cubicBezTo>
                    <a:pt x="4436" y="0"/>
                    <a:pt x="5715" y="3838"/>
                    <a:pt x="5715" y="8572"/>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8" name="图形 11">
              <a:extLst>
                <a:ext uri="{FF2B5EF4-FFF2-40B4-BE49-F238E27FC236}">
                  <a16:creationId xmlns:a16="http://schemas.microsoft.com/office/drawing/2014/main" id="{083A606C-B1B8-4CCA-A9C2-96AE27CD1456}"/>
                </a:ext>
              </a:extLst>
            </p:cNvPr>
            <p:cNvSpPr/>
            <p:nvPr/>
          </p:nvSpPr>
          <p:spPr>
            <a:xfrm>
              <a:off x="5390197" y="3336607"/>
              <a:ext cx="119062" cy="44108"/>
            </a:xfrm>
            <a:custGeom>
              <a:avLst/>
              <a:gdLst>
                <a:gd name="connsiteX0" fmla="*/ 0 w 119062"/>
                <a:gd name="connsiteY0" fmla="*/ 33338 h 44108"/>
                <a:gd name="connsiteX1" fmla="*/ 2857 w 119062"/>
                <a:gd name="connsiteY1" fmla="*/ 7620 h 44108"/>
                <a:gd name="connsiteX2" fmla="*/ 102870 w 119062"/>
                <a:gd name="connsiteY2" fmla="*/ 0 h 44108"/>
                <a:gd name="connsiteX3" fmla="*/ 119063 w 119062"/>
                <a:gd name="connsiteY3" fmla="*/ 36195 h 44108"/>
                <a:gd name="connsiteX4" fmla="*/ 0 w 119062"/>
                <a:gd name="connsiteY4" fmla="*/ 33338 h 4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44108">
                  <a:moveTo>
                    <a:pt x="0" y="33338"/>
                  </a:moveTo>
                  <a:lnTo>
                    <a:pt x="2857" y="7620"/>
                  </a:lnTo>
                  <a:lnTo>
                    <a:pt x="102870" y="0"/>
                  </a:lnTo>
                  <a:lnTo>
                    <a:pt x="119063" y="36195"/>
                  </a:lnTo>
                  <a:cubicBezTo>
                    <a:pt x="80963" y="47625"/>
                    <a:pt x="39052" y="46672"/>
                    <a:pt x="0" y="3333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9" name="图形 11">
              <a:extLst>
                <a:ext uri="{FF2B5EF4-FFF2-40B4-BE49-F238E27FC236}">
                  <a16:creationId xmlns:a16="http://schemas.microsoft.com/office/drawing/2014/main" id="{02741A56-9D85-4AF4-A5B0-987B78EAB7EA}"/>
                </a:ext>
              </a:extLst>
            </p:cNvPr>
            <p:cNvSpPr/>
            <p:nvPr/>
          </p:nvSpPr>
          <p:spPr>
            <a:xfrm>
              <a:off x="5385181" y="3332797"/>
              <a:ext cx="129555" cy="52387"/>
            </a:xfrm>
            <a:custGeom>
              <a:avLst/>
              <a:gdLst>
                <a:gd name="connsiteX0" fmla="*/ 69786 w 129555"/>
                <a:gd name="connsiteY0" fmla="*/ 52388 h 52387"/>
                <a:gd name="connsiteX1" fmla="*/ 3111 w 129555"/>
                <a:gd name="connsiteY1" fmla="*/ 41910 h 52387"/>
                <a:gd name="connsiteX2" fmla="*/ 253 w 129555"/>
                <a:gd name="connsiteY2" fmla="*/ 37148 h 52387"/>
                <a:gd name="connsiteX3" fmla="*/ 3111 w 129555"/>
                <a:gd name="connsiteY3" fmla="*/ 11430 h 52387"/>
                <a:gd name="connsiteX4" fmla="*/ 7873 w 129555"/>
                <a:gd name="connsiteY4" fmla="*/ 7620 h 52387"/>
                <a:gd name="connsiteX5" fmla="*/ 107886 w 129555"/>
                <a:gd name="connsiteY5" fmla="*/ 0 h 52387"/>
                <a:gd name="connsiteX6" fmla="*/ 112648 w 129555"/>
                <a:gd name="connsiteY6" fmla="*/ 2857 h 52387"/>
                <a:gd name="connsiteX7" fmla="*/ 128841 w 129555"/>
                <a:gd name="connsiteY7" fmla="*/ 39052 h 52387"/>
                <a:gd name="connsiteX8" fmla="*/ 128841 w 129555"/>
                <a:gd name="connsiteY8" fmla="*/ 42863 h 52387"/>
                <a:gd name="connsiteX9" fmla="*/ 125983 w 129555"/>
                <a:gd name="connsiteY9" fmla="*/ 45720 h 52387"/>
                <a:gd name="connsiteX10" fmla="*/ 69786 w 129555"/>
                <a:gd name="connsiteY10" fmla="*/ 52388 h 52387"/>
                <a:gd name="connsiteX11" fmla="*/ 10731 w 129555"/>
                <a:gd name="connsiteY11" fmla="*/ 33338 h 52387"/>
                <a:gd name="connsiteX12" fmla="*/ 118363 w 129555"/>
                <a:gd name="connsiteY12" fmla="*/ 36195 h 52387"/>
                <a:gd name="connsiteX13" fmla="*/ 105981 w 129555"/>
                <a:gd name="connsiteY13" fmla="*/ 8573 h 52387"/>
                <a:gd name="connsiteX14" fmla="*/ 12636 w 129555"/>
                <a:gd name="connsiteY14" fmla="*/ 15240 h 52387"/>
                <a:gd name="connsiteX15" fmla="*/ 10731 w 129555"/>
                <a:gd name="connsiteY15" fmla="*/ 3333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55" h="52387">
                  <a:moveTo>
                    <a:pt x="69786" y="52388"/>
                  </a:moveTo>
                  <a:cubicBezTo>
                    <a:pt x="46926" y="52388"/>
                    <a:pt x="25018" y="48577"/>
                    <a:pt x="3111" y="41910"/>
                  </a:cubicBezTo>
                  <a:cubicBezTo>
                    <a:pt x="1206" y="40957"/>
                    <a:pt x="-699" y="39052"/>
                    <a:pt x="253" y="37148"/>
                  </a:cubicBezTo>
                  <a:lnTo>
                    <a:pt x="3111" y="11430"/>
                  </a:lnTo>
                  <a:cubicBezTo>
                    <a:pt x="3111" y="9525"/>
                    <a:pt x="5016" y="7620"/>
                    <a:pt x="7873" y="7620"/>
                  </a:cubicBezTo>
                  <a:lnTo>
                    <a:pt x="107886" y="0"/>
                  </a:lnTo>
                  <a:cubicBezTo>
                    <a:pt x="109791" y="0"/>
                    <a:pt x="111696" y="952"/>
                    <a:pt x="112648" y="2857"/>
                  </a:cubicBezTo>
                  <a:lnTo>
                    <a:pt x="128841" y="39052"/>
                  </a:lnTo>
                  <a:cubicBezTo>
                    <a:pt x="129793" y="40005"/>
                    <a:pt x="129793" y="41910"/>
                    <a:pt x="128841" y="42863"/>
                  </a:cubicBezTo>
                  <a:cubicBezTo>
                    <a:pt x="127888" y="43815"/>
                    <a:pt x="126936" y="44767"/>
                    <a:pt x="125983" y="45720"/>
                  </a:cubicBezTo>
                  <a:cubicBezTo>
                    <a:pt x="107886" y="49530"/>
                    <a:pt x="88836" y="52388"/>
                    <a:pt x="69786" y="52388"/>
                  </a:cubicBezTo>
                  <a:close/>
                  <a:moveTo>
                    <a:pt x="10731" y="33338"/>
                  </a:moveTo>
                  <a:cubicBezTo>
                    <a:pt x="45973" y="43815"/>
                    <a:pt x="83121" y="44767"/>
                    <a:pt x="118363" y="36195"/>
                  </a:cubicBezTo>
                  <a:lnTo>
                    <a:pt x="105981" y="8573"/>
                  </a:lnTo>
                  <a:lnTo>
                    <a:pt x="12636" y="15240"/>
                  </a:lnTo>
                  <a:lnTo>
                    <a:pt x="10731" y="3333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0" name="图形 11">
              <a:extLst>
                <a:ext uri="{FF2B5EF4-FFF2-40B4-BE49-F238E27FC236}">
                  <a16:creationId xmlns:a16="http://schemas.microsoft.com/office/drawing/2014/main" id="{AC1C0D48-2186-4956-BE66-05228691B34C}"/>
                </a:ext>
              </a:extLst>
            </p:cNvPr>
            <p:cNvSpPr/>
            <p:nvPr/>
          </p:nvSpPr>
          <p:spPr>
            <a:xfrm>
              <a:off x="5274368" y="3352922"/>
              <a:ext cx="338713" cy="555179"/>
            </a:xfrm>
            <a:custGeom>
              <a:avLst/>
              <a:gdLst>
                <a:gd name="connsiteX0" fmla="*/ 235844 w 338713"/>
                <a:gd name="connsiteY0" fmla="*/ 18927 h 555179"/>
                <a:gd name="connsiteX1" fmla="*/ 42486 w 338713"/>
                <a:gd name="connsiteY1" fmla="*/ 62742 h 555179"/>
                <a:gd name="connsiteX2" fmla="*/ 14864 w 338713"/>
                <a:gd name="connsiteY2" fmla="*/ 522800 h 555179"/>
                <a:gd name="connsiteX3" fmla="*/ 146309 w 338713"/>
                <a:gd name="connsiteY3" fmla="*/ 549470 h 555179"/>
                <a:gd name="connsiteX4" fmla="*/ 338714 w 338713"/>
                <a:gd name="connsiteY4" fmla="*/ 500892 h 555179"/>
                <a:gd name="connsiteX5" fmla="*/ 235844 w 338713"/>
                <a:gd name="connsiteY5" fmla="*/ 18927 h 5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13" h="555179">
                  <a:moveTo>
                    <a:pt x="235844" y="18927"/>
                  </a:moveTo>
                  <a:cubicBezTo>
                    <a:pt x="175836" y="2735"/>
                    <a:pt x="117734" y="-29650"/>
                    <a:pt x="42486" y="62742"/>
                  </a:cubicBezTo>
                  <a:cubicBezTo>
                    <a:pt x="-32761" y="155135"/>
                    <a:pt x="14864" y="522800"/>
                    <a:pt x="14864" y="522800"/>
                  </a:cubicBezTo>
                  <a:cubicBezTo>
                    <a:pt x="52011" y="552327"/>
                    <a:pt x="100589" y="562805"/>
                    <a:pt x="146309" y="549470"/>
                  </a:cubicBezTo>
                  <a:lnTo>
                    <a:pt x="338714" y="500892"/>
                  </a:lnTo>
                  <a:cubicBezTo>
                    <a:pt x="337761" y="501845"/>
                    <a:pt x="291089" y="34167"/>
                    <a:pt x="235844" y="18927"/>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1" name="图形 11">
              <a:extLst>
                <a:ext uri="{FF2B5EF4-FFF2-40B4-BE49-F238E27FC236}">
                  <a16:creationId xmlns:a16="http://schemas.microsoft.com/office/drawing/2014/main" id="{ECD97FE7-8CD1-4319-B025-18075234E14F}"/>
                </a:ext>
              </a:extLst>
            </p:cNvPr>
            <p:cNvSpPr/>
            <p:nvPr/>
          </p:nvSpPr>
          <p:spPr>
            <a:xfrm>
              <a:off x="5528310" y="4572952"/>
              <a:ext cx="164798" cy="66675"/>
            </a:xfrm>
            <a:custGeom>
              <a:avLst/>
              <a:gdLst>
                <a:gd name="connsiteX0" fmla="*/ 0 w 164798"/>
                <a:gd name="connsiteY0" fmla="*/ 2857 h 66675"/>
                <a:gd name="connsiteX1" fmla="*/ 0 w 164798"/>
                <a:gd name="connsiteY1" fmla="*/ 66675 h 66675"/>
                <a:gd name="connsiteX2" fmla="*/ 164782 w 164798"/>
                <a:gd name="connsiteY2" fmla="*/ 36195 h 66675"/>
                <a:gd name="connsiteX3" fmla="*/ 78105 w 164798"/>
                <a:gd name="connsiteY3" fmla="*/ 0 h 66675"/>
                <a:gd name="connsiteX4" fmla="*/ 0 w 164798"/>
                <a:gd name="connsiteY4" fmla="*/ 2857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98" h="66675">
                  <a:moveTo>
                    <a:pt x="0" y="2857"/>
                  </a:moveTo>
                  <a:lnTo>
                    <a:pt x="0" y="66675"/>
                  </a:lnTo>
                  <a:cubicBezTo>
                    <a:pt x="0" y="66675"/>
                    <a:pt x="166687" y="48577"/>
                    <a:pt x="164782" y="36195"/>
                  </a:cubicBezTo>
                  <a:cubicBezTo>
                    <a:pt x="161925" y="23813"/>
                    <a:pt x="78105" y="0"/>
                    <a:pt x="78105" y="0"/>
                  </a:cubicBezTo>
                  <a:lnTo>
                    <a:pt x="0" y="285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2" name="图形 11">
              <a:extLst>
                <a:ext uri="{FF2B5EF4-FFF2-40B4-BE49-F238E27FC236}">
                  <a16:creationId xmlns:a16="http://schemas.microsoft.com/office/drawing/2014/main" id="{61C90D06-90C1-402D-89A4-FCB2E898DE60}"/>
                </a:ext>
              </a:extLst>
            </p:cNvPr>
            <p:cNvSpPr/>
            <p:nvPr/>
          </p:nvSpPr>
          <p:spPr>
            <a:xfrm>
              <a:off x="5523547" y="4568190"/>
              <a:ext cx="174307" cy="76200"/>
            </a:xfrm>
            <a:custGeom>
              <a:avLst/>
              <a:gdLst>
                <a:gd name="connsiteX0" fmla="*/ 4763 w 174307"/>
                <a:gd name="connsiteY0" fmla="*/ 76200 h 76200"/>
                <a:gd name="connsiteX1" fmla="*/ 1905 w 174307"/>
                <a:gd name="connsiteY1" fmla="*/ 75247 h 76200"/>
                <a:gd name="connsiteX2" fmla="*/ 0 w 174307"/>
                <a:gd name="connsiteY2" fmla="*/ 71438 h 76200"/>
                <a:gd name="connsiteX3" fmla="*/ 0 w 174307"/>
                <a:gd name="connsiteY3" fmla="*/ 7620 h 76200"/>
                <a:gd name="connsiteX4" fmla="*/ 4763 w 174307"/>
                <a:gd name="connsiteY4" fmla="*/ 2857 h 76200"/>
                <a:gd name="connsiteX5" fmla="*/ 81915 w 174307"/>
                <a:gd name="connsiteY5" fmla="*/ 0 h 76200"/>
                <a:gd name="connsiteX6" fmla="*/ 83820 w 174307"/>
                <a:gd name="connsiteY6" fmla="*/ 0 h 76200"/>
                <a:gd name="connsiteX7" fmla="*/ 174307 w 174307"/>
                <a:gd name="connsiteY7" fmla="*/ 40005 h 76200"/>
                <a:gd name="connsiteX8" fmla="*/ 173355 w 174307"/>
                <a:gd name="connsiteY8" fmla="*/ 44767 h 76200"/>
                <a:gd name="connsiteX9" fmla="*/ 4763 w 174307"/>
                <a:gd name="connsiteY9" fmla="*/ 76200 h 76200"/>
                <a:gd name="connsiteX10" fmla="*/ 4763 w 174307"/>
                <a:gd name="connsiteY10" fmla="*/ 76200 h 76200"/>
                <a:gd name="connsiteX11" fmla="*/ 9525 w 174307"/>
                <a:gd name="connsiteY11" fmla="*/ 12382 h 76200"/>
                <a:gd name="connsiteX12" fmla="*/ 9525 w 174307"/>
                <a:gd name="connsiteY12" fmla="*/ 66675 h 76200"/>
                <a:gd name="connsiteX13" fmla="*/ 163830 w 174307"/>
                <a:gd name="connsiteY13" fmla="*/ 40957 h 76200"/>
                <a:gd name="connsiteX14" fmla="*/ 81915 w 174307"/>
                <a:gd name="connsiteY14" fmla="*/ 10477 h 76200"/>
                <a:gd name="connsiteX15" fmla="*/ 9525 w 174307"/>
                <a:gd name="connsiteY15" fmla="*/ 1238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307" h="76200">
                  <a:moveTo>
                    <a:pt x="4763" y="76200"/>
                  </a:moveTo>
                  <a:cubicBezTo>
                    <a:pt x="3810" y="76200"/>
                    <a:pt x="2857" y="76200"/>
                    <a:pt x="1905" y="75247"/>
                  </a:cubicBezTo>
                  <a:cubicBezTo>
                    <a:pt x="952" y="74295"/>
                    <a:pt x="0" y="73342"/>
                    <a:pt x="0" y="71438"/>
                  </a:cubicBezTo>
                  <a:lnTo>
                    <a:pt x="0" y="7620"/>
                  </a:lnTo>
                  <a:cubicBezTo>
                    <a:pt x="0" y="4763"/>
                    <a:pt x="1905" y="2857"/>
                    <a:pt x="4763" y="2857"/>
                  </a:cubicBezTo>
                  <a:lnTo>
                    <a:pt x="81915" y="0"/>
                  </a:lnTo>
                  <a:lnTo>
                    <a:pt x="83820" y="0"/>
                  </a:lnTo>
                  <a:cubicBezTo>
                    <a:pt x="116205" y="9525"/>
                    <a:pt x="171450" y="26670"/>
                    <a:pt x="174307" y="40005"/>
                  </a:cubicBezTo>
                  <a:cubicBezTo>
                    <a:pt x="174307" y="41910"/>
                    <a:pt x="174307" y="43815"/>
                    <a:pt x="173355" y="44767"/>
                  </a:cubicBezTo>
                  <a:cubicBezTo>
                    <a:pt x="162877" y="58102"/>
                    <a:pt x="41910" y="72390"/>
                    <a:pt x="4763" y="76200"/>
                  </a:cubicBezTo>
                  <a:lnTo>
                    <a:pt x="4763" y="76200"/>
                  </a:lnTo>
                  <a:close/>
                  <a:moveTo>
                    <a:pt x="9525" y="12382"/>
                  </a:moveTo>
                  <a:lnTo>
                    <a:pt x="9525" y="66675"/>
                  </a:lnTo>
                  <a:cubicBezTo>
                    <a:pt x="78105" y="59055"/>
                    <a:pt x="150495" y="47625"/>
                    <a:pt x="163830" y="40957"/>
                  </a:cubicBezTo>
                  <a:cubicBezTo>
                    <a:pt x="156210" y="34290"/>
                    <a:pt x="117157" y="20002"/>
                    <a:pt x="81915" y="10477"/>
                  </a:cubicBezTo>
                  <a:lnTo>
                    <a:pt x="9525" y="1238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3" name="图形 11">
              <a:extLst>
                <a:ext uri="{FF2B5EF4-FFF2-40B4-BE49-F238E27FC236}">
                  <a16:creationId xmlns:a16="http://schemas.microsoft.com/office/drawing/2014/main" id="{FFB07EE2-569D-4642-878E-59841B2E6B09}"/>
                </a:ext>
              </a:extLst>
            </p:cNvPr>
            <p:cNvSpPr/>
            <p:nvPr/>
          </p:nvSpPr>
          <p:spPr>
            <a:xfrm rot="-594584">
              <a:off x="5419751" y="3914780"/>
              <a:ext cx="244797" cy="181931"/>
            </a:xfrm>
            <a:custGeom>
              <a:avLst/>
              <a:gdLst>
                <a:gd name="connsiteX0" fmla="*/ 0 w 244797"/>
                <a:gd name="connsiteY0" fmla="*/ 0 h 181931"/>
                <a:gd name="connsiteX1" fmla="*/ 244797 w 244797"/>
                <a:gd name="connsiteY1" fmla="*/ 0 h 181931"/>
                <a:gd name="connsiteX2" fmla="*/ 244797 w 244797"/>
                <a:gd name="connsiteY2" fmla="*/ 181931 h 181931"/>
                <a:gd name="connsiteX3" fmla="*/ 0 w 244797"/>
                <a:gd name="connsiteY3" fmla="*/ 181931 h 181931"/>
              </a:gdLst>
              <a:ahLst/>
              <a:cxnLst>
                <a:cxn ang="0">
                  <a:pos x="connsiteX0" y="connsiteY0"/>
                </a:cxn>
                <a:cxn ang="0">
                  <a:pos x="connsiteX1" y="connsiteY1"/>
                </a:cxn>
                <a:cxn ang="0">
                  <a:pos x="connsiteX2" y="connsiteY2"/>
                </a:cxn>
                <a:cxn ang="0">
                  <a:pos x="connsiteX3" y="connsiteY3"/>
                </a:cxn>
              </a:cxnLst>
              <a:rect l="l" t="t" r="r" b="b"/>
              <a:pathLst>
                <a:path w="244797" h="181931">
                  <a:moveTo>
                    <a:pt x="0" y="0"/>
                  </a:moveTo>
                  <a:lnTo>
                    <a:pt x="244797" y="0"/>
                  </a:lnTo>
                  <a:lnTo>
                    <a:pt x="244797" y="181931"/>
                  </a:lnTo>
                  <a:lnTo>
                    <a:pt x="0" y="181931"/>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4" name="图形 11">
              <a:extLst>
                <a:ext uri="{FF2B5EF4-FFF2-40B4-BE49-F238E27FC236}">
                  <a16:creationId xmlns:a16="http://schemas.microsoft.com/office/drawing/2014/main" id="{46555959-7570-411A-9A0D-E2C3E797D9A9}"/>
                </a:ext>
              </a:extLst>
            </p:cNvPr>
            <p:cNvSpPr/>
            <p:nvPr/>
          </p:nvSpPr>
          <p:spPr>
            <a:xfrm>
              <a:off x="5400675" y="3890009"/>
              <a:ext cx="281940" cy="231457"/>
            </a:xfrm>
            <a:custGeom>
              <a:avLst/>
              <a:gdLst>
                <a:gd name="connsiteX0" fmla="*/ 36195 w 281940"/>
                <a:gd name="connsiteY0" fmla="*/ 231458 h 231457"/>
                <a:gd name="connsiteX1" fmla="*/ 31433 w 281940"/>
                <a:gd name="connsiteY1" fmla="*/ 227648 h 231457"/>
                <a:gd name="connsiteX2" fmla="*/ 0 w 281940"/>
                <a:gd name="connsiteY2" fmla="*/ 47625 h 231457"/>
                <a:gd name="connsiteX3" fmla="*/ 952 w 281940"/>
                <a:gd name="connsiteY3" fmla="*/ 43815 h 231457"/>
                <a:gd name="connsiteX4" fmla="*/ 3810 w 281940"/>
                <a:gd name="connsiteY4" fmla="*/ 41910 h 231457"/>
                <a:gd name="connsiteX5" fmla="*/ 244792 w 281940"/>
                <a:gd name="connsiteY5" fmla="*/ 0 h 231457"/>
                <a:gd name="connsiteX6" fmla="*/ 250508 w 281940"/>
                <a:gd name="connsiteY6" fmla="*/ 3810 h 231457"/>
                <a:gd name="connsiteX7" fmla="*/ 250508 w 281940"/>
                <a:gd name="connsiteY7" fmla="*/ 3810 h 231457"/>
                <a:gd name="connsiteX8" fmla="*/ 281940 w 281940"/>
                <a:gd name="connsiteY8" fmla="*/ 182880 h 231457"/>
                <a:gd name="connsiteX9" fmla="*/ 280988 w 281940"/>
                <a:gd name="connsiteY9" fmla="*/ 186690 h 231457"/>
                <a:gd name="connsiteX10" fmla="*/ 278130 w 281940"/>
                <a:gd name="connsiteY10" fmla="*/ 188595 h 231457"/>
                <a:gd name="connsiteX11" fmla="*/ 36195 w 281940"/>
                <a:gd name="connsiteY11" fmla="*/ 231458 h 231457"/>
                <a:gd name="connsiteX12" fmla="*/ 36195 w 281940"/>
                <a:gd name="connsiteY12" fmla="*/ 231458 h 231457"/>
                <a:gd name="connsiteX13" fmla="*/ 10477 w 281940"/>
                <a:gd name="connsiteY13" fmla="*/ 50483 h 231457"/>
                <a:gd name="connsiteX14" fmla="*/ 40005 w 281940"/>
                <a:gd name="connsiteY14" fmla="*/ 220028 h 231457"/>
                <a:gd name="connsiteX15" fmla="*/ 271463 w 281940"/>
                <a:gd name="connsiteY15" fmla="*/ 180023 h 231457"/>
                <a:gd name="connsiteX16" fmla="*/ 241935 w 281940"/>
                <a:gd name="connsiteY16" fmla="*/ 10478 h 231457"/>
                <a:gd name="connsiteX17" fmla="*/ 10477 w 281940"/>
                <a:gd name="connsiteY17" fmla="*/ 50483 h 23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940" h="231457">
                  <a:moveTo>
                    <a:pt x="36195" y="231458"/>
                  </a:moveTo>
                  <a:cubicBezTo>
                    <a:pt x="34290" y="231458"/>
                    <a:pt x="31433" y="229553"/>
                    <a:pt x="31433" y="227648"/>
                  </a:cubicBezTo>
                  <a:lnTo>
                    <a:pt x="0" y="47625"/>
                  </a:lnTo>
                  <a:cubicBezTo>
                    <a:pt x="0" y="46673"/>
                    <a:pt x="0" y="44768"/>
                    <a:pt x="952" y="43815"/>
                  </a:cubicBezTo>
                  <a:cubicBezTo>
                    <a:pt x="1905" y="42863"/>
                    <a:pt x="2858" y="41910"/>
                    <a:pt x="3810" y="41910"/>
                  </a:cubicBezTo>
                  <a:lnTo>
                    <a:pt x="244792" y="0"/>
                  </a:lnTo>
                  <a:cubicBezTo>
                    <a:pt x="247650" y="0"/>
                    <a:pt x="249555" y="953"/>
                    <a:pt x="250508" y="3810"/>
                  </a:cubicBezTo>
                  <a:cubicBezTo>
                    <a:pt x="250508" y="3810"/>
                    <a:pt x="250508" y="3810"/>
                    <a:pt x="250508" y="3810"/>
                  </a:cubicBezTo>
                  <a:lnTo>
                    <a:pt x="281940" y="182880"/>
                  </a:lnTo>
                  <a:cubicBezTo>
                    <a:pt x="281940" y="183833"/>
                    <a:pt x="281940" y="185738"/>
                    <a:pt x="280988" y="186690"/>
                  </a:cubicBezTo>
                  <a:cubicBezTo>
                    <a:pt x="280035" y="187643"/>
                    <a:pt x="279083" y="188595"/>
                    <a:pt x="278130" y="188595"/>
                  </a:cubicBezTo>
                  <a:lnTo>
                    <a:pt x="36195" y="231458"/>
                  </a:lnTo>
                  <a:lnTo>
                    <a:pt x="36195" y="231458"/>
                  </a:lnTo>
                  <a:close/>
                  <a:moveTo>
                    <a:pt x="10477" y="50483"/>
                  </a:moveTo>
                  <a:lnTo>
                    <a:pt x="40005" y="220028"/>
                  </a:lnTo>
                  <a:lnTo>
                    <a:pt x="271463" y="180023"/>
                  </a:lnTo>
                  <a:lnTo>
                    <a:pt x="241935" y="10478"/>
                  </a:lnTo>
                  <a:lnTo>
                    <a:pt x="10477" y="5048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5" name="图形 11">
              <a:extLst>
                <a:ext uri="{FF2B5EF4-FFF2-40B4-BE49-F238E27FC236}">
                  <a16:creationId xmlns:a16="http://schemas.microsoft.com/office/drawing/2014/main" id="{577F94D9-0C5C-4FB8-865D-BABAFFF6E45E}"/>
                </a:ext>
              </a:extLst>
            </p:cNvPr>
            <p:cNvSpPr/>
            <p:nvPr/>
          </p:nvSpPr>
          <p:spPr>
            <a:xfrm>
              <a:off x="5485447" y="3835717"/>
              <a:ext cx="101055" cy="134832"/>
            </a:xfrm>
            <a:custGeom>
              <a:avLst/>
              <a:gdLst>
                <a:gd name="connsiteX0" fmla="*/ 57150 w 101055"/>
                <a:gd name="connsiteY0" fmla="*/ 0 h 134832"/>
                <a:gd name="connsiteX1" fmla="*/ 66675 w 101055"/>
                <a:gd name="connsiteY1" fmla="*/ 35242 h 134832"/>
                <a:gd name="connsiteX2" fmla="*/ 100965 w 101055"/>
                <a:gd name="connsiteY2" fmla="*/ 64770 h 134832"/>
                <a:gd name="connsiteX3" fmla="*/ 79057 w 101055"/>
                <a:gd name="connsiteY3" fmla="*/ 74295 h 134832"/>
                <a:gd name="connsiteX4" fmla="*/ 82867 w 101055"/>
                <a:gd name="connsiteY4" fmla="*/ 120015 h 134832"/>
                <a:gd name="connsiteX5" fmla="*/ 23813 w 101055"/>
                <a:gd name="connsiteY5" fmla="*/ 130492 h 134832"/>
                <a:gd name="connsiteX6" fmla="*/ 0 w 101055"/>
                <a:gd name="connsiteY6" fmla="*/ 10478 h 13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55" h="134832">
                  <a:moveTo>
                    <a:pt x="57150" y="0"/>
                  </a:moveTo>
                  <a:cubicBezTo>
                    <a:pt x="57150" y="0"/>
                    <a:pt x="59055" y="28575"/>
                    <a:pt x="66675" y="35242"/>
                  </a:cubicBezTo>
                  <a:cubicBezTo>
                    <a:pt x="74295" y="41910"/>
                    <a:pt x="102870" y="59055"/>
                    <a:pt x="100965" y="64770"/>
                  </a:cubicBezTo>
                  <a:cubicBezTo>
                    <a:pt x="99060" y="70485"/>
                    <a:pt x="79057" y="74295"/>
                    <a:pt x="79057" y="74295"/>
                  </a:cubicBezTo>
                  <a:cubicBezTo>
                    <a:pt x="79057" y="74295"/>
                    <a:pt x="96202" y="109538"/>
                    <a:pt x="82867" y="120015"/>
                  </a:cubicBezTo>
                  <a:cubicBezTo>
                    <a:pt x="68580" y="130492"/>
                    <a:pt x="30480" y="140970"/>
                    <a:pt x="23813" y="130492"/>
                  </a:cubicBezTo>
                  <a:cubicBezTo>
                    <a:pt x="16192" y="120015"/>
                    <a:pt x="0" y="10478"/>
                    <a:pt x="0" y="10478"/>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6" name="图形 11">
              <a:extLst>
                <a:ext uri="{FF2B5EF4-FFF2-40B4-BE49-F238E27FC236}">
                  <a16:creationId xmlns:a16="http://schemas.microsoft.com/office/drawing/2014/main" id="{5F4C8F72-6876-43D4-B9E8-932F5AD55DAF}"/>
                </a:ext>
              </a:extLst>
            </p:cNvPr>
            <p:cNvSpPr/>
            <p:nvPr/>
          </p:nvSpPr>
          <p:spPr>
            <a:xfrm>
              <a:off x="5480685" y="3830954"/>
              <a:ext cx="113605" cy="144779"/>
            </a:xfrm>
            <a:custGeom>
              <a:avLst/>
              <a:gdLst>
                <a:gd name="connsiteX0" fmla="*/ 40957 w 113605"/>
                <a:gd name="connsiteY0" fmla="*/ 144780 h 144779"/>
                <a:gd name="connsiteX1" fmla="*/ 35242 w 113605"/>
                <a:gd name="connsiteY1" fmla="*/ 144780 h 144779"/>
                <a:gd name="connsiteX2" fmla="*/ 23813 w 113605"/>
                <a:gd name="connsiteY2" fmla="*/ 138113 h 144779"/>
                <a:gd name="connsiteX3" fmla="*/ 0 w 113605"/>
                <a:gd name="connsiteY3" fmla="*/ 16192 h 144779"/>
                <a:gd name="connsiteX4" fmla="*/ 3810 w 113605"/>
                <a:gd name="connsiteY4" fmla="*/ 10478 h 144779"/>
                <a:gd name="connsiteX5" fmla="*/ 9525 w 113605"/>
                <a:gd name="connsiteY5" fmla="*/ 14288 h 144779"/>
                <a:gd name="connsiteX6" fmla="*/ 32385 w 113605"/>
                <a:gd name="connsiteY6" fmla="*/ 132398 h 144779"/>
                <a:gd name="connsiteX7" fmla="*/ 37148 w 113605"/>
                <a:gd name="connsiteY7" fmla="*/ 134303 h 144779"/>
                <a:gd name="connsiteX8" fmla="*/ 85725 w 113605"/>
                <a:gd name="connsiteY8" fmla="*/ 120967 h 144779"/>
                <a:gd name="connsiteX9" fmla="*/ 80963 w 113605"/>
                <a:gd name="connsiteY9" fmla="*/ 81915 h 144779"/>
                <a:gd name="connsiteX10" fmla="*/ 80963 w 113605"/>
                <a:gd name="connsiteY10" fmla="*/ 77153 h 144779"/>
                <a:gd name="connsiteX11" fmla="*/ 84773 w 113605"/>
                <a:gd name="connsiteY11" fmla="*/ 74295 h 144779"/>
                <a:gd name="connsiteX12" fmla="*/ 102870 w 113605"/>
                <a:gd name="connsiteY12" fmla="*/ 68580 h 144779"/>
                <a:gd name="connsiteX13" fmla="*/ 80010 w 113605"/>
                <a:gd name="connsiteY13" fmla="*/ 50483 h 144779"/>
                <a:gd name="connsiteX14" fmla="*/ 71438 w 113605"/>
                <a:gd name="connsiteY14" fmla="*/ 43815 h 144779"/>
                <a:gd name="connsiteX15" fmla="*/ 60007 w 113605"/>
                <a:gd name="connsiteY15" fmla="*/ 4763 h 144779"/>
                <a:gd name="connsiteX16" fmla="*/ 64770 w 113605"/>
                <a:gd name="connsiteY16" fmla="*/ 0 h 144779"/>
                <a:gd name="connsiteX17" fmla="*/ 69532 w 113605"/>
                <a:gd name="connsiteY17" fmla="*/ 4763 h 144779"/>
                <a:gd name="connsiteX18" fmla="*/ 69532 w 113605"/>
                <a:gd name="connsiteY18" fmla="*/ 4763 h 144779"/>
                <a:gd name="connsiteX19" fmla="*/ 77152 w 113605"/>
                <a:gd name="connsiteY19" fmla="*/ 37148 h 144779"/>
                <a:gd name="connsiteX20" fmla="*/ 85725 w 113605"/>
                <a:gd name="connsiteY20" fmla="*/ 42863 h 144779"/>
                <a:gd name="connsiteX21" fmla="*/ 113348 w 113605"/>
                <a:gd name="connsiteY21" fmla="*/ 71438 h 144779"/>
                <a:gd name="connsiteX22" fmla="*/ 94298 w 113605"/>
                <a:gd name="connsiteY22" fmla="*/ 82867 h 144779"/>
                <a:gd name="connsiteX23" fmla="*/ 93345 w 113605"/>
                <a:gd name="connsiteY23" fmla="*/ 128588 h 144779"/>
                <a:gd name="connsiteX24" fmla="*/ 40957 w 113605"/>
                <a:gd name="connsiteY24" fmla="*/ 144780 h 144779"/>
                <a:gd name="connsiteX25" fmla="*/ 101917 w 113605"/>
                <a:gd name="connsiteY25" fmla="*/ 69533 h 144779"/>
                <a:gd name="connsiteX26" fmla="*/ 101917 w 113605"/>
                <a:gd name="connsiteY26" fmla="*/ 69533 h 14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605" h="144779">
                  <a:moveTo>
                    <a:pt x="40957" y="144780"/>
                  </a:moveTo>
                  <a:cubicBezTo>
                    <a:pt x="39052" y="144780"/>
                    <a:pt x="37148" y="144780"/>
                    <a:pt x="35242" y="144780"/>
                  </a:cubicBezTo>
                  <a:cubicBezTo>
                    <a:pt x="30480" y="144780"/>
                    <a:pt x="26670" y="141923"/>
                    <a:pt x="23813" y="138113"/>
                  </a:cubicBezTo>
                  <a:cubicBezTo>
                    <a:pt x="16192" y="127635"/>
                    <a:pt x="1905" y="34290"/>
                    <a:pt x="0" y="16192"/>
                  </a:cubicBezTo>
                  <a:cubicBezTo>
                    <a:pt x="0" y="13335"/>
                    <a:pt x="1905" y="11430"/>
                    <a:pt x="3810" y="10478"/>
                  </a:cubicBezTo>
                  <a:cubicBezTo>
                    <a:pt x="5715" y="9525"/>
                    <a:pt x="8573" y="12383"/>
                    <a:pt x="9525" y="14288"/>
                  </a:cubicBezTo>
                  <a:cubicBezTo>
                    <a:pt x="17145" y="67628"/>
                    <a:pt x="27623" y="126683"/>
                    <a:pt x="32385" y="132398"/>
                  </a:cubicBezTo>
                  <a:cubicBezTo>
                    <a:pt x="33338" y="133350"/>
                    <a:pt x="35242" y="134303"/>
                    <a:pt x="37148" y="134303"/>
                  </a:cubicBezTo>
                  <a:cubicBezTo>
                    <a:pt x="54292" y="134303"/>
                    <a:pt x="71438" y="129540"/>
                    <a:pt x="85725" y="120967"/>
                  </a:cubicBezTo>
                  <a:cubicBezTo>
                    <a:pt x="94298" y="115253"/>
                    <a:pt x="85725" y="92392"/>
                    <a:pt x="80963" y="81915"/>
                  </a:cubicBezTo>
                  <a:cubicBezTo>
                    <a:pt x="80010" y="80963"/>
                    <a:pt x="80010" y="79058"/>
                    <a:pt x="80963" y="77153"/>
                  </a:cubicBezTo>
                  <a:cubicBezTo>
                    <a:pt x="81915" y="76200"/>
                    <a:pt x="82867" y="75248"/>
                    <a:pt x="84773" y="74295"/>
                  </a:cubicBezTo>
                  <a:cubicBezTo>
                    <a:pt x="90488" y="73342"/>
                    <a:pt x="97155" y="71438"/>
                    <a:pt x="102870" y="68580"/>
                  </a:cubicBezTo>
                  <a:cubicBezTo>
                    <a:pt x="96202" y="61913"/>
                    <a:pt x="87630" y="55245"/>
                    <a:pt x="80010" y="50483"/>
                  </a:cubicBezTo>
                  <a:cubicBezTo>
                    <a:pt x="76200" y="47625"/>
                    <a:pt x="73342" y="45720"/>
                    <a:pt x="71438" y="43815"/>
                  </a:cubicBezTo>
                  <a:cubicBezTo>
                    <a:pt x="61913" y="36195"/>
                    <a:pt x="60007" y="9525"/>
                    <a:pt x="60007" y="4763"/>
                  </a:cubicBezTo>
                  <a:cubicBezTo>
                    <a:pt x="60007" y="1905"/>
                    <a:pt x="61913" y="0"/>
                    <a:pt x="64770" y="0"/>
                  </a:cubicBezTo>
                  <a:cubicBezTo>
                    <a:pt x="67627" y="0"/>
                    <a:pt x="69532" y="1905"/>
                    <a:pt x="69532" y="4763"/>
                  </a:cubicBezTo>
                  <a:cubicBezTo>
                    <a:pt x="69532" y="4763"/>
                    <a:pt x="69532" y="4763"/>
                    <a:pt x="69532" y="4763"/>
                  </a:cubicBezTo>
                  <a:cubicBezTo>
                    <a:pt x="70485" y="18098"/>
                    <a:pt x="73342" y="33338"/>
                    <a:pt x="77152" y="37148"/>
                  </a:cubicBezTo>
                  <a:cubicBezTo>
                    <a:pt x="79057" y="39053"/>
                    <a:pt x="81915" y="40958"/>
                    <a:pt x="85725" y="42863"/>
                  </a:cubicBezTo>
                  <a:cubicBezTo>
                    <a:pt x="106680" y="58103"/>
                    <a:pt x="115252" y="64770"/>
                    <a:pt x="113348" y="71438"/>
                  </a:cubicBezTo>
                  <a:cubicBezTo>
                    <a:pt x="111442" y="77153"/>
                    <a:pt x="101917" y="80963"/>
                    <a:pt x="94298" y="82867"/>
                  </a:cubicBezTo>
                  <a:cubicBezTo>
                    <a:pt x="99060" y="94298"/>
                    <a:pt x="107632" y="118110"/>
                    <a:pt x="93345" y="128588"/>
                  </a:cubicBezTo>
                  <a:cubicBezTo>
                    <a:pt x="76200" y="138113"/>
                    <a:pt x="59055" y="143828"/>
                    <a:pt x="40957" y="144780"/>
                  </a:cubicBezTo>
                  <a:close/>
                  <a:moveTo>
                    <a:pt x="101917" y="69533"/>
                  </a:moveTo>
                  <a:lnTo>
                    <a:pt x="101917" y="6953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7" name="图形 11">
              <a:extLst>
                <a:ext uri="{FF2B5EF4-FFF2-40B4-BE49-F238E27FC236}">
                  <a16:creationId xmlns:a16="http://schemas.microsoft.com/office/drawing/2014/main" id="{8D895982-9704-4FFD-86E6-0BBAF3901805}"/>
                </a:ext>
              </a:extLst>
            </p:cNvPr>
            <p:cNvSpPr/>
            <p:nvPr/>
          </p:nvSpPr>
          <p:spPr>
            <a:xfrm>
              <a:off x="5351145" y="3427095"/>
              <a:ext cx="204787" cy="447675"/>
            </a:xfrm>
            <a:custGeom>
              <a:avLst/>
              <a:gdLst>
                <a:gd name="connsiteX0" fmla="*/ 116205 w 204787"/>
                <a:gd name="connsiteY0" fmla="*/ 0 h 447675"/>
                <a:gd name="connsiteX1" fmla="*/ 204788 w 204787"/>
                <a:gd name="connsiteY1" fmla="*/ 419100 h 447675"/>
                <a:gd name="connsiteX2" fmla="*/ 128588 w 204787"/>
                <a:gd name="connsiteY2" fmla="*/ 447675 h 447675"/>
                <a:gd name="connsiteX3" fmla="*/ 0 w 204787"/>
                <a:gd name="connsiteY3" fmla="*/ 44767 h 447675"/>
              </a:gdLst>
              <a:ahLst/>
              <a:cxnLst>
                <a:cxn ang="0">
                  <a:pos x="connsiteX0" y="connsiteY0"/>
                </a:cxn>
                <a:cxn ang="0">
                  <a:pos x="connsiteX1" y="connsiteY1"/>
                </a:cxn>
                <a:cxn ang="0">
                  <a:pos x="connsiteX2" y="connsiteY2"/>
                </a:cxn>
                <a:cxn ang="0">
                  <a:pos x="connsiteX3" y="connsiteY3"/>
                </a:cxn>
              </a:cxnLst>
              <a:rect l="l" t="t" r="r" b="b"/>
              <a:pathLst>
                <a:path w="204787" h="447675">
                  <a:moveTo>
                    <a:pt x="116205" y="0"/>
                  </a:moveTo>
                  <a:lnTo>
                    <a:pt x="204788" y="419100"/>
                  </a:lnTo>
                  <a:lnTo>
                    <a:pt x="128588" y="447675"/>
                  </a:lnTo>
                  <a:cubicBezTo>
                    <a:pt x="128588" y="447675"/>
                    <a:pt x="11430" y="73342"/>
                    <a:pt x="0" y="44767"/>
                  </a:cubicBezTo>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8" name="图形 11">
              <a:extLst>
                <a:ext uri="{FF2B5EF4-FFF2-40B4-BE49-F238E27FC236}">
                  <a16:creationId xmlns:a16="http://schemas.microsoft.com/office/drawing/2014/main" id="{8B2F8449-FC9D-45CE-A7A8-5DCDEF38B4E2}"/>
                </a:ext>
              </a:extLst>
            </p:cNvPr>
            <p:cNvSpPr/>
            <p:nvPr/>
          </p:nvSpPr>
          <p:spPr>
            <a:xfrm>
              <a:off x="5347913" y="3422332"/>
              <a:ext cx="213034" cy="458152"/>
            </a:xfrm>
            <a:custGeom>
              <a:avLst/>
              <a:gdLst>
                <a:gd name="connsiteX0" fmla="*/ 132771 w 213034"/>
                <a:gd name="connsiteY0" fmla="*/ 458152 h 458152"/>
                <a:gd name="connsiteX1" fmla="*/ 130866 w 213034"/>
                <a:gd name="connsiteY1" fmla="*/ 458152 h 458152"/>
                <a:gd name="connsiteX2" fmla="*/ 128009 w 213034"/>
                <a:gd name="connsiteY2" fmla="*/ 455295 h 458152"/>
                <a:gd name="connsiteX3" fmla="*/ 374 w 213034"/>
                <a:gd name="connsiteY3" fmla="*/ 52388 h 458152"/>
                <a:gd name="connsiteX4" fmla="*/ 2279 w 213034"/>
                <a:gd name="connsiteY4" fmla="*/ 45720 h 458152"/>
                <a:gd name="connsiteX5" fmla="*/ 8946 w 213034"/>
                <a:gd name="connsiteY5" fmla="*/ 47625 h 458152"/>
                <a:gd name="connsiteX6" fmla="*/ 8946 w 213034"/>
                <a:gd name="connsiteY6" fmla="*/ 48577 h 458152"/>
                <a:gd name="connsiteX7" fmla="*/ 135629 w 213034"/>
                <a:gd name="connsiteY7" fmla="*/ 446722 h 458152"/>
                <a:gd name="connsiteX8" fmla="*/ 203256 w 213034"/>
                <a:gd name="connsiteY8" fmla="*/ 421005 h 458152"/>
                <a:gd name="connsiteX9" fmla="*/ 114674 w 213034"/>
                <a:gd name="connsiteY9" fmla="*/ 5715 h 458152"/>
                <a:gd name="connsiteX10" fmla="*/ 118484 w 213034"/>
                <a:gd name="connsiteY10" fmla="*/ 0 h 458152"/>
                <a:gd name="connsiteX11" fmla="*/ 118484 w 213034"/>
                <a:gd name="connsiteY11" fmla="*/ 0 h 458152"/>
                <a:gd name="connsiteX12" fmla="*/ 124199 w 213034"/>
                <a:gd name="connsiteY12" fmla="*/ 3810 h 458152"/>
                <a:gd name="connsiteX13" fmla="*/ 212781 w 213034"/>
                <a:gd name="connsiteY13" fmla="*/ 422910 h 458152"/>
                <a:gd name="connsiteX14" fmla="*/ 209924 w 213034"/>
                <a:gd name="connsiteY14" fmla="*/ 428625 h 458152"/>
                <a:gd name="connsiteX15" fmla="*/ 133724 w 213034"/>
                <a:gd name="connsiteY15" fmla="*/ 457200 h 458152"/>
                <a:gd name="connsiteX16" fmla="*/ 132771 w 213034"/>
                <a:gd name="connsiteY16" fmla="*/ 458152 h 4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3034" h="458152">
                  <a:moveTo>
                    <a:pt x="132771" y="458152"/>
                  </a:moveTo>
                  <a:cubicBezTo>
                    <a:pt x="131819" y="458152"/>
                    <a:pt x="131819" y="458152"/>
                    <a:pt x="130866" y="458152"/>
                  </a:cubicBezTo>
                  <a:cubicBezTo>
                    <a:pt x="129914" y="457200"/>
                    <a:pt x="128961" y="456247"/>
                    <a:pt x="128009" y="455295"/>
                  </a:cubicBezTo>
                  <a:cubicBezTo>
                    <a:pt x="127056" y="451485"/>
                    <a:pt x="10851" y="80010"/>
                    <a:pt x="374" y="52388"/>
                  </a:cubicBezTo>
                  <a:cubicBezTo>
                    <a:pt x="-579" y="50483"/>
                    <a:pt x="374" y="46672"/>
                    <a:pt x="2279" y="45720"/>
                  </a:cubicBezTo>
                  <a:cubicBezTo>
                    <a:pt x="4184" y="44767"/>
                    <a:pt x="7994" y="45720"/>
                    <a:pt x="8946" y="47625"/>
                  </a:cubicBezTo>
                  <a:cubicBezTo>
                    <a:pt x="8946" y="47625"/>
                    <a:pt x="8946" y="48577"/>
                    <a:pt x="8946" y="48577"/>
                  </a:cubicBezTo>
                  <a:cubicBezTo>
                    <a:pt x="19424" y="75247"/>
                    <a:pt x="121341" y="401002"/>
                    <a:pt x="135629" y="446722"/>
                  </a:cubicBezTo>
                  <a:lnTo>
                    <a:pt x="203256" y="421005"/>
                  </a:lnTo>
                  <a:lnTo>
                    <a:pt x="114674" y="5715"/>
                  </a:lnTo>
                  <a:cubicBezTo>
                    <a:pt x="113721" y="2857"/>
                    <a:pt x="115626" y="952"/>
                    <a:pt x="118484" y="0"/>
                  </a:cubicBezTo>
                  <a:cubicBezTo>
                    <a:pt x="118484" y="0"/>
                    <a:pt x="118484" y="0"/>
                    <a:pt x="118484" y="0"/>
                  </a:cubicBezTo>
                  <a:cubicBezTo>
                    <a:pt x="121341" y="0"/>
                    <a:pt x="123246" y="952"/>
                    <a:pt x="124199" y="3810"/>
                  </a:cubicBezTo>
                  <a:lnTo>
                    <a:pt x="212781" y="422910"/>
                  </a:lnTo>
                  <a:cubicBezTo>
                    <a:pt x="213734" y="424815"/>
                    <a:pt x="211829" y="427672"/>
                    <a:pt x="209924" y="428625"/>
                  </a:cubicBezTo>
                  <a:lnTo>
                    <a:pt x="133724" y="457200"/>
                  </a:lnTo>
                  <a:cubicBezTo>
                    <a:pt x="134676" y="458152"/>
                    <a:pt x="133724" y="458152"/>
                    <a:pt x="132771" y="458152"/>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29" name="图形 11">
              <a:extLst>
                <a:ext uri="{FF2B5EF4-FFF2-40B4-BE49-F238E27FC236}">
                  <a16:creationId xmlns:a16="http://schemas.microsoft.com/office/drawing/2014/main" id="{7D3DFC84-91F5-460C-A42A-37802C46958F}"/>
                </a:ext>
              </a:extLst>
            </p:cNvPr>
            <p:cNvSpPr/>
            <p:nvPr/>
          </p:nvSpPr>
          <p:spPr>
            <a:xfrm>
              <a:off x="5535929" y="3430904"/>
              <a:ext cx="57150" cy="264795"/>
            </a:xfrm>
            <a:custGeom>
              <a:avLst/>
              <a:gdLst>
                <a:gd name="connsiteX0" fmla="*/ 0 w 57150"/>
                <a:gd name="connsiteY0" fmla="*/ 0 h 264795"/>
                <a:gd name="connsiteX1" fmla="*/ 57150 w 57150"/>
                <a:gd name="connsiteY1" fmla="*/ 264795 h 264795"/>
              </a:gdLst>
              <a:ahLst/>
              <a:cxnLst>
                <a:cxn ang="0">
                  <a:pos x="connsiteX0" y="connsiteY0"/>
                </a:cxn>
                <a:cxn ang="0">
                  <a:pos x="connsiteX1" y="connsiteY1"/>
                </a:cxn>
              </a:cxnLst>
              <a:rect l="l" t="t" r="r" b="b"/>
              <a:pathLst>
                <a:path w="57150" h="264795">
                  <a:moveTo>
                    <a:pt x="0" y="0"/>
                  </a:moveTo>
                  <a:cubicBezTo>
                    <a:pt x="0" y="0"/>
                    <a:pt x="48578" y="154305"/>
                    <a:pt x="57150" y="264795"/>
                  </a:cubicBezTo>
                </a:path>
              </a:pathLst>
            </a:custGeom>
            <a:solidFill>
              <a:srgbClr val="68E1FD"/>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0" name="图形 11">
              <a:extLst>
                <a:ext uri="{FF2B5EF4-FFF2-40B4-BE49-F238E27FC236}">
                  <a16:creationId xmlns:a16="http://schemas.microsoft.com/office/drawing/2014/main" id="{F4327C13-3278-42BD-BAB2-BEFCFF014AA6}"/>
                </a:ext>
              </a:extLst>
            </p:cNvPr>
            <p:cNvSpPr/>
            <p:nvPr/>
          </p:nvSpPr>
          <p:spPr>
            <a:xfrm>
              <a:off x="5530919" y="3426841"/>
              <a:ext cx="66922" cy="274573"/>
            </a:xfrm>
            <a:custGeom>
              <a:avLst/>
              <a:gdLst>
                <a:gd name="connsiteX0" fmla="*/ 62160 w 66922"/>
                <a:gd name="connsiteY0" fmla="*/ 274573 h 274573"/>
                <a:gd name="connsiteX1" fmla="*/ 57398 w 66922"/>
                <a:gd name="connsiteY1" fmla="*/ 269811 h 274573"/>
                <a:gd name="connsiteX2" fmla="*/ 248 w 66922"/>
                <a:gd name="connsiteY2" fmla="*/ 5968 h 274573"/>
                <a:gd name="connsiteX3" fmla="*/ 4058 w 66922"/>
                <a:gd name="connsiteY3" fmla="*/ 253 h 274573"/>
                <a:gd name="connsiteX4" fmla="*/ 9773 w 66922"/>
                <a:gd name="connsiteY4" fmla="*/ 3111 h 274573"/>
                <a:gd name="connsiteX5" fmla="*/ 66923 w 66922"/>
                <a:gd name="connsiteY5" fmla="*/ 269811 h 274573"/>
                <a:gd name="connsiteX6" fmla="*/ 62160 w 66922"/>
                <a:gd name="connsiteY6" fmla="*/ 274573 h 274573"/>
                <a:gd name="connsiteX7" fmla="*/ 62160 w 66922"/>
                <a:gd name="connsiteY7" fmla="*/ 274573 h 274573"/>
                <a:gd name="connsiteX8" fmla="*/ 62160 w 66922"/>
                <a:gd name="connsiteY8" fmla="*/ 274573 h 27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22" h="274573">
                  <a:moveTo>
                    <a:pt x="62160" y="274573"/>
                  </a:moveTo>
                  <a:cubicBezTo>
                    <a:pt x="59303" y="274573"/>
                    <a:pt x="57398" y="272668"/>
                    <a:pt x="57398" y="269811"/>
                  </a:cubicBezTo>
                  <a:cubicBezTo>
                    <a:pt x="49778" y="161226"/>
                    <a:pt x="1200" y="6921"/>
                    <a:pt x="248" y="5968"/>
                  </a:cubicBezTo>
                  <a:cubicBezTo>
                    <a:pt x="-705" y="3111"/>
                    <a:pt x="1200" y="1206"/>
                    <a:pt x="4058" y="253"/>
                  </a:cubicBezTo>
                  <a:cubicBezTo>
                    <a:pt x="5963" y="-699"/>
                    <a:pt x="8820" y="1206"/>
                    <a:pt x="9773" y="3111"/>
                  </a:cubicBezTo>
                  <a:cubicBezTo>
                    <a:pt x="10725" y="5016"/>
                    <a:pt x="59303" y="159321"/>
                    <a:pt x="66923" y="269811"/>
                  </a:cubicBezTo>
                  <a:cubicBezTo>
                    <a:pt x="66923" y="271716"/>
                    <a:pt x="65018" y="274573"/>
                    <a:pt x="62160" y="274573"/>
                  </a:cubicBezTo>
                  <a:cubicBezTo>
                    <a:pt x="63113" y="274573"/>
                    <a:pt x="63113" y="274573"/>
                    <a:pt x="62160" y="274573"/>
                  </a:cubicBezTo>
                  <a:lnTo>
                    <a:pt x="62160" y="27457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1" name="图形 11">
              <a:extLst>
                <a:ext uri="{FF2B5EF4-FFF2-40B4-BE49-F238E27FC236}">
                  <a16:creationId xmlns:a16="http://schemas.microsoft.com/office/drawing/2014/main" id="{46A0E096-8F3F-4948-A357-C77BB00F5622}"/>
                </a:ext>
              </a:extLst>
            </p:cNvPr>
            <p:cNvSpPr/>
            <p:nvPr/>
          </p:nvSpPr>
          <p:spPr>
            <a:xfrm>
              <a:off x="7163301" y="4037647"/>
              <a:ext cx="95723" cy="315277"/>
            </a:xfrm>
            <a:custGeom>
              <a:avLst/>
              <a:gdLst>
                <a:gd name="connsiteX0" fmla="*/ 89033 w 95723"/>
                <a:gd name="connsiteY0" fmla="*/ 288608 h 315277"/>
                <a:gd name="connsiteX1" fmla="*/ 36646 w 95723"/>
                <a:gd name="connsiteY1" fmla="*/ 0 h 315277"/>
                <a:gd name="connsiteX2" fmla="*/ 2356 w 95723"/>
                <a:gd name="connsiteY2" fmla="*/ 124778 h 315277"/>
                <a:gd name="connsiteX3" fmla="*/ 66173 w 95723"/>
                <a:gd name="connsiteY3" fmla="*/ 315278 h 315277"/>
                <a:gd name="connsiteX4" fmla="*/ 89033 w 95723"/>
                <a:gd name="connsiteY4" fmla="*/ 288608 h 31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3" h="315277">
                  <a:moveTo>
                    <a:pt x="89033" y="288608"/>
                  </a:moveTo>
                  <a:cubicBezTo>
                    <a:pt x="89033" y="288608"/>
                    <a:pt x="123323" y="117158"/>
                    <a:pt x="36646" y="0"/>
                  </a:cubicBezTo>
                  <a:cubicBezTo>
                    <a:pt x="36646" y="0"/>
                    <a:pt x="-10979" y="18098"/>
                    <a:pt x="2356" y="124778"/>
                  </a:cubicBezTo>
                  <a:cubicBezTo>
                    <a:pt x="10929" y="191453"/>
                    <a:pt x="32836" y="256223"/>
                    <a:pt x="66173" y="315278"/>
                  </a:cubicBezTo>
                  <a:lnTo>
                    <a:pt x="89033" y="288608"/>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2" name="图形 11">
              <a:extLst>
                <a:ext uri="{FF2B5EF4-FFF2-40B4-BE49-F238E27FC236}">
                  <a16:creationId xmlns:a16="http://schemas.microsoft.com/office/drawing/2014/main" id="{2A3AEC3E-FE11-4188-A53B-DCFDAA79BCCB}"/>
                </a:ext>
              </a:extLst>
            </p:cNvPr>
            <p:cNvSpPr/>
            <p:nvPr/>
          </p:nvSpPr>
          <p:spPr>
            <a:xfrm>
              <a:off x="7158582" y="4031558"/>
              <a:ext cx="105769" cy="326128"/>
            </a:xfrm>
            <a:custGeom>
              <a:avLst/>
              <a:gdLst>
                <a:gd name="connsiteX0" fmla="*/ 70892 w 105769"/>
                <a:gd name="connsiteY0" fmla="*/ 326129 h 326128"/>
                <a:gd name="connsiteX1" fmla="*/ 70892 w 105769"/>
                <a:gd name="connsiteY1" fmla="*/ 326129 h 326128"/>
                <a:gd name="connsiteX2" fmla="*/ 67082 w 105769"/>
                <a:gd name="connsiteY2" fmla="*/ 323271 h 326128"/>
                <a:gd name="connsiteX3" fmla="*/ 2312 w 105769"/>
                <a:gd name="connsiteY3" fmla="*/ 130866 h 326128"/>
                <a:gd name="connsiteX4" fmla="*/ 40412 w 105769"/>
                <a:gd name="connsiteY4" fmla="*/ 374 h 326128"/>
                <a:gd name="connsiteX5" fmla="*/ 46127 w 105769"/>
                <a:gd name="connsiteY5" fmla="*/ 2279 h 326128"/>
                <a:gd name="connsiteX6" fmla="*/ 99467 w 105769"/>
                <a:gd name="connsiteY6" fmla="*/ 295649 h 326128"/>
                <a:gd name="connsiteX7" fmla="*/ 98515 w 105769"/>
                <a:gd name="connsiteY7" fmla="*/ 297554 h 326128"/>
                <a:gd name="connsiteX8" fmla="*/ 75655 w 105769"/>
                <a:gd name="connsiteY8" fmla="*/ 324224 h 326128"/>
                <a:gd name="connsiteX9" fmla="*/ 70892 w 105769"/>
                <a:gd name="connsiteY9" fmla="*/ 326129 h 326128"/>
                <a:gd name="connsiteX10" fmla="*/ 39460 w 105769"/>
                <a:gd name="connsiteY10" fmla="*/ 11804 h 326128"/>
                <a:gd name="connsiteX11" fmla="*/ 11837 w 105769"/>
                <a:gd name="connsiteY11" fmla="*/ 129914 h 326128"/>
                <a:gd name="connsiteX12" fmla="*/ 71845 w 105769"/>
                <a:gd name="connsiteY12" fmla="*/ 312794 h 326128"/>
                <a:gd name="connsiteX13" fmla="*/ 89942 w 105769"/>
                <a:gd name="connsiteY13" fmla="*/ 292791 h 326128"/>
                <a:gd name="connsiteX14" fmla="*/ 39460 w 105769"/>
                <a:gd name="connsiteY14" fmla="*/ 11804 h 326128"/>
                <a:gd name="connsiteX15" fmla="*/ 93752 w 105769"/>
                <a:gd name="connsiteY15" fmla="*/ 294696 h 326128"/>
                <a:gd name="connsiteX16" fmla="*/ 93752 w 105769"/>
                <a:gd name="connsiteY16" fmla="*/ 294696 h 3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69" h="326128">
                  <a:moveTo>
                    <a:pt x="70892" y="326129"/>
                  </a:moveTo>
                  <a:lnTo>
                    <a:pt x="70892" y="326129"/>
                  </a:lnTo>
                  <a:cubicBezTo>
                    <a:pt x="68987" y="326129"/>
                    <a:pt x="68035" y="325176"/>
                    <a:pt x="67082" y="323271"/>
                  </a:cubicBezTo>
                  <a:cubicBezTo>
                    <a:pt x="33745" y="264216"/>
                    <a:pt x="11837" y="198494"/>
                    <a:pt x="2312" y="130866"/>
                  </a:cubicBezTo>
                  <a:cubicBezTo>
                    <a:pt x="-11023" y="21329"/>
                    <a:pt x="37555" y="1326"/>
                    <a:pt x="40412" y="374"/>
                  </a:cubicBezTo>
                  <a:cubicBezTo>
                    <a:pt x="42317" y="-579"/>
                    <a:pt x="45174" y="374"/>
                    <a:pt x="46127" y="2279"/>
                  </a:cubicBezTo>
                  <a:cubicBezTo>
                    <a:pt x="132805" y="120389"/>
                    <a:pt x="99467" y="293744"/>
                    <a:pt x="99467" y="295649"/>
                  </a:cubicBezTo>
                  <a:cubicBezTo>
                    <a:pt x="99467" y="296601"/>
                    <a:pt x="98515" y="297554"/>
                    <a:pt x="98515" y="297554"/>
                  </a:cubicBezTo>
                  <a:lnTo>
                    <a:pt x="75655" y="324224"/>
                  </a:lnTo>
                  <a:cubicBezTo>
                    <a:pt x="73749" y="325176"/>
                    <a:pt x="71845" y="326129"/>
                    <a:pt x="70892" y="326129"/>
                  </a:cubicBezTo>
                  <a:close/>
                  <a:moveTo>
                    <a:pt x="39460" y="11804"/>
                  </a:moveTo>
                  <a:cubicBezTo>
                    <a:pt x="29935" y="18471"/>
                    <a:pt x="1360" y="45141"/>
                    <a:pt x="11837" y="129914"/>
                  </a:cubicBezTo>
                  <a:cubicBezTo>
                    <a:pt x="20410" y="193731"/>
                    <a:pt x="40412" y="255644"/>
                    <a:pt x="71845" y="312794"/>
                  </a:cubicBezTo>
                  <a:lnTo>
                    <a:pt x="89942" y="292791"/>
                  </a:lnTo>
                  <a:cubicBezTo>
                    <a:pt x="91847" y="276599"/>
                    <a:pt x="117565" y="120389"/>
                    <a:pt x="39460" y="11804"/>
                  </a:cubicBezTo>
                  <a:close/>
                  <a:moveTo>
                    <a:pt x="93752" y="294696"/>
                  </a:moveTo>
                  <a:lnTo>
                    <a:pt x="93752" y="29469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3" name="图形 11">
              <a:extLst>
                <a:ext uri="{FF2B5EF4-FFF2-40B4-BE49-F238E27FC236}">
                  <a16:creationId xmlns:a16="http://schemas.microsoft.com/office/drawing/2014/main" id="{FB4B4D61-EAEE-4C93-8249-DAEB000D7FE3}"/>
                </a:ext>
              </a:extLst>
            </p:cNvPr>
            <p:cNvSpPr/>
            <p:nvPr/>
          </p:nvSpPr>
          <p:spPr>
            <a:xfrm>
              <a:off x="7031355" y="3924300"/>
              <a:ext cx="185737" cy="385762"/>
            </a:xfrm>
            <a:custGeom>
              <a:avLst/>
              <a:gdLst>
                <a:gd name="connsiteX0" fmla="*/ 185738 w 185737"/>
                <a:gd name="connsiteY0" fmla="*/ 377190 h 385762"/>
                <a:gd name="connsiteX1" fmla="*/ 0 w 185737"/>
                <a:gd name="connsiteY1" fmla="*/ 0 h 385762"/>
                <a:gd name="connsiteX2" fmla="*/ 43815 w 185737"/>
                <a:gd name="connsiteY2" fmla="*/ 200025 h 385762"/>
                <a:gd name="connsiteX3" fmla="*/ 151447 w 185737"/>
                <a:gd name="connsiteY3" fmla="*/ 385763 h 385762"/>
                <a:gd name="connsiteX4" fmla="*/ 185738 w 185737"/>
                <a:gd name="connsiteY4" fmla="*/ 377190 h 38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385762">
                  <a:moveTo>
                    <a:pt x="185738" y="377190"/>
                  </a:moveTo>
                  <a:cubicBezTo>
                    <a:pt x="185738" y="377190"/>
                    <a:pt x="145732" y="99060"/>
                    <a:pt x="0" y="0"/>
                  </a:cubicBezTo>
                  <a:cubicBezTo>
                    <a:pt x="4763" y="68580"/>
                    <a:pt x="20002" y="136208"/>
                    <a:pt x="43815" y="200025"/>
                  </a:cubicBezTo>
                  <a:cubicBezTo>
                    <a:pt x="81915" y="296228"/>
                    <a:pt x="151447" y="385763"/>
                    <a:pt x="151447" y="385763"/>
                  </a:cubicBezTo>
                  <a:lnTo>
                    <a:pt x="185738" y="37719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4" name="图形 11">
              <a:extLst>
                <a:ext uri="{FF2B5EF4-FFF2-40B4-BE49-F238E27FC236}">
                  <a16:creationId xmlns:a16="http://schemas.microsoft.com/office/drawing/2014/main" id="{E9A335A6-687B-493B-A1A5-035052B12C3C}"/>
                </a:ext>
              </a:extLst>
            </p:cNvPr>
            <p:cNvSpPr/>
            <p:nvPr/>
          </p:nvSpPr>
          <p:spPr>
            <a:xfrm>
              <a:off x="7026592" y="3918823"/>
              <a:ext cx="196214" cy="396001"/>
            </a:xfrm>
            <a:custGeom>
              <a:avLst/>
              <a:gdLst>
                <a:gd name="connsiteX0" fmla="*/ 156210 w 196214"/>
                <a:gd name="connsiteY0" fmla="*/ 396002 h 396001"/>
                <a:gd name="connsiteX1" fmla="*/ 152400 w 196214"/>
                <a:gd name="connsiteY1" fmla="*/ 394097 h 396001"/>
                <a:gd name="connsiteX2" fmla="*/ 43815 w 196214"/>
                <a:gd name="connsiteY2" fmla="*/ 207407 h 396001"/>
                <a:gd name="connsiteX3" fmla="*/ 0 w 196214"/>
                <a:gd name="connsiteY3" fmla="*/ 5477 h 396001"/>
                <a:gd name="connsiteX4" fmla="*/ 2857 w 196214"/>
                <a:gd name="connsiteY4" fmla="*/ 714 h 396001"/>
                <a:gd name="connsiteX5" fmla="*/ 7620 w 196214"/>
                <a:gd name="connsiteY5" fmla="*/ 714 h 396001"/>
                <a:gd name="connsiteX6" fmla="*/ 157163 w 196214"/>
                <a:gd name="connsiteY6" fmla="*/ 229314 h 396001"/>
                <a:gd name="connsiteX7" fmla="*/ 196215 w 196214"/>
                <a:gd name="connsiteY7" fmla="*/ 381714 h 396001"/>
                <a:gd name="connsiteX8" fmla="*/ 192405 w 196214"/>
                <a:gd name="connsiteY8" fmla="*/ 387429 h 396001"/>
                <a:gd name="connsiteX9" fmla="*/ 158115 w 196214"/>
                <a:gd name="connsiteY9" fmla="*/ 396002 h 396001"/>
                <a:gd name="connsiteX10" fmla="*/ 156210 w 196214"/>
                <a:gd name="connsiteY10" fmla="*/ 396002 h 396001"/>
                <a:gd name="connsiteX11" fmla="*/ 10477 w 196214"/>
                <a:gd name="connsiteY11" fmla="*/ 15954 h 396001"/>
                <a:gd name="connsiteX12" fmla="*/ 52388 w 196214"/>
                <a:gd name="connsiteY12" fmla="*/ 203597 h 396001"/>
                <a:gd name="connsiteX13" fmla="*/ 158115 w 196214"/>
                <a:gd name="connsiteY13" fmla="*/ 385524 h 396001"/>
                <a:gd name="connsiteX14" fmla="*/ 184785 w 196214"/>
                <a:gd name="connsiteY14" fmla="*/ 378857 h 396001"/>
                <a:gd name="connsiteX15" fmla="*/ 10477 w 196214"/>
                <a:gd name="connsiteY15" fmla="*/ 15954 h 396001"/>
                <a:gd name="connsiteX16" fmla="*/ 10477 w 196214"/>
                <a:gd name="connsiteY16" fmla="*/ 15954 h 3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214" h="396001">
                  <a:moveTo>
                    <a:pt x="156210" y="396002"/>
                  </a:moveTo>
                  <a:cubicBezTo>
                    <a:pt x="154305" y="396002"/>
                    <a:pt x="153352" y="395049"/>
                    <a:pt x="152400" y="394097"/>
                  </a:cubicBezTo>
                  <a:cubicBezTo>
                    <a:pt x="151447" y="393144"/>
                    <a:pt x="81915" y="302657"/>
                    <a:pt x="43815" y="207407"/>
                  </a:cubicBezTo>
                  <a:cubicBezTo>
                    <a:pt x="20002" y="142637"/>
                    <a:pt x="4763" y="75009"/>
                    <a:pt x="0" y="5477"/>
                  </a:cubicBezTo>
                  <a:cubicBezTo>
                    <a:pt x="0" y="3572"/>
                    <a:pt x="952" y="1667"/>
                    <a:pt x="2857" y="714"/>
                  </a:cubicBezTo>
                  <a:cubicBezTo>
                    <a:pt x="4763" y="-238"/>
                    <a:pt x="6667" y="-238"/>
                    <a:pt x="7620" y="714"/>
                  </a:cubicBezTo>
                  <a:cubicBezTo>
                    <a:pt x="83820" y="53102"/>
                    <a:pt x="131445" y="154067"/>
                    <a:pt x="157163" y="229314"/>
                  </a:cubicBezTo>
                  <a:cubicBezTo>
                    <a:pt x="174307" y="278844"/>
                    <a:pt x="187642" y="330279"/>
                    <a:pt x="196215" y="381714"/>
                  </a:cubicBezTo>
                  <a:cubicBezTo>
                    <a:pt x="196215" y="384572"/>
                    <a:pt x="195263" y="386477"/>
                    <a:pt x="192405" y="387429"/>
                  </a:cubicBezTo>
                  <a:lnTo>
                    <a:pt x="158115" y="396002"/>
                  </a:lnTo>
                  <a:lnTo>
                    <a:pt x="156210" y="396002"/>
                  </a:lnTo>
                  <a:close/>
                  <a:moveTo>
                    <a:pt x="10477" y="15954"/>
                  </a:moveTo>
                  <a:cubicBezTo>
                    <a:pt x="16192" y="79772"/>
                    <a:pt x="30480" y="143589"/>
                    <a:pt x="52388" y="203597"/>
                  </a:cubicBezTo>
                  <a:cubicBezTo>
                    <a:pt x="80010" y="268367"/>
                    <a:pt x="115252" y="329327"/>
                    <a:pt x="158115" y="385524"/>
                  </a:cubicBezTo>
                  <a:lnTo>
                    <a:pt x="184785" y="378857"/>
                  </a:lnTo>
                  <a:cubicBezTo>
                    <a:pt x="180022" y="343614"/>
                    <a:pt x="136207" y="110252"/>
                    <a:pt x="10477" y="15954"/>
                  </a:cubicBezTo>
                  <a:lnTo>
                    <a:pt x="10477" y="15954"/>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5" name="图形 11">
              <a:extLst>
                <a:ext uri="{FF2B5EF4-FFF2-40B4-BE49-F238E27FC236}">
                  <a16:creationId xmlns:a16="http://schemas.microsoft.com/office/drawing/2014/main" id="{5B0D99DC-24F1-40CD-8279-A679D10D5FD1}"/>
                </a:ext>
              </a:extLst>
            </p:cNvPr>
            <p:cNvSpPr/>
            <p:nvPr/>
          </p:nvSpPr>
          <p:spPr>
            <a:xfrm>
              <a:off x="7229227" y="3871912"/>
              <a:ext cx="122348" cy="455295"/>
            </a:xfrm>
            <a:custGeom>
              <a:avLst/>
              <a:gdLst>
                <a:gd name="connsiteX0" fmla="*/ 51683 w 122348"/>
                <a:gd name="connsiteY0" fmla="*/ 454342 h 455295"/>
                <a:gd name="connsiteX1" fmla="*/ 112643 w 122348"/>
                <a:gd name="connsiteY1" fmla="*/ 0 h 455295"/>
                <a:gd name="connsiteX2" fmla="*/ 23108 w 122348"/>
                <a:gd name="connsiteY2" fmla="*/ 158115 h 455295"/>
                <a:gd name="connsiteX3" fmla="*/ 4058 w 122348"/>
                <a:gd name="connsiteY3" fmla="*/ 455295 h 455295"/>
                <a:gd name="connsiteX4" fmla="*/ 51683 w 122348"/>
                <a:gd name="connsiteY4" fmla="*/ 454342 h 45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48" h="455295">
                  <a:moveTo>
                    <a:pt x="51683" y="454342"/>
                  </a:moveTo>
                  <a:cubicBezTo>
                    <a:pt x="51683" y="454342"/>
                    <a:pt x="153600" y="187642"/>
                    <a:pt x="112643" y="0"/>
                  </a:cubicBezTo>
                  <a:cubicBezTo>
                    <a:pt x="112643" y="0"/>
                    <a:pt x="59303" y="48578"/>
                    <a:pt x="23108" y="158115"/>
                  </a:cubicBezTo>
                  <a:cubicBezTo>
                    <a:pt x="-13087" y="266700"/>
                    <a:pt x="4058" y="455295"/>
                    <a:pt x="4058" y="455295"/>
                  </a:cubicBezTo>
                  <a:lnTo>
                    <a:pt x="51683" y="454342"/>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6" name="图形 11">
              <a:extLst>
                <a:ext uri="{FF2B5EF4-FFF2-40B4-BE49-F238E27FC236}">
                  <a16:creationId xmlns:a16="http://schemas.microsoft.com/office/drawing/2014/main" id="{D96C2372-D48B-4A18-BABF-619564310488}"/>
                </a:ext>
              </a:extLst>
            </p:cNvPr>
            <p:cNvSpPr/>
            <p:nvPr/>
          </p:nvSpPr>
          <p:spPr>
            <a:xfrm>
              <a:off x="7224809" y="3865802"/>
              <a:ext cx="131591" cy="465214"/>
            </a:xfrm>
            <a:custGeom>
              <a:avLst/>
              <a:gdLst>
                <a:gd name="connsiteX0" fmla="*/ 56101 w 131591"/>
                <a:gd name="connsiteY0" fmla="*/ 465215 h 465214"/>
                <a:gd name="connsiteX1" fmla="*/ 8476 w 131591"/>
                <a:gd name="connsiteY1" fmla="*/ 465215 h 465214"/>
                <a:gd name="connsiteX2" fmla="*/ 3713 w 131591"/>
                <a:gd name="connsiteY2" fmla="*/ 460452 h 465214"/>
                <a:gd name="connsiteX3" fmla="*/ 22763 w 131591"/>
                <a:gd name="connsiteY3" fmla="*/ 161367 h 465214"/>
                <a:gd name="connsiteX4" fmla="*/ 113251 w 131591"/>
                <a:gd name="connsiteY4" fmla="*/ 1347 h 465214"/>
                <a:gd name="connsiteX5" fmla="*/ 118013 w 131591"/>
                <a:gd name="connsiteY5" fmla="*/ 394 h 465214"/>
                <a:gd name="connsiteX6" fmla="*/ 121823 w 131591"/>
                <a:gd name="connsiteY6" fmla="*/ 4205 h 465214"/>
                <a:gd name="connsiteX7" fmla="*/ 59911 w 131591"/>
                <a:gd name="connsiteY7" fmla="*/ 461405 h 465214"/>
                <a:gd name="connsiteX8" fmla="*/ 56101 w 131591"/>
                <a:gd name="connsiteY8" fmla="*/ 465215 h 465214"/>
                <a:gd name="connsiteX9" fmla="*/ 12286 w 131591"/>
                <a:gd name="connsiteY9" fmla="*/ 455690 h 465214"/>
                <a:gd name="connsiteX10" fmla="*/ 52291 w 131591"/>
                <a:gd name="connsiteY10" fmla="*/ 455690 h 465214"/>
                <a:gd name="connsiteX11" fmla="*/ 114203 w 131591"/>
                <a:gd name="connsiteY11" fmla="*/ 16587 h 465214"/>
                <a:gd name="connsiteX12" fmla="*/ 32288 w 131591"/>
                <a:gd name="connsiteY12" fmla="*/ 166130 h 465214"/>
                <a:gd name="connsiteX13" fmla="*/ 12286 w 131591"/>
                <a:gd name="connsiteY13" fmla="*/ 455690 h 465214"/>
                <a:gd name="connsiteX14" fmla="*/ 12286 w 131591"/>
                <a:gd name="connsiteY14" fmla="*/ 455690 h 46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591" h="465214">
                  <a:moveTo>
                    <a:pt x="56101" y="465215"/>
                  </a:moveTo>
                  <a:lnTo>
                    <a:pt x="8476" y="465215"/>
                  </a:lnTo>
                  <a:cubicBezTo>
                    <a:pt x="5618" y="465215"/>
                    <a:pt x="3713" y="463310"/>
                    <a:pt x="3713" y="460452"/>
                  </a:cubicBezTo>
                  <a:cubicBezTo>
                    <a:pt x="3713" y="458547"/>
                    <a:pt x="-12479" y="269952"/>
                    <a:pt x="22763" y="161367"/>
                  </a:cubicBezTo>
                  <a:cubicBezTo>
                    <a:pt x="58006" y="52782"/>
                    <a:pt x="111346" y="3252"/>
                    <a:pt x="113251" y="1347"/>
                  </a:cubicBezTo>
                  <a:cubicBezTo>
                    <a:pt x="114203" y="394"/>
                    <a:pt x="116108" y="-558"/>
                    <a:pt x="118013" y="394"/>
                  </a:cubicBezTo>
                  <a:cubicBezTo>
                    <a:pt x="119918" y="1347"/>
                    <a:pt x="120871" y="2300"/>
                    <a:pt x="121823" y="4205"/>
                  </a:cubicBezTo>
                  <a:cubicBezTo>
                    <a:pt x="162781" y="190895"/>
                    <a:pt x="61816" y="458547"/>
                    <a:pt x="59911" y="461405"/>
                  </a:cubicBezTo>
                  <a:cubicBezTo>
                    <a:pt x="58958" y="463310"/>
                    <a:pt x="58006" y="465215"/>
                    <a:pt x="56101" y="465215"/>
                  </a:cubicBezTo>
                  <a:close/>
                  <a:moveTo>
                    <a:pt x="12286" y="455690"/>
                  </a:moveTo>
                  <a:lnTo>
                    <a:pt x="52291" y="455690"/>
                  </a:lnTo>
                  <a:cubicBezTo>
                    <a:pt x="63721" y="425210"/>
                    <a:pt x="146588" y="188990"/>
                    <a:pt x="114203" y="16587"/>
                  </a:cubicBezTo>
                  <a:cubicBezTo>
                    <a:pt x="98963" y="32780"/>
                    <a:pt x="59911" y="81357"/>
                    <a:pt x="32288" y="166130"/>
                  </a:cubicBezTo>
                  <a:cubicBezTo>
                    <a:pt x="-97" y="262332"/>
                    <a:pt x="10381" y="425210"/>
                    <a:pt x="12286" y="455690"/>
                  </a:cubicBezTo>
                  <a:lnTo>
                    <a:pt x="12286" y="45569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7" name="图形 11">
              <a:extLst>
                <a:ext uri="{FF2B5EF4-FFF2-40B4-BE49-F238E27FC236}">
                  <a16:creationId xmlns:a16="http://schemas.microsoft.com/office/drawing/2014/main" id="{AAF1C401-0868-46CA-AACE-463BFA5466B2}"/>
                </a:ext>
              </a:extLst>
            </p:cNvPr>
            <p:cNvSpPr/>
            <p:nvPr/>
          </p:nvSpPr>
          <p:spPr>
            <a:xfrm>
              <a:off x="7291387" y="3988117"/>
              <a:ext cx="159067" cy="320992"/>
            </a:xfrm>
            <a:custGeom>
              <a:avLst/>
              <a:gdLst>
                <a:gd name="connsiteX0" fmla="*/ 47625 w 159067"/>
                <a:gd name="connsiteY0" fmla="*/ 307658 h 320992"/>
                <a:gd name="connsiteX1" fmla="*/ 159068 w 159067"/>
                <a:gd name="connsiteY1" fmla="*/ 0 h 320992"/>
                <a:gd name="connsiteX2" fmla="*/ 47625 w 159067"/>
                <a:gd name="connsiteY2" fmla="*/ 128588 h 320992"/>
                <a:gd name="connsiteX3" fmla="*/ 0 w 159067"/>
                <a:gd name="connsiteY3" fmla="*/ 320992 h 320992"/>
                <a:gd name="connsiteX4" fmla="*/ 47625 w 159067"/>
                <a:gd name="connsiteY4" fmla="*/ 307658 h 32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7" h="320992">
                  <a:moveTo>
                    <a:pt x="47625" y="307658"/>
                  </a:moveTo>
                  <a:cubicBezTo>
                    <a:pt x="51435" y="307658"/>
                    <a:pt x="156210" y="142875"/>
                    <a:pt x="159068" y="0"/>
                  </a:cubicBezTo>
                  <a:cubicBezTo>
                    <a:pt x="111443" y="33338"/>
                    <a:pt x="73343" y="77153"/>
                    <a:pt x="47625" y="128588"/>
                  </a:cubicBezTo>
                  <a:cubicBezTo>
                    <a:pt x="6668" y="212408"/>
                    <a:pt x="0" y="320992"/>
                    <a:pt x="0" y="320992"/>
                  </a:cubicBezTo>
                  <a:lnTo>
                    <a:pt x="47625" y="307658"/>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8" name="图形 11">
              <a:extLst>
                <a:ext uri="{FF2B5EF4-FFF2-40B4-BE49-F238E27FC236}">
                  <a16:creationId xmlns:a16="http://schemas.microsoft.com/office/drawing/2014/main" id="{B03FF111-DE96-446E-8E42-5C6270166B0D}"/>
                </a:ext>
              </a:extLst>
            </p:cNvPr>
            <p:cNvSpPr/>
            <p:nvPr/>
          </p:nvSpPr>
          <p:spPr>
            <a:xfrm>
              <a:off x="7286625" y="3984545"/>
              <a:ext cx="169544" cy="332184"/>
            </a:xfrm>
            <a:custGeom>
              <a:avLst/>
              <a:gdLst>
                <a:gd name="connsiteX0" fmla="*/ 4763 w 169544"/>
                <a:gd name="connsiteY0" fmla="*/ 330279 h 332184"/>
                <a:gd name="connsiteX1" fmla="*/ 0 w 169544"/>
                <a:gd name="connsiteY1" fmla="*/ 325517 h 332184"/>
                <a:gd name="connsiteX2" fmla="*/ 0 w 169544"/>
                <a:gd name="connsiteY2" fmla="*/ 325517 h 332184"/>
                <a:gd name="connsiteX3" fmla="*/ 48578 w 169544"/>
                <a:gd name="connsiteY3" fmla="*/ 131207 h 332184"/>
                <a:gd name="connsiteX4" fmla="*/ 161925 w 169544"/>
                <a:gd name="connsiteY4" fmla="*/ 714 h 332184"/>
                <a:gd name="connsiteX5" fmla="*/ 166688 w 169544"/>
                <a:gd name="connsiteY5" fmla="*/ 714 h 332184"/>
                <a:gd name="connsiteX6" fmla="*/ 169545 w 169544"/>
                <a:gd name="connsiteY6" fmla="*/ 5477 h 332184"/>
                <a:gd name="connsiteX7" fmla="*/ 54293 w 169544"/>
                <a:gd name="connsiteY7" fmla="*/ 317897 h 332184"/>
                <a:gd name="connsiteX8" fmla="*/ 54293 w 169544"/>
                <a:gd name="connsiteY8" fmla="*/ 317897 h 332184"/>
                <a:gd name="connsiteX9" fmla="*/ 6668 w 169544"/>
                <a:gd name="connsiteY9" fmla="*/ 332184 h 332184"/>
                <a:gd name="connsiteX10" fmla="*/ 4763 w 169544"/>
                <a:gd name="connsiteY10" fmla="*/ 330279 h 332184"/>
                <a:gd name="connsiteX11" fmla="*/ 159068 w 169544"/>
                <a:gd name="connsiteY11" fmla="*/ 14049 h 332184"/>
                <a:gd name="connsiteX12" fmla="*/ 57150 w 169544"/>
                <a:gd name="connsiteY12" fmla="*/ 135017 h 332184"/>
                <a:gd name="connsiteX13" fmla="*/ 10478 w 169544"/>
                <a:gd name="connsiteY13" fmla="*/ 318849 h 332184"/>
                <a:gd name="connsiteX14" fmla="*/ 50482 w 169544"/>
                <a:gd name="connsiteY14" fmla="*/ 307419 h 332184"/>
                <a:gd name="connsiteX15" fmla="*/ 159068 w 169544"/>
                <a:gd name="connsiteY15" fmla="*/ 14049 h 3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44" h="332184">
                  <a:moveTo>
                    <a:pt x="4763" y="330279"/>
                  </a:moveTo>
                  <a:cubicBezTo>
                    <a:pt x="1905" y="330279"/>
                    <a:pt x="0" y="328374"/>
                    <a:pt x="0" y="325517"/>
                  </a:cubicBezTo>
                  <a:cubicBezTo>
                    <a:pt x="0" y="325517"/>
                    <a:pt x="0" y="325517"/>
                    <a:pt x="0" y="325517"/>
                  </a:cubicBezTo>
                  <a:cubicBezTo>
                    <a:pt x="0" y="324564"/>
                    <a:pt x="7620" y="214074"/>
                    <a:pt x="48578" y="131207"/>
                  </a:cubicBezTo>
                  <a:cubicBezTo>
                    <a:pt x="75247" y="78819"/>
                    <a:pt x="114300" y="34052"/>
                    <a:pt x="161925" y="714"/>
                  </a:cubicBezTo>
                  <a:cubicBezTo>
                    <a:pt x="163830" y="-238"/>
                    <a:pt x="165735" y="-238"/>
                    <a:pt x="166688" y="714"/>
                  </a:cubicBezTo>
                  <a:cubicBezTo>
                    <a:pt x="168593" y="1667"/>
                    <a:pt x="169545" y="3572"/>
                    <a:pt x="169545" y="5477"/>
                  </a:cubicBezTo>
                  <a:cubicBezTo>
                    <a:pt x="166688" y="138827"/>
                    <a:pt x="71438" y="307419"/>
                    <a:pt x="54293" y="317897"/>
                  </a:cubicBezTo>
                  <a:lnTo>
                    <a:pt x="54293" y="317897"/>
                  </a:lnTo>
                  <a:lnTo>
                    <a:pt x="6668" y="332184"/>
                  </a:lnTo>
                  <a:lnTo>
                    <a:pt x="4763" y="330279"/>
                  </a:lnTo>
                  <a:close/>
                  <a:moveTo>
                    <a:pt x="159068" y="14049"/>
                  </a:moveTo>
                  <a:cubicBezTo>
                    <a:pt x="116205" y="46434"/>
                    <a:pt x="81915" y="87392"/>
                    <a:pt x="57150" y="135017"/>
                  </a:cubicBezTo>
                  <a:cubicBezTo>
                    <a:pt x="22860" y="204549"/>
                    <a:pt x="13335" y="293132"/>
                    <a:pt x="10478" y="318849"/>
                  </a:cubicBezTo>
                  <a:lnTo>
                    <a:pt x="50482" y="307419"/>
                  </a:lnTo>
                  <a:cubicBezTo>
                    <a:pt x="59055" y="295989"/>
                    <a:pt x="151447" y="147399"/>
                    <a:pt x="159068" y="1404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9" name="图形 11">
              <a:extLst>
                <a:ext uri="{FF2B5EF4-FFF2-40B4-BE49-F238E27FC236}">
                  <a16:creationId xmlns:a16="http://schemas.microsoft.com/office/drawing/2014/main" id="{E320D57E-5832-4556-97AD-FF131F7057AC}"/>
                </a:ext>
              </a:extLst>
            </p:cNvPr>
            <p:cNvSpPr/>
            <p:nvPr/>
          </p:nvSpPr>
          <p:spPr>
            <a:xfrm>
              <a:off x="7129462" y="4269104"/>
              <a:ext cx="245744" cy="199072"/>
            </a:xfrm>
            <a:custGeom>
              <a:avLst/>
              <a:gdLst>
                <a:gd name="connsiteX0" fmla="*/ 192405 w 245744"/>
                <a:gd name="connsiteY0" fmla="*/ 199073 h 199072"/>
                <a:gd name="connsiteX1" fmla="*/ 53340 w 245744"/>
                <a:gd name="connsiteY1" fmla="*/ 199073 h 199072"/>
                <a:gd name="connsiteX2" fmla="*/ 0 w 245744"/>
                <a:gd name="connsiteY2" fmla="*/ 0 h 199072"/>
                <a:gd name="connsiteX3" fmla="*/ 245745 w 245744"/>
                <a:gd name="connsiteY3" fmla="*/ 0 h 199072"/>
              </a:gdLst>
              <a:ahLst/>
              <a:cxnLst>
                <a:cxn ang="0">
                  <a:pos x="connsiteX0" y="connsiteY0"/>
                </a:cxn>
                <a:cxn ang="0">
                  <a:pos x="connsiteX1" y="connsiteY1"/>
                </a:cxn>
                <a:cxn ang="0">
                  <a:pos x="connsiteX2" y="connsiteY2"/>
                </a:cxn>
                <a:cxn ang="0">
                  <a:pos x="connsiteX3" y="connsiteY3"/>
                </a:cxn>
              </a:cxnLst>
              <a:rect l="l" t="t" r="r" b="b"/>
              <a:pathLst>
                <a:path w="245744" h="199072">
                  <a:moveTo>
                    <a:pt x="192405" y="199073"/>
                  </a:moveTo>
                  <a:lnTo>
                    <a:pt x="53340" y="199073"/>
                  </a:lnTo>
                  <a:lnTo>
                    <a:pt x="0" y="0"/>
                  </a:lnTo>
                  <a:lnTo>
                    <a:pt x="245745"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40" name="图形 11">
              <a:extLst>
                <a:ext uri="{FF2B5EF4-FFF2-40B4-BE49-F238E27FC236}">
                  <a16:creationId xmlns:a16="http://schemas.microsoft.com/office/drawing/2014/main" id="{5E3F60DB-8123-4782-A085-44A457D1D97B}"/>
                </a:ext>
              </a:extLst>
            </p:cNvPr>
            <p:cNvSpPr/>
            <p:nvPr/>
          </p:nvSpPr>
          <p:spPr>
            <a:xfrm>
              <a:off x="7124700" y="4265295"/>
              <a:ext cx="256222" cy="208597"/>
            </a:xfrm>
            <a:custGeom>
              <a:avLst/>
              <a:gdLst>
                <a:gd name="connsiteX0" fmla="*/ 198120 w 256222"/>
                <a:gd name="connsiteY0" fmla="*/ 208597 h 208597"/>
                <a:gd name="connsiteX1" fmla="*/ 59055 w 256222"/>
                <a:gd name="connsiteY1" fmla="*/ 208597 h 208597"/>
                <a:gd name="connsiteX2" fmla="*/ 54293 w 256222"/>
                <a:gd name="connsiteY2" fmla="*/ 204788 h 208597"/>
                <a:gd name="connsiteX3" fmla="*/ 0 w 256222"/>
                <a:gd name="connsiteY3" fmla="*/ 5715 h 208597"/>
                <a:gd name="connsiteX4" fmla="*/ 953 w 256222"/>
                <a:gd name="connsiteY4" fmla="*/ 1905 h 208597"/>
                <a:gd name="connsiteX5" fmla="*/ 4763 w 256222"/>
                <a:gd name="connsiteY5" fmla="*/ 0 h 208597"/>
                <a:gd name="connsiteX6" fmla="*/ 251460 w 256222"/>
                <a:gd name="connsiteY6" fmla="*/ 0 h 208597"/>
                <a:gd name="connsiteX7" fmla="*/ 256222 w 256222"/>
                <a:gd name="connsiteY7" fmla="*/ 4763 h 208597"/>
                <a:gd name="connsiteX8" fmla="*/ 256222 w 256222"/>
                <a:gd name="connsiteY8" fmla="*/ 5715 h 208597"/>
                <a:gd name="connsiteX9" fmla="*/ 201930 w 256222"/>
                <a:gd name="connsiteY9" fmla="*/ 204788 h 208597"/>
                <a:gd name="connsiteX10" fmla="*/ 198120 w 256222"/>
                <a:gd name="connsiteY10" fmla="*/ 208597 h 208597"/>
                <a:gd name="connsiteX11" fmla="*/ 61913 w 256222"/>
                <a:gd name="connsiteY11" fmla="*/ 198120 h 208597"/>
                <a:gd name="connsiteX12" fmla="*/ 193357 w 256222"/>
                <a:gd name="connsiteY12" fmla="*/ 198120 h 208597"/>
                <a:gd name="connsiteX13" fmla="*/ 244793 w 256222"/>
                <a:gd name="connsiteY13" fmla="*/ 8572 h 208597"/>
                <a:gd name="connsiteX14" fmla="*/ 10478 w 256222"/>
                <a:gd name="connsiteY14" fmla="*/ 8572 h 208597"/>
                <a:gd name="connsiteX15" fmla="*/ 61913 w 256222"/>
                <a:gd name="connsiteY15" fmla="*/ 198120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22" h="208597">
                  <a:moveTo>
                    <a:pt x="198120" y="208597"/>
                  </a:moveTo>
                  <a:lnTo>
                    <a:pt x="59055" y="208597"/>
                  </a:lnTo>
                  <a:cubicBezTo>
                    <a:pt x="57150" y="208597"/>
                    <a:pt x="55245" y="206692"/>
                    <a:pt x="54293" y="204788"/>
                  </a:cubicBezTo>
                  <a:lnTo>
                    <a:pt x="0" y="5715"/>
                  </a:lnTo>
                  <a:cubicBezTo>
                    <a:pt x="0" y="3810"/>
                    <a:pt x="0" y="2858"/>
                    <a:pt x="953" y="1905"/>
                  </a:cubicBezTo>
                  <a:cubicBezTo>
                    <a:pt x="1905" y="952"/>
                    <a:pt x="2857" y="0"/>
                    <a:pt x="4763" y="0"/>
                  </a:cubicBezTo>
                  <a:lnTo>
                    <a:pt x="251460" y="0"/>
                  </a:lnTo>
                  <a:cubicBezTo>
                    <a:pt x="254318" y="0"/>
                    <a:pt x="256222" y="1905"/>
                    <a:pt x="256222" y="4763"/>
                  </a:cubicBezTo>
                  <a:cubicBezTo>
                    <a:pt x="256222" y="4763"/>
                    <a:pt x="256222" y="5715"/>
                    <a:pt x="256222" y="5715"/>
                  </a:cubicBezTo>
                  <a:lnTo>
                    <a:pt x="201930" y="204788"/>
                  </a:lnTo>
                  <a:cubicBezTo>
                    <a:pt x="200978" y="206692"/>
                    <a:pt x="200025" y="207645"/>
                    <a:pt x="198120" y="208597"/>
                  </a:cubicBezTo>
                  <a:close/>
                  <a:moveTo>
                    <a:pt x="61913" y="198120"/>
                  </a:moveTo>
                  <a:lnTo>
                    <a:pt x="193357" y="198120"/>
                  </a:lnTo>
                  <a:lnTo>
                    <a:pt x="244793" y="8572"/>
                  </a:lnTo>
                  <a:lnTo>
                    <a:pt x="10478" y="8572"/>
                  </a:lnTo>
                  <a:lnTo>
                    <a:pt x="61913" y="19812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904687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3FFE2C2-BBBA-4ADD-899E-058840BEADE7}"/>
              </a:ext>
            </a:extLst>
          </p:cNvPr>
          <p:cNvSpPr>
            <a:spLocks noGrp="1"/>
          </p:cNvSpPr>
          <p:nvPr>
            <p:ph type="body" sz="quarter" idx="13"/>
          </p:nvPr>
        </p:nvSpPr>
        <p:spPr/>
        <p:txBody>
          <a:bodyPr>
            <a:noAutofit/>
          </a:bodyPr>
          <a:lstStyle/>
          <a:p>
            <a:r>
              <a:rPr lang="zh-CN" altLang="en-US" dirty="0"/>
              <a:t>市场研究</a:t>
            </a:r>
          </a:p>
        </p:txBody>
      </p:sp>
      <p:sp>
        <p:nvSpPr>
          <p:cNvPr id="15" name="文本占位符 14">
            <a:extLst>
              <a:ext uri="{FF2B5EF4-FFF2-40B4-BE49-F238E27FC236}">
                <a16:creationId xmlns:a16="http://schemas.microsoft.com/office/drawing/2014/main" id="{95F7DCFC-C776-4C12-AA61-70A3423214C3}"/>
              </a:ext>
            </a:extLst>
          </p:cNvPr>
          <p:cNvSpPr>
            <a:spLocks noGrp="1"/>
          </p:cNvSpPr>
          <p:nvPr>
            <p:ph type="body" sz="quarter" idx="14"/>
          </p:nvPr>
        </p:nvSpPr>
        <p:spPr/>
        <p:txBody>
          <a:bodyPr>
            <a:noAutofit/>
          </a:bodyPr>
          <a:lstStyle/>
          <a:p>
            <a:r>
              <a:rPr lang="en-US" altLang="zh-CN" dirty="0"/>
              <a:t>MARKET RESEARCH</a:t>
            </a:r>
          </a:p>
        </p:txBody>
      </p:sp>
      <p:grpSp>
        <p:nvGrpSpPr>
          <p:cNvPr id="6" name="组合 5">
            <a:extLst>
              <a:ext uri="{FF2B5EF4-FFF2-40B4-BE49-F238E27FC236}">
                <a16:creationId xmlns:a16="http://schemas.microsoft.com/office/drawing/2014/main" id="{6781FBED-B53D-4A12-B29B-74174BB6795E}"/>
              </a:ext>
            </a:extLst>
          </p:cNvPr>
          <p:cNvGrpSpPr/>
          <p:nvPr/>
        </p:nvGrpSpPr>
        <p:grpSpPr>
          <a:xfrm>
            <a:off x="4716528" y="969372"/>
            <a:ext cx="2751072" cy="484300"/>
            <a:chOff x="4716528" y="969372"/>
            <a:chExt cx="2751072" cy="484300"/>
          </a:xfrm>
        </p:grpSpPr>
        <p:sp>
          <p:nvSpPr>
            <p:cNvPr id="16" name="矩形 15">
              <a:extLst>
                <a:ext uri="{FF2B5EF4-FFF2-40B4-BE49-F238E27FC236}">
                  <a16:creationId xmlns:a16="http://schemas.microsoft.com/office/drawing/2014/main" id="{F82D130E-B5EA-47B3-A915-BE6FE5175480}"/>
                </a:ext>
              </a:extLst>
            </p:cNvPr>
            <p:cNvSpPr/>
            <p:nvPr/>
          </p:nvSpPr>
          <p:spPr>
            <a:xfrm>
              <a:off x="4716528" y="1123151"/>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标题 1">
              <a:extLst>
                <a:ext uri="{FF2B5EF4-FFF2-40B4-BE49-F238E27FC236}">
                  <a16:creationId xmlns:a16="http://schemas.microsoft.com/office/drawing/2014/main" id="{FE68C81C-43C2-4E70-93BA-2D53FB532111}"/>
                </a:ext>
              </a:extLst>
            </p:cNvPr>
            <p:cNvSpPr txBox="1">
              <a:spLocks/>
            </p:cNvSpPr>
            <p:nvPr/>
          </p:nvSpPr>
          <p:spPr>
            <a:xfrm>
              <a:off x="4724400" y="969372"/>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市场规模分析</a:t>
              </a:r>
            </a:p>
          </p:txBody>
        </p:sp>
      </p:grpSp>
      <p:sp>
        <p:nvSpPr>
          <p:cNvPr id="18" name="标题 1">
            <a:extLst>
              <a:ext uri="{FF2B5EF4-FFF2-40B4-BE49-F238E27FC236}">
                <a16:creationId xmlns:a16="http://schemas.microsoft.com/office/drawing/2014/main" id="{AF40F362-A934-4CD1-AF8B-6F505AC92555}"/>
              </a:ext>
            </a:extLst>
          </p:cNvPr>
          <p:cNvSpPr txBox="1">
            <a:spLocks/>
          </p:cNvSpPr>
          <p:nvPr/>
        </p:nvSpPr>
        <p:spPr>
          <a:xfrm>
            <a:off x="4217504" y="1307975"/>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MARKET SIZE ANALYSIS</a:t>
            </a:r>
          </a:p>
        </p:txBody>
      </p:sp>
      <p:sp>
        <p:nvSpPr>
          <p:cNvPr id="19" name="矩形: 圆角 18">
            <a:extLst>
              <a:ext uri="{FF2B5EF4-FFF2-40B4-BE49-F238E27FC236}">
                <a16:creationId xmlns:a16="http://schemas.microsoft.com/office/drawing/2014/main" id="{AE830F8D-36F0-446C-ADAA-F92E6EEB0EFA}"/>
              </a:ext>
            </a:extLst>
          </p:cNvPr>
          <p:cNvSpPr/>
          <p:nvPr/>
        </p:nvSpPr>
        <p:spPr>
          <a:xfrm>
            <a:off x="462643" y="2148478"/>
            <a:ext cx="2489200" cy="3740150"/>
          </a:xfrm>
          <a:prstGeom prst="roundRect">
            <a:avLst>
              <a:gd name="adj" fmla="val 3912"/>
            </a:avLst>
          </a:prstGeom>
          <a:solidFill>
            <a:schemeClr val="bg1"/>
          </a:solidFill>
          <a:ln>
            <a:noFill/>
          </a:ln>
          <a:effectLst>
            <a:outerShdw blurRad="342900" dir="180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0" name="标题 1">
            <a:extLst>
              <a:ext uri="{FF2B5EF4-FFF2-40B4-BE49-F238E27FC236}">
                <a16:creationId xmlns:a16="http://schemas.microsoft.com/office/drawing/2014/main" id="{1C2FFF15-638E-45E3-8475-674BC11407BE}"/>
              </a:ext>
            </a:extLst>
          </p:cNvPr>
          <p:cNvSpPr txBox="1">
            <a:spLocks/>
          </p:cNvSpPr>
          <p:nvPr/>
        </p:nvSpPr>
        <p:spPr>
          <a:xfrm>
            <a:off x="335643" y="2495550"/>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人员流量分析</a:t>
            </a:r>
          </a:p>
        </p:txBody>
      </p:sp>
      <p:grpSp>
        <p:nvGrpSpPr>
          <p:cNvPr id="2" name="组合 1">
            <a:extLst>
              <a:ext uri="{FF2B5EF4-FFF2-40B4-BE49-F238E27FC236}">
                <a16:creationId xmlns:a16="http://schemas.microsoft.com/office/drawing/2014/main" id="{04130158-5B12-43B4-AF03-83A6847AD9BE}"/>
              </a:ext>
            </a:extLst>
          </p:cNvPr>
          <p:cNvGrpSpPr/>
          <p:nvPr/>
        </p:nvGrpSpPr>
        <p:grpSpPr>
          <a:xfrm>
            <a:off x="557893" y="2747068"/>
            <a:ext cx="2298700" cy="419795"/>
            <a:chOff x="557893" y="2747068"/>
            <a:chExt cx="2298700" cy="419795"/>
          </a:xfrm>
        </p:grpSpPr>
        <p:sp>
          <p:nvSpPr>
            <p:cNvPr id="21" name="矩形 20">
              <a:extLst>
                <a:ext uri="{FF2B5EF4-FFF2-40B4-BE49-F238E27FC236}">
                  <a16:creationId xmlns:a16="http://schemas.microsoft.com/office/drawing/2014/main" id="{05331332-9308-4C8F-98AF-3558C29BE537}"/>
                </a:ext>
              </a:extLst>
            </p:cNvPr>
            <p:cNvSpPr/>
            <p:nvPr/>
          </p:nvSpPr>
          <p:spPr>
            <a:xfrm>
              <a:off x="557893" y="30057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FD8DA529-36CF-4F5C-BAC7-D6A18A36EBF5}"/>
                </a:ext>
              </a:extLst>
            </p:cNvPr>
            <p:cNvSpPr/>
            <p:nvPr/>
          </p:nvSpPr>
          <p:spPr>
            <a:xfrm flipH="1">
              <a:off x="1942193" y="30201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3" name="标题 1">
              <a:extLst>
                <a:ext uri="{FF2B5EF4-FFF2-40B4-BE49-F238E27FC236}">
                  <a16:creationId xmlns:a16="http://schemas.microsoft.com/office/drawing/2014/main" id="{47613403-0712-49B3-BE22-1870F9F480D8}"/>
                </a:ext>
              </a:extLst>
            </p:cNvPr>
            <p:cNvSpPr txBox="1">
              <a:spLocks/>
            </p:cNvSpPr>
            <p:nvPr/>
          </p:nvSpPr>
          <p:spPr>
            <a:xfrm>
              <a:off x="1491895" y="2747068"/>
              <a:ext cx="430696" cy="419795"/>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600" dirty="0">
                  <a:solidFill>
                    <a:schemeClr val="accent1"/>
                  </a:solidFill>
                  <a:latin typeface="思源黑体 CN Regular" panose="020B0500000000000000" pitchFamily="34" charset="-122"/>
                  <a:ea typeface="思源黑体 CN Regular" panose="020B0500000000000000" pitchFamily="34" charset="-122"/>
                </a:rPr>
                <a:t>01</a:t>
              </a:r>
            </a:p>
          </p:txBody>
        </p:sp>
      </p:grpSp>
      <p:sp>
        <p:nvSpPr>
          <p:cNvPr id="24" name="标题 1">
            <a:extLst>
              <a:ext uri="{FF2B5EF4-FFF2-40B4-BE49-F238E27FC236}">
                <a16:creationId xmlns:a16="http://schemas.microsoft.com/office/drawing/2014/main" id="{2291681F-0134-4757-8C82-F29F2B4DD646}"/>
              </a:ext>
            </a:extLst>
          </p:cNvPr>
          <p:cNvSpPr txBox="1">
            <a:spLocks/>
          </p:cNvSpPr>
          <p:nvPr/>
        </p:nvSpPr>
        <p:spPr>
          <a:xfrm>
            <a:off x="618223" y="3255171"/>
            <a:ext cx="2178040" cy="2317879"/>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人流量数据分析的作用是，把人流量数据统计起来就需要进行分析了。根据数据来分析，就可做好品牌推广，增强品牌文化认同，提升品牌认识度、美誉度及品牌忠诚度。</a:t>
            </a:r>
          </a:p>
        </p:txBody>
      </p:sp>
      <p:sp>
        <p:nvSpPr>
          <p:cNvPr id="25" name="矩形: 圆角 24">
            <a:extLst>
              <a:ext uri="{FF2B5EF4-FFF2-40B4-BE49-F238E27FC236}">
                <a16:creationId xmlns:a16="http://schemas.microsoft.com/office/drawing/2014/main" id="{6F7B909A-1251-49B6-87CE-71CABB080667}"/>
              </a:ext>
            </a:extLst>
          </p:cNvPr>
          <p:cNvSpPr/>
          <p:nvPr/>
        </p:nvSpPr>
        <p:spPr>
          <a:xfrm>
            <a:off x="3372003" y="2148478"/>
            <a:ext cx="2489200" cy="3740150"/>
          </a:xfrm>
          <a:prstGeom prst="roundRect">
            <a:avLst>
              <a:gd name="adj" fmla="val 3912"/>
            </a:avLst>
          </a:prstGeom>
          <a:solidFill>
            <a:schemeClr val="bg1"/>
          </a:solidFill>
          <a:ln>
            <a:noFill/>
          </a:ln>
          <a:effectLst>
            <a:outerShdw blurRad="342900" dir="180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6" name="标题 1">
            <a:extLst>
              <a:ext uri="{FF2B5EF4-FFF2-40B4-BE49-F238E27FC236}">
                <a16:creationId xmlns:a16="http://schemas.microsoft.com/office/drawing/2014/main" id="{0768BC9D-4A51-4D6D-8F2A-DCC3AC48B2D9}"/>
              </a:ext>
            </a:extLst>
          </p:cNvPr>
          <p:cNvSpPr txBox="1">
            <a:spLocks/>
          </p:cNvSpPr>
          <p:nvPr/>
        </p:nvSpPr>
        <p:spPr>
          <a:xfrm>
            <a:off x="3245003" y="2495550"/>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地理位置分布</a:t>
            </a:r>
          </a:p>
        </p:txBody>
      </p:sp>
      <p:grpSp>
        <p:nvGrpSpPr>
          <p:cNvPr id="3" name="组合 2">
            <a:extLst>
              <a:ext uri="{FF2B5EF4-FFF2-40B4-BE49-F238E27FC236}">
                <a16:creationId xmlns:a16="http://schemas.microsoft.com/office/drawing/2014/main" id="{48F54E3E-763C-4A93-A0B1-D093BA6FD6FD}"/>
              </a:ext>
            </a:extLst>
          </p:cNvPr>
          <p:cNvGrpSpPr/>
          <p:nvPr/>
        </p:nvGrpSpPr>
        <p:grpSpPr>
          <a:xfrm>
            <a:off x="3467253" y="2747068"/>
            <a:ext cx="2298700" cy="419795"/>
            <a:chOff x="3467253" y="2747068"/>
            <a:chExt cx="2298700" cy="419795"/>
          </a:xfrm>
        </p:grpSpPr>
        <p:sp>
          <p:nvSpPr>
            <p:cNvPr id="27" name="矩形 26">
              <a:extLst>
                <a:ext uri="{FF2B5EF4-FFF2-40B4-BE49-F238E27FC236}">
                  <a16:creationId xmlns:a16="http://schemas.microsoft.com/office/drawing/2014/main" id="{85F59EDE-EB50-44D6-9361-F5D146803D71}"/>
                </a:ext>
              </a:extLst>
            </p:cNvPr>
            <p:cNvSpPr/>
            <p:nvPr/>
          </p:nvSpPr>
          <p:spPr>
            <a:xfrm>
              <a:off x="3467253" y="30057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8" name="矩形 27">
              <a:extLst>
                <a:ext uri="{FF2B5EF4-FFF2-40B4-BE49-F238E27FC236}">
                  <a16:creationId xmlns:a16="http://schemas.microsoft.com/office/drawing/2014/main" id="{FA2EE07B-9B46-4DD1-9C09-9B8107F4B61B}"/>
                </a:ext>
              </a:extLst>
            </p:cNvPr>
            <p:cNvSpPr/>
            <p:nvPr/>
          </p:nvSpPr>
          <p:spPr>
            <a:xfrm flipH="1">
              <a:off x="4851553" y="30201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9" name="标题 1">
              <a:extLst>
                <a:ext uri="{FF2B5EF4-FFF2-40B4-BE49-F238E27FC236}">
                  <a16:creationId xmlns:a16="http://schemas.microsoft.com/office/drawing/2014/main" id="{0CD5357D-075F-41DC-9073-E638AD6CB37F}"/>
                </a:ext>
              </a:extLst>
            </p:cNvPr>
            <p:cNvSpPr txBox="1">
              <a:spLocks/>
            </p:cNvSpPr>
            <p:nvPr/>
          </p:nvSpPr>
          <p:spPr>
            <a:xfrm>
              <a:off x="4401255" y="2747068"/>
              <a:ext cx="430696" cy="419795"/>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600" dirty="0">
                  <a:solidFill>
                    <a:schemeClr val="accent1"/>
                  </a:solidFill>
                  <a:latin typeface="思源黑体 CN Regular" panose="020B0500000000000000" pitchFamily="34" charset="-122"/>
                  <a:ea typeface="思源黑体 CN Regular" panose="020B0500000000000000" pitchFamily="34" charset="-122"/>
                </a:rPr>
                <a:t>02</a:t>
              </a:r>
            </a:p>
          </p:txBody>
        </p:sp>
      </p:grpSp>
      <p:sp>
        <p:nvSpPr>
          <p:cNvPr id="30" name="标题 1">
            <a:extLst>
              <a:ext uri="{FF2B5EF4-FFF2-40B4-BE49-F238E27FC236}">
                <a16:creationId xmlns:a16="http://schemas.microsoft.com/office/drawing/2014/main" id="{C1EA673D-4500-4E4F-AE38-841CF12764CC}"/>
              </a:ext>
            </a:extLst>
          </p:cNvPr>
          <p:cNvSpPr txBox="1">
            <a:spLocks/>
          </p:cNvSpPr>
          <p:nvPr/>
        </p:nvSpPr>
        <p:spPr>
          <a:xfrm>
            <a:off x="3527583" y="3255171"/>
            <a:ext cx="2178040" cy="2317879"/>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通常我们分析用户的地理位置，了解到用户当前在哪里非常重要，例如，可以根据用户的地理位置，针对性的推广本地广告；可以在客户端获取定位权限来获取</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GPS</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信息。</a:t>
            </a:r>
          </a:p>
        </p:txBody>
      </p:sp>
      <p:sp>
        <p:nvSpPr>
          <p:cNvPr id="31" name="矩形: 圆角 30">
            <a:extLst>
              <a:ext uri="{FF2B5EF4-FFF2-40B4-BE49-F238E27FC236}">
                <a16:creationId xmlns:a16="http://schemas.microsoft.com/office/drawing/2014/main" id="{7793E71E-21FF-4E75-9FCA-61F66E055AE1}"/>
              </a:ext>
            </a:extLst>
          </p:cNvPr>
          <p:cNvSpPr/>
          <p:nvPr/>
        </p:nvSpPr>
        <p:spPr>
          <a:xfrm>
            <a:off x="6281363" y="2148478"/>
            <a:ext cx="2489200" cy="3740150"/>
          </a:xfrm>
          <a:prstGeom prst="roundRect">
            <a:avLst>
              <a:gd name="adj" fmla="val 3912"/>
            </a:avLst>
          </a:prstGeom>
          <a:solidFill>
            <a:schemeClr val="bg1"/>
          </a:solidFill>
          <a:ln>
            <a:noFill/>
          </a:ln>
          <a:effectLst>
            <a:outerShdw blurRad="342900" dir="180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2" name="标题 1">
            <a:extLst>
              <a:ext uri="{FF2B5EF4-FFF2-40B4-BE49-F238E27FC236}">
                <a16:creationId xmlns:a16="http://schemas.microsoft.com/office/drawing/2014/main" id="{39E853F2-4B01-4BDB-A76D-F2C224F559F9}"/>
              </a:ext>
            </a:extLst>
          </p:cNvPr>
          <p:cNvSpPr txBox="1">
            <a:spLocks/>
          </p:cNvSpPr>
          <p:nvPr/>
        </p:nvSpPr>
        <p:spPr>
          <a:xfrm>
            <a:off x="6154363" y="2495550"/>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用户角色分析</a:t>
            </a:r>
          </a:p>
        </p:txBody>
      </p:sp>
      <p:grpSp>
        <p:nvGrpSpPr>
          <p:cNvPr id="4" name="组合 3">
            <a:extLst>
              <a:ext uri="{FF2B5EF4-FFF2-40B4-BE49-F238E27FC236}">
                <a16:creationId xmlns:a16="http://schemas.microsoft.com/office/drawing/2014/main" id="{27820C90-9E19-4D9F-A326-B87025E28713}"/>
              </a:ext>
            </a:extLst>
          </p:cNvPr>
          <p:cNvGrpSpPr/>
          <p:nvPr/>
        </p:nvGrpSpPr>
        <p:grpSpPr>
          <a:xfrm>
            <a:off x="6376613" y="2747068"/>
            <a:ext cx="2298700" cy="419795"/>
            <a:chOff x="6376613" y="2747068"/>
            <a:chExt cx="2298700" cy="419795"/>
          </a:xfrm>
        </p:grpSpPr>
        <p:sp>
          <p:nvSpPr>
            <p:cNvPr id="33" name="矩形 32">
              <a:extLst>
                <a:ext uri="{FF2B5EF4-FFF2-40B4-BE49-F238E27FC236}">
                  <a16:creationId xmlns:a16="http://schemas.microsoft.com/office/drawing/2014/main" id="{0F1CB585-5E75-41E0-8AAC-599305537BB6}"/>
                </a:ext>
              </a:extLst>
            </p:cNvPr>
            <p:cNvSpPr/>
            <p:nvPr/>
          </p:nvSpPr>
          <p:spPr>
            <a:xfrm>
              <a:off x="6376613" y="30057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4" name="矩形 33">
              <a:extLst>
                <a:ext uri="{FF2B5EF4-FFF2-40B4-BE49-F238E27FC236}">
                  <a16:creationId xmlns:a16="http://schemas.microsoft.com/office/drawing/2014/main" id="{44D33AC6-5124-4B16-B009-A267D0754820}"/>
                </a:ext>
              </a:extLst>
            </p:cNvPr>
            <p:cNvSpPr/>
            <p:nvPr/>
          </p:nvSpPr>
          <p:spPr>
            <a:xfrm flipH="1">
              <a:off x="7760913" y="30201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5" name="标题 1">
              <a:extLst>
                <a:ext uri="{FF2B5EF4-FFF2-40B4-BE49-F238E27FC236}">
                  <a16:creationId xmlns:a16="http://schemas.microsoft.com/office/drawing/2014/main" id="{7ABCD70E-1377-4C53-AE0C-22FEAF8844B3}"/>
                </a:ext>
              </a:extLst>
            </p:cNvPr>
            <p:cNvSpPr txBox="1">
              <a:spLocks/>
            </p:cNvSpPr>
            <p:nvPr/>
          </p:nvSpPr>
          <p:spPr>
            <a:xfrm>
              <a:off x="7310615" y="2747068"/>
              <a:ext cx="430696" cy="419795"/>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600" dirty="0">
                  <a:solidFill>
                    <a:schemeClr val="accent1"/>
                  </a:solidFill>
                  <a:latin typeface="思源黑体 CN Regular" panose="020B0500000000000000" pitchFamily="34" charset="-122"/>
                  <a:ea typeface="思源黑体 CN Regular" panose="020B0500000000000000" pitchFamily="34" charset="-122"/>
                </a:rPr>
                <a:t>03</a:t>
              </a:r>
            </a:p>
          </p:txBody>
        </p:sp>
      </p:grpSp>
      <p:sp>
        <p:nvSpPr>
          <p:cNvPr id="36" name="标题 1">
            <a:extLst>
              <a:ext uri="{FF2B5EF4-FFF2-40B4-BE49-F238E27FC236}">
                <a16:creationId xmlns:a16="http://schemas.microsoft.com/office/drawing/2014/main" id="{8E353C06-CB10-446A-9131-4091949D0F76}"/>
              </a:ext>
            </a:extLst>
          </p:cNvPr>
          <p:cNvSpPr txBox="1">
            <a:spLocks/>
          </p:cNvSpPr>
          <p:nvPr/>
        </p:nvSpPr>
        <p:spPr>
          <a:xfrm>
            <a:off x="6436943" y="3255171"/>
            <a:ext cx="2178040" cy="1994713"/>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人物角色是用户的代表，通常基于用户研究并结合用户目标、需求和兴趣。将人物角色分为几种类型。每一种都有自己的优点和缺点。</a:t>
            </a:r>
          </a:p>
        </p:txBody>
      </p:sp>
      <p:sp>
        <p:nvSpPr>
          <p:cNvPr id="37" name="矩形: 圆角 36">
            <a:extLst>
              <a:ext uri="{FF2B5EF4-FFF2-40B4-BE49-F238E27FC236}">
                <a16:creationId xmlns:a16="http://schemas.microsoft.com/office/drawing/2014/main" id="{8833D619-AEDB-436E-B0E0-6F17D0F7793D}"/>
              </a:ext>
            </a:extLst>
          </p:cNvPr>
          <p:cNvSpPr/>
          <p:nvPr/>
        </p:nvSpPr>
        <p:spPr>
          <a:xfrm>
            <a:off x="9190723" y="2148478"/>
            <a:ext cx="2489200" cy="3740150"/>
          </a:xfrm>
          <a:prstGeom prst="roundRect">
            <a:avLst>
              <a:gd name="adj" fmla="val 3912"/>
            </a:avLst>
          </a:prstGeom>
          <a:solidFill>
            <a:schemeClr val="bg1"/>
          </a:solidFill>
          <a:ln>
            <a:noFill/>
          </a:ln>
          <a:effectLst>
            <a:outerShdw blurRad="342900" dir="180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8" name="标题 1">
            <a:extLst>
              <a:ext uri="{FF2B5EF4-FFF2-40B4-BE49-F238E27FC236}">
                <a16:creationId xmlns:a16="http://schemas.microsoft.com/office/drawing/2014/main" id="{4E1CD13F-C294-45F8-87D0-1A24D2CFD004}"/>
              </a:ext>
            </a:extLst>
          </p:cNvPr>
          <p:cNvSpPr txBox="1">
            <a:spLocks/>
          </p:cNvSpPr>
          <p:nvPr/>
        </p:nvSpPr>
        <p:spPr>
          <a:xfrm>
            <a:off x="9063723" y="2495550"/>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当地消费分析</a:t>
            </a:r>
          </a:p>
        </p:txBody>
      </p:sp>
      <p:grpSp>
        <p:nvGrpSpPr>
          <p:cNvPr id="5" name="组合 4">
            <a:extLst>
              <a:ext uri="{FF2B5EF4-FFF2-40B4-BE49-F238E27FC236}">
                <a16:creationId xmlns:a16="http://schemas.microsoft.com/office/drawing/2014/main" id="{C4769295-D764-4F56-B8BA-13EA6EA51F7E}"/>
              </a:ext>
            </a:extLst>
          </p:cNvPr>
          <p:cNvGrpSpPr/>
          <p:nvPr/>
        </p:nvGrpSpPr>
        <p:grpSpPr>
          <a:xfrm>
            <a:off x="9285973" y="2747068"/>
            <a:ext cx="2298700" cy="419795"/>
            <a:chOff x="9285973" y="2747068"/>
            <a:chExt cx="2298700" cy="419795"/>
          </a:xfrm>
        </p:grpSpPr>
        <p:sp>
          <p:nvSpPr>
            <p:cNvPr id="39" name="矩形 38">
              <a:extLst>
                <a:ext uri="{FF2B5EF4-FFF2-40B4-BE49-F238E27FC236}">
                  <a16:creationId xmlns:a16="http://schemas.microsoft.com/office/drawing/2014/main" id="{D21843AC-C15F-4AFF-B436-89FA767383B3}"/>
                </a:ext>
              </a:extLst>
            </p:cNvPr>
            <p:cNvSpPr/>
            <p:nvPr/>
          </p:nvSpPr>
          <p:spPr>
            <a:xfrm>
              <a:off x="9285973" y="30057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0" name="矩形 39">
              <a:extLst>
                <a:ext uri="{FF2B5EF4-FFF2-40B4-BE49-F238E27FC236}">
                  <a16:creationId xmlns:a16="http://schemas.microsoft.com/office/drawing/2014/main" id="{C1EFE577-A87A-4D3A-B11D-2FC7998DD9C0}"/>
                </a:ext>
              </a:extLst>
            </p:cNvPr>
            <p:cNvSpPr/>
            <p:nvPr/>
          </p:nvSpPr>
          <p:spPr>
            <a:xfrm flipH="1">
              <a:off x="10670273" y="3020128"/>
              <a:ext cx="9144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1" name="标题 1">
              <a:extLst>
                <a:ext uri="{FF2B5EF4-FFF2-40B4-BE49-F238E27FC236}">
                  <a16:creationId xmlns:a16="http://schemas.microsoft.com/office/drawing/2014/main" id="{DE1EB851-03B2-49CD-A24E-F71265F825A6}"/>
                </a:ext>
              </a:extLst>
            </p:cNvPr>
            <p:cNvSpPr txBox="1">
              <a:spLocks/>
            </p:cNvSpPr>
            <p:nvPr/>
          </p:nvSpPr>
          <p:spPr>
            <a:xfrm>
              <a:off x="10219975" y="2747068"/>
              <a:ext cx="430696" cy="419795"/>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600" dirty="0">
                  <a:solidFill>
                    <a:schemeClr val="accent1"/>
                  </a:solidFill>
                  <a:latin typeface="思源黑体 CN Regular" panose="020B0500000000000000" pitchFamily="34" charset="-122"/>
                  <a:ea typeface="思源黑体 CN Regular" panose="020B0500000000000000" pitchFamily="34" charset="-122"/>
                </a:rPr>
                <a:t>04</a:t>
              </a:r>
            </a:p>
          </p:txBody>
        </p:sp>
      </p:grpSp>
      <p:sp>
        <p:nvSpPr>
          <p:cNvPr id="42" name="标题 1">
            <a:extLst>
              <a:ext uri="{FF2B5EF4-FFF2-40B4-BE49-F238E27FC236}">
                <a16:creationId xmlns:a16="http://schemas.microsoft.com/office/drawing/2014/main" id="{F5AD6E91-AC26-46C7-974A-6CD8DF1AD224}"/>
              </a:ext>
            </a:extLst>
          </p:cNvPr>
          <p:cNvSpPr txBox="1">
            <a:spLocks/>
          </p:cNvSpPr>
          <p:nvPr/>
        </p:nvSpPr>
        <p:spPr>
          <a:xfrm>
            <a:off x="9346303" y="3255171"/>
            <a:ext cx="2178040" cy="1994713"/>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当地消费者对价格的敏感度特别高、缺乏权益意识以及迷信广告；企业行为深受政府行为的约束和牵</a:t>
            </a:r>
          </a:p>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制，使整个市场变得更加复杂和不规范。</a:t>
            </a:r>
          </a:p>
        </p:txBody>
      </p:sp>
    </p:spTree>
    <p:extLst>
      <p:ext uri="{BB962C8B-B14F-4D97-AF65-F5344CB8AC3E}">
        <p14:creationId xmlns:p14="http://schemas.microsoft.com/office/powerpoint/2010/main" val="748572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1" name="图表 190">
            <a:extLst>
              <a:ext uri="{FF2B5EF4-FFF2-40B4-BE49-F238E27FC236}">
                <a16:creationId xmlns:a16="http://schemas.microsoft.com/office/drawing/2014/main" id="{B6261E5C-4D6A-4AE8-8400-CB3E9B2902B2}"/>
              </a:ext>
            </a:extLst>
          </p:cNvPr>
          <p:cNvGraphicFramePr/>
          <p:nvPr/>
        </p:nvGraphicFramePr>
        <p:xfrm>
          <a:off x="3652157" y="2512257"/>
          <a:ext cx="4787901" cy="3191934"/>
        </p:xfrm>
        <a:graphic>
          <a:graphicData uri="http://schemas.openxmlformats.org/drawingml/2006/chart">
            <c:chart xmlns:c="http://schemas.openxmlformats.org/drawingml/2006/chart" xmlns:r="http://schemas.openxmlformats.org/officeDocument/2006/relationships" r:id="rId2"/>
          </a:graphicData>
        </a:graphic>
      </p:graphicFrame>
      <p:sp>
        <p:nvSpPr>
          <p:cNvPr id="9" name="文本占位符 8">
            <a:extLst>
              <a:ext uri="{FF2B5EF4-FFF2-40B4-BE49-F238E27FC236}">
                <a16:creationId xmlns:a16="http://schemas.microsoft.com/office/drawing/2014/main" id="{709660C4-C1B9-469E-8CE9-6BCDF988121D}"/>
              </a:ext>
            </a:extLst>
          </p:cNvPr>
          <p:cNvSpPr>
            <a:spLocks noGrp="1"/>
          </p:cNvSpPr>
          <p:nvPr>
            <p:ph type="body" sz="quarter" idx="13"/>
          </p:nvPr>
        </p:nvSpPr>
        <p:spPr/>
        <p:txBody>
          <a:bodyPr>
            <a:noAutofit/>
          </a:bodyPr>
          <a:lstStyle/>
          <a:p>
            <a:r>
              <a:rPr lang="zh-CN" altLang="en-US" dirty="0"/>
              <a:t>业务计划</a:t>
            </a:r>
          </a:p>
        </p:txBody>
      </p:sp>
      <p:sp>
        <p:nvSpPr>
          <p:cNvPr id="10" name="文本占位符 9">
            <a:extLst>
              <a:ext uri="{FF2B5EF4-FFF2-40B4-BE49-F238E27FC236}">
                <a16:creationId xmlns:a16="http://schemas.microsoft.com/office/drawing/2014/main" id="{E081B878-89B5-4FAF-BDC6-E34A83073308}"/>
              </a:ext>
            </a:extLst>
          </p:cNvPr>
          <p:cNvSpPr>
            <a:spLocks noGrp="1"/>
          </p:cNvSpPr>
          <p:nvPr>
            <p:ph type="body" sz="quarter" idx="14"/>
          </p:nvPr>
        </p:nvSpPr>
        <p:spPr/>
        <p:txBody>
          <a:bodyPr>
            <a:noAutofit/>
          </a:bodyPr>
          <a:lstStyle/>
          <a:p>
            <a:r>
              <a:rPr lang="en-US" altLang="zh-CN" dirty="0"/>
              <a:t>BUSINESS PLAN</a:t>
            </a:r>
          </a:p>
        </p:txBody>
      </p:sp>
      <p:grpSp>
        <p:nvGrpSpPr>
          <p:cNvPr id="6" name="组合 5">
            <a:extLst>
              <a:ext uri="{FF2B5EF4-FFF2-40B4-BE49-F238E27FC236}">
                <a16:creationId xmlns:a16="http://schemas.microsoft.com/office/drawing/2014/main" id="{3A742CB2-798C-4FF4-8125-E1D839CF14BD}"/>
              </a:ext>
            </a:extLst>
          </p:cNvPr>
          <p:cNvGrpSpPr/>
          <p:nvPr/>
        </p:nvGrpSpPr>
        <p:grpSpPr>
          <a:xfrm>
            <a:off x="4724400" y="1389893"/>
            <a:ext cx="2743200" cy="484300"/>
            <a:chOff x="4724400" y="1389893"/>
            <a:chExt cx="2743200" cy="484300"/>
          </a:xfrm>
        </p:grpSpPr>
        <p:sp>
          <p:nvSpPr>
            <p:cNvPr id="173" name="矩形 172">
              <a:extLst>
                <a:ext uri="{FF2B5EF4-FFF2-40B4-BE49-F238E27FC236}">
                  <a16:creationId xmlns:a16="http://schemas.microsoft.com/office/drawing/2014/main" id="{0AC23156-1DFE-4A5D-A880-5E93C0F8F064}"/>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4" name="标题 1">
              <a:extLst>
                <a:ext uri="{FF2B5EF4-FFF2-40B4-BE49-F238E27FC236}">
                  <a16:creationId xmlns:a16="http://schemas.microsoft.com/office/drawing/2014/main" id="{3E033F60-53AF-42E8-B92C-007A761A891B}"/>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成本结构分析</a:t>
              </a:r>
            </a:p>
          </p:txBody>
        </p:sp>
      </p:grpSp>
      <p:sp>
        <p:nvSpPr>
          <p:cNvPr id="175" name="标题 1">
            <a:extLst>
              <a:ext uri="{FF2B5EF4-FFF2-40B4-BE49-F238E27FC236}">
                <a16:creationId xmlns:a16="http://schemas.microsoft.com/office/drawing/2014/main" id="{CA433048-670C-403C-89EB-DEA89A68134B}"/>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COST STRUCTURE ANALYSIS</a:t>
            </a:r>
          </a:p>
        </p:txBody>
      </p:sp>
      <p:sp>
        <p:nvSpPr>
          <p:cNvPr id="192" name="文本框 191">
            <a:extLst>
              <a:ext uri="{FF2B5EF4-FFF2-40B4-BE49-F238E27FC236}">
                <a16:creationId xmlns:a16="http://schemas.microsoft.com/office/drawing/2014/main" id="{CAB5D3F1-D68D-4B73-AB29-71DA3BA67378}"/>
              </a:ext>
            </a:extLst>
          </p:cNvPr>
          <p:cNvSpPr txBox="1"/>
          <p:nvPr/>
        </p:nvSpPr>
        <p:spPr>
          <a:xfrm>
            <a:off x="5192667" y="2612647"/>
            <a:ext cx="853440" cy="246221"/>
          </a:xfrm>
          <a:prstGeom prst="rect">
            <a:avLst/>
          </a:prstGeom>
          <a:noFill/>
        </p:spPr>
        <p:txBody>
          <a:bodyPr wrap="square" rtlCol="0">
            <a:noAutofit/>
          </a:bodyPr>
          <a:lstStyle/>
          <a:p>
            <a:pPr algn="r"/>
            <a:r>
              <a:rPr lang="zh-CN" altLang="en-US" sz="1000" dirty="0">
                <a:latin typeface="思源黑体 CN Regular" panose="020B0500000000000000" pitchFamily="34" charset="-122"/>
                <a:ea typeface="思源黑体 CN Regular" panose="020B0500000000000000" pitchFamily="34" charset="-122"/>
                <a:cs typeface="阿里巴巴普惠体 L" panose="00020600040101010101" pitchFamily="18" charset="-122"/>
              </a:rPr>
              <a:t>人力成本</a:t>
            </a:r>
          </a:p>
        </p:txBody>
      </p:sp>
      <p:sp>
        <p:nvSpPr>
          <p:cNvPr id="193" name="文本框 192">
            <a:extLst>
              <a:ext uri="{FF2B5EF4-FFF2-40B4-BE49-F238E27FC236}">
                <a16:creationId xmlns:a16="http://schemas.microsoft.com/office/drawing/2014/main" id="{D805A6E3-5EFB-4D41-88E4-2F9A3279C5B3}"/>
              </a:ext>
            </a:extLst>
          </p:cNvPr>
          <p:cNvSpPr txBox="1"/>
          <p:nvPr/>
        </p:nvSpPr>
        <p:spPr>
          <a:xfrm>
            <a:off x="5192667" y="2802684"/>
            <a:ext cx="853440" cy="246221"/>
          </a:xfrm>
          <a:prstGeom prst="rect">
            <a:avLst/>
          </a:prstGeom>
          <a:noFill/>
        </p:spPr>
        <p:txBody>
          <a:bodyPr wrap="square" rtlCol="0">
            <a:noAutofit/>
          </a:bodyPr>
          <a:lstStyle/>
          <a:p>
            <a:pPr algn="r"/>
            <a:r>
              <a:rPr lang="zh-CN" altLang="en-US" sz="1000" dirty="0">
                <a:latin typeface="思源黑体 CN Regular" panose="020B0500000000000000" pitchFamily="34" charset="-122"/>
                <a:ea typeface="思源黑体 CN Regular" panose="020B0500000000000000" pitchFamily="34" charset="-122"/>
                <a:cs typeface="阿里巴巴普惠体 L" panose="00020600040101010101" pitchFamily="18" charset="-122"/>
              </a:rPr>
              <a:t>物料成本</a:t>
            </a:r>
          </a:p>
        </p:txBody>
      </p:sp>
      <p:sp>
        <p:nvSpPr>
          <p:cNvPr id="194" name="文本框 193">
            <a:extLst>
              <a:ext uri="{FF2B5EF4-FFF2-40B4-BE49-F238E27FC236}">
                <a16:creationId xmlns:a16="http://schemas.microsoft.com/office/drawing/2014/main" id="{902BD03C-56FC-4522-B702-A5E7EF9CBD5F}"/>
              </a:ext>
            </a:extLst>
          </p:cNvPr>
          <p:cNvSpPr txBox="1"/>
          <p:nvPr/>
        </p:nvSpPr>
        <p:spPr>
          <a:xfrm>
            <a:off x="5192667" y="2992721"/>
            <a:ext cx="853440" cy="246221"/>
          </a:xfrm>
          <a:prstGeom prst="rect">
            <a:avLst/>
          </a:prstGeom>
          <a:noFill/>
        </p:spPr>
        <p:txBody>
          <a:bodyPr wrap="square" rtlCol="0">
            <a:noAutofit/>
          </a:bodyPr>
          <a:lstStyle/>
          <a:p>
            <a:pPr algn="r"/>
            <a:r>
              <a:rPr lang="zh-CN" altLang="en-US" sz="1000" dirty="0">
                <a:latin typeface="思源黑体 CN Regular" panose="020B0500000000000000" pitchFamily="34" charset="-122"/>
                <a:ea typeface="思源黑体 CN Regular" panose="020B0500000000000000" pitchFamily="34" charset="-122"/>
                <a:cs typeface="阿里巴巴普惠体 L" panose="00020600040101010101" pitchFamily="18" charset="-122"/>
              </a:rPr>
              <a:t>推广成本</a:t>
            </a:r>
          </a:p>
        </p:txBody>
      </p:sp>
      <p:sp>
        <p:nvSpPr>
          <p:cNvPr id="195" name="文本框 194">
            <a:extLst>
              <a:ext uri="{FF2B5EF4-FFF2-40B4-BE49-F238E27FC236}">
                <a16:creationId xmlns:a16="http://schemas.microsoft.com/office/drawing/2014/main" id="{B907578A-43D8-4EFE-85F8-76FB7F0A766C}"/>
              </a:ext>
            </a:extLst>
          </p:cNvPr>
          <p:cNvSpPr txBox="1"/>
          <p:nvPr/>
        </p:nvSpPr>
        <p:spPr>
          <a:xfrm>
            <a:off x="5192667" y="3182758"/>
            <a:ext cx="853440" cy="246221"/>
          </a:xfrm>
          <a:prstGeom prst="rect">
            <a:avLst/>
          </a:prstGeom>
          <a:noFill/>
        </p:spPr>
        <p:txBody>
          <a:bodyPr wrap="square" rtlCol="0">
            <a:noAutofit/>
          </a:bodyPr>
          <a:lstStyle/>
          <a:p>
            <a:pPr algn="r"/>
            <a:r>
              <a:rPr lang="zh-CN" altLang="en-US" sz="1000" dirty="0">
                <a:latin typeface="思源黑体 CN Regular" panose="020B0500000000000000" pitchFamily="34" charset="-122"/>
                <a:ea typeface="思源黑体 CN Regular" panose="020B0500000000000000" pitchFamily="34" charset="-122"/>
                <a:cs typeface="阿里巴巴普惠体 L" panose="00020600040101010101" pitchFamily="18" charset="-122"/>
              </a:rPr>
              <a:t>商务成本</a:t>
            </a:r>
          </a:p>
        </p:txBody>
      </p:sp>
      <p:sp>
        <p:nvSpPr>
          <p:cNvPr id="348" name="标题 1">
            <a:extLst>
              <a:ext uri="{FF2B5EF4-FFF2-40B4-BE49-F238E27FC236}">
                <a16:creationId xmlns:a16="http://schemas.microsoft.com/office/drawing/2014/main" id="{2C711197-232F-40B8-B69B-98F4AC31D186}"/>
              </a:ext>
            </a:extLst>
          </p:cNvPr>
          <p:cNvSpPr txBox="1">
            <a:spLocks/>
          </p:cNvSpPr>
          <p:nvPr/>
        </p:nvSpPr>
        <p:spPr>
          <a:xfrm>
            <a:off x="8327065" y="2444024"/>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销售推广成本</a:t>
            </a:r>
          </a:p>
        </p:txBody>
      </p:sp>
      <p:sp>
        <p:nvSpPr>
          <p:cNvPr id="349" name="标题 1">
            <a:extLst>
              <a:ext uri="{FF2B5EF4-FFF2-40B4-BE49-F238E27FC236}">
                <a16:creationId xmlns:a16="http://schemas.microsoft.com/office/drawing/2014/main" id="{9EF07C00-E496-4B3B-81E9-3CA690570017}"/>
              </a:ext>
            </a:extLst>
          </p:cNvPr>
          <p:cNvSpPr txBox="1">
            <a:spLocks/>
          </p:cNvSpPr>
          <p:nvPr/>
        </p:nvSpPr>
        <p:spPr>
          <a:xfrm>
            <a:off x="8327065" y="2816370"/>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销售涉及到的线下广告投放、线上推广以及沟通对接成本</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50" name="标题 1">
            <a:extLst>
              <a:ext uri="{FF2B5EF4-FFF2-40B4-BE49-F238E27FC236}">
                <a16:creationId xmlns:a16="http://schemas.microsoft.com/office/drawing/2014/main" id="{708A7212-4B03-4E32-A20B-5265D38447FC}"/>
              </a:ext>
            </a:extLst>
          </p:cNvPr>
          <p:cNvSpPr txBox="1">
            <a:spLocks/>
          </p:cNvSpPr>
          <p:nvPr/>
        </p:nvSpPr>
        <p:spPr>
          <a:xfrm>
            <a:off x="8327065" y="4937843"/>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商务对接成本</a:t>
            </a:r>
          </a:p>
        </p:txBody>
      </p:sp>
      <p:sp>
        <p:nvSpPr>
          <p:cNvPr id="351" name="标题 1">
            <a:extLst>
              <a:ext uri="{FF2B5EF4-FFF2-40B4-BE49-F238E27FC236}">
                <a16:creationId xmlns:a16="http://schemas.microsoft.com/office/drawing/2014/main" id="{B3E4E3DC-8C40-45D1-8C38-DCB5DC262080}"/>
              </a:ext>
            </a:extLst>
          </p:cNvPr>
          <p:cNvSpPr txBox="1">
            <a:spLocks/>
          </p:cNvSpPr>
          <p:nvPr/>
        </p:nvSpPr>
        <p:spPr>
          <a:xfrm>
            <a:off x="8327065" y="5310189"/>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员工出差衣食住行以及项目调研，项目招投标等内容成本</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52" name="标题 1">
            <a:extLst>
              <a:ext uri="{FF2B5EF4-FFF2-40B4-BE49-F238E27FC236}">
                <a16:creationId xmlns:a16="http://schemas.microsoft.com/office/drawing/2014/main" id="{66C34011-39E0-4665-8889-CF3930C7ACA2}"/>
              </a:ext>
            </a:extLst>
          </p:cNvPr>
          <p:cNvSpPr txBox="1">
            <a:spLocks/>
          </p:cNvSpPr>
          <p:nvPr/>
        </p:nvSpPr>
        <p:spPr>
          <a:xfrm>
            <a:off x="1044920" y="4937843"/>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物料消耗成本</a:t>
            </a:r>
          </a:p>
        </p:txBody>
      </p:sp>
      <p:sp>
        <p:nvSpPr>
          <p:cNvPr id="353" name="标题 1">
            <a:extLst>
              <a:ext uri="{FF2B5EF4-FFF2-40B4-BE49-F238E27FC236}">
                <a16:creationId xmlns:a16="http://schemas.microsoft.com/office/drawing/2014/main" id="{AABDF53A-A17E-4B9A-86C1-819F0A1F7BE8}"/>
              </a:ext>
            </a:extLst>
          </p:cNvPr>
          <p:cNvSpPr txBox="1">
            <a:spLocks/>
          </p:cNvSpPr>
          <p:nvPr/>
        </p:nvSpPr>
        <p:spPr>
          <a:xfrm>
            <a:off x="636356" y="5310189"/>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办公设备、办公用品，以及后勤保障用品，办公购买小于两千的机器设备等</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54" name="标题 1">
            <a:extLst>
              <a:ext uri="{FF2B5EF4-FFF2-40B4-BE49-F238E27FC236}">
                <a16:creationId xmlns:a16="http://schemas.microsoft.com/office/drawing/2014/main" id="{7436188D-5237-412E-B565-DE2421280303}"/>
              </a:ext>
            </a:extLst>
          </p:cNvPr>
          <p:cNvSpPr txBox="1">
            <a:spLocks/>
          </p:cNvSpPr>
          <p:nvPr/>
        </p:nvSpPr>
        <p:spPr>
          <a:xfrm>
            <a:off x="1044920" y="2466392"/>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人力规划成本</a:t>
            </a:r>
          </a:p>
        </p:txBody>
      </p:sp>
      <p:sp>
        <p:nvSpPr>
          <p:cNvPr id="355" name="标题 1">
            <a:extLst>
              <a:ext uri="{FF2B5EF4-FFF2-40B4-BE49-F238E27FC236}">
                <a16:creationId xmlns:a16="http://schemas.microsoft.com/office/drawing/2014/main" id="{C254BCA5-5AEF-4578-9B36-B35339C4F117}"/>
              </a:ext>
            </a:extLst>
          </p:cNvPr>
          <p:cNvSpPr txBox="1">
            <a:spLocks/>
          </p:cNvSpPr>
          <p:nvPr/>
        </p:nvSpPr>
        <p:spPr>
          <a:xfrm>
            <a:off x="636356" y="2838738"/>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人员招聘资金、员工薪资、绩效、社会保险、年金、福利、补贴等资金成本</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2" name="组合 1">
            <a:extLst>
              <a:ext uri="{FF2B5EF4-FFF2-40B4-BE49-F238E27FC236}">
                <a16:creationId xmlns:a16="http://schemas.microsoft.com/office/drawing/2014/main" id="{49DB0E63-0F70-41A5-83E4-E783BE621072}"/>
              </a:ext>
            </a:extLst>
          </p:cNvPr>
          <p:cNvGrpSpPr/>
          <p:nvPr/>
        </p:nvGrpSpPr>
        <p:grpSpPr>
          <a:xfrm>
            <a:off x="4006696" y="2466392"/>
            <a:ext cx="459694" cy="459694"/>
            <a:chOff x="3920499" y="2476167"/>
            <a:chExt cx="632088" cy="632088"/>
          </a:xfrm>
        </p:grpSpPr>
        <p:sp>
          <p:nvSpPr>
            <p:cNvPr id="198" name="椭圆 197">
              <a:extLst>
                <a:ext uri="{FF2B5EF4-FFF2-40B4-BE49-F238E27FC236}">
                  <a16:creationId xmlns:a16="http://schemas.microsoft.com/office/drawing/2014/main" id="{4E4DAD6B-9BA7-42BF-B6AF-183B299E219C}"/>
                </a:ext>
              </a:extLst>
            </p:cNvPr>
            <p:cNvSpPr/>
            <p:nvPr/>
          </p:nvSpPr>
          <p:spPr>
            <a:xfrm>
              <a:off x="3920499" y="2476167"/>
              <a:ext cx="632088" cy="63208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23" name="组合 22">
              <a:extLst>
                <a:ext uri="{FF2B5EF4-FFF2-40B4-BE49-F238E27FC236}">
                  <a16:creationId xmlns:a16="http://schemas.microsoft.com/office/drawing/2014/main" id="{AB6036C2-7C2E-402A-AFD6-7C685F4831BA}"/>
                </a:ext>
              </a:extLst>
            </p:cNvPr>
            <p:cNvGrpSpPr/>
            <p:nvPr/>
          </p:nvGrpSpPr>
          <p:grpSpPr>
            <a:xfrm>
              <a:off x="4097793" y="2647679"/>
              <a:ext cx="277501" cy="289064"/>
              <a:chOff x="3924268" y="2645751"/>
              <a:chExt cx="277501" cy="289064"/>
            </a:xfrm>
          </p:grpSpPr>
          <p:sp>
            <p:nvSpPr>
              <p:cNvPr id="18" name="图形 15">
                <a:extLst>
                  <a:ext uri="{FF2B5EF4-FFF2-40B4-BE49-F238E27FC236}">
                    <a16:creationId xmlns:a16="http://schemas.microsoft.com/office/drawing/2014/main" id="{E3367C4F-4C6A-4403-856F-69E9F31DAE42}"/>
                  </a:ext>
                </a:extLst>
              </p:cNvPr>
              <p:cNvSpPr/>
              <p:nvPr/>
            </p:nvSpPr>
            <p:spPr>
              <a:xfrm>
                <a:off x="4093852" y="2857732"/>
                <a:ext cx="107917" cy="7708"/>
              </a:xfrm>
              <a:custGeom>
                <a:avLst/>
                <a:gdLst>
                  <a:gd name="connsiteX0" fmla="*/ 0 w 107917"/>
                  <a:gd name="connsiteY0" fmla="*/ 0 h 7708"/>
                  <a:gd name="connsiteX1" fmla="*/ 107917 w 107917"/>
                  <a:gd name="connsiteY1" fmla="*/ 0 h 7708"/>
                </a:gdLst>
                <a:ahLst/>
                <a:cxnLst>
                  <a:cxn ang="0">
                    <a:pos x="connsiteX0" y="connsiteY0"/>
                  </a:cxn>
                  <a:cxn ang="0">
                    <a:pos x="connsiteX1" y="connsiteY1"/>
                  </a:cxn>
                </a:cxnLst>
                <a:rect l="l" t="t" r="r" b="b"/>
                <a:pathLst>
                  <a:path w="107917" h="7708">
                    <a:moveTo>
                      <a:pt x="0" y="0"/>
                    </a:moveTo>
                    <a:lnTo>
                      <a:pt x="107917" y="0"/>
                    </a:lnTo>
                  </a:path>
                </a:pathLst>
              </a:custGeom>
              <a:noFill/>
              <a:ln w="15081"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 name="图形 15">
                <a:extLst>
                  <a:ext uri="{FF2B5EF4-FFF2-40B4-BE49-F238E27FC236}">
                    <a16:creationId xmlns:a16="http://schemas.microsoft.com/office/drawing/2014/main" id="{E3367C4F-4C6A-4403-856F-69E9F31DAE42}"/>
                  </a:ext>
                </a:extLst>
              </p:cNvPr>
              <p:cNvSpPr/>
              <p:nvPr/>
            </p:nvSpPr>
            <p:spPr>
              <a:xfrm>
                <a:off x="4093852" y="2927107"/>
                <a:ext cx="107917" cy="7708"/>
              </a:xfrm>
              <a:custGeom>
                <a:avLst/>
                <a:gdLst>
                  <a:gd name="connsiteX0" fmla="*/ 0 w 107917"/>
                  <a:gd name="connsiteY0" fmla="*/ 0 h 7708"/>
                  <a:gd name="connsiteX1" fmla="*/ 107917 w 107917"/>
                  <a:gd name="connsiteY1" fmla="*/ 0 h 7708"/>
                </a:gdLst>
                <a:ahLst/>
                <a:cxnLst>
                  <a:cxn ang="0">
                    <a:pos x="connsiteX0" y="connsiteY0"/>
                  </a:cxn>
                  <a:cxn ang="0">
                    <a:pos x="connsiteX1" y="connsiteY1"/>
                  </a:cxn>
                </a:cxnLst>
                <a:rect l="l" t="t" r="r" b="b"/>
                <a:pathLst>
                  <a:path w="107917" h="7708">
                    <a:moveTo>
                      <a:pt x="0" y="0"/>
                    </a:moveTo>
                    <a:lnTo>
                      <a:pt x="107917" y="0"/>
                    </a:lnTo>
                  </a:path>
                </a:pathLst>
              </a:custGeom>
              <a:noFill/>
              <a:ln w="15081"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 name="图形 15">
                <a:extLst>
                  <a:ext uri="{FF2B5EF4-FFF2-40B4-BE49-F238E27FC236}">
                    <a16:creationId xmlns:a16="http://schemas.microsoft.com/office/drawing/2014/main" id="{E3367C4F-4C6A-4403-856F-69E9F31DAE42}"/>
                  </a:ext>
                </a:extLst>
              </p:cNvPr>
              <p:cNvSpPr/>
              <p:nvPr/>
            </p:nvSpPr>
            <p:spPr>
              <a:xfrm>
                <a:off x="3924268" y="2707418"/>
                <a:ext cx="123334" cy="7708"/>
              </a:xfrm>
              <a:custGeom>
                <a:avLst/>
                <a:gdLst>
                  <a:gd name="connsiteX0" fmla="*/ 0 w 123334"/>
                  <a:gd name="connsiteY0" fmla="*/ 0 h 7708"/>
                  <a:gd name="connsiteX1" fmla="*/ 123334 w 123334"/>
                  <a:gd name="connsiteY1" fmla="*/ 0 h 7708"/>
                </a:gdLst>
                <a:ahLst/>
                <a:cxnLst>
                  <a:cxn ang="0">
                    <a:pos x="connsiteX0" y="connsiteY0"/>
                  </a:cxn>
                  <a:cxn ang="0">
                    <a:pos x="connsiteX1" y="connsiteY1"/>
                  </a:cxn>
                </a:cxnLst>
                <a:rect l="l" t="t" r="r" b="b"/>
                <a:pathLst>
                  <a:path w="123334" h="7708">
                    <a:moveTo>
                      <a:pt x="0" y="0"/>
                    </a:moveTo>
                    <a:lnTo>
                      <a:pt x="123334" y="0"/>
                    </a:lnTo>
                  </a:path>
                </a:pathLst>
              </a:custGeom>
              <a:noFill/>
              <a:ln w="15081"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 name="图形 15">
                <a:extLst>
                  <a:ext uri="{FF2B5EF4-FFF2-40B4-BE49-F238E27FC236}">
                    <a16:creationId xmlns:a16="http://schemas.microsoft.com/office/drawing/2014/main" id="{E3367C4F-4C6A-4403-856F-69E9F31DAE42}"/>
                  </a:ext>
                </a:extLst>
              </p:cNvPr>
              <p:cNvSpPr/>
              <p:nvPr/>
            </p:nvSpPr>
            <p:spPr>
              <a:xfrm>
                <a:off x="3985935" y="2645751"/>
                <a:ext cx="7708" cy="123334"/>
              </a:xfrm>
              <a:custGeom>
                <a:avLst/>
                <a:gdLst>
                  <a:gd name="connsiteX0" fmla="*/ 0 w 7708"/>
                  <a:gd name="connsiteY0" fmla="*/ 0 h 123334"/>
                  <a:gd name="connsiteX1" fmla="*/ 0 w 7708"/>
                  <a:gd name="connsiteY1" fmla="*/ 123334 h 123334"/>
                </a:gdLst>
                <a:ahLst/>
                <a:cxnLst>
                  <a:cxn ang="0">
                    <a:pos x="connsiteX0" y="connsiteY0"/>
                  </a:cxn>
                  <a:cxn ang="0">
                    <a:pos x="connsiteX1" y="connsiteY1"/>
                  </a:cxn>
                </a:cxnLst>
                <a:rect l="l" t="t" r="r" b="b"/>
                <a:pathLst>
                  <a:path w="7708" h="123334">
                    <a:moveTo>
                      <a:pt x="0" y="0"/>
                    </a:moveTo>
                    <a:lnTo>
                      <a:pt x="0" y="123334"/>
                    </a:lnTo>
                  </a:path>
                </a:pathLst>
              </a:custGeom>
              <a:noFill/>
              <a:ln w="15081"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 name="图形 15">
                <a:extLst>
                  <a:ext uri="{FF2B5EF4-FFF2-40B4-BE49-F238E27FC236}">
                    <a16:creationId xmlns:a16="http://schemas.microsoft.com/office/drawing/2014/main" id="{E3367C4F-4C6A-4403-856F-69E9F31DAE42}"/>
                  </a:ext>
                </a:extLst>
              </p:cNvPr>
              <p:cNvSpPr/>
              <p:nvPr/>
            </p:nvSpPr>
            <p:spPr>
              <a:xfrm>
                <a:off x="3924268" y="2645751"/>
                <a:ext cx="277501" cy="277501"/>
              </a:xfrm>
              <a:custGeom>
                <a:avLst/>
                <a:gdLst>
                  <a:gd name="connsiteX0" fmla="*/ 277502 w 277501"/>
                  <a:gd name="connsiteY0" fmla="*/ 0 h 277501"/>
                  <a:gd name="connsiteX1" fmla="*/ 0 w 277501"/>
                  <a:gd name="connsiteY1" fmla="*/ 277502 h 277501"/>
                </a:gdLst>
                <a:ahLst/>
                <a:cxnLst>
                  <a:cxn ang="0">
                    <a:pos x="connsiteX0" y="connsiteY0"/>
                  </a:cxn>
                  <a:cxn ang="0">
                    <a:pos x="connsiteX1" y="connsiteY1"/>
                  </a:cxn>
                </a:cxnLst>
                <a:rect l="l" t="t" r="r" b="b"/>
                <a:pathLst>
                  <a:path w="277501" h="277501">
                    <a:moveTo>
                      <a:pt x="277502" y="0"/>
                    </a:moveTo>
                    <a:lnTo>
                      <a:pt x="0" y="277502"/>
                    </a:lnTo>
                  </a:path>
                </a:pathLst>
              </a:custGeom>
              <a:noFill/>
              <a:ln w="15081"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grpSp>
        <p:nvGrpSpPr>
          <p:cNvPr id="4" name="组合 3">
            <a:extLst>
              <a:ext uri="{FF2B5EF4-FFF2-40B4-BE49-F238E27FC236}">
                <a16:creationId xmlns:a16="http://schemas.microsoft.com/office/drawing/2014/main" id="{0CC12F90-96C9-465F-84DC-9C5CC426A785}"/>
              </a:ext>
            </a:extLst>
          </p:cNvPr>
          <p:cNvGrpSpPr/>
          <p:nvPr/>
        </p:nvGrpSpPr>
        <p:grpSpPr>
          <a:xfrm>
            <a:off x="4006696" y="4894169"/>
            <a:ext cx="459694" cy="459694"/>
            <a:chOff x="3920499" y="5024378"/>
            <a:chExt cx="632088" cy="632088"/>
          </a:xfrm>
        </p:grpSpPr>
        <p:sp>
          <p:nvSpPr>
            <p:cNvPr id="341" name="椭圆 340">
              <a:extLst>
                <a:ext uri="{FF2B5EF4-FFF2-40B4-BE49-F238E27FC236}">
                  <a16:creationId xmlns:a16="http://schemas.microsoft.com/office/drawing/2014/main" id="{16BB2323-AF98-4F83-B552-3EBADEA45C9B}"/>
                </a:ext>
              </a:extLst>
            </p:cNvPr>
            <p:cNvSpPr/>
            <p:nvPr/>
          </p:nvSpPr>
          <p:spPr>
            <a:xfrm>
              <a:off x="3920499" y="5024378"/>
              <a:ext cx="632088" cy="63208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27" name="组合 26">
              <a:extLst>
                <a:ext uri="{FF2B5EF4-FFF2-40B4-BE49-F238E27FC236}">
                  <a16:creationId xmlns:a16="http://schemas.microsoft.com/office/drawing/2014/main" id="{50193FE6-8CDB-4AF5-B439-4811325885B4}"/>
                </a:ext>
              </a:extLst>
            </p:cNvPr>
            <p:cNvGrpSpPr/>
            <p:nvPr/>
          </p:nvGrpSpPr>
          <p:grpSpPr>
            <a:xfrm>
              <a:off x="4069625" y="5173504"/>
              <a:ext cx="333836" cy="333836"/>
              <a:chOff x="3882921" y="5373060"/>
              <a:chExt cx="333836" cy="333836"/>
            </a:xfrm>
          </p:grpSpPr>
          <p:sp>
            <p:nvSpPr>
              <p:cNvPr id="25" name="图形 13">
                <a:extLst>
                  <a:ext uri="{FF2B5EF4-FFF2-40B4-BE49-F238E27FC236}">
                    <a16:creationId xmlns:a16="http://schemas.microsoft.com/office/drawing/2014/main" id="{E4B01923-D1B2-4950-8810-EF09A19D981A}"/>
                  </a:ext>
                </a:extLst>
              </p:cNvPr>
              <p:cNvSpPr/>
              <p:nvPr/>
            </p:nvSpPr>
            <p:spPr>
              <a:xfrm>
                <a:off x="3882921" y="5373060"/>
                <a:ext cx="333836" cy="333836"/>
              </a:xfrm>
              <a:custGeom>
                <a:avLst/>
                <a:gdLst>
                  <a:gd name="connsiteX0" fmla="*/ 333837 w 333836"/>
                  <a:gd name="connsiteY0" fmla="*/ 166918 h 333836"/>
                  <a:gd name="connsiteX1" fmla="*/ 166918 w 333836"/>
                  <a:gd name="connsiteY1" fmla="*/ 333837 h 333836"/>
                  <a:gd name="connsiteX2" fmla="*/ 0 w 333836"/>
                  <a:gd name="connsiteY2" fmla="*/ 166918 h 333836"/>
                  <a:gd name="connsiteX3" fmla="*/ 166918 w 333836"/>
                  <a:gd name="connsiteY3" fmla="*/ 0 h 333836"/>
                  <a:gd name="connsiteX4" fmla="*/ 166918 w 333836"/>
                  <a:gd name="connsiteY4" fmla="*/ 166918 h 333836"/>
                  <a:gd name="connsiteX5" fmla="*/ 333837 w 333836"/>
                  <a:gd name="connsiteY5" fmla="*/ 166918 h 33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836" h="333836">
                    <a:moveTo>
                      <a:pt x="333837" y="166918"/>
                    </a:moveTo>
                    <a:cubicBezTo>
                      <a:pt x="333837" y="259105"/>
                      <a:pt x="259105" y="333837"/>
                      <a:pt x="166918" y="333837"/>
                    </a:cubicBezTo>
                    <a:cubicBezTo>
                      <a:pt x="74732" y="333837"/>
                      <a:pt x="0" y="259105"/>
                      <a:pt x="0" y="166918"/>
                    </a:cubicBezTo>
                    <a:cubicBezTo>
                      <a:pt x="0" y="74732"/>
                      <a:pt x="74732" y="0"/>
                      <a:pt x="166918" y="0"/>
                    </a:cubicBezTo>
                    <a:lnTo>
                      <a:pt x="166918" y="166918"/>
                    </a:lnTo>
                    <a:lnTo>
                      <a:pt x="333837" y="166918"/>
                    </a:lnTo>
                    <a:close/>
                  </a:path>
                </a:pathLst>
              </a:custGeom>
              <a:noFill/>
              <a:ln w="16669"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 name="图形 13">
                <a:extLst>
                  <a:ext uri="{FF2B5EF4-FFF2-40B4-BE49-F238E27FC236}">
                    <a16:creationId xmlns:a16="http://schemas.microsoft.com/office/drawing/2014/main" id="{E4B01923-D1B2-4950-8810-EF09A19D981A}"/>
                  </a:ext>
                </a:extLst>
              </p:cNvPr>
              <p:cNvSpPr/>
              <p:nvPr/>
            </p:nvSpPr>
            <p:spPr>
              <a:xfrm>
                <a:off x="4099915" y="5380701"/>
                <a:ext cx="109201" cy="109201"/>
              </a:xfrm>
              <a:custGeom>
                <a:avLst/>
                <a:gdLst>
                  <a:gd name="connsiteX0" fmla="*/ 109201 w 109201"/>
                  <a:gd name="connsiteY0" fmla="*/ 109202 h 109201"/>
                  <a:gd name="connsiteX1" fmla="*/ 0 w 109201"/>
                  <a:gd name="connsiteY1" fmla="*/ 109202 h 109201"/>
                  <a:gd name="connsiteX2" fmla="*/ 0 w 109201"/>
                  <a:gd name="connsiteY2" fmla="*/ 0 h 109201"/>
                  <a:gd name="connsiteX3" fmla="*/ 109201 w 109201"/>
                  <a:gd name="connsiteY3" fmla="*/ 109202 h 109201"/>
                </a:gdLst>
                <a:ahLst/>
                <a:cxnLst>
                  <a:cxn ang="0">
                    <a:pos x="connsiteX0" y="connsiteY0"/>
                  </a:cxn>
                  <a:cxn ang="0">
                    <a:pos x="connsiteX1" y="connsiteY1"/>
                  </a:cxn>
                  <a:cxn ang="0">
                    <a:pos x="connsiteX2" y="connsiteY2"/>
                  </a:cxn>
                  <a:cxn ang="0">
                    <a:pos x="connsiteX3" y="connsiteY3"/>
                  </a:cxn>
                </a:cxnLst>
                <a:rect l="l" t="t" r="r" b="b"/>
                <a:pathLst>
                  <a:path w="109201" h="109201">
                    <a:moveTo>
                      <a:pt x="109201" y="109202"/>
                    </a:moveTo>
                    <a:lnTo>
                      <a:pt x="0" y="109202"/>
                    </a:lnTo>
                    <a:lnTo>
                      <a:pt x="0" y="0"/>
                    </a:lnTo>
                    <a:cubicBezTo>
                      <a:pt x="51913" y="16305"/>
                      <a:pt x="92897" y="57289"/>
                      <a:pt x="109201" y="109202"/>
                    </a:cubicBezTo>
                    <a:close/>
                  </a:path>
                </a:pathLst>
              </a:custGeom>
              <a:noFill/>
              <a:ln w="16669"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grpSp>
        <p:nvGrpSpPr>
          <p:cNvPr id="3" name="组合 2">
            <a:extLst>
              <a:ext uri="{FF2B5EF4-FFF2-40B4-BE49-F238E27FC236}">
                <a16:creationId xmlns:a16="http://schemas.microsoft.com/office/drawing/2014/main" id="{5A7F76C6-5F1F-42CC-B429-00C4151A668C}"/>
              </a:ext>
            </a:extLst>
          </p:cNvPr>
          <p:cNvGrpSpPr/>
          <p:nvPr/>
        </p:nvGrpSpPr>
        <p:grpSpPr>
          <a:xfrm>
            <a:off x="7668306" y="2450975"/>
            <a:ext cx="459694" cy="459694"/>
            <a:chOff x="7582109" y="2476167"/>
            <a:chExt cx="632088" cy="632088"/>
          </a:xfrm>
        </p:grpSpPr>
        <p:sp>
          <p:nvSpPr>
            <p:cNvPr id="347" name="椭圆 346">
              <a:extLst>
                <a:ext uri="{FF2B5EF4-FFF2-40B4-BE49-F238E27FC236}">
                  <a16:creationId xmlns:a16="http://schemas.microsoft.com/office/drawing/2014/main" id="{AFA8B1A3-FC6A-422D-BC97-29C23F400617}"/>
                </a:ext>
              </a:extLst>
            </p:cNvPr>
            <p:cNvSpPr/>
            <p:nvPr/>
          </p:nvSpPr>
          <p:spPr>
            <a:xfrm>
              <a:off x="7582109" y="2476167"/>
              <a:ext cx="632088" cy="63208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62" name="组合 61">
              <a:extLst>
                <a:ext uri="{FF2B5EF4-FFF2-40B4-BE49-F238E27FC236}">
                  <a16:creationId xmlns:a16="http://schemas.microsoft.com/office/drawing/2014/main" id="{82C8B1DF-44EE-4200-82C0-442CA2D1551C}"/>
                </a:ext>
              </a:extLst>
            </p:cNvPr>
            <p:cNvGrpSpPr/>
            <p:nvPr/>
          </p:nvGrpSpPr>
          <p:grpSpPr>
            <a:xfrm>
              <a:off x="7763449" y="2657507"/>
              <a:ext cx="269408" cy="269408"/>
              <a:chOff x="7796302" y="608868"/>
              <a:chExt cx="593544" cy="593544"/>
            </a:xfrm>
          </p:grpSpPr>
          <p:sp>
            <p:nvSpPr>
              <p:cNvPr id="29" name="图形 11">
                <a:extLst>
                  <a:ext uri="{FF2B5EF4-FFF2-40B4-BE49-F238E27FC236}">
                    <a16:creationId xmlns:a16="http://schemas.microsoft.com/office/drawing/2014/main" id="{71C1E686-55C7-47EE-8488-0C30D685863A}"/>
                  </a:ext>
                </a:extLst>
              </p:cNvPr>
              <p:cNvSpPr/>
              <p:nvPr/>
            </p:nvSpPr>
            <p:spPr>
              <a:xfrm>
                <a:off x="7796302" y="608868"/>
                <a:ext cx="593544" cy="593544"/>
              </a:xfrm>
              <a:custGeom>
                <a:avLst/>
                <a:gdLst>
                  <a:gd name="connsiteX0" fmla="*/ 0 w 593544"/>
                  <a:gd name="connsiteY0" fmla="*/ 0 h 593544"/>
                  <a:gd name="connsiteX1" fmla="*/ 0 w 593544"/>
                  <a:gd name="connsiteY1" fmla="*/ 593545 h 593544"/>
                  <a:gd name="connsiteX2" fmla="*/ 593545 w 593544"/>
                  <a:gd name="connsiteY2" fmla="*/ 593545 h 593544"/>
                </a:gdLst>
                <a:ahLst/>
                <a:cxnLst>
                  <a:cxn ang="0">
                    <a:pos x="connsiteX0" y="connsiteY0"/>
                  </a:cxn>
                  <a:cxn ang="0">
                    <a:pos x="connsiteX1" y="connsiteY1"/>
                  </a:cxn>
                  <a:cxn ang="0">
                    <a:pos x="connsiteX2" y="connsiteY2"/>
                  </a:cxn>
                </a:cxnLst>
                <a:rect l="l" t="t" r="r" b="b"/>
                <a:pathLst>
                  <a:path w="593544" h="593544">
                    <a:moveTo>
                      <a:pt x="0" y="0"/>
                    </a:moveTo>
                    <a:lnTo>
                      <a:pt x="0" y="593545"/>
                    </a:lnTo>
                    <a:lnTo>
                      <a:pt x="593545" y="593545"/>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 name="图形 11">
                <a:extLst>
                  <a:ext uri="{FF2B5EF4-FFF2-40B4-BE49-F238E27FC236}">
                    <a16:creationId xmlns:a16="http://schemas.microsoft.com/office/drawing/2014/main" id="{71C1E686-55C7-47EE-8488-0C30D685863A}"/>
                  </a:ext>
                </a:extLst>
              </p:cNvPr>
              <p:cNvSpPr/>
              <p:nvPr/>
            </p:nvSpPr>
            <p:spPr>
              <a:xfrm>
                <a:off x="7928200" y="608868"/>
                <a:ext cx="461645" cy="461645"/>
              </a:xfrm>
              <a:custGeom>
                <a:avLst/>
                <a:gdLst>
                  <a:gd name="connsiteX0" fmla="*/ 0 w 461645"/>
                  <a:gd name="connsiteY0" fmla="*/ 461646 h 461645"/>
                  <a:gd name="connsiteX1" fmla="*/ 131899 w 461645"/>
                  <a:gd name="connsiteY1" fmla="*/ 197848 h 461645"/>
                  <a:gd name="connsiteX2" fmla="*/ 296772 w 461645"/>
                  <a:gd name="connsiteY2" fmla="*/ 346234 h 461645"/>
                  <a:gd name="connsiteX3" fmla="*/ 461646 w 461645"/>
                  <a:gd name="connsiteY3" fmla="*/ 0 h 461645"/>
                </a:gdLst>
                <a:ahLst/>
                <a:cxnLst>
                  <a:cxn ang="0">
                    <a:pos x="connsiteX0" y="connsiteY0"/>
                  </a:cxn>
                  <a:cxn ang="0">
                    <a:pos x="connsiteX1" y="connsiteY1"/>
                  </a:cxn>
                  <a:cxn ang="0">
                    <a:pos x="connsiteX2" y="connsiteY2"/>
                  </a:cxn>
                  <a:cxn ang="0">
                    <a:pos x="connsiteX3" y="connsiteY3"/>
                  </a:cxn>
                </a:cxnLst>
                <a:rect l="l" t="t" r="r" b="b"/>
                <a:pathLst>
                  <a:path w="461645" h="461645">
                    <a:moveTo>
                      <a:pt x="0" y="461646"/>
                    </a:moveTo>
                    <a:lnTo>
                      <a:pt x="131899" y="197848"/>
                    </a:lnTo>
                    <a:lnTo>
                      <a:pt x="296772" y="346234"/>
                    </a:lnTo>
                    <a:lnTo>
                      <a:pt x="461646" y="0"/>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grpSp>
        <p:nvGrpSpPr>
          <p:cNvPr id="5" name="组合 4">
            <a:extLst>
              <a:ext uri="{FF2B5EF4-FFF2-40B4-BE49-F238E27FC236}">
                <a16:creationId xmlns:a16="http://schemas.microsoft.com/office/drawing/2014/main" id="{3366EE52-73EA-4F36-833B-27F1C6C82597}"/>
              </a:ext>
            </a:extLst>
          </p:cNvPr>
          <p:cNvGrpSpPr/>
          <p:nvPr/>
        </p:nvGrpSpPr>
        <p:grpSpPr>
          <a:xfrm>
            <a:off x="7668306" y="4894169"/>
            <a:ext cx="459694" cy="459694"/>
            <a:chOff x="7582109" y="5024378"/>
            <a:chExt cx="632088" cy="632088"/>
          </a:xfrm>
        </p:grpSpPr>
        <p:sp>
          <p:nvSpPr>
            <p:cNvPr id="344" name="椭圆 343">
              <a:extLst>
                <a:ext uri="{FF2B5EF4-FFF2-40B4-BE49-F238E27FC236}">
                  <a16:creationId xmlns:a16="http://schemas.microsoft.com/office/drawing/2014/main" id="{4719A5BA-85A5-4A5F-BD4D-12EF6BD7A037}"/>
                </a:ext>
              </a:extLst>
            </p:cNvPr>
            <p:cNvSpPr/>
            <p:nvPr/>
          </p:nvSpPr>
          <p:spPr>
            <a:xfrm>
              <a:off x="7582109" y="5024378"/>
              <a:ext cx="632088" cy="63208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63" name="组合 62">
              <a:extLst>
                <a:ext uri="{FF2B5EF4-FFF2-40B4-BE49-F238E27FC236}">
                  <a16:creationId xmlns:a16="http://schemas.microsoft.com/office/drawing/2014/main" id="{C9F9260A-DE67-4D55-95BF-39E176E3C88C}"/>
                </a:ext>
              </a:extLst>
            </p:cNvPr>
            <p:cNvGrpSpPr/>
            <p:nvPr/>
          </p:nvGrpSpPr>
          <p:grpSpPr>
            <a:xfrm>
              <a:off x="7752175" y="5194444"/>
              <a:ext cx="291956" cy="291956"/>
              <a:chOff x="8817473" y="1282380"/>
              <a:chExt cx="593544" cy="593544"/>
            </a:xfrm>
          </p:grpSpPr>
          <p:sp>
            <p:nvSpPr>
              <p:cNvPr id="57" name="图形 3">
                <a:extLst>
                  <a:ext uri="{FF2B5EF4-FFF2-40B4-BE49-F238E27FC236}">
                    <a16:creationId xmlns:a16="http://schemas.microsoft.com/office/drawing/2014/main" id="{2DEDD89F-74C5-40DA-B607-EAF154CE3DDE}"/>
                  </a:ext>
                </a:extLst>
              </p:cNvPr>
              <p:cNvSpPr/>
              <p:nvPr/>
            </p:nvSpPr>
            <p:spPr>
              <a:xfrm>
                <a:off x="8817473" y="1282380"/>
                <a:ext cx="593544" cy="593544"/>
              </a:xfrm>
              <a:custGeom>
                <a:avLst/>
                <a:gdLst>
                  <a:gd name="connsiteX0" fmla="*/ 0 w 593544"/>
                  <a:gd name="connsiteY0" fmla="*/ 0 h 593544"/>
                  <a:gd name="connsiteX1" fmla="*/ 0 w 593544"/>
                  <a:gd name="connsiteY1" fmla="*/ 593545 h 593544"/>
                  <a:gd name="connsiteX2" fmla="*/ 593545 w 593544"/>
                  <a:gd name="connsiteY2" fmla="*/ 593545 h 593544"/>
                </a:gdLst>
                <a:ahLst/>
                <a:cxnLst>
                  <a:cxn ang="0">
                    <a:pos x="connsiteX0" y="connsiteY0"/>
                  </a:cxn>
                  <a:cxn ang="0">
                    <a:pos x="connsiteX1" y="connsiteY1"/>
                  </a:cxn>
                  <a:cxn ang="0">
                    <a:pos x="connsiteX2" y="connsiteY2"/>
                  </a:cxn>
                </a:cxnLst>
                <a:rect l="l" t="t" r="r" b="b"/>
                <a:pathLst>
                  <a:path w="593544" h="593544">
                    <a:moveTo>
                      <a:pt x="0" y="0"/>
                    </a:moveTo>
                    <a:lnTo>
                      <a:pt x="0" y="593545"/>
                    </a:lnTo>
                    <a:lnTo>
                      <a:pt x="593545" y="593545"/>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8" name="图形 3">
                <a:extLst>
                  <a:ext uri="{FF2B5EF4-FFF2-40B4-BE49-F238E27FC236}">
                    <a16:creationId xmlns:a16="http://schemas.microsoft.com/office/drawing/2014/main" id="{2DEDD89F-74C5-40DA-B607-EAF154CE3DDE}"/>
                  </a:ext>
                </a:extLst>
              </p:cNvPr>
              <p:cNvSpPr/>
              <p:nvPr/>
            </p:nvSpPr>
            <p:spPr>
              <a:xfrm>
                <a:off x="8949371" y="1678076"/>
                <a:ext cx="16487" cy="65949"/>
              </a:xfrm>
              <a:custGeom>
                <a:avLst/>
                <a:gdLst>
                  <a:gd name="connsiteX0" fmla="*/ 0 w 16487"/>
                  <a:gd name="connsiteY0" fmla="*/ 0 h 65949"/>
                  <a:gd name="connsiteX1" fmla="*/ 0 w 16487"/>
                  <a:gd name="connsiteY1" fmla="*/ 65949 h 65949"/>
                </a:gdLst>
                <a:ahLst/>
                <a:cxnLst>
                  <a:cxn ang="0">
                    <a:pos x="connsiteX0" y="connsiteY0"/>
                  </a:cxn>
                  <a:cxn ang="0">
                    <a:pos x="connsiteX1" y="connsiteY1"/>
                  </a:cxn>
                </a:cxnLst>
                <a:rect l="l" t="t" r="r" b="b"/>
                <a:pathLst>
                  <a:path w="16487" h="65949">
                    <a:moveTo>
                      <a:pt x="0" y="0"/>
                    </a:moveTo>
                    <a:lnTo>
                      <a:pt x="0" y="65949"/>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9" name="图形 3">
                <a:extLst>
                  <a:ext uri="{FF2B5EF4-FFF2-40B4-BE49-F238E27FC236}">
                    <a16:creationId xmlns:a16="http://schemas.microsoft.com/office/drawing/2014/main" id="{2DEDD89F-74C5-40DA-B607-EAF154CE3DDE}"/>
                  </a:ext>
                </a:extLst>
              </p:cNvPr>
              <p:cNvSpPr/>
              <p:nvPr/>
            </p:nvSpPr>
            <p:spPr>
              <a:xfrm>
                <a:off x="9081270" y="1546177"/>
                <a:ext cx="16487" cy="197848"/>
              </a:xfrm>
              <a:custGeom>
                <a:avLst/>
                <a:gdLst>
                  <a:gd name="connsiteX0" fmla="*/ 0 w 16487"/>
                  <a:gd name="connsiteY0" fmla="*/ 0 h 197848"/>
                  <a:gd name="connsiteX1" fmla="*/ 0 w 16487"/>
                  <a:gd name="connsiteY1" fmla="*/ 197848 h 197848"/>
                </a:gdLst>
                <a:ahLst/>
                <a:cxnLst>
                  <a:cxn ang="0">
                    <a:pos x="connsiteX0" y="connsiteY0"/>
                  </a:cxn>
                  <a:cxn ang="0">
                    <a:pos x="connsiteX1" y="connsiteY1"/>
                  </a:cxn>
                </a:cxnLst>
                <a:rect l="l" t="t" r="r" b="b"/>
                <a:pathLst>
                  <a:path w="16487" h="197848">
                    <a:moveTo>
                      <a:pt x="0" y="0"/>
                    </a:moveTo>
                    <a:lnTo>
                      <a:pt x="0" y="197848"/>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60" name="图形 3">
                <a:extLst>
                  <a:ext uri="{FF2B5EF4-FFF2-40B4-BE49-F238E27FC236}">
                    <a16:creationId xmlns:a16="http://schemas.microsoft.com/office/drawing/2014/main" id="{2DEDD89F-74C5-40DA-B607-EAF154CE3DDE}"/>
                  </a:ext>
                </a:extLst>
              </p:cNvPr>
              <p:cNvSpPr/>
              <p:nvPr/>
            </p:nvSpPr>
            <p:spPr>
              <a:xfrm>
                <a:off x="9213169" y="1282380"/>
                <a:ext cx="16487" cy="461645"/>
              </a:xfrm>
              <a:custGeom>
                <a:avLst/>
                <a:gdLst>
                  <a:gd name="connsiteX0" fmla="*/ 0 w 16487"/>
                  <a:gd name="connsiteY0" fmla="*/ 0 h 461645"/>
                  <a:gd name="connsiteX1" fmla="*/ 0 w 16487"/>
                  <a:gd name="connsiteY1" fmla="*/ 461646 h 461645"/>
                </a:gdLst>
                <a:ahLst/>
                <a:cxnLst>
                  <a:cxn ang="0">
                    <a:pos x="connsiteX0" y="connsiteY0"/>
                  </a:cxn>
                  <a:cxn ang="0">
                    <a:pos x="connsiteX1" y="connsiteY1"/>
                  </a:cxn>
                </a:cxnLst>
                <a:rect l="l" t="t" r="r" b="b"/>
                <a:pathLst>
                  <a:path w="16487" h="461645">
                    <a:moveTo>
                      <a:pt x="0" y="0"/>
                    </a:moveTo>
                    <a:lnTo>
                      <a:pt x="0" y="461646"/>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61" name="图形 3">
                <a:extLst>
                  <a:ext uri="{FF2B5EF4-FFF2-40B4-BE49-F238E27FC236}">
                    <a16:creationId xmlns:a16="http://schemas.microsoft.com/office/drawing/2014/main" id="{2DEDD89F-74C5-40DA-B607-EAF154CE3DDE}"/>
                  </a:ext>
                </a:extLst>
              </p:cNvPr>
              <p:cNvSpPr/>
              <p:nvPr/>
            </p:nvSpPr>
            <p:spPr>
              <a:xfrm>
                <a:off x="9345068" y="1414278"/>
                <a:ext cx="16487" cy="329747"/>
              </a:xfrm>
              <a:custGeom>
                <a:avLst/>
                <a:gdLst>
                  <a:gd name="connsiteX0" fmla="*/ 0 w 16487"/>
                  <a:gd name="connsiteY0" fmla="*/ 0 h 329747"/>
                  <a:gd name="connsiteX1" fmla="*/ 0 w 16487"/>
                  <a:gd name="connsiteY1" fmla="*/ 329747 h 329747"/>
                </a:gdLst>
                <a:ahLst/>
                <a:cxnLst>
                  <a:cxn ang="0">
                    <a:pos x="connsiteX0" y="connsiteY0"/>
                  </a:cxn>
                  <a:cxn ang="0">
                    <a:pos x="connsiteX1" y="connsiteY1"/>
                  </a:cxn>
                </a:cxnLst>
                <a:rect l="l" t="t" r="r" b="b"/>
                <a:pathLst>
                  <a:path w="16487" h="329747">
                    <a:moveTo>
                      <a:pt x="0" y="0"/>
                    </a:moveTo>
                    <a:lnTo>
                      <a:pt x="0" y="329747"/>
                    </a:lnTo>
                  </a:path>
                </a:pathLst>
              </a:custGeom>
              <a:noFill/>
              <a:ln w="19050"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spTree>
    <p:extLst>
      <p:ext uri="{BB962C8B-B14F-4D97-AF65-F5344CB8AC3E}">
        <p14:creationId xmlns:p14="http://schemas.microsoft.com/office/powerpoint/2010/main" val="2488797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2FD68-E206-48F8-9F27-A51AAFC652F0}"/>
              </a:ext>
            </a:extLst>
          </p:cNvPr>
          <p:cNvSpPr>
            <a:spLocks noGrp="1"/>
          </p:cNvSpPr>
          <p:nvPr>
            <p:ph type="ctrTitle"/>
          </p:nvPr>
        </p:nvSpPr>
        <p:spPr/>
        <p:txBody>
          <a:bodyPr/>
          <a:lstStyle/>
          <a:p>
            <a:r>
              <a:rPr lang="zh-CN" altLang="en-US" dirty="0"/>
              <a:t>经营管理</a:t>
            </a:r>
          </a:p>
        </p:txBody>
      </p:sp>
      <p:sp>
        <p:nvSpPr>
          <p:cNvPr id="7" name="文本占位符 6">
            <a:extLst>
              <a:ext uri="{FF2B5EF4-FFF2-40B4-BE49-F238E27FC236}">
                <a16:creationId xmlns:a16="http://schemas.microsoft.com/office/drawing/2014/main" id="{22507D3F-7B6C-4A8E-B42D-3A6064894248}"/>
              </a:ext>
            </a:extLst>
          </p:cNvPr>
          <p:cNvSpPr>
            <a:spLocks noGrp="1"/>
          </p:cNvSpPr>
          <p:nvPr>
            <p:ph type="body" sz="quarter" idx="14"/>
          </p:nvPr>
        </p:nvSpPr>
        <p:spPr/>
        <p:txBody>
          <a:bodyPr/>
          <a:lstStyle/>
          <a:p>
            <a:r>
              <a:rPr lang="en-US" altLang="zh-CN" dirty="0"/>
              <a:t>MANAGEMENT</a:t>
            </a:r>
          </a:p>
        </p:txBody>
      </p:sp>
      <p:sp>
        <p:nvSpPr>
          <p:cNvPr id="12" name="文本占位符 11">
            <a:extLst>
              <a:ext uri="{FF2B5EF4-FFF2-40B4-BE49-F238E27FC236}">
                <a16:creationId xmlns:a16="http://schemas.microsoft.com/office/drawing/2014/main" id="{A1116FBE-DCC0-49C4-B6DE-77267BD2A84F}"/>
              </a:ext>
            </a:extLst>
          </p:cNvPr>
          <p:cNvSpPr>
            <a:spLocks noGrp="1"/>
          </p:cNvSpPr>
          <p:nvPr>
            <p:ph type="body" sz="quarter" idx="15"/>
          </p:nvPr>
        </p:nvSpPr>
        <p:spPr/>
        <p:txBody>
          <a:bodyPr/>
          <a:lstStyle/>
          <a:p>
            <a:r>
              <a:rPr lang="en-US" altLang="zh-CN" dirty="0"/>
              <a:t>03</a:t>
            </a:r>
            <a:endParaRPr lang="zh-CN" altLang="en-US" dirty="0"/>
          </a:p>
        </p:txBody>
      </p:sp>
      <p:sp>
        <p:nvSpPr>
          <p:cNvPr id="4" name="文本占位符 3">
            <a:extLst>
              <a:ext uri="{FF2B5EF4-FFF2-40B4-BE49-F238E27FC236}">
                <a16:creationId xmlns:a16="http://schemas.microsoft.com/office/drawing/2014/main" id="{CCEBB288-7D59-43E3-9F95-A9218DEBFCE3}"/>
              </a:ext>
            </a:extLst>
          </p:cNvPr>
          <p:cNvSpPr>
            <a:spLocks noGrp="1"/>
          </p:cNvSpPr>
          <p:nvPr>
            <p:ph type="body" sz="quarter" idx="11"/>
          </p:nvPr>
        </p:nvSpPr>
        <p:spPr>
          <a:solidFill>
            <a:schemeClr val="accent1"/>
          </a:solidFill>
        </p:spPr>
        <p:txBody>
          <a:bodyPr/>
          <a:lstStyle/>
          <a:p>
            <a:r>
              <a:rPr lang="en-US" altLang="zh-CN" dirty="0"/>
              <a:t>PART THREE</a:t>
            </a:r>
            <a:endParaRPr lang="zh-CN" altLang="en-US" dirty="0"/>
          </a:p>
        </p:txBody>
      </p:sp>
      <p:sp>
        <p:nvSpPr>
          <p:cNvPr id="13" name="文本占位符 12">
            <a:extLst>
              <a:ext uri="{FF2B5EF4-FFF2-40B4-BE49-F238E27FC236}">
                <a16:creationId xmlns:a16="http://schemas.microsoft.com/office/drawing/2014/main" id="{3C89420D-94B3-4315-ABB8-F8DB7101B65F}"/>
              </a:ext>
            </a:extLst>
          </p:cNvPr>
          <p:cNvSpPr>
            <a:spLocks noGrp="1"/>
          </p:cNvSpPr>
          <p:nvPr>
            <p:ph type="body" sz="quarter" idx="16"/>
          </p:nvPr>
        </p:nvSpPr>
        <p:spPr/>
        <p:txBody>
          <a:bodyPr/>
          <a:lstStyle/>
          <a:p>
            <a:r>
              <a:rPr lang="zh-CN" altLang="en-US" dirty="0"/>
              <a:t>企业经营管理内容最能体现公司文化内涵，也就明确了企业是否具有价值</a:t>
            </a:r>
          </a:p>
        </p:txBody>
      </p:sp>
      <p:pic>
        <p:nvPicPr>
          <p:cNvPr id="10" name="图片占位符 8">
            <a:extLst>
              <a:ext uri="{FF2B5EF4-FFF2-40B4-BE49-F238E27FC236}">
                <a16:creationId xmlns:a16="http://schemas.microsoft.com/office/drawing/2014/main" id="{701880C8-5E5C-4F49-BB0E-A2B915899C0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348" t="-57059" r="40536" b="-53153"/>
          <a:stretch/>
        </p:blipFill>
        <p:spPr>
          <a:xfrm>
            <a:off x="4806157" y="456864"/>
            <a:ext cx="2579687" cy="711200"/>
          </a:xfrm>
          <a:prstGeom prst="rect">
            <a:avLst/>
          </a:prstGeom>
        </p:spPr>
      </p:pic>
    </p:spTree>
    <p:extLst>
      <p:ext uri="{BB962C8B-B14F-4D97-AF65-F5344CB8AC3E}">
        <p14:creationId xmlns:p14="http://schemas.microsoft.com/office/powerpoint/2010/main" val="1912674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540A8256-05D5-49DA-A108-68393D9E16F8}"/>
              </a:ext>
            </a:extLst>
          </p:cNvPr>
          <p:cNvSpPr>
            <a:spLocks noGrp="1"/>
          </p:cNvSpPr>
          <p:nvPr>
            <p:ph type="body" sz="quarter" idx="13"/>
          </p:nvPr>
        </p:nvSpPr>
        <p:spPr/>
        <p:txBody>
          <a:bodyPr>
            <a:noAutofit/>
          </a:bodyPr>
          <a:lstStyle/>
          <a:p>
            <a:r>
              <a:rPr lang="zh-CN" altLang="en-US" dirty="0"/>
              <a:t>经营管理</a:t>
            </a:r>
          </a:p>
        </p:txBody>
      </p:sp>
      <p:sp>
        <p:nvSpPr>
          <p:cNvPr id="10" name="文本占位符 9">
            <a:extLst>
              <a:ext uri="{FF2B5EF4-FFF2-40B4-BE49-F238E27FC236}">
                <a16:creationId xmlns:a16="http://schemas.microsoft.com/office/drawing/2014/main" id="{1FC2EBE4-0B8F-44D0-BE78-ADA86CD92A0B}"/>
              </a:ext>
            </a:extLst>
          </p:cNvPr>
          <p:cNvSpPr>
            <a:spLocks noGrp="1"/>
          </p:cNvSpPr>
          <p:nvPr>
            <p:ph type="body" sz="quarter" idx="14"/>
          </p:nvPr>
        </p:nvSpPr>
        <p:spPr/>
        <p:txBody>
          <a:bodyPr>
            <a:noAutofit/>
          </a:bodyPr>
          <a:lstStyle/>
          <a:p>
            <a:r>
              <a:rPr lang="en-US" altLang="zh-CN" dirty="0"/>
              <a:t>MANAGEMENT</a:t>
            </a:r>
          </a:p>
        </p:txBody>
      </p:sp>
      <p:grpSp>
        <p:nvGrpSpPr>
          <p:cNvPr id="2" name="组合 1">
            <a:extLst>
              <a:ext uri="{FF2B5EF4-FFF2-40B4-BE49-F238E27FC236}">
                <a16:creationId xmlns:a16="http://schemas.microsoft.com/office/drawing/2014/main" id="{2F4AE8C7-DB3E-4BE6-9219-1CC401B54BFB}"/>
              </a:ext>
            </a:extLst>
          </p:cNvPr>
          <p:cNvGrpSpPr/>
          <p:nvPr/>
        </p:nvGrpSpPr>
        <p:grpSpPr>
          <a:xfrm>
            <a:off x="4724400" y="1389893"/>
            <a:ext cx="2743200" cy="484300"/>
            <a:chOff x="4724400" y="1389893"/>
            <a:chExt cx="2743200" cy="484300"/>
          </a:xfrm>
        </p:grpSpPr>
        <p:sp>
          <p:nvSpPr>
            <p:cNvPr id="154" name="矩形 153">
              <a:extLst>
                <a:ext uri="{FF2B5EF4-FFF2-40B4-BE49-F238E27FC236}">
                  <a16:creationId xmlns:a16="http://schemas.microsoft.com/office/drawing/2014/main" id="{AA527E26-811F-4735-92F0-011AF2CC1FC5}"/>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55" name="标题 1">
              <a:extLst>
                <a:ext uri="{FF2B5EF4-FFF2-40B4-BE49-F238E27FC236}">
                  <a16:creationId xmlns:a16="http://schemas.microsoft.com/office/drawing/2014/main" id="{46AC2B1C-7398-4920-B736-702D70B881E3}"/>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公司使命愿景</a:t>
              </a:r>
            </a:p>
          </p:txBody>
        </p:sp>
      </p:grpSp>
      <p:sp>
        <p:nvSpPr>
          <p:cNvPr id="156" name="标题 1">
            <a:extLst>
              <a:ext uri="{FF2B5EF4-FFF2-40B4-BE49-F238E27FC236}">
                <a16:creationId xmlns:a16="http://schemas.microsoft.com/office/drawing/2014/main" id="{0542DA8B-DC7F-4232-A61C-C875E16C258C}"/>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COMPANY MISSION AND VISION</a:t>
            </a:r>
          </a:p>
        </p:txBody>
      </p:sp>
      <p:sp>
        <p:nvSpPr>
          <p:cNvPr id="157" name="椭圆 156">
            <a:extLst>
              <a:ext uri="{FF2B5EF4-FFF2-40B4-BE49-F238E27FC236}">
                <a16:creationId xmlns:a16="http://schemas.microsoft.com/office/drawing/2014/main" id="{AA0634A8-C24A-45D0-AE36-2312133385D2}"/>
              </a:ext>
            </a:extLst>
          </p:cNvPr>
          <p:cNvSpPr/>
          <p:nvPr/>
        </p:nvSpPr>
        <p:spPr>
          <a:xfrm rot="10800000">
            <a:off x="4929571" y="2405403"/>
            <a:ext cx="2236996" cy="2236996"/>
          </a:xfrm>
          <a:prstGeom prst="ellipse">
            <a:avLst/>
          </a:prstGeom>
          <a:gradFill>
            <a:gsLst>
              <a:gs pos="0">
                <a:schemeClr val="accent1">
                  <a:alpha val="0"/>
                </a:schemeClr>
              </a:gs>
              <a:gs pos="100000">
                <a:schemeClr val="accent1">
                  <a:alpha val="50000"/>
                </a:schemeClr>
              </a:gs>
            </a:gsLst>
            <a:lin ang="5400000" scaled="1"/>
          </a:gradFill>
          <a:ln w="180975">
            <a:gradFill>
              <a:gsLst>
                <a:gs pos="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58" name="矩形 157">
            <a:extLst>
              <a:ext uri="{FF2B5EF4-FFF2-40B4-BE49-F238E27FC236}">
                <a16:creationId xmlns:a16="http://schemas.microsoft.com/office/drawing/2014/main" id="{1D0E371E-2575-4D51-833E-827B69A6494E}"/>
              </a:ext>
            </a:extLst>
          </p:cNvPr>
          <p:cNvSpPr/>
          <p:nvPr/>
        </p:nvSpPr>
        <p:spPr>
          <a:xfrm>
            <a:off x="4777880" y="4522898"/>
            <a:ext cx="2540376" cy="36000"/>
          </a:xfrm>
          <a:prstGeom prst="rect">
            <a:avLst/>
          </a:prstGeom>
          <a:gradFill>
            <a:gsLst>
              <a:gs pos="0">
                <a:schemeClr val="accent1">
                  <a:alpha val="0"/>
                </a:schemeClr>
              </a:gs>
              <a:gs pos="100000">
                <a:schemeClr val="accent1">
                  <a:alpha val="0"/>
                </a:schemeClr>
              </a:gs>
              <a:gs pos="49000">
                <a:schemeClr val="accent1">
                  <a:alpha val="50000"/>
                </a:schemeClr>
              </a:gs>
            </a:gsLst>
            <a:lin ang="0" scaled="0"/>
          </a:gradFill>
          <a:ln w="114300">
            <a:gradFill>
              <a:gsLst>
                <a:gs pos="0">
                  <a:schemeClr val="accent1">
                    <a:alpha val="0"/>
                  </a:schemeClr>
                </a:gs>
                <a:gs pos="100000">
                  <a:schemeClr val="accent1">
                    <a:alpha val="0"/>
                  </a:schemeClr>
                </a:gs>
                <a:gs pos="49000">
                  <a:schemeClr val="accent1">
                    <a:alpha val="5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234" name="组合 233">
            <a:extLst>
              <a:ext uri="{FF2B5EF4-FFF2-40B4-BE49-F238E27FC236}">
                <a16:creationId xmlns:a16="http://schemas.microsoft.com/office/drawing/2014/main" id="{C76DD250-89A8-4AB6-8B43-9C440AD9F6EB}"/>
              </a:ext>
            </a:extLst>
          </p:cNvPr>
          <p:cNvGrpSpPr/>
          <p:nvPr/>
        </p:nvGrpSpPr>
        <p:grpSpPr>
          <a:xfrm>
            <a:off x="5187030" y="2845973"/>
            <a:ext cx="1722077" cy="1622113"/>
            <a:chOff x="3692338" y="3879038"/>
            <a:chExt cx="2431979" cy="2290808"/>
          </a:xfrm>
        </p:grpSpPr>
        <p:sp>
          <p:nvSpPr>
            <p:cNvPr id="163" name="图形 160">
              <a:extLst>
                <a:ext uri="{FF2B5EF4-FFF2-40B4-BE49-F238E27FC236}">
                  <a16:creationId xmlns:a16="http://schemas.microsoft.com/office/drawing/2014/main" id="{733DDA17-2BEB-4E2D-9E38-52A51EF11BE5}"/>
                </a:ext>
              </a:extLst>
            </p:cNvPr>
            <p:cNvSpPr/>
            <p:nvPr/>
          </p:nvSpPr>
          <p:spPr>
            <a:xfrm>
              <a:off x="4979909" y="4288658"/>
              <a:ext cx="521225" cy="195323"/>
            </a:xfrm>
            <a:custGeom>
              <a:avLst/>
              <a:gdLst>
                <a:gd name="connsiteX0" fmla="*/ 521226 w 521225"/>
                <a:gd name="connsiteY0" fmla="*/ 93345 h 195323"/>
                <a:gd name="connsiteX1" fmla="*/ 132606 w 521225"/>
                <a:gd name="connsiteY1" fmla="*/ 187643 h 195323"/>
                <a:gd name="connsiteX2" fmla="*/ 23068 w 521225"/>
                <a:gd name="connsiteY2" fmla="*/ 189548 h 195323"/>
                <a:gd name="connsiteX3" fmla="*/ 4018 w 521225"/>
                <a:gd name="connsiteY3" fmla="*/ 140018 h 195323"/>
                <a:gd name="connsiteX4" fmla="*/ 72598 w 521225"/>
                <a:gd name="connsiteY4" fmla="*/ 120015 h 195323"/>
                <a:gd name="connsiteX5" fmla="*/ 45928 w 521225"/>
                <a:gd name="connsiteY5" fmla="*/ 95250 h 195323"/>
                <a:gd name="connsiteX6" fmla="*/ 96411 w 521225"/>
                <a:gd name="connsiteY6" fmla="*/ 112395 h 195323"/>
                <a:gd name="connsiteX7" fmla="*/ 466933 w 521225"/>
                <a:gd name="connsiteY7" fmla="*/ 0 h 195323"/>
                <a:gd name="connsiteX8" fmla="*/ 521226 w 521225"/>
                <a:gd name="connsiteY8" fmla="*/ 93345 h 19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25" h="195323">
                  <a:moveTo>
                    <a:pt x="521226" y="93345"/>
                  </a:moveTo>
                  <a:lnTo>
                    <a:pt x="132606" y="187643"/>
                  </a:lnTo>
                  <a:cubicBezTo>
                    <a:pt x="122128" y="194310"/>
                    <a:pt x="51643" y="200025"/>
                    <a:pt x="23068" y="189548"/>
                  </a:cubicBezTo>
                  <a:cubicBezTo>
                    <a:pt x="-5507" y="179070"/>
                    <a:pt x="-1697" y="155258"/>
                    <a:pt x="4018" y="140018"/>
                  </a:cubicBezTo>
                  <a:cubicBezTo>
                    <a:pt x="9733" y="123825"/>
                    <a:pt x="72598" y="120015"/>
                    <a:pt x="72598" y="120015"/>
                  </a:cubicBezTo>
                  <a:cubicBezTo>
                    <a:pt x="72598" y="120015"/>
                    <a:pt x="44976" y="107633"/>
                    <a:pt x="45928" y="95250"/>
                  </a:cubicBezTo>
                  <a:cubicBezTo>
                    <a:pt x="47833" y="83820"/>
                    <a:pt x="96411" y="112395"/>
                    <a:pt x="96411" y="112395"/>
                  </a:cubicBezTo>
                  <a:lnTo>
                    <a:pt x="466933" y="0"/>
                  </a:lnTo>
                  <a:lnTo>
                    <a:pt x="521226" y="9334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4" name="图形 160">
              <a:extLst>
                <a:ext uri="{FF2B5EF4-FFF2-40B4-BE49-F238E27FC236}">
                  <a16:creationId xmlns:a16="http://schemas.microsoft.com/office/drawing/2014/main" id="{3EEC5A51-75B2-42AB-9AC7-2C48A28C5B51}"/>
                </a:ext>
              </a:extLst>
            </p:cNvPr>
            <p:cNvSpPr/>
            <p:nvPr/>
          </p:nvSpPr>
          <p:spPr>
            <a:xfrm>
              <a:off x="4976017" y="4284474"/>
              <a:ext cx="531547" cy="204446"/>
            </a:xfrm>
            <a:custGeom>
              <a:avLst/>
              <a:gdLst>
                <a:gd name="connsiteX0" fmla="*/ 77443 w 531547"/>
                <a:gd name="connsiteY0" fmla="*/ 204209 h 204446"/>
                <a:gd name="connsiteX1" fmla="*/ 26008 w 531547"/>
                <a:gd name="connsiteY1" fmla="*/ 198494 h 204446"/>
                <a:gd name="connsiteX2" fmla="*/ 4101 w 531547"/>
                <a:gd name="connsiteY2" fmla="*/ 143249 h 204446"/>
                <a:gd name="connsiteX3" fmla="*/ 61251 w 531547"/>
                <a:gd name="connsiteY3" fmla="*/ 121341 h 204446"/>
                <a:gd name="connsiteX4" fmla="*/ 46011 w 531547"/>
                <a:gd name="connsiteY4" fmla="*/ 99434 h 204446"/>
                <a:gd name="connsiteX5" fmla="*/ 50774 w 531547"/>
                <a:gd name="connsiteY5" fmla="*/ 93719 h 204446"/>
                <a:gd name="connsiteX6" fmla="*/ 102208 w 531547"/>
                <a:gd name="connsiteY6" fmla="*/ 112769 h 204446"/>
                <a:gd name="connsiteX7" fmla="*/ 470826 w 531547"/>
                <a:gd name="connsiteY7" fmla="*/ 374 h 204446"/>
                <a:gd name="connsiteX8" fmla="*/ 476541 w 531547"/>
                <a:gd name="connsiteY8" fmla="*/ 2279 h 204446"/>
                <a:gd name="connsiteX9" fmla="*/ 530834 w 531547"/>
                <a:gd name="connsiteY9" fmla="*/ 95624 h 204446"/>
                <a:gd name="connsiteX10" fmla="*/ 530834 w 531547"/>
                <a:gd name="connsiteY10" fmla="*/ 100386 h 204446"/>
                <a:gd name="connsiteX11" fmla="*/ 527024 w 531547"/>
                <a:gd name="connsiteY11" fmla="*/ 103244 h 204446"/>
                <a:gd name="connsiteX12" fmla="*/ 139356 w 531547"/>
                <a:gd name="connsiteY12" fmla="*/ 197541 h 204446"/>
                <a:gd name="connsiteX13" fmla="*/ 77443 w 531547"/>
                <a:gd name="connsiteY13" fmla="*/ 204209 h 204446"/>
                <a:gd name="connsiteX14" fmla="*/ 54583 w 531547"/>
                <a:gd name="connsiteY14" fmla="*/ 101339 h 204446"/>
                <a:gd name="connsiteX15" fmla="*/ 78396 w 531547"/>
                <a:gd name="connsiteY15" fmla="*/ 119436 h 204446"/>
                <a:gd name="connsiteX16" fmla="*/ 81254 w 531547"/>
                <a:gd name="connsiteY16" fmla="*/ 124199 h 204446"/>
                <a:gd name="connsiteX17" fmla="*/ 76491 w 531547"/>
                <a:gd name="connsiteY17" fmla="*/ 128009 h 204446"/>
                <a:gd name="connsiteX18" fmla="*/ 12674 w 531547"/>
                <a:gd name="connsiteY18" fmla="*/ 145154 h 204446"/>
                <a:gd name="connsiteX19" fmla="*/ 28866 w 531547"/>
                <a:gd name="connsiteY19" fmla="*/ 188969 h 204446"/>
                <a:gd name="connsiteX20" fmla="*/ 133641 w 531547"/>
                <a:gd name="connsiteY20" fmla="*/ 188016 h 204446"/>
                <a:gd name="connsiteX21" fmla="*/ 135546 w 531547"/>
                <a:gd name="connsiteY21" fmla="*/ 187064 h 204446"/>
                <a:gd name="connsiteX22" fmla="*/ 517499 w 531547"/>
                <a:gd name="connsiteY22" fmla="*/ 93719 h 204446"/>
                <a:gd name="connsiteX23" fmla="*/ 468921 w 531547"/>
                <a:gd name="connsiteY23" fmla="*/ 8946 h 204446"/>
                <a:gd name="connsiteX24" fmla="*/ 102208 w 531547"/>
                <a:gd name="connsiteY24" fmla="*/ 120389 h 204446"/>
                <a:gd name="connsiteX25" fmla="*/ 98399 w 531547"/>
                <a:gd name="connsiteY25" fmla="*/ 120389 h 204446"/>
                <a:gd name="connsiteX26" fmla="*/ 54583 w 531547"/>
                <a:gd name="connsiteY26" fmla="*/ 101339 h 20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1547" h="204446">
                  <a:moveTo>
                    <a:pt x="77443" y="204209"/>
                  </a:moveTo>
                  <a:cubicBezTo>
                    <a:pt x="60299" y="205161"/>
                    <a:pt x="43154" y="203256"/>
                    <a:pt x="26008" y="198494"/>
                  </a:cubicBezTo>
                  <a:cubicBezTo>
                    <a:pt x="9816" y="191826"/>
                    <a:pt x="-8282" y="177539"/>
                    <a:pt x="4101" y="143249"/>
                  </a:cubicBezTo>
                  <a:cubicBezTo>
                    <a:pt x="8863" y="129914"/>
                    <a:pt x="39343" y="124199"/>
                    <a:pt x="61251" y="121341"/>
                  </a:cubicBezTo>
                  <a:cubicBezTo>
                    <a:pt x="52679" y="115626"/>
                    <a:pt x="45058" y="108006"/>
                    <a:pt x="46011" y="99434"/>
                  </a:cubicBezTo>
                  <a:cubicBezTo>
                    <a:pt x="46011" y="96576"/>
                    <a:pt x="47916" y="94671"/>
                    <a:pt x="50774" y="93719"/>
                  </a:cubicBezTo>
                  <a:cubicBezTo>
                    <a:pt x="60299" y="88956"/>
                    <a:pt x="86016" y="103244"/>
                    <a:pt x="102208" y="112769"/>
                  </a:cubicBezTo>
                  <a:lnTo>
                    <a:pt x="470826" y="374"/>
                  </a:lnTo>
                  <a:cubicBezTo>
                    <a:pt x="472731" y="-579"/>
                    <a:pt x="475588" y="374"/>
                    <a:pt x="476541" y="2279"/>
                  </a:cubicBezTo>
                  <a:lnTo>
                    <a:pt x="530834" y="95624"/>
                  </a:lnTo>
                  <a:cubicBezTo>
                    <a:pt x="531786" y="96576"/>
                    <a:pt x="531786" y="98481"/>
                    <a:pt x="530834" y="100386"/>
                  </a:cubicBezTo>
                  <a:cubicBezTo>
                    <a:pt x="529881" y="101339"/>
                    <a:pt x="528929" y="103244"/>
                    <a:pt x="527024" y="103244"/>
                  </a:cubicBezTo>
                  <a:lnTo>
                    <a:pt x="139356" y="197541"/>
                  </a:lnTo>
                  <a:cubicBezTo>
                    <a:pt x="129831" y="200399"/>
                    <a:pt x="103161" y="204209"/>
                    <a:pt x="77443" y="204209"/>
                  </a:cubicBezTo>
                  <a:close/>
                  <a:moveTo>
                    <a:pt x="54583" y="101339"/>
                  </a:moveTo>
                  <a:cubicBezTo>
                    <a:pt x="55536" y="106101"/>
                    <a:pt x="66966" y="114674"/>
                    <a:pt x="78396" y="119436"/>
                  </a:cubicBezTo>
                  <a:cubicBezTo>
                    <a:pt x="80301" y="120389"/>
                    <a:pt x="81254" y="122294"/>
                    <a:pt x="81254" y="124199"/>
                  </a:cubicBezTo>
                  <a:cubicBezTo>
                    <a:pt x="81254" y="126104"/>
                    <a:pt x="79349" y="128009"/>
                    <a:pt x="76491" y="128009"/>
                  </a:cubicBezTo>
                  <a:cubicBezTo>
                    <a:pt x="47916" y="129914"/>
                    <a:pt x="15531" y="136581"/>
                    <a:pt x="12674" y="145154"/>
                  </a:cubicBezTo>
                  <a:cubicBezTo>
                    <a:pt x="5054" y="168014"/>
                    <a:pt x="9816" y="181349"/>
                    <a:pt x="28866" y="188969"/>
                  </a:cubicBezTo>
                  <a:cubicBezTo>
                    <a:pt x="56488" y="199446"/>
                    <a:pt x="125068" y="193731"/>
                    <a:pt x="133641" y="188016"/>
                  </a:cubicBezTo>
                  <a:cubicBezTo>
                    <a:pt x="133641" y="188016"/>
                    <a:pt x="134593" y="187064"/>
                    <a:pt x="135546" y="187064"/>
                  </a:cubicBezTo>
                  <a:lnTo>
                    <a:pt x="517499" y="93719"/>
                  </a:lnTo>
                  <a:lnTo>
                    <a:pt x="468921" y="8946"/>
                  </a:lnTo>
                  <a:lnTo>
                    <a:pt x="102208" y="120389"/>
                  </a:lnTo>
                  <a:cubicBezTo>
                    <a:pt x="101256" y="121341"/>
                    <a:pt x="99351" y="121341"/>
                    <a:pt x="98399" y="120389"/>
                  </a:cubicBezTo>
                  <a:cubicBezTo>
                    <a:pt x="85063" y="111816"/>
                    <a:pt x="69824" y="105149"/>
                    <a:pt x="54583" y="10133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5" name="图形 160">
              <a:extLst>
                <a:ext uri="{FF2B5EF4-FFF2-40B4-BE49-F238E27FC236}">
                  <a16:creationId xmlns:a16="http://schemas.microsoft.com/office/drawing/2014/main" id="{D2809EF0-3167-4AA4-9D59-36A8DED0EF9D}"/>
                </a:ext>
              </a:extLst>
            </p:cNvPr>
            <p:cNvSpPr/>
            <p:nvPr/>
          </p:nvSpPr>
          <p:spPr>
            <a:xfrm>
              <a:off x="5050331" y="4407720"/>
              <a:ext cx="20273" cy="40957"/>
            </a:xfrm>
            <a:custGeom>
              <a:avLst/>
              <a:gdLst>
                <a:gd name="connsiteX0" fmla="*/ 2176 w 20273"/>
                <a:gd name="connsiteY0" fmla="*/ 0 h 40957"/>
                <a:gd name="connsiteX1" fmla="*/ 20274 w 20273"/>
                <a:gd name="connsiteY1" fmla="*/ 40958 h 40957"/>
              </a:gdLst>
              <a:ahLst/>
              <a:cxnLst>
                <a:cxn ang="0">
                  <a:pos x="connsiteX0" y="connsiteY0"/>
                </a:cxn>
                <a:cxn ang="0">
                  <a:pos x="connsiteX1" y="connsiteY1"/>
                </a:cxn>
              </a:cxnLst>
              <a:rect l="l" t="t" r="r" b="b"/>
              <a:pathLst>
                <a:path w="20273" h="40957">
                  <a:moveTo>
                    <a:pt x="2176" y="0"/>
                  </a:moveTo>
                  <a:cubicBezTo>
                    <a:pt x="2176" y="0"/>
                    <a:pt x="-9254" y="33338"/>
                    <a:pt x="20274" y="40958"/>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6" name="图形 160">
              <a:extLst>
                <a:ext uri="{FF2B5EF4-FFF2-40B4-BE49-F238E27FC236}">
                  <a16:creationId xmlns:a16="http://schemas.microsoft.com/office/drawing/2014/main" id="{A9319F20-B74E-4EED-AA03-87BA50BFB5A2}"/>
                </a:ext>
              </a:extLst>
            </p:cNvPr>
            <p:cNvSpPr/>
            <p:nvPr/>
          </p:nvSpPr>
          <p:spPr>
            <a:xfrm>
              <a:off x="5045795" y="4402601"/>
              <a:ext cx="28977" cy="50839"/>
            </a:xfrm>
            <a:custGeom>
              <a:avLst/>
              <a:gdLst>
                <a:gd name="connsiteX0" fmla="*/ 24810 w 28977"/>
                <a:gd name="connsiteY0" fmla="*/ 50840 h 50839"/>
                <a:gd name="connsiteX1" fmla="*/ 23858 w 28977"/>
                <a:gd name="connsiteY1" fmla="*/ 50840 h 50839"/>
                <a:gd name="connsiteX2" fmla="*/ 3855 w 28977"/>
                <a:gd name="connsiteY2" fmla="*/ 35600 h 50839"/>
                <a:gd name="connsiteX3" fmla="*/ 1950 w 28977"/>
                <a:gd name="connsiteY3" fmla="*/ 3215 h 50839"/>
                <a:gd name="connsiteX4" fmla="*/ 7665 w 28977"/>
                <a:gd name="connsiteY4" fmla="*/ 357 h 50839"/>
                <a:gd name="connsiteX5" fmla="*/ 10523 w 28977"/>
                <a:gd name="connsiteY5" fmla="*/ 6072 h 50839"/>
                <a:gd name="connsiteX6" fmla="*/ 11475 w 28977"/>
                <a:gd name="connsiteY6" fmla="*/ 30837 h 50839"/>
                <a:gd name="connsiteX7" fmla="*/ 25763 w 28977"/>
                <a:gd name="connsiteY7" fmla="*/ 41315 h 50839"/>
                <a:gd name="connsiteX8" fmla="*/ 28620 w 28977"/>
                <a:gd name="connsiteY8" fmla="*/ 47030 h 50839"/>
                <a:gd name="connsiteX9" fmla="*/ 28620 w 28977"/>
                <a:gd name="connsiteY9" fmla="*/ 47030 h 50839"/>
                <a:gd name="connsiteX10" fmla="*/ 24810 w 28977"/>
                <a:gd name="connsiteY10" fmla="*/ 50840 h 5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77" h="50839">
                  <a:moveTo>
                    <a:pt x="24810" y="50840"/>
                  </a:moveTo>
                  <a:lnTo>
                    <a:pt x="23858" y="50840"/>
                  </a:lnTo>
                  <a:cubicBezTo>
                    <a:pt x="15285" y="48935"/>
                    <a:pt x="7665" y="43220"/>
                    <a:pt x="3855" y="35600"/>
                  </a:cubicBezTo>
                  <a:cubicBezTo>
                    <a:pt x="-907" y="25122"/>
                    <a:pt x="-907" y="13692"/>
                    <a:pt x="1950" y="3215"/>
                  </a:cubicBezTo>
                  <a:cubicBezTo>
                    <a:pt x="2903" y="357"/>
                    <a:pt x="5760" y="-595"/>
                    <a:pt x="7665" y="357"/>
                  </a:cubicBezTo>
                  <a:cubicBezTo>
                    <a:pt x="10523" y="1310"/>
                    <a:pt x="11475" y="4167"/>
                    <a:pt x="10523" y="6072"/>
                  </a:cubicBezTo>
                  <a:cubicBezTo>
                    <a:pt x="7665" y="13692"/>
                    <a:pt x="8618" y="23217"/>
                    <a:pt x="11475" y="30837"/>
                  </a:cubicBezTo>
                  <a:cubicBezTo>
                    <a:pt x="14333" y="36552"/>
                    <a:pt x="20048" y="40362"/>
                    <a:pt x="25763" y="41315"/>
                  </a:cubicBezTo>
                  <a:cubicBezTo>
                    <a:pt x="28620" y="42267"/>
                    <a:pt x="29573" y="45125"/>
                    <a:pt x="28620" y="47030"/>
                  </a:cubicBezTo>
                  <a:lnTo>
                    <a:pt x="28620" y="47030"/>
                  </a:lnTo>
                  <a:cubicBezTo>
                    <a:pt x="29573" y="49887"/>
                    <a:pt x="27668" y="50840"/>
                    <a:pt x="24810" y="5084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7" name="图形 160">
              <a:extLst>
                <a:ext uri="{FF2B5EF4-FFF2-40B4-BE49-F238E27FC236}">
                  <a16:creationId xmlns:a16="http://schemas.microsoft.com/office/drawing/2014/main" id="{4377BD73-8CC0-4791-BB05-FCD9B915845B}"/>
                </a:ext>
              </a:extLst>
            </p:cNvPr>
            <p:cNvSpPr/>
            <p:nvPr/>
          </p:nvSpPr>
          <p:spPr>
            <a:xfrm>
              <a:off x="4240337" y="4487384"/>
              <a:ext cx="440250" cy="241016"/>
            </a:xfrm>
            <a:custGeom>
              <a:avLst/>
              <a:gdLst>
                <a:gd name="connsiteX0" fmla="*/ 416883 w 440250"/>
                <a:gd name="connsiteY0" fmla="*/ 5109 h 241016"/>
                <a:gd name="connsiteX1" fmla="*/ 429266 w 440250"/>
                <a:gd name="connsiteY1" fmla="*/ 15587 h 241016"/>
                <a:gd name="connsiteX2" fmla="*/ 438791 w 440250"/>
                <a:gd name="connsiteY2" fmla="*/ 56544 h 241016"/>
                <a:gd name="connsiteX3" fmla="*/ 389261 w 440250"/>
                <a:gd name="connsiteY3" fmla="*/ 94644 h 241016"/>
                <a:gd name="connsiteX4" fmla="*/ 324491 w 440250"/>
                <a:gd name="connsiteY4" fmla="*/ 127029 h 241016"/>
                <a:gd name="connsiteX5" fmla="*/ 188283 w 440250"/>
                <a:gd name="connsiteY5" fmla="*/ 185132 h 241016"/>
                <a:gd name="connsiteX6" fmla="*/ 73983 w 440250"/>
                <a:gd name="connsiteY6" fmla="*/ 226089 h 241016"/>
                <a:gd name="connsiteX7" fmla="*/ 20643 w 440250"/>
                <a:gd name="connsiteY7" fmla="*/ 240377 h 241016"/>
                <a:gd name="connsiteX8" fmla="*/ 47313 w 440250"/>
                <a:gd name="connsiteY8" fmla="*/ 138459 h 241016"/>
                <a:gd name="connsiteX9" fmla="*/ 91128 w 440250"/>
                <a:gd name="connsiteY9" fmla="*/ 122267 h 241016"/>
                <a:gd name="connsiteX10" fmla="*/ 195903 w 440250"/>
                <a:gd name="connsiteY10" fmla="*/ 81309 h 241016"/>
                <a:gd name="connsiteX11" fmla="*/ 317823 w 440250"/>
                <a:gd name="connsiteY11" fmla="*/ 30827 h 241016"/>
                <a:gd name="connsiteX12" fmla="*/ 416883 w 440250"/>
                <a:gd name="connsiteY12" fmla="*/ 5109 h 24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250" h="241016">
                  <a:moveTo>
                    <a:pt x="416883" y="5109"/>
                  </a:moveTo>
                  <a:cubicBezTo>
                    <a:pt x="421646" y="7967"/>
                    <a:pt x="425456" y="11777"/>
                    <a:pt x="429266" y="15587"/>
                  </a:cubicBezTo>
                  <a:cubicBezTo>
                    <a:pt x="438791" y="27017"/>
                    <a:pt x="442601" y="42257"/>
                    <a:pt x="438791" y="56544"/>
                  </a:cubicBezTo>
                  <a:cubicBezTo>
                    <a:pt x="434028" y="78452"/>
                    <a:pt x="406406" y="85119"/>
                    <a:pt x="389261" y="94644"/>
                  </a:cubicBezTo>
                  <a:cubicBezTo>
                    <a:pt x="368306" y="106074"/>
                    <a:pt x="346398" y="116552"/>
                    <a:pt x="324491" y="127029"/>
                  </a:cubicBezTo>
                  <a:cubicBezTo>
                    <a:pt x="279723" y="147984"/>
                    <a:pt x="234003" y="167034"/>
                    <a:pt x="188283" y="185132"/>
                  </a:cubicBezTo>
                  <a:cubicBezTo>
                    <a:pt x="150183" y="199419"/>
                    <a:pt x="112083" y="213707"/>
                    <a:pt x="73983" y="226089"/>
                  </a:cubicBezTo>
                  <a:cubicBezTo>
                    <a:pt x="61601" y="229899"/>
                    <a:pt x="33978" y="244187"/>
                    <a:pt x="20643" y="240377"/>
                  </a:cubicBezTo>
                  <a:cubicBezTo>
                    <a:pt x="5403" y="235614"/>
                    <a:pt x="-27934" y="151794"/>
                    <a:pt x="47313" y="138459"/>
                  </a:cubicBezTo>
                  <a:cubicBezTo>
                    <a:pt x="62553" y="134649"/>
                    <a:pt x="76841" y="128934"/>
                    <a:pt x="91128" y="122267"/>
                  </a:cubicBezTo>
                  <a:cubicBezTo>
                    <a:pt x="126371" y="108932"/>
                    <a:pt x="161613" y="95597"/>
                    <a:pt x="195903" y="81309"/>
                  </a:cubicBezTo>
                  <a:cubicBezTo>
                    <a:pt x="236861" y="65117"/>
                    <a:pt x="277818" y="47972"/>
                    <a:pt x="317823" y="30827"/>
                  </a:cubicBezTo>
                  <a:cubicBezTo>
                    <a:pt x="346398" y="18444"/>
                    <a:pt x="387356" y="-12036"/>
                    <a:pt x="416883" y="5109"/>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8" name="图形 160">
              <a:extLst>
                <a:ext uri="{FF2B5EF4-FFF2-40B4-BE49-F238E27FC236}">
                  <a16:creationId xmlns:a16="http://schemas.microsoft.com/office/drawing/2014/main" id="{0DC7B302-F061-4BC9-98E7-1BC571F315A9}"/>
                </a:ext>
              </a:extLst>
            </p:cNvPr>
            <p:cNvSpPr/>
            <p:nvPr/>
          </p:nvSpPr>
          <p:spPr>
            <a:xfrm>
              <a:off x="4235090" y="4482704"/>
              <a:ext cx="450243" cy="250771"/>
            </a:xfrm>
            <a:custGeom>
              <a:avLst/>
              <a:gdLst>
                <a:gd name="connsiteX0" fmla="*/ 30652 w 450243"/>
                <a:gd name="connsiteY0" fmla="*/ 250772 h 250771"/>
                <a:gd name="connsiteX1" fmla="*/ 23985 w 450243"/>
                <a:gd name="connsiteY1" fmla="*/ 249819 h 250771"/>
                <a:gd name="connsiteX2" fmla="*/ 172 w 450243"/>
                <a:gd name="connsiteY2" fmla="*/ 191717 h 250771"/>
                <a:gd name="connsiteX3" fmla="*/ 51607 w 450243"/>
                <a:gd name="connsiteY3" fmla="*/ 138377 h 250771"/>
                <a:gd name="connsiteX4" fmla="*/ 80182 w 450243"/>
                <a:gd name="connsiteY4" fmla="*/ 127899 h 250771"/>
                <a:gd name="connsiteX5" fmla="*/ 94470 w 450243"/>
                <a:gd name="connsiteY5" fmla="*/ 122184 h 250771"/>
                <a:gd name="connsiteX6" fmla="*/ 199245 w 450243"/>
                <a:gd name="connsiteY6" fmla="*/ 81227 h 250771"/>
                <a:gd name="connsiteX7" fmla="*/ 321165 w 450243"/>
                <a:gd name="connsiteY7" fmla="*/ 30744 h 250771"/>
                <a:gd name="connsiteX8" fmla="*/ 341167 w 450243"/>
                <a:gd name="connsiteY8" fmla="*/ 21219 h 250771"/>
                <a:gd name="connsiteX9" fmla="*/ 424987 w 450243"/>
                <a:gd name="connsiteY9" fmla="*/ 5979 h 250771"/>
                <a:gd name="connsiteX10" fmla="*/ 424987 w 450243"/>
                <a:gd name="connsiteY10" fmla="*/ 5979 h 250771"/>
                <a:gd name="connsiteX11" fmla="*/ 438322 w 450243"/>
                <a:gd name="connsiteY11" fmla="*/ 17409 h 250771"/>
                <a:gd name="connsiteX12" fmla="*/ 448800 w 450243"/>
                <a:gd name="connsiteY12" fmla="*/ 63129 h 250771"/>
                <a:gd name="connsiteX13" fmla="*/ 408795 w 450243"/>
                <a:gd name="connsiteY13" fmla="*/ 98372 h 250771"/>
                <a:gd name="connsiteX14" fmla="*/ 396412 w 450243"/>
                <a:gd name="connsiteY14" fmla="*/ 104087 h 250771"/>
                <a:gd name="connsiteX15" fmla="*/ 330690 w 450243"/>
                <a:gd name="connsiteY15" fmla="*/ 136472 h 250771"/>
                <a:gd name="connsiteX16" fmla="*/ 193530 w 450243"/>
                <a:gd name="connsiteY16" fmla="*/ 194574 h 250771"/>
                <a:gd name="connsiteX17" fmla="*/ 78277 w 450243"/>
                <a:gd name="connsiteY17" fmla="*/ 235532 h 250771"/>
                <a:gd name="connsiteX18" fmla="*/ 66847 w 450243"/>
                <a:gd name="connsiteY18" fmla="*/ 239342 h 250771"/>
                <a:gd name="connsiteX19" fmla="*/ 30652 w 450243"/>
                <a:gd name="connsiteY19" fmla="*/ 250772 h 250771"/>
                <a:gd name="connsiteX20" fmla="*/ 402127 w 450243"/>
                <a:gd name="connsiteY20" fmla="*/ 9789 h 250771"/>
                <a:gd name="connsiteX21" fmla="*/ 344977 w 450243"/>
                <a:gd name="connsiteY21" fmla="*/ 29792 h 250771"/>
                <a:gd name="connsiteX22" fmla="*/ 324022 w 450243"/>
                <a:gd name="connsiteY22" fmla="*/ 39317 h 250771"/>
                <a:gd name="connsiteX23" fmla="*/ 201150 w 450243"/>
                <a:gd name="connsiteY23" fmla="*/ 89799 h 250771"/>
                <a:gd name="connsiteX24" fmla="*/ 96375 w 450243"/>
                <a:gd name="connsiteY24" fmla="*/ 130757 h 250771"/>
                <a:gd name="connsiteX25" fmla="*/ 83040 w 450243"/>
                <a:gd name="connsiteY25" fmla="*/ 136472 h 250771"/>
                <a:gd name="connsiteX26" fmla="*/ 51607 w 450243"/>
                <a:gd name="connsiteY26" fmla="*/ 147902 h 250771"/>
                <a:gd name="connsiteX27" fmla="*/ 7792 w 450243"/>
                <a:gd name="connsiteY27" fmla="*/ 191717 h 250771"/>
                <a:gd name="connsiteX28" fmla="*/ 24937 w 450243"/>
                <a:gd name="connsiteY28" fmla="*/ 240294 h 250771"/>
                <a:gd name="connsiteX29" fmla="*/ 63990 w 450243"/>
                <a:gd name="connsiteY29" fmla="*/ 230769 h 250771"/>
                <a:gd name="connsiteX30" fmla="*/ 75420 w 450243"/>
                <a:gd name="connsiteY30" fmla="*/ 226007 h 250771"/>
                <a:gd name="connsiteX31" fmla="*/ 189720 w 450243"/>
                <a:gd name="connsiteY31" fmla="*/ 185049 h 250771"/>
                <a:gd name="connsiteX32" fmla="*/ 325927 w 450243"/>
                <a:gd name="connsiteY32" fmla="*/ 126947 h 250771"/>
                <a:gd name="connsiteX33" fmla="*/ 390697 w 450243"/>
                <a:gd name="connsiteY33" fmla="*/ 94562 h 250771"/>
                <a:gd name="connsiteX34" fmla="*/ 404032 w 450243"/>
                <a:gd name="connsiteY34" fmla="*/ 87894 h 250771"/>
                <a:gd name="connsiteX35" fmla="*/ 438322 w 450243"/>
                <a:gd name="connsiteY35" fmla="*/ 59319 h 250771"/>
                <a:gd name="connsiteX36" fmla="*/ 429750 w 450243"/>
                <a:gd name="connsiteY36" fmla="*/ 22172 h 250771"/>
                <a:gd name="connsiteX37" fmla="*/ 418320 w 450243"/>
                <a:gd name="connsiteY37" fmla="*/ 12647 h 250771"/>
                <a:gd name="connsiteX38" fmla="*/ 418320 w 450243"/>
                <a:gd name="connsiteY38" fmla="*/ 12647 h 250771"/>
                <a:gd name="connsiteX39" fmla="*/ 402127 w 450243"/>
                <a:gd name="connsiteY39" fmla="*/ 9789 h 25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0243" h="250771">
                  <a:moveTo>
                    <a:pt x="30652" y="250772"/>
                  </a:moveTo>
                  <a:cubicBezTo>
                    <a:pt x="28747" y="250772"/>
                    <a:pt x="25890" y="250772"/>
                    <a:pt x="23985" y="249819"/>
                  </a:cubicBezTo>
                  <a:cubicBezTo>
                    <a:pt x="12555" y="246009"/>
                    <a:pt x="-1733" y="217434"/>
                    <a:pt x="172" y="191717"/>
                  </a:cubicBezTo>
                  <a:cubicBezTo>
                    <a:pt x="1125" y="175524"/>
                    <a:pt x="8745" y="145997"/>
                    <a:pt x="51607" y="138377"/>
                  </a:cubicBezTo>
                  <a:cubicBezTo>
                    <a:pt x="62085" y="136472"/>
                    <a:pt x="71610" y="132662"/>
                    <a:pt x="80182" y="127899"/>
                  </a:cubicBezTo>
                  <a:cubicBezTo>
                    <a:pt x="84945" y="125994"/>
                    <a:pt x="89707" y="124089"/>
                    <a:pt x="94470" y="122184"/>
                  </a:cubicBezTo>
                  <a:cubicBezTo>
                    <a:pt x="130665" y="107897"/>
                    <a:pt x="165907" y="94562"/>
                    <a:pt x="199245" y="81227"/>
                  </a:cubicBezTo>
                  <a:cubicBezTo>
                    <a:pt x="248775" y="62177"/>
                    <a:pt x="285922" y="45984"/>
                    <a:pt x="321165" y="30744"/>
                  </a:cubicBezTo>
                  <a:cubicBezTo>
                    <a:pt x="326880" y="27887"/>
                    <a:pt x="333547" y="25029"/>
                    <a:pt x="341167" y="21219"/>
                  </a:cubicBezTo>
                  <a:cubicBezTo>
                    <a:pt x="366885" y="7884"/>
                    <a:pt x="399270" y="-9261"/>
                    <a:pt x="424987" y="5979"/>
                  </a:cubicBezTo>
                  <a:lnTo>
                    <a:pt x="424987" y="5979"/>
                  </a:lnTo>
                  <a:cubicBezTo>
                    <a:pt x="429750" y="8837"/>
                    <a:pt x="434512" y="12647"/>
                    <a:pt x="438322" y="17409"/>
                  </a:cubicBezTo>
                  <a:cubicBezTo>
                    <a:pt x="448800" y="29792"/>
                    <a:pt x="452610" y="46937"/>
                    <a:pt x="448800" y="63129"/>
                  </a:cubicBezTo>
                  <a:cubicBezTo>
                    <a:pt x="444037" y="82179"/>
                    <a:pt x="425940" y="90752"/>
                    <a:pt x="408795" y="98372"/>
                  </a:cubicBezTo>
                  <a:cubicBezTo>
                    <a:pt x="404032" y="100277"/>
                    <a:pt x="400222" y="102182"/>
                    <a:pt x="396412" y="104087"/>
                  </a:cubicBezTo>
                  <a:cubicBezTo>
                    <a:pt x="377362" y="114564"/>
                    <a:pt x="355455" y="125042"/>
                    <a:pt x="330690" y="136472"/>
                  </a:cubicBezTo>
                  <a:cubicBezTo>
                    <a:pt x="288780" y="155522"/>
                    <a:pt x="244012" y="175524"/>
                    <a:pt x="193530" y="194574"/>
                  </a:cubicBezTo>
                  <a:cubicBezTo>
                    <a:pt x="149715" y="211719"/>
                    <a:pt x="113520" y="224102"/>
                    <a:pt x="78277" y="235532"/>
                  </a:cubicBezTo>
                  <a:cubicBezTo>
                    <a:pt x="75420" y="236484"/>
                    <a:pt x="71610" y="238389"/>
                    <a:pt x="66847" y="239342"/>
                  </a:cubicBezTo>
                  <a:cubicBezTo>
                    <a:pt x="56370" y="246009"/>
                    <a:pt x="43987" y="249819"/>
                    <a:pt x="30652" y="250772"/>
                  </a:cubicBezTo>
                  <a:close/>
                  <a:moveTo>
                    <a:pt x="402127" y="9789"/>
                  </a:moveTo>
                  <a:cubicBezTo>
                    <a:pt x="384030" y="9789"/>
                    <a:pt x="363075" y="20267"/>
                    <a:pt x="344977" y="29792"/>
                  </a:cubicBezTo>
                  <a:cubicBezTo>
                    <a:pt x="337357" y="33602"/>
                    <a:pt x="330690" y="37412"/>
                    <a:pt x="324022" y="39317"/>
                  </a:cubicBezTo>
                  <a:cubicBezTo>
                    <a:pt x="288780" y="54557"/>
                    <a:pt x="250680" y="69797"/>
                    <a:pt x="201150" y="89799"/>
                  </a:cubicBezTo>
                  <a:cubicBezTo>
                    <a:pt x="167812" y="103134"/>
                    <a:pt x="132570" y="116469"/>
                    <a:pt x="96375" y="130757"/>
                  </a:cubicBezTo>
                  <a:cubicBezTo>
                    <a:pt x="92565" y="132662"/>
                    <a:pt x="87802" y="134567"/>
                    <a:pt x="83040" y="136472"/>
                  </a:cubicBezTo>
                  <a:cubicBezTo>
                    <a:pt x="73515" y="141234"/>
                    <a:pt x="63037" y="145044"/>
                    <a:pt x="51607" y="147902"/>
                  </a:cubicBezTo>
                  <a:cubicBezTo>
                    <a:pt x="17317" y="153617"/>
                    <a:pt x="8745" y="175524"/>
                    <a:pt x="7792" y="191717"/>
                  </a:cubicBezTo>
                  <a:cubicBezTo>
                    <a:pt x="6840" y="216482"/>
                    <a:pt x="20175" y="239342"/>
                    <a:pt x="24937" y="240294"/>
                  </a:cubicBezTo>
                  <a:cubicBezTo>
                    <a:pt x="33510" y="243152"/>
                    <a:pt x="51607" y="235532"/>
                    <a:pt x="63990" y="230769"/>
                  </a:cubicBezTo>
                  <a:cubicBezTo>
                    <a:pt x="68752" y="228864"/>
                    <a:pt x="72562" y="226959"/>
                    <a:pt x="75420" y="226007"/>
                  </a:cubicBezTo>
                  <a:cubicBezTo>
                    <a:pt x="109710" y="214577"/>
                    <a:pt x="146857" y="202194"/>
                    <a:pt x="189720" y="185049"/>
                  </a:cubicBezTo>
                  <a:cubicBezTo>
                    <a:pt x="240202" y="165999"/>
                    <a:pt x="284017" y="145997"/>
                    <a:pt x="325927" y="126947"/>
                  </a:cubicBezTo>
                  <a:cubicBezTo>
                    <a:pt x="350692" y="115517"/>
                    <a:pt x="371647" y="105039"/>
                    <a:pt x="390697" y="94562"/>
                  </a:cubicBezTo>
                  <a:cubicBezTo>
                    <a:pt x="394507" y="92657"/>
                    <a:pt x="399270" y="90752"/>
                    <a:pt x="404032" y="87894"/>
                  </a:cubicBezTo>
                  <a:cubicBezTo>
                    <a:pt x="419272" y="81227"/>
                    <a:pt x="435465" y="73607"/>
                    <a:pt x="438322" y="59319"/>
                  </a:cubicBezTo>
                  <a:cubicBezTo>
                    <a:pt x="441180" y="45984"/>
                    <a:pt x="438322" y="32649"/>
                    <a:pt x="429750" y="22172"/>
                  </a:cubicBezTo>
                  <a:cubicBezTo>
                    <a:pt x="426892" y="18362"/>
                    <a:pt x="423082" y="15504"/>
                    <a:pt x="418320" y="12647"/>
                  </a:cubicBezTo>
                  <a:lnTo>
                    <a:pt x="418320" y="12647"/>
                  </a:lnTo>
                  <a:cubicBezTo>
                    <a:pt x="414510" y="9789"/>
                    <a:pt x="407842" y="8837"/>
                    <a:pt x="402127" y="978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9" name="图形 160">
              <a:extLst>
                <a:ext uri="{FF2B5EF4-FFF2-40B4-BE49-F238E27FC236}">
                  <a16:creationId xmlns:a16="http://schemas.microsoft.com/office/drawing/2014/main" id="{70553BD8-9103-4A9B-8D7C-586674F57B42}"/>
                </a:ext>
              </a:extLst>
            </p:cNvPr>
            <p:cNvSpPr/>
            <p:nvPr/>
          </p:nvSpPr>
          <p:spPr>
            <a:xfrm>
              <a:off x="4504400" y="4163464"/>
              <a:ext cx="683362" cy="681688"/>
            </a:xfrm>
            <a:custGeom>
              <a:avLst/>
              <a:gdLst>
                <a:gd name="connsiteX0" fmla="*/ 683363 w 683362"/>
                <a:gd name="connsiteY0" fmla="*/ 317599 h 681688"/>
                <a:gd name="connsiteX1" fmla="*/ 660503 w 683362"/>
                <a:gd name="connsiteY1" fmla="*/ 334744 h 681688"/>
                <a:gd name="connsiteX2" fmla="*/ 620498 w 683362"/>
                <a:gd name="connsiteY2" fmla="*/ 351889 h 681688"/>
                <a:gd name="connsiteX3" fmla="*/ 609068 w 683362"/>
                <a:gd name="connsiteY3" fmla="*/ 366177 h 681688"/>
                <a:gd name="connsiteX4" fmla="*/ 599543 w 683362"/>
                <a:gd name="connsiteY4" fmla="*/ 409992 h 681688"/>
                <a:gd name="connsiteX5" fmla="*/ 610973 w 683362"/>
                <a:gd name="connsiteY5" fmla="*/ 445234 h 681688"/>
                <a:gd name="connsiteX6" fmla="*/ 640500 w 683362"/>
                <a:gd name="connsiteY6" fmla="*/ 473809 h 681688"/>
                <a:gd name="connsiteX7" fmla="*/ 644310 w 683362"/>
                <a:gd name="connsiteY7" fmla="*/ 500479 h 681688"/>
                <a:gd name="connsiteX8" fmla="*/ 610973 w 683362"/>
                <a:gd name="connsiteY8" fmla="*/ 552867 h 681688"/>
                <a:gd name="connsiteX9" fmla="*/ 576683 w 683362"/>
                <a:gd name="connsiteY9" fmla="*/ 563344 h 681688"/>
                <a:gd name="connsiteX10" fmla="*/ 574778 w 683362"/>
                <a:gd name="connsiteY10" fmla="*/ 562392 h 681688"/>
                <a:gd name="connsiteX11" fmla="*/ 534773 w 683362"/>
                <a:gd name="connsiteY11" fmla="*/ 546200 h 681688"/>
                <a:gd name="connsiteX12" fmla="*/ 509055 w 683362"/>
                <a:gd name="connsiteY12" fmla="*/ 548104 h 681688"/>
                <a:gd name="connsiteX13" fmla="*/ 470003 w 683362"/>
                <a:gd name="connsiteY13" fmla="*/ 573822 h 681688"/>
                <a:gd name="connsiteX14" fmla="*/ 460478 w 683362"/>
                <a:gd name="connsiteY14" fmla="*/ 591919 h 681688"/>
                <a:gd name="connsiteX15" fmla="*/ 459525 w 683362"/>
                <a:gd name="connsiteY15" fmla="*/ 605254 h 681688"/>
                <a:gd name="connsiteX16" fmla="*/ 459525 w 683362"/>
                <a:gd name="connsiteY16" fmla="*/ 648117 h 681688"/>
                <a:gd name="connsiteX17" fmla="*/ 448095 w 683362"/>
                <a:gd name="connsiteY17" fmla="*/ 665262 h 681688"/>
                <a:gd name="connsiteX18" fmla="*/ 439523 w 683362"/>
                <a:gd name="connsiteY18" fmla="*/ 668119 h 681688"/>
                <a:gd name="connsiteX19" fmla="*/ 373800 w 683362"/>
                <a:gd name="connsiteY19" fmla="*/ 681454 h 681688"/>
                <a:gd name="connsiteX20" fmla="*/ 358560 w 683362"/>
                <a:gd name="connsiteY20" fmla="*/ 674787 h 681688"/>
                <a:gd name="connsiteX21" fmla="*/ 349035 w 683362"/>
                <a:gd name="connsiteY21" fmla="*/ 658594 h 681688"/>
                <a:gd name="connsiteX22" fmla="*/ 335700 w 683362"/>
                <a:gd name="connsiteY22" fmla="*/ 625257 h 681688"/>
                <a:gd name="connsiteX23" fmla="*/ 313793 w 683362"/>
                <a:gd name="connsiteY23" fmla="*/ 607159 h 681688"/>
                <a:gd name="connsiteX24" fmla="*/ 283313 w 683362"/>
                <a:gd name="connsiteY24" fmla="*/ 600492 h 681688"/>
                <a:gd name="connsiteX25" fmla="*/ 234735 w 683362"/>
                <a:gd name="connsiteY25" fmla="*/ 614779 h 681688"/>
                <a:gd name="connsiteX26" fmla="*/ 208065 w 683362"/>
                <a:gd name="connsiteY26" fmla="*/ 640497 h 681688"/>
                <a:gd name="connsiteX27" fmla="*/ 181395 w 683362"/>
                <a:gd name="connsiteY27" fmla="*/ 643354 h 681688"/>
                <a:gd name="connsiteX28" fmla="*/ 127103 w 683362"/>
                <a:gd name="connsiteY28" fmla="*/ 608112 h 681688"/>
                <a:gd name="connsiteX29" fmla="*/ 118530 w 683362"/>
                <a:gd name="connsiteY29" fmla="*/ 578584 h 681688"/>
                <a:gd name="connsiteX30" fmla="*/ 134723 w 683362"/>
                <a:gd name="connsiteY30" fmla="*/ 538579 h 681688"/>
                <a:gd name="connsiteX31" fmla="*/ 131865 w 683362"/>
                <a:gd name="connsiteY31" fmla="*/ 506194 h 681688"/>
                <a:gd name="connsiteX32" fmla="*/ 110910 w 683362"/>
                <a:gd name="connsiteY32" fmla="*/ 475714 h 681688"/>
                <a:gd name="connsiteX33" fmla="*/ 80430 w 683362"/>
                <a:gd name="connsiteY33" fmla="*/ 459522 h 681688"/>
                <a:gd name="connsiteX34" fmla="*/ 77573 w 683362"/>
                <a:gd name="connsiteY34" fmla="*/ 459522 h 681688"/>
                <a:gd name="connsiteX35" fmla="*/ 33758 w 683362"/>
                <a:gd name="connsiteY35" fmla="*/ 459522 h 681688"/>
                <a:gd name="connsiteX36" fmla="*/ 16613 w 683362"/>
                <a:gd name="connsiteY36" fmla="*/ 448092 h 681688"/>
                <a:gd name="connsiteX37" fmla="*/ 12803 w 683362"/>
                <a:gd name="connsiteY37" fmla="*/ 438567 h 681688"/>
                <a:gd name="connsiteX38" fmla="*/ 420 w 683362"/>
                <a:gd name="connsiteY38" fmla="*/ 376654 h 681688"/>
                <a:gd name="connsiteX39" fmla="*/ 10898 w 683362"/>
                <a:gd name="connsiteY39" fmla="*/ 354747 h 681688"/>
                <a:gd name="connsiteX40" fmla="*/ 28995 w 683362"/>
                <a:gd name="connsiteY40" fmla="*/ 346175 h 681688"/>
                <a:gd name="connsiteX41" fmla="*/ 57570 w 683362"/>
                <a:gd name="connsiteY41" fmla="*/ 334744 h 681688"/>
                <a:gd name="connsiteX42" fmla="*/ 73763 w 683362"/>
                <a:gd name="connsiteY42" fmla="*/ 315694 h 681688"/>
                <a:gd name="connsiteX43" fmla="*/ 83288 w 683362"/>
                <a:gd name="connsiteY43" fmla="*/ 267117 h 681688"/>
                <a:gd name="connsiteX44" fmla="*/ 78525 w 683362"/>
                <a:gd name="connsiteY44" fmla="*/ 249972 h 681688"/>
                <a:gd name="connsiteX45" fmla="*/ 63285 w 683362"/>
                <a:gd name="connsiteY45" fmla="*/ 233779 h 681688"/>
                <a:gd name="connsiteX46" fmla="*/ 41378 w 683362"/>
                <a:gd name="connsiteY46" fmla="*/ 211872 h 681688"/>
                <a:gd name="connsiteX47" fmla="*/ 37568 w 683362"/>
                <a:gd name="connsiteY47" fmla="*/ 180439 h 681688"/>
                <a:gd name="connsiteX48" fmla="*/ 38520 w 683362"/>
                <a:gd name="connsiteY48" fmla="*/ 179487 h 681688"/>
                <a:gd name="connsiteX49" fmla="*/ 72810 w 683362"/>
                <a:gd name="connsiteY49" fmla="*/ 127099 h 681688"/>
                <a:gd name="connsiteX50" fmla="*/ 101385 w 683362"/>
                <a:gd name="connsiteY50" fmla="*/ 118527 h 681688"/>
                <a:gd name="connsiteX51" fmla="*/ 146153 w 683362"/>
                <a:gd name="connsiteY51" fmla="*/ 136624 h 681688"/>
                <a:gd name="connsiteX52" fmla="*/ 172823 w 683362"/>
                <a:gd name="connsiteY52" fmla="*/ 133767 h 681688"/>
                <a:gd name="connsiteX53" fmla="*/ 211875 w 683362"/>
                <a:gd name="connsiteY53" fmla="*/ 106144 h 681688"/>
                <a:gd name="connsiteX54" fmla="*/ 222353 w 683362"/>
                <a:gd name="connsiteY54" fmla="*/ 87094 h 681688"/>
                <a:gd name="connsiteX55" fmla="*/ 223305 w 683362"/>
                <a:gd name="connsiteY55" fmla="*/ 69949 h 681688"/>
                <a:gd name="connsiteX56" fmla="*/ 223305 w 683362"/>
                <a:gd name="connsiteY56" fmla="*/ 32802 h 681688"/>
                <a:gd name="connsiteX57" fmla="*/ 238545 w 683362"/>
                <a:gd name="connsiteY57" fmla="*/ 13752 h 681688"/>
                <a:gd name="connsiteX58" fmla="*/ 307125 w 683362"/>
                <a:gd name="connsiteY58" fmla="*/ 417 h 681688"/>
                <a:gd name="connsiteX59" fmla="*/ 328080 w 683362"/>
                <a:gd name="connsiteY59" fmla="*/ 11847 h 681688"/>
                <a:gd name="connsiteX60" fmla="*/ 339510 w 683362"/>
                <a:gd name="connsiteY60" fmla="*/ 35659 h 681688"/>
                <a:gd name="connsiteX61" fmla="*/ 351893 w 683362"/>
                <a:gd name="connsiteY61" fmla="*/ 63282 h 681688"/>
                <a:gd name="connsiteX62" fmla="*/ 365228 w 683362"/>
                <a:gd name="connsiteY62" fmla="*/ 74712 h 681688"/>
                <a:gd name="connsiteX63" fmla="*/ 411900 w 683362"/>
                <a:gd name="connsiteY63" fmla="*/ 84237 h 681688"/>
                <a:gd name="connsiteX64" fmla="*/ 442380 w 683362"/>
                <a:gd name="connsiteY64" fmla="*/ 74712 h 681688"/>
                <a:gd name="connsiteX65" fmla="*/ 475718 w 683362"/>
                <a:gd name="connsiteY65" fmla="*/ 41374 h 681688"/>
                <a:gd name="connsiteX66" fmla="*/ 497625 w 683362"/>
                <a:gd name="connsiteY66" fmla="*/ 37564 h 681688"/>
                <a:gd name="connsiteX67" fmla="*/ 563348 w 683362"/>
                <a:gd name="connsiteY67" fmla="*/ 81379 h 681688"/>
                <a:gd name="connsiteX68" fmla="*/ 567158 w 683362"/>
                <a:gd name="connsiteY68" fmla="*/ 92809 h 681688"/>
                <a:gd name="connsiteX69" fmla="*/ 562395 w 683362"/>
                <a:gd name="connsiteY69" fmla="*/ 109954 h 681688"/>
                <a:gd name="connsiteX70" fmla="*/ 546203 w 683362"/>
                <a:gd name="connsiteY70" fmla="*/ 151864 h 681688"/>
                <a:gd name="connsiteX71" fmla="*/ 547155 w 683362"/>
                <a:gd name="connsiteY71" fmla="*/ 170914 h 681688"/>
                <a:gd name="connsiteX72" fmla="*/ 580493 w 683362"/>
                <a:gd name="connsiteY72" fmla="*/ 217587 h 681688"/>
                <a:gd name="connsiteX73" fmla="*/ 592875 w 683362"/>
                <a:gd name="connsiteY73" fmla="*/ 224254 h 681688"/>
                <a:gd name="connsiteX74" fmla="*/ 611925 w 683362"/>
                <a:gd name="connsiteY74" fmla="*/ 225207 h 681688"/>
                <a:gd name="connsiteX75" fmla="*/ 648120 w 683362"/>
                <a:gd name="connsiteY75" fmla="*/ 225207 h 681688"/>
                <a:gd name="connsiteX76" fmla="*/ 669075 w 683362"/>
                <a:gd name="connsiteY76" fmla="*/ 243304 h 681688"/>
                <a:gd name="connsiteX77" fmla="*/ 674790 w 683362"/>
                <a:gd name="connsiteY77" fmla="*/ 267117 h 681688"/>
                <a:gd name="connsiteX78" fmla="*/ 683363 w 683362"/>
                <a:gd name="connsiteY78" fmla="*/ 313789 h 681688"/>
                <a:gd name="connsiteX79" fmla="*/ 683363 w 683362"/>
                <a:gd name="connsiteY79" fmla="*/ 317599 h 681688"/>
                <a:gd name="connsiteX80" fmla="*/ 321413 w 683362"/>
                <a:gd name="connsiteY80" fmla="*/ 481429 h 681688"/>
                <a:gd name="connsiteX81" fmla="*/ 481433 w 683362"/>
                <a:gd name="connsiteY81" fmla="*/ 364272 h 681688"/>
                <a:gd name="connsiteX82" fmla="*/ 366180 w 683362"/>
                <a:gd name="connsiteY82" fmla="*/ 203299 h 681688"/>
                <a:gd name="connsiteX83" fmla="*/ 203303 w 683362"/>
                <a:gd name="connsiteY83" fmla="*/ 319504 h 681688"/>
                <a:gd name="connsiteX84" fmla="*/ 203303 w 683362"/>
                <a:gd name="connsiteY84" fmla="*/ 320457 h 681688"/>
                <a:gd name="connsiteX85" fmla="*/ 321413 w 683362"/>
                <a:gd name="connsiteY85" fmla="*/ 481429 h 68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83362" h="681688">
                  <a:moveTo>
                    <a:pt x="683363" y="317599"/>
                  </a:moveTo>
                  <a:cubicBezTo>
                    <a:pt x="677648" y="326172"/>
                    <a:pt x="670028" y="331887"/>
                    <a:pt x="660503" y="334744"/>
                  </a:cubicBezTo>
                  <a:cubicBezTo>
                    <a:pt x="647168" y="340459"/>
                    <a:pt x="633833" y="346175"/>
                    <a:pt x="620498" y="351889"/>
                  </a:cubicBezTo>
                  <a:cubicBezTo>
                    <a:pt x="614783" y="354747"/>
                    <a:pt x="610973" y="359509"/>
                    <a:pt x="609068" y="366177"/>
                  </a:cubicBezTo>
                  <a:cubicBezTo>
                    <a:pt x="606210" y="380464"/>
                    <a:pt x="603353" y="394752"/>
                    <a:pt x="599543" y="409992"/>
                  </a:cubicBezTo>
                  <a:cubicBezTo>
                    <a:pt x="595733" y="422375"/>
                    <a:pt x="600495" y="436662"/>
                    <a:pt x="610973" y="445234"/>
                  </a:cubicBezTo>
                  <a:cubicBezTo>
                    <a:pt x="621450" y="454759"/>
                    <a:pt x="630975" y="464284"/>
                    <a:pt x="640500" y="473809"/>
                  </a:cubicBezTo>
                  <a:cubicBezTo>
                    <a:pt x="649073" y="480477"/>
                    <a:pt x="650025" y="491907"/>
                    <a:pt x="644310" y="500479"/>
                  </a:cubicBezTo>
                  <a:cubicBezTo>
                    <a:pt x="633833" y="518577"/>
                    <a:pt x="622403" y="535722"/>
                    <a:pt x="610973" y="552867"/>
                  </a:cubicBezTo>
                  <a:cubicBezTo>
                    <a:pt x="600495" y="568107"/>
                    <a:pt x="594780" y="570012"/>
                    <a:pt x="576683" y="563344"/>
                  </a:cubicBezTo>
                  <a:lnTo>
                    <a:pt x="574778" y="562392"/>
                  </a:lnTo>
                  <a:cubicBezTo>
                    <a:pt x="561443" y="556677"/>
                    <a:pt x="548108" y="551915"/>
                    <a:pt x="534773" y="546200"/>
                  </a:cubicBezTo>
                  <a:cubicBezTo>
                    <a:pt x="526200" y="542390"/>
                    <a:pt x="516675" y="543342"/>
                    <a:pt x="509055" y="548104"/>
                  </a:cubicBezTo>
                  <a:cubicBezTo>
                    <a:pt x="495720" y="556677"/>
                    <a:pt x="483338" y="565250"/>
                    <a:pt x="470003" y="573822"/>
                  </a:cubicBezTo>
                  <a:cubicBezTo>
                    <a:pt x="464288" y="577632"/>
                    <a:pt x="460478" y="584300"/>
                    <a:pt x="460478" y="591919"/>
                  </a:cubicBezTo>
                  <a:cubicBezTo>
                    <a:pt x="459525" y="596682"/>
                    <a:pt x="459525" y="600492"/>
                    <a:pt x="459525" y="605254"/>
                  </a:cubicBezTo>
                  <a:cubicBezTo>
                    <a:pt x="459525" y="619542"/>
                    <a:pt x="459525" y="633829"/>
                    <a:pt x="459525" y="648117"/>
                  </a:cubicBezTo>
                  <a:cubicBezTo>
                    <a:pt x="459525" y="655737"/>
                    <a:pt x="454763" y="662404"/>
                    <a:pt x="448095" y="665262"/>
                  </a:cubicBezTo>
                  <a:cubicBezTo>
                    <a:pt x="445238" y="666215"/>
                    <a:pt x="442380" y="668119"/>
                    <a:pt x="439523" y="668119"/>
                  </a:cubicBezTo>
                  <a:cubicBezTo>
                    <a:pt x="417615" y="672882"/>
                    <a:pt x="395708" y="676692"/>
                    <a:pt x="373800" y="681454"/>
                  </a:cubicBezTo>
                  <a:cubicBezTo>
                    <a:pt x="368085" y="682407"/>
                    <a:pt x="361418" y="680502"/>
                    <a:pt x="358560" y="674787"/>
                  </a:cubicBezTo>
                  <a:cubicBezTo>
                    <a:pt x="354750" y="670025"/>
                    <a:pt x="351893" y="664309"/>
                    <a:pt x="349035" y="658594"/>
                  </a:cubicBezTo>
                  <a:cubicBezTo>
                    <a:pt x="344273" y="647165"/>
                    <a:pt x="339510" y="635734"/>
                    <a:pt x="335700" y="625257"/>
                  </a:cubicBezTo>
                  <a:cubicBezTo>
                    <a:pt x="331890" y="615732"/>
                    <a:pt x="323318" y="609065"/>
                    <a:pt x="313793" y="607159"/>
                  </a:cubicBezTo>
                  <a:lnTo>
                    <a:pt x="283313" y="600492"/>
                  </a:lnTo>
                  <a:cubicBezTo>
                    <a:pt x="257595" y="594777"/>
                    <a:pt x="252833" y="596682"/>
                    <a:pt x="234735" y="614779"/>
                  </a:cubicBezTo>
                  <a:cubicBezTo>
                    <a:pt x="226163" y="623352"/>
                    <a:pt x="217590" y="632877"/>
                    <a:pt x="208065" y="640497"/>
                  </a:cubicBezTo>
                  <a:cubicBezTo>
                    <a:pt x="201398" y="648117"/>
                    <a:pt x="189015" y="650022"/>
                    <a:pt x="181395" y="643354"/>
                  </a:cubicBezTo>
                  <a:cubicBezTo>
                    <a:pt x="163298" y="631925"/>
                    <a:pt x="145200" y="620494"/>
                    <a:pt x="127103" y="608112"/>
                  </a:cubicBezTo>
                  <a:cubicBezTo>
                    <a:pt x="114720" y="599540"/>
                    <a:pt x="112815" y="592872"/>
                    <a:pt x="118530" y="578584"/>
                  </a:cubicBezTo>
                  <a:cubicBezTo>
                    <a:pt x="124245" y="564297"/>
                    <a:pt x="129008" y="551915"/>
                    <a:pt x="134723" y="538579"/>
                  </a:cubicBezTo>
                  <a:cubicBezTo>
                    <a:pt x="139485" y="528102"/>
                    <a:pt x="138533" y="515719"/>
                    <a:pt x="131865" y="506194"/>
                  </a:cubicBezTo>
                  <a:cubicBezTo>
                    <a:pt x="124245" y="495717"/>
                    <a:pt x="116625" y="486192"/>
                    <a:pt x="110910" y="475714"/>
                  </a:cubicBezTo>
                  <a:cubicBezTo>
                    <a:pt x="105195" y="464284"/>
                    <a:pt x="92813" y="457617"/>
                    <a:pt x="80430" y="459522"/>
                  </a:cubicBezTo>
                  <a:cubicBezTo>
                    <a:pt x="79478" y="459522"/>
                    <a:pt x="78525" y="459522"/>
                    <a:pt x="77573" y="459522"/>
                  </a:cubicBezTo>
                  <a:lnTo>
                    <a:pt x="33758" y="459522"/>
                  </a:lnTo>
                  <a:cubicBezTo>
                    <a:pt x="26138" y="459522"/>
                    <a:pt x="19470" y="454759"/>
                    <a:pt x="16613" y="448092"/>
                  </a:cubicBezTo>
                  <a:cubicBezTo>
                    <a:pt x="14708" y="445234"/>
                    <a:pt x="13755" y="441425"/>
                    <a:pt x="12803" y="438567"/>
                  </a:cubicBezTo>
                  <a:cubicBezTo>
                    <a:pt x="8993" y="417612"/>
                    <a:pt x="4230" y="396657"/>
                    <a:pt x="420" y="376654"/>
                  </a:cubicBezTo>
                  <a:cubicBezTo>
                    <a:pt x="-1485" y="367129"/>
                    <a:pt x="3278" y="358557"/>
                    <a:pt x="10898" y="354747"/>
                  </a:cubicBezTo>
                  <a:cubicBezTo>
                    <a:pt x="16613" y="351889"/>
                    <a:pt x="22328" y="349032"/>
                    <a:pt x="28995" y="346175"/>
                  </a:cubicBezTo>
                  <a:cubicBezTo>
                    <a:pt x="38520" y="342364"/>
                    <a:pt x="48045" y="338554"/>
                    <a:pt x="57570" y="334744"/>
                  </a:cubicBezTo>
                  <a:cubicBezTo>
                    <a:pt x="66143" y="331887"/>
                    <a:pt x="71858" y="324267"/>
                    <a:pt x="73763" y="315694"/>
                  </a:cubicBezTo>
                  <a:cubicBezTo>
                    <a:pt x="77573" y="299502"/>
                    <a:pt x="79478" y="283309"/>
                    <a:pt x="83288" y="267117"/>
                  </a:cubicBezTo>
                  <a:cubicBezTo>
                    <a:pt x="84240" y="261402"/>
                    <a:pt x="82335" y="254734"/>
                    <a:pt x="78525" y="249972"/>
                  </a:cubicBezTo>
                  <a:cubicBezTo>
                    <a:pt x="73763" y="244257"/>
                    <a:pt x="69000" y="238542"/>
                    <a:pt x="63285" y="233779"/>
                  </a:cubicBezTo>
                  <a:cubicBezTo>
                    <a:pt x="55665" y="226159"/>
                    <a:pt x="48045" y="219492"/>
                    <a:pt x="41378" y="211872"/>
                  </a:cubicBezTo>
                  <a:cubicBezTo>
                    <a:pt x="31853" y="204252"/>
                    <a:pt x="29948" y="189964"/>
                    <a:pt x="37568" y="180439"/>
                  </a:cubicBezTo>
                  <a:cubicBezTo>
                    <a:pt x="37568" y="180439"/>
                    <a:pt x="38520" y="179487"/>
                    <a:pt x="38520" y="179487"/>
                  </a:cubicBezTo>
                  <a:cubicBezTo>
                    <a:pt x="49950" y="162342"/>
                    <a:pt x="61380" y="144244"/>
                    <a:pt x="72810" y="127099"/>
                  </a:cubicBezTo>
                  <a:cubicBezTo>
                    <a:pt x="78525" y="117574"/>
                    <a:pt x="90908" y="113764"/>
                    <a:pt x="101385" y="118527"/>
                  </a:cubicBezTo>
                  <a:cubicBezTo>
                    <a:pt x="116625" y="124242"/>
                    <a:pt x="130913" y="130909"/>
                    <a:pt x="146153" y="136624"/>
                  </a:cubicBezTo>
                  <a:cubicBezTo>
                    <a:pt x="154725" y="140434"/>
                    <a:pt x="165203" y="139482"/>
                    <a:pt x="172823" y="133767"/>
                  </a:cubicBezTo>
                  <a:cubicBezTo>
                    <a:pt x="185205" y="124242"/>
                    <a:pt x="198540" y="115669"/>
                    <a:pt x="211875" y="106144"/>
                  </a:cubicBezTo>
                  <a:cubicBezTo>
                    <a:pt x="218543" y="102334"/>
                    <a:pt x="222353" y="94714"/>
                    <a:pt x="222353" y="87094"/>
                  </a:cubicBezTo>
                  <a:cubicBezTo>
                    <a:pt x="222353" y="81379"/>
                    <a:pt x="223305" y="75664"/>
                    <a:pt x="223305" y="69949"/>
                  </a:cubicBezTo>
                  <a:cubicBezTo>
                    <a:pt x="223305" y="57567"/>
                    <a:pt x="222353" y="45184"/>
                    <a:pt x="223305" y="32802"/>
                  </a:cubicBezTo>
                  <a:cubicBezTo>
                    <a:pt x="223305" y="23277"/>
                    <a:pt x="229020" y="15657"/>
                    <a:pt x="238545" y="13752"/>
                  </a:cubicBezTo>
                  <a:cubicBezTo>
                    <a:pt x="261405" y="8989"/>
                    <a:pt x="284265" y="4227"/>
                    <a:pt x="307125" y="417"/>
                  </a:cubicBezTo>
                  <a:cubicBezTo>
                    <a:pt x="315698" y="-1488"/>
                    <a:pt x="324270" y="3274"/>
                    <a:pt x="328080" y="11847"/>
                  </a:cubicBezTo>
                  <a:cubicBezTo>
                    <a:pt x="331890" y="19467"/>
                    <a:pt x="335700" y="27087"/>
                    <a:pt x="339510" y="35659"/>
                  </a:cubicBezTo>
                  <a:cubicBezTo>
                    <a:pt x="343320" y="43279"/>
                    <a:pt x="348083" y="53757"/>
                    <a:pt x="351893" y="63282"/>
                  </a:cubicBezTo>
                  <a:cubicBezTo>
                    <a:pt x="353798" y="68997"/>
                    <a:pt x="358560" y="73759"/>
                    <a:pt x="365228" y="74712"/>
                  </a:cubicBezTo>
                  <a:cubicBezTo>
                    <a:pt x="380468" y="77569"/>
                    <a:pt x="396660" y="80427"/>
                    <a:pt x="411900" y="84237"/>
                  </a:cubicBezTo>
                  <a:cubicBezTo>
                    <a:pt x="423330" y="87094"/>
                    <a:pt x="434760" y="83284"/>
                    <a:pt x="442380" y="74712"/>
                  </a:cubicBezTo>
                  <a:cubicBezTo>
                    <a:pt x="452858" y="63282"/>
                    <a:pt x="464288" y="52804"/>
                    <a:pt x="475718" y="41374"/>
                  </a:cubicBezTo>
                  <a:cubicBezTo>
                    <a:pt x="481433" y="35659"/>
                    <a:pt x="490005" y="33754"/>
                    <a:pt x="497625" y="37564"/>
                  </a:cubicBezTo>
                  <a:cubicBezTo>
                    <a:pt x="521438" y="48994"/>
                    <a:pt x="544298" y="63282"/>
                    <a:pt x="563348" y="81379"/>
                  </a:cubicBezTo>
                  <a:cubicBezTo>
                    <a:pt x="566205" y="84237"/>
                    <a:pt x="567158" y="88999"/>
                    <a:pt x="567158" y="92809"/>
                  </a:cubicBezTo>
                  <a:cubicBezTo>
                    <a:pt x="566205" y="98524"/>
                    <a:pt x="565253" y="104239"/>
                    <a:pt x="562395" y="109954"/>
                  </a:cubicBezTo>
                  <a:cubicBezTo>
                    <a:pt x="557633" y="124242"/>
                    <a:pt x="551918" y="137577"/>
                    <a:pt x="546203" y="151864"/>
                  </a:cubicBezTo>
                  <a:cubicBezTo>
                    <a:pt x="543345" y="158532"/>
                    <a:pt x="543345" y="165199"/>
                    <a:pt x="547155" y="170914"/>
                  </a:cubicBezTo>
                  <a:cubicBezTo>
                    <a:pt x="557633" y="187107"/>
                    <a:pt x="569063" y="202347"/>
                    <a:pt x="580493" y="217587"/>
                  </a:cubicBezTo>
                  <a:cubicBezTo>
                    <a:pt x="583350" y="221397"/>
                    <a:pt x="588113" y="223302"/>
                    <a:pt x="592875" y="224254"/>
                  </a:cubicBezTo>
                  <a:cubicBezTo>
                    <a:pt x="599543" y="225207"/>
                    <a:pt x="606210" y="225207"/>
                    <a:pt x="611925" y="225207"/>
                  </a:cubicBezTo>
                  <a:cubicBezTo>
                    <a:pt x="624308" y="225207"/>
                    <a:pt x="636690" y="224254"/>
                    <a:pt x="648120" y="225207"/>
                  </a:cubicBezTo>
                  <a:cubicBezTo>
                    <a:pt x="658598" y="225207"/>
                    <a:pt x="667170" y="232827"/>
                    <a:pt x="669075" y="243304"/>
                  </a:cubicBezTo>
                  <a:cubicBezTo>
                    <a:pt x="670980" y="250924"/>
                    <a:pt x="672885" y="259497"/>
                    <a:pt x="674790" y="267117"/>
                  </a:cubicBezTo>
                  <a:cubicBezTo>
                    <a:pt x="677648" y="282357"/>
                    <a:pt x="680505" y="297597"/>
                    <a:pt x="683363" y="313789"/>
                  </a:cubicBezTo>
                  <a:lnTo>
                    <a:pt x="683363" y="317599"/>
                  </a:lnTo>
                  <a:close/>
                  <a:moveTo>
                    <a:pt x="321413" y="481429"/>
                  </a:moveTo>
                  <a:cubicBezTo>
                    <a:pt x="397613" y="492859"/>
                    <a:pt x="469050" y="441425"/>
                    <a:pt x="481433" y="364272"/>
                  </a:cubicBezTo>
                  <a:cubicBezTo>
                    <a:pt x="492863" y="288072"/>
                    <a:pt x="441428" y="217587"/>
                    <a:pt x="366180" y="203299"/>
                  </a:cubicBezTo>
                  <a:cubicBezTo>
                    <a:pt x="289028" y="190917"/>
                    <a:pt x="216638" y="242352"/>
                    <a:pt x="203303" y="319504"/>
                  </a:cubicBezTo>
                  <a:cubicBezTo>
                    <a:pt x="203303" y="319504"/>
                    <a:pt x="203303" y="320457"/>
                    <a:pt x="203303" y="320457"/>
                  </a:cubicBezTo>
                  <a:cubicBezTo>
                    <a:pt x="189968" y="381417"/>
                    <a:pt x="231878" y="467142"/>
                    <a:pt x="321413" y="481429"/>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0" name="图形 160">
              <a:extLst>
                <a:ext uri="{FF2B5EF4-FFF2-40B4-BE49-F238E27FC236}">
                  <a16:creationId xmlns:a16="http://schemas.microsoft.com/office/drawing/2014/main" id="{302DA123-9967-482D-BF33-7D82893A788C}"/>
                </a:ext>
              </a:extLst>
            </p:cNvPr>
            <p:cNvSpPr/>
            <p:nvPr/>
          </p:nvSpPr>
          <p:spPr>
            <a:xfrm>
              <a:off x="4502182" y="4156848"/>
              <a:ext cx="691295" cy="694737"/>
            </a:xfrm>
            <a:custGeom>
              <a:avLst/>
              <a:gdLst>
                <a:gd name="connsiteX0" fmla="*/ 375066 w 691295"/>
                <a:gd name="connsiteY0" fmla="*/ 694738 h 694737"/>
                <a:gd name="connsiteX1" fmla="*/ 358873 w 691295"/>
                <a:gd name="connsiteY1" fmla="*/ 685213 h 694737"/>
                <a:gd name="connsiteX2" fmla="*/ 349348 w 691295"/>
                <a:gd name="connsiteY2" fmla="*/ 668068 h 694737"/>
                <a:gd name="connsiteX3" fmla="*/ 339823 w 691295"/>
                <a:gd name="connsiteY3" fmla="*/ 645208 h 694737"/>
                <a:gd name="connsiteX4" fmla="*/ 335061 w 691295"/>
                <a:gd name="connsiteY4" fmla="*/ 633778 h 694737"/>
                <a:gd name="connsiteX5" fmla="*/ 316963 w 691295"/>
                <a:gd name="connsiteY5" fmla="*/ 618538 h 694737"/>
                <a:gd name="connsiteX6" fmla="*/ 303628 w 691295"/>
                <a:gd name="connsiteY6" fmla="*/ 615680 h 694737"/>
                <a:gd name="connsiteX7" fmla="*/ 286483 w 691295"/>
                <a:gd name="connsiteY7" fmla="*/ 611870 h 694737"/>
                <a:gd name="connsiteX8" fmla="*/ 242668 w 691295"/>
                <a:gd name="connsiteY8" fmla="*/ 625205 h 694737"/>
                <a:gd name="connsiteX9" fmla="*/ 237906 w 691295"/>
                <a:gd name="connsiteY9" fmla="*/ 629968 h 694737"/>
                <a:gd name="connsiteX10" fmla="*/ 215998 w 691295"/>
                <a:gd name="connsiteY10" fmla="*/ 651875 h 694737"/>
                <a:gd name="connsiteX11" fmla="*/ 183613 w 691295"/>
                <a:gd name="connsiteY11" fmla="*/ 654733 h 694737"/>
                <a:gd name="connsiteX12" fmla="*/ 129321 w 691295"/>
                <a:gd name="connsiteY12" fmla="*/ 619490 h 694737"/>
                <a:gd name="connsiteX13" fmla="*/ 118843 w 691295"/>
                <a:gd name="connsiteY13" fmla="*/ 584248 h 694737"/>
                <a:gd name="connsiteX14" fmla="*/ 135036 w 691295"/>
                <a:gd name="connsiteY14" fmla="*/ 544243 h 694737"/>
                <a:gd name="connsiteX15" fmla="*/ 132178 w 691295"/>
                <a:gd name="connsiteY15" fmla="*/ 516620 h 694737"/>
                <a:gd name="connsiteX16" fmla="*/ 125511 w 691295"/>
                <a:gd name="connsiteY16" fmla="*/ 507095 h 694737"/>
                <a:gd name="connsiteX17" fmla="*/ 110271 w 691295"/>
                <a:gd name="connsiteY17" fmla="*/ 485187 h 694737"/>
                <a:gd name="connsiteX18" fmla="*/ 84553 w 691295"/>
                <a:gd name="connsiteY18" fmla="*/ 470900 h 694737"/>
                <a:gd name="connsiteX19" fmla="*/ 81696 w 691295"/>
                <a:gd name="connsiteY19" fmla="*/ 470900 h 694737"/>
                <a:gd name="connsiteX20" fmla="*/ 80743 w 691295"/>
                <a:gd name="connsiteY20" fmla="*/ 470900 h 694737"/>
                <a:gd name="connsiteX21" fmla="*/ 66456 w 691295"/>
                <a:gd name="connsiteY21" fmla="*/ 470900 h 694737"/>
                <a:gd name="connsiteX22" fmla="*/ 37881 w 691295"/>
                <a:gd name="connsiteY22" fmla="*/ 470900 h 694737"/>
                <a:gd name="connsiteX23" fmla="*/ 37881 w 691295"/>
                <a:gd name="connsiteY23" fmla="*/ 470900 h 694737"/>
                <a:gd name="connsiteX24" fmla="*/ 16926 w 691295"/>
                <a:gd name="connsiteY24" fmla="*/ 456612 h 694737"/>
                <a:gd name="connsiteX25" fmla="*/ 13116 w 691295"/>
                <a:gd name="connsiteY25" fmla="*/ 447087 h 694737"/>
                <a:gd name="connsiteX26" fmla="*/ 733 w 691295"/>
                <a:gd name="connsiteY26" fmla="*/ 385175 h 694737"/>
                <a:gd name="connsiteX27" fmla="*/ 14068 w 691295"/>
                <a:gd name="connsiteY27" fmla="*/ 357553 h 694737"/>
                <a:gd name="connsiteX28" fmla="*/ 32166 w 691295"/>
                <a:gd name="connsiteY28" fmla="*/ 348980 h 694737"/>
                <a:gd name="connsiteX29" fmla="*/ 49311 w 691295"/>
                <a:gd name="connsiteY29" fmla="*/ 342312 h 694737"/>
                <a:gd name="connsiteX30" fmla="*/ 61693 w 691295"/>
                <a:gd name="connsiteY30" fmla="*/ 337550 h 694737"/>
                <a:gd name="connsiteX31" fmla="*/ 75028 w 691295"/>
                <a:gd name="connsiteY31" fmla="*/ 321358 h 694737"/>
                <a:gd name="connsiteX32" fmla="*/ 82648 w 691295"/>
                <a:gd name="connsiteY32" fmla="*/ 282305 h 694737"/>
                <a:gd name="connsiteX33" fmla="*/ 84553 w 691295"/>
                <a:gd name="connsiteY33" fmla="*/ 271828 h 694737"/>
                <a:gd name="connsiteX34" fmla="*/ 80743 w 691295"/>
                <a:gd name="connsiteY34" fmla="*/ 258493 h 694737"/>
                <a:gd name="connsiteX35" fmla="*/ 65503 w 691295"/>
                <a:gd name="connsiteY35" fmla="*/ 242300 h 694737"/>
                <a:gd name="connsiteX36" fmla="*/ 56931 w 691295"/>
                <a:gd name="connsiteY36" fmla="*/ 233728 h 694737"/>
                <a:gd name="connsiteX37" fmla="*/ 43596 w 691295"/>
                <a:gd name="connsiteY37" fmla="*/ 220393 h 694737"/>
                <a:gd name="connsiteX38" fmla="*/ 39786 w 691295"/>
                <a:gd name="connsiteY38" fmla="*/ 182293 h 694737"/>
                <a:gd name="connsiteX39" fmla="*/ 40738 w 691295"/>
                <a:gd name="connsiteY39" fmla="*/ 181340 h 694737"/>
                <a:gd name="connsiteX40" fmla="*/ 75028 w 691295"/>
                <a:gd name="connsiteY40" fmla="*/ 128953 h 694737"/>
                <a:gd name="connsiteX41" fmla="*/ 109318 w 691295"/>
                <a:gd name="connsiteY41" fmla="*/ 119428 h 694737"/>
                <a:gd name="connsiteX42" fmla="*/ 132178 w 691295"/>
                <a:gd name="connsiteY42" fmla="*/ 128953 h 694737"/>
                <a:gd name="connsiteX43" fmla="*/ 154086 w 691295"/>
                <a:gd name="connsiteY43" fmla="*/ 137525 h 694737"/>
                <a:gd name="connsiteX44" fmla="*/ 175993 w 691295"/>
                <a:gd name="connsiteY44" fmla="*/ 134668 h 694737"/>
                <a:gd name="connsiteX45" fmla="*/ 206473 w 691295"/>
                <a:gd name="connsiteY45" fmla="*/ 113713 h 694737"/>
                <a:gd name="connsiteX46" fmla="*/ 215998 w 691295"/>
                <a:gd name="connsiteY46" fmla="*/ 107045 h 694737"/>
                <a:gd name="connsiteX47" fmla="*/ 224571 w 691295"/>
                <a:gd name="connsiteY47" fmla="*/ 91805 h 694737"/>
                <a:gd name="connsiteX48" fmla="*/ 225523 w 691295"/>
                <a:gd name="connsiteY48" fmla="*/ 74660 h 694737"/>
                <a:gd name="connsiteX49" fmla="*/ 225523 w 691295"/>
                <a:gd name="connsiteY49" fmla="*/ 62277 h 694737"/>
                <a:gd name="connsiteX50" fmla="*/ 225523 w 691295"/>
                <a:gd name="connsiteY50" fmla="*/ 37513 h 694737"/>
                <a:gd name="connsiteX51" fmla="*/ 244573 w 691295"/>
                <a:gd name="connsiteY51" fmla="*/ 13700 h 694737"/>
                <a:gd name="connsiteX52" fmla="*/ 313153 w 691295"/>
                <a:gd name="connsiteY52" fmla="*/ 365 h 694737"/>
                <a:gd name="connsiteX53" fmla="*/ 338871 w 691295"/>
                <a:gd name="connsiteY53" fmla="*/ 13700 h 694737"/>
                <a:gd name="connsiteX54" fmla="*/ 348396 w 691295"/>
                <a:gd name="connsiteY54" fmla="*/ 33702 h 694737"/>
                <a:gd name="connsiteX55" fmla="*/ 350301 w 691295"/>
                <a:gd name="connsiteY55" fmla="*/ 37513 h 694737"/>
                <a:gd name="connsiteX56" fmla="*/ 355063 w 691295"/>
                <a:gd name="connsiteY56" fmla="*/ 48943 h 694737"/>
                <a:gd name="connsiteX57" fmla="*/ 362683 w 691295"/>
                <a:gd name="connsiteY57" fmla="*/ 65135 h 694737"/>
                <a:gd name="connsiteX58" fmla="*/ 372208 w 691295"/>
                <a:gd name="connsiteY58" fmla="*/ 73708 h 694737"/>
                <a:gd name="connsiteX59" fmla="*/ 388401 w 691295"/>
                <a:gd name="connsiteY59" fmla="*/ 76565 h 694737"/>
                <a:gd name="connsiteX60" fmla="*/ 418881 w 691295"/>
                <a:gd name="connsiteY60" fmla="*/ 83233 h 694737"/>
                <a:gd name="connsiteX61" fmla="*/ 444598 w 691295"/>
                <a:gd name="connsiteY61" fmla="*/ 74660 h 694737"/>
                <a:gd name="connsiteX62" fmla="*/ 466506 w 691295"/>
                <a:gd name="connsiteY62" fmla="*/ 52752 h 694737"/>
                <a:gd name="connsiteX63" fmla="*/ 477936 w 691295"/>
                <a:gd name="connsiteY63" fmla="*/ 41322 h 694737"/>
                <a:gd name="connsiteX64" fmla="*/ 504606 w 691295"/>
                <a:gd name="connsiteY64" fmla="*/ 36560 h 694737"/>
                <a:gd name="connsiteX65" fmla="*/ 572233 w 691295"/>
                <a:gd name="connsiteY65" fmla="*/ 81328 h 694737"/>
                <a:gd name="connsiteX66" fmla="*/ 577948 w 691295"/>
                <a:gd name="connsiteY66" fmla="*/ 96568 h 694737"/>
                <a:gd name="connsiteX67" fmla="*/ 573186 w 691295"/>
                <a:gd name="connsiteY67" fmla="*/ 114665 h 694737"/>
                <a:gd name="connsiteX68" fmla="*/ 563661 w 691295"/>
                <a:gd name="connsiteY68" fmla="*/ 137525 h 694737"/>
                <a:gd name="connsiteX69" fmla="*/ 556041 w 691295"/>
                <a:gd name="connsiteY69" fmla="*/ 155622 h 694737"/>
                <a:gd name="connsiteX70" fmla="*/ 556993 w 691295"/>
                <a:gd name="connsiteY70" fmla="*/ 170863 h 694737"/>
                <a:gd name="connsiteX71" fmla="*/ 590331 w 691295"/>
                <a:gd name="connsiteY71" fmla="*/ 217535 h 694737"/>
                <a:gd name="connsiteX72" fmla="*/ 599856 w 691295"/>
                <a:gd name="connsiteY72" fmla="*/ 222297 h 694737"/>
                <a:gd name="connsiteX73" fmla="*/ 613191 w 691295"/>
                <a:gd name="connsiteY73" fmla="*/ 223250 h 694737"/>
                <a:gd name="connsiteX74" fmla="*/ 630336 w 691295"/>
                <a:gd name="connsiteY74" fmla="*/ 223250 h 694737"/>
                <a:gd name="connsiteX75" fmla="*/ 654148 w 691295"/>
                <a:gd name="connsiteY75" fmla="*/ 223250 h 694737"/>
                <a:gd name="connsiteX76" fmla="*/ 677961 w 691295"/>
                <a:gd name="connsiteY76" fmla="*/ 246110 h 694737"/>
                <a:gd name="connsiteX77" fmla="*/ 683676 w 691295"/>
                <a:gd name="connsiteY77" fmla="*/ 269923 h 694737"/>
                <a:gd name="connsiteX78" fmla="*/ 689391 w 691295"/>
                <a:gd name="connsiteY78" fmla="*/ 303260 h 694737"/>
                <a:gd name="connsiteX79" fmla="*/ 691296 w 691295"/>
                <a:gd name="connsiteY79" fmla="*/ 316595 h 694737"/>
                <a:gd name="connsiteX80" fmla="*/ 691296 w 691295"/>
                <a:gd name="connsiteY80" fmla="*/ 318500 h 694737"/>
                <a:gd name="connsiteX81" fmla="*/ 690343 w 691295"/>
                <a:gd name="connsiteY81" fmla="*/ 324215 h 694737"/>
                <a:gd name="connsiteX82" fmla="*/ 689391 w 691295"/>
                <a:gd name="connsiteY82" fmla="*/ 326120 h 694737"/>
                <a:gd name="connsiteX83" fmla="*/ 664626 w 691295"/>
                <a:gd name="connsiteY83" fmla="*/ 345170 h 694737"/>
                <a:gd name="connsiteX84" fmla="*/ 640813 w 691295"/>
                <a:gd name="connsiteY84" fmla="*/ 355648 h 694737"/>
                <a:gd name="connsiteX85" fmla="*/ 624621 w 691295"/>
                <a:gd name="connsiteY85" fmla="*/ 362315 h 694737"/>
                <a:gd name="connsiteX86" fmla="*/ 616048 w 691295"/>
                <a:gd name="connsiteY86" fmla="*/ 372793 h 694737"/>
                <a:gd name="connsiteX87" fmla="*/ 612238 w 691295"/>
                <a:gd name="connsiteY87" fmla="*/ 388985 h 694737"/>
                <a:gd name="connsiteX88" fmla="*/ 606523 w 691295"/>
                <a:gd name="connsiteY88" fmla="*/ 416608 h 694737"/>
                <a:gd name="connsiteX89" fmla="*/ 616048 w 691295"/>
                <a:gd name="connsiteY89" fmla="*/ 447087 h 694737"/>
                <a:gd name="connsiteX90" fmla="*/ 646528 w 691295"/>
                <a:gd name="connsiteY90" fmla="*/ 475662 h 694737"/>
                <a:gd name="connsiteX91" fmla="*/ 650338 w 691295"/>
                <a:gd name="connsiteY91" fmla="*/ 509000 h 694737"/>
                <a:gd name="connsiteX92" fmla="*/ 617001 w 691295"/>
                <a:gd name="connsiteY92" fmla="*/ 561388 h 694737"/>
                <a:gd name="connsiteX93" fmla="*/ 576996 w 691295"/>
                <a:gd name="connsiteY93" fmla="*/ 573770 h 694737"/>
                <a:gd name="connsiteX94" fmla="*/ 576043 w 691295"/>
                <a:gd name="connsiteY94" fmla="*/ 572818 h 694737"/>
                <a:gd name="connsiteX95" fmla="*/ 563661 w 691295"/>
                <a:gd name="connsiteY95" fmla="*/ 568055 h 694737"/>
                <a:gd name="connsiteX96" fmla="*/ 535086 w 691295"/>
                <a:gd name="connsiteY96" fmla="*/ 556625 h 694737"/>
                <a:gd name="connsiteX97" fmla="*/ 514131 w 691295"/>
                <a:gd name="connsiteY97" fmla="*/ 558530 h 694737"/>
                <a:gd name="connsiteX98" fmla="*/ 509368 w 691295"/>
                <a:gd name="connsiteY98" fmla="*/ 562340 h 694737"/>
                <a:gd name="connsiteX99" fmla="*/ 476031 w 691295"/>
                <a:gd name="connsiteY99" fmla="*/ 584248 h 694737"/>
                <a:gd name="connsiteX100" fmla="*/ 468411 w 691295"/>
                <a:gd name="connsiteY100" fmla="*/ 598535 h 694737"/>
                <a:gd name="connsiteX101" fmla="*/ 467458 w 691295"/>
                <a:gd name="connsiteY101" fmla="*/ 610918 h 694737"/>
                <a:gd name="connsiteX102" fmla="*/ 467458 w 691295"/>
                <a:gd name="connsiteY102" fmla="*/ 634730 h 694737"/>
                <a:gd name="connsiteX103" fmla="*/ 467458 w 691295"/>
                <a:gd name="connsiteY103" fmla="*/ 653780 h 694737"/>
                <a:gd name="connsiteX104" fmla="*/ 453171 w 691295"/>
                <a:gd name="connsiteY104" fmla="*/ 674735 h 694737"/>
                <a:gd name="connsiteX105" fmla="*/ 452218 w 691295"/>
                <a:gd name="connsiteY105" fmla="*/ 675688 h 694737"/>
                <a:gd name="connsiteX106" fmla="*/ 443646 w 691295"/>
                <a:gd name="connsiteY106" fmla="*/ 678545 h 694737"/>
                <a:gd name="connsiteX107" fmla="*/ 396021 w 691295"/>
                <a:gd name="connsiteY107" fmla="*/ 688070 h 694737"/>
                <a:gd name="connsiteX108" fmla="*/ 377923 w 691295"/>
                <a:gd name="connsiteY108" fmla="*/ 691880 h 694737"/>
                <a:gd name="connsiteX109" fmla="*/ 375066 w 691295"/>
                <a:gd name="connsiteY109" fmla="*/ 694738 h 694737"/>
                <a:gd name="connsiteX110" fmla="*/ 268386 w 691295"/>
                <a:gd name="connsiteY110" fmla="*/ 600440 h 694737"/>
                <a:gd name="connsiteX111" fmla="*/ 289341 w 691295"/>
                <a:gd name="connsiteY111" fmla="*/ 603298 h 694737"/>
                <a:gd name="connsiteX112" fmla="*/ 306486 w 691295"/>
                <a:gd name="connsiteY112" fmla="*/ 607108 h 694737"/>
                <a:gd name="connsiteX113" fmla="*/ 319821 w 691295"/>
                <a:gd name="connsiteY113" fmla="*/ 609965 h 694737"/>
                <a:gd name="connsiteX114" fmla="*/ 344586 w 691295"/>
                <a:gd name="connsiteY114" fmla="*/ 630920 h 694737"/>
                <a:gd name="connsiteX115" fmla="*/ 349348 w 691295"/>
                <a:gd name="connsiteY115" fmla="*/ 642350 h 694737"/>
                <a:gd name="connsiteX116" fmla="*/ 358873 w 691295"/>
                <a:gd name="connsiteY116" fmla="*/ 664258 h 694737"/>
                <a:gd name="connsiteX117" fmla="*/ 367446 w 691295"/>
                <a:gd name="connsiteY117" fmla="*/ 679498 h 694737"/>
                <a:gd name="connsiteX118" fmla="*/ 377923 w 691295"/>
                <a:gd name="connsiteY118" fmla="*/ 684260 h 694737"/>
                <a:gd name="connsiteX119" fmla="*/ 396021 w 691295"/>
                <a:gd name="connsiteY119" fmla="*/ 680450 h 694737"/>
                <a:gd name="connsiteX120" fmla="*/ 442693 w 691295"/>
                <a:gd name="connsiteY120" fmla="*/ 670925 h 694737"/>
                <a:gd name="connsiteX121" fmla="*/ 449361 w 691295"/>
                <a:gd name="connsiteY121" fmla="*/ 668068 h 694737"/>
                <a:gd name="connsiteX122" fmla="*/ 450313 w 691295"/>
                <a:gd name="connsiteY122" fmla="*/ 667115 h 694737"/>
                <a:gd name="connsiteX123" fmla="*/ 458886 w 691295"/>
                <a:gd name="connsiteY123" fmla="*/ 654733 h 694737"/>
                <a:gd name="connsiteX124" fmla="*/ 458886 w 691295"/>
                <a:gd name="connsiteY124" fmla="*/ 635683 h 694737"/>
                <a:gd name="connsiteX125" fmla="*/ 458886 w 691295"/>
                <a:gd name="connsiteY125" fmla="*/ 611870 h 694737"/>
                <a:gd name="connsiteX126" fmla="*/ 459838 w 691295"/>
                <a:gd name="connsiteY126" fmla="*/ 598535 h 694737"/>
                <a:gd name="connsiteX127" fmla="*/ 472221 w 691295"/>
                <a:gd name="connsiteY127" fmla="*/ 577580 h 694737"/>
                <a:gd name="connsiteX128" fmla="*/ 505558 w 691295"/>
                <a:gd name="connsiteY128" fmla="*/ 555673 h 694737"/>
                <a:gd name="connsiteX129" fmla="*/ 510321 w 691295"/>
                <a:gd name="connsiteY129" fmla="*/ 551863 h 694737"/>
                <a:gd name="connsiteX130" fmla="*/ 539848 w 691295"/>
                <a:gd name="connsiteY130" fmla="*/ 549005 h 694737"/>
                <a:gd name="connsiteX131" fmla="*/ 567471 w 691295"/>
                <a:gd name="connsiteY131" fmla="*/ 560435 h 694737"/>
                <a:gd name="connsiteX132" fmla="*/ 578901 w 691295"/>
                <a:gd name="connsiteY132" fmla="*/ 565198 h 694737"/>
                <a:gd name="connsiteX133" fmla="*/ 578901 w 691295"/>
                <a:gd name="connsiteY133" fmla="*/ 569960 h 694737"/>
                <a:gd name="connsiteX134" fmla="*/ 580806 w 691295"/>
                <a:gd name="connsiteY134" fmla="*/ 565198 h 694737"/>
                <a:gd name="connsiteX135" fmla="*/ 609381 w 691295"/>
                <a:gd name="connsiteY135" fmla="*/ 556625 h 694737"/>
                <a:gd name="connsiteX136" fmla="*/ 642718 w 691295"/>
                <a:gd name="connsiteY136" fmla="*/ 504237 h 694737"/>
                <a:gd name="connsiteX137" fmla="*/ 640813 w 691295"/>
                <a:gd name="connsiteY137" fmla="*/ 484235 h 694737"/>
                <a:gd name="connsiteX138" fmla="*/ 639861 w 691295"/>
                <a:gd name="connsiteY138" fmla="*/ 483283 h 694737"/>
                <a:gd name="connsiteX139" fmla="*/ 610333 w 691295"/>
                <a:gd name="connsiteY139" fmla="*/ 454708 h 694737"/>
                <a:gd name="connsiteX140" fmla="*/ 597951 w 691295"/>
                <a:gd name="connsiteY140" fmla="*/ 414703 h 694737"/>
                <a:gd name="connsiteX141" fmla="*/ 603666 w 691295"/>
                <a:gd name="connsiteY141" fmla="*/ 387080 h 694737"/>
                <a:gd name="connsiteX142" fmla="*/ 607476 w 691295"/>
                <a:gd name="connsiteY142" fmla="*/ 370887 h 694737"/>
                <a:gd name="connsiteX143" fmla="*/ 621763 w 691295"/>
                <a:gd name="connsiteY143" fmla="*/ 353743 h 694737"/>
                <a:gd name="connsiteX144" fmla="*/ 637956 w 691295"/>
                <a:gd name="connsiteY144" fmla="*/ 346123 h 694737"/>
                <a:gd name="connsiteX145" fmla="*/ 661768 w 691295"/>
                <a:gd name="connsiteY145" fmla="*/ 335645 h 694737"/>
                <a:gd name="connsiteX146" fmla="*/ 681771 w 691295"/>
                <a:gd name="connsiteY146" fmla="*/ 321358 h 694737"/>
                <a:gd name="connsiteX147" fmla="*/ 682723 w 691295"/>
                <a:gd name="connsiteY147" fmla="*/ 317548 h 694737"/>
                <a:gd name="connsiteX148" fmla="*/ 679866 w 691295"/>
                <a:gd name="connsiteY148" fmla="*/ 305165 h 694737"/>
                <a:gd name="connsiteX149" fmla="*/ 674151 w 691295"/>
                <a:gd name="connsiteY149" fmla="*/ 272780 h 694737"/>
                <a:gd name="connsiteX150" fmla="*/ 669388 w 691295"/>
                <a:gd name="connsiteY150" fmla="*/ 248968 h 694737"/>
                <a:gd name="connsiteX151" fmla="*/ 653196 w 691295"/>
                <a:gd name="connsiteY151" fmla="*/ 234680 h 694737"/>
                <a:gd name="connsiteX152" fmla="*/ 629383 w 691295"/>
                <a:gd name="connsiteY152" fmla="*/ 234680 h 694737"/>
                <a:gd name="connsiteX153" fmla="*/ 612238 w 691295"/>
                <a:gd name="connsiteY153" fmla="*/ 234680 h 694737"/>
                <a:gd name="connsiteX154" fmla="*/ 596998 w 691295"/>
                <a:gd name="connsiteY154" fmla="*/ 233728 h 694737"/>
                <a:gd name="connsiteX155" fmla="*/ 581758 w 691295"/>
                <a:gd name="connsiteY155" fmla="*/ 225155 h 694737"/>
                <a:gd name="connsiteX156" fmla="*/ 548421 w 691295"/>
                <a:gd name="connsiteY156" fmla="*/ 178483 h 694737"/>
                <a:gd name="connsiteX157" fmla="*/ 546516 w 691295"/>
                <a:gd name="connsiteY157" fmla="*/ 154670 h 694737"/>
                <a:gd name="connsiteX158" fmla="*/ 554136 w 691295"/>
                <a:gd name="connsiteY158" fmla="*/ 136572 h 694737"/>
                <a:gd name="connsiteX159" fmla="*/ 563661 w 691295"/>
                <a:gd name="connsiteY159" fmla="*/ 113713 h 694737"/>
                <a:gd name="connsiteX160" fmla="*/ 567471 w 691295"/>
                <a:gd name="connsiteY160" fmla="*/ 98472 h 694737"/>
                <a:gd name="connsiteX161" fmla="*/ 565566 w 691295"/>
                <a:gd name="connsiteY161" fmla="*/ 90853 h 694737"/>
                <a:gd name="connsiteX162" fmla="*/ 500796 w 691295"/>
                <a:gd name="connsiteY162" fmla="*/ 47990 h 694737"/>
                <a:gd name="connsiteX163" fmla="*/ 484603 w 691295"/>
                <a:gd name="connsiteY163" fmla="*/ 50847 h 694737"/>
                <a:gd name="connsiteX164" fmla="*/ 473173 w 691295"/>
                <a:gd name="connsiteY164" fmla="*/ 62277 h 694737"/>
                <a:gd name="connsiteX165" fmla="*/ 452218 w 691295"/>
                <a:gd name="connsiteY165" fmla="*/ 83233 h 694737"/>
                <a:gd name="connsiteX166" fmla="*/ 416976 w 691295"/>
                <a:gd name="connsiteY166" fmla="*/ 94663 h 694737"/>
                <a:gd name="connsiteX167" fmla="*/ 386496 w 691295"/>
                <a:gd name="connsiteY167" fmla="*/ 87995 h 694737"/>
                <a:gd name="connsiteX168" fmla="*/ 370303 w 691295"/>
                <a:gd name="connsiteY168" fmla="*/ 85138 h 694737"/>
                <a:gd name="connsiteX169" fmla="*/ 354111 w 691295"/>
                <a:gd name="connsiteY169" fmla="*/ 71803 h 694737"/>
                <a:gd name="connsiteX170" fmla="*/ 346491 w 691295"/>
                <a:gd name="connsiteY170" fmla="*/ 55610 h 694737"/>
                <a:gd name="connsiteX171" fmla="*/ 341728 w 691295"/>
                <a:gd name="connsiteY171" fmla="*/ 44180 h 694737"/>
                <a:gd name="connsiteX172" fmla="*/ 339823 w 691295"/>
                <a:gd name="connsiteY172" fmla="*/ 40370 h 694737"/>
                <a:gd name="connsiteX173" fmla="*/ 330298 w 691295"/>
                <a:gd name="connsiteY173" fmla="*/ 21320 h 694737"/>
                <a:gd name="connsiteX174" fmla="*/ 315058 w 691295"/>
                <a:gd name="connsiteY174" fmla="*/ 12748 h 694737"/>
                <a:gd name="connsiteX175" fmla="*/ 246478 w 691295"/>
                <a:gd name="connsiteY175" fmla="*/ 26083 h 694737"/>
                <a:gd name="connsiteX176" fmla="*/ 236001 w 691295"/>
                <a:gd name="connsiteY176" fmla="*/ 40370 h 694737"/>
                <a:gd name="connsiteX177" fmla="*/ 236001 w 691295"/>
                <a:gd name="connsiteY177" fmla="*/ 64183 h 694737"/>
                <a:gd name="connsiteX178" fmla="*/ 236001 w 691295"/>
                <a:gd name="connsiteY178" fmla="*/ 76565 h 694737"/>
                <a:gd name="connsiteX179" fmla="*/ 235048 w 691295"/>
                <a:gd name="connsiteY179" fmla="*/ 94663 h 694737"/>
                <a:gd name="connsiteX180" fmla="*/ 222666 w 691295"/>
                <a:gd name="connsiteY180" fmla="*/ 117522 h 694737"/>
                <a:gd name="connsiteX181" fmla="*/ 213141 w 691295"/>
                <a:gd name="connsiteY181" fmla="*/ 124190 h 694737"/>
                <a:gd name="connsiteX182" fmla="*/ 183613 w 691295"/>
                <a:gd name="connsiteY182" fmla="*/ 145145 h 694737"/>
                <a:gd name="connsiteX183" fmla="*/ 152181 w 691295"/>
                <a:gd name="connsiteY183" fmla="*/ 148955 h 694737"/>
                <a:gd name="connsiteX184" fmla="*/ 130273 w 691295"/>
                <a:gd name="connsiteY184" fmla="*/ 140383 h 694737"/>
                <a:gd name="connsiteX185" fmla="*/ 107413 w 691295"/>
                <a:gd name="connsiteY185" fmla="*/ 130858 h 694737"/>
                <a:gd name="connsiteX186" fmla="*/ 85506 w 691295"/>
                <a:gd name="connsiteY186" fmla="*/ 136572 h 694737"/>
                <a:gd name="connsiteX187" fmla="*/ 85506 w 691295"/>
                <a:gd name="connsiteY187" fmla="*/ 136572 h 694737"/>
                <a:gd name="connsiteX188" fmla="*/ 51216 w 691295"/>
                <a:gd name="connsiteY188" fmla="*/ 188960 h 694737"/>
                <a:gd name="connsiteX189" fmla="*/ 52168 w 691295"/>
                <a:gd name="connsiteY189" fmla="*/ 213725 h 694737"/>
                <a:gd name="connsiteX190" fmla="*/ 54073 w 691295"/>
                <a:gd name="connsiteY190" fmla="*/ 214678 h 694737"/>
                <a:gd name="connsiteX191" fmla="*/ 66456 w 691295"/>
                <a:gd name="connsiteY191" fmla="*/ 227060 h 694737"/>
                <a:gd name="connsiteX192" fmla="*/ 75981 w 691295"/>
                <a:gd name="connsiteY192" fmla="*/ 236585 h 694737"/>
                <a:gd name="connsiteX193" fmla="*/ 91221 w 691295"/>
                <a:gd name="connsiteY193" fmla="*/ 253730 h 694737"/>
                <a:gd name="connsiteX194" fmla="*/ 96936 w 691295"/>
                <a:gd name="connsiteY194" fmla="*/ 274685 h 694737"/>
                <a:gd name="connsiteX195" fmla="*/ 95031 w 691295"/>
                <a:gd name="connsiteY195" fmla="*/ 285163 h 694737"/>
                <a:gd name="connsiteX196" fmla="*/ 87411 w 691295"/>
                <a:gd name="connsiteY196" fmla="*/ 324215 h 694737"/>
                <a:gd name="connsiteX197" fmla="*/ 68361 w 691295"/>
                <a:gd name="connsiteY197" fmla="*/ 347075 h 694737"/>
                <a:gd name="connsiteX198" fmla="*/ 55978 w 691295"/>
                <a:gd name="connsiteY198" fmla="*/ 351837 h 694737"/>
                <a:gd name="connsiteX199" fmla="*/ 38833 w 691295"/>
                <a:gd name="connsiteY199" fmla="*/ 358505 h 694737"/>
                <a:gd name="connsiteX200" fmla="*/ 21688 w 691295"/>
                <a:gd name="connsiteY200" fmla="*/ 366125 h 694737"/>
                <a:gd name="connsiteX201" fmla="*/ 13116 w 691295"/>
                <a:gd name="connsiteY201" fmla="*/ 383270 h 694737"/>
                <a:gd name="connsiteX202" fmla="*/ 25498 w 691295"/>
                <a:gd name="connsiteY202" fmla="*/ 445183 h 694737"/>
                <a:gd name="connsiteX203" fmla="*/ 28356 w 691295"/>
                <a:gd name="connsiteY203" fmla="*/ 452803 h 694737"/>
                <a:gd name="connsiteX204" fmla="*/ 40738 w 691295"/>
                <a:gd name="connsiteY204" fmla="*/ 462328 h 694737"/>
                <a:gd name="connsiteX205" fmla="*/ 40738 w 691295"/>
                <a:gd name="connsiteY205" fmla="*/ 462328 h 694737"/>
                <a:gd name="connsiteX206" fmla="*/ 69313 w 691295"/>
                <a:gd name="connsiteY206" fmla="*/ 462328 h 694737"/>
                <a:gd name="connsiteX207" fmla="*/ 83601 w 691295"/>
                <a:gd name="connsiteY207" fmla="*/ 462328 h 694737"/>
                <a:gd name="connsiteX208" fmla="*/ 86458 w 691295"/>
                <a:gd name="connsiteY208" fmla="*/ 462328 h 694737"/>
                <a:gd name="connsiteX209" fmla="*/ 121701 w 691295"/>
                <a:gd name="connsiteY209" fmla="*/ 481378 h 694737"/>
                <a:gd name="connsiteX210" fmla="*/ 135988 w 691295"/>
                <a:gd name="connsiteY210" fmla="*/ 503285 h 694737"/>
                <a:gd name="connsiteX211" fmla="*/ 142656 w 691295"/>
                <a:gd name="connsiteY211" fmla="*/ 512810 h 694737"/>
                <a:gd name="connsiteX212" fmla="*/ 146466 w 691295"/>
                <a:gd name="connsiteY212" fmla="*/ 549005 h 694737"/>
                <a:gd name="connsiteX213" fmla="*/ 130273 w 691295"/>
                <a:gd name="connsiteY213" fmla="*/ 589010 h 694737"/>
                <a:gd name="connsiteX214" fmla="*/ 137893 w 691295"/>
                <a:gd name="connsiteY214" fmla="*/ 612823 h 694737"/>
                <a:gd name="connsiteX215" fmla="*/ 192186 w 691295"/>
                <a:gd name="connsiteY215" fmla="*/ 648065 h 694737"/>
                <a:gd name="connsiteX216" fmla="*/ 213141 w 691295"/>
                <a:gd name="connsiteY216" fmla="*/ 646160 h 694737"/>
                <a:gd name="connsiteX217" fmla="*/ 213141 w 691295"/>
                <a:gd name="connsiteY217" fmla="*/ 646160 h 694737"/>
                <a:gd name="connsiteX218" fmla="*/ 235048 w 691295"/>
                <a:gd name="connsiteY218" fmla="*/ 625205 h 694737"/>
                <a:gd name="connsiteX219" fmla="*/ 239811 w 691295"/>
                <a:gd name="connsiteY219" fmla="*/ 620443 h 694737"/>
                <a:gd name="connsiteX220" fmla="*/ 268386 w 691295"/>
                <a:gd name="connsiteY220" fmla="*/ 600440 h 694737"/>
                <a:gd name="connsiteX221" fmla="*/ 685581 w 691295"/>
                <a:gd name="connsiteY221" fmla="*/ 324215 h 694737"/>
                <a:gd name="connsiteX222" fmla="*/ 685581 w 691295"/>
                <a:gd name="connsiteY222" fmla="*/ 324215 h 694737"/>
                <a:gd name="connsiteX223" fmla="*/ 345538 w 691295"/>
                <a:gd name="connsiteY223" fmla="*/ 494712 h 694737"/>
                <a:gd name="connsiteX224" fmla="*/ 322678 w 691295"/>
                <a:gd name="connsiteY224" fmla="*/ 492808 h 694737"/>
                <a:gd name="connsiteX225" fmla="*/ 322678 w 691295"/>
                <a:gd name="connsiteY225" fmla="*/ 492808 h 694737"/>
                <a:gd name="connsiteX226" fmla="*/ 224571 w 691295"/>
                <a:gd name="connsiteY226" fmla="*/ 430895 h 694737"/>
                <a:gd name="connsiteX227" fmla="*/ 201711 w 691295"/>
                <a:gd name="connsiteY227" fmla="*/ 326120 h 694737"/>
                <a:gd name="connsiteX228" fmla="*/ 368398 w 691295"/>
                <a:gd name="connsiteY228" fmla="*/ 207058 h 694737"/>
                <a:gd name="connsiteX229" fmla="*/ 487461 w 691295"/>
                <a:gd name="connsiteY229" fmla="*/ 373745 h 694737"/>
                <a:gd name="connsiteX230" fmla="*/ 345538 w 691295"/>
                <a:gd name="connsiteY230" fmla="*/ 494712 h 694737"/>
                <a:gd name="connsiteX231" fmla="*/ 345538 w 691295"/>
                <a:gd name="connsiteY231" fmla="*/ 494712 h 694737"/>
                <a:gd name="connsiteX232" fmla="*/ 324583 w 691295"/>
                <a:gd name="connsiteY232" fmla="*/ 483283 h 694737"/>
                <a:gd name="connsiteX233" fmla="*/ 478888 w 691295"/>
                <a:gd name="connsiteY233" fmla="*/ 370887 h 694737"/>
                <a:gd name="connsiteX234" fmla="*/ 478888 w 691295"/>
                <a:gd name="connsiteY234" fmla="*/ 370887 h 694737"/>
                <a:gd name="connsiteX235" fmla="*/ 454123 w 691295"/>
                <a:gd name="connsiteY235" fmla="*/ 269923 h 694737"/>
                <a:gd name="connsiteX236" fmla="*/ 266481 w 691295"/>
                <a:gd name="connsiteY236" fmla="*/ 237538 h 694737"/>
                <a:gd name="connsiteX237" fmla="*/ 211236 w 691295"/>
                <a:gd name="connsiteY237" fmla="*/ 328025 h 694737"/>
                <a:gd name="connsiteX238" fmla="*/ 232191 w 691295"/>
                <a:gd name="connsiteY238" fmla="*/ 426133 h 694737"/>
                <a:gd name="connsiteX239" fmla="*/ 324583 w 691295"/>
                <a:gd name="connsiteY239" fmla="*/ 483283 h 694737"/>
                <a:gd name="connsiteX240" fmla="*/ 324583 w 691295"/>
                <a:gd name="connsiteY240" fmla="*/ 483283 h 69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691295" h="694737">
                  <a:moveTo>
                    <a:pt x="375066" y="694738"/>
                  </a:moveTo>
                  <a:cubicBezTo>
                    <a:pt x="368398" y="694738"/>
                    <a:pt x="362683" y="690928"/>
                    <a:pt x="358873" y="685213"/>
                  </a:cubicBezTo>
                  <a:cubicBezTo>
                    <a:pt x="355063" y="679498"/>
                    <a:pt x="352206" y="673783"/>
                    <a:pt x="349348" y="668068"/>
                  </a:cubicBezTo>
                  <a:cubicBezTo>
                    <a:pt x="345538" y="660448"/>
                    <a:pt x="342681" y="652828"/>
                    <a:pt x="339823" y="645208"/>
                  </a:cubicBezTo>
                  <a:cubicBezTo>
                    <a:pt x="337918" y="641398"/>
                    <a:pt x="336966" y="637588"/>
                    <a:pt x="335061" y="633778"/>
                  </a:cubicBezTo>
                  <a:cubicBezTo>
                    <a:pt x="332203" y="626158"/>
                    <a:pt x="324583" y="620443"/>
                    <a:pt x="316963" y="618538"/>
                  </a:cubicBezTo>
                  <a:lnTo>
                    <a:pt x="303628" y="615680"/>
                  </a:lnTo>
                  <a:lnTo>
                    <a:pt x="286483" y="611870"/>
                  </a:lnTo>
                  <a:cubicBezTo>
                    <a:pt x="262671" y="607108"/>
                    <a:pt x="259813" y="607108"/>
                    <a:pt x="242668" y="625205"/>
                  </a:cubicBezTo>
                  <a:lnTo>
                    <a:pt x="237906" y="629968"/>
                  </a:lnTo>
                  <a:cubicBezTo>
                    <a:pt x="231238" y="637588"/>
                    <a:pt x="223618" y="644255"/>
                    <a:pt x="215998" y="651875"/>
                  </a:cubicBezTo>
                  <a:cubicBezTo>
                    <a:pt x="207426" y="661400"/>
                    <a:pt x="193138" y="662353"/>
                    <a:pt x="183613" y="654733"/>
                  </a:cubicBezTo>
                  <a:cubicBezTo>
                    <a:pt x="163611" y="642350"/>
                    <a:pt x="145513" y="629968"/>
                    <a:pt x="129321" y="619490"/>
                  </a:cubicBezTo>
                  <a:cubicBezTo>
                    <a:pt x="115033" y="609965"/>
                    <a:pt x="112176" y="600440"/>
                    <a:pt x="118843" y="584248"/>
                  </a:cubicBezTo>
                  <a:cubicBezTo>
                    <a:pt x="123606" y="570913"/>
                    <a:pt x="129321" y="556625"/>
                    <a:pt x="135036" y="544243"/>
                  </a:cubicBezTo>
                  <a:cubicBezTo>
                    <a:pt x="139798" y="535670"/>
                    <a:pt x="138846" y="525193"/>
                    <a:pt x="132178" y="516620"/>
                  </a:cubicBezTo>
                  <a:cubicBezTo>
                    <a:pt x="130273" y="513762"/>
                    <a:pt x="128368" y="510905"/>
                    <a:pt x="125511" y="507095"/>
                  </a:cubicBezTo>
                  <a:cubicBezTo>
                    <a:pt x="120748" y="500428"/>
                    <a:pt x="115033" y="492808"/>
                    <a:pt x="110271" y="485187"/>
                  </a:cubicBezTo>
                  <a:cubicBezTo>
                    <a:pt x="105508" y="475662"/>
                    <a:pt x="95031" y="469948"/>
                    <a:pt x="84553" y="470900"/>
                  </a:cubicBezTo>
                  <a:cubicBezTo>
                    <a:pt x="83601" y="470900"/>
                    <a:pt x="82648" y="470900"/>
                    <a:pt x="81696" y="470900"/>
                  </a:cubicBezTo>
                  <a:lnTo>
                    <a:pt x="80743" y="470900"/>
                  </a:lnTo>
                  <a:lnTo>
                    <a:pt x="66456" y="470900"/>
                  </a:lnTo>
                  <a:lnTo>
                    <a:pt x="37881" y="470900"/>
                  </a:lnTo>
                  <a:lnTo>
                    <a:pt x="37881" y="470900"/>
                  </a:lnTo>
                  <a:cubicBezTo>
                    <a:pt x="28356" y="470900"/>
                    <a:pt x="19783" y="465185"/>
                    <a:pt x="16926" y="456612"/>
                  </a:cubicBezTo>
                  <a:cubicBezTo>
                    <a:pt x="15021" y="453755"/>
                    <a:pt x="14068" y="449945"/>
                    <a:pt x="13116" y="447087"/>
                  </a:cubicBezTo>
                  <a:cubicBezTo>
                    <a:pt x="8353" y="426133"/>
                    <a:pt x="4543" y="405178"/>
                    <a:pt x="733" y="385175"/>
                  </a:cubicBezTo>
                  <a:cubicBezTo>
                    <a:pt x="-2124" y="373745"/>
                    <a:pt x="3591" y="362315"/>
                    <a:pt x="14068" y="357553"/>
                  </a:cubicBezTo>
                  <a:cubicBezTo>
                    <a:pt x="19783" y="354695"/>
                    <a:pt x="26451" y="351837"/>
                    <a:pt x="32166" y="348980"/>
                  </a:cubicBezTo>
                  <a:lnTo>
                    <a:pt x="49311" y="342312"/>
                  </a:lnTo>
                  <a:lnTo>
                    <a:pt x="61693" y="337550"/>
                  </a:lnTo>
                  <a:cubicBezTo>
                    <a:pt x="68361" y="334693"/>
                    <a:pt x="74076" y="328978"/>
                    <a:pt x="75028" y="321358"/>
                  </a:cubicBezTo>
                  <a:cubicBezTo>
                    <a:pt x="77886" y="308975"/>
                    <a:pt x="79791" y="295640"/>
                    <a:pt x="82648" y="282305"/>
                  </a:cubicBezTo>
                  <a:lnTo>
                    <a:pt x="84553" y="271828"/>
                  </a:lnTo>
                  <a:cubicBezTo>
                    <a:pt x="85506" y="267065"/>
                    <a:pt x="84553" y="262303"/>
                    <a:pt x="80743" y="258493"/>
                  </a:cubicBezTo>
                  <a:cubicBezTo>
                    <a:pt x="75981" y="252778"/>
                    <a:pt x="71218" y="248015"/>
                    <a:pt x="65503" y="242300"/>
                  </a:cubicBezTo>
                  <a:cubicBezTo>
                    <a:pt x="62646" y="239443"/>
                    <a:pt x="59788" y="236585"/>
                    <a:pt x="56931" y="233728"/>
                  </a:cubicBezTo>
                  <a:cubicBezTo>
                    <a:pt x="54073" y="230870"/>
                    <a:pt x="48358" y="225155"/>
                    <a:pt x="43596" y="220393"/>
                  </a:cubicBezTo>
                  <a:cubicBezTo>
                    <a:pt x="32166" y="210868"/>
                    <a:pt x="30261" y="193722"/>
                    <a:pt x="39786" y="182293"/>
                  </a:cubicBezTo>
                  <a:cubicBezTo>
                    <a:pt x="39786" y="182293"/>
                    <a:pt x="39786" y="182293"/>
                    <a:pt x="40738" y="181340"/>
                  </a:cubicBezTo>
                  <a:cubicBezTo>
                    <a:pt x="52168" y="164195"/>
                    <a:pt x="63598" y="146097"/>
                    <a:pt x="75028" y="128953"/>
                  </a:cubicBezTo>
                  <a:cubicBezTo>
                    <a:pt x="81696" y="117522"/>
                    <a:pt x="96936" y="112760"/>
                    <a:pt x="109318" y="119428"/>
                  </a:cubicBezTo>
                  <a:lnTo>
                    <a:pt x="132178" y="128953"/>
                  </a:lnTo>
                  <a:lnTo>
                    <a:pt x="154086" y="137525"/>
                  </a:lnTo>
                  <a:cubicBezTo>
                    <a:pt x="161706" y="141335"/>
                    <a:pt x="170278" y="139430"/>
                    <a:pt x="175993" y="134668"/>
                  </a:cubicBezTo>
                  <a:cubicBezTo>
                    <a:pt x="185518" y="127047"/>
                    <a:pt x="195996" y="120380"/>
                    <a:pt x="206473" y="113713"/>
                  </a:cubicBezTo>
                  <a:lnTo>
                    <a:pt x="215998" y="107045"/>
                  </a:lnTo>
                  <a:cubicBezTo>
                    <a:pt x="220761" y="103235"/>
                    <a:pt x="223618" y="97520"/>
                    <a:pt x="224571" y="91805"/>
                  </a:cubicBezTo>
                  <a:cubicBezTo>
                    <a:pt x="225523" y="86090"/>
                    <a:pt x="225523" y="80375"/>
                    <a:pt x="225523" y="74660"/>
                  </a:cubicBezTo>
                  <a:cubicBezTo>
                    <a:pt x="225523" y="68945"/>
                    <a:pt x="225523" y="66088"/>
                    <a:pt x="225523" y="62277"/>
                  </a:cubicBezTo>
                  <a:cubicBezTo>
                    <a:pt x="225523" y="53705"/>
                    <a:pt x="225523" y="46085"/>
                    <a:pt x="225523" y="37513"/>
                  </a:cubicBezTo>
                  <a:cubicBezTo>
                    <a:pt x="225523" y="26083"/>
                    <a:pt x="233143" y="16558"/>
                    <a:pt x="244573" y="13700"/>
                  </a:cubicBezTo>
                  <a:cubicBezTo>
                    <a:pt x="264576" y="9890"/>
                    <a:pt x="285531" y="5127"/>
                    <a:pt x="313153" y="365"/>
                  </a:cubicBezTo>
                  <a:cubicBezTo>
                    <a:pt x="323631" y="-1540"/>
                    <a:pt x="334108" y="4175"/>
                    <a:pt x="338871" y="13700"/>
                  </a:cubicBezTo>
                  <a:cubicBezTo>
                    <a:pt x="341728" y="20368"/>
                    <a:pt x="345538" y="27035"/>
                    <a:pt x="348396" y="33702"/>
                  </a:cubicBezTo>
                  <a:lnTo>
                    <a:pt x="350301" y="37513"/>
                  </a:lnTo>
                  <a:cubicBezTo>
                    <a:pt x="352206" y="41322"/>
                    <a:pt x="354111" y="45133"/>
                    <a:pt x="355063" y="48943"/>
                  </a:cubicBezTo>
                  <a:cubicBezTo>
                    <a:pt x="357921" y="54658"/>
                    <a:pt x="359826" y="60372"/>
                    <a:pt x="362683" y="65135"/>
                  </a:cubicBezTo>
                  <a:cubicBezTo>
                    <a:pt x="364588" y="68945"/>
                    <a:pt x="368398" y="72755"/>
                    <a:pt x="372208" y="73708"/>
                  </a:cubicBezTo>
                  <a:lnTo>
                    <a:pt x="388401" y="76565"/>
                  </a:lnTo>
                  <a:cubicBezTo>
                    <a:pt x="398878" y="78470"/>
                    <a:pt x="408403" y="80375"/>
                    <a:pt x="418881" y="83233"/>
                  </a:cubicBezTo>
                  <a:cubicBezTo>
                    <a:pt x="428406" y="86090"/>
                    <a:pt x="437931" y="82280"/>
                    <a:pt x="444598" y="74660"/>
                  </a:cubicBezTo>
                  <a:cubicBezTo>
                    <a:pt x="451266" y="67040"/>
                    <a:pt x="458886" y="60372"/>
                    <a:pt x="466506" y="52752"/>
                  </a:cubicBezTo>
                  <a:lnTo>
                    <a:pt x="477936" y="41322"/>
                  </a:lnTo>
                  <a:cubicBezTo>
                    <a:pt x="484603" y="33702"/>
                    <a:pt x="496033" y="31797"/>
                    <a:pt x="504606" y="36560"/>
                  </a:cubicBezTo>
                  <a:cubicBezTo>
                    <a:pt x="529371" y="47990"/>
                    <a:pt x="552231" y="63230"/>
                    <a:pt x="572233" y="81328"/>
                  </a:cubicBezTo>
                  <a:cubicBezTo>
                    <a:pt x="576043" y="85138"/>
                    <a:pt x="577948" y="90853"/>
                    <a:pt x="577948" y="96568"/>
                  </a:cubicBezTo>
                  <a:cubicBezTo>
                    <a:pt x="576996" y="103235"/>
                    <a:pt x="576043" y="108950"/>
                    <a:pt x="573186" y="114665"/>
                  </a:cubicBezTo>
                  <a:cubicBezTo>
                    <a:pt x="570328" y="122285"/>
                    <a:pt x="567471" y="129905"/>
                    <a:pt x="563661" y="137525"/>
                  </a:cubicBezTo>
                  <a:cubicBezTo>
                    <a:pt x="560803" y="143240"/>
                    <a:pt x="558898" y="149908"/>
                    <a:pt x="556041" y="155622"/>
                  </a:cubicBezTo>
                  <a:cubicBezTo>
                    <a:pt x="554136" y="160385"/>
                    <a:pt x="554136" y="166100"/>
                    <a:pt x="556993" y="170863"/>
                  </a:cubicBezTo>
                  <a:cubicBezTo>
                    <a:pt x="566518" y="185150"/>
                    <a:pt x="577948" y="201343"/>
                    <a:pt x="590331" y="217535"/>
                  </a:cubicBezTo>
                  <a:cubicBezTo>
                    <a:pt x="593188" y="220393"/>
                    <a:pt x="596046" y="221345"/>
                    <a:pt x="599856" y="222297"/>
                  </a:cubicBezTo>
                  <a:cubicBezTo>
                    <a:pt x="604618" y="223250"/>
                    <a:pt x="609381" y="223250"/>
                    <a:pt x="613191" y="223250"/>
                  </a:cubicBezTo>
                  <a:lnTo>
                    <a:pt x="630336" y="223250"/>
                  </a:lnTo>
                  <a:cubicBezTo>
                    <a:pt x="637956" y="223250"/>
                    <a:pt x="646528" y="223250"/>
                    <a:pt x="654148" y="223250"/>
                  </a:cubicBezTo>
                  <a:cubicBezTo>
                    <a:pt x="666531" y="224203"/>
                    <a:pt x="676056" y="233728"/>
                    <a:pt x="677961" y="246110"/>
                  </a:cubicBezTo>
                  <a:cubicBezTo>
                    <a:pt x="679866" y="253730"/>
                    <a:pt x="681771" y="262303"/>
                    <a:pt x="683676" y="269923"/>
                  </a:cubicBezTo>
                  <a:cubicBezTo>
                    <a:pt x="685581" y="280400"/>
                    <a:pt x="687486" y="291830"/>
                    <a:pt x="689391" y="303260"/>
                  </a:cubicBezTo>
                  <a:lnTo>
                    <a:pt x="691296" y="316595"/>
                  </a:lnTo>
                  <a:cubicBezTo>
                    <a:pt x="691296" y="317548"/>
                    <a:pt x="691296" y="317548"/>
                    <a:pt x="691296" y="318500"/>
                  </a:cubicBezTo>
                  <a:lnTo>
                    <a:pt x="690343" y="324215"/>
                  </a:lnTo>
                  <a:cubicBezTo>
                    <a:pt x="690343" y="325168"/>
                    <a:pt x="690343" y="325168"/>
                    <a:pt x="689391" y="326120"/>
                  </a:cubicBezTo>
                  <a:cubicBezTo>
                    <a:pt x="683676" y="335645"/>
                    <a:pt x="675103" y="342312"/>
                    <a:pt x="664626" y="345170"/>
                  </a:cubicBezTo>
                  <a:cubicBezTo>
                    <a:pt x="656053" y="348980"/>
                    <a:pt x="648433" y="351837"/>
                    <a:pt x="640813" y="355648"/>
                  </a:cubicBezTo>
                  <a:lnTo>
                    <a:pt x="624621" y="362315"/>
                  </a:lnTo>
                  <a:cubicBezTo>
                    <a:pt x="619858" y="364220"/>
                    <a:pt x="617001" y="368030"/>
                    <a:pt x="616048" y="372793"/>
                  </a:cubicBezTo>
                  <a:cubicBezTo>
                    <a:pt x="615096" y="378508"/>
                    <a:pt x="614143" y="383270"/>
                    <a:pt x="612238" y="388985"/>
                  </a:cubicBezTo>
                  <a:cubicBezTo>
                    <a:pt x="610333" y="398510"/>
                    <a:pt x="608428" y="407083"/>
                    <a:pt x="606523" y="416608"/>
                  </a:cubicBezTo>
                  <a:cubicBezTo>
                    <a:pt x="603666" y="428037"/>
                    <a:pt x="607476" y="439468"/>
                    <a:pt x="616048" y="447087"/>
                  </a:cubicBezTo>
                  <a:cubicBezTo>
                    <a:pt x="625573" y="455660"/>
                    <a:pt x="635098" y="465185"/>
                    <a:pt x="646528" y="475662"/>
                  </a:cubicBezTo>
                  <a:cubicBezTo>
                    <a:pt x="657006" y="483283"/>
                    <a:pt x="658911" y="498523"/>
                    <a:pt x="650338" y="509000"/>
                  </a:cubicBezTo>
                  <a:cubicBezTo>
                    <a:pt x="637003" y="530908"/>
                    <a:pt x="627478" y="547100"/>
                    <a:pt x="617001" y="561388"/>
                  </a:cubicBezTo>
                  <a:cubicBezTo>
                    <a:pt x="605571" y="578533"/>
                    <a:pt x="597951" y="580438"/>
                    <a:pt x="576996" y="573770"/>
                  </a:cubicBezTo>
                  <a:lnTo>
                    <a:pt x="576043" y="572818"/>
                  </a:lnTo>
                  <a:lnTo>
                    <a:pt x="563661" y="568055"/>
                  </a:lnTo>
                  <a:cubicBezTo>
                    <a:pt x="554136" y="564245"/>
                    <a:pt x="544611" y="560435"/>
                    <a:pt x="535086" y="556625"/>
                  </a:cubicBezTo>
                  <a:cubicBezTo>
                    <a:pt x="528418" y="553768"/>
                    <a:pt x="520798" y="553768"/>
                    <a:pt x="514131" y="558530"/>
                  </a:cubicBezTo>
                  <a:lnTo>
                    <a:pt x="509368" y="562340"/>
                  </a:lnTo>
                  <a:cubicBezTo>
                    <a:pt x="497938" y="569960"/>
                    <a:pt x="487461" y="577580"/>
                    <a:pt x="476031" y="584248"/>
                  </a:cubicBezTo>
                  <a:cubicBezTo>
                    <a:pt x="471268" y="587105"/>
                    <a:pt x="468411" y="592820"/>
                    <a:pt x="468411" y="598535"/>
                  </a:cubicBezTo>
                  <a:cubicBezTo>
                    <a:pt x="467458" y="602345"/>
                    <a:pt x="467458" y="607108"/>
                    <a:pt x="467458" y="610918"/>
                  </a:cubicBezTo>
                  <a:cubicBezTo>
                    <a:pt x="467458" y="618538"/>
                    <a:pt x="467458" y="627110"/>
                    <a:pt x="467458" y="634730"/>
                  </a:cubicBezTo>
                  <a:lnTo>
                    <a:pt x="467458" y="653780"/>
                  </a:lnTo>
                  <a:cubicBezTo>
                    <a:pt x="467458" y="663305"/>
                    <a:pt x="461743" y="671878"/>
                    <a:pt x="453171" y="674735"/>
                  </a:cubicBezTo>
                  <a:lnTo>
                    <a:pt x="452218" y="675688"/>
                  </a:lnTo>
                  <a:cubicBezTo>
                    <a:pt x="449361" y="676640"/>
                    <a:pt x="446503" y="677593"/>
                    <a:pt x="443646" y="678545"/>
                  </a:cubicBezTo>
                  <a:lnTo>
                    <a:pt x="396021" y="688070"/>
                  </a:lnTo>
                  <a:lnTo>
                    <a:pt x="377923" y="691880"/>
                  </a:lnTo>
                  <a:cubicBezTo>
                    <a:pt x="377923" y="694738"/>
                    <a:pt x="376018" y="694738"/>
                    <a:pt x="375066" y="694738"/>
                  </a:cubicBezTo>
                  <a:close/>
                  <a:moveTo>
                    <a:pt x="268386" y="600440"/>
                  </a:moveTo>
                  <a:cubicBezTo>
                    <a:pt x="275053" y="600440"/>
                    <a:pt x="281721" y="601393"/>
                    <a:pt x="289341" y="603298"/>
                  </a:cubicBezTo>
                  <a:lnTo>
                    <a:pt x="306486" y="607108"/>
                  </a:lnTo>
                  <a:lnTo>
                    <a:pt x="319821" y="609965"/>
                  </a:lnTo>
                  <a:cubicBezTo>
                    <a:pt x="331251" y="611870"/>
                    <a:pt x="340776" y="619490"/>
                    <a:pt x="344586" y="630920"/>
                  </a:cubicBezTo>
                  <a:cubicBezTo>
                    <a:pt x="346491" y="634730"/>
                    <a:pt x="347443" y="638540"/>
                    <a:pt x="349348" y="642350"/>
                  </a:cubicBezTo>
                  <a:cubicBezTo>
                    <a:pt x="352206" y="649970"/>
                    <a:pt x="355063" y="657590"/>
                    <a:pt x="358873" y="664258"/>
                  </a:cubicBezTo>
                  <a:cubicBezTo>
                    <a:pt x="361731" y="669973"/>
                    <a:pt x="364588" y="674735"/>
                    <a:pt x="367446" y="679498"/>
                  </a:cubicBezTo>
                  <a:cubicBezTo>
                    <a:pt x="369351" y="683308"/>
                    <a:pt x="374113" y="685213"/>
                    <a:pt x="377923" y="684260"/>
                  </a:cubicBezTo>
                  <a:lnTo>
                    <a:pt x="396021" y="680450"/>
                  </a:lnTo>
                  <a:cubicBezTo>
                    <a:pt x="412213" y="677593"/>
                    <a:pt x="427453" y="673783"/>
                    <a:pt x="442693" y="670925"/>
                  </a:cubicBezTo>
                  <a:cubicBezTo>
                    <a:pt x="444598" y="669973"/>
                    <a:pt x="447456" y="669973"/>
                    <a:pt x="449361" y="668068"/>
                  </a:cubicBezTo>
                  <a:lnTo>
                    <a:pt x="450313" y="667115"/>
                  </a:lnTo>
                  <a:cubicBezTo>
                    <a:pt x="456028" y="665210"/>
                    <a:pt x="458886" y="660448"/>
                    <a:pt x="458886" y="654733"/>
                  </a:cubicBezTo>
                  <a:lnTo>
                    <a:pt x="458886" y="635683"/>
                  </a:lnTo>
                  <a:cubicBezTo>
                    <a:pt x="458886" y="628063"/>
                    <a:pt x="458886" y="619490"/>
                    <a:pt x="458886" y="611870"/>
                  </a:cubicBezTo>
                  <a:cubicBezTo>
                    <a:pt x="458886" y="608060"/>
                    <a:pt x="458886" y="603298"/>
                    <a:pt x="459838" y="598535"/>
                  </a:cubicBezTo>
                  <a:cubicBezTo>
                    <a:pt x="459838" y="589963"/>
                    <a:pt x="464601" y="582343"/>
                    <a:pt x="472221" y="577580"/>
                  </a:cubicBezTo>
                  <a:cubicBezTo>
                    <a:pt x="483651" y="569960"/>
                    <a:pt x="494128" y="563293"/>
                    <a:pt x="505558" y="555673"/>
                  </a:cubicBezTo>
                  <a:lnTo>
                    <a:pt x="510321" y="551863"/>
                  </a:lnTo>
                  <a:cubicBezTo>
                    <a:pt x="518893" y="546148"/>
                    <a:pt x="530323" y="544243"/>
                    <a:pt x="539848" y="549005"/>
                  </a:cubicBezTo>
                  <a:lnTo>
                    <a:pt x="567471" y="560435"/>
                  </a:lnTo>
                  <a:lnTo>
                    <a:pt x="578901" y="565198"/>
                  </a:lnTo>
                  <a:lnTo>
                    <a:pt x="578901" y="569960"/>
                  </a:lnTo>
                  <a:lnTo>
                    <a:pt x="580806" y="565198"/>
                  </a:lnTo>
                  <a:cubicBezTo>
                    <a:pt x="596998" y="570913"/>
                    <a:pt x="599856" y="569960"/>
                    <a:pt x="609381" y="556625"/>
                  </a:cubicBezTo>
                  <a:cubicBezTo>
                    <a:pt x="618906" y="542338"/>
                    <a:pt x="629383" y="526145"/>
                    <a:pt x="642718" y="504237"/>
                  </a:cubicBezTo>
                  <a:cubicBezTo>
                    <a:pt x="647481" y="498523"/>
                    <a:pt x="647481" y="488998"/>
                    <a:pt x="640813" y="484235"/>
                  </a:cubicBezTo>
                  <a:cubicBezTo>
                    <a:pt x="640813" y="484235"/>
                    <a:pt x="639861" y="483283"/>
                    <a:pt x="639861" y="483283"/>
                  </a:cubicBezTo>
                  <a:cubicBezTo>
                    <a:pt x="628431" y="471853"/>
                    <a:pt x="618906" y="462328"/>
                    <a:pt x="610333" y="454708"/>
                  </a:cubicBezTo>
                  <a:cubicBezTo>
                    <a:pt x="598903" y="445183"/>
                    <a:pt x="593188" y="429943"/>
                    <a:pt x="597951" y="414703"/>
                  </a:cubicBezTo>
                  <a:cubicBezTo>
                    <a:pt x="599856" y="406130"/>
                    <a:pt x="601761" y="396605"/>
                    <a:pt x="603666" y="387080"/>
                  </a:cubicBezTo>
                  <a:cubicBezTo>
                    <a:pt x="604618" y="381365"/>
                    <a:pt x="605571" y="375650"/>
                    <a:pt x="607476" y="370887"/>
                  </a:cubicBezTo>
                  <a:cubicBezTo>
                    <a:pt x="608428" y="363268"/>
                    <a:pt x="614143" y="356600"/>
                    <a:pt x="621763" y="353743"/>
                  </a:cubicBezTo>
                  <a:lnTo>
                    <a:pt x="637956" y="346123"/>
                  </a:lnTo>
                  <a:cubicBezTo>
                    <a:pt x="645576" y="342312"/>
                    <a:pt x="654148" y="339455"/>
                    <a:pt x="661768" y="335645"/>
                  </a:cubicBezTo>
                  <a:cubicBezTo>
                    <a:pt x="669388" y="332787"/>
                    <a:pt x="677008" y="328025"/>
                    <a:pt x="681771" y="321358"/>
                  </a:cubicBezTo>
                  <a:lnTo>
                    <a:pt x="682723" y="317548"/>
                  </a:lnTo>
                  <a:lnTo>
                    <a:pt x="679866" y="305165"/>
                  </a:lnTo>
                  <a:cubicBezTo>
                    <a:pt x="677961" y="294688"/>
                    <a:pt x="676056" y="283258"/>
                    <a:pt x="674151" y="272780"/>
                  </a:cubicBezTo>
                  <a:cubicBezTo>
                    <a:pt x="672246" y="264208"/>
                    <a:pt x="670341" y="256588"/>
                    <a:pt x="669388" y="248968"/>
                  </a:cubicBezTo>
                  <a:cubicBezTo>
                    <a:pt x="668436" y="240395"/>
                    <a:pt x="660816" y="234680"/>
                    <a:pt x="653196" y="234680"/>
                  </a:cubicBezTo>
                  <a:cubicBezTo>
                    <a:pt x="645576" y="234680"/>
                    <a:pt x="637003" y="234680"/>
                    <a:pt x="629383" y="234680"/>
                  </a:cubicBezTo>
                  <a:lnTo>
                    <a:pt x="612238" y="234680"/>
                  </a:lnTo>
                  <a:cubicBezTo>
                    <a:pt x="607476" y="234680"/>
                    <a:pt x="601761" y="234680"/>
                    <a:pt x="596998" y="233728"/>
                  </a:cubicBezTo>
                  <a:cubicBezTo>
                    <a:pt x="591283" y="232775"/>
                    <a:pt x="585568" y="229918"/>
                    <a:pt x="581758" y="225155"/>
                  </a:cubicBezTo>
                  <a:cubicBezTo>
                    <a:pt x="569376" y="208963"/>
                    <a:pt x="557946" y="192770"/>
                    <a:pt x="548421" y="178483"/>
                  </a:cubicBezTo>
                  <a:cubicBezTo>
                    <a:pt x="543658" y="170863"/>
                    <a:pt x="543658" y="162290"/>
                    <a:pt x="546516" y="154670"/>
                  </a:cubicBezTo>
                  <a:lnTo>
                    <a:pt x="554136" y="136572"/>
                  </a:lnTo>
                  <a:cubicBezTo>
                    <a:pt x="556993" y="128953"/>
                    <a:pt x="559851" y="121333"/>
                    <a:pt x="563661" y="113713"/>
                  </a:cubicBezTo>
                  <a:cubicBezTo>
                    <a:pt x="565566" y="108950"/>
                    <a:pt x="567471" y="103235"/>
                    <a:pt x="567471" y="98472"/>
                  </a:cubicBezTo>
                  <a:cubicBezTo>
                    <a:pt x="567471" y="95615"/>
                    <a:pt x="566518" y="92758"/>
                    <a:pt x="565566" y="90853"/>
                  </a:cubicBezTo>
                  <a:cubicBezTo>
                    <a:pt x="546516" y="73708"/>
                    <a:pt x="524608" y="58468"/>
                    <a:pt x="500796" y="47990"/>
                  </a:cubicBezTo>
                  <a:cubicBezTo>
                    <a:pt x="495081" y="45133"/>
                    <a:pt x="488413" y="46085"/>
                    <a:pt x="484603" y="50847"/>
                  </a:cubicBezTo>
                  <a:cubicBezTo>
                    <a:pt x="480793" y="54658"/>
                    <a:pt x="476983" y="58468"/>
                    <a:pt x="473173" y="62277"/>
                  </a:cubicBezTo>
                  <a:cubicBezTo>
                    <a:pt x="466506" y="68945"/>
                    <a:pt x="458886" y="76565"/>
                    <a:pt x="452218" y="83233"/>
                  </a:cubicBezTo>
                  <a:cubicBezTo>
                    <a:pt x="443646" y="93710"/>
                    <a:pt x="430311" y="97520"/>
                    <a:pt x="416976" y="94663"/>
                  </a:cubicBezTo>
                  <a:cubicBezTo>
                    <a:pt x="407451" y="91805"/>
                    <a:pt x="396973" y="89900"/>
                    <a:pt x="386496" y="87995"/>
                  </a:cubicBezTo>
                  <a:lnTo>
                    <a:pt x="370303" y="85138"/>
                  </a:lnTo>
                  <a:cubicBezTo>
                    <a:pt x="362683" y="83233"/>
                    <a:pt x="356968" y="78470"/>
                    <a:pt x="354111" y="71803"/>
                  </a:cubicBezTo>
                  <a:cubicBezTo>
                    <a:pt x="351253" y="66088"/>
                    <a:pt x="349348" y="60372"/>
                    <a:pt x="346491" y="55610"/>
                  </a:cubicBezTo>
                  <a:lnTo>
                    <a:pt x="341728" y="44180"/>
                  </a:lnTo>
                  <a:lnTo>
                    <a:pt x="339823" y="40370"/>
                  </a:lnTo>
                  <a:cubicBezTo>
                    <a:pt x="336966" y="33702"/>
                    <a:pt x="334108" y="27035"/>
                    <a:pt x="330298" y="21320"/>
                  </a:cubicBezTo>
                  <a:cubicBezTo>
                    <a:pt x="328393" y="15605"/>
                    <a:pt x="321726" y="11795"/>
                    <a:pt x="315058" y="12748"/>
                  </a:cubicBezTo>
                  <a:cubicBezTo>
                    <a:pt x="287436" y="17510"/>
                    <a:pt x="266481" y="21320"/>
                    <a:pt x="246478" y="26083"/>
                  </a:cubicBezTo>
                  <a:cubicBezTo>
                    <a:pt x="239811" y="27988"/>
                    <a:pt x="236001" y="33702"/>
                    <a:pt x="236001" y="40370"/>
                  </a:cubicBezTo>
                  <a:cubicBezTo>
                    <a:pt x="235048" y="47990"/>
                    <a:pt x="236001" y="56563"/>
                    <a:pt x="236001" y="64183"/>
                  </a:cubicBezTo>
                  <a:cubicBezTo>
                    <a:pt x="236001" y="67993"/>
                    <a:pt x="236001" y="72755"/>
                    <a:pt x="236001" y="76565"/>
                  </a:cubicBezTo>
                  <a:cubicBezTo>
                    <a:pt x="236001" y="80375"/>
                    <a:pt x="236001" y="87995"/>
                    <a:pt x="235048" y="94663"/>
                  </a:cubicBezTo>
                  <a:cubicBezTo>
                    <a:pt x="235048" y="103235"/>
                    <a:pt x="230286" y="111808"/>
                    <a:pt x="222666" y="117522"/>
                  </a:cubicBezTo>
                  <a:lnTo>
                    <a:pt x="213141" y="124190"/>
                  </a:lnTo>
                  <a:cubicBezTo>
                    <a:pt x="203616" y="130858"/>
                    <a:pt x="193138" y="137525"/>
                    <a:pt x="183613" y="145145"/>
                  </a:cubicBezTo>
                  <a:cubicBezTo>
                    <a:pt x="175041" y="151813"/>
                    <a:pt x="162658" y="153718"/>
                    <a:pt x="152181" y="148955"/>
                  </a:cubicBezTo>
                  <a:lnTo>
                    <a:pt x="130273" y="140383"/>
                  </a:lnTo>
                  <a:lnTo>
                    <a:pt x="107413" y="130858"/>
                  </a:lnTo>
                  <a:cubicBezTo>
                    <a:pt x="99793" y="126095"/>
                    <a:pt x="89316" y="128953"/>
                    <a:pt x="85506" y="136572"/>
                  </a:cubicBezTo>
                  <a:cubicBezTo>
                    <a:pt x="85506" y="136572"/>
                    <a:pt x="85506" y="136572"/>
                    <a:pt x="85506" y="136572"/>
                  </a:cubicBezTo>
                  <a:cubicBezTo>
                    <a:pt x="74076" y="153718"/>
                    <a:pt x="61693" y="170863"/>
                    <a:pt x="51216" y="188960"/>
                  </a:cubicBezTo>
                  <a:cubicBezTo>
                    <a:pt x="44548" y="196580"/>
                    <a:pt x="44548" y="207058"/>
                    <a:pt x="52168" y="213725"/>
                  </a:cubicBezTo>
                  <a:cubicBezTo>
                    <a:pt x="53121" y="214678"/>
                    <a:pt x="53121" y="214678"/>
                    <a:pt x="54073" y="214678"/>
                  </a:cubicBezTo>
                  <a:cubicBezTo>
                    <a:pt x="57883" y="219440"/>
                    <a:pt x="62646" y="223250"/>
                    <a:pt x="66456" y="227060"/>
                  </a:cubicBezTo>
                  <a:cubicBezTo>
                    <a:pt x="70266" y="230870"/>
                    <a:pt x="73123" y="232775"/>
                    <a:pt x="75981" y="236585"/>
                  </a:cubicBezTo>
                  <a:cubicBezTo>
                    <a:pt x="81696" y="242300"/>
                    <a:pt x="86458" y="248015"/>
                    <a:pt x="91221" y="253730"/>
                  </a:cubicBezTo>
                  <a:cubicBezTo>
                    <a:pt x="95983" y="259445"/>
                    <a:pt x="98841" y="267065"/>
                    <a:pt x="96936" y="274685"/>
                  </a:cubicBezTo>
                  <a:lnTo>
                    <a:pt x="95031" y="285163"/>
                  </a:lnTo>
                  <a:cubicBezTo>
                    <a:pt x="93126" y="297545"/>
                    <a:pt x="90268" y="310880"/>
                    <a:pt x="87411" y="324215"/>
                  </a:cubicBezTo>
                  <a:cubicBezTo>
                    <a:pt x="85506" y="334693"/>
                    <a:pt x="77886" y="343265"/>
                    <a:pt x="68361" y="347075"/>
                  </a:cubicBezTo>
                  <a:lnTo>
                    <a:pt x="55978" y="351837"/>
                  </a:lnTo>
                  <a:lnTo>
                    <a:pt x="38833" y="358505"/>
                  </a:lnTo>
                  <a:cubicBezTo>
                    <a:pt x="33118" y="360410"/>
                    <a:pt x="27403" y="363268"/>
                    <a:pt x="21688" y="366125"/>
                  </a:cubicBezTo>
                  <a:cubicBezTo>
                    <a:pt x="15021" y="368983"/>
                    <a:pt x="11211" y="376603"/>
                    <a:pt x="13116" y="383270"/>
                  </a:cubicBezTo>
                  <a:cubicBezTo>
                    <a:pt x="16926" y="404225"/>
                    <a:pt x="21688" y="425180"/>
                    <a:pt x="25498" y="445183"/>
                  </a:cubicBezTo>
                  <a:cubicBezTo>
                    <a:pt x="26451" y="448040"/>
                    <a:pt x="27403" y="449945"/>
                    <a:pt x="28356" y="452803"/>
                  </a:cubicBezTo>
                  <a:cubicBezTo>
                    <a:pt x="30261" y="458518"/>
                    <a:pt x="35023" y="462328"/>
                    <a:pt x="40738" y="462328"/>
                  </a:cubicBezTo>
                  <a:lnTo>
                    <a:pt x="40738" y="462328"/>
                  </a:lnTo>
                  <a:lnTo>
                    <a:pt x="69313" y="462328"/>
                  </a:lnTo>
                  <a:lnTo>
                    <a:pt x="83601" y="462328"/>
                  </a:lnTo>
                  <a:lnTo>
                    <a:pt x="86458" y="462328"/>
                  </a:lnTo>
                  <a:cubicBezTo>
                    <a:pt x="100746" y="461375"/>
                    <a:pt x="115033" y="468995"/>
                    <a:pt x="121701" y="481378"/>
                  </a:cubicBezTo>
                  <a:cubicBezTo>
                    <a:pt x="126463" y="488998"/>
                    <a:pt x="131226" y="495665"/>
                    <a:pt x="135988" y="503285"/>
                  </a:cubicBezTo>
                  <a:cubicBezTo>
                    <a:pt x="137893" y="506143"/>
                    <a:pt x="140751" y="509000"/>
                    <a:pt x="142656" y="512810"/>
                  </a:cubicBezTo>
                  <a:cubicBezTo>
                    <a:pt x="150276" y="523287"/>
                    <a:pt x="152181" y="537575"/>
                    <a:pt x="146466" y="549005"/>
                  </a:cubicBezTo>
                  <a:cubicBezTo>
                    <a:pt x="140751" y="561388"/>
                    <a:pt x="135036" y="574723"/>
                    <a:pt x="130273" y="589010"/>
                  </a:cubicBezTo>
                  <a:cubicBezTo>
                    <a:pt x="125511" y="603298"/>
                    <a:pt x="127416" y="605203"/>
                    <a:pt x="137893" y="612823"/>
                  </a:cubicBezTo>
                  <a:cubicBezTo>
                    <a:pt x="154086" y="624253"/>
                    <a:pt x="171231" y="635683"/>
                    <a:pt x="192186" y="648065"/>
                  </a:cubicBezTo>
                  <a:cubicBezTo>
                    <a:pt x="198853" y="652828"/>
                    <a:pt x="207426" y="652828"/>
                    <a:pt x="213141" y="646160"/>
                  </a:cubicBezTo>
                  <a:cubicBezTo>
                    <a:pt x="213141" y="646160"/>
                    <a:pt x="213141" y="646160"/>
                    <a:pt x="213141" y="646160"/>
                  </a:cubicBezTo>
                  <a:cubicBezTo>
                    <a:pt x="220761" y="639493"/>
                    <a:pt x="227428" y="631873"/>
                    <a:pt x="235048" y="625205"/>
                  </a:cubicBezTo>
                  <a:lnTo>
                    <a:pt x="239811" y="620443"/>
                  </a:lnTo>
                  <a:cubicBezTo>
                    <a:pt x="249336" y="605203"/>
                    <a:pt x="256003" y="600440"/>
                    <a:pt x="268386" y="600440"/>
                  </a:cubicBezTo>
                  <a:close/>
                  <a:moveTo>
                    <a:pt x="685581" y="324215"/>
                  </a:moveTo>
                  <a:lnTo>
                    <a:pt x="685581" y="324215"/>
                  </a:lnTo>
                  <a:close/>
                  <a:moveTo>
                    <a:pt x="345538" y="494712"/>
                  </a:moveTo>
                  <a:cubicBezTo>
                    <a:pt x="337918" y="494712"/>
                    <a:pt x="330298" y="493760"/>
                    <a:pt x="322678" y="492808"/>
                  </a:cubicBezTo>
                  <a:lnTo>
                    <a:pt x="322678" y="492808"/>
                  </a:lnTo>
                  <a:cubicBezTo>
                    <a:pt x="282673" y="487093"/>
                    <a:pt x="246478" y="464233"/>
                    <a:pt x="224571" y="430895"/>
                  </a:cubicBezTo>
                  <a:cubicBezTo>
                    <a:pt x="202663" y="400415"/>
                    <a:pt x="195043" y="362315"/>
                    <a:pt x="201711" y="326120"/>
                  </a:cubicBezTo>
                  <a:cubicBezTo>
                    <a:pt x="215046" y="247063"/>
                    <a:pt x="289341" y="193722"/>
                    <a:pt x="368398" y="207058"/>
                  </a:cubicBezTo>
                  <a:cubicBezTo>
                    <a:pt x="447456" y="220393"/>
                    <a:pt x="500796" y="294688"/>
                    <a:pt x="487461" y="373745"/>
                  </a:cubicBezTo>
                  <a:cubicBezTo>
                    <a:pt x="476031" y="443278"/>
                    <a:pt x="416023" y="494712"/>
                    <a:pt x="345538" y="494712"/>
                  </a:cubicBezTo>
                  <a:lnTo>
                    <a:pt x="345538" y="494712"/>
                  </a:lnTo>
                  <a:close/>
                  <a:moveTo>
                    <a:pt x="324583" y="483283"/>
                  </a:moveTo>
                  <a:cubicBezTo>
                    <a:pt x="398878" y="494712"/>
                    <a:pt x="467458" y="444230"/>
                    <a:pt x="478888" y="370887"/>
                  </a:cubicBezTo>
                  <a:cubicBezTo>
                    <a:pt x="478888" y="370887"/>
                    <a:pt x="478888" y="370887"/>
                    <a:pt x="478888" y="370887"/>
                  </a:cubicBezTo>
                  <a:cubicBezTo>
                    <a:pt x="484603" y="335645"/>
                    <a:pt x="476031" y="298498"/>
                    <a:pt x="454123" y="269923"/>
                  </a:cubicBezTo>
                  <a:cubicBezTo>
                    <a:pt x="411261" y="208963"/>
                    <a:pt x="327441" y="194675"/>
                    <a:pt x="266481" y="237538"/>
                  </a:cubicBezTo>
                  <a:cubicBezTo>
                    <a:pt x="236001" y="258493"/>
                    <a:pt x="215998" y="291830"/>
                    <a:pt x="211236" y="328025"/>
                  </a:cubicBezTo>
                  <a:cubicBezTo>
                    <a:pt x="204568" y="362315"/>
                    <a:pt x="212188" y="397558"/>
                    <a:pt x="232191" y="426133"/>
                  </a:cubicBezTo>
                  <a:cubicBezTo>
                    <a:pt x="253146" y="456612"/>
                    <a:pt x="287436" y="477568"/>
                    <a:pt x="324583" y="483283"/>
                  </a:cubicBezTo>
                  <a:lnTo>
                    <a:pt x="324583" y="48328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1" name="图形 160">
              <a:extLst>
                <a:ext uri="{FF2B5EF4-FFF2-40B4-BE49-F238E27FC236}">
                  <a16:creationId xmlns:a16="http://schemas.microsoft.com/office/drawing/2014/main" id="{8450968C-3E54-4B32-99D0-4CD8FD8F52A4}"/>
                </a:ext>
              </a:extLst>
            </p:cNvPr>
            <p:cNvSpPr/>
            <p:nvPr/>
          </p:nvSpPr>
          <p:spPr>
            <a:xfrm>
              <a:off x="3804733" y="5040181"/>
              <a:ext cx="500062" cy="621029"/>
            </a:xfrm>
            <a:custGeom>
              <a:avLst/>
              <a:gdLst>
                <a:gd name="connsiteX0" fmla="*/ 500063 w 500062"/>
                <a:gd name="connsiteY0" fmla="*/ 184785 h 621029"/>
                <a:gd name="connsiteX1" fmla="*/ 486728 w 500062"/>
                <a:gd name="connsiteY1" fmla="*/ 211455 h 621029"/>
                <a:gd name="connsiteX2" fmla="*/ 353378 w 500062"/>
                <a:gd name="connsiteY2" fmla="*/ 466725 h 621029"/>
                <a:gd name="connsiteX3" fmla="*/ 31433 w 500062"/>
                <a:gd name="connsiteY3" fmla="*/ 621030 h 621029"/>
                <a:gd name="connsiteX4" fmla="*/ 0 w 500062"/>
                <a:gd name="connsiteY4" fmla="*/ 534353 h 621029"/>
                <a:gd name="connsiteX5" fmla="*/ 254318 w 500062"/>
                <a:gd name="connsiteY5" fmla="*/ 365760 h 621029"/>
                <a:gd name="connsiteX6" fmla="*/ 384810 w 500062"/>
                <a:gd name="connsiteY6" fmla="*/ 0 h 621029"/>
                <a:gd name="connsiteX7" fmla="*/ 500063 w 500062"/>
                <a:gd name="connsiteY7" fmla="*/ 184785 h 62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2" h="621029">
                  <a:moveTo>
                    <a:pt x="500063" y="184785"/>
                  </a:moveTo>
                  <a:lnTo>
                    <a:pt x="486728" y="211455"/>
                  </a:lnTo>
                  <a:cubicBezTo>
                    <a:pt x="450532" y="280988"/>
                    <a:pt x="426720" y="398145"/>
                    <a:pt x="353378" y="466725"/>
                  </a:cubicBezTo>
                  <a:cubicBezTo>
                    <a:pt x="326707" y="491490"/>
                    <a:pt x="31433" y="621030"/>
                    <a:pt x="31433" y="621030"/>
                  </a:cubicBezTo>
                  <a:lnTo>
                    <a:pt x="0" y="534353"/>
                  </a:lnTo>
                  <a:cubicBezTo>
                    <a:pt x="0" y="534353"/>
                    <a:pt x="234315" y="386715"/>
                    <a:pt x="254318" y="365760"/>
                  </a:cubicBezTo>
                  <a:cubicBezTo>
                    <a:pt x="278130" y="339090"/>
                    <a:pt x="384810" y="0"/>
                    <a:pt x="384810" y="0"/>
                  </a:cubicBezTo>
                  <a:lnTo>
                    <a:pt x="500063" y="18478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2" name="图形 160">
              <a:extLst>
                <a:ext uri="{FF2B5EF4-FFF2-40B4-BE49-F238E27FC236}">
                  <a16:creationId xmlns:a16="http://schemas.microsoft.com/office/drawing/2014/main" id="{0C428DD3-41B2-4D0F-8374-06A83B328FF5}"/>
                </a:ext>
              </a:extLst>
            </p:cNvPr>
            <p:cNvSpPr/>
            <p:nvPr/>
          </p:nvSpPr>
          <p:spPr>
            <a:xfrm>
              <a:off x="3799596" y="5036370"/>
              <a:ext cx="509723" cy="628650"/>
            </a:xfrm>
            <a:custGeom>
              <a:avLst/>
              <a:gdLst>
                <a:gd name="connsiteX0" fmla="*/ 36569 w 509723"/>
                <a:gd name="connsiteY0" fmla="*/ 628650 h 628650"/>
                <a:gd name="connsiteX1" fmla="*/ 34664 w 509723"/>
                <a:gd name="connsiteY1" fmla="*/ 628650 h 628650"/>
                <a:gd name="connsiteX2" fmla="*/ 31806 w 509723"/>
                <a:gd name="connsiteY2" fmla="*/ 625793 h 628650"/>
                <a:gd name="connsiteX3" fmla="*/ 374 w 509723"/>
                <a:gd name="connsiteY3" fmla="*/ 539115 h 628650"/>
                <a:gd name="connsiteX4" fmla="*/ 2279 w 509723"/>
                <a:gd name="connsiteY4" fmla="*/ 533400 h 628650"/>
                <a:gd name="connsiteX5" fmla="*/ 254691 w 509723"/>
                <a:gd name="connsiteY5" fmla="*/ 366713 h 628650"/>
                <a:gd name="connsiteX6" fmla="*/ 385184 w 509723"/>
                <a:gd name="connsiteY6" fmla="*/ 3810 h 628650"/>
                <a:gd name="connsiteX7" fmla="*/ 388994 w 509723"/>
                <a:gd name="connsiteY7" fmla="*/ 0 h 628650"/>
                <a:gd name="connsiteX8" fmla="*/ 393756 w 509723"/>
                <a:gd name="connsiteY8" fmla="*/ 1905 h 628650"/>
                <a:gd name="connsiteX9" fmla="*/ 509009 w 509723"/>
                <a:gd name="connsiteY9" fmla="*/ 186690 h 628650"/>
                <a:gd name="connsiteX10" fmla="*/ 509009 w 509723"/>
                <a:gd name="connsiteY10" fmla="*/ 191452 h 628650"/>
                <a:gd name="connsiteX11" fmla="*/ 495674 w 509723"/>
                <a:gd name="connsiteY11" fmla="*/ 218123 h 628650"/>
                <a:gd name="connsiteX12" fmla="*/ 464241 w 509723"/>
                <a:gd name="connsiteY12" fmla="*/ 293370 h 628650"/>
                <a:gd name="connsiteX13" fmla="*/ 361371 w 509723"/>
                <a:gd name="connsiteY13" fmla="*/ 474345 h 628650"/>
                <a:gd name="connsiteX14" fmla="*/ 38474 w 509723"/>
                <a:gd name="connsiteY14" fmla="*/ 628650 h 628650"/>
                <a:gd name="connsiteX15" fmla="*/ 36569 w 509723"/>
                <a:gd name="connsiteY15" fmla="*/ 628650 h 628650"/>
                <a:gd name="connsiteX16" fmla="*/ 10851 w 509723"/>
                <a:gd name="connsiteY16" fmla="*/ 539115 h 628650"/>
                <a:gd name="connsiteX17" fmla="*/ 39426 w 509723"/>
                <a:gd name="connsiteY17" fmla="*/ 618173 h 628650"/>
                <a:gd name="connsiteX18" fmla="*/ 354704 w 509723"/>
                <a:gd name="connsiteY18" fmla="*/ 466725 h 628650"/>
                <a:gd name="connsiteX19" fmla="*/ 454716 w 509723"/>
                <a:gd name="connsiteY19" fmla="*/ 288607 h 628650"/>
                <a:gd name="connsiteX20" fmla="*/ 487101 w 509723"/>
                <a:gd name="connsiteY20" fmla="*/ 212407 h 628650"/>
                <a:gd name="connsiteX21" fmla="*/ 499484 w 509723"/>
                <a:gd name="connsiteY21" fmla="*/ 188595 h 628650"/>
                <a:gd name="connsiteX22" fmla="*/ 390899 w 509723"/>
                <a:gd name="connsiteY22" fmla="*/ 14288 h 628650"/>
                <a:gd name="connsiteX23" fmla="*/ 261359 w 509723"/>
                <a:gd name="connsiteY23" fmla="*/ 371475 h 628650"/>
                <a:gd name="connsiteX24" fmla="*/ 10851 w 509723"/>
                <a:gd name="connsiteY24" fmla="*/ 53911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9723" h="628650">
                  <a:moveTo>
                    <a:pt x="36569" y="628650"/>
                  </a:moveTo>
                  <a:cubicBezTo>
                    <a:pt x="35616" y="628650"/>
                    <a:pt x="35616" y="628650"/>
                    <a:pt x="34664" y="628650"/>
                  </a:cubicBezTo>
                  <a:cubicBezTo>
                    <a:pt x="33711" y="627698"/>
                    <a:pt x="32759" y="626745"/>
                    <a:pt x="31806" y="625793"/>
                  </a:cubicBezTo>
                  <a:lnTo>
                    <a:pt x="374" y="539115"/>
                  </a:lnTo>
                  <a:cubicBezTo>
                    <a:pt x="-579" y="537210"/>
                    <a:pt x="374" y="534353"/>
                    <a:pt x="2279" y="533400"/>
                  </a:cubicBezTo>
                  <a:cubicBezTo>
                    <a:pt x="83241" y="482918"/>
                    <a:pt x="239451" y="381953"/>
                    <a:pt x="254691" y="366713"/>
                  </a:cubicBezTo>
                  <a:cubicBezTo>
                    <a:pt x="274694" y="346710"/>
                    <a:pt x="355656" y="98107"/>
                    <a:pt x="385184" y="3810"/>
                  </a:cubicBezTo>
                  <a:cubicBezTo>
                    <a:pt x="386136" y="1905"/>
                    <a:pt x="387089" y="952"/>
                    <a:pt x="388994" y="0"/>
                  </a:cubicBezTo>
                  <a:cubicBezTo>
                    <a:pt x="390899" y="0"/>
                    <a:pt x="392804" y="952"/>
                    <a:pt x="393756" y="1905"/>
                  </a:cubicBezTo>
                  <a:lnTo>
                    <a:pt x="509009" y="186690"/>
                  </a:lnTo>
                  <a:cubicBezTo>
                    <a:pt x="509961" y="188595"/>
                    <a:pt x="509961" y="189548"/>
                    <a:pt x="509009" y="191452"/>
                  </a:cubicBezTo>
                  <a:cubicBezTo>
                    <a:pt x="509009" y="191452"/>
                    <a:pt x="504246" y="200977"/>
                    <a:pt x="495674" y="218123"/>
                  </a:cubicBezTo>
                  <a:cubicBezTo>
                    <a:pt x="484244" y="242888"/>
                    <a:pt x="472814" y="267653"/>
                    <a:pt x="464241" y="293370"/>
                  </a:cubicBezTo>
                  <a:cubicBezTo>
                    <a:pt x="440429" y="356235"/>
                    <a:pt x="412806" y="426720"/>
                    <a:pt x="361371" y="474345"/>
                  </a:cubicBezTo>
                  <a:cubicBezTo>
                    <a:pt x="333749" y="500063"/>
                    <a:pt x="50856" y="623888"/>
                    <a:pt x="38474" y="628650"/>
                  </a:cubicBezTo>
                  <a:cubicBezTo>
                    <a:pt x="37521" y="628650"/>
                    <a:pt x="36569" y="628650"/>
                    <a:pt x="36569" y="628650"/>
                  </a:cubicBezTo>
                  <a:close/>
                  <a:moveTo>
                    <a:pt x="10851" y="539115"/>
                  </a:moveTo>
                  <a:lnTo>
                    <a:pt x="39426" y="618173"/>
                  </a:lnTo>
                  <a:cubicBezTo>
                    <a:pt x="142296" y="573405"/>
                    <a:pt x="334701" y="485775"/>
                    <a:pt x="354704" y="466725"/>
                  </a:cubicBezTo>
                  <a:cubicBezTo>
                    <a:pt x="404234" y="420053"/>
                    <a:pt x="430904" y="350520"/>
                    <a:pt x="454716" y="288607"/>
                  </a:cubicBezTo>
                  <a:cubicBezTo>
                    <a:pt x="464241" y="262890"/>
                    <a:pt x="474719" y="237173"/>
                    <a:pt x="487101" y="212407"/>
                  </a:cubicBezTo>
                  <a:lnTo>
                    <a:pt x="499484" y="188595"/>
                  </a:lnTo>
                  <a:lnTo>
                    <a:pt x="390899" y="14288"/>
                  </a:lnTo>
                  <a:cubicBezTo>
                    <a:pt x="372801" y="71438"/>
                    <a:pt x="284219" y="347663"/>
                    <a:pt x="261359" y="371475"/>
                  </a:cubicBezTo>
                  <a:cubicBezTo>
                    <a:pt x="243261" y="391478"/>
                    <a:pt x="40379" y="519113"/>
                    <a:pt x="10851" y="53911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3" name="图形 160">
              <a:extLst>
                <a:ext uri="{FF2B5EF4-FFF2-40B4-BE49-F238E27FC236}">
                  <a16:creationId xmlns:a16="http://schemas.microsoft.com/office/drawing/2014/main" id="{85B4C379-3708-4E22-820A-75AE2C4674DB}"/>
                </a:ext>
              </a:extLst>
            </p:cNvPr>
            <p:cNvSpPr/>
            <p:nvPr/>
          </p:nvSpPr>
          <p:spPr>
            <a:xfrm>
              <a:off x="3733286" y="5572628"/>
              <a:ext cx="102879" cy="207877"/>
            </a:xfrm>
            <a:custGeom>
              <a:avLst/>
              <a:gdLst>
                <a:gd name="connsiteX0" fmla="*/ 71447 w 102879"/>
                <a:gd name="connsiteY0" fmla="*/ 0 h 207877"/>
                <a:gd name="connsiteX1" fmla="*/ 9 w 102879"/>
                <a:gd name="connsiteY1" fmla="*/ 22860 h 207877"/>
                <a:gd name="connsiteX2" fmla="*/ 79067 w 102879"/>
                <a:gd name="connsiteY2" fmla="*/ 207645 h 207877"/>
                <a:gd name="connsiteX3" fmla="*/ 102879 w 102879"/>
                <a:gd name="connsiteY3" fmla="*/ 87630 h 207877"/>
                <a:gd name="connsiteX4" fmla="*/ 71447 w 102879"/>
                <a:gd name="connsiteY4" fmla="*/ 0 h 20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9" h="207877">
                  <a:moveTo>
                    <a:pt x="71447" y="0"/>
                  </a:moveTo>
                  <a:cubicBezTo>
                    <a:pt x="71447" y="0"/>
                    <a:pt x="-943" y="12383"/>
                    <a:pt x="9" y="22860"/>
                  </a:cubicBezTo>
                  <a:cubicBezTo>
                    <a:pt x="962" y="33338"/>
                    <a:pt x="58112" y="215265"/>
                    <a:pt x="79067" y="207645"/>
                  </a:cubicBezTo>
                  <a:cubicBezTo>
                    <a:pt x="100022" y="200025"/>
                    <a:pt x="102879" y="87630"/>
                    <a:pt x="102879" y="87630"/>
                  </a:cubicBezTo>
                  <a:lnTo>
                    <a:pt x="71447"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4" name="图形 160">
              <a:extLst>
                <a:ext uri="{FF2B5EF4-FFF2-40B4-BE49-F238E27FC236}">
                  <a16:creationId xmlns:a16="http://schemas.microsoft.com/office/drawing/2014/main" id="{6FF43732-4156-448C-87EC-8664C58AA17E}"/>
                </a:ext>
              </a:extLst>
            </p:cNvPr>
            <p:cNvSpPr/>
            <p:nvPr/>
          </p:nvSpPr>
          <p:spPr>
            <a:xfrm>
              <a:off x="3727579" y="5568818"/>
              <a:ext cx="112395" cy="216217"/>
            </a:xfrm>
            <a:custGeom>
              <a:avLst/>
              <a:gdLst>
                <a:gd name="connsiteX0" fmla="*/ 82868 w 112395"/>
                <a:gd name="connsiteY0" fmla="*/ 216217 h 216217"/>
                <a:gd name="connsiteX1" fmla="*/ 76201 w 112395"/>
                <a:gd name="connsiteY1" fmla="*/ 214313 h 216217"/>
                <a:gd name="connsiteX2" fmla="*/ 1 w 112395"/>
                <a:gd name="connsiteY2" fmla="*/ 27622 h 216217"/>
                <a:gd name="connsiteX3" fmla="*/ 75248 w 112395"/>
                <a:gd name="connsiteY3" fmla="*/ 0 h 216217"/>
                <a:gd name="connsiteX4" fmla="*/ 80963 w 112395"/>
                <a:gd name="connsiteY4" fmla="*/ 2858 h 216217"/>
                <a:gd name="connsiteX5" fmla="*/ 112396 w 112395"/>
                <a:gd name="connsiteY5" fmla="*/ 89535 h 216217"/>
                <a:gd name="connsiteX6" fmla="*/ 112396 w 112395"/>
                <a:gd name="connsiteY6" fmla="*/ 91440 h 216217"/>
                <a:gd name="connsiteX7" fmla="*/ 84773 w 112395"/>
                <a:gd name="connsiteY7" fmla="*/ 215265 h 216217"/>
                <a:gd name="connsiteX8" fmla="*/ 82868 w 112395"/>
                <a:gd name="connsiteY8" fmla="*/ 216217 h 216217"/>
                <a:gd name="connsiteX9" fmla="*/ 10478 w 112395"/>
                <a:gd name="connsiteY9" fmla="*/ 27622 h 216217"/>
                <a:gd name="connsiteX10" fmla="*/ 40958 w 112395"/>
                <a:gd name="connsiteY10" fmla="*/ 120967 h 216217"/>
                <a:gd name="connsiteX11" fmla="*/ 83821 w 112395"/>
                <a:gd name="connsiteY11" fmla="*/ 206692 h 216217"/>
                <a:gd name="connsiteX12" fmla="*/ 104776 w 112395"/>
                <a:gd name="connsiteY12" fmla="*/ 92392 h 216217"/>
                <a:gd name="connsiteX13" fmla="*/ 74296 w 112395"/>
                <a:gd name="connsiteY13" fmla="*/ 9525 h 216217"/>
                <a:gd name="connsiteX14" fmla="*/ 10478 w 112395"/>
                <a:gd name="connsiteY14" fmla="*/ 27622 h 2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395" h="216217">
                  <a:moveTo>
                    <a:pt x="82868" y="216217"/>
                  </a:moveTo>
                  <a:cubicBezTo>
                    <a:pt x="80963" y="216217"/>
                    <a:pt x="78106" y="215265"/>
                    <a:pt x="76201" y="214313"/>
                  </a:cubicBezTo>
                  <a:cubicBezTo>
                    <a:pt x="48578" y="196215"/>
                    <a:pt x="1" y="36195"/>
                    <a:pt x="1" y="27622"/>
                  </a:cubicBezTo>
                  <a:cubicBezTo>
                    <a:pt x="1" y="23813"/>
                    <a:pt x="-952" y="12383"/>
                    <a:pt x="75248" y="0"/>
                  </a:cubicBezTo>
                  <a:cubicBezTo>
                    <a:pt x="77153" y="0"/>
                    <a:pt x="80011" y="953"/>
                    <a:pt x="80963" y="2858"/>
                  </a:cubicBezTo>
                  <a:lnTo>
                    <a:pt x="112396" y="89535"/>
                  </a:lnTo>
                  <a:cubicBezTo>
                    <a:pt x="112396" y="90488"/>
                    <a:pt x="112396" y="90488"/>
                    <a:pt x="112396" y="91440"/>
                  </a:cubicBezTo>
                  <a:cubicBezTo>
                    <a:pt x="111443" y="118110"/>
                    <a:pt x="107633" y="207645"/>
                    <a:pt x="84773" y="215265"/>
                  </a:cubicBezTo>
                  <a:cubicBezTo>
                    <a:pt x="84773" y="216217"/>
                    <a:pt x="83821" y="216217"/>
                    <a:pt x="82868" y="216217"/>
                  </a:cubicBezTo>
                  <a:close/>
                  <a:moveTo>
                    <a:pt x="10478" y="27622"/>
                  </a:moveTo>
                  <a:cubicBezTo>
                    <a:pt x="11431" y="35242"/>
                    <a:pt x="24766" y="77153"/>
                    <a:pt x="40958" y="120967"/>
                  </a:cubicBezTo>
                  <a:cubicBezTo>
                    <a:pt x="71438" y="204788"/>
                    <a:pt x="82868" y="206692"/>
                    <a:pt x="83821" y="206692"/>
                  </a:cubicBezTo>
                  <a:cubicBezTo>
                    <a:pt x="95251" y="202883"/>
                    <a:pt x="102871" y="144780"/>
                    <a:pt x="104776" y="92392"/>
                  </a:cubicBezTo>
                  <a:lnTo>
                    <a:pt x="74296" y="9525"/>
                  </a:lnTo>
                  <a:cubicBezTo>
                    <a:pt x="45721" y="14288"/>
                    <a:pt x="15241" y="21908"/>
                    <a:pt x="10478" y="27622"/>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5" name="图形 160">
              <a:extLst>
                <a:ext uri="{FF2B5EF4-FFF2-40B4-BE49-F238E27FC236}">
                  <a16:creationId xmlns:a16="http://schemas.microsoft.com/office/drawing/2014/main" id="{55A05C17-C4F8-49CB-A0A9-9BBCDEB6C067}"/>
                </a:ext>
              </a:extLst>
            </p:cNvPr>
            <p:cNvSpPr/>
            <p:nvPr/>
          </p:nvSpPr>
          <p:spPr>
            <a:xfrm>
              <a:off x="4178113" y="5120190"/>
              <a:ext cx="306749" cy="681990"/>
            </a:xfrm>
            <a:custGeom>
              <a:avLst/>
              <a:gdLst>
                <a:gd name="connsiteX0" fmla="*/ 212408 w 306749"/>
                <a:gd name="connsiteY0" fmla="*/ 50483 h 681990"/>
                <a:gd name="connsiteX1" fmla="*/ 220980 w 306749"/>
                <a:gd name="connsiteY1" fmla="*/ 79058 h 681990"/>
                <a:gd name="connsiteX2" fmla="*/ 306705 w 306749"/>
                <a:gd name="connsiteY2" fmla="*/ 379095 h 681990"/>
                <a:gd name="connsiteX3" fmla="*/ 174308 w 306749"/>
                <a:gd name="connsiteY3" fmla="*/ 681990 h 681990"/>
                <a:gd name="connsiteX4" fmla="*/ 82868 w 306749"/>
                <a:gd name="connsiteY4" fmla="*/ 665798 h 681990"/>
                <a:gd name="connsiteX5" fmla="*/ 164783 w 306749"/>
                <a:gd name="connsiteY5" fmla="*/ 351473 h 681990"/>
                <a:gd name="connsiteX6" fmla="*/ 0 w 306749"/>
                <a:gd name="connsiteY6" fmla="*/ 0 h 681990"/>
                <a:gd name="connsiteX7" fmla="*/ 212408 w 306749"/>
                <a:gd name="connsiteY7" fmla="*/ 50483 h 6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749" h="681990">
                  <a:moveTo>
                    <a:pt x="212408" y="50483"/>
                  </a:moveTo>
                  <a:cubicBezTo>
                    <a:pt x="212408" y="50483"/>
                    <a:pt x="216217" y="60960"/>
                    <a:pt x="220980" y="79058"/>
                  </a:cubicBezTo>
                  <a:cubicBezTo>
                    <a:pt x="243840" y="153353"/>
                    <a:pt x="304800" y="349568"/>
                    <a:pt x="306705" y="379095"/>
                  </a:cubicBezTo>
                  <a:cubicBezTo>
                    <a:pt x="309563" y="416243"/>
                    <a:pt x="174308" y="681990"/>
                    <a:pt x="174308" y="681990"/>
                  </a:cubicBezTo>
                  <a:lnTo>
                    <a:pt x="82868" y="665798"/>
                  </a:lnTo>
                  <a:cubicBezTo>
                    <a:pt x="82868" y="665798"/>
                    <a:pt x="164783" y="380048"/>
                    <a:pt x="164783" y="351473"/>
                  </a:cubicBezTo>
                  <a:cubicBezTo>
                    <a:pt x="164783" y="316230"/>
                    <a:pt x="0" y="0"/>
                    <a:pt x="0" y="0"/>
                  </a:cubicBezTo>
                  <a:lnTo>
                    <a:pt x="212408" y="50483"/>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6" name="图形 160">
              <a:extLst>
                <a:ext uri="{FF2B5EF4-FFF2-40B4-BE49-F238E27FC236}">
                  <a16:creationId xmlns:a16="http://schemas.microsoft.com/office/drawing/2014/main" id="{F40450A3-9A96-4486-8D50-FFE67BE545D5}"/>
                </a:ext>
              </a:extLst>
            </p:cNvPr>
            <p:cNvSpPr/>
            <p:nvPr/>
          </p:nvSpPr>
          <p:spPr>
            <a:xfrm>
              <a:off x="4173588" y="5117333"/>
              <a:ext cx="316038" cy="690562"/>
            </a:xfrm>
            <a:custGeom>
              <a:avLst/>
              <a:gdLst>
                <a:gd name="connsiteX0" fmla="*/ 179784 w 316038"/>
                <a:gd name="connsiteY0" fmla="*/ 690563 h 690562"/>
                <a:gd name="connsiteX1" fmla="*/ 179784 w 316038"/>
                <a:gd name="connsiteY1" fmla="*/ 690563 h 690562"/>
                <a:gd name="connsiteX2" fmla="*/ 87392 w 316038"/>
                <a:gd name="connsiteY2" fmla="*/ 674370 h 690562"/>
                <a:gd name="connsiteX3" fmla="*/ 84534 w 316038"/>
                <a:gd name="connsiteY3" fmla="*/ 672465 h 690562"/>
                <a:gd name="connsiteX4" fmla="*/ 83582 w 316038"/>
                <a:gd name="connsiteY4" fmla="*/ 668655 h 690562"/>
                <a:gd name="connsiteX5" fmla="*/ 165497 w 316038"/>
                <a:gd name="connsiteY5" fmla="*/ 356235 h 690562"/>
                <a:gd name="connsiteX6" fmla="*/ 714 w 316038"/>
                <a:gd name="connsiteY6" fmla="*/ 6667 h 690562"/>
                <a:gd name="connsiteX7" fmla="*/ 714 w 316038"/>
                <a:gd name="connsiteY7" fmla="*/ 1905 h 690562"/>
                <a:gd name="connsiteX8" fmla="*/ 5477 w 316038"/>
                <a:gd name="connsiteY8" fmla="*/ 0 h 690562"/>
                <a:gd name="connsiteX9" fmla="*/ 217884 w 316038"/>
                <a:gd name="connsiteY9" fmla="*/ 49530 h 690562"/>
                <a:gd name="connsiteX10" fmla="*/ 221694 w 316038"/>
                <a:gd name="connsiteY10" fmla="*/ 52388 h 690562"/>
                <a:gd name="connsiteX11" fmla="*/ 230267 w 316038"/>
                <a:gd name="connsiteY11" fmla="*/ 80963 h 690562"/>
                <a:gd name="connsiteX12" fmla="*/ 315992 w 316038"/>
                <a:gd name="connsiteY12" fmla="*/ 382905 h 690562"/>
                <a:gd name="connsiteX13" fmla="*/ 182642 w 316038"/>
                <a:gd name="connsiteY13" fmla="*/ 688657 h 690562"/>
                <a:gd name="connsiteX14" fmla="*/ 179784 w 316038"/>
                <a:gd name="connsiteY14" fmla="*/ 690563 h 690562"/>
                <a:gd name="connsiteX15" fmla="*/ 94059 w 316038"/>
                <a:gd name="connsiteY15" fmla="*/ 665797 h 690562"/>
                <a:gd name="connsiteX16" fmla="*/ 176927 w 316038"/>
                <a:gd name="connsiteY16" fmla="*/ 680085 h 690562"/>
                <a:gd name="connsiteX17" fmla="*/ 307419 w 316038"/>
                <a:gd name="connsiteY17" fmla="*/ 382905 h 690562"/>
                <a:gd name="connsiteX18" fmla="*/ 221694 w 316038"/>
                <a:gd name="connsiteY18" fmla="*/ 82867 h 690562"/>
                <a:gd name="connsiteX19" fmla="*/ 213122 w 316038"/>
                <a:gd name="connsiteY19" fmla="*/ 57150 h 690562"/>
                <a:gd name="connsiteX20" fmla="*/ 14049 w 316038"/>
                <a:gd name="connsiteY20" fmla="*/ 11430 h 690562"/>
                <a:gd name="connsiteX21" fmla="*/ 174069 w 316038"/>
                <a:gd name="connsiteY21" fmla="*/ 355282 h 690562"/>
                <a:gd name="connsiteX22" fmla="*/ 94059 w 316038"/>
                <a:gd name="connsiteY22" fmla="*/ 665797 h 690562"/>
                <a:gd name="connsiteX23" fmla="*/ 94059 w 316038"/>
                <a:gd name="connsiteY23" fmla="*/ 665797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6038" h="690562">
                  <a:moveTo>
                    <a:pt x="179784" y="690563"/>
                  </a:moveTo>
                  <a:lnTo>
                    <a:pt x="179784" y="690563"/>
                  </a:lnTo>
                  <a:lnTo>
                    <a:pt x="87392" y="674370"/>
                  </a:lnTo>
                  <a:cubicBezTo>
                    <a:pt x="86439" y="674370"/>
                    <a:pt x="84534" y="673418"/>
                    <a:pt x="84534" y="672465"/>
                  </a:cubicBezTo>
                  <a:cubicBezTo>
                    <a:pt x="83582" y="671513"/>
                    <a:pt x="83582" y="669607"/>
                    <a:pt x="83582" y="668655"/>
                  </a:cubicBezTo>
                  <a:cubicBezTo>
                    <a:pt x="112157" y="569595"/>
                    <a:pt x="165497" y="377190"/>
                    <a:pt x="165497" y="356235"/>
                  </a:cubicBezTo>
                  <a:cubicBezTo>
                    <a:pt x="165497" y="327660"/>
                    <a:pt x="47387" y="94297"/>
                    <a:pt x="714" y="6667"/>
                  </a:cubicBezTo>
                  <a:cubicBezTo>
                    <a:pt x="-238" y="4763"/>
                    <a:pt x="-238" y="2857"/>
                    <a:pt x="714" y="1905"/>
                  </a:cubicBezTo>
                  <a:cubicBezTo>
                    <a:pt x="1667" y="0"/>
                    <a:pt x="3572" y="0"/>
                    <a:pt x="5477" y="0"/>
                  </a:cubicBezTo>
                  <a:lnTo>
                    <a:pt x="217884" y="49530"/>
                  </a:lnTo>
                  <a:cubicBezTo>
                    <a:pt x="219789" y="49530"/>
                    <a:pt x="220742" y="51435"/>
                    <a:pt x="221694" y="52388"/>
                  </a:cubicBezTo>
                  <a:lnTo>
                    <a:pt x="230267" y="80963"/>
                  </a:lnTo>
                  <a:cubicBezTo>
                    <a:pt x="255032" y="161925"/>
                    <a:pt x="314087" y="352425"/>
                    <a:pt x="315992" y="382905"/>
                  </a:cubicBezTo>
                  <a:cubicBezTo>
                    <a:pt x="318849" y="421005"/>
                    <a:pt x="188357" y="678180"/>
                    <a:pt x="182642" y="688657"/>
                  </a:cubicBezTo>
                  <a:cubicBezTo>
                    <a:pt x="182642" y="689610"/>
                    <a:pt x="180737" y="690563"/>
                    <a:pt x="179784" y="690563"/>
                  </a:cubicBezTo>
                  <a:close/>
                  <a:moveTo>
                    <a:pt x="94059" y="665797"/>
                  </a:moveTo>
                  <a:lnTo>
                    <a:pt x="176927" y="680085"/>
                  </a:lnTo>
                  <a:cubicBezTo>
                    <a:pt x="215979" y="603885"/>
                    <a:pt x="309324" y="411480"/>
                    <a:pt x="307419" y="382905"/>
                  </a:cubicBezTo>
                  <a:cubicBezTo>
                    <a:pt x="305514" y="354330"/>
                    <a:pt x="241697" y="146685"/>
                    <a:pt x="221694" y="82867"/>
                  </a:cubicBezTo>
                  <a:lnTo>
                    <a:pt x="213122" y="57150"/>
                  </a:lnTo>
                  <a:lnTo>
                    <a:pt x="14049" y="11430"/>
                  </a:lnTo>
                  <a:cubicBezTo>
                    <a:pt x="41672" y="64770"/>
                    <a:pt x="174069" y="321945"/>
                    <a:pt x="174069" y="355282"/>
                  </a:cubicBezTo>
                  <a:cubicBezTo>
                    <a:pt x="175022" y="381952"/>
                    <a:pt x="105489" y="625793"/>
                    <a:pt x="94059" y="665797"/>
                  </a:cubicBezTo>
                  <a:lnTo>
                    <a:pt x="94059" y="66579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7" name="图形 160">
              <a:extLst>
                <a:ext uri="{FF2B5EF4-FFF2-40B4-BE49-F238E27FC236}">
                  <a16:creationId xmlns:a16="http://schemas.microsoft.com/office/drawing/2014/main" id="{324AEEA1-B354-47D5-9423-59D621A8D7B5}"/>
                </a:ext>
              </a:extLst>
            </p:cNvPr>
            <p:cNvSpPr/>
            <p:nvPr/>
          </p:nvSpPr>
          <p:spPr>
            <a:xfrm>
              <a:off x="3934575" y="4389492"/>
              <a:ext cx="196664" cy="311598"/>
            </a:xfrm>
            <a:custGeom>
              <a:avLst/>
              <a:gdLst>
                <a:gd name="connsiteX0" fmla="*/ 122570 w 196664"/>
                <a:gd name="connsiteY0" fmla="*/ 131 h 311598"/>
                <a:gd name="connsiteX1" fmla="*/ 67325 w 196664"/>
                <a:gd name="connsiteY1" fmla="*/ 15371 h 311598"/>
                <a:gd name="connsiteX2" fmla="*/ 1602 w 196664"/>
                <a:gd name="connsiteY2" fmla="*/ 86809 h 311598"/>
                <a:gd name="connsiteX3" fmla="*/ 18747 w 196664"/>
                <a:gd name="connsiteY3" fmla="*/ 163961 h 311598"/>
                <a:gd name="connsiteX4" fmla="*/ 54942 w 196664"/>
                <a:gd name="connsiteY4" fmla="*/ 236351 h 311598"/>
                <a:gd name="connsiteX5" fmla="*/ 37797 w 196664"/>
                <a:gd name="connsiteY5" fmla="*/ 311599 h 311598"/>
                <a:gd name="connsiteX6" fmla="*/ 114950 w 196664"/>
                <a:gd name="connsiteY6" fmla="*/ 266831 h 311598"/>
                <a:gd name="connsiteX7" fmla="*/ 139715 w 196664"/>
                <a:gd name="connsiteY7" fmla="*/ 222064 h 311598"/>
                <a:gd name="connsiteX8" fmla="*/ 129237 w 196664"/>
                <a:gd name="connsiteY8" fmla="*/ 181106 h 311598"/>
                <a:gd name="connsiteX9" fmla="*/ 110187 w 196664"/>
                <a:gd name="connsiteY9" fmla="*/ 120146 h 311598"/>
                <a:gd name="connsiteX10" fmla="*/ 134952 w 196664"/>
                <a:gd name="connsiteY10" fmla="*/ 64901 h 311598"/>
                <a:gd name="connsiteX11" fmla="*/ 195912 w 196664"/>
                <a:gd name="connsiteY11" fmla="*/ 25849 h 311598"/>
                <a:gd name="connsiteX12" fmla="*/ 122570 w 196664"/>
                <a:gd name="connsiteY12" fmla="*/ 131 h 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664" h="311598">
                  <a:moveTo>
                    <a:pt x="122570" y="131"/>
                  </a:moveTo>
                  <a:cubicBezTo>
                    <a:pt x="103520" y="1084"/>
                    <a:pt x="84470" y="6799"/>
                    <a:pt x="67325" y="15371"/>
                  </a:cubicBezTo>
                  <a:cubicBezTo>
                    <a:pt x="36845" y="29659"/>
                    <a:pt x="8270" y="54424"/>
                    <a:pt x="1602" y="86809"/>
                  </a:cubicBezTo>
                  <a:cubicBezTo>
                    <a:pt x="-4113" y="113479"/>
                    <a:pt x="6365" y="140149"/>
                    <a:pt x="18747" y="163961"/>
                  </a:cubicBezTo>
                  <a:cubicBezTo>
                    <a:pt x="31130" y="187774"/>
                    <a:pt x="47322" y="210634"/>
                    <a:pt x="54942" y="236351"/>
                  </a:cubicBezTo>
                  <a:cubicBezTo>
                    <a:pt x="61610" y="262069"/>
                    <a:pt x="58752" y="294454"/>
                    <a:pt x="37797" y="311599"/>
                  </a:cubicBezTo>
                  <a:cubicBezTo>
                    <a:pt x="65420" y="301121"/>
                    <a:pt x="92090" y="285881"/>
                    <a:pt x="114950" y="266831"/>
                  </a:cubicBezTo>
                  <a:cubicBezTo>
                    <a:pt x="128285" y="255401"/>
                    <a:pt x="137810" y="240161"/>
                    <a:pt x="139715" y="222064"/>
                  </a:cubicBezTo>
                  <a:cubicBezTo>
                    <a:pt x="139715" y="207776"/>
                    <a:pt x="135905" y="193489"/>
                    <a:pt x="129237" y="181106"/>
                  </a:cubicBezTo>
                  <a:cubicBezTo>
                    <a:pt x="119712" y="162056"/>
                    <a:pt x="113045" y="141101"/>
                    <a:pt x="110187" y="120146"/>
                  </a:cubicBezTo>
                  <a:cubicBezTo>
                    <a:pt x="108282" y="99191"/>
                    <a:pt x="116855" y="75379"/>
                    <a:pt x="134952" y="64901"/>
                  </a:cubicBezTo>
                  <a:cubicBezTo>
                    <a:pt x="151145" y="55376"/>
                    <a:pt x="203532" y="56329"/>
                    <a:pt x="195912" y="25849"/>
                  </a:cubicBezTo>
                  <a:cubicBezTo>
                    <a:pt x="190197" y="2989"/>
                    <a:pt x="141620" y="-821"/>
                    <a:pt x="122570" y="131"/>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8" name="图形 160">
              <a:extLst>
                <a:ext uri="{FF2B5EF4-FFF2-40B4-BE49-F238E27FC236}">
                  <a16:creationId xmlns:a16="http://schemas.microsoft.com/office/drawing/2014/main" id="{51DE36E8-0761-4F67-87EB-70976634E92F}"/>
                </a:ext>
              </a:extLst>
            </p:cNvPr>
            <p:cNvSpPr/>
            <p:nvPr/>
          </p:nvSpPr>
          <p:spPr>
            <a:xfrm>
              <a:off x="3930755" y="4383779"/>
              <a:ext cx="207391" cy="322073"/>
            </a:xfrm>
            <a:custGeom>
              <a:avLst/>
              <a:gdLst>
                <a:gd name="connsiteX0" fmla="*/ 42570 w 207391"/>
                <a:gd name="connsiteY0" fmla="*/ 322074 h 322073"/>
                <a:gd name="connsiteX1" fmla="*/ 37808 w 207391"/>
                <a:gd name="connsiteY1" fmla="*/ 317311 h 322073"/>
                <a:gd name="connsiteX2" fmla="*/ 39713 w 207391"/>
                <a:gd name="connsiteY2" fmla="*/ 313501 h 322073"/>
                <a:gd name="connsiteX3" fmla="*/ 54953 w 207391"/>
                <a:gd name="connsiteY3" fmla="*/ 243016 h 322073"/>
                <a:gd name="connsiteX4" fmla="*/ 30188 w 207391"/>
                <a:gd name="connsiteY4" fmla="*/ 189676 h 322073"/>
                <a:gd name="connsiteX5" fmla="*/ 19710 w 207391"/>
                <a:gd name="connsiteY5" fmla="*/ 171579 h 322073"/>
                <a:gd name="connsiteX6" fmla="*/ 1613 w 207391"/>
                <a:gd name="connsiteY6" fmla="*/ 90616 h 322073"/>
                <a:gd name="connsiteX7" fmla="*/ 70193 w 207391"/>
                <a:gd name="connsiteY7" fmla="*/ 16321 h 322073"/>
                <a:gd name="connsiteX8" fmla="*/ 127343 w 207391"/>
                <a:gd name="connsiteY8" fmla="*/ 129 h 322073"/>
                <a:gd name="connsiteX9" fmla="*/ 127343 w 207391"/>
                <a:gd name="connsiteY9" fmla="*/ 129 h 322073"/>
                <a:gd name="connsiteX10" fmla="*/ 206400 w 207391"/>
                <a:gd name="connsiteY10" fmla="*/ 29656 h 322073"/>
                <a:gd name="connsiteX11" fmla="*/ 204495 w 207391"/>
                <a:gd name="connsiteY11" fmla="*/ 47754 h 322073"/>
                <a:gd name="connsiteX12" fmla="*/ 163538 w 207391"/>
                <a:gd name="connsiteY12" fmla="*/ 67756 h 322073"/>
                <a:gd name="connsiteX13" fmla="*/ 143535 w 207391"/>
                <a:gd name="connsiteY13" fmla="*/ 73471 h 322073"/>
                <a:gd name="connsiteX14" fmla="*/ 120675 w 207391"/>
                <a:gd name="connsiteY14" fmla="*/ 124906 h 322073"/>
                <a:gd name="connsiteX15" fmla="*/ 137820 w 207391"/>
                <a:gd name="connsiteY15" fmla="*/ 181104 h 322073"/>
                <a:gd name="connsiteX16" fmla="*/ 138773 w 207391"/>
                <a:gd name="connsiteY16" fmla="*/ 183961 h 322073"/>
                <a:gd name="connsiteX17" fmla="*/ 149250 w 207391"/>
                <a:gd name="connsiteY17" fmla="*/ 227776 h 322073"/>
                <a:gd name="connsiteX18" fmla="*/ 122580 w 207391"/>
                <a:gd name="connsiteY18" fmla="*/ 276354 h 322073"/>
                <a:gd name="connsiteX19" fmla="*/ 44475 w 207391"/>
                <a:gd name="connsiteY19" fmla="*/ 322074 h 322073"/>
                <a:gd name="connsiteX20" fmla="*/ 42570 w 207391"/>
                <a:gd name="connsiteY20" fmla="*/ 322074 h 322073"/>
                <a:gd name="connsiteX21" fmla="*/ 126390 w 207391"/>
                <a:gd name="connsiteY21" fmla="*/ 10606 h 322073"/>
                <a:gd name="connsiteX22" fmla="*/ 73050 w 207391"/>
                <a:gd name="connsiteY22" fmla="*/ 25846 h 322073"/>
                <a:gd name="connsiteX23" fmla="*/ 10185 w 207391"/>
                <a:gd name="connsiteY23" fmla="*/ 93474 h 322073"/>
                <a:gd name="connsiteX24" fmla="*/ 27330 w 207391"/>
                <a:gd name="connsiteY24" fmla="*/ 167769 h 322073"/>
                <a:gd name="connsiteX25" fmla="*/ 37808 w 207391"/>
                <a:gd name="connsiteY25" fmla="*/ 185866 h 322073"/>
                <a:gd name="connsiteX26" fmla="*/ 63525 w 207391"/>
                <a:gd name="connsiteY26" fmla="*/ 241111 h 322073"/>
                <a:gd name="connsiteX27" fmla="*/ 58763 w 207391"/>
                <a:gd name="connsiteY27" fmla="*/ 304929 h 322073"/>
                <a:gd name="connsiteX28" fmla="*/ 115913 w 207391"/>
                <a:gd name="connsiteY28" fmla="*/ 268734 h 322073"/>
                <a:gd name="connsiteX29" fmla="*/ 139725 w 207391"/>
                <a:gd name="connsiteY29" fmla="*/ 226824 h 322073"/>
                <a:gd name="connsiteX30" fmla="*/ 130200 w 207391"/>
                <a:gd name="connsiteY30" fmla="*/ 187771 h 322073"/>
                <a:gd name="connsiteX31" fmla="*/ 129248 w 207391"/>
                <a:gd name="connsiteY31" fmla="*/ 184914 h 322073"/>
                <a:gd name="connsiteX32" fmla="*/ 111150 w 207391"/>
                <a:gd name="connsiteY32" fmla="*/ 124906 h 322073"/>
                <a:gd name="connsiteX33" fmla="*/ 138773 w 207391"/>
                <a:gd name="connsiteY33" fmla="*/ 64899 h 322073"/>
                <a:gd name="connsiteX34" fmla="*/ 161633 w 207391"/>
                <a:gd name="connsiteY34" fmla="*/ 57279 h 322073"/>
                <a:gd name="connsiteX35" fmla="*/ 195923 w 207391"/>
                <a:gd name="connsiteY35" fmla="*/ 42039 h 322073"/>
                <a:gd name="connsiteX36" fmla="*/ 196875 w 207391"/>
                <a:gd name="connsiteY36" fmla="*/ 32514 h 322073"/>
                <a:gd name="connsiteX37" fmla="*/ 126390 w 207391"/>
                <a:gd name="connsiteY37" fmla="*/ 10606 h 322073"/>
                <a:gd name="connsiteX38" fmla="*/ 126390 w 207391"/>
                <a:gd name="connsiteY38" fmla="*/ 10606 h 3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7391" h="322073">
                  <a:moveTo>
                    <a:pt x="42570" y="322074"/>
                  </a:moveTo>
                  <a:cubicBezTo>
                    <a:pt x="39713" y="322074"/>
                    <a:pt x="37808" y="320169"/>
                    <a:pt x="37808" y="317311"/>
                  </a:cubicBezTo>
                  <a:cubicBezTo>
                    <a:pt x="37808" y="315406"/>
                    <a:pt x="38760" y="314454"/>
                    <a:pt x="39713" y="313501"/>
                  </a:cubicBezTo>
                  <a:cubicBezTo>
                    <a:pt x="60668" y="296356"/>
                    <a:pt x="60668" y="264924"/>
                    <a:pt x="54953" y="243016"/>
                  </a:cubicBezTo>
                  <a:cubicBezTo>
                    <a:pt x="49238" y="223966"/>
                    <a:pt x="40665" y="206821"/>
                    <a:pt x="30188" y="189676"/>
                  </a:cubicBezTo>
                  <a:cubicBezTo>
                    <a:pt x="26378" y="183961"/>
                    <a:pt x="23520" y="177294"/>
                    <a:pt x="19710" y="171579"/>
                  </a:cubicBezTo>
                  <a:cubicBezTo>
                    <a:pt x="2565" y="140146"/>
                    <a:pt x="-3150" y="113476"/>
                    <a:pt x="1613" y="90616"/>
                  </a:cubicBezTo>
                  <a:cubicBezTo>
                    <a:pt x="10185" y="50611"/>
                    <a:pt x="48285" y="26799"/>
                    <a:pt x="70193" y="16321"/>
                  </a:cubicBezTo>
                  <a:cubicBezTo>
                    <a:pt x="88290" y="6796"/>
                    <a:pt x="107340" y="2034"/>
                    <a:pt x="127343" y="129"/>
                  </a:cubicBezTo>
                  <a:lnTo>
                    <a:pt x="127343" y="129"/>
                  </a:lnTo>
                  <a:cubicBezTo>
                    <a:pt x="146393" y="-824"/>
                    <a:pt x="198780" y="2986"/>
                    <a:pt x="206400" y="29656"/>
                  </a:cubicBezTo>
                  <a:cubicBezTo>
                    <a:pt x="208305" y="35371"/>
                    <a:pt x="207353" y="42039"/>
                    <a:pt x="204495" y="47754"/>
                  </a:cubicBezTo>
                  <a:cubicBezTo>
                    <a:pt x="197828" y="59184"/>
                    <a:pt x="179730" y="63946"/>
                    <a:pt x="163538" y="67756"/>
                  </a:cubicBezTo>
                  <a:cubicBezTo>
                    <a:pt x="156870" y="68709"/>
                    <a:pt x="150203" y="70614"/>
                    <a:pt x="143535" y="73471"/>
                  </a:cubicBezTo>
                  <a:cubicBezTo>
                    <a:pt x="125438" y="83949"/>
                    <a:pt x="119723" y="107761"/>
                    <a:pt x="120675" y="124906"/>
                  </a:cubicBezTo>
                  <a:cubicBezTo>
                    <a:pt x="123533" y="144909"/>
                    <a:pt x="129248" y="163959"/>
                    <a:pt x="137820" y="181104"/>
                  </a:cubicBezTo>
                  <a:lnTo>
                    <a:pt x="138773" y="183961"/>
                  </a:lnTo>
                  <a:cubicBezTo>
                    <a:pt x="145440" y="197296"/>
                    <a:pt x="149250" y="212536"/>
                    <a:pt x="149250" y="227776"/>
                  </a:cubicBezTo>
                  <a:cubicBezTo>
                    <a:pt x="147345" y="246826"/>
                    <a:pt x="137820" y="263971"/>
                    <a:pt x="122580" y="276354"/>
                  </a:cubicBezTo>
                  <a:cubicBezTo>
                    <a:pt x="98768" y="295404"/>
                    <a:pt x="73050" y="311596"/>
                    <a:pt x="44475" y="322074"/>
                  </a:cubicBezTo>
                  <a:cubicBezTo>
                    <a:pt x="43523" y="322074"/>
                    <a:pt x="42570" y="322074"/>
                    <a:pt x="42570" y="322074"/>
                  </a:cubicBezTo>
                  <a:close/>
                  <a:moveTo>
                    <a:pt x="126390" y="10606"/>
                  </a:moveTo>
                  <a:cubicBezTo>
                    <a:pt x="107340" y="11559"/>
                    <a:pt x="89243" y="17274"/>
                    <a:pt x="73050" y="25846"/>
                  </a:cubicBezTo>
                  <a:cubicBezTo>
                    <a:pt x="53048" y="35371"/>
                    <a:pt x="17805" y="57279"/>
                    <a:pt x="10185" y="93474"/>
                  </a:cubicBezTo>
                  <a:cubicBezTo>
                    <a:pt x="6375" y="114429"/>
                    <a:pt x="11138" y="138241"/>
                    <a:pt x="27330" y="167769"/>
                  </a:cubicBezTo>
                  <a:cubicBezTo>
                    <a:pt x="30188" y="173484"/>
                    <a:pt x="33998" y="180151"/>
                    <a:pt x="37808" y="185866"/>
                  </a:cubicBezTo>
                  <a:cubicBezTo>
                    <a:pt x="49238" y="203011"/>
                    <a:pt x="57810" y="222061"/>
                    <a:pt x="63525" y="241111"/>
                  </a:cubicBezTo>
                  <a:cubicBezTo>
                    <a:pt x="70193" y="262066"/>
                    <a:pt x="68288" y="284926"/>
                    <a:pt x="58763" y="304929"/>
                  </a:cubicBezTo>
                  <a:cubicBezTo>
                    <a:pt x="79718" y="296356"/>
                    <a:pt x="98768" y="283974"/>
                    <a:pt x="115913" y="268734"/>
                  </a:cubicBezTo>
                  <a:cubicBezTo>
                    <a:pt x="128295" y="258256"/>
                    <a:pt x="136868" y="243969"/>
                    <a:pt x="139725" y="226824"/>
                  </a:cubicBezTo>
                  <a:cubicBezTo>
                    <a:pt x="139725" y="213489"/>
                    <a:pt x="136868" y="200154"/>
                    <a:pt x="130200" y="187771"/>
                  </a:cubicBezTo>
                  <a:lnTo>
                    <a:pt x="129248" y="184914"/>
                  </a:lnTo>
                  <a:cubicBezTo>
                    <a:pt x="119723" y="165864"/>
                    <a:pt x="114008" y="145861"/>
                    <a:pt x="111150" y="124906"/>
                  </a:cubicBezTo>
                  <a:cubicBezTo>
                    <a:pt x="108293" y="101094"/>
                    <a:pt x="118770" y="78234"/>
                    <a:pt x="138773" y="64899"/>
                  </a:cubicBezTo>
                  <a:cubicBezTo>
                    <a:pt x="146393" y="61089"/>
                    <a:pt x="154013" y="59184"/>
                    <a:pt x="161633" y="57279"/>
                  </a:cubicBezTo>
                  <a:cubicBezTo>
                    <a:pt x="174968" y="54421"/>
                    <a:pt x="191160" y="49659"/>
                    <a:pt x="195923" y="42039"/>
                  </a:cubicBezTo>
                  <a:cubicBezTo>
                    <a:pt x="197828" y="39181"/>
                    <a:pt x="197828" y="35371"/>
                    <a:pt x="196875" y="32514"/>
                  </a:cubicBezTo>
                  <a:cubicBezTo>
                    <a:pt x="191160" y="14416"/>
                    <a:pt x="146393" y="9654"/>
                    <a:pt x="126390" y="10606"/>
                  </a:cubicBezTo>
                  <a:lnTo>
                    <a:pt x="126390" y="1060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79" name="图形 160">
              <a:extLst>
                <a:ext uri="{FF2B5EF4-FFF2-40B4-BE49-F238E27FC236}">
                  <a16:creationId xmlns:a16="http://schemas.microsoft.com/office/drawing/2014/main" id="{C88029A5-8D10-44BB-A8B2-E6A28EB179F9}"/>
                </a:ext>
              </a:extLst>
            </p:cNvPr>
            <p:cNvSpPr/>
            <p:nvPr/>
          </p:nvSpPr>
          <p:spPr>
            <a:xfrm>
              <a:off x="4073590" y="4378575"/>
              <a:ext cx="55046" cy="87392"/>
            </a:xfrm>
            <a:custGeom>
              <a:avLst/>
              <a:gdLst>
                <a:gd name="connsiteX0" fmla="*/ 7368 w 55046"/>
                <a:gd name="connsiteY0" fmla="*/ 16763 h 87392"/>
                <a:gd name="connsiteX1" fmla="*/ 700 w 55046"/>
                <a:gd name="connsiteY1" fmla="*/ 52958 h 87392"/>
                <a:gd name="connsiteX2" fmla="*/ 9273 w 55046"/>
                <a:gd name="connsiteY2" fmla="*/ 76771 h 87392"/>
                <a:gd name="connsiteX3" fmla="*/ 36895 w 55046"/>
                <a:gd name="connsiteY3" fmla="*/ 87248 h 87392"/>
                <a:gd name="connsiteX4" fmla="*/ 49278 w 55046"/>
                <a:gd name="connsiteY4" fmla="*/ 82486 h 87392"/>
                <a:gd name="connsiteX5" fmla="*/ 54040 w 55046"/>
                <a:gd name="connsiteY5" fmla="*/ 72008 h 87392"/>
                <a:gd name="connsiteX6" fmla="*/ 7368 w 55046"/>
                <a:gd name="connsiteY6" fmla="*/ 16763 h 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46" h="87392">
                  <a:moveTo>
                    <a:pt x="7368" y="16763"/>
                  </a:moveTo>
                  <a:cubicBezTo>
                    <a:pt x="700" y="28193"/>
                    <a:pt x="-1205" y="40576"/>
                    <a:pt x="700" y="52958"/>
                  </a:cubicBezTo>
                  <a:cubicBezTo>
                    <a:pt x="1653" y="61531"/>
                    <a:pt x="4510" y="69151"/>
                    <a:pt x="9273" y="76771"/>
                  </a:cubicBezTo>
                  <a:cubicBezTo>
                    <a:pt x="15940" y="84391"/>
                    <a:pt x="26418" y="88201"/>
                    <a:pt x="36895" y="87248"/>
                  </a:cubicBezTo>
                  <a:cubicBezTo>
                    <a:pt x="41658" y="87248"/>
                    <a:pt x="46420" y="85343"/>
                    <a:pt x="49278" y="82486"/>
                  </a:cubicBezTo>
                  <a:cubicBezTo>
                    <a:pt x="52135" y="79628"/>
                    <a:pt x="53088" y="75818"/>
                    <a:pt x="54040" y="72008"/>
                  </a:cubicBezTo>
                  <a:cubicBezTo>
                    <a:pt x="59755" y="46291"/>
                    <a:pt x="40705" y="-34672"/>
                    <a:pt x="7368" y="1676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0" name="图形 160">
              <a:extLst>
                <a:ext uri="{FF2B5EF4-FFF2-40B4-BE49-F238E27FC236}">
                  <a16:creationId xmlns:a16="http://schemas.microsoft.com/office/drawing/2014/main" id="{2DACF712-6102-4D40-9E8C-35A9852F5930}"/>
                </a:ext>
              </a:extLst>
            </p:cNvPr>
            <p:cNvSpPr/>
            <p:nvPr/>
          </p:nvSpPr>
          <p:spPr>
            <a:xfrm>
              <a:off x="4068948" y="4374145"/>
              <a:ext cx="65279" cy="97393"/>
            </a:xfrm>
            <a:custGeom>
              <a:avLst/>
              <a:gdLst>
                <a:gd name="connsiteX0" fmla="*/ 38679 w 65279"/>
                <a:gd name="connsiteY0" fmla="*/ 97393 h 97393"/>
                <a:gd name="connsiteX1" fmla="*/ 10104 w 65279"/>
                <a:gd name="connsiteY1" fmla="*/ 85011 h 97393"/>
                <a:gd name="connsiteX2" fmla="*/ 579 w 65279"/>
                <a:gd name="connsiteY2" fmla="*/ 59293 h 97393"/>
                <a:gd name="connsiteX3" fmla="*/ 8199 w 65279"/>
                <a:gd name="connsiteY3" fmla="*/ 19288 h 97393"/>
                <a:gd name="connsiteX4" fmla="*/ 8199 w 65279"/>
                <a:gd name="connsiteY4" fmla="*/ 19288 h 97393"/>
                <a:gd name="connsiteX5" fmla="*/ 39632 w 65279"/>
                <a:gd name="connsiteY5" fmla="*/ 1191 h 97393"/>
                <a:gd name="connsiteX6" fmla="*/ 64397 w 65279"/>
                <a:gd name="connsiteY6" fmla="*/ 78343 h 97393"/>
                <a:gd name="connsiteX7" fmla="*/ 58682 w 65279"/>
                <a:gd name="connsiteY7" fmla="*/ 90726 h 97393"/>
                <a:gd name="connsiteX8" fmla="*/ 43442 w 65279"/>
                <a:gd name="connsiteY8" fmla="*/ 97393 h 97393"/>
                <a:gd name="connsiteX9" fmla="*/ 38679 w 65279"/>
                <a:gd name="connsiteY9" fmla="*/ 97393 h 97393"/>
                <a:gd name="connsiteX10" fmla="*/ 15819 w 65279"/>
                <a:gd name="connsiteY10" fmla="*/ 24051 h 97393"/>
                <a:gd name="connsiteX11" fmla="*/ 10104 w 65279"/>
                <a:gd name="connsiteY11" fmla="*/ 57388 h 97393"/>
                <a:gd name="connsiteX12" fmla="*/ 17724 w 65279"/>
                <a:gd name="connsiteY12" fmla="*/ 78343 h 97393"/>
                <a:gd name="connsiteX13" fmla="*/ 41537 w 65279"/>
                <a:gd name="connsiteY13" fmla="*/ 87868 h 97393"/>
                <a:gd name="connsiteX14" fmla="*/ 51062 w 65279"/>
                <a:gd name="connsiteY14" fmla="*/ 84058 h 97393"/>
                <a:gd name="connsiteX15" fmla="*/ 53919 w 65279"/>
                <a:gd name="connsiteY15" fmla="*/ 75486 h 97393"/>
                <a:gd name="connsiteX16" fmla="*/ 35822 w 65279"/>
                <a:gd name="connsiteY16" fmla="*/ 9763 h 97393"/>
                <a:gd name="connsiteX17" fmla="*/ 15819 w 65279"/>
                <a:gd name="connsiteY17" fmla="*/ 24051 h 97393"/>
                <a:gd name="connsiteX18" fmla="*/ 15819 w 65279"/>
                <a:gd name="connsiteY18" fmla="*/ 24051 h 9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79" h="97393">
                  <a:moveTo>
                    <a:pt x="38679" y="97393"/>
                  </a:moveTo>
                  <a:cubicBezTo>
                    <a:pt x="27249" y="97393"/>
                    <a:pt x="16772" y="92631"/>
                    <a:pt x="10104" y="85011"/>
                  </a:cubicBezTo>
                  <a:cubicBezTo>
                    <a:pt x="4389" y="77391"/>
                    <a:pt x="579" y="68818"/>
                    <a:pt x="579" y="59293"/>
                  </a:cubicBezTo>
                  <a:cubicBezTo>
                    <a:pt x="-1326" y="45958"/>
                    <a:pt x="1532" y="31671"/>
                    <a:pt x="8199" y="19288"/>
                  </a:cubicBezTo>
                  <a:lnTo>
                    <a:pt x="8199" y="19288"/>
                  </a:lnTo>
                  <a:cubicBezTo>
                    <a:pt x="20582" y="-714"/>
                    <a:pt x="32012" y="-1667"/>
                    <a:pt x="39632" y="1191"/>
                  </a:cubicBezTo>
                  <a:cubicBezTo>
                    <a:pt x="59634" y="9763"/>
                    <a:pt x="68207" y="57388"/>
                    <a:pt x="64397" y="78343"/>
                  </a:cubicBezTo>
                  <a:cubicBezTo>
                    <a:pt x="63444" y="83106"/>
                    <a:pt x="61539" y="87868"/>
                    <a:pt x="58682" y="90726"/>
                  </a:cubicBezTo>
                  <a:cubicBezTo>
                    <a:pt x="54872" y="94536"/>
                    <a:pt x="49157" y="97393"/>
                    <a:pt x="43442" y="97393"/>
                  </a:cubicBezTo>
                  <a:lnTo>
                    <a:pt x="38679" y="97393"/>
                  </a:lnTo>
                  <a:close/>
                  <a:moveTo>
                    <a:pt x="15819" y="24051"/>
                  </a:moveTo>
                  <a:cubicBezTo>
                    <a:pt x="10104" y="34528"/>
                    <a:pt x="8199" y="45958"/>
                    <a:pt x="10104" y="57388"/>
                  </a:cubicBezTo>
                  <a:cubicBezTo>
                    <a:pt x="10104" y="65008"/>
                    <a:pt x="12962" y="72628"/>
                    <a:pt x="17724" y="78343"/>
                  </a:cubicBezTo>
                  <a:cubicBezTo>
                    <a:pt x="23439" y="85011"/>
                    <a:pt x="32012" y="88821"/>
                    <a:pt x="41537" y="87868"/>
                  </a:cubicBezTo>
                  <a:cubicBezTo>
                    <a:pt x="45347" y="87868"/>
                    <a:pt x="48204" y="86916"/>
                    <a:pt x="51062" y="84058"/>
                  </a:cubicBezTo>
                  <a:cubicBezTo>
                    <a:pt x="52967" y="81201"/>
                    <a:pt x="53919" y="78343"/>
                    <a:pt x="53919" y="75486"/>
                  </a:cubicBezTo>
                  <a:cubicBezTo>
                    <a:pt x="57729" y="57388"/>
                    <a:pt x="49157" y="14526"/>
                    <a:pt x="35822" y="9763"/>
                  </a:cubicBezTo>
                  <a:cubicBezTo>
                    <a:pt x="29154" y="7858"/>
                    <a:pt x="21534" y="16431"/>
                    <a:pt x="15819" y="24051"/>
                  </a:cubicBezTo>
                  <a:lnTo>
                    <a:pt x="15819" y="24051"/>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1" name="图形 160">
              <a:extLst>
                <a:ext uri="{FF2B5EF4-FFF2-40B4-BE49-F238E27FC236}">
                  <a16:creationId xmlns:a16="http://schemas.microsoft.com/office/drawing/2014/main" id="{4398C54E-0839-4C45-87AC-6290E24C3251}"/>
                </a:ext>
              </a:extLst>
            </p:cNvPr>
            <p:cNvSpPr/>
            <p:nvPr/>
          </p:nvSpPr>
          <p:spPr>
            <a:xfrm>
              <a:off x="4098149" y="4291763"/>
              <a:ext cx="233999" cy="290678"/>
            </a:xfrm>
            <a:custGeom>
              <a:avLst/>
              <a:gdLst>
                <a:gd name="connsiteX0" fmla="*/ 156164 w 233999"/>
                <a:gd name="connsiteY0" fmla="*/ 277883 h 290678"/>
                <a:gd name="connsiteX1" fmla="*/ 117111 w 233999"/>
                <a:gd name="connsiteY1" fmla="*/ 290265 h 290678"/>
                <a:gd name="connsiteX2" fmla="*/ 72344 w 233999"/>
                <a:gd name="connsiteY2" fmla="*/ 272168 h 290678"/>
                <a:gd name="connsiteX3" fmla="*/ 1859 w 233999"/>
                <a:gd name="connsiteY3" fmla="*/ 107385 h 290678"/>
                <a:gd name="connsiteX4" fmla="*/ 143781 w 233999"/>
                <a:gd name="connsiteY4" fmla="*/ 5468 h 290678"/>
                <a:gd name="connsiteX5" fmla="*/ 193311 w 233999"/>
                <a:gd name="connsiteY5" fmla="*/ 54998 h 290678"/>
                <a:gd name="connsiteX6" fmla="*/ 219981 w 233999"/>
                <a:gd name="connsiteY6" fmla="*/ 61665 h 290678"/>
                <a:gd name="connsiteX7" fmla="*/ 227601 w 233999"/>
                <a:gd name="connsiteY7" fmla="*/ 118815 h 290678"/>
                <a:gd name="connsiteX8" fmla="*/ 179024 w 233999"/>
                <a:gd name="connsiteY8" fmla="*/ 221685 h 290678"/>
                <a:gd name="connsiteX9" fmla="*/ 156164 w 233999"/>
                <a:gd name="connsiteY9" fmla="*/ 277883 h 2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999" h="290678">
                  <a:moveTo>
                    <a:pt x="156164" y="277883"/>
                  </a:moveTo>
                  <a:cubicBezTo>
                    <a:pt x="148544" y="287408"/>
                    <a:pt x="137114" y="292170"/>
                    <a:pt x="117111" y="290265"/>
                  </a:cubicBezTo>
                  <a:cubicBezTo>
                    <a:pt x="100919" y="288360"/>
                    <a:pt x="85679" y="281693"/>
                    <a:pt x="72344" y="272168"/>
                  </a:cubicBezTo>
                  <a:cubicBezTo>
                    <a:pt x="19956" y="235020"/>
                    <a:pt x="-7666" y="171203"/>
                    <a:pt x="1859" y="107385"/>
                  </a:cubicBezTo>
                  <a:cubicBezTo>
                    <a:pt x="12336" y="44520"/>
                    <a:pt x="75201" y="-19297"/>
                    <a:pt x="143781" y="5468"/>
                  </a:cubicBezTo>
                  <a:cubicBezTo>
                    <a:pt x="166641" y="14040"/>
                    <a:pt x="185691" y="32138"/>
                    <a:pt x="193311" y="54998"/>
                  </a:cubicBezTo>
                  <a:cubicBezTo>
                    <a:pt x="202836" y="52140"/>
                    <a:pt x="213314" y="54045"/>
                    <a:pt x="219981" y="61665"/>
                  </a:cubicBezTo>
                  <a:cubicBezTo>
                    <a:pt x="237126" y="78810"/>
                    <a:pt x="237126" y="97860"/>
                    <a:pt x="227601" y="118815"/>
                  </a:cubicBezTo>
                  <a:cubicBezTo>
                    <a:pt x="212361" y="153105"/>
                    <a:pt x="193311" y="186443"/>
                    <a:pt x="179024" y="221685"/>
                  </a:cubicBezTo>
                  <a:cubicBezTo>
                    <a:pt x="170451" y="241688"/>
                    <a:pt x="167594" y="263595"/>
                    <a:pt x="156164" y="277883"/>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2" name="图形 160">
              <a:extLst>
                <a:ext uri="{FF2B5EF4-FFF2-40B4-BE49-F238E27FC236}">
                  <a16:creationId xmlns:a16="http://schemas.microsoft.com/office/drawing/2014/main" id="{A3D548D4-C805-4534-B9C2-DC57AE3B63BE}"/>
                </a:ext>
              </a:extLst>
            </p:cNvPr>
            <p:cNvSpPr/>
            <p:nvPr/>
          </p:nvSpPr>
          <p:spPr>
            <a:xfrm>
              <a:off x="4092151" y="4287509"/>
              <a:ext cx="243611" cy="299401"/>
            </a:xfrm>
            <a:custGeom>
              <a:avLst/>
              <a:gdLst>
                <a:gd name="connsiteX0" fmla="*/ 130729 w 243611"/>
                <a:gd name="connsiteY0" fmla="*/ 299282 h 299401"/>
                <a:gd name="connsiteX1" fmla="*/ 122157 w 243611"/>
                <a:gd name="connsiteY1" fmla="*/ 299282 h 299401"/>
                <a:gd name="connsiteX2" fmla="*/ 74532 w 243611"/>
                <a:gd name="connsiteY2" fmla="*/ 280232 h 299401"/>
                <a:gd name="connsiteX3" fmla="*/ 2142 w 243611"/>
                <a:gd name="connsiteY3" fmla="*/ 110687 h 299401"/>
                <a:gd name="connsiteX4" fmla="*/ 67864 w 243611"/>
                <a:gd name="connsiteY4" fmla="*/ 14484 h 299401"/>
                <a:gd name="connsiteX5" fmla="*/ 149779 w 243611"/>
                <a:gd name="connsiteY5" fmla="*/ 5912 h 299401"/>
                <a:gd name="connsiteX6" fmla="*/ 201214 w 243611"/>
                <a:gd name="connsiteY6" fmla="*/ 54489 h 299401"/>
                <a:gd name="connsiteX7" fmla="*/ 227884 w 243611"/>
                <a:gd name="connsiteY7" fmla="*/ 64014 h 299401"/>
                <a:gd name="connsiteX8" fmla="*/ 236457 w 243611"/>
                <a:gd name="connsiteY8" fmla="*/ 126879 h 299401"/>
                <a:gd name="connsiteX9" fmla="*/ 216454 w 243611"/>
                <a:gd name="connsiteY9" fmla="*/ 168789 h 299401"/>
                <a:gd name="connsiteX10" fmla="*/ 188832 w 243611"/>
                <a:gd name="connsiteY10" fmla="*/ 228797 h 299401"/>
                <a:gd name="connsiteX11" fmla="*/ 182164 w 243611"/>
                <a:gd name="connsiteY11" fmla="*/ 248799 h 299401"/>
                <a:gd name="connsiteX12" fmla="*/ 165019 w 243611"/>
                <a:gd name="connsiteY12" fmla="*/ 285947 h 299401"/>
                <a:gd name="connsiteX13" fmla="*/ 165019 w 243611"/>
                <a:gd name="connsiteY13" fmla="*/ 285947 h 299401"/>
                <a:gd name="connsiteX14" fmla="*/ 130729 w 243611"/>
                <a:gd name="connsiteY14" fmla="*/ 299282 h 299401"/>
                <a:gd name="connsiteX15" fmla="*/ 118347 w 243611"/>
                <a:gd name="connsiteY15" fmla="*/ 8769 h 299401"/>
                <a:gd name="connsiteX16" fmla="*/ 72627 w 243611"/>
                <a:gd name="connsiteY16" fmla="*/ 21152 h 299401"/>
                <a:gd name="connsiteX17" fmla="*/ 11667 w 243611"/>
                <a:gd name="connsiteY17" fmla="*/ 111639 h 299401"/>
                <a:gd name="connsiteX18" fmla="*/ 80247 w 243611"/>
                <a:gd name="connsiteY18" fmla="*/ 271659 h 299401"/>
                <a:gd name="connsiteX19" fmla="*/ 123109 w 243611"/>
                <a:gd name="connsiteY19" fmla="*/ 288804 h 299401"/>
                <a:gd name="connsiteX20" fmla="*/ 158352 w 243611"/>
                <a:gd name="connsiteY20" fmla="*/ 278327 h 299401"/>
                <a:gd name="connsiteX21" fmla="*/ 158352 w 243611"/>
                <a:gd name="connsiteY21" fmla="*/ 278327 h 299401"/>
                <a:gd name="connsiteX22" fmla="*/ 173592 w 243611"/>
                <a:gd name="connsiteY22" fmla="*/ 244989 h 299401"/>
                <a:gd name="connsiteX23" fmla="*/ 180259 w 243611"/>
                <a:gd name="connsiteY23" fmla="*/ 224034 h 299401"/>
                <a:gd name="connsiteX24" fmla="*/ 208834 w 243611"/>
                <a:gd name="connsiteY24" fmla="*/ 163074 h 299401"/>
                <a:gd name="connsiteX25" fmla="*/ 228837 w 243611"/>
                <a:gd name="connsiteY25" fmla="*/ 121164 h 299401"/>
                <a:gd name="connsiteX26" fmla="*/ 222169 w 243611"/>
                <a:gd name="connsiteY26" fmla="*/ 69729 h 299401"/>
                <a:gd name="connsiteX27" fmla="*/ 201214 w 243611"/>
                <a:gd name="connsiteY27" fmla="*/ 64014 h 299401"/>
                <a:gd name="connsiteX28" fmla="*/ 194547 w 243611"/>
                <a:gd name="connsiteY28" fmla="*/ 61157 h 299401"/>
                <a:gd name="connsiteX29" fmla="*/ 194547 w 243611"/>
                <a:gd name="connsiteY29" fmla="*/ 61157 h 299401"/>
                <a:gd name="connsiteX30" fmla="*/ 147874 w 243611"/>
                <a:gd name="connsiteY30" fmla="*/ 14484 h 299401"/>
                <a:gd name="connsiteX31" fmla="*/ 118347 w 243611"/>
                <a:gd name="connsiteY31" fmla="*/ 8769 h 299401"/>
                <a:gd name="connsiteX32" fmla="*/ 118347 w 243611"/>
                <a:gd name="connsiteY32" fmla="*/ 8769 h 29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3611" h="299401">
                  <a:moveTo>
                    <a:pt x="130729" y="299282"/>
                  </a:moveTo>
                  <a:cubicBezTo>
                    <a:pt x="127872" y="299282"/>
                    <a:pt x="125014" y="299282"/>
                    <a:pt x="122157" y="299282"/>
                  </a:cubicBezTo>
                  <a:cubicBezTo>
                    <a:pt x="105012" y="297377"/>
                    <a:pt x="88819" y="290709"/>
                    <a:pt x="74532" y="280232"/>
                  </a:cubicBezTo>
                  <a:cubicBezTo>
                    <a:pt x="20239" y="242132"/>
                    <a:pt x="-8336" y="176409"/>
                    <a:pt x="2142" y="110687"/>
                  </a:cubicBezTo>
                  <a:cubicBezTo>
                    <a:pt x="9762" y="70682"/>
                    <a:pt x="33574" y="35439"/>
                    <a:pt x="67864" y="14484"/>
                  </a:cubicBezTo>
                  <a:cubicBezTo>
                    <a:pt x="92629" y="-756"/>
                    <a:pt x="123109" y="-4566"/>
                    <a:pt x="149779" y="5912"/>
                  </a:cubicBezTo>
                  <a:cubicBezTo>
                    <a:pt x="172639" y="14484"/>
                    <a:pt x="191689" y="31629"/>
                    <a:pt x="201214" y="54489"/>
                  </a:cubicBezTo>
                  <a:cubicBezTo>
                    <a:pt x="211692" y="53537"/>
                    <a:pt x="221217" y="56394"/>
                    <a:pt x="227884" y="64014"/>
                  </a:cubicBezTo>
                  <a:cubicBezTo>
                    <a:pt x="250744" y="86874"/>
                    <a:pt x="244077" y="110687"/>
                    <a:pt x="236457" y="126879"/>
                  </a:cubicBezTo>
                  <a:cubicBezTo>
                    <a:pt x="229789" y="141167"/>
                    <a:pt x="223122" y="155454"/>
                    <a:pt x="216454" y="168789"/>
                  </a:cubicBezTo>
                  <a:cubicBezTo>
                    <a:pt x="206929" y="187839"/>
                    <a:pt x="197404" y="208794"/>
                    <a:pt x="188832" y="228797"/>
                  </a:cubicBezTo>
                  <a:cubicBezTo>
                    <a:pt x="185974" y="235464"/>
                    <a:pt x="184069" y="242132"/>
                    <a:pt x="182164" y="248799"/>
                  </a:cubicBezTo>
                  <a:cubicBezTo>
                    <a:pt x="179307" y="262134"/>
                    <a:pt x="173592" y="274517"/>
                    <a:pt x="165019" y="285947"/>
                  </a:cubicBezTo>
                  <a:lnTo>
                    <a:pt x="165019" y="285947"/>
                  </a:lnTo>
                  <a:cubicBezTo>
                    <a:pt x="156447" y="295472"/>
                    <a:pt x="143112" y="300234"/>
                    <a:pt x="130729" y="299282"/>
                  </a:cubicBezTo>
                  <a:close/>
                  <a:moveTo>
                    <a:pt x="118347" y="8769"/>
                  </a:moveTo>
                  <a:cubicBezTo>
                    <a:pt x="102154" y="8769"/>
                    <a:pt x="86914" y="13532"/>
                    <a:pt x="72627" y="21152"/>
                  </a:cubicBezTo>
                  <a:cubicBezTo>
                    <a:pt x="40242" y="41154"/>
                    <a:pt x="18334" y="74492"/>
                    <a:pt x="11667" y="111639"/>
                  </a:cubicBezTo>
                  <a:cubicBezTo>
                    <a:pt x="2142" y="173552"/>
                    <a:pt x="28812" y="235464"/>
                    <a:pt x="80247" y="271659"/>
                  </a:cubicBezTo>
                  <a:cubicBezTo>
                    <a:pt x="92629" y="281184"/>
                    <a:pt x="107869" y="286899"/>
                    <a:pt x="123109" y="288804"/>
                  </a:cubicBezTo>
                  <a:cubicBezTo>
                    <a:pt x="135492" y="291662"/>
                    <a:pt x="148827" y="287852"/>
                    <a:pt x="158352" y="278327"/>
                  </a:cubicBezTo>
                  <a:lnTo>
                    <a:pt x="158352" y="278327"/>
                  </a:lnTo>
                  <a:cubicBezTo>
                    <a:pt x="165019" y="267849"/>
                    <a:pt x="170734" y="256419"/>
                    <a:pt x="173592" y="244989"/>
                  </a:cubicBezTo>
                  <a:cubicBezTo>
                    <a:pt x="175497" y="238322"/>
                    <a:pt x="177402" y="230702"/>
                    <a:pt x="180259" y="224034"/>
                  </a:cubicBezTo>
                  <a:cubicBezTo>
                    <a:pt x="188832" y="203079"/>
                    <a:pt x="198357" y="183077"/>
                    <a:pt x="208834" y="163074"/>
                  </a:cubicBezTo>
                  <a:cubicBezTo>
                    <a:pt x="215502" y="149739"/>
                    <a:pt x="223122" y="135452"/>
                    <a:pt x="228837" y="121164"/>
                  </a:cubicBezTo>
                  <a:cubicBezTo>
                    <a:pt x="238362" y="99257"/>
                    <a:pt x="236457" y="84017"/>
                    <a:pt x="222169" y="69729"/>
                  </a:cubicBezTo>
                  <a:cubicBezTo>
                    <a:pt x="216454" y="64014"/>
                    <a:pt x="208834" y="61157"/>
                    <a:pt x="201214" y="64014"/>
                  </a:cubicBezTo>
                  <a:cubicBezTo>
                    <a:pt x="198357" y="64967"/>
                    <a:pt x="195499" y="64014"/>
                    <a:pt x="194547" y="61157"/>
                  </a:cubicBezTo>
                  <a:cubicBezTo>
                    <a:pt x="194547" y="61157"/>
                    <a:pt x="194547" y="61157"/>
                    <a:pt x="194547" y="61157"/>
                  </a:cubicBezTo>
                  <a:cubicBezTo>
                    <a:pt x="186927" y="39249"/>
                    <a:pt x="169782" y="22104"/>
                    <a:pt x="147874" y="14484"/>
                  </a:cubicBezTo>
                  <a:cubicBezTo>
                    <a:pt x="138349" y="9722"/>
                    <a:pt x="128824" y="8769"/>
                    <a:pt x="118347" y="8769"/>
                  </a:cubicBezTo>
                  <a:lnTo>
                    <a:pt x="118347" y="8769"/>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3" name="图形 160">
              <a:extLst>
                <a:ext uri="{FF2B5EF4-FFF2-40B4-BE49-F238E27FC236}">
                  <a16:creationId xmlns:a16="http://schemas.microsoft.com/office/drawing/2014/main" id="{B9BCEA7B-0187-4DBA-A7F5-6CCD0F47AC60}"/>
                </a:ext>
              </a:extLst>
            </p:cNvPr>
            <p:cNvSpPr/>
            <p:nvPr/>
          </p:nvSpPr>
          <p:spPr>
            <a:xfrm>
              <a:off x="4304795" y="4422961"/>
              <a:ext cx="38242" cy="56197"/>
            </a:xfrm>
            <a:custGeom>
              <a:avLst/>
              <a:gdLst>
                <a:gd name="connsiteX0" fmla="*/ 0 w 38242"/>
                <a:gd name="connsiteY0" fmla="*/ 0 h 56197"/>
                <a:gd name="connsiteX1" fmla="*/ 38100 w 38242"/>
                <a:gd name="connsiteY1" fmla="*/ 45720 h 56197"/>
                <a:gd name="connsiteX2" fmla="*/ 13335 w 38242"/>
                <a:gd name="connsiteY2" fmla="*/ 56197 h 56197"/>
              </a:gdLst>
              <a:ahLst/>
              <a:cxnLst>
                <a:cxn ang="0">
                  <a:pos x="connsiteX0" y="connsiteY0"/>
                </a:cxn>
                <a:cxn ang="0">
                  <a:pos x="connsiteX1" y="connsiteY1"/>
                </a:cxn>
                <a:cxn ang="0">
                  <a:pos x="connsiteX2" y="connsiteY2"/>
                </a:cxn>
              </a:cxnLst>
              <a:rect l="l" t="t" r="r" b="b"/>
              <a:pathLst>
                <a:path w="38242" h="56197">
                  <a:moveTo>
                    <a:pt x="0" y="0"/>
                  </a:moveTo>
                  <a:cubicBezTo>
                    <a:pt x="0" y="0"/>
                    <a:pt x="40957" y="35243"/>
                    <a:pt x="38100" y="45720"/>
                  </a:cubicBezTo>
                  <a:cubicBezTo>
                    <a:pt x="35242" y="56197"/>
                    <a:pt x="13335" y="56197"/>
                    <a:pt x="13335" y="56197"/>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4" name="图形 160">
              <a:extLst>
                <a:ext uri="{FF2B5EF4-FFF2-40B4-BE49-F238E27FC236}">
                  <a16:creationId xmlns:a16="http://schemas.microsoft.com/office/drawing/2014/main" id="{A86C3EDD-1470-446D-9FAA-0EF80D8D3388}"/>
                </a:ext>
              </a:extLst>
            </p:cNvPr>
            <p:cNvSpPr/>
            <p:nvPr/>
          </p:nvSpPr>
          <p:spPr>
            <a:xfrm>
              <a:off x="4300359" y="4418525"/>
              <a:ext cx="46713" cy="65395"/>
            </a:xfrm>
            <a:custGeom>
              <a:avLst/>
              <a:gdLst>
                <a:gd name="connsiteX0" fmla="*/ 17771 w 46713"/>
                <a:gd name="connsiteY0" fmla="*/ 65396 h 65395"/>
                <a:gd name="connsiteX1" fmla="*/ 17771 w 46713"/>
                <a:gd name="connsiteY1" fmla="*/ 65396 h 65395"/>
                <a:gd name="connsiteX2" fmla="*/ 13008 w 46713"/>
                <a:gd name="connsiteY2" fmla="*/ 60633 h 65395"/>
                <a:gd name="connsiteX3" fmla="*/ 17771 w 46713"/>
                <a:gd name="connsiteY3" fmla="*/ 55871 h 65395"/>
                <a:gd name="connsiteX4" fmla="*/ 17771 w 46713"/>
                <a:gd name="connsiteY4" fmla="*/ 55871 h 65395"/>
                <a:gd name="connsiteX5" fmla="*/ 37773 w 46713"/>
                <a:gd name="connsiteY5" fmla="*/ 49203 h 65395"/>
                <a:gd name="connsiteX6" fmla="*/ 1578 w 46713"/>
                <a:gd name="connsiteY6" fmla="*/ 8246 h 65395"/>
                <a:gd name="connsiteX7" fmla="*/ 626 w 46713"/>
                <a:gd name="connsiteY7" fmla="*/ 1578 h 65395"/>
                <a:gd name="connsiteX8" fmla="*/ 7293 w 46713"/>
                <a:gd name="connsiteY8" fmla="*/ 626 h 65395"/>
                <a:gd name="connsiteX9" fmla="*/ 46346 w 46713"/>
                <a:gd name="connsiteY9" fmla="*/ 51108 h 65395"/>
                <a:gd name="connsiteX10" fmla="*/ 17771 w 46713"/>
                <a:gd name="connsiteY10" fmla="*/ 65396 h 6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13" h="65395">
                  <a:moveTo>
                    <a:pt x="17771" y="65396"/>
                  </a:moveTo>
                  <a:lnTo>
                    <a:pt x="17771" y="65396"/>
                  </a:lnTo>
                  <a:cubicBezTo>
                    <a:pt x="14913" y="65396"/>
                    <a:pt x="13008" y="63491"/>
                    <a:pt x="13008" y="60633"/>
                  </a:cubicBezTo>
                  <a:cubicBezTo>
                    <a:pt x="13008" y="57776"/>
                    <a:pt x="14913" y="55871"/>
                    <a:pt x="17771" y="55871"/>
                  </a:cubicBezTo>
                  <a:cubicBezTo>
                    <a:pt x="17771" y="55871"/>
                    <a:pt x="17771" y="55871"/>
                    <a:pt x="17771" y="55871"/>
                  </a:cubicBezTo>
                  <a:cubicBezTo>
                    <a:pt x="22533" y="55871"/>
                    <a:pt x="35868" y="53966"/>
                    <a:pt x="37773" y="49203"/>
                  </a:cubicBezTo>
                  <a:cubicBezTo>
                    <a:pt x="39678" y="43488"/>
                    <a:pt x="21581" y="25391"/>
                    <a:pt x="1578" y="8246"/>
                  </a:cubicBezTo>
                  <a:cubicBezTo>
                    <a:pt x="-327" y="6341"/>
                    <a:pt x="-327" y="3483"/>
                    <a:pt x="626" y="1578"/>
                  </a:cubicBezTo>
                  <a:cubicBezTo>
                    <a:pt x="2531" y="-327"/>
                    <a:pt x="5388" y="-327"/>
                    <a:pt x="7293" y="626"/>
                  </a:cubicBezTo>
                  <a:cubicBezTo>
                    <a:pt x="23486" y="14913"/>
                    <a:pt x="50156" y="39678"/>
                    <a:pt x="46346" y="51108"/>
                  </a:cubicBezTo>
                  <a:cubicBezTo>
                    <a:pt x="43488" y="63491"/>
                    <a:pt x="21581" y="65396"/>
                    <a:pt x="17771" y="6539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5" name="图形 160">
              <a:extLst>
                <a:ext uri="{FF2B5EF4-FFF2-40B4-BE49-F238E27FC236}">
                  <a16:creationId xmlns:a16="http://schemas.microsoft.com/office/drawing/2014/main" id="{F014595A-26D1-4FF8-9FE5-93A3CE7069FA}"/>
                </a:ext>
              </a:extLst>
            </p:cNvPr>
            <p:cNvSpPr/>
            <p:nvPr/>
          </p:nvSpPr>
          <p:spPr>
            <a:xfrm>
              <a:off x="4180970" y="4366763"/>
              <a:ext cx="155591" cy="292638"/>
            </a:xfrm>
            <a:custGeom>
              <a:avLst/>
              <a:gdLst>
                <a:gd name="connsiteX0" fmla="*/ 146685 w 155591"/>
                <a:gd name="connsiteY0" fmla="*/ 292418 h 292638"/>
                <a:gd name="connsiteX1" fmla="*/ 20955 w 155591"/>
                <a:gd name="connsiteY1" fmla="*/ 247650 h 292638"/>
                <a:gd name="connsiteX2" fmla="*/ 0 w 155591"/>
                <a:gd name="connsiteY2" fmla="*/ 156210 h 292638"/>
                <a:gd name="connsiteX3" fmla="*/ 39053 w 155591"/>
                <a:gd name="connsiteY3" fmla="*/ 104775 h 292638"/>
                <a:gd name="connsiteX4" fmla="*/ 100965 w 155591"/>
                <a:gd name="connsiteY4" fmla="*/ 0 h 292638"/>
                <a:gd name="connsiteX5" fmla="*/ 133350 w 155591"/>
                <a:gd name="connsiteY5" fmla="*/ 62865 h 292638"/>
                <a:gd name="connsiteX6" fmla="*/ 155258 w 155591"/>
                <a:gd name="connsiteY6" fmla="*/ 149543 h 292638"/>
                <a:gd name="connsiteX7" fmla="*/ 102870 w 155591"/>
                <a:gd name="connsiteY7" fmla="*/ 179070 h 292638"/>
                <a:gd name="connsiteX8" fmla="*/ 146685 w 155591"/>
                <a:gd name="connsiteY8" fmla="*/ 292418 h 29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91" h="292638">
                  <a:moveTo>
                    <a:pt x="146685" y="292418"/>
                  </a:moveTo>
                  <a:cubicBezTo>
                    <a:pt x="100013" y="296228"/>
                    <a:pt x="20955" y="249555"/>
                    <a:pt x="20955" y="247650"/>
                  </a:cubicBezTo>
                  <a:cubicBezTo>
                    <a:pt x="12382" y="218122"/>
                    <a:pt x="5715" y="187643"/>
                    <a:pt x="0" y="156210"/>
                  </a:cubicBezTo>
                  <a:cubicBezTo>
                    <a:pt x="0" y="156210"/>
                    <a:pt x="31432" y="147638"/>
                    <a:pt x="39053" y="104775"/>
                  </a:cubicBezTo>
                  <a:cubicBezTo>
                    <a:pt x="46673" y="61913"/>
                    <a:pt x="85725" y="55245"/>
                    <a:pt x="100965" y="0"/>
                  </a:cubicBezTo>
                  <a:cubicBezTo>
                    <a:pt x="123825" y="9525"/>
                    <a:pt x="127635" y="42863"/>
                    <a:pt x="133350" y="62865"/>
                  </a:cubicBezTo>
                  <a:cubicBezTo>
                    <a:pt x="141922" y="91440"/>
                    <a:pt x="148590" y="120968"/>
                    <a:pt x="155258" y="149543"/>
                  </a:cubicBezTo>
                  <a:cubicBezTo>
                    <a:pt x="160020" y="167640"/>
                    <a:pt x="112395" y="181928"/>
                    <a:pt x="102870" y="179070"/>
                  </a:cubicBezTo>
                  <a:cubicBezTo>
                    <a:pt x="113348" y="207645"/>
                    <a:pt x="113348" y="207645"/>
                    <a:pt x="146685" y="292418"/>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6" name="图形 160">
              <a:extLst>
                <a:ext uri="{FF2B5EF4-FFF2-40B4-BE49-F238E27FC236}">
                  <a16:creationId xmlns:a16="http://schemas.microsoft.com/office/drawing/2014/main" id="{DF9E4988-8314-4032-AC78-F797E62F5D68}"/>
                </a:ext>
              </a:extLst>
            </p:cNvPr>
            <p:cNvSpPr/>
            <p:nvPr/>
          </p:nvSpPr>
          <p:spPr>
            <a:xfrm>
              <a:off x="4175255" y="4362000"/>
              <a:ext cx="165968" cy="302656"/>
            </a:xfrm>
            <a:custGeom>
              <a:avLst/>
              <a:gdLst>
                <a:gd name="connsiteX0" fmla="*/ 146685 w 165968"/>
                <a:gd name="connsiteY0" fmla="*/ 301943 h 302656"/>
                <a:gd name="connsiteX1" fmla="*/ 20955 w 165968"/>
                <a:gd name="connsiteY1" fmla="*/ 253365 h 302656"/>
                <a:gd name="connsiteX2" fmla="*/ 0 w 165968"/>
                <a:gd name="connsiteY2" fmla="*/ 161925 h 302656"/>
                <a:gd name="connsiteX3" fmla="*/ 3810 w 165968"/>
                <a:gd name="connsiteY3" fmla="*/ 156210 h 302656"/>
                <a:gd name="connsiteX4" fmla="*/ 39052 w 165968"/>
                <a:gd name="connsiteY4" fmla="*/ 108585 h 302656"/>
                <a:gd name="connsiteX5" fmla="*/ 67627 w 165968"/>
                <a:gd name="connsiteY5" fmla="*/ 60007 h 302656"/>
                <a:gd name="connsiteX6" fmla="*/ 101918 w 165968"/>
                <a:gd name="connsiteY6" fmla="*/ 3810 h 302656"/>
                <a:gd name="connsiteX7" fmla="*/ 107632 w 165968"/>
                <a:gd name="connsiteY7" fmla="*/ 0 h 302656"/>
                <a:gd name="connsiteX8" fmla="*/ 107632 w 165968"/>
                <a:gd name="connsiteY8" fmla="*/ 0 h 302656"/>
                <a:gd name="connsiteX9" fmla="*/ 140018 w 165968"/>
                <a:gd name="connsiteY9" fmla="*/ 55245 h 302656"/>
                <a:gd name="connsiteX10" fmla="*/ 142875 w 165968"/>
                <a:gd name="connsiteY10" fmla="*/ 66675 h 302656"/>
                <a:gd name="connsiteX11" fmla="*/ 165735 w 165968"/>
                <a:gd name="connsiteY11" fmla="*/ 153353 h 302656"/>
                <a:gd name="connsiteX12" fmla="*/ 159068 w 165968"/>
                <a:gd name="connsiteY12" fmla="*/ 171450 h 302656"/>
                <a:gd name="connsiteX13" fmla="*/ 115252 w 165968"/>
                <a:gd name="connsiteY13" fmla="*/ 189547 h 302656"/>
                <a:gd name="connsiteX14" fmla="*/ 156210 w 165968"/>
                <a:gd name="connsiteY14" fmla="*/ 295275 h 302656"/>
                <a:gd name="connsiteX15" fmla="*/ 155258 w 165968"/>
                <a:gd name="connsiteY15" fmla="*/ 300038 h 302656"/>
                <a:gd name="connsiteX16" fmla="*/ 151447 w 165968"/>
                <a:gd name="connsiteY16" fmla="*/ 301943 h 302656"/>
                <a:gd name="connsiteX17" fmla="*/ 146685 w 165968"/>
                <a:gd name="connsiteY17" fmla="*/ 301943 h 302656"/>
                <a:gd name="connsiteX18" fmla="*/ 30480 w 165968"/>
                <a:gd name="connsiteY18" fmla="*/ 249555 h 302656"/>
                <a:gd name="connsiteX19" fmla="*/ 144780 w 165968"/>
                <a:gd name="connsiteY19" fmla="*/ 292418 h 302656"/>
                <a:gd name="connsiteX20" fmla="*/ 103822 w 165968"/>
                <a:gd name="connsiteY20" fmla="*/ 186690 h 302656"/>
                <a:gd name="connsiteX21" fmla="*/ 104775 w 165968"/>
                <a:gd name="connsiteY21" fmla="*/ 181928 h 302656"/>
                <a:gd name="connsiteX22" fmla="*/ 109538 w 165968"/>
                <a:gd name="connsiteY22" fmla="*/ 180975 h 302656"/>
                <a:gd name="connsiteX23" fmla="*/ 152400 w 165968"/>
                <a:gd name="connsiteY23" fmla="*/ 165735 h 302656"/>
                <a:gd name="connsiteX24" fmla="*/ 156210 w 165968"/>
                <a:gd name="connsiteY24" fmla="*/ 157163 h 302656"/>
                <a:gd name="connsiteX25" fmla="*/ 134303 w 165968"/>
                <a:gd name="connsiteY25" fmla="*/ 70485 h 302656"/>
                <a:gd name="connsiteX26" fmla="*/ 131445 w 165968"/>
                <a:gd name="connsiteY26" fmla="*/ 59055 h 302656"/>
                <a:gd name="connsiteX27" fmla="*/ 109538 w 165968"/>
                <a:gd name="connsiteY27" fmla="*/ 13335 h 302656"/>
                <a:gd name="connsiteX28" fmla="*/ 75247 w 165968"/>
                <a:gd name="connsiteY28" fmla="*/ 68580 h 302656"/>
                <a:gd name="connsiteX29" fmla="*/ 49530 w 165968"/>
                <a:gd name="connsiteY29" fmla="*/ 112395 h 302656"/>
                <a:gd name="connsiteX30" fmla="*/ 10477 w 165968"/>
                <a:gd name="connsiteY30" fmla="*/ 165735 h 302656"/>
                <a:gd name="connsiteX31" fmla="*/ 30480 w 165968"/>
                <a:gd name="connsiteY31" fmla="*/ 249555 h 30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5968" h="302656">
                  <a:moveTo>
                    <a:pt x="146685" y="301943"/>
                  </a:moveTo>
                  <a:cubicBezTo>
                    <a:pt x="100013" y="301943"/>
                    <a:pt x="23813" y="260033"/>
                    <a:pt x="20955" y="253365"/>
                  </a:cubicBezTo>
                  <a:cubicBezTo>
                    <a:pt x="12382" y="222885"/>
                    <a:pt x="5715" y="192405"/>
                    <a:pt x="0" y="161925"/>
                  </a:cubicBezTo>
                  <a:cubicBezTo>
                    <a:pt x="0" y="159068"/>
                    <a:pt x="952" y="157163"/>
                    <a:pt x="3810" y="156210"/>
                  </a:cubicBezTo>
                  <a:cubicBezTo>
                    <a:pt x="4763" y="156210"/>
                    <a:pt x="32385" y="147638"/>
                    <a:pt x="39052" y="108585"/>
                  </a:cubicBezTo>
                  <a:cubicBezTo>
                    <a:pt x="42863" y="89535"/>
                    <a:pt x="53340" y="73343"/>
                    <a:pt x="67627" y="60007"/>
                  </a:cubicBezTo>
                  <a:cubicBezTo>
                    <a:pt x="83820" y="44768"/>
                    <a:pt x="96202" y="25718"/>
                    <a:pt x="101918" y="3810"/>
                  </a:cubicBezTo>
                  <a:cubicBezTo>
                    <a:pt x="102870" y="953"/>
                    <a:pt x="105727" y="0"/>
                    <a:pt x="107632" y="0"/>
                  </a:cubicBezTo>
                  <a:cubicBezTo>
                    <a:pt x="107632" y="0"/>
                    <a:pt x="107632" y="0"/>
                    <a:pt x="107632" y="0"/>
                  </a:cubicBezTo>
                  <a:cubicBezTo>
                    <a:pt x="128587" y="8573"/>
                    <a:pt x="135255" y="34290"/>
                    <a:pt x="140018" y="55245"/>
                  </a:cubicBezTo>
                  <a:cubicBezTo>
                    <a:pt x="140970" y="59055"/>
                    <a:pt x="141922" y="62865"/>
                    <a:pt x="142875" y="66675"/>
                  </a:cubicBezTo>
                  <a:cubicBezTo>
                    <a:pt x="151447" y="95250"/>
                    <a:pt x="158115" y="124778"/>
                    <a:pt x="165735" y="153353"/>
                  </a:cubicBezTo>
                  <a:cubicBezTo>
                    <a:pt x="166687" y="160020"/>
                    <a:pt x="164783" y="166688"/>
                    <a:pt x="159068" y="171450"/>
                  </a:cubicBezTo>
                  <a:cubicBezTo>
                    <a:pt x="146685" y="180975"/>
                    <a:pt x="131445" y="187643"/>
                    <a:pt x="115252" y="189547"/>
                  </a:cubicBezTo>
                  <a:cubicBezTo>
                    <a:pt x="123825" y="210503"/>
                    <a:pt x="125730" y="218122"/>
                    <a:pt x="156210" y="295275"/>
                  </a:cubicBezTo>
                  <a:cubicBezTo>
                    <a:pt x="157162" y="297180"/>
                    <a:pt x="156210" y="298133"/>
                    <a:pt x="155258" y="300038"/>
                  </a:cubicBezTo>
                  <a:cubicBezTo>
                    <a:pt x="154305" y="300990"/>
                    <a:pt x="153353" y="301943"/>
                    <a:pt x="151447" y="301943"/>
                  </a:cubicBezTo>
                  <a:cubicBezTo>
                    <a:pt x="150495" y="302895"/>
                    <a:pt x="148590" y="302895"/>
                    <a:pt x="146685" y="301943"/>
                  </a:cubicBezTo>
                  <a:close/>
                  <a:moveTo>
                    <a:pt x="30480" y="249555"/>
                  </a:moveTo>
                  <a:cubicBezTo>
                    <a:pt x="39052" y="255270"/>
                    <a:pt x="102870" y="291465"/>
                    <a:pt x="144780" y="292418"/>
                  </a:cubicBezTo>
                  <a:cubicBezTo>
                    <a:pt x="114300" y="214313"/>
                    <a:pt x="114300" y="213360"/>
                    <a:pt x="103822" y="186690"/>
                  </a:cubicBezTo>
                  <a:cubicBezTo>
                    <a:pt x="102870" y="184785"/>
                    <a:pt x="103822" y="182880"/>
                    <a:pt x="104775" y="181928"/>
                  </a:cubicBezTo>
                  <a:cubicBezTo>
                    <a:pt x="105727" y="180975"/>
                    <a:pt x="107632" y="180022"/>
                    <a:pt x="109538" y="180975"/>
                  </a:cubicBezTo>
                  <a:cubicBezTo>
                    <a:pt x="124777" y="180975"/>
                    <a:pt x="140018" y="175260"/>
                    <a:pt x="152400" y="165735"/>
                  </a:cubicBezTo>
                  <a:cubicBezTo>
                    <a:pt x="156210" y="162878"/>
                    <a:pt x="157162" y="160020"/>
                    <a:pt x="156210" y="157163"/>
                  </a:cubicBezTo>
                  <a:cubicBezTo>
                    <a:pt x="149543" y="128588"/>
                    <a:pt x="141922" y="99060"/>
                    <a:pt x="134303" y="70485"/>
                  </a:cubicBezTo>
                  <a:cubicBezTo>
                    <a:pt x="133350" y="66675"/>
                    <a:pt x="132397" y="62865"/>
                    <a:pt x="131445" y="59055"/>
                  </a:cubicBezTo>
                  <a:cubicBezTo>
                    <a:pt x="127635" y="42863"/>
                    <a:pt x="122872" y="22860"/>
                    <a:pt x="109538" y="13335"/>
                  </a:cubicBezTo>
                  <a:cubicBezTo>
                    <a:pt x="102870" y="34290"/>
                    <a:pt x="90488" y="53340"/>
                    <a:pt x="75247" y="68580"/>
                  </a:cubicBezTo>
                  <a:cubicBezTo>
                    <a:pt x="61913" y="80010"/>
                    <a:pt x="53340" y="95250"/>
                    <a:pt x="49530" y="112395"/>
                  </a:cubicBezTo>
                  <a:cubicBezTo>
                    <a:pt x="46672" y="135255"/>
                    <a:pt x="32385" y="156210"/>
                    <a:pt x="10477" y="165735"/>
                  </a:cubicBezTo>
                  <a:cubicBezTo>
                    <a:pt x="13335" y="179070"/>
                    <a:pt x="22860" y="224790"/>
                    <a:pt x="30480" y="24955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7" name="图形 160">
              <a:extLst>
                <a:ext uri="{FF2B5EF4-FFF2-40B4-BE49-F238E27FC236}">
                  <a16:creationId xmlns:a16="http://schemas.microsoft.com/office/drawing/2014/main" id="{9937AD7A-C317-4FAB-9BD0-5A7E36AE9472}"/>
                </a:ext>
              </a:extLst>
            </p:cNvPr>
            <p:cNvSpPr/>
            <p:nvPr/>
          </p:nvSpPr>
          <p:spPr>
            <a:xfrm>
              <a:off x="4292413" y="4496303"/>
              <a:ext cx="37147" cy="8643"/>
            </a:xfrm>
            <a:custGeom>
              <a:avLst/>
              <a:gdLst>
                <a:gd name="connsiteX0" fmla="*/ 37148 w 37147"/>
                <a:gd name="connsiteY0" fmla="*/ 0 h 8643"/>
                <a:gd name="connsiteX1" fmla="*/ 2857 w 37147"/>
                <a:gd name="connsiteY1" fmla="*/ 2857 h 8643"/>
                <a:gd name="connsiteX2" fmla="*/ 0 w 37147"/>
                <a:gd name="connsiteY2" fmla="*/ 0 h 8643"/>
              </a:gdLst>
              <a:ahLst/>
              <a:cxnLst>
                <a:cxn ang="0">
                  <a:pos x="connsiteX0" y="connsiteY0"/>
                </a:cxn>
                <a:cxn ang="0">
                  <a:pos x="connsiteX1" y="connsiteY1"/>
                </a:cxn>
                <a:cxn ang="0">
                  <a:pos x="connsiteX2" y="connsiteY2"/>
                </a:cxn>
              </a:cxnLst>
              <a:rect l="l" t="t" r="r" b="b"/>
              <a:pathLst>
                <a:path w="37147" h="8643">
                  <a:moveTo>
                    <a:pt x="37148" y="0"/>
                  </a:moveTo>
                  <a:cubicBezTo>
                    <a:pt x="28575" y="10477"/>
                    <a:pt x="13335" y="11430"/>
                    <a:pt x="2857" y="2857"/>
                  </a:cubicBezTo>
                  <a:cubicBezTo>
                    <a:pt x="1905" y="1905"/>
                    <a:pt x="952" y="952"/>
                    <a:pt x="0"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8" name="图形 160">
              <a:extLst>
                <a:ext uri="{FF2B5EF4-FFF2-40B4-BE49-F238E27FC236}">
                  <a16:creationId xmlns:a16="http://schemas.microsoft.com/office/drawing/2014/main" id="{B171C35D-1E8F-44A0-907A-31E1B3B70F91}"/>
                </a:ext>
              </a:extLst>
            </p:cNvPr>
            <p:cNvSpPr/>
            <p:nvPr/>
          </p:nvSpPr>
          <p:spPr>
            <a:xfrm>
              <a:off x="4288126" y="4492017"/>
              <a:ext cx="45720" cy="18573"/>
            </a:xfrm>
            <a:custGeom>
              <a:avLst/>
              <a:gdLst>
                <a:gd name="connsiteX0" fmla="*/ 22384 w 45720"/>
                <a:gd name="connsiteY0" fmla="*/ 18574 h 18573"/>
                <a:gd name="connsiteX1" fmla="*/ 1429 w 45720"/>
                <a:gd name="connsiteY1" fmla="*/ 9049 h 18573"/>
                <a:gd name="connsiteX2" fmla="*/ 1429 w 45720"/>
                <a:gd name="connsiteY2" fmla="*/ 2381 h 18573"/>
                <a:gd name="connsiteX3" fmla="*/ 8096 w 45720"/>
                <a:gd name="connsiteY3" fmla="*/ 2381 h 18573"/>
                <a:gd name="connsiteX4" fmla="*/ 8096 w 45720"/>
                <a:gd name="connsiteY4" fmla="*/ 2381 h 18573"/>
                <a:gd name="connsiteX5" fmla="*/ 22384 w 45720"/>
                <a:gd name="connsiteY5" fmla="*/ 9049 h 18573"/>
                <a:gd name="connsiteX6" fmla="*/ 37624 w 45720"/>
                <a:gd name="connsiteY6" fmla="*/ 1429 h 18573"/>
                <a:gd name="connsiteX7" fmla="*/ 44291 w 45720"/>
                <a:gd name="connsiteY7" fmla="*/ 1429 h 18573"/>
                <a:gd name="connsiteX8" fmla="*/ 44291 w 45720"/>
                <a:gd name="connsiteY8" fmla="*/ 8096 h 18573"/>
                <a:gd name="connsiteX9" fmla="*/ 22384 w 45720"/>
                <a:gd name="connsiteY9" fmla="*/ 18574 h 18573"/>
                <a:gd name="connsiteX10" fmla="*/ 22384 w 45720"/>
                <a:gd name="connsiteY10" fmla="*/ 18574 h 1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 h="18573">
                  <a:moveTo>
                    <a:pt x="22384" y="18574"/>
                  </a:moveTo>
                  <a:cubicBezTo>
                    <a:pt x="14764" y="18574"/>
                    <a:pt x="7144" y="14764"/>
                    <a:pt x="1429" y="9049"/>
                  </a:cubicBezTo>
                  <a:cubicBezTo>
                    <a:pt x="-476" y="7144"/>
                    <a:pt x="-476" y="4286"/>
                    <a:pt x="1429" y="2381"/>
                  </a:cubicBezTo>
                  <a:cubicBezTo>
                    <a:pt x="3334" y="476"/>
                    <a:pt x="6191" y="476"/>
                    <a:pt x="8096" y="2381"/>
                  </a:cubicBezTo>
                  <a:lnTo>
                    <a:pt x="8096" y="2381"/>
                  </a:lnTo>
                  <a:cubicBezTo>
                    <a:pt x="11906" y="7144"/>
                    <a:pt x="16669" y="9049"/>
                    <a:pt x="22384" y="9049"/>
                  </a:cubicBezTo>
                  <a:cubicBezTo>
                    <a:pt x="28099" y="8096"/>
                    <a:pt x="33814" y="6191"/>
                    <a:pt x="37624" y="1429"/>
                  </a:cubicBezTo>
                  <a:cubicBezTo>
                    <a:pt x="39529" y="-476"/>
                    <a:pt x="42386" y="-476"/>
                    <a:pt x="44291" y="1429"/>
                  </a:cubicBezTo>
                  <a:cubicBezTo>
                    <a:pt x="46196" y="3334"/>
                    <a:pt x="46196" y="6191"/>
                    <a:pt x="44291" y="8096"/>
                  </a:cubicBezTo>
                  <a:cubicBezTo>
                    <a:pt x="39529" y="14764"/>
                    <a:pt x="30956" y="18574"/>
                    <a:pt x="22384" y="18574"/>
                  </a:cubicBezTo>
                  <a:lnTo>
                    <a:pt x="22384" y="18574"/>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89" name="图形 160">
              <a:extLst>
                <a:ext uri="{FF2B5EF4-FFF2-40B4-BE49-F238E27FC236}">
                  <a16:creationId xmlns:a16="http://schemas.microsoft.com/office/drawing/2014/main" id="{9B601841-1C8D-47E4-B470-2EA97B09E157}"/>
                </a:ext>
              </a:extLst>
            </p:cNvPr>
            <p:cNvSpPr/>
            <p:nvPr/>
          </p:nvSpPr>
          <p:spPr>
            <a:xfrm>
              <a:off x="4242882" y="4539166"/>
              <a:ext cx="55244" cy="45719"/>
            </a:xfrm>
            <a:custGeom>
              <a:avLst/>
              <a:gdLst>
                <a:gd name="connsiteX0" fmla="*/ 40957 w 55244"/>
                <a:gd name="connsiteY0" fmla="*/ 7620 h 45719"/>
                <a:gd name="connsiteX1" fmla="*/ 0 w 55244"/>
                <a:gd name="connsiteY1" fmla="*/ 0 h 45719"/>
                <a:gd name="connsiteX2" fmla="*/ 55245 w 55244"/>
                <a:gd name="connsiteY2" fmla="*/ 45720 h 45719"/>
                <a:gd name="connsiteX3" fmla="*/ 40957 w 55244"/>
                <a:gd name="connsiteY3" fmla="*/ 7620 h 45719"/>
              </a:gdLst>
              <a:ahLst/>
              <a:cxnLst>
                <a:cxn ang="0">
                  <a:pos x="connsiteX0" y="connsiteY0"/>
                </a:cxn>
                <a:cxn ang="0">
                  <a:pos x="connsiteX1" y="connsiteY1"/>
                </a:cxn>
                <a:cxn ang="0">
                  <a:pos x="connsiteX2" y="connsiteY2"/>
                </a:cxn>
                <a:cxn ang="0">
                  <a:pos x="connsiteX3" y="connsiteY3"/>
                </a:cxn>
              </a:cxnLst>
              <a:rect l="l" t="t" r="r" b="b"/>
              <a:pathLst>
                <a:path w="55244" h="45719">
                  <a:moveTo>
                    <a:pt x="40957" y="7620"/>
                  </a:moveTo>
                  <a:cubicBezTo>
                    <a:pt x="26670" y="10477"/>
                    <a:pt x="12382" y="8573"/>
                    <a:pt x="0" y="0"/>
                  </a:cubicBezTo>
                  <a:cubicBezTo>
                    <a:pt x="0" y="0"/>
                    <a:pt x="14288" y="43815"/>
                    <a:pt x="55245" y="45720"/>
                  </a:cubicBezTo>
                  <a:lnTo>
                    <a:pt x="40957" y="762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0" name="图形 160">
              <a:extLst>
                <a:ext uri="{FF2B5EF4-FFF2-40B4-BE49-F238E27FC236}">
                  <a16:creationId xmlns:a16="http://schemas.microsoft.com/office/drawing/2014/main" id="{DB7D1232-3D34-45BA-ACFC-F76C09C4B382}"/>
                </a:ext>
              </a:extLst>
            </p:cNvPr>
            <p:cNvSpPr/>
            <p:nvPr/>
          </p:nvSpPr>
          <p:spPr>
            <a:xfrm>
              <a:off x="4237746" y="4534641"/>
              <a:ext cx="64548" cy="55430"/>
            </a:xfrm>
            <a:custGeom>
              <a:avLst/>
              <a:gdLst>
                <a:gd name="connsiteX0" fmla="*/ 60381 w 64548"/>
                <a:gd name="connsiteY0" fmla="*/ 55007 h 55430"/>
                <a:gd name="connsiteX1" fmla="*/ 60381 w 64548"/>
                <a:gd name="connsiteY1" fmla="*/ 55007 h 55430"/>
                <a:gd name="connsiteX2" fmla="*/ 374 w 64548"/>
                <a:gd name="connsiteY2" fmla="*/ 6429 h 55430"/>
                <a:gd name="connsiteX3" fmla="*/ 2279 w 64548"/>
                <a:gd name="connsiteY3" fmla="*/ 714 h 55430"/>
                <a:gd name="connsiteX4" fmla="*/ 7994 w 64548"/>
                <a:gd name="connsiteY4" fmla="*/ 714 h 55430"/>
                <a:gd name="connsiteX5" fmla="*/ 44189 w 64548"/>
                <a:gd name="connsiteY5" fmla="*/ 7382 h 55430"/>
                <a:gd name="connsiteX6" fmla="*/ 49904 w 64548"/>
                <a:gd name="connsiteY6" fmla="*/ 10239 h 55430"/>
                <a:gd name="connsiteX7" fmla="*/ 64191 w 64548"/>
                <a:gd name="connsiteY7" fmla="*/ 48339 h 55430"/>
                <a:gd name="connsiteX8" fmla="*/ 61334 w 64548"/>
                <a:gd name="connsiteY8" fmla="*/ 55007 h 55430"/>
                <a:gd name="connsiteX9" fmla="*/ 60381 w 64548"/>
                <a:gd name="connsiteY9" fmla="*/ 55007 h 55430"/>
                <a:gd name="connsiteX10" fmla="*/ 60381 w 64548"/>
                <a:gd name="connsiteY10" fmla="*/ 55007 h 55430"/>
                <a:gd name="connsiteX11" fmla="*/ 15614 w 64548"/>
                <a:gd name="connsiteY11" fmla="*/ 16907 h 55430"/>
                <a:gd name="connsiteX12" fmla="*/ 52761 w 64548"/>
                <a:gd name="connsiteY12" fmla="*/ 45482 h 55430"/>
                <a:gd name="connsiteX13" fmla="*/ 42284 w 64548"/>
                <a:gd name="connsiteY13" fmla="*/ 17859 h 55430"/>
                <a:gd name="connsiteX14" fmla="*/ 15614 w 64548"/>
                <a:gd name="connsiteY14" fmla="*/ 16907 h 55430"/>
                <a:gd name="connsiteX15" fmla="*/ 15614 w 64548"/>
                <a:gd name="connsiteY15" fmla="*/ 16907 h 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48" h="55430">
                  <a:moveTo>
                    <a:pt x="60381" y="55007"/>
                  </a:moveTo>
                  <a:lnTo>
                    <a:pt x="60381" y="55007"/>
                  </a:lnTo>
                  <a:cubicBezTo>
                    <a:pt x="16566" y="53102"/>
                    <a:pt x="1326" y="8334"/>
                    <a:pt x="374" y="6429"/>
                  </a:cubicBezTo>
                  <a:cubicBezTo>
                    <a:pt x="-579" y="4524"/>
                    <a:pt x="374" y="1667"/>
                    <a:pt x="2279" y="714"/>
                  </a:cubicBezTo>
                  <a:cubicBezTo>
                    <a:pt x="4184" y="-238"/>
                    <a:pt x="6089" y="-238"/>
                    <a:pt x="7994" y="714"/>
                  </a:cubicBezTo>
                  <a:cubicBezTo>
                    <a:pt x="18471" y="7382"/>
                    <a:pt x="31806" y="10239"/>
                    <a:pt x="44189" y="7382"/>
                  </a:cubicBezTo>
                  <a:cubicBezTo>
                    <a:pt x="46094" y="6429"/>
                    <a:pt x="48951" y="8334"/>
                    <a:pt x="49904" y="10239"/>
                  </a:cubicBezTo>
                  <a:lnTo>
                    <a:pt x="64191" y="48339"/>
                  </a:lnTo>
                  <a:cubicBezTo>
                    <a:pt x="65144" y="51197"/>
                    <a:pt x="64191" y="54054"/>
                    <a:pt x="61334" y="55007"/>
                  </a:cubicBezTo>
                  <a:cubicBezTo>
                    <a:pt x="62286" y="55007"/>
                    <a:pt x="61334" y="55959"/>
                    <a:pt x="60381" y="55007"/>
                  </a:cubicBezTo>
                  <a:lnTo>
                    <a:pt x="60381" y="55007"/>
                  </a:lnTo>
                  <a:close/>
                  <a:moveTo>
                    <a:pt x="15614" y="16907"/>
                  </a:moveTo>
                  <a:cubicBezTo>
                    <a:pt x="23234" y="31194"/>
                    <a:pt x="36569" y="41672"/>
                    <a:pt x="52761" y="45482"/>
                  </a:cubicBezTo>
                  <a:lnTo>
                    <a:pt x="42284" y="17859"/>
                  </a:lnTo>
                  <a:cubicBezTo>
                    <a:pt x="33711" y="18812"/>
                    <a:pt x="24186" y="18812"/>
                    <a:pt x="15614" y="16907"/>
                  </a:cubicBezTo>
                  <a:lnTo>
                    <a:pt x="15614" y="1690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1" name="图形 160">
              <a:extLst>
                <a:ext uri="{FF2B5EF4-FFF2-40B4-BE49-F238E27FC236}">
                  <a16:creationId xmlns:a16="http://schemas.microsoft.com/office/drawing/2014/main" id="{C233E0FC-B5FE-43A5-8241-AB8EF3FFF351}"/>
                </a:ext>
              </a:extLst>
            </p:cNvPr>
            <p:cNvSpPr/>
            <p:nvPr/>
          </p:nvSpPr>
          <p:spPr>
            <a:xfrm rot="20869825">
              <a:off x="4286598" y="4401124"/>
              <a:ext cx="7619" cy="20954"/>
            </a:xfrm>
            <a:custGeom>
              <a:avLst/>
              <a:gdLst>
                <a:gd name="connsiteX0" fmla="*/ 7620 w 7619"/>
                <a:gd name="connsiteY0" fmla="*/ 10477 h 20954"/>
                <a:gd name="connsiteX1" fmla="*/ 3810 w 7619"/>
                <a:gd name="connsiteY1" fmla="*/ 20954 h 20954"/>
                <a:gd name="connsiteX2" fmla="*/ 0 w 7619"/>
                <a:gd name="connsiteY2" fmla="*/ 10477 h 20954"/>
                <a:gd name="connsiteX3" fmla="*/ 3810 w 7619"/>
                <a:gd name="connsiteY3" fmla="*/ 0 h 20954"/>
                <a:gd name="connsiteX4" fmla="*/ 7620 w 7619"/>
                <a:gd name="connsiteY4" fmla="*/ 10477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20954">
                  <a:moveTo>
                    <a:pt x="7620" y="10477"/>
                  </a:moveTo>
                  <a:cubicBezTo>
                    <a:pt x="7620" y="16264"/>
                    <a:pt x="5914" y="20954"/>
                    <a:pt x="3810" y="20954"/>
                  </a:cubicBezTo>
                  <a:cubicBezTo>
                    <a:pt x="1706" y="20954"/>
                    <a:pt x="0" y="16264"/>
                    <a:pt x="0" y="10477"/>
                  </a:cubicBezTo>
                  <a:cubicBezTo>
                    <a:pt x="0" y="4691"/>
                    <a:pt x="1706" y="0"/>
                    <a:pt x="3810" y="0"/>
                  </a:cubicBezTo>
                  <a:cubicBezTo>
                    <a:pt x="5914" y="0"/>
                    <a:pt x="7620" y="4691"/>
                    <a:pt x="7620" y="1047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2" name="图形 160">
              <a:extLst>
                <a:ext uri="{FF2B5EF4-FFF2-40B4-BE49-F238E27FC236}">
                  <a16:creationId xmlns:a16="http://schemas.microsoft.com/office/drawing/2014/main" id="{D64BE6EA-4895-413F-B81A-B26CD0DFD8CF}"/>
                </a:ext>
              </a:extLst>
            </p:cNvPr>
            <p:cNvSpPr/>
            <p:nvPr/>
          </p:nvSpPr>
          <p:spPr>
            <a:xfrm>
              <a:off x="4196537" y="4425580"/>
              <a:ext cx="53965" cy="75485"/>
            </a:xfrm>
            <a:custGeom>
              <a:avLst/>
              <a:gdLst>
                <a:gd name="connsiteX0" fmla="*/ 53966 w 53965"/>
                <a:gd name="connsiteY0" fmla="*/ 28813 h 75485"/>
                <a:gd name="connsiteX1" fmla="*/ 39678 w 53965"/>
                <a:gd name="connsiteY1" fmla="*/ 11668 h 75485"/>
                <a:gd name="connsiteX2" fmla="*/ 25391 w 53965"/>
                <a:gd name="connsiteY2" fmla="*/ 2143 h 75485"/>
                <a:gd name="connsiteX3" fmla="*/ 8246 w 53965"/>
                <a:gd name="connsiteY3" fmla="*/ 2143 h 75485"/>
                <a:gd name="connsiteX4" fmla="*/ 626 w 53965"/>
                <a:gd name="connsiteY4" fmla="*/ 14526 h 75485"/>
                <a:gd name="connsiteX5" fmla="*/ 1578 w 53965"/>
                <a:gd name="connsiteY5" fmla="*/ 29766 h 75485"/>
                <a:gd name="connsiteX6" fmla="*/ 46346 w 53965"/>
                <a:gd name="connsiteY6" fmla="*/ 75486 h 75485"/>
                <a:gd name="connsiteX7" fmla="*/ 44441 w 53965"/>
                <a:gd name="connsiteY7" fmla="*/ 74533 h 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5" h="75485">
                  <a:moveTo>
                    <a:pt x="53966" y="28813"/>
                  </a:moveTo>
                  <a:cubicBezTo>
                    <a:pt x="51108" y="22146"/>
                    <a:pt x="46346" y="15478"/>
                    <a:pt x="39678" y="11668"/>
                  </a:cubicBezTo>
                  <a:cubicBezTo>
                    <a:pt x="35868" y="7858"/>
                    <a:pt x="31106" y="4048"/>
                    <a:pt x="25391" y="2143"/>
                  </a:cubicBezTo>
                  <a:cubicBezTo>
                    <a:pt x="19676" y="-714"/>
                    <a:pt x="13961" y="-714"/>
                    <a:pt x="8246" y="2143"/>
                  </a:cubicBezTo>
                  <a:cubicBezTo>
                    <a:pt x="4436" y="5001"/>
                    <a:pt x="1578" y="8811"/>
                    <a:pt x="626" y="14526"/>
                  </a:cubicBezTo>
                  <a:cubicBezTo>
                    <a:pt x="-327" y="19288"/>
                    <a:pt x="-327" y="25003"/>
                    <a:pt x="1578" y="29766"/>
                  </a:cubicBezTo>
                  <a:cubicBezTo>
                    <a:pt x="7293" y="51673"/>
                    <a:pt x="24438" y="69771"/>
                    <a:pt x="46346" y="75486"/>
                  </a:cubicBezTo>
                  <a:lnTo>
                    <a:pt x="44441" y="74533"/>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3" name="图形 160">
              <a:extLst>
                <a:ext uri="{FF2B5EF4-FFF2-40B4-BE49-F238E27FC236}">
                  <a16:creationId xmlns:a16="http://schemas.microsoft.com/office/drawing/2014/main" id="{0A4A123B-CBDC-4BBE-8E58-1893508E800B}"/>
                </a:ext>
              </a:extLst>
            </p:cNvPr>
            <p:cNvSpPr/>
            <p:nvPr/>
          </p:nvSpPr>
          <p:spPr>
            <a:xfrm>
              <a:off x="4191774" y="4421770"/>
              <a:ext cx="62785" cy="84058"/>
            </a:xfrm>
            <a:custGeom>
              <a:avLst/>
              <a:gdLst>
                <a:gd name="connsiteX0" fmla="*/ 50156 w 62785"/>
                <a:gd name="connsiteY0" fmla="*/ 84058 h 84058"/>
                <a:gd name="connsiteX1" fmla="*/ 49203 w 62785"/>
                <a:gd name="connsiteY1" fmla="*/ 84058 h 84058"/>
                <a:gd name="connsiteX2" fmla="*/ 1578 w 62785"/>
                <a:gd name="connsiteY2" fmla="*/ 34528 h 84058"/>
                <a:gd name="connsiteX3" fmla="*/ 626 w 62785"/>
                <a:gd name="connsiteY3" fmla="*/ 17383 h 84058"/>
                <a:gd name="connsiteX4" fmla="*/ 11103 w 62785"/>
                <a:gd name="connsiteY4" fmla="*/ 2143 h 84058"/>
                <a:gd name="connsiteX5" fmla="*/ 32058 w 62785"/>
                <a:gd name="connsiteY5" fmla="*/ 2143 h 84058"/>
                <a:gd name="connsiteX6" fmla="*/ 47298 w 62785"/>
                <a:gd name="connsiteY6" fmla="*/ 12621 h 84058"/>
                <a:gd name="connsiteX7" fmla="*/ 62538 w 62785"/>
                <a:gd name="connsiteY7" fmla="*/ 31671 h 84058"/>
                <a:gd name="connsiteX8" fmla="*/ 58728 w 62785"/>
                <a:gd name="connsiteY8" fmla="*/ 38338 h 84058"/>
                <a:gd name="connsiteX9" fmla="*/ 52061 w 62785"/>
                <a:gd name="connsiteY9" fmla="*/ 34528 h 84058"/>
                <a:gd name="connsiteX10" fmla="*/ 39678 w 62785"/>
                <a:gd name="connsiteY10" fmla="*/ 19288 h 84058"/>
                <a:gd name="connsiteX11" fmla="*/ 26343 w 62785"/>
                <a:gd name="connsiteY11" fmla="*/ 9763 h 84058"/>
                <a:gd name="connsiteX12" fmla="*/ 13961 w 62785"/>
                <a:gd name="connsiteY12" fmla="*/ 9763 h 84058"/>
                <a:gd name="connsiteX13" fmla="*/ 8246 w 62785"/>
                <a:gd name="connsiteY13" fmla="*/ 18336 h 84058"/>
                <a:gd name="connsiteX14" fmla="*/ 9198 w 62785"/>
                <a:gd name="connsiteY14" fmla="*/ 31671 h 84058"/>
                <a:gd name="connsiteX15" fmla="*/ 46346 w 62785"/>
                <a:gd name="connsiteY15" fmla="*/ 73581 h 84058"/>
                <a:gd name="connsiteX16" fmla="*/ 50156 w 62785"/>
                <a:gd name="connsiteY16" fmla="*/ 74533 h 84058"/>
                <a:gd name="connsiteX17" fmla="*/ 52061 w 62785"/>
                <a:gd name="connsiteY17" fmla="*/ 75486 h 84058"/>
                <a:gd name="connsiteX18" fmla="*/ 53966 w 62785"/>
                <a:gd name="connsiteY18" fmla="*/ 81201 h 84058"/>
                <a:gd name="connsiteX19" fmla="*/ 50156 w 62785"/>
                <a:gd name="connsiteY19" fmla="*/ 84058 h 8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85" h="84058">
                  <a:moveTo>
                    <a:pt x="50156" y="84058"/>
                  </a:moveTo>
                  <a:cubicBezTo>
                    <a:pt x="50156" y="84058"/>
                    <a:pt x="49203" y="84058"/>
                    <a:pt x="49203" y="84058"/>
                  </a:cubicBezTo>
                  <a:cubicBezTo>
                    <a:pt x="25391" y="77391"/>
                    <a:pt x="7293" y="58341"/>
                    <a:pt x="1578" y="34528"/>
                  </a:cubicBezTo>
                  <a:cubicBezTo>
                    <a:pt x="-327" y="28813"/>
                    <a:pt x="-327" y="23098"/>
                    <a:pt x="626" y="17383"/>
                  </a:cubicBezTo>
                  <a:cubicBezTo>
                    <a:pt x="1578" y="10716"/>
                    <a:pt x="5388" y="5001"/>
                    <a:pt x="11103" y="2143"/>
                  </a:cubicBezTo>
                  <a:cubicBezTo>
                    <a:pt x="17771" y="-714"/>
                    <a:pt x="25391" y="-714"/>
                    <a:pt x="32058" y="2143"/>
                  </a:cubicBezTo>
                  <a:cubicBezTo>
                    <a:pt x="37773" y="5001"/>
                    <a:pt x="42536" y="8811"/>
                    <a:pt x="47298" y="12621"/>
                  </a:cubicBezTo>
                  <a:cubicBezTo>
                    <a:pt x="53966" y="17383"/>
                    <a:pt x="59681" y="24051"/>
                    <a:pt x="62538" y="31671"/>
                  </a:cubicBezTo>
                  <a:cubicBezTo>
                    <a:pt x="63491" y="34528"/>
                    <a:pt x="61586" y="37386"/>
                    <a:pt x="58728" y="38338"/>
                  </a:cubicBezTo>
                  <a:cubicBezTo>
                    <a:pt x="55871" y="39291"/>
                    <a:pt x="53013" y="37386"/>
                    <a:pt x="52061" y="34528"/>
                  </a:cubicBezTo>
                  <a:cubicBezTo>
                    <a:pt x="49203" y="28813"/>
                    <a:pt x="45393" y="23098"/>
                    <a:pt x="39678" y="19288"/>
                  </a:cubicBezTo>
                  <a:cubicBezTo>
                    <a:pt x="35868" y="15478"/>
                    <a:pt x="31106" y="12621"/>
                    <a:pt x="26343" y="9763"/>
                  </a:cubicBezTo>
                  <a:cubicBezTo>
                    <a:pt x="22533" y="7858"/>
                    <a:pt x="17771" y="7858"/>
                    <a:pt x="13961" y="9763"/>
                  </a:cubicBezTo>
                  <a:cubicBezTo>
                    <a:pt x="11103" y="11668"/>
                    <a:pt x="8246" y="15478"/>
                    <a:pt x="8246" y="18336"/>
                  </a:cubicBezTo>
                  <a:cubicBezTo>
                    <a:pt x="7293" y="23098"/>
                    <a:pt x="7293" y="26908"/>
                    <a:pt x="9198" y="31671"/>
                  </a:cubicBezTo>
                  <a:cubicBezTo>
                    <a:pt x="13961" y="50721"/>
                    <a:pt x="27296" y="65961"/>
                    <a:pt x="46346" y="73581"/>
                  </a:cubicBezTo>
                  <a:cubicBezTo>
                    <a:pt x="47298" y="73581"/>
                    <a:pt x="48251" y="73581"/>
                    <a:pt x="50156" y="74533"/>
                  </a:cubicBezTo>
                  <a:lnTo>
                    <a:pt x="52061" y="75486"/>
                  </a:lnTo>
                  <a:cubicBezTo>
                    <a:pt x="53966" y="76438"/>
                    <a:pt x="54918" y="79296"/>
                    <a:pt x="53966" y="81201"/>
                  </a:cubicBezTo>
                  <a:cubicBezTo>
                    <a:pt x="53013" y="83106"/>
                    <a:pt x="52061" y="84058"/>
                    <a:pt x="50156" y="8405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4" name="图形 160">
              <a:extLst>
                <a:ext uri="{FF2B5EF4-FFF2-40B4-BE49-F238E27FC236}">
                  <a16:creationId xmlns:a16="http://schemas.microsoft.com/office/drawing/2014/main" id="{A539E4A6-1914-42DB-A600-7C44CE010C6E}"/>
                </a:ext>
              </a:extLst>
            </p:cNvPr>
            <p:cNvSpPr/>
            <p:nvPr/>
          </p:nvSpPr>
          <p:spPr>
            <a:xfrm>
              <a:off x="4133345" y="4602507"/>
              <a:ext cx="291507" cy="457676"/>
            </a:xfrm>
            <a:custGeom>
              <a:avLst/>
              <a:gdLst>
                <a:gd name="connsiteX0" fmla="*/ 230505 w 291507"/>
                <a:gd name="connsiteY0" fmla="*/ 38576 h 457676"/>
                <a:gd name="connsiteX1" fmla="*/ 47625 w 291507"/>
                <a:gd name="connsiteY1" fmla="*/ 15716 h 457676"/>
                <a:gd name="connsiteX2" fmla="*/ 0 w 291507"/>
                <a:gd name="connsiteY2" fmla="*/ 457676 h 457676"/>
                <a:gd name="connsiteX3" fmla="*/ 291465 w 291507"/>
                <a:gd name="connsiteY3" fmla="*/ 437674 h 457676"/>
                <a:gd name="connsiteX4" fmla="*/ 230505 w 291507"/>
                <a:gd name="connsiteY4" fmla="*/ 38576 h 45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07" h="457676">
                  <a:moveTo>
                    <a:pt x="230505" y="38576"/>
                  </a:moveTo>
                  <a:cubicBezTo>
                    <a:pt x="230505" y="38576"/>
                    <a:pt x="95250" y="-30004"/>
                    <a:pt x="47625" y="15716"/>
                  </a:cubicBezTo>
                  <a:cubicBezTo>
                    <a:pt x="0" y="61436"/>
                    <a:pt x="1905" y="210026"/>
                    <a:pt x="0" y="457676"/>
                  </a:cubicBezTo>
                  <a:lnTo>
                    <a:pt x="291465" y="437674"/>
                  </a:lnTo>
                  <a:cubicBezTo>
                    <a:pt x="291465" y="437674"/>
                    <a:pt x="295275" y="73819"/>
                    <a:pt x="230505" y="38576"/>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5" name="图形 160">
              <a:extLst>
                <a:ext uri="{FF2B5EF4-FFF2-40B4-BE49-F238E27FC236}">
                  <a16:creationId xmlns:a16="http://schemas.microsoft.com/office/drawing/2014/main" id="{986A347F-28AB-4044-B57E-7216DDDF0DD6}"/>
                </a:ext>
              </a:extLst>
            </p:cNvPr>
            <p:cNvSpPr/>
            <p:nvPr/>
          </p:nvSpPr>
          <p:spPr>
            <a:xfrm>
              <a:off x="4206765" y="4621423"/>
              <a:ext cx="611710" cy="218976"/>
            </a:xfrm>
            <a:custGeom>
              <a:avLst/>
              <a:gdLst>
                <a:gd name="connsiteX0" fmla="*/ 272338 w 611710"/>
                <a:gd name="connsiteY0" fmla="*/ 115863 h 218976"/>
                <a:gd name="connsiteX1" fmla="*/ 500938 w 611710"/>
                <a:gd name="connsiteY1" fmla="*/ 120625 h 218976"/>
                <a:gd name="connsiteX2" fmla="*/ 563803 w 611710"/>
                <a:gd name="connsiteY2" fmla="*/ 81573 h 218976"/>
                <a:gd name="connsiteX3" fmla="*/ 539038 w 611710"/>
                <a:gd name="connsiteY3" fmla="*/ 122530 h 218976"/>
                <a:gd name="connsiteX4" fmla="*/ 609523 w 611710"/>
                <a:gd name="connsiteY4" fmla="*/ 113005 h 218976"/>
                <a:gd name="connsiteX5" fmla="*/ 580948 w 611710"/>
                <a:gd name="connsiteY5" fmla="*/ 177775 h 218976"/>
                <a:gd name="connsiteX6" fmla="*/ 513320 w 611710"/>
                <a:gd name="connsiteY6" fmla="*/ 195873 h 218976"/>
                <a:gd name="connsiteX7" fmla="*/ 223760 w 611710"/>
                <a:gd name="connsiteY7" fmla="*/ 197778 h 218976"/>
                <a:gd name="connsiteX8" fmla="*/ 1828 w 611710"/>
                <a:gd name="connsiteY8" fmla="*/ 72048 h 218976"/>
                <a:gd name="connsiteX9" fmla="*/ 86600 w 611710"/>
                <a:gd name="connsiteY9" fmla="*/ 9183 h 218976"/>
                <a:gd name="connsiteX10" fmla="*/ 272338 w 611710"/>
                <a:gd name="connsiteY10" fmla="*/ 115863 h 21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710" h="218976">
                  <a:moveTo>
                    <a:pt x="272338" y="115863"/>
                  </a:moveTo>
                  <a:cubicBezTo>
                    <a:pt x="292340" y="116815"/>
                    <a:pt x="481888" y="139675"/>
                    <a:pt x="500938" y="120625"/>
                  </a:cubicBezTo>
                  <a:cubicBezTo>
                    <a:pt x="520940" y="101575"/>
                    <a:pt x="561898" y="74905"/>
                    <a:pt x="563803" y="81573"/>
                  </a:cubicBezTo>
                  <a:cubicBezTo>
                    <a:pt x="566660" y="88240"/>
                    <a:pt x="539038" y="122530"/>
                    <a:pt x="539038" y="122530"/>
                  </a:cubicBezTo>
                  <a:cubicBezTo>
                    <a:pt x="539038" y="122530"/>
                    <a:pt x="599998" y="103480"/>
                    <a:pt x="609523" y="113005"/>
                  </a:cubicBezTo>
                  <a:cubicBezTo>
                    <a:pt x="619048" y="122530"/>
                    <a:pt x="595235" y="165393"/>
                    <a:pt x="580948" y="177775"/>
                  </a:cubicBezTo>
                  <a:cubicBezTo>
                    <a:pt x="577138" y="181585"/>
                    <a:pt x="537133" y="189205"/>
                    <a:pt x="513320" y="195873"/>
                  </a:cubicBezTo>
                  <a:cubicBezTo>
                    <a:pt x="406640" y="226353"/>
                    <a:pt x="263765" y="226353"/>
                    <a:pt x="223760" y="197778"/>
                  </a:cubicBezTo>
                  <a:cubicBezTo>
                    <a:pt x="167563" y="160630"/>
                    <a:pt x="10400" y="85383"/>
                    <a:pt x="1828" y="72048"/>
                  </a:cubicBezTo>
                  <a:cubicBezTo>
                    <a:pt x="-7697" y="58713"/>
                    <a:pt x="19925" y="-27965"/>
                    <a:pt x="86600" y="9183"/>
                  </a:cubicBezTo>
                  <a:cubicBezTo>
                    <a:pt x="86600" y="9183"/>
                    <a:pt x="252335" y="114910"/>
                    <a:pt x="272338" y="115863"/>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6" name="图形 160">
              <a:extLst>
                <a:ext uri="{FF2B5EF4-FFF2-40B4-BE49-F238E27FC236}">
                  <a16:creationId xmlns:a16="http://schemas.microsoft.com/office/drawing/2014/main" id="{D1EBEAA7-013A-46BE-8C5C-CE997B181542}"/>
                </a:ext>
              </a:extLst>
            </p:cNvPr>
            <p:cNvSpPr/>
            <p:nvPr/>
          </p:nvSpPr>
          <p:spPr>
            <a:xfrm>
              <a:off x="4202385" y="4616950"/>
              <a:ext cx="622475" cy="228920"/>
            </a:xfrm>
            <a:custGeom>
              <a:avLst/>
              <a:gdLst>
                <a:gd name="connsiteX0" fmla="*/ 345298 w 622475"/>
                <a:gd name="connsiteY0" fmla="*/ 228921 h 228920"/>
                <a:gd name="connsiteX1" fmla="*/ 225283 w 622475"/>
                <a:gd name="connsiteY1" fmla="*/ 207013 h 228920"/>
                <a:gd name="connsiteX2" fmla="*/ 93838 w 622475"/>
                <a:gd name="connsiteY2" fmla="*/ 132718 h 228920"/>
                <a:gd name="connsiteX3" fmla="*/ 2398 w 622475"/>
                <a:gd name="connsiteY3" fmla="*/ 79378 h 228920"/>
                <a:gd name="connsiteX4" fmla="*/ 20495 w 622475"/>
                <a:gd name="connsiteY4" fmla="*/ 18418 h 228920"/>
                <a:gd name="connsiteX5" fmla="*/ 93838 w 622475"/>
                <a:gd name="connsiteY5" fmla="*/ 9846 h 228920"/>
                <a:gd name="connsiteX6" fmla="*/ 277670 w 622475"/>
                <a:gd name="connsiteY6" fmla="*/ 116526 h 228920"/>
                <a:gd name="connsiteX7" fmla="*/ 303388 w 622475"/>
                <a:gd name="connsiteY7" fmla="*/ 118431 h 228920"/>
                <a:gd name="connsiteX8" fmla="*/ 502461 w 622475"/>
                <a:gd name="connsiteY8" fmla="*/ 122241 h 228920"/>
                <a:gd name="connsiteX9" fmla="*/ 569136 w 622475"/>
                <a:gd name="connsiteY9" fmla="*/ 81283 h 228920"/>
                <a:gd name="connsiteX10" fmla="*/ 573898 w 622475"/>
                <a:gd name="connsiteY10" fmla="*/ 85093 h 228920"/>
                <a:gd name="connsiteX11" fmla="*/ 557705 w 622475"/>
                <a:gd name="connsiteY11" fmla="*/ 118431 h 228920"/>
                <a:gd name="connsiteX12" fmla="*/ 618665 w 622475"/>
                <a:gd name="connsiteY12" fmla="*/ 113668 h 228920"/>
                <a:gd name="connsiteX13" fmla="*/ 622476 w 622475"/>
                <a:gd name="connsiteY13" fmla="*/ 124146 h 228920"/>
                <a:gd name="connsiteX14" fmla="*/ 590090 w 622475"/>
                <a:gd name="connsiteY14" fmla="*/ 185106 h 228920"/>
                <a:gd name="connsiteX15" fmla="*/ 552943 w 622475"/>
                <a:gd name="connsiteY15" fmla="*/ 196536 h 228920"/>
                <a:gd name="connsiteX16" fmla="*/ 520558 w 622475"/>
                <a:gd name="connsiteY16" fmla="*/ 205108 h 228920"/>
                <a:gd name="connsiteX17" fmla="*/ 345298 w 622475"/>
                <a:gd name="connsiteY17" fmla="*/ 228921 h 228920"/>
                <a:gd name="connsiteX18" fmla="*/ 59548 w 622475"/>
                <a:gd name="connsiteY18" fmla="*/ 8893 h 228920"/>
                <a:gd name="connsiteX19" fmla="*/ 27163 w 622475"/>
                <a:gd name="connsiteY19" fmla="*/ 24133 h 228920"/>
                <a:gd name="connsiteX20" fmla="*/ 10018 w 622475"/>
                <a:gd name="connsiteY20" fmla="*/ 72711 h 228920"/>
                <a:gd name="connsiteX21" fmla="*/ 98600 w 622475"/>
                <a:gd name="connsiteY21" fmla="*/ 123193 h 228920"/>
                <a:gd name="connsiteX22" fmla="*/ 230998 w 622475"/>
                <a:gd name="connsiteY22" fmla="*/ 198441 h 228920"/>
                <a:gd name="connsiteX23" fmla="*/ 516748 w 622475"/>
                <a:gd name="connsiteY23" fmla="*/ 195583 h 228920"/>
                <a:gd name="connsiteX24" fmla="*/ 550086 w 622475"/>
                <a:gd name="connsiteY24" fmla="*/ 187011 h 228920"/>
                <a:gd name="connsiteX25" fmla="*/ 583423 w 622475"/>
                <a:gd name="connsiteY25" fmla="*/ 177486 h 228920"/>
                <a:gd name="connsiteX26" fmla="*/ 611998 w 622475"/>
                <a:gd name="connsiteY26" fmla="*/ 123193 h 228920"/>
                <a:gd name="connsiteX27" fmla="*/ 611045 w 622475"/>
                <a:gd name="connsiteY27" fmla="*/ 119383 h 228920"/>
                <a:gd name="connsiteX28" fmla="*/ 545323 w 622475"/>
                <a:gd name="connsiteY28" fmla="*/ 130813 h 228920"/>
                <a:gd name="connsiteX29" fmla="*/ 539608 w 622475"/>
                <a:gd name="connsiteY29" fmla="*/ 128908 h 228920"/>
                <a:gd name="connsiteX30" fmla="*/ 539608 w 622475"/>
                <a:gd name="connsiteY30" fmla="*/ 123193 h 228920"/>
                <a:gd name="connsiteX31" fmla="*/ 562468 w 622475"/>
                <a:gd name="connsiteY31" fmla="*/ 89856 h 228920"/>
                <a:gd name="connsiteX32" fmla="*/ 508175 w 622475"/>
                <a:gd name="connsiteY32" fmla="*/ 127003 h 228920"/>
                <a:gd name="connsiteX33" fmla="*/ 300530 w 622475"/>
                <a:gd name="connsiteY33" fmla="*/ 125098 h 228920"/>
                <a:gd name="connsiteX34" fmla="*/ 274813 w 622475"/>
                <a:gd name="connsiteY34" fmla="*/ 123193 h 228920"/>
                <a:gd name="connsiteX35" fmla="*/ 86218 w 622475"/>
                <a:gd name="connsiteY35" fmla="*/ 15561 h 228920"/>
                <a:gd name="connsiteX36" fmla="*/ 59548 w 622475"/>
                <a:gd name="connsiteY36" fmla="*/ 8893 h 22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475" h="228920">
                  <a:moveTo>
                    <a:pt x="345298" y="228921"/>
                  </a:moveTo>
                  <a:cubicBezTo>
                    <a:pt x="291958" y="228921"/>
                    <a:pt x="246238" y="221301"/>
                    <a:pt x="225283" y="207013"/>
                  </a:cubicBezTo>
                  <a:cubicBezTo>
                    <a:pt x="196708" y="187963"/>
                    <a:pt x="142415" y="158436"/>
                    <a:pt x="93838" y="132718"/>
                  </a:cubicBezTo>
                  <a:cubicBezTo>
                    <a:pt x="38593" y="104143"/>
                    <a:pt x="7160" y="86046"/>
                    <a:pt x="2398" y="79378"/>
                  </a:cubicBezTo>
                  <a:cubicBezTo>
                    <a:pt x="-4270" y="69853"/>
                    <a:pt x="3350" y="38421"/>
                    <a:pt x="20495" y="18418"/>
                  </a:cubicBezTo>
                  <a:cubicBezTo>
                    <a:pt x="31925" y="6036"/>
                    <a:pt x="55738" y="-11109"/>
                    <a:pt x="93838" y="9846"/>
                  </a:cubicBezTo>
                  <a:cubicBezTo>
                    <a:pt x="157655" y="50803"/>
                    <a:pt x="264336" y="115573"/>
                    <a:pt x="277670" y="116526"/>
                  </a:cubicBezTo>
                  <a:cubicBezTo>
                    <a:pt x="281480" y="116526"/>
                    <a:pt x="291005" y="117478"/>
                    <a:pt x="303388" y="118431"/>
                  </a:cubicBezTo>
                  <a:cubicBezTo>
                    <a:pt x="349108" y="123193"/>
                    <a:pt x="488173" y="136528"/>
                    <a:pt x="502461" y="122241"/>
                  </a:cubicBezTo>
                  <a:cubicBezTo>
                    <a:pt x="516748" y="107953"/>
                    <a:pt x="557705" y="78426"/>
                    <a:pt x="569136" y="81283"/>
                  </a:cubicBezTo>
                  <a:cubicBezTo>
                    <a:pt x="571040" y="81283"/>
                    <a:pt x="572945" y="83188"/>
                    <a:pt x="573898" y="85093"/>
                  </a:cubicBezTo>
                  <a:cubicBezTo>
                    <a:pt x="575803" y="89856"/>
                    <a:pt x="570088" y="101286"/>
                    <a:pt x="557705" y="118431"/>
                  </a:cubicBezTo>
                  <a:cubicBezTo>
                    <a:pt x="579613" y="112716"/>
                    <a:pt x="610093" y="106048"/>
                    <a:pt x="618665" y="113668"/>
                  </a:cubicBezTo>
                  <a:cubicBezTo>
                    <a:pt x="621523" y="116526"/>
                    <a:pt x="622476" y="120336"/>
                    <a:pt x="622476" y="124146"/>
                  </a:cubicBezTo>
                  <a:cubicBezTo>
                    <a:pt x="622476" y="141291"/>
                    <a:pt x="601520" y="174628"/>
                    <a:pt x="590090" y="185106"/>
                  </a:cubicBezTo>
                  <a:cubicBezTo>
                    <a:pt x="587233" y="187963"/>
                    <a:pt x="577708" y="189868"/>
                    <a:pt x="552943" y="196536"/>
                  </a:cubicBezTo>
                  <a:cubicBezTo>
                    <a:pt x="541513" y="199393"/>
                    <a:pt x="530083" y="202251"/>
                    <a:pt x="520558" y="205108"/>
                  </a:cubicBezTo>
                  <a:cubicBezTo>
                    <a:pt x="462455" y="221301"/>
                    <a:pt x="403400" y="228921"/>
                    <a:pt x="345298" y="228921"/>
                  </a:cubicBezTo>
                  <a:close/>
                  <a:moveTo>
                    <a:pt x="59548" y="8893"/>
                  </a:moveTo>
                  <a:cubicBezTo>
                    <a:pt x="47165" y="8893"/>
                    <a:pt x="34783" y="14608"/>
                    <a:pt x="27163" y="24133"/>
                  </a:cubicBezTo>
                  <a:cubicBezTo>
                    <a:pt x="10018" y="43183"/>
                    <a:pt x="7160" y="68901"/>
                    <a:pt x="10018" y="72711"/>
                  </a:cubicBezTo>
                  <a:cubicBezTo>
                    <a:pt x="13828" y="78426"/>
                    <a:pt x="58595" y="101286"/>
                    <a:pt x="98600" y="123193"/>
                  </a:cubicBezTo>
                  <a:cubicBezTo>
                    <a:pt x="147178" y="148911"/>
                    <a:pt x="202423" y="178438"/>
                    <a:pt x="230998" y="198441"/>
                  </a:cubicBezTo>
                  <a:cubicBezTo>
                    <a:pt x="267193" y="224158"/>
                    <a:pt x="406258" y="227016"/>
                    <a:pt x="516748" y="195583"/>
                  </a:cubicBezTo>
                  <a:cubicBezTo>
                    <a:pt x="526273" y="192726"/>
                    <a:pt x="538655" y="189868"/>
                    <a:pt x="550086" y="187011"/>
                  </a:cubicBezTo>
                  <a:cubicBezTo>
                    <a:pt x="561515" y="184153"/>
                    <a:pt x="572945" y="181296"/>
                    <a:pt x="583423" y="177486"/>
                  </a:cubicBezTo>
                  <a:cubicBezTo>
                    <a:pt x="594853" y="167961"/>
                    <a:pt x="611998" y="137481"/>
                    <a:pt x="611998" y="123193"/>
                  </a:cubicBezTo>
                  <a:cubicBezTo>
                    <a:pt x="611998" y="122241"/>
                    <a:pt x="611998" y="120336"/>
                    <a:pt x="611045" y="119383"/>
                  </a:cubicBezTo>
                  <a:cubicBezTo>
                    <a:pt x="607236" y="115573"/>
                    <a:pt x="576755" y="121288"/>
                    <a:pt x="545323" y="130813"/>
                  </a:cubicBezTo>
                  <a:cubicBezTo>
                    <a:pt x="543418" y="131766"/>
                    <a:pt x="541513" y="130813"/>
                    <a:pt x="539608" y="128908"/>
                  </a:cubicBezTo>
                  <a:cubicBezTo>
                    <a:pt x="538655" y="127003"/>
                    <a:pt x="538655" y="125098"/>
                    <a:pt x="539608" y="123193"/>
                  </a:cubicBezTo>
                  <a:cubicBezTo>
                    <a:pt x="548180" y="112716"/>
                    <a:pt x="555801" y="102238"/>
                    <a:pt x="562468" y="89856"/>
                  </a:cubicBezTo>
                  <a:cubicBezTo>
                    <a:pt x="542465" y="99381"/>
                    <a:pt x="524368" y="112716"/>
                    <a:pt x="508175" y="127003"/>
                  </a:cubicBezTo>
                  <a:cubicBezTo>
                    <a:pt x="491983" y="142243"/>
                    <a:pt x="399590" y="134623"/>
                    <a:pt x="300530" y="125098"/>
                  </a:cubicBezTo>
                  <a:cubicBezTo>
                    <a:pt x="288148" y="124146"/>
                    <a:pt x="278623" y="123193"/>
                    <a:pt x="274813" y="123193"/>
                  </a:cubicBezTo>
                  <a:cubicBezTo>
                    <a:pt x="253858" y="122241"/>
                    <a:pt x="103363" y="26038"/>
                    <a:pt x="86218" y="15561"/>
                  </a:cubicBezTo>
                  <a:cubicBezTo>
                    <a:pt x="79550" y="11751"/>
                    <a:pt x="69073" y="8893"/>
                    <a:pt x="59548" y="889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7" name="图形 160">
              <a:extLst>
                <a:ext uri="{FF2B5EF4-FFF2-40B4-BE49-F238E27FC236}">
                  <a16:creationId xmlns:a16="http://schemas.microsoft.com/office/drawing/2014/main" id="{2A1A1B29-A49D-430D-AAF9-8A53D65C3B44}"/>
                </a:ext>
              </a:extLst>
            </p:cNvPr>
            <p:cNvSpPr/>
            <p:nvPr/>
          </p:nvSpPr>
          <p:spPr>
            <a:xfrm>
              <a:off x="3995232" y="5040181"/>
              <a:ext cx="518159" cy="458681"/>
            </a:xfrm>
            <a:custGeom>
              <a:avLst/>
              <a:gdLst>
                <a:gd name="connsiteX0" fmla="*/ 138113 w 518159"/>
                <a:gd name="connsiteY0" fmla="*/ 20002 h 458681"/>
                <a:gd name="connsiteX1" fmla="*/ 0 w 518159"/>
                <a:gd name="connsiteY1" fmla="*/ 360997 h 458681"/>
                <a:gd name="connsiteX2" fmla="*/ 518160 w 518159"/>
                <a:gd name="connsiteY2" fmla="*/ 454342 h 458681"/>
                <a:gd name="connsiteX3" fmla="*/ 429578 w 518159"/>
                <a:gd name="connsiteY3" fmla="*/ 0 h 458681"/>
                <a:gd name="connsiteX4" fmla="*/ 138113 w 518159"/>
                <a:gd name="connsiteY4" fmla="*/ 20002 h 45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159" h="458681">
                  <a:moveTo>
                    <a:pt x="138113" y="20002"/>
                  </a:moveTo>
                  <a:lnTo>
                    <a:pt x="0" y="360997"/>
                  </a:lnTo>
                  <a:cubicBezTo>
                    <a:pt x="0" y="360997"/>
                    <a:pt x="355283" y="482917"/>
                    <a:pt x="518160" y="454342"/>
                  </a:cubicBezTo>
                  <a:lnTo>
                    <a:pt x="429578" y="0"/>
                  </a:lnTo>
                  <a:lnTo>
                    <a:pt x="138113" y="2000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8" name="图形 160">
              <a:extLst>
                <a:ext uri="{FF2B5EF4-FFF2-40B4-BE49-F238E27FC236}">
                  <a16:creationId xmlns:a16="http://schemas.microsoft.com/office/drawing/2014/main" id="{F05F7B36-2C9E-4500-8A5F-D1270A294AE7}"/>
                </a:ext>
              </a:extLst>
            </p:cNvPr>
            <p:cNvSpPr/>
            <p:nvPr/>
          </p:nvSpPr>
          <p:spPr>
            <a:xfrm>
              <a:off x="3989756" y="5034466"/>
              <a:ext cx="527446" cy="468872"/>
            </a:xfrm>
            <a:custGeom>
              <a:avLst/>
              <a:gdLst>
                <a:gd name="connsiteX0" fmla="*/ 465534 w 527446"/>
                <a:gd name="connsiteY0" fmla="*/ 468630 h 468872"/>
                <a:gd name="connsiteX1" fmla="*/ 3572 w 527446"/>
                <a:gd name="connsiteY1" fmla="*/ 370523 h 468872"/>
                <a:gd name="connsiteX2" fmla="*/ 714 w 527446"/>
                <a:gd name="connsiteY2" fmla="*/ 367665 h 468872"/>
                <a:gd name="connsiteX3" fmla="*/ 714 w 527446"/>
                <a:gd name="connsiteY3" fmla="*/ 363855 h 468872"/>
                <a:gd name="connsiteX4" fmla="*/ 138827 w 527446"/>
                <a:gd name="connsiteY4" fmla="*/ 22860 h 468872"/>
                <a:gd name="connsiteX5" fmla="*/ 142637 w 527446"/>
                <a:gd name="connsiteY5" fmla="*/ 20002 h 468872"/>
                <a:gd name="connsiteX6" fmla="*/ 434102 w 527446"/>
                <a:gd name="connsiteY6" fmla="*/ 0 h 468872"/>
                <a:gd name="connsiteX7" fmla="*/ 438864 w 527446"/>
                <a:gd name="connsiteY7" fmla="*/ 3810 h 468872"/>
                <a:gd name="connsiteX8" fmla="*/ 527447 w 527446"/>
                <a:gd name="connsiteY8" fmla="*/ 458153 h 468872"/>
                <a:gd name="connsiteX9" fmla="*/ 526494 w 527446"/>
                <a:gd name="connsiteY9" fmla="*/ 461962 h 468872"/>
                <a:gd name="connsiteX10" fmla="*/ 523637 w 527446"/>
                <a:gd name="connsiteY10" fmla="*/ 463868 h 468872"/>
                <a:gd name="connsiteX11" fmla="*/ 465534 w 527446"/>
                <a:gd name="connsiteY11" fmla="*/ 468630 h 468872"/>
                <a:gd name="connsiteX12" fmla="*/ 11192 w 527446"/>
                <a:gd name="connsiteY12" fmla="*/ 363855 h 468872"/>
                <a:gd name="connsiteX13" fmla="*/ 516969 w 527446"/>
                <a:gd name="connsiteY13" fmla="*/ 456248 h 468872"/>
                <a:gd name="connsiteX14" fmla="*/ 430292 w 527446"/>
                <a:gd name="connsiteY14" fmla="*/ 11430 h 468872"/>
                <a:gd name="connsiteX15" fmla="*/ 146447 w 527446"/>
                <a:gd name="connsiteY15" fmla="*/ 30480 h 468872"/>
                <a:gd name="connsiteX16" fmla="*/ 11192 w 527446"/>
                <a:gd name="connsiteY16" fmla="*/ 363855 h 46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446" h="468872">
                  <a:moveTo>
                    <a:pt x="465534" y="468630"/>
                  </a:moveTo>
                  <a:cubicBezTo>
                    <a:pt x="291227" y="468630"/>
                    <a:pt x="15954" y="375285"/>
                    <a:pt x="3572" y="370523"/>
                  </a:cubicBezTo>
                  <a:cubicBezTo>
                    <a:pt x="2619" y="370523"/>
                    <a:pt x="1667" y="369570"/>
                    <a:pt x="714" y="367665"/>
                  </a:cubicBezTo>
                  <a:cubicBezTo>
                    <a:pt x="-238" y="366712"/>
                    <a:pt x="-238" y="364807"/>
                    <a:pt x="714" y="363855"/>
                  </a:cubicBezTo>
                  <a:lnTo>
                    <a:pt x="138827" y="22860"/>
                  </a:lnTo>
                  <a:cubicBezTo>
                    <a:pt x="139779" y="20955"/>
                    <a:pt x="140732" y="20002"/>
                    <a:pt x="142637" y="20002"/>
                  </a:cubicBezTo>
                  <a:lnTo>
                    <a:pt x="434102" y="0"/>
                  </a:lnTo>
                  <a:cubicBezTo>
                    <a:pt x="436959" y="0"/>
                    <a:pt x="438864" y="1905"/>
                    <a:pt x="438864" y="3810"/>
                  </a:cubicBezTo>
                  <a:lnTo>
                    <a:pt x="527447" y="458153"/>
                  </a:lnTo>
                  <a:cubicBezTo>
                    <a:pt x="527447" y="459105"/>
                    <a:pt x="527447" y="461010"/>
                    <a:pt x="526494" y="461962"/>
                  </a:cubicBezTo>
                  <a:cubicBezTo>
                    <a:pt x="525542" y="462915"/>
                    <a:pt x="524589" y="463868"/>
                    <a:pt x="523637" y="463868"/>
                  </a:cubicBezTo>
                  <a:cubicBezTo>
                    <a:pt x="504587" y="467678"/>
                    <a:pt x="485537" y="469582"/>
                    <a:pt x="465534" y="468630"/>
                  </a:cubicBezTo>
                  <a:close/>
                  <a:moveTo>
                    <a:pt x="11192" y="363855"/>
                  </a:moveTo>
                  <a:cubicBezTo>
                    <a:pt x="54054" y="378143"/>
                    <a:pt x="365522" y="479107"/>
                    <a:pt x="516969" y="456248"/>
                  </a:cubicBezTo>
                  <a:lnTo>
                    <a:pt x="430292" y="11430"/>
                  </a:lnTo>
                  <a:lnTo>
                    <a:pt x="146447" y="30480"/>
                  </a:lnTo>
                  <a:lnTo>
                    <a:pt x="11192" y="36385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9" name="图形 160">
              <a:extLst>
                <a:ext uri="{FF2B5EF4-FFF2-40B4-BE49-F238E27FC236}">
                  <a16:creationId xmlns:a16="http://schemas.microsoft.com/office/drawing/2014/main" id="{DB7FB1B8-4271-46DE-B8A8-BCDD9CF9D25B}"/>
                </a:ext>
              </a:extLst>
            </p:cNvPr>
            <p:cNvSpPr/>
            <p:nvPr/>
          </p:nvSpPr>
          <p:spPr>
            <a:xfrm>
              <a:off x="4242671" y="5786940"/>
              <a:ext cx="201299" cy="103557"/>
            </a:xfrm>
            <a:custGeom>
              <a:avLst/>
              <a:gdLst>
                <a:gd name="connsiteX0" fmla="*/ 18309 w 201299"/>
                <a:gd name="connsiteY0" fmla="*/ 0 h 103557"/>
                <a:gd name="connsiteX1" fmla="*/ 2116 w 201299"/>
                <a:gd name="connsiteY1" fmla="*/ 73343 h 103557"/>
                <a:gd name="connsiteX2" fmla="*/ 201189 w 201299"/>
                <a:gd name="connsiteY2" fmla="*/ 97155 h 103557"/>
                <a:gd name="connsiteX3" fmla="*/ 109749 w 201299"/>
                <a:gd name="connsiteY3" fmla="*/ 16193 h 103557"/>
                <a:gd name="connsiteX4" fmla="*/ 18309 w 201299"/>
                <a:gd name="connsiteY4" fmla="*/ 0 h 10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99" h="103557">
                  <a:moveTo>
                    <a:pt x="18309" y="0"/>
                  </a:moveTo>
                  <a:cubicBezTo>
                    <a:pt x="18309" y="0"/>
                    <a:pt x="-7409" y="68580"/>
                    <a:pt x="2116" y="73343"/>
                  </a:cubicBezTo>
                  <a:cubicBezTo>
                    <a:pt x="11641" y="78105"/>
                    <a:pt x="197379" y="119063"/>
                    <a:pt x="201189" y="97155"/>
                  </a:cubicBezTo>
                  <a:cubicBezTo>
                    <a:pt x="204999" y="74295"/>
                    <a:pt x="109749" y="16193"/>
                    <a:pt x="109749" y="16193"/>
                  </a:cubicBezTo>
                  <a:lnTo>
                    <a:pt x="18309"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0" name="图形 160">
              <a:extLst>
                <a:ext uri="{FF2B5EF4-FFF2-40B4-BE49-F238E27FC236}">
                  <a16:creationId xmlns:a16="http://schemas.microsoft.com/office/drawing/2014/main" id="{4426390D-E7CC-484A-8A7C-A67A59FFF6F6}"/>
                </a:ext>
              </a:extLst>
            </p:cNvPr>
            <p:cNvSpPr/>
            <p:nvPr/>
          </p:nvSpPr>
          <p:spPr>
            <a:xfrm>
              <a:off x="4238550" y="5782877"/>
              <a:ext cx="212116" cy="112648"/>
            </a:xfrm>
            <a:custGeom>
              <a:avLst/>
              <a:gdLst>
                <a:gd name="connsiteX0" fmla="*/ 181497 w 212116"/>
                <a:gd name="connsiteY0" fmla="*/ 112648 h 112648"/>
                <a:gd name="connsiteX1" fmla="*/ 4332 w 212116"/>
                <a:gd name="connsiteY1" fmla="*/ 82168 h 112648"/>
                <a:gd name="connsiteX2" fmla="*/ 18620 w 212116"/>
                <a:gd name="connsiteY2" fmla="*/ 3111 h 112648"/>
                <a:gd name="connsiteX3" fmla="*/ 24335 w 212116"/>
                <a:gd name="connsiteY3" fmla="*/ 253 h 112648"/>
                <a:gd name="connsiteX4" fmla="*/ 115775 w 212116"/>
                <a:gd name="connsiteY4" fmla="*/ 16446 h 112648"/>
                <a:gd name="connsiteX5" fmla="*/ 117680 w 212116"/>
                <a:gd name="connsiteY5" fmla="*/ 17398 h 112648"/>
                <a:gd name="connsiteX6" fmla="*/ 211977 w 212116"/>
                <a:gd name="connsiteY6" fmla="*/ 103123 h 112648"/>
                <a:gd name="connsiteX7" fmla="*/ 206262 w 212116"/>
                <a:gd name="connsiteY7" fmla="*/ 110743 h 112648"/>
                <a:gd name="connsiteX8" fmla="*/ 181497 w 212116"/>
                <a:gd name="connsiteY8" fmla="*/ 112648 h 112648"/>
                <a:gd name="connsiteX9" fmla="*/ 10047 w 212116"/>
                <a:gd name="connsiteY9" fmla="*/ 72643 h 112648"/>
                <a:gd name="connsiteX10" fmla="*/ 106250 w 212116"/>
                <a:gd name="connsiteY10" fmla="*/ 93598 h 112648"/>
                <a:gd name="connsiteX11" fmla="*/ 202452 w 212116"/>
                <a:gd name="connsiteY11" fmla="*/ 99313 h 112648"/>
                <a:gd name="connsiteX12" fmla="*/ 113870 w 212116"/>
                <a:gd name="connsiteY12" fmla="*/ 24066 h 112648"/>
                <a:gd name="connsiteX13" fmla="*/ 27192 w 212116"/>
                <a:gd name="connsiteY13" fmla="*/ 8826 h 112648"/>
                <a:gd name="connsiteX14" fmla="*/ 10047 w 212116"/>
                <a:gd name="connsiteY14" fmla="*/ 72643 h 112648"/>
                <a:gd name="connsiteX15" fmla="*/ 10047 w 212116"/>
                <a:gd name="connsiteY15" fmla="*/ 73596 h 112648"/>
                <a:gd name="connsiteX16" fmla="*/ 10047 w 212116"/>
                <a:gd name="connsiteY16" fmla="*/ 73596 h 1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116" h="112648">
                  <a:moveTo>
                    <a:pt x="181497" y="112648"/>
                  </a:moveTo>
                  <a:cubicBezTo>
                    <a:pt x="127205" y="112648"/>
                    <a:pt x="11000" y="85026"/>
                    <a:pt x="4332" y="82168"/>
                  </a:cubicBezTo>
                  <a:cubicBezTo>
                    <a:pt x="1475" y="80263"/>
                    <a:pt x="-9003" y="75501"/>
                    <a:pt x="18620" y="3111"/>
                  </a:cubicBezTo>
                  <a:cubicBezTo>
                    <a:pt x="19572" y="1206"/>
                    <a:pt x="21477" y="-699"/>
                    <a:pt x="24335" y="253"/>
                  </a:cubicBezTo>
                  <a:lnTo>
                    <a:pt x="115775" y="16446"/>
                  </a:lnTo>
                  <a:cubicBezTo>
                    <a:pt x="116727" y="16446"/>
                    <a:pt x="116727" y="16446"/>
                    <a:pt x="117680" y="17398"/>
                  </a:cubicBezTo>
                  <a:cubicBezTo>
                    <a:pt x="140540" y="31686"/>
                    <a:pt x="215787" y="79311"/>
                    <a:pt x="211977" y="103123"/>
                  </a:cubicBezTo>
                  <a:cubicBezTo>
                    <a:pt x="211025" y="105981"/>
                    <a:pt x="209120" y="108838"/>
                    <a:pt x="206262" y="110743"/>
                  </a:cubicBezTo>
                  <a:cubicBezTo>
                    <a:pt x="197690" y="111696"/>
                    <a:pt x="190070" y="112648"/>
                    <a:pt x="181497" y="112648"/>
                  </a:cubicBezTo>
                  <a:close/>
                  <a:moveTo>
                    <a:pt x="10047" y="72643"/>
                  </a:moveTo>
                  <a:cubicBezTo>
                    <a:pt x="41480" y="81216"/>
                    <a:pt x="73865" y="87883"/>
                    <a:pt x="106250" y="93598"/>
                  </a:cubicBezTo>
                  <a:cubicBezTo>
                    <a:pt x="193880" y="108838"/>
                    <a:pt x="201500" y="99313"/>
                    <a:pt x="202452" y="99313"/>
                  </a:cubicBezTo>
                  <a:cubicBezTo>
                    <a:pt x="204357" y="87883"/>
                    <a:pt x="158637" y="51688"/>
                    <a:pt x="113870" y="24066"/>
                  </a:cubicBezTo>
                  <a:lnTo>
                    <a:pt x="27192" y="8826"/>
                  </a:lnTo>
                  <a:cubicBezTo>
                    <a:pt x="15762" y="36448"/>
                    <a:pt x="7190" y="66928"/>
                    <a:pt x="10047" y="72643"/>
                  </a:cubicBezTo>
                  <a:close/>
                  <a:moveTo>
                    <a:pt x="10047" y="73596"/>
                  </a:moveTo>
                  <a:lnTo>
                    <a:pt x="10047" y="7359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1" name="图形 160">
              <a:extLst>
                <a:ext uri="{FF2B5EF4-FFF2-40B4-BE49-F238E27FC236}">
                  <a16:creationId xmlns:a16="http://schemas.microsoft.com/office/drawing/2014/main" id="{4EF78114-9976-4BBD-8D2C-455125514252}"/>
                </a:ext>
              </a:extLst>
            </p:cNvPr>
            <p:cNvSpPr/>
            <p:nvPr/>
          </p:nvSpPr>
          <p:spPr>
            <a:xfrm>
              <a:off x="5858101" y="5364983"/>
              <a:ext cx="152621" cy="212112"/>
            </a:xfrm>
            <a:custGeom>
              <a:avLst/>
              <a:gdLst>
                <a:gd name="connsiteX0" fmla="*/ 40227 w 152621"/>
                <a:gd name="connsiteY0" fmla="*/ 95250 h 212112"/>
                <a:gd name="connsiteX1" fmla="*/ 61182 w 152621"/>
                <a:gd name="connsiteY1" fmla="*/ 148590 h 212112"/>
                <a:gd name="connsiteX2" fmla="*/ 4032 w 152621"/>
                <a:gd name="connsiteY2" fmla="*/ 210502 h 212112"/>
                <a:gd name="connsiteX3" fmla="*/ 152621 w 152621"/>
                <a:gd name="connsiteY3" fmla="*/ 200977 h 212112"/>
                <a:gd name="connsiteX4" fmla="*/ 76421 w 152621"/>
                <a:gd name="connsiteY4" fmla="*/ 0 h 212112"/>
                <a:gd name="connsiteX5" fmla="*/ 40227 w 152621"/>
                <a:gd name="connsiteY5" fmla="*/ 95250 h 21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1" h="212112">
                  <a:moveTo>
                    <a:pt x="40227" y="95250"/>
                  </a:moveTo>
                  <a:cubicBezTo>
                    <a:pt x="42132" y="101917"/>
                    <a:pt x="65944" y="140970"/>
                    <a:pt x="61182" y="148590"/>
                  </a:cubicBezTo>
                  <a:cubicBezTo>
                    <a:pt x="56419" y="156210"/>
                    <a:pt x="-17876" y="203835"/>
                    <a:pt x="4032" y="210502"/>
                  </a:cubicBezTo>
                  <a:cubicBezTo>
                    <a:pt x="25939" y="217170"/>
                    <a:pt x="152621" y="200977"/>
                    <a:pt x="152621" y="200977"/>
                  </a:cubicBezTo>
                  <a:lnTo>
                    <a:pt x="76421" y="0"/>
                  </a:lnTo>
                  <a:lnTo>
                    <a:pt x="40227" y="9525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2" name="图形 160">
              <a:extLst>
                <a:ext uri="{FF2B5EF4-FFF2-40B4-BE49-F238E27FC236}">
                  <a16:creationId xmlns:a16="http://schemas.microsoft.com/office/drawing/2014/main" id="{6C9C675F-88B7-4C78-9CA7-1EF9B9D18811}"/>
                </a:ext>
              </a:extLst>
            </p:cNvPr>
            <p:cNvSpPr/>
            <p:nvPr/>
          </p:nvSpPr>
          <p:spPr>
            <a:xfrm>
              <a:off x="5853401" y="5361173"/>
              <a:ext cx="162798" cy="221932"/>
            </a:xfrm>
            <a:custGeom>
              <a:avLst/>
              <a:gdLst>
                <a:gd name="connsiteX0" fmla="*/ 28734 w 162798"/>
                <a:gd name="connsiteY0" fmla="*/ 221933 h 221932"/>
                <a:gd name="connsiteX1" fmla="*/ 7779 w 162798"/>
                <a:gd name="connsiteY1" fmla="*/ 220028 h 221932"/>
                <a:gd name="connsiteX2" fmla="*/ 159 w 162798"/>
                <a:gd name="connsiteY2" fmla="*/ 212408 h 221932"/>
                <a:gd name="connsiteX3" fmla="*/ 45879 w 162798"/>
                <a:gd name="connsiteY3" fmla="*/ 163830 h 221932"/>
                <a:gd name="connsiteX4" fmla="*/ 62071 w 162798"/>
                <a:gd name="connsiteY4" fmla="*/ 150495 h 221932"/>
                <a:gd name="connsiteX5" fmla="*/ 46831 w 162798"/>
                <a:gd name="connsiteY5" fmla="*/ 113348 h 221932"/>
                <a:gd name="connsiteX6" fmla="*/ 41116 w 162798"/>
                <a:gd name="connsiteY6" fmla="*/ 100965 h 221932"/>
                <a:gd name="connsiteX7" fmla="*/ 41116 w 162798"/>
                <a:gd name="connsiteY7" fmla="*/ 98108 h 221932"/>
                <a:gd name="connsiteX8" fmla="*/ 76359 w 162798"/>
                <a:gd name="connsiteY8" fmla="*/ 2858 h 221932"/>
                <a:gd name="connsiteX9" fmla="*/ 81121 w 162798"/>
                <a:gd name="connsiteY9" fmla="*/ 0 h 221932"/>
                <a:gd name="connsiteX10" fmla="*/ 81121 w 162798"/>
                <a:gd name="connsiteY10" fmla="*/ 0 h 221932"/>
                <a:gd name="connsiteX11" fmla="*/ 85884 w 162798"/>
                <a:gd name="connsiteY11" fmla="*/ 2858 h 221932"/>
                <a:gd name="connsiteX12" fmla="*/ 162084 w 162798"/>
                <a:gd name="connsiteY12" fmla="*/ 203835 h 221932"/>
                <a:gd name="connsiteX13" fmla="*/ 162084 w 162798"/>
                <a:gd name="connsiteY13" fmla="*/ 207645 h 221932"/>
                <a:gd name="connsiteX14" fmla="*/ 158274 w 162798"/>
                <a:gd name="connsiteY14" fmla="*/ 209550 h 221932"/>
                <a:gd name="connsiteX15" fmla="*/ 28734 w 162798"/>
                <a:gd name="connsiteY15" fmla="*/ 221933 h 221932"/>
                <a:gd name="connsiteX16" fmla="*/ 8731 w 162798"/>
                <a:gd name="connsiteY16" fmla="*/ 210503 h 221932"/>
                <a:gd name="connsiteX17" fmla="*/ 8731 w 162798"/>
                <a:gd name="connsiteY17" fmla="*/ 210503 h 221932"/>
                <a:gd name="connsiteX18" fmla="*/ 149701 w 162798"/>
                <a:gd name="connsiteY18" fmla="*/ 200978 h 221932"/>
                <a:gd name="connsiteX19" fmla="*/ 80169 w 162798"/>
                <a:gd name="connsiteY19" fmla="*/ 18098 h 221932"/>
                <a:gd name="connsiteX20" fmla="*/ 49689 w 162798"/>
                <a:gd name="connsiteY20" fmla="*/ 99060 h 221932"/>
                <a:gd name="connsiteX21" fmla="*/ 54451 w 162798"/>
                <a:gd name="connsiteY21" fmla="*/ 108585 h 221932"/>
                <a:gd name="connsiteX22" fmla="*/ 69691 w 162798"/>
                <a:gd name="connsiteY22" fmla="*/ 155258 h 221932"/>
                <a:gd name="connsiteX23" fmla="*/ 50641 w 162798"/>
                <a:gd name="connsiteY23" fmla="*/ 171450 h 221932"/>
                <a:gd name="connsiteX24" fmla="*/ 8731 w 162798"/>
                <a:gd name="connsiteY24" fmla="*/ 210503 h 221932"/>
                <a:gd name="connsiteX25" fmla="*/ 8731 w 162798"/>
                <a:gd name="connsiteY25" fmla="*/ 210503 h 22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798" h="221932">
                  <a:moveTo>
                    <a:pt x="28734" y="221933"/>
                  </a:moveTo>
                  <a:cubicBezTo>
                    <a:pt x="22066" y="221933"/>
                    <a:pt x="14446" y="221933"/>
                    <a:pt x="7779" y="220028"/>
                  </a:cubicBezTo>
                  <a:cubicBezTo>
                    <a:pt x="3969" y="219075"/>
                    <a:pt x="1111" y="216217"/>
                    <a:pt x="159" y="212408"/>
                  </a:cubicBezTo>
                  <a:cubicBezTo>
                    <a:pt x="-1746" y="201930"/>
                    <a:pt x="13494" y="188595"/>
                    <a:pt x="45879" y="163830"/>
                  </a:cubicBezTo>
                  <a:cubicBezTo>
                    <a:pt x="51594" y="160020"/>
                    <a:pt x="57309" y="155258"/>
                    <a:pt x="62071" y="150495"/>
                  </a:cubicBezTo>
                  <a:cubicBezTo>
                    <a:pt x="63024" y="145733"/>
                    <a:pt x="51594" y="121920"/>
                    <a:pt x="46831" y="113348"/>
                  </a:cubicBezTo>
                  <a:cubicBezTo>
                    <a:pt x="43974" y="107633"/>
                    <a:pt x="42069" y="103823"/>
                    <a:pt x="41116" y="100965"/>
                  </a:cubicBezTo>
                  <a:cubicBezTo>
                    <a:pt x="41116" y="100013"/>
                    <a:pt x="41116" y="99060"/>
                    <a:pt x="41116" y="98108"/>
                  </a:cubicBezTo>
                  <a:lnTo>
                    <a:pt x="76359" y="2858"/>
                  </a:lnTo>
                  <a:cubicBezTo>
                    <a:pt x="77311" y="953"/>
                    <a:pt x="79216" y="0"/>
                    <a:pt x="81121" y="0"/>
                  </a:cubicBezTo>
                  <a:lnTo>
                    <a:pt x="81121" y="0"/>
                  </a:lnTo>
                  <a:cubicBezTo>
                    <a:pt x="83026" y="0"/>
                    <a:pt x="84931" y="953"/>
                    <a:pt x="85884" y="2858"/>
                  </a:cubicBezTo>
                  <a:lnTo>
                    <a:pt x="162084" y="203835"/>
                  </a:lnTo>
                  <a:cubicBezTo>
                    <a:pt x="163036" y="204788"/>
                    <a:pt x="163036" y="206692"/>
                    <a:pt x="162084" y="207645"/>
                  </a:cubicBezTo>
                  <a:cubicBezTo>
                    <a:pt x="161131" y="208598"/>
                    <a:pt x="160179" y="209550"/>
                    <a:pt x="158274" y="209550"/>
                  </a:cubicBezTo>
                  <a:cubicBezTo>
                    <a:pt x="146844" y="211455"/>
                    <a:pt x="69691" y="221933"/>
                    <a:pt x="28734" y="221933"/>
                  </a:cubicBezTo>
                  <a:close/>
                  <a:moveTo>
                    <a:pt x="8731" y="210503"/>
                  </a:moveTo>
                  <a:lnTo>
                    <a:pt x="8731" y="210503"/>
                  </a:lnTo>
                  <a:cubicBezTo>
                    <a:pt x="25876" y="215265"/>
                    <a:pt x="110649" y="205740"/>
                    <a:pt x="149701" y="200978"/>
                  </a:cubicBezTo>
                  <a:lnTo>
                    <a:pt x="80169" y="18098"/>
                  </a:lnTo>
                  <a:lnTo>
                    <a:pt x="49689" y="99060"/>
                  </a:lnTo>
                  <a:cubicBezTo>
                    <a:pt x="50641" y="100965"/>
                    <a:pt x="52546" y="104775"/>
                    <a:pt x="54451" y="108585"/>
                  </a:cubicBezTo>
                  <a:cubicBezTo>
                    <a:pt x="67786" y="135255"/>
                    <a:pt x="73501" y="148590"/>
                    <a:pt x="69691" y="155258"/>
                  </a:cubicBezTo>
                  <a:cubicBezTo>
                    <a:pt x="63976" y="160973"/>
                    <a:pt x="58261" y="166688"/>
                    <a:pt x="50641" y="171450"/>
                  </a:cubicBezTo>
                  <a:cubicBezTo>
                    <a:pt x="40164" y="180023"/>
                    <a:pt x="9684" y="202883"/>
                    <a:pt x="8731" y="210503"/>
                  </a:cubicBezTo>
                  <a:lnTo>
                    <a:pt x="8731" y="21050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3" name="图形 160">
              <a:extLst>
                <a:ext uri="{FF2B5EF4-FFF2-40B4-BE49-F238E27FC236}">
                  <a16:creationId xmlns:a16="http://schemas.microsoft.com/office/drawing/2014/main" id="{64AC4555-CD86-483D-8EB9-3728410F9409}"/>
                </a:ext>
              </a:extLst>
            </p:cNvPr>
            <p:cNvSpPr/>
            <p:nvPr/>
          </p:nvSpPr>
          <p:spPr>
            <a:xfrm>
              <a:off x="5393215" y="5422133"/>
              <a:ext cx="185962" cy="165763"/>
            </a:xfrm>
            <a:custGeom>
              <a:avLst/>
              <a:gdLst>
                <a:gd name="connsiteX0" fmla="*/ 148878 w 185962"/>
                <a:gd name="connsiteY0" fmla="*/ 0 h 165763"/>
                <a:gd name="connsiteX1" fmla="*/ 185073 w 185962"/>
                <a:gd name="connsiteY1" fmla="*/ 129540 h 165763"/>
                <a:gd name="connsiteX2" fmla="*/ 288 w 185962"/>
                <a:gd name="connsiteY2" fmla="*/ 163830 h 165763"/>
                <a:gd name="connsiteX3" fmla="*/ 95538 w 185962"/>
                <a:gd name="connsiteY3" fmla="*/ 112395 h 165763"/>
                <a:gd name="connsiteX4" fmla="*/ 84108 w 185962"/>
                <a:gd name="connsiteY4" fmla="*/ 51435 h 165763"/>
                <a:gd name="connsiteX5" fmla="*/ 148878 w 185962"/>
                <a:gd name="connsiteY5" fmla="*/ 0 h 16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62" h="165763">
                  <a:moveTo>
                    <a:pt x="148878" y="0"/>
                  </a:moveTo>
                  <a:cubicBezTo>
                    <a:pt x="148878" y="0"/>
                    <a:pt x="192693" y="126682"/>
                    <a:pt x="185073" y="129540"/>
                  </a:cubicBezTo>
                  <a:cubicBezTo>
                    <a:pt x="177453" y="132397"/>
                    <a:pt x="-8285" y="175260"/>
                    <a:pt x="288" y="163830"/>
                  </a:cubicBezTo>
                  <a:cubicBezTo>
                    <a:pt x="8860" y="152400"/>
                    <a:pt x="94585" y="107632"/>
                    <a:pt x="95538" y="112395"/>
                  </a:cubicBezTo>
                  <a:cubicBezTo>
                    <a:pt x="96490" y="117157"/>
                    <a:pt x="84108" y="51435"/>
                    <a:pt x="84108" y="51435"/>
                  </a:cubicBezTo>
                  <a:lnTo>
                    <a:pt x="148878"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4" name="图形 160">
              <a:extLst>
                <a:ext uri="{FF2B5EF4-FFF2-40B4-BE49-F238E27FC236}">
                  <a16:creationId xmlns:a16="http://schemas.microsoft.com/office/drawing/2014/main" id="{2EDDB934-763C-431B-B405-9F1D8060ADC1}"/>
                </a:ext>
              </a:extLst>
            </p:cNvPr>
            <p:cNvSpPr/>
            <p:nvPr/>
          </p:nvSpPr>
          <p:spPr>
            <a:xfrm>
              <a:off x="5388264" y="5417371"/>
              <a:ext cx="196946" cy="174307"/>
            </a:xfrm>
            <a:custGeom>
              <a:avLst/>
              <a:gdLst>
                <a:gd name="connsiteX0" fmla="*/ 10954 w 196946"/>
                <a:gd name="connsiteY0" fmla="*/ 174307 h 174307"/>
                <a:gd name="connsiteX1" fmla="*/ 1429 w 196946"/>
                <a:gd name="connsiteY1" fmla="*/ 172402 h 174307"/>
                <a:gd name="connsiteX2" fmla="*/ 1429 w 196946"/>
                <a:gd name="connsiteY2" fmla="*/ 165735 h 174307"/>
                <a:gd name="connsiteX3" fmla="*/ 95726 w 196946"/>
                <a:gd name="connsiteY3" fmla="*/ 113347 h 174307"/>
                <a:gd name="connsiteX4" fmla="*/ 90964 w 196946"/>
                <a:gd name="connsiteY4" fmla="*/ 87630 h 174307"/>
                <a:gd name="connsiteX5" fmla="*/ 85249 w 196946"/>
                <a:gd name="connsiteY5" fmla="*/ 57150 h 174307"/>
                <a:gd name="connsiteX6" fmla="*/ 87154 w 196946"/>
                <a:gd name="connsiteY6" fmla="*/ 52388 h 174307"/>
                <a:gd name="connsiteX7" fmla="*/ 151924 w 196946"/>
                <a:gd name="connsiteY7" fmla="*/ 952 h 174307"/>
                <a:gd name="connsiteX8" fmla="*/ 156686 w 196946"/>
                <a:gd name="connsiteY8" fmla="*/ 0 h 174307"/>
                <a:gd name="connsiteX9" fmla="*/ 159544 w 196946"/>
                <a:gd name="connsiteY9" fmla="*/ 2857 h 174307"/>
                <a:gd name="connsiteX10" fmla="*/ 192881 w 196946"/>
                <a:gd name="connsiteY10" fmla="*/ 138113 h 174307"/>
                <a:gd name="connsiteX11" fmla="*/ 10954 w 196946"/>
                <a:gd name="connsiteY11" fmla="*/ 174307 h 174307"/>
                <a:gd name="connsiteX12" fmla="*/ 98584 w 196946"/>
                <a:gd name="connsiteY12" fmla="*/ 120967 h 174307"/>
                <a:gd name="connsiteX13" fmla="*/ 16669 w 196946"/>
                <a:gd name="connsiteY13" fmla="*/ 163830 h 174307"/>
                <a:gd name="connsiteX14" fmla="*/ 186214 w 196946"/>
                <a:gd name="connsiteY14" fmla="*/ 128588 h 174307"/>
                <a:gd name="connsiteX15" fmla="*/ 150971 w 196946"/>
                <a:gd name="connsiteY15" fmla="*/ 11430 h 174307"/>
                <a:gd name="connsiteX16" fmla="*/ 93821 w 196946"/>
                <a:gd name="connsiteY16" fmla="*/ 56197 h 174307"/>
                <a:gd name="connsiteX17" fmla="*/ 105251 w 196946"/>
                <a:gd name="connsiteY17" fmla="*/ 114300 h 174307"/>
                <a:gd name="connsiteX18" fmla="*/ 105251 w 196946"/>
                <a:gd name="connsiteY18" fmla="*/ 114300 h 174307"/>
                <a:gd name="connsiteX19" fmla="*/ 105251 w 196946"/>
                <a:gd name="connsiteY19" fmla="*/ 114300 h 174307"/>
                <a:gd name="connsiteX20" fmla="*/ 101441 w 196946"/>
                <a:gd name="connsiteY20" fmla="*/ 120015 h 174307"/>
                <a:gd name="connsiteX21" fmla="*/ 98584 w 196946"/>
                <a:gd name="connsiteY21" fmla="*/ 120967 h 174307"/>
                <a:gd name="connsiteX22" fmla="*/ 98584 w 196946"/>
                <a:gd name="connsiteY22" fmla="*/ 120967 h 174307"/>
                <a:gd name="connsiteX23" fmla="*/ 96679 w 196946"/>
                <a:gd name="connsiteY23" fmla="*/ 118110 h 174307"/>
                <a:gd name="connsiteX24" fmla="*/ 96679 w 196946"/>
                <a:gd name="connsiteY24" fmla="*/ 118110 h 174307"/>
                <a:gd name="connsiteX25" fmla="*/ 97631 w 196946"/>
                <a:gd name="connsiteY25" fmla="*/ 120967 h 174307"/>
                <a:gd name="connsiteX26" fmla="*/ 96679 w 196946"/>
                <a:gd name="connsiteY26" fmla="*/ 118110 h 1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6946" h="174307">
                  <a:moveTo>
                    <a:pt x="10954" y="174307"/>
                  </a:moveTo>
                  <a:cubicBezTo>
                    <a:pt x="6191" y="174307"/>
                    <a:pt x="2381" y="173355"/>
                    <a:pt x="1429" y="172402"/>
                  </a:cubicBezTo>
                  <a:cubicBezTo>
                    <a:pt x="-476" y="170497"/>
                    <a:pt x="-476" y="167640"/>
                    <a:pt x="1429" y="165735"/>
                  </a:cubicBezTo>
                  <a:cubicBezTo>
                    <a:pt x="7144" y="157163"/>
                    <a:pt x="72866" y="120015"/>
                    <a:pt x="95726" y="113347"/>
                  </a:cubicBezTo>
                  <a:cubicBezTo>
                    <a:pt x="94774" y="108585"/>
                    <a:pt x="92869" y="100013"/>
                    <a:pt x="90964" y="87630"/>
                  </a:cubicBezTo>
                  <a:lnTo>
                    <a:pt x="85249" y="57150"/>
                  </a:lnTo>
                  <a:cubicBezTo>
                    <a:pt x="85249" y="55245"/>
                    <a:pt x="85249" y="53340"/>
                    <a:pt x="87154" y="52388"/>
                  </a:cubicBezTo>
                  <a:lnTo>
                    <a:pt x="151924" y="952"/>
                  </a:lnTo>
                  <a:cubicBezTo>
                    <a:pt x="152876" y="0"/>
                    <a:pt x="154781" y="0"/>
                    <a:pt x="156686" y="0"/>
                  </a:cubicBezTo>
                  <a:cubicBezTo>
                    <a:pt x="158591" y="0"/>
                    <a:pt x="159544" y="1905"/>
                    <a:pt x="159544" y="2857"/>
                  </a:cubicBezTo>
                  <a:cubicBezTo>
                    <a:pt x="205264" y="133350"/>
                    <a:pt x="198596" y="136207"/>
                    <a:pt x="192881" y="138113"/>
                  </a:cubicBezTo>
                  <a:cubicBezTo>
                    <a:pt x="190024" y="138113"/>
                    <a:pt x="50006" y="174307"/>
                    <a:pt x="10954" y="174307"/>
                  </a:cubicBezTo>
                  <a:close/>
                  <a:moveTo>
                    <a:pt x="98584" y="120967"/>
                  </a:moveTo>
                  <a:cubicBezTo>
                    <a:pt x="70009" y="133350"/>
                    <a:pt x="42386" y="147638"/>
                    <a:pt x="16669" y="163830"/>
                  </a:cubicBezTo>
                  <a:cubicBezTo>
                    <a:pt x="51911" y="160020"/>
                    <a:pt x="167164" y="134302"/>
                    <a:pt x="186214" y="128588"/>
                  </a:cubicBezTo>
                  <a:cubicBezTo>
                    <a:pt x="185261" y="116205"/>
                    <a:pt x="169069" y="61913"/>
                    <a:pt x="150971" y="11430"/>
                  </a:cubicBezTo>
                  <a:lnTo>
                    <a:pt x="93821" y="56197"/>
                  </a:lnTo>
                  <a:cubicBezTo>
                    <a:pt x="95726" y="67627"/>
                    <a:pt x="104299" y="109538"/>
                    <a:pt x="105251" y="114300"/>
                  </a:cubicBezTo>
                  <a:lnTo>
                    <a:pt x="105251" y="114300"/>
                  </a:lnTo>
                  <a:lnTo>
                    <a:pt x="105251" y="114300"/>
                  </a:lnTo>
                  <a:cubicBezTo>
                    <a:pt x="105251" y="117157"/>
                    <a:pt x="104299" y="119063"/>
                    <a:pt x="101441" y="120015"/>
                  </a:cubicBezTo>
                  <a:cubicBezTo>
                    <a:pt x="100489" y="121920"/>
                    <a:pt x="99536" y="121920"/>
                    <a:pt x="98584" y="120967"/>
                  </a:cubicBezTo>
                  <a:lnTo>
                    <a:pt x="98584" y="120967"/>
                  </a:lnTo>
                  <a:close/>
                  <a:moveTo>
                    <a:pt x="96679" y="118110"/>
                  </a:moveTo>
                  <a:lnTo>
                    <a:pt x="96679" y="118110"/>
                  </a:lnTo>
                  <a:cubicBezTo>
                    <a:pt x="96679" y="119063"/>
                    <a:pt x="96679" y="120015"/>
                    <a:pt x="97631" y="120967"/>
                  </a:cubicBezTo>
                  <a:cubicBezTo>
                    <a:pt x="96679" y="119063"/>
                    <a:pt x="96679" y="118110"/>
                    <a:pt x="96679" y="11811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5" name="图形 160">
              <a:extLst>
                <a:ext uri="{FF2B5EF4-FFF2-40B4-BE49-F238E27FC236}">
                  <a16:creationId xmlns:a16="http://schemas.microsoft.com/office/drawing/2014/main" id="{E94CEC83-B4F3-45FB-ACFE-A955BDB348AE}"/>
                </a:ext>
              </a:extLst>
            </p:cNvPr>
            <p:cNvSpPr/>
            <p:nvPr/>
          </p:nvSpPr>
          <p:spPr>
            <a:xfrm>
              <a:off x="5341091" y="4617270"/>
              <a:ext cx="644866" cy="855344"/>
            </a:xfrm>
            <a:custGeom>
              <a:avLst/>
              <a:gdLst>
                <a:gd name="connsiteX0" fmla="*/ 131469 w 644866"/>
                <a:gd name="connsiteY0" fmla="*/ 60008 h 855344"/>
                <a:gd name="connsiteX1" fmla="*/ 24 w 644866"/>
                <a:gd name="connsiteY1" fmla="*/ 413385 h 855344"/>
                <a:gd name="connsiteX2" fmla="*/ 109562 w 644866"/>
                <a:gd name="connsiteY2" fmla="*/ 855345 h 855344"/>
                <a:gd name="connsiteX3" fmla="*/ 222909 w 644866"/>
                <a:gd name="connsiteY3" fmla="*/ 836295 h 855344"/>
                <a:gd name="connsiteX4" fmla="*/ 151472 w 644866"/>
                <a:gd name="connsiteY4" fmla="*/ 441960 h 855344"/>
                <a:gd name="connsiteX5" fmla="*/ 261962 w 644866"/>
                <a:gd name="connsiteY5" fmla="*/ 164783 h 855344"/>
                <a:gd name="connsiteX6" fmla="*/ 327684 w 644866"/>
                <a:gd name="connsiteY6" fmla="*/ 446723 h 855344"/>
                <a:gd name="connsiteX7" fmla="*/ 526757 w 644866"/>
                <a:gd name="connsiteY7" fmla="*/ 847725 h 855344"/>
                <a:gd name="connsiteX8" fmla="*/ 644867 w 644866"/>
                <a:gd name="connsiteY8" fmla="*/ 824865 h 855344"/>
                <a:gd name="connsiteX9" fmla="*/ 481989 w 644866"/>
                <a:gd name="connsiteY9" fmla="*/ 398145 h 855344"/>
                <a:gd name="connsiteX10" fmla="*/ 445794 w 644866"/>
                <a:gd name="connsiteY10" fmla="*/ 0 h 855344"/>
                <a:gd name="connsiteX11" fmla="*/ 131469 w 644866"/>
                <a:gd name="connsiteY11" fmla="*/ 60008 h 8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866" h="855344">
                  <a:moveTo>
                    <a:pt x="131469" y="60008"/>
                  </a:moveTo>
                  <a:cubicBezTo>
                    <a:pt x="131469" y="60008"/>
                    <a:pt x="1929" y="327660"/>
                    <a:pt x="24" y="413385"/>
                  </a:cubicBezTo>
                  <a:cubicBezTo>
                    <a:pt x="-1881" y="499110"/>
                    <a:pt x="109562" y="855345"/>
                    <a:pt x="109562" y="855345"/>
                  </a:cubicBezTo>
                  <a:lnTo>
                    <a:pt x="222909" y="836295"/>
                  </a:lnTo>
                  <a:cubicBezTo>
                    <a:pt x="222909" y="836295"/>
                    <a:pt x="138137" y="479108"/>
                    <a:pt x="151472" y="441960"/>
                  </a:cubicBezTo>
                  <a:cubicBezTo>
                    <a:pt x="164807" y="404813"/>
                    <a:pt x="261962" y="164783"/>
                    <a:pt x="261962" y="164783"/>
                  </a:cubicBezTo>
                  <a:cubicBezTo>
                    <a:pt x="261962" y="164783"/>
                    <a:pt x="301014" y="370523"/>
                    <a:pt x="327684" y="446723"/>
                  </a:cubicBezTo>
                  <a:cubicBezTo>
                    <a:pt x="354354" y="522923"/>
                    <a:pt x="526757" y="847725"/>
                    <a:pt x="526757" y="847725"/>
                  </a:cubicBezTo>
                  <a:lnTo>
                    <a:pt x="644867" y="824865"/>
                  </a:lnTo>
                  <a:cubicBezTo>
                    <a:pt x="644867" y="824865"/>
                    <a:pt x="487704" y="461010"/>
                    <a:pt x="481989" y="398145"/>
                  </a:cubicBezTo>
                  <a:cubicBezTo>
                    <a:pt x="476274" y="335280"/>
                    <a:pt x="445794" y="0"/>
                    <a:pt x="445794" y="0"/>
                  </a:cubicBezTo>
                  <a:lnTo>
                    <a:pt x="131469" y="6000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6" name="图形 160">
              <a:extLst>
                <a:ext uri="{FF2B5EF4-FFF2-40B4-BE49-F238E27FC236}">
                  <a16:creationId xmlns:a16="http://schemas.microsoft.com/office/drawing/2014/main" id="{86EE8833-5A75-409B-B004-8CC9D1CFC3FB}"/>
                </a:ext>
              </a:extLst>
            </p:cNvPr>
            <p:cNvSpPr/>
            <p:nvPr/>
          </p:nvSpPr>
          <p:spPr>
            <a:xfrm>
              <a:off x="5336327" y="4611556"/>
              <a:ext cx="653202" cy="865822"/>
            </a:xfrm>
            <a:custGeom>
              <a:avLst/>
              <a:gdLst>
                <a:gd name="connsiteX0" fmla="*/ 114325 w 653202"/>
                <a:gd name="connsiteY0" fmla="*/ 865822 h 865822"/>
                <a:gd name="connsiteX1" fmla="*/ 109563 w 653202"/>
                <a:gd name="connsiteY1" fmla="*/ 862013 h 865822"/>
                <a:gd name="connsiteX2" fmla="*/ 25 w 653202"/>
                <a:gd name="connsiteY2" fmla="*/ 418148 h 865822"/>
                <a:gd name="connsiteX3" fmla="*/ 131470 w 653202"/>
                <a:gd name="connsiteY3" fmla="*/ 62865 h 865822"/>
                <a:gd name="connsiteX4" fmla="*/ 135280 w 653202"/>
                <a:gd name="connsiteY4" fmla="*/ 60008 h 865822"/>
                <a:gd name="connsiteX5" fmla="*/ 448653 w 653202"/>
                <a:gd name="connsiteY5" fmla="*/ 0 h 865822"/>
                <a:gd name="connsiteX6" fmla="*/ 452463 w 653202"/>
                <a:gd name="connsiteY6" fmla="*/ 952 h 865822"/>
                <a:gd name="connsiteX7" fmla="*/ 454368 w 653202"/>
                <a:gd name="connsiteY7" fmla="*/ 4763 h 865822"/>
                <a:gd name="connsiteX8" fmla="*/ 490563 w 653202"/>
                <a:gd name="connsiteY8" fmla="*/ 402908 h 865822"/>
                <a:gd name="connsiteX9" fmla="*/ 652488 w 653202"/>
                <a:gd name="connsiteY9" fmla="*/ 827722 h 865822"/>
                <a:gd name="connsiteX10" fmla="*/ 652488 w 653202"/>
                <a:gd name="connsiteY10" fmla="*/ 831533 h 865822"/>
                <a:gd name="connsiteX11" fmla="*/ 648678 w 653202"/>
                <a:gd name="connsiteY11" fmla="*/ 834390 h 865822"/>
                <a:gd name="connsiteX12" fmla="*/ 530568 w 653202"/>
                <a:gd name="connsiteY12" fmla="*/ 857250 h 865822"/>
                <a:gd name="connsiteX13" fmla="*/ 525805 w 653202"/>
                <a:gd name="connsiteY13" fmla="*/ 854393 h 865822"/>
                <a:gd name="connsiteX14" fmla="*/ 326733 w 653202"/>
                <a:gd name="connsiteY14" fmla="*/ 452438 h 865822"/>
                <a:gd name="connsiteX15" fmla="*/ 263868 w 653202"/>
                <a:gd name="connsiteY15" fmla="*/ 186690 h 865822"/>
                <a:gd name="connsiteX16" fmla="*/ 160045 w 653202"/>
                <a:gd name="connsiteY16" fmla="*/ 448628 h 865822"/>
                <a:gd name="connsiteX17" fmla="*/ 231483 w 653202"/>
                <a:gd name="connsiteY17" fmla="*/ 840105 h 865822"/>
                <a:gd name="connsiteX18" fmla="*/ 230530 w 653202"/>
                <a:gd name="connsiteY18" fmla="*/ 843915 h 865822"/>
                <a:gd name="connsiteX19" fmla="*/ 227673 w 653202"/>
                <a:gd name="connsiteY19" fmla="*/ 845820 h 865822"/>
                <a:gd name="connsiteX20" fmla="*/ 114325 w 653202"/>
                <a:gd name="connsiteY20" fmla="*/ 864870 h 865822"/>
                <a:gd name="connsiteX21" fmla="*/ 114325 w 653202"/>
                <a:gd name="connsiteY21" fmla="*/ 865822 h 865822"/>
                <a:gd name="connsiteX22" fmla="*/ 139090 w 653202"/>
                <a:gd name="connsiteY22" fmla="*/ 70485 h 865822"/>
                <a:gd name="connsiteX23" fmla="*/ 9550 w 653202"/>
                <a:gd name="connsiteY23" fmla="*/ 419100 h 865822"/>
                <a:gd name="connsiteX24" fmla="*/ 117183 w 653202"/>
                <a:gd name="connsiteY24" fmla="*/ 855345 h 865822"/>
                <a:gd name="connsiteX25" fmla="*/ 221005 w 653202"/>
                <a:gd name="connsiteY25" fmla="*/ 838200 h 865822"/>
                <a:gd name="connsiteX26" fmla="*/ 150520 w 653202"/>
                <a:gd name="connsiteY26" fmla="*/ 446723 h 865822"/>
                <a:gd name="connsiteX27" fmla="*/ 261010 w 653202"/>
                <a:gd name="connsiteY27" fmla="*/ 169545 h 865822"/>
                <a:gd name="connsiteX28" fmla="*/ 265773 w 653202"/>
                <a:gd name="connsiteY28" fmla="*/ 166688 h 865822"/>
                <a:gd name="connsiteX29" fmla="*/ 269583 w 653202"/>
                <a:gd name="connsiteY29" fmla="*/ 170498 h 865822"/>
                <a:gd name="connsiteX30" fmla="*/ 335305 w 653202"/>
                <a:gd name="connsiteY30" fmla="*/ 451485 h 865822"/>
                <a:gd name="connsiteX31" fmla="*/ 532473 w 653202"/>
                <a:gd name="connsiteY31" fmla="*/ 848678 h 865822"/>
                <a:gd name="connsiteX32" fmla="*/ 641058 w 653202"/>
                <a:gd name="connsiteY32" fmla="*/ 827722 h 865822"/>
                <a:gd name="connsiteX33" fmla="*/ 480085 w 653202"/>
                <a:gd name="connsiteY33" fmla="*/ 405765 h 865822"/>
                <a:gd name="connsiteX34" fmla="*/ 443890 w 653202"/>
                <a:gd name="connsiteY34" fmla="*/ 13335 h 865822"/>
                <a:gd name="connsiteX35" fmla="*/ 139090 w 653202"/>
                <a:gd name="connsiteY35" fmla="*/ 70485 h 86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3202" h="865822">
                  <a:moveTo>
                    <a:pt x="114325" y="865822"/>
                  </a:moveTo>
                  <a:cubicBezTo>
                    <a:pt x="112420" y="865822"/>
                    <a:pt x="110515" y="864870"/>
                    <a:pt x="109563" y="862013"/>
                  </a:cubicBezTo>
                  <a:cubicBezTo>
                    <a:pt x="104800" y="847725"/>
                    <a:pt x="-1880" y="502920"/>
                    <a:pt x="25" y="418148"/>
                  </a:cubicBezTo>
                  <a:cubicBezTo>
                    <a:pt x="1930" y="333375"/>
                    <a:pt x="126708" y="74295"/>
                    <a:pt x="131470" y="62865"/>
                  </a:cubicBezTo>
                  <a:cubicBezTo>
                    <a:pt x="132423" y="61913"/>
                    <a:pt x="133375" y="60960"/>
                    <a:pt x="135280" y="60008"/>
                  </a:cubicBezTo>
                  <a:lnTo>
                    <a:pt x="448653" y="0"/>
                  </a:lnTo>
                  <a:cubicBezTo>
                    <a:pt x="449605" y="0"/>
                    <a:pt x="451510" y="0"/>
                    <a:pt x="452463" y="952"/>
                  </a:cubicBezTo>
                  <a:cubicBezTo>
                    <a:pt x="453415" y="1905"/>
                    <a:pt x="454368" y="2858"/>
                    <a:pt x="454368" y="4763"/>
                  </a:cubicBezTo>
                  <a:cubicBezTo>
                    <a:pt x="454368" y="4763"/>
                    <a:pt x="484848" y="340042"/>
                    <a:pt x="490563" y="402908"/>
                  </a:cubicBezTo>
                  <a:cubicBezTo>
                    <a:pt x="496278" y="463867"/>
                    <a:pt x="651535" y="823913"/>
                    <a:pt x="652488" y="827722"/>
                  </a:cubicBezTo>
                  <a:cubicBezTo>
                    <a:pt x="653440" y="828675"/>
                    <a:pt x="653440" y="830580"/>
                    <a:pt x="652488" y="831533"/>
                  </a:cubicBezTo>
                  <a:cubicBezTo>
                    <a:pt x="651535" y="832485"/>
                    <a:pt x="650583" y="833438"/>
                    <a:pt x="648678" y="834390"/>
                  </a:cubicBezTo>
                  <a:lnTo>
                    <a:pt x="530568" y="857250"/>
                  </a:lnTo>
                  <a:cubicBezTo>
                    <a:pt x="528663" y="857250"/>
                    <a:pt x="526758" y="856297"/>
                    <a:pt x="525805" y="854393"/>
                  </a:cubicBezTo>
                  <a:cubicBezTo>
                    <a:pt x="519138" y="841058"/>
                    <a:pt x="353403" y="528638"/>
                    <a:pt x="326733" y="452438"/>
                  </a:cubicBezTo>
                  <a:cubicBezTo>
                    <a:pt x="303873" y="389573"/>
                    <a:pt x="273393" y="236220"/>
                    <a:pt x="263868" y="186690"/>
                  </a:cubicBezTo>
                  <a:cubicBezTo>
                    <a:pt x="241960" y="240030"/>
                    <a:pt x="170523" y="417195"/>
                    <a:pt x="160045" y="448628"/>
                  </a:cubicBezTo>
                  <a:cubicBezTo>
                    <a:pt x="150520" y="478155"/>
                    <a:pt x="208623" y="741045"/>
                    <a:pt x="231483" y="840105"/>
                  </a:cubicBezTo>
                  <a:cubicBezTo>
                    <a:pt x="231483" y="841058"/>
                    <a:pt x="231483" y="842963"/>
                    <a:pt x="230530" y="843915"/>
                  </a:cubicBezTo>
                  <a:cubicBezTo>
                    <a:pt x="229578" y="844868"/>
                    <a:pt x="228625" y="845820"/>
                    <a:pt x="227673" y="845820"/>
                  </a:cubicBezTo>
                  <a:lnTo>
                    <a:pt x="114325" y="864870"/>
                  </a:lnTo>
                  <a:lnTo>
                    <a:pt x="114325" y="865822"/>
                  </a:lnTo>
                  <a:close/>
                  <a:moveTo>
                    <a:pt x="139090" y="70485"/>
                  </a:moveTo>
                  <a:cubicBezTo>
                    <a:pt x="126708" y="96202"/>
                    <a:pt x="10503" y="340042"/>
                    <a:pt x="9550" y="419100"/>
                  </a:cubicBezTo>
                  <a:cubicBezTo>
                    <a:pt x="7645" y="498158"/>
                    <a:pt x="104800" y="816293"/>
                    <a:pt x="117183" y="855345"/>
                  </a:cubicBezTo>
                  <a:lnTo>
                    <a:pt x="221005" y="838200"/>
                  </a:lnTo>
                  <a:cubicBezTo>
                    <a:pt x="208623" y="783908"/>
                    <a:pt x="138138" y="482917"/>
                    <a:pt x="150520" y="446723"/>
                  </a:cubicBezTo>
                  <a:cubicBezTo>
                    <a:pt x="162903" y="410528"/>
                    <a:pt x="257200" y="179070"/>
                    <a:pt x="261010" y="169545"/>
                  </a:cubicBezTo>
                  <a:cubicBezTo>
                    <a:pt x="261963" y="167640"/>
                    <a:pt x="263868" y="166688"/>
                    <a:pt x="265773" y="166688"/>
                  </a:cubicBezTo>
                  <a:cubicBezTo>
                    <a:pt x="267678" y="166688"/>
                    <a:pt x="269583" y="168592"/>
                    <a:pt x="269583" y="170498"/>
                  </a:cubicBezTo>
                  <a:cubicBezTo>
                    <a:pt x="269583" y="172402"/>
                    <a:pt x="308635" y="377190"/>
                    <a:pt x="335305" y="451485"/>
                  </a:cubicBezTo>
                  <a:cubicBezTo>
                    <a:pt x="361023" y="521970"/>
                    <a:pt x="514375" y="814388"/>
                    <a:pt x="532473" y="848678"/>
                  </a:cubicBezTo>
                  <a:lnTo>
                    <a:pt x="641058" y="827722"/>
                  </a:lnTo>
                  <a:cubicBezTo>
                    <a:pt x="621055" y="780097"/>
                    <a:pt x="485800" y="464820"/>
                    <a:pt x="480085" y="405765"/>
                  </a:cubicBezTo>
                  <a:cubicBezTo>
                    <a:pt x="474370" y="346710"/>
                    <a:pt x="447700" y="56198"/>
                    <a:pt x="443890" y="13335"/>
                  </a:cubicBezTo>
                  <a:lnTo>
                    <a:pt x="139090" y="7048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7" name="图形 160">
              <a:extLst>
                <a:ext uri="{FF2B5EF4-FFF2-40B4-BE49-F238E27FC236}">
                  <a16:creationId xmlns:a16="http://schemas.microsoft.com/office/drawing/2014/main" id="{EAA5FB4B-84A7-48B1-A72E-297DCA3DC55E}"/>
                </a:ext>
              </a:extLst>
            </p:cNvPr>
            <p:cNvSpPr/>
            <p:nvPr/>
          </p:nvSpPr>
          <p:spPr>
            <a:xfrm>
              <a:off x="5305872" y="4224841"/>
              <a:ext cx="170497" cy="234314"/>
            </a:xfrm>
            <a:custGeom>
              <a:avLst/>
              <a:gdLst>
                <a:gd name="connsiteX0" fmla="*/ 151448 w 170497"/>
                <a:gd name="connsiteY0" fmla="*/ 0 h 234314"/>
                <a:gd name="connsiteX1" fmla="*/ 0 w 170497"/>
                <a:gd name="connsiteY1" fmla="*/ 79057 h 234314"/>
                <a:gd name="connsiteX2" fmla="*/ 28575 w 170497"/>
                <a:gd name="connsiteY2" fmla="*/ 234315 h 234314"/>
                <a:gd name="connsiteX3" fmla="*/ 170498 w 170497"/>
                <a:gd name="connsiteY3" fmla="*/ 200025 h 234314"/>
              </a:gdLst>
              <a:ahLst/>
              <a:cxnLst>
                <a:cxn ang="0">
                  <a:pos x="connsiteX0" y="connsiteY0"/>
                </a:cxn>
                <a:cxn ang="0">
                  <a:pos x="connsiteX1" y="connsiteY1"/>
                </a:cxn>
                <a:cxn ang="0">
                  <a:pos x="connsiteX2" y="connsiteY2"/>
                </a:cxn>
                <a:cxn ang="0">
                  <a:pos x="connsiteX3" y="connsiteY3"/>
                </a:cxn>
              </a:cxnLst>
              <a:rect l="l" t="t" r="r" b="b"/>
              <a:pathLst>
                <a:path w="170497" h="234314">
                  <a:moveTo>
                    <a:pt x="151448" y="0"/>
                  </a:moveTo>
                  <a:lnTo>
                    <a:pt x="0" y="79057"/>
                  </a:lnTo>
                  <a:lnTo>
                    <a:pt x="28575" y="234315"/>
                  </a:lnTo>
                  <a:lnTo>
                    <a:pt x="170498" y="200025"/>
                  </a:ln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8" name="图形 160">
              <a:extLst>
                <a:ext uri="{FF2B5EF4-FFF2-40B4-BE49-F238E27FC236}">
                  <a16:creationId xmlns:a16="http://schemas.microsoft.com/office/drawing/2014/main" id="{C75BE950-55B2-4EB1-9FE7-3E89C15C76C2}"/>
                </a:ext>
              </a:extLst>
            </p:cNvPr>
            <p:cNvSpPr/>
            <p:nvPr/>
          </p:nvSpPr>
          <p:spPr>
            <a:xfrm>
              <a:off x="5431564" y="4194994"/>
              <a:ext cx="380085" cy="527051"/>
            </a:xfrm>
            <a:custGeom>
              <a:avLst/>
              <a:gdLst>
                <a:gd name="connsiteX0" fmla="*/ 25756 w 380085"/>
                <a:gd name="connsiteY0" fmla="*/ 29847 h 527051"/>
                <a:gd name="connsiteX1" fmla="*/ 277216 w 380085"/>
                <a:gd name="connsiteY1" fmla="*/ 21274 h 527051"/>
                <a:gd name="connsiteX2" fmla="*/ 380086 w 380085"/>
                <a:gd name="connsiteY2" fmla="*/ 499429 h 527051"/>
                <a:gd name="connsiteX3" fmla="*/ 13373 w 380085"/>
                <a:gd name="connsiteY3" fmla="*/ 527052 h 527051"/>
                <a:gd name="connsiteX4" fmla="*/ 25756 w 380085"/>
                <a:gd name="connsiteY4" fmla="*/ 29847 h 52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85" h="527051">
                  <a:moveTo>
                    <a:pt x="25756" y="29847"/>
                  </a:moveTo>
                  <a:cubicBezTo>
                    <a:pt x="34328" y="17464"/>
                    <a:pt x="221018" y="-25398"/>
                    <a:pt x="277216" y="21274"/>
                  </a:cubicBezTo>
                  <a:cubicBezTo>
                    <a:pt x="333413" y="67947"/>
                    <a:pt x="371513" y="398464"/>
                    <a:pt x="380086" y="499429"/>
                  </a:cubicBezTo>
                  <a:lnTo>
                    <a:pt x="13373" y="527052"/>
                  </a:lnTo>
                  <a:cubicBezTo>
                    <a:pt x="13373" y="527052"/>
                    <a:pt x="-23774" y="98427"/>
                    <a:pt x="25756" y="29847"/>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9" name="图形 160">
              <a:extLst>
                <a:ext uri="{FF2B5EF4-FFF2-40B4-BE49-F238E27FC236}">
                  <a16:creationId xmlns:a16="http://schemas.microsoft.com/office/drawing/2014/main" id="{8C15C552-3C85-4C3C-91C5-80AFCFF5B607}"/>
                </a:ext>
              </a:extLst>
            </p:cNvPr>
            <p:cNvSpPr/>
            <p:nvPr/>
          </p:nvSpPr>
          <p:spPr>
            <a:xfrm>
              <a:off x="5424704" y="4312470"/>
              <a:ext cx="22138" cy="378142"/>
            </a:xfrm>
            <a:custGeom>
              <a:avLst/>
              <a:gdLst>
                <a:gd name="connsiteX0" fmla="*/ 17376 w 22138"/>
                <a:gd name="connsiteY0" fmla="*/ 378143 h 378142"/>
                <a:gd name="connsiteX1" fmla="*/ 12613 w 22138"/>
                <a:gd name="connsiteY1" fmla="*/ 373380 h 378142"/>
                <a:gd name="connsiteX2" fmla="*/ 5946 w 22138"/>
                <a:gd name="connsiteY2" fmla="*/ 3810 h 378142"/>
                <a:gd name="connsiteX3" fmla="*/ 11661 w 22138"/>
                <a:gd name="connsiteY3" fmla="*/ 0 h 378142"/>
                <a:gd name="connsiteX4" fmla="*/ 15471 w 22138"/>
                <a:gd name="connsiteY4" fmla="*/ 5715 h 378142"/>
                <a:gd name="connsiteX5" fmla="*/ 15471 w 22138"/>
                <a:gd name="connsiteY5" fmla="*/ 5715 h 378142"/>
                <a:gd name="connsiteX6" fmla="*/ 22138 w 22138"/>
                <a:gd name="connsiteY6" fmla="*/ 372428 h 378142"/>
                <a:gd name="connsiteX7" fmla="*/ 17376 w 22138"/>
                <a:gd name="connsiteY7" fmla="*/ 378143 h 378142"/>
                <a:gd name="connsiteX8" fmla="*/ 17376 w 22138"/>
                <a:gd name="connsiteY8" fmla="*/ 378143 h 378142"/>
                <a:gd name="connsiteX9" fmla="*/ 17376 w 22138"/>
                <a:gd name="connsiteY9" fmla="*/ 378143 h 37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38" h="378142">
                  <a:moveTo>
                    <a:pt x="17376" y="378143"/>
                  </a:moveTo>
                  <a:cubicBezTo>
                    <a:pt x="14518" y="378143"/>
                    <a:pt x="12613" y="376238"/>
                    <a:pt x="12613" y="373380"/>
                  </a:cubicBezTo>
                  <a:cubicBezTo>
                    <a:pt x="11661" y="360998"/>
                    <a:pt x="-10246" y="74295"/>
                    <a:pt x="5946" y="3810"/>
                  </a:cubicBezTo>
                  <a:cubicBezTo>
                    <a:pt x="6899" y="953"/>
                    <a:pt x="8804" y="0"/>
                    <a:pt x="11661" y="0"/>
                  </a:cubicBezTo>
                  <a:cubicBezTo>
                    <a:pt x="14518" y="953"/>
                    <a:pt x="15471" y="2858"/>
                    <a:pt x="15471" y="5715"/>
                  </a:cubicBezTo>
                  <a:cubicBezTo>
                    <a:pt x="15471" y="5715"/>
                    <a:pt x="15471" y="5715"/>
                    <a:pt x="15471" y="5715"/>
                  </a:cubicBezTo>
                  <a:cubicBezTo>
                    <a:pt x="-721" y="75248"/>
                    <a:pt x="22138" y="369570"/>
                    <a:pt x="22138" y="372428"/>
                  </a:cubicBezTo>
                  <a:cubicBezTo>
                    <a:pt x="22138" y="376238"/>
                    <a:pt x="20234" y="378143"/>
                    <a:pt x="17376" y="378143"/>
                  </a:cubicBezTo>
                  <a:cubicBezTo>
                    <a:pt x="18329" y="378143"/>
                    <a:pt x="18329" y="378143"/>
                    <a:pt x="17376" y="378143"/>
                  </a:cubicBezTo>
                  <a:lnTo>
                    <a:pt x="17376" y="37814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0" name="图形 160">
              <a:extLst>
                <a:ext uri="{FF2B5EF4-FFF2-40B4-BE49-F238E27FC236}">
                  <a16:creationId xmlns:a16="http://schemas.microsoft.com/office/drawing/2014/main" id="{3DA6EDF6-AF32-4D77-9336-5E11FC68F407}"/>
                </a:ext>
              </a:extLst>
            </p:cNvPr>
            <p:cNvSpPr/>
            <p:nvPr/>
          </p:nvSpPr>
          <p:spPr>
            <a:xfrm>
              <a:off x="5351981" y="3883800"/>
              <a:ext cx="286552" cy="276920"/>
            </a:xfrm>
            <a:custGeom>
              <a:avLst/>
              <a:gdLst>
                <a:gd name="connsiteX0" fmla="*/ 212019 w 286552"/>
                <a:gd name="connsiteY0" fmla="*/ 270555 h 276920"/>
                <a:gd name="connsiteX1" fmla="*/ 266312 w 286552"/>
                <a:gd name="connsiteY1" fmla="*/ 242933 h 276920"/>
                <a:gd name="connsiteX2" fmla="*/ 280599 w 286552"/>
                <a:gd name="connsiteY2" fmla="*/ 219120 h 276920"/>
                <a:gd name="connsiteX3" fmla="*/ 270122 w 286552"/>
                <a:gd name="connsiteY3" fmla="*/ 195308 h 276920"/>
                <a:gd name="connsiteX4" fmla="*/ 286314 w 286552"/>
                <a:gd name="connsiteY4" fmla="*/ 170543 h 276920"/>
                <a:gd name="connsiteX5" fmla="*/ 280599 w 286552"/>
                <a:gd name="connsiteY5" fmla="*/ 141015 h 276920"/>
                <a:gd name="connsiteX6" fmla="*/ 252024 w 286552"/>
                <a:gd name="connsiteY6" fmla="*/ 115298 h 276920"/>
                <a:gd name="connsiteX7" fmla="*/ 259644 w 286552"/>
                <a:gd name="connsiteY7" fmla="*/ 82913 h 276920"/>
                <a:gd name="connsiteX8" fmla="*/ 249167 w 286552"/>
                <a:gd name="connsiteY8" fmla="*/ 69578 h 276920"/>
                <a:gd name="connsiteX9" fmla="*/ 222497 w 286552"/>
                <a:gd name="connsiteY9" fmla="*/ 49575 h 276920"/>
                <a:gd name="connsiteX10" fmla="*/ 205352 w 286552"/>
                <a:gd name="connsiteY10" fmla="*/ 46718 h 276920"/>
                <a:gd name="connsiteX11" fmla="*/ 163442 w 286552"/>
                <a:gd name="connsiteY11" fmla="*/ 1950 h 276920"/>
                <a:gd name="connsiteX12" fmla="*/ 132009 w 286552"/>
                <a:gd name="connsiteY12" fmla="*/ 3855 h 276920"/>
                <a:gd name="connsiteX13" fmla="*/ 104387 w 286552"/>
                <a:gd name="connsiteY13" fmla="*/ 23858 h 276920"/>
                <a:gd name="connsiteX14" fmla="*/ 51999 w 286552"/>
                <a:gd name="connsiteY14" fmla="*/ 31478 h 276920"/>
                <a:gd name="connsiteX15" fmla="*/ 39617 w 286552"/>
                <a:gd name="connsiteY15" fmla="*/ 70530 h 276920"/>
                <a:gd name="connsiteX16" fmla="*/ 10089 w 286552"/>
                <a:gd name="connsiteY16" fmla="*/ 93390 h 276920"/>
                <a:gd name="connsiteX17" fmla="*/ 564 w 286552"/>
                <a:gd name="connsiteY17" fmla="*/ 129585 h 276920"/>
                <a:gd name="connsiteX18" fmla="*/ 28187 w 286552"/>
                <a:gd name="connsiteY18" fmla="*/ 151493 h 276920"/>
                <a:gd name="connsiteX19" fmla="*/ 23424 w 286552"/>
                <a:gd name="connsiteY19" fmla="*/ 191498 h 276920"/>
                <a:gd name="connsiteX20" fmla="*/ 63429 w 286552"/>
                <a:gd name="connsiteY20" fmla="*/ 204833 h 276920"/>
                <a:gd name="connsiteX21" fmla="*/ 69144 w 286552"/>
                <a:gd name="connsiteY21" fmla="*/ 203880 h 276920"/>
                <a:gd name="connsiteX22" fmla="*/ 75812 w 286552"/>
                <a:gd name="connsiteY22" fmla="*/ 208643 h 276920"/>
                <a:gd name="connsiteX23" fmla="*/ 96767 w 286552"/>
                <a:gd name="connsiteY23" fmla="*/ 217215 h 276920"/>
                <a:gd name="connsiteX24" fmla="*/ 122484 w 286552"/>
                <a:gd name="connsiteY24" fmla="*/ 238170 h 276920"/>
                <a:gd name="connsiteX25" fmla="*/ 148202 w 286552"/>
                <a:gd name="connsiteY25" fmla="*/ 256268 h 276920"/>
                <a:gd name="connsiteX26" fmla="*/ 177729 w 286552"/>
                <a:gd name="connsiteY26" fmla="*/ 275318 h 276920"/>
                <a:gd name="connsiteX27" fmla="*/ 203447 w 286552"/>
                <a:gd name="connsiteY27" fmla="*/ 272460 h 276920"/>
                <a:gd name="connsiteX28" fmla="*/ 212019 w 286552"/>
                <a:gd name="connsiteY28" fmla="*/ 270555 h 2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6552" h="276920">
                  <a:moveTo>
                    <a:pt x="212019" y="270555"/>
                  </a:moveTo>
                  <a:cubicBezTo>
                    <a:pt x="232022" y="266745"/>
                    <a:pt x="251072" y="256268"/>
                    <a:pt x="266312" y="242933"/>
                  </a:cubicBezTo>
                  <a:cubicBezTo>
                    <a:pt x="273932" y="237218"/>
                    <a:pt x="278694" y="228645"/>
                    <a:pt x="280599" y="219120"/>
                  </a:cubicBezTo>
                  <a:cubicBezTo>
                    <a:pt x="282504" y="209595"/>
                    <a:pt x="278694" y="200070"/>
                    <a:pt x="270122" y="195308"/>
                  </a:cubicBezTo>
                  <a:cubicBezTo>
                    <a:pt x="279647" y="190545"/>
                    <a:pt x="285362" y="181020"/>
                    <a:pt x="286314" y="170543"/>
                  </a:cubicBezTo>
                  <a:cubicBezTo>
                    <a:pt x="287267" y="160065"/>
                    <a:pt x="285362" y="149588"/>
                    <a:pt x="280599" y="141015"/>
                  </a:cubicBezTo>
                  <a:cubicBezTo>
                    <a:pt x="275837" y="127680"/>
                    <a:pt x="265359" y="118155"/>
                    <a:pt x="252024" y="115298"/>
                  </a:cubicBezTo>
                  <a:cubicBezTo>
                    <a:pt x="257739" y="105773"/>
                    <a:pt x="263454" y="93390"/>
                    <a:pt x="259644" y="82913"/>
                  </a:cubicBezTo>
                  <a:cubicBezTo>
                    <a:pt x="257739" y="78150"/>
                    <a:pt x="253929" y="73388"/>
                    <a:pt x="249167" y="69578"/>
                  </a:cubicBezTo>
                  <a:cubicBezTo>
                    <a:pt x="240594" y="61958"/>
                    <a:pt x="232022" y="55290"/>
                    <a:pt x="222497" y="49575"/>
                  </a:cubicBezTo>
                  <a:cubicBezTo>
                    <a:pt x="217734" y="46718"/>
                    <a:pt x="211067" y="43860"/>
                    <a:pt x="205352" y="46718"/>
                  </a:cubicBezTo>
                  <a:cubicBezTo>
                    <a:pt x="200589" y="24810"/>
                    <a:pt x="184397" y="7665"/>
                    <a:pt x="163442" y="1950"/>
                  </a:cubicBezTo>
                  <a:cubicBezTo>
                    <a:pt x="152964" y="-907"/>
                    <a:pt x="141534" y="-907"/>
                    <a:pt x="132009" y="3855"/>
                  </a:cubicBezTo>
                  <a:cubicBezTo>
                    <a:pt x="122484" y="9570"/>
                    <a:pt x="112959" y="16238"/>
                    <a:pt x="104387" y="23858"/>
                  </a:cubicBezTo>
                  <a:cubicBezTo>
                    <a:pt x="87242" y="18143"/>
                    <a:pt x="67239" y="21000"/>
                    <a:pt x="51999" y="31478"/>
                  </a:cubicBezTo>
                  <a:cubicBezTo>
                    <a:pt x="41522" y="41003"/>
                    <a:pt x="36759" y="56243"/>
                    <a:pt x="39617" y="70530"/>
                  </a:cubicBezTo>
                  <a:cubicBezTo>
                    <a:pt x="28187" y="76245"/>
                    <a:pt x="17709" y="83865"/>
                    <a:pt x="10089" y="93390"/>
                  </a:cubicBezTo>
                  <a:cubicBezTo>
                    <a:pt x="1517" y="102915"/>
                    <a:pt x="-1341" y="116250"/>
                    <a:pt x="564" y="129585"/>
                  </a:cubicBezTo>
                  <a:cubicBezTo>
                    <a:pt x="3422" y="141968"/>
                    <a:pt x="14852" y="151493"/>
                    <a:pt x="28187" y="151493"/>
                  </a:cubicBezTo>
                  <a:cubicBezTo>
                    <a:pt x="16757" y="161970"/>
                    <a:pt x="14852" y="179115"/>
                    <a:pt x="23424" y="191498"/>
                  </a:cubicBezTo>
                  <a:cubicBezTo>
                    <a:pt x="32949" y="203880"/>
                    <a:pt x="48189" y="208643"/>
                    <a:pt x="63429" y="204833"/>
                  </a:cubicBezTo>
                  <a:cubicBezTo>
                    <a:pt x="65334" y="203880"/>
                    <a:pt x="67239" y="203880"/>
                    <a:pt x="69144" y="203880"/>
                  </a:cubicBezTo>
                  <a:cubicBezTo>
                    <a:pt x="72002" y="204833"/>
                    <a:pt x="73907" y="205785"/>
                    <a:pt x="75812" y="208643"/>
                  </a:cubicBezTo>
                  <a:cubicBezTo>
                    <a:pt x="81527" y="214358"/>
                    <a:pt x="90099" y="213405"/>
                    <a:pt x="96767" y="217215"/>
                  </a:cubicBezTo>
                  <a:cubicBezTo>
                    <a:pt x="106292" y="223883"/>
                    <a:pt x="113912" y="230550"/>
                    <a:pt x="122484" y="238170"/>
                  </a:cubicBezTo>
                  <a:cubicBezTo>
                    <a:pt x="131057" y="244838"/>
                    <a:pt x="139629" y="250553"/>
                    <a:pt x="148202" y="256268"/>
                  </a:cubicBezTo>
                  <a:cubicBezTo>
                    <a:pt x="157727" y="263888"/>
                    <a:pt x="167252" y="270555"/>
                    <a:pt x="177729" y="275318"/>
                  </a:cubicBezTo>
                  <a:cubicBezTo>
                    <a:pt x="187254" y="279128"/>
                    <a:pt x="193922" y="275318"/>
                    <a:pt x="203447" y="272460"/>
                  </a:cubicBezTo>
                  <a:lnTo>
                    <a:pt x="212019" y="27055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1" name="图形 160">
              <a:extLst>
                <a:ext uri="{FF2B5EF4-FFF2-40B4-BE49-F238E27FC236}">
                  <a16:creationId xmlns:a16="http://schemas.microsoft.com/office/drawing/2014/main" id="{5DD6E6EA-0122-4778-B8E3-FD0C55ECD157}"/>
                </a:ext>
              </a:extLst>
            </p:cNvPr>
            <p:cNvSpPr/>
            <p:nvPr/>
          </p:nvSpPr>
          <p:spPr>
            <a:xfrm>
              <a:off x="5348749" y="3879038"/>
              <a:ext cx="295498" cy="286747"/>
            </a:xfrm>
            <a:custGeom>
              <a:avLst/>
              <a:gdLst>
                <a:gd name="connsiteX0" fmla="*/ 190486 w 295498"/>
                <a:gd name="connsiteY0" fmla="*/ 286748 h 286747"/>
                <a:gd name="connsiteX1" fmla="*/ 180961 w 295498"/>
                <a:gd name="connsiteY1" fmla="*/ 284843 h 286747"/>
                <a:gd name="connsiteX2" fmla="*/ 160006 w 295498"/>
                <a:gd name="connsiteY2" fmla="*/ 271508 h 286747"/>
                <a:gd name="connsiteX3" fmla="*/ 150481 w 295498"/>
                <a:gd name="connsiteY3" fmla="*/ 264840 h 286747"/>
                <a:gd name="connsiteX4" fmla="*/ 123811 w 295498"/>
                <a:gd name="connsiteY4" fmla="*/ 245790 h 286747"/>
                <a:gd name="connsiteX5" fmla="*/ 115238 w 295498"/>
                <a:gd name="connsiteY5" fmla="*/ 238170 h 286747"/>
                <a:gd name="connsiteX6" fmla="*/ 99046 w 295498"/>
                <a:gd name="connsiteY6" fmla="*/ 224835 h 286747"/>
                <a:gd name="connsiteX7" fmla="*/ 91426 w 295498"/>
                <a:gd name="connsiteY7" fmla="*/ 221978 h 286747"/>
                <a:gd name="connsiteX8" fmla="*/ 77138 w 295498"/>
                <a:gd name="connsiteY8" fmla="*/ 216263 h 286747"/>
                <a:gd name="connsiteX9" fmla="*/ 76186 w 295498"/>
                <a:gd name="connsiteY9" fmla="*/ 215310 h 286747"/>
                <a:gd name="connsiteX10" fmla="*/ 73328 w 295498"/>
                <a:gd name="connsiteY10" fmla="*/ 213405 h 286747"/>
                <a:gd name="connsiteX11" fmla="*/ 70471 w 295498"/>
                <a:gd name="connsiteY11" fmla="*/ 214358 h 286747"/>
                <a:gd name="connsiteX12" fmla="*/ 24751 w 295498"/>
                <a:gd name="connsiteY12" fmla="*/ 200070 h 286747"/>
                <a:gd name="connsiteX13" fmla="*/ 23798 w 295498"/>
                <a:gd name="connsiteY13" fmla="*/ 160065 h 286747"/>
                <a:gd name="connsiteX14" fmla="*/ 938 w 295498"/>
                <a:gd name="connsiteY14" fmla="*/ 135300 h 286747"/>
                <a:gd name="connsiteX15" fmla="*/ 10463 w 295498"/>
                <a:gd name="connsiteY15" fmla="*/ 95295 h 286747"/>
                <a:gd name="connsiteX16" fmla="*/ 39038 w 295498"/>
                <a:gd name="connsiteY16" fmla="*/ 72435 h 286747"/>
                <a:gd name="connsiteX17" fmla="*/ 53326 w 295498"/>
                <a:gd name="connsiteY17" fmla="*/ 32430 h 286747"/>
                <a:gd name="connsiteX18" fmla="*/ 107618 w 295498"/>
                <a:gd name="connsiteY18" fmla="*/ 22905 h 286747"/>
                <a:gd name="connsiteX19" fmla="*/ 134288 w 295498"/>
                <a:gd name="connsiteY19" fmla="*/ 3855 h 286747"/>
                <a:gd name="connsiteX20" fmla="*/ 168578 w 295498"/>
                <a:gd name="connsiteY20" fmla="*/ 1950 h 286747"/>
                <a:gd name="connsiteX21" fmla="*/ 213346 w 295498"/>
                <a:gd name="connsiteY21" fmla="*/ 44813 h 286747"/>
                <a:gd name="connsiteX22" fmla="*/ 229538 w 295498"/>
                <a:gd name="connsiteY22" fmla="*/ 49575 h 286747"/>
                <a:gd name="connsiteX23" fmla="*/ 257161 w 295498"/>
                <a:gd name="connsiteY23" fmla="*/ 70530 h 286747"/>
                <a:gd name="connsiteX24" fmla="*/ 268591 w 295498"/>
                <a:gd name="connsiteY24" fmla="*/ 85770 h 286747"/>
                <a:gd name="connsiteX25" fmla="*/ 263828 w 295498"/>
                <a:gd name="connsiteY25" fmla="*/ 116250 h 286747"/>
                <a:gd name="connsiteX26" fmla="*/ 289546 w 295498"/>
                <a:gd name="connsiteY26" fmla="*/ 142920 h 286747"/>
                <a:gd name="connsiteX27" fmla="*/ 295261 w 295498"/>
                <a:gd name="connsiteY27" fmla="*/ 175305 h 286747"/>
                <a:gd name="connsiteX28" fmla="*/ 282878 w 295498"/>
                <a:gd name="connsiteY28" fmla="*/ 199118 h 286747"/>
                <a:gd name="connsiteX29" fmla="*/ 289546 w 295498"/>
                <a:gd name="connsiteY29" fmla="*/ 223883 h 286747"/>
                <a:gd name="connsiteX30" fmla="*/ 273353 w 295498"/>
                <a:gd name="connsiteY30" fmla="*/ 249600 h 286747"/>
                <a:gd name="connsiteX31" fmla="*/ 216203 w 295498"/>
                <a:gd name="connsiteY31" fmla="*/ 278175 h 286747"/>
                <a:gd name="connsiteX32" fmla="*/ 216203 w 295498"/>
                <a:gd name="connsiteY32" fmla="*/ 278175 h 286747"/>
                <a:gd name="connsiteX33" fmla="*/ 208583 w 295498"/>
                <a:gd name="connsiteY33" fmla="*/ 280080 h 286747"/>
                <a:gd name="connsiteX34" fmla="*/ 202868 w 295498"/>
                <a:gd name="connsiteY34" fmla="*/ 281985 h 286747"/>
                <a:gd name="connsiteX35" fmla="*/ 190486 w 295498"/>
                <a:gd name="connsiteY35" fmla="*/ 286748 h 286747"/>
                <a:gd name="connsiteX36" fmla="*/ 72376 w 295498"/>
                <a:gd name="connsiteY36" fmla="*/ 202928 h 286747"/>
                <a:gd name="connsiteX37" fmla="*/ 74281 w 295498"/>
                <a:gd name="connsiteY37" fmla="*/ 202928 h 286747"/>
                <a:gd name="connsiteX38" fmla="*/ 81901 w 295498"/>
                <a:gd name="connsiteY38" fmla="*/ 207690 h 286747"/>
                <a:gd name="connsiteX39" fmla="*/ 82853 w 295498"/>
                <a:gd name="connsiteY39" fmla="*/ 208643 h 286747"/>
                <a:gd name="connsiteX40" fmla="*/ 92378 w 295498"/>
                <a:gd name="connsiteY40" fmla="*/ 212453 h 286747"/>
                <a:gd name="connsiteX41" fmla="*/ 102856 w 295498"/>
                <a:gd name="connsiteY41" fmla="*/ 216263 h 286747"/>
                <a:gd name="connsiteX42" fmla="*/ 120953 w 295498"/>
                <a:gd name="connsiteY42" fmla="*/ 230550 h 286747"/>
                <a:gd name="connsiteX43" fmla="*/ 128573 w 295498"/>
                <a:gd name="connsiteY43" fmla="*/ 237218 h 286747"/>
                <a:gd name="connsiteX44" fmla="*/ 154291 w 295498"/>
                <a:gd name="connsiteY44" fmla="*/ 255315 h 286747"/>
                <a:gd name="connsiteX45" fmla="*/ 164768 w 295498"/>
                <a:gd name="connsiteY45" fmla="*/ 262935 h 286747"/>
                <a:gd name="connsiteX46" fmla="*/ 183818 w 295498"/>
                <a:gd name="connsiteY46" fmla="*/ 274365 h 286747"/>
                <a:gd name="connsiteX47" fmla="*/ 200011 w 295498"/>
                <a:gd name="connsiteY47" fmla="*/ 273413 h 286747"/>
                <a:gd name="connsiteX48" fmla="*/ 206678 w 295498"/>
                <a:gd name="connsiteY48" fmla="*/ 271508 h 286747"/>
                <a:gd name="connsiteX49" fmla="*/ 214298 w 295498"/>
                <a:gd name="connsiteY49" fmla="*/ 269603 h 286747"/>
                <a:gd name="connsiteX50" fmla="*/ 214298 w 295498"/>
                <a:gd name="connsiteY50" fmla="*/ 269603 h 286747"/>
                <a:gd name="connsiteX51" fmla="*/ 266686 w 295498"/>
                <a:gd name="connsiteY51" fmla="*/ 242933 h 286747"/>
                <a:gd name="connsiteX52" fmla="*/ 280021 w 295498"/>
                <a:gd name="connsiteY52" fmla="*/ 221978 h 286747"/>
                <a:gd name="connsiteX53" fmla="*/ 272401 w 295498"/>
                <a:gd name="connsiteY53" fmla="*/ 203880 h 286747"/>
                <a:gd name="connsiteX54" fmla="*/ 269543 w 295498"/>
                <a:gd name="connsiteY54" fmla="*/ 200070 h 286747"/>
                <a:gd name="connsiteX55" fmla="*/ 272401 w 295498"/>
                <a:gd name="connsiteY55" fmla="*/ 195308 h 286747"/>
                <a:gd name="connsiteX56" fmla="*/ 285736 w 295498"/>
                <a:gd name="connsiteY56" fmla="*/ 174353 h 286747"/>
                <a:gd name="connsiteX57" fmla="*/ 280973 w 295498"/>
                <a:gd name="connsiteY57" fmla="*/ 146730 h 286747"/>
                <a:gd name="connsiteX58" fmla="*/ 257161 w 295498"/>
                <a:gd name="connsiteY58" fmla="*/ 123870 h 286747"/>
                <a:gd name="connsiteX59" fmla="*/ 253351 w 295498"/>
                <a:gd name="connsiteY59" fmla="*/ 121013 h 286747"/>
                <a:gd name="connsiteX60" fmla="*/ 253351 w 295498"/>
                <a:gd name="connsiteY60" fmla="*/ 116250 h 286747"/>
                <a:gd name="connsiteX61" fmla="*/ 260971 w 295498"/>
                <a:gd name="connsiteY61" fmla="*/ 87675 h 286747"/>
                <a:gd name="connsiteX62" fmla="*/ 251446 w 295498"/>
                <a:gd name="connsiteY62" fmla="*/ 76245 h 286747"/>
                <a:gd name="connsiteX63" fmla="*/ 224776 w 295498"/>
                <a:gd name="connsiteY63" fmla="*/ 57195 h 286747"/>
                <a:gd name="connsiteX64" fmla="*/ 213346 w 295498"/>
                <a:gd name="connsiteY64" fmla="*/ 54338 h 286747"/>
                <a:gd name="connsiteX65" fmla="*/ 208583 w 295498"/>
                <a:gd name="connsiteY65" fmla="*/ 54338 h 286747"/>
                <a:gd name="connsiteX66" fmla="*/ 205726 w 295498"/>
                <a:gd name="connsiteY66" fmla="*/ 50528 h 286747"/>
                <a:gd name="connsiteX67" fmla="*/ 166673 w 295498"/>
                <a:gd name="connsiteY67" fmla="*/ 9570 h 286747"/>
                <a:gd name="connsiteX68" fmla="*/ 138098 w 295498"/>
                <a:gd name="connsiteY68" fmla="*/ 11475 h 286747"/>
                <a:gd name="connsiteX69" fmla="*/ 113333 w 295498"/>
                <a:gd name="connsiteY69" fmla="*/ 29573 h 286747"/>
                <a:gd name="connsiteX70" fmla="*/ 107618 w 295498"/>
                <a:gd name="connsiteY70" fmla="*/ 31478 h 286747"/>
                <a:gd name="connsiteX71" fmla="*/ 59993 w 295498"/>
                <a:gd name="connsiteY71" fmla="*/ 38145 h 286747"/>
                <a:gd name="connsiteX72" fmla="*/ 49516 w 295498"/>
                <a:gd name="connsiteY72" fmla="*/ 72435 h 286747"/>
                <a:gd name="connsiteX73" fmla="*/ 46658 w 295498"/>
                <a:gd name="connsiteY73" fmla="*/ 78150 h 286747"/>
                <a:gd name="connsiteX74" fmla="*/ 18083 w 295498"/>
                <a:gd name="connsiteY74" fmla="*/ 100058 h 286747"/>
                <a:gd name="connsiteX75" fmla="*/ 9511 w 295498"/>
                <a:gd name="connsiteY75" fmla="*/ 131490 h 286747"/>
                <a:gd name="connsiteX76" fmla="*/ 32371 w 295498"/>
                <a:gd name="connsiteY76" fmla="*/ 150540 h 286747"/>
                <a:gd name="connsiteX77" fmla="*/ 37133 w 295498"/>
                <a:gd name="connsiteY77" fmla="*/ 153398 h 286747"/>
                <a:gd name="connsiteX78" fmla="*/ 35228 w 295498"/>
                <a:gd name="connsiteY78" fmla="*/ 159113 h 286747"/>
                <a:gd name="connsiteX79" fmla="*/ 31418 w 295498"/>
                <a:gd name="connsiteY79" fmla="*/ 192450 h 286747"/>
                <a:gd name="connsiteX80" fmla="*/ 65708 w 295498"/>
                <a:gd name="connsiteY80" fmla="*/ 203880 h 286747"/>
                <a:gd name="connsiteX81" fmla="*/ 72376 w 295498"/>
                <a:gd name="connsiteY81" fmla="*/ 202928 h 28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95498" h="286747">
                  <a:moveTo>
                    <a:pt x="190486" y="286748"/>
                  </a:moveTo>
                  <a:cubicBezTo>
                    <a:pt x="187628" y="286748"/>
                    <a:pt x="183818" y="285795"/>
                    <a:pt x="180961" y="284843"/>
                  </a:cubicBezTo>
                  <a:cubicBezTo>
                    <a:pt x="173341" y="281033"/>
                    <a:pt x="165721" y="277223"/>
                    <a:pt x="160006" y="271508"/>
                  </a:cubicBezTo>
                  <a:cubicBezTo>
                    <a:pt x="157148" y="268650"/>
                    <a:pt x="153338" y="266745"/>
                    <a:pt x="150481" y="264840"/>
                  </a:cubicBezTo>
                  <a:cubicBezTo>
                    <a:pt x="140956" y="259125"/>
                    <a:pt x="132383" y="252458"/>
                    <a:pt x="123811" y="245790"/>
                  </a:cubicBezTo>
                  <a:cubicBezTo>
                    <a:pt x="120953" y="243885"/>
                    <a:pt x="118096" y="241028"/>
                    <a:pt x="115238" y="238170"/>
                  </a:cubicBezTo>
                  <a:cubicBezTo>
                    <a:pt x="110476" y="233408"/>
                    <a:pt x="104761" y="228645"/>
                    <a:pt x="99046" y="224835"/>
                  </a:cubicBezTo>
                  <a:cubicBezTo>
                    <a:pt x="96188" y="223883"/>
                    <a:pt x="94283" y="222930"/>
                    <a:pt x="91426" y="221978"/>
                  </a:cubicBezTo>
                  <a:cubicBezTo>
                    <a:pt x="86663" y="221025"/>
                    <a:pt x="81901" y="219120"/>
                    <a:pt x="77138" y="216263"/>
                  </a:cubicBezTo>
                  <a:lnTo>
                    <a:pt x="76186" y="215310"/>
                  </a:lnTo>
                  <a:cubicBezTo>
                    <a:pt x="75233" y="214358"/>
                    <a:pt x="74281" y="213405"/>
                    <a:pt x="73328" y="213405"/>
                  </a:cubicBezTo>
                  <a:cubicBezTo>
                    <a:pt x="72376" y="213405"/>
                    <a:pt x="71423" y="213405"/>
                    <a:pt x="70471" y="214358"/>
                  </a:cubicBezTo>
                  <a:cubicBezTo>
                    <a:pt x="53326" y="219120"/>
                    <a:pt x="35228" y="213405"/>
                    <a:pt x="24751" y="200070"/>
                  </a:cubicBezTo>
                  <a:cubicBezTo>
                    <a:pt x="16178" y="188640"/>
                    <a:pt x="16178" y="172448"/>
                    <a:pt x="23798" y="160065"/>
                  </a:cubicBezTo>
                  <a:cubicBezTo>
                    <a:pt x="12368" y="156255"/>
                    <a:pt x="3796" y="146730"/>
                    <a:pt x="938" y="135300"/>
                  </a:cubicBezTo>
                  <a:cubicBezTo>
                    <a:pt x="-1919" y="121013"/>
                    <a:pt x="1891" y="106725"/>
                    <a:pt x="10463" y="95295"/>
                  </a:cubicBezTo>
                  <a:cubicBezTo>
                    <a:pt x="18083" y="85770"/>
                    <a:pt x="28561" y="78150"/>
                    <a:pt x="39038" y="72435"/>
                  </a:cubicBezTo>
                  <a:cubicBezTo>
                    <a:pt x="37133" y="57195"/>
                    <a:pt x="41896" y="42908"/>
                    <a:pt x="53326" y="32430"/>
                  </a:cubicBezTo>
                  <a:cubicBezTo>
                    <a:pt x="68566" y="21000"/>
                    <a:pt x="88568" y="17190"/>
                    <a:pt x="107618" y="22905"/>
                  </a:cubicBezTo>
                  <a:cubicBezTo>
                    <a:pt x="116191" y="15285"/>
                    <a:pt x="124763" y="9570"/>
                    <a:pt x="134288" y="3855"/>
                  </a:cubicBezTo>
                  <a:cubicBezTo>
                    <a:pt x="145718" y="-907"/>
                    <a:pt x="157148" y="-907"/>
                    <a:pt x="168578" y="1950"/>
                  </a:cubicBezTo>
                  <a:cubicBezTo>
                    <a:pt x="189533" y="7665"/>
                    <a:pt x="206678" y="23858"/>
                    <a:pt x="213346" y="44813"/>
                  </a:cubicBezTo>
                  <a:cubicBezTo>
                    <a:pt x="219061" y="44813"/>
                    <a:pt x="224776" y="46718"/>
                    <a:pt x="229538" y="49575"/>
                  </a:cubicBezTo>
                  <a:cubicBezTo>
                    <a:pt x="239063" y="55290"/>
                    <a:pt x="248588" y="62910"/>
                    <a:pt x="257161" y="70530"/>
                  </a:cubicBezTo>
                  <a:cubicBezTo>
                    <a:pt x="261923" y="74340"/>
                    <a:pt x="266686" y="80055"/>
                    <a:pt x="268591" y="85770"/>
                  </a:cubicBezTo>
                  <a:cubicBezTo>
                    <a:pt x="271448" y="96248"/>
                    <a:pt x="269543" y="107678"/>
                    <a:pt x="263828" y="116250"/>
                  </a:cubicBezTo>
                  <a:cubicBezTo>
                    <a:pt x="275258" y="121013"/>
                    <a:pt x="284783" y="131490"/>
                    <a:pt x="289546" y="142920"/>
                  </a:cubicBezTo>
                  <a:cubicBezTo>
                    <a:pt x="294308" y="153398"/>
                    <a:pt x="296213" y="163875"/>
                    <a:pt x="295261" y="175305"/>
                  </a:cubicBezTo>
                  <a:cubicBezTo>
                    <a:pt x="294308" y="184830"/>
                    <a:pt x="289546" y="193403"/>
                    <a:pt x="282878" y="199118"/>
                  </a:cubicBezTo>
                  <a:cubicBezTo>
                    <a:pt x="288593" y="205785"/>
                    <a:pt x="291451" y="214358"/>
                    <a:pt x="289546" y="223883"/>
                  </a:cubicBezTo>
                  <a:cubicBezTo>
                    <a:pt x="286688" y="234360"/>
                    <a:pt x="281926" y="242933"/>
                    <a:pt x="273353" y="249600"/>
                  </a:cubicBezTo>
                  <a:cubicBezTo>
                    <a:pt x="257161" y="263888"/>
                    <a:pt x="238111" y="274365"/>
                    <a:pt x="216203" y="278175"/>
                  </a:cubicBezTo>
                  <a:lnTo>
                    <a:pt x="216203" y="278175"/>
                  </a:lnTo>
                  <a:lnTo>
                    <a:pt x="208583" y="280080"/>
                  </a:lnTo>
                  <a:cubicBezTo>
                    <a:pt x="206678" y="280080"/>
                    <a:pt x="204773" y="281033"/>
                    <a:pt x="202868" y="281985"/>
                  </a:cubicBezTo>
                  <a:cubicBezTo>
                    <a:pt x="199058" y="284843"/>
                    <a:pt x="195248" y="285795"/>
                    <a:pt x="190486" y="286748"/>
                  </a:cubicBezTo>
                  <a:close/>
                  <a:moveTo>
                    <a:pt x="72376" y="202928"/>
                  </a:moveTo>
                  <a:lnTo>
                    <a:pt x="74281" y="202928"/>
                  </a:lnTo>
                  <a:cubicBezTo>
                    <a:pt x="77138" y="203880"/>
                    <a:pt x="79996" y="204833"/>
                    <a:pt x="81901" y="207690"/>
                  </a:cubicBezTo>
                  <a:lnTo>
                    <a:pt x="82853" y="208643"/>
                  </a:lnTo>
                  <a:cubicBezTo>
                    <a:pt x="85711" y="210548"/>
                    <a:pt x="88568" y="212453"/>
                    <a:pt x="92378" y="212453"/>
                  </a:cubicBezTo>
                  <a:cubicBezTo>
                    <a:pt x="96188" y="213405"/>
                    <a:pt x="99046" y="214358"/>
                    <a:pt x="102856" y="216263"/>
                  </a:cubicBezTo>
                  <a:cubicBezTo>
                    <a:pt x="109523" y="220073"/>
                    <a:pt x="116191" y="224835"/>
                    <a:pt x="120953" y="230550"/>
                  </a:cubicBezTo>
                  <a:cubicBezTo>
                    <a:pt x="123811" y="233408"/>
                    <a:pt x="125716" y="235313"/>
                    <a:pt x="128573" y="237218"/>
                  </a:cubicBezTo>
                  <a:cubicBezTo>
                    <a:pt x="137146" y="243885"/>
                    <a:pt x="145718" y="249600"/>
                    <a:pt x="154291" y="255315"/>
                  </a:cubicBezTo>
                  <a:cubicBezTo>
                    <a:pt x="158101" y="257220"/>
                    <a:pt x="160958" y="260078"/>
                    <a:pt x="164768" y="262935"/>
                  </a:cubicBezTo>
                  <a:cubicBezTo>
                    <a:pt x="170483" y="267698"/>
                    <a:pt x="177151" y="271508"/>
                    <a:pt x="183818" y="274365"/>
                  </a:cubicBezTo>
                  <a:cubicBezTo>
                    <a:pt x="188581" y="276270"/>
                    <a:pt x="194296" y="276270"/>
                    <a:pt x="200011" y="273413"/>
                  </a:cubicBezTo>
                  <a:cubicBezTo>
                    <a:pt x="201916" y="272460"/>
                    <a:pt x="204773" y="272460"/>
                    <a:pt x="206678" y="271508"/>
                  </a:cubicBezTo>
                  <a:lnTo>
                    <a:pt x="214298" y="269603"/>
                  </a:lnTo>
                  <a:lnTo>
                    <a:pt x="214298" y="269603"/>
                  </a:lnTo>
                  <a:cubicBezTo>
                    <a:pt x="234301" y="265793"/>
                    <a:pt x="252398" y="256268"/>
                    <a:pt x="266686" y="242933"/>
                  </a:cubicBezTo>
                  <a:cubicBezTo>
                    <a:pt x="273353" y="237218"/>
                    <a:pt x="278116" y="230550"/>
                    <a:pt x="280021" y="221978"/>
                  </a:cubicBezTo>
                  <a:cubicBezTo>
                    <a:pt x="281926" y="214358"/>
                    <a:pt x="278116" y="207690"/>
                    <a:pt x="272401" y="203880"/>
                  </a:cubicBezTo>
                  <a:cubicBezTo>
                    <a:pt x="270496" y="202928"/>
                    <a:pt x="269543" y="201023"/>
                    <a:pt x="269543" y="200070"/>
                  </a:cubicBezTo>
                  <a:cubicBezTo>
                    <a:pt x="269543" y="198165"/>
                    <a:pt x="270496" y="196260"/>
                    <a:pt x="272401" y="195308"/>
                  </a:cubicBezTo>
                  <a:cubicBezTo>
                    <a:pt x="280021" y="190545"/>
                    <a:pt x="284783" y="182925"/>
                    <a:pt x="285736" y="174353"/>
                  </a:cubicBezTo>
                  <a:cubicBezTo>
                    <a:pt x="286688" y="164828"/>
                    <a:pt x="284783" y="155303"/>
                    <a:pt x="280973" y="146730"/>
                  </a:cubicBezTo>
                  <a:cubicBezTo>
                    <a:pt x="278116" y="140063"/>
                    <a:pt x="270496" y="125775"/>
                    <a:pt x="257161" y="123870"/>
                  </a:cubicBezTo>
                  <a:cubicBezTo>
                    <a:pt x="255256" y="123870"/>
                    <a:pt x="254303" y="122918"/>
                    <a:pt x="253351" y="121013"/>
                  </a:cubicBezTo>
                  <a:cubicBezTo>
                    <a:pt x="252398" y="120060"/>
                    <a:pt x="252398" y="118155"/>
                    <a:pt x="253351" y="116250"/>
                  </a:cubicBezTo>
                  <a:cubicBezTo>
                    <a:pt x="258113" y="106725"/>
                    <a:pt x="263828" y="97200"/>
                    <a:pt x="260971" y="87675"/>
                  </a:cubicBezTo>
                  <a:cubicBezTo>
                    <a:pt x="259066" y="82913"/>
                    <a:pt x="256208" y="79103"/>
                    <a:pt x="251446" y="76245"/>
                  </a:cubicBezTo>
                  <a:cubicBezTo>
                    <a:pt x="242873" y="68625"/>
                    <a:pt x="234301" y="62910"/>
                    <a:pt x="224776" y="57195"/>
                  </a:cubicBezTo>
                  <a:cubicBezTo>
                    <a:pt x="220966" y="55290"/>
                    <a:pt x="216203" y="52433"/>
                    <a:pt x="213346" y="54338"/>
                  </a:cubicBezTo>
                  <a:cubicBezTo>
                    <a:pt x="212393" y="55290"/>
                    <a:pt x="210488" y="55290"/>
                    <a:pt x="208583" y="54338"/>
                  </a:cubicBezTo>
                  <a:cubicBezTo>
                    <a:pt x="206678" y="53385"/>
                    <a:pt x="205726" y="52433"/>
                    <a:pt x="205726" y="50528"/>
                  </a:cubicBezTo>
                  <a:cubicBezTo>
                    <a:pt x="201916" y="30525"/>
                    <a:pt x="186676" y="14333"/>
                    <a:pt x="166673" y="9570"/>
                  </a:cubicBezTo>
                  <a:cubicBezTo>
                    <a:pt x="157148" y="6713"/>
                    <a:pt x="147623" y="7665"/>
                    <a:pt x="138098" y="11475"/>
                  </a:cubicBezTo>
                  <a:cubicBezTo>
                    <a:pt x="129526" y="17190"/>
                    <a:pt x="120953" y="22905"/>
                    <a:pt x="113333" y="29573"/>
                  </a:cubicBezTo>
                  <a:cubicBezTo>
                    <a:pt x="112381" y="31478"/>
                    <a:pt x="109523" y="32430"/>
                    <a:pt x="107618" y="31478"/>
                  </a:cubicBezTo>
                  <a:cubicBezTo>
                    <a:pt x="91426" y="25763"/>
                    <a:pt x="74281" y="28620"/>
                    <a:pt x="59993" y="38145"/>
                  </a:cubicBezTo>
                  <a:cubicBezTo>
                    <a:pt x="50468" y="46718"/>
                    <a:pt x="46658" y="60053"/>
                    <a:pt x="49516" y="72435"/>
                  </a:cubicBezTo>
                  <a:cubicBezTo>
                    <a:pt x="50468" y="74340"/>
                    <a:pt x="48563" y="77198"/>
                    <a:pt x="46658" y="78150"/>
                  </a:cubicBezTo>
                  <a:cubicBezTo>
                    <a:pt x="35228" y="82913"/>
                    <a:pt x="25703" y="90533"/>
                    <a:pt x="18083" y="100058"/>
                  </a:cubicBezTo>
                  <a:cubicBezTo>
                    <a:pt x="10463" y="108630"/>
                    <a:pt x="7606" y="120060"/>
                    <a:pt x="9511" y="131490"/>
                  </a:cubicBezTo>
                  <a:cubicBezTo>
                    <a:pt x="12368" y="141968"/>
                    <a:pt x="20941" y="149588"/>
                    <a:pt x="32371" y="150540"/>
                  </a:cubicBezTo>
                  <a:cubicBezTo>
                    <a:pt x="34276" y="150540"/>
                    <a:pt x="36181" y="151493"/>
                    <a:pt x="37133" y="153398"/>
                  </a:cubicBezTo>
                  <a:cubicBezTo>
                    <a:pt x="38086" y="155303"/>
                    <a:pt x="37133" y="157208"/>
                    <a:pt x="35228" y="159113"/>
                  </a:cubicBezTo>
                  <a:cubicBezTo>
                    <a:pt x="25703" y="167685"/>
                    <a:pt x="24751" y="181973"/>
                    <a:pt x="31418" y="192450"/>
                  </a:cubicBezTo>
                  <a:cubicBezTo>
                    <a:pt x="39991" y="202928"/>
                    <a:pt x="53326" y="206738"/>
                    <a:pt x="65708" y="203880"/>
                  </a:cubicBezTo>
                  <a:cubicBezTo>
                    <a:pt x="68566" y="203880"/>
                    <a:pt x="70471" y="202928"/>
                    <a:pt x="72376" y="20292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2" name="图形 160">
              <a:extLst>
                <a:ext uri="{FF2B5EF4-FFF2-40B4-BE49-F238E27FC236}">
                  <a16:creationId xmlns:a16="http://schemas.microsoft.com/office/drawing/2014/main" id="{E3208561-451B-41CF-80E2-FDD0A637BD36}"/>
                </a:ext>
              </a:extLst>
            </p:cNvPr>
            <p:cNvSpPr/>
            <p:nvPr/>
          </p:nvSpPr>
          <p:spPr>
            <a:xfrm>
              <a:off x="5410680" y="4095300"/>
              <a:ext cx="27590" cy="58974"/>
            </a:xfrm>
            <a:custGeom>
              <a:avLst/>
              <a:gdLst>
                <a:gd name="connsiteX0" fmla="*/ 12350 w 27590"/>
                <a:gd name="connsiteY0" fmla="*/ 0 h 58974"/>
                <a:gd name="connsiteX1" fmla="*/ 1873 w 27590"/>
                <a:gd name="connsiteY1" fmla="*/ 56198 h 58974"/>
                <a:gd name="connsiteX2" fmla="*/ 27590 w 27590"/>
                <a:gd name="connsiteY2" fmla="*/ 53340 h 58974"/>
              </a:gdLst>
              <a:ahLst/>
              <a:cxnLst>
                <a:cxn ang="0">
                  <a:pos x="connsiteX0" y="connsiteY0"/>
                </a:cxn>
                <a:cxn ang="0">
                  <a:pos x="connsiteX1" y="connsiteY1"/>
                </a:cxn>
                <a:cxn ang="0">
                  <a:pos x="connsiteX2" y="connsiteY2"/>
                </a:cxn>
              </a:cxnLst>
              <a:rect l="l" t="t" r="r" b="b"/>
              <a:pathLst>
                <a:path w="27590" h="58974">
                  <a:moveTo>
                    <a:pt x="12350" y="0"/>
                  </a:moveTo>
                  <a:cubicBezTo>
                    <a:pt x="12350" y="0"/>
                    <a:pt x="-5747" y="49530"/>
                    <a:pt x="1873" y="56198"/>
                  </a:cubicBezTo>
                  <a:cubicBezTo>
                    <a:pt x="9492" y="63818"/>
                    <a:pt x="27590" y="53340"/>
                    <a:pt x="27590" y="5334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3" name="图形 160">
              <a:extLst>
                <a:ext uri="{FF2B5EF4-FFF2-40B4-BE49-F238E27FC236}">
                  <a16:creationId xmlns:a16="http://schemas.microsoft.com/office/drawing/2014/main" id="{95B8094E-E69E-4A4F-931D-764662D65ADD}"/>
                </a:ext>
              </a:extLst>
            </p:cNvPr>
            <p:cNvSpPr/>
            <p:nvPr/>
          </p:nvSpPr>
          <p:spPr>
            <a:xfrm>
              <a:off x="5405533" y="4090181"/>
              <a:ext cx="37116" cy="68937"/>
            </a:xfrm>
            <a:custGeom>
              <a:avLst/>
              <a:gdLst>
                <a:gd name="connsiteX0" fmla="*/ 14639 w 37116"/>
                <a:gd name="connsiteY0" fmla="*/ 68937 h 68937"/>
                <a:gd name="connsiteX1" fmla="*/ 3209 w 37116"/>
                <a:gd name="connsiteY1" fmla="*/ 65127 h 68937"/>
                <a:gd name="connsiteX2" fmla="*/ 12734 w 37116"/>
                <a:gd name="connsiteY2" fmla="*/ 3215 h 68937"/>
                <a:gd name="connsiteX3" fmla="*/ 18450 w 37116"/>
                <a:gd name="connsiteY3" fmla="*/ 357 h 68937"/>
                <a:gd name="connsiteX4" fmla="*/ 21307 w 37116"/>
                <a:gd name="connsiteY4" fmla="*/ 7025 h 68937"/>
                <a:gd name="connsiteX5" fmla="*/ 9877 w 37116"/>
                <a:gd name="connsiteY5" fmla="*/ 58460 h 68937"/>
                <a:gd name="connsiteX6" fmla="*/ 29879 w 37116"/>
                <a:gd name="connsiteY6" fmla="*/ 54650 h 68937"/>
                <a:gd name="connsiteX7" fmla="*/ 36547 w 37116"/>
                <a:gd name="connsiteY7" fmla="*/ 56555 h 68937"/>
                <a:gd name="connsiteX8" fmla="*/ 34642 w 37116"/>
                <a:gd name="connsiteY8" fmla="*/ 63222 h 68937"/>
                <a:gd name="connsiteX9" fmla="*/ 34642 w 37116"/>
                <a:gd name="connsiteY9" fmla="*/ 63222 h 68937"/>
                <a:gd name="connsiteX10" fmla="*/ 14639 w 37116"/>
                <a:gd name="connsiteY10" fmla="*/ 68937 h 6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16" h="68937">
                  <a:moveTo>
                    <a:pt x="14639" y="68937"/>
                  </a:moveTo>
                  <a:cubicBezTo>
                    <a:pt x="10829" y="68937"/>
                    <a:pt x="6067" y="67985"/>
                    <a:pt x="3209" y="65127"/>
                  </a:cubicBezTo>
                  <a:cubicBezTo>
                    <a:pt x="-5363" y="56555"/>
                    <a:pt x="5114" y="23217"/>
                    <a:pt x="12734" y="3215"/>
                  </a:cubicBezTo>
                  <a:cubicBezTo>
                    <a:pt x="13687" y="357"/>
                    <a:pt x="16545" y="-595"/>
                    <a:pt x="18450" y="357"/>
                  </a:cubicBezTo>
                  <a:cubicBezTo>
                    <a:pt x="21307" y="1310"/>
                    <a:pt x="22259" y="4167"/>
                    <a:pt x="21307" y="7025"/>
                  </a:cubicBezTo>
                  <a:cubicBezTo>
                    <a:pt x="12734" y="30837"/>
                    <a:pt x="7020" y="54650"/>
                    <a:pt x="9877" y="58460"/>
                  </a:cubicBezTo>
                  <a:cubicBezTo>
                    <a:pt x="12734" y="62270"/>
                    <a:pt x="25117" y="57507"/>
                    <a:pt x="29879" y="54650"/>
                  </a:cubicBezTo>
                  <a:cubicBezTo>
                    <a:pt x="31784" y="53697"/>
                    <a:pt x="34642" y="54650"/>
                    <a:pt x="36547" y="56555"/>
                  </a:cubicBezTo>
                  <a:cubicBezTo>
                    <a:pt x="37500" y="58460"/>
                    <a:pt x="37500" y="61317"/>
                    <a:pt x="34642" y="63222"/>
                  </a:cubicBezTo>
                  <a:cubicBezTo>
                    <a:pt x="34642" y="63222"/>
                    <a:pt x="34642" y="63222"/>
                    <a:pt x="34642" y="63222"/>
                  </a:cubicBezTo>
                  <a:cubicBezTo>
                    <a:pt x="28927" y="67032"/>
                    <a:pt x="22259" y="68937"/>
                    <a:pt x="14639" y="6893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4" name="图形 160">
              <a:extLst>
                <a:ext uri="{FF2B5EF4-FFF2-40B4-BE49-F238E27FC236}">
                  <a16:creationId xmlns:a16="http://schemas.microsoft.com/office/drawing/2014/main" id="{B609B911-854B-487E-B040-2984B9D45E9A}"/>
                </a:ext>
              </a:extLst>
            </p:cNvPr>
            <p:cNvSpPr/>
            <p:nvPr/>
          </p:nvSpPr>
          <p:spPr>
            <a:xfrm>
              <a:off x="5403504" y="3992431"/>
              <a:ext cx="193894" cy="270514"/>
            </a:xfrm>
            <a:custGeom>
              <a:avLst/>
              <a:gdLst>
                <a:gd name="connsiteX0" fmla="*/ 6191 w 193894"/>
                <a:gd name="connsiteY0" fmla="*/ 7620 h 270514"/>
                <a:gd name="connsiteX1" fmla="*/ 1429 w 193894"/>
                <a:gd name="connsiteY1" fmla="*/ 16192 h 270514"/>
                <a:gd name="connsiteX2" fmla="*/ 1429 w 193894"/>
                <a:gd name="connsiteY2" fmla="*/ 49530 h 270514"/>
                <a:gd name="connsiteX3" fmla="*/ 14764 w 193894"/>
                <a:gd name="connsiteY3" fmla="*/ 114300 h 270514"/>
                <a:gd name="connsiteX4" fmla="*/ 37624 w 193894"/>
                <a:gd name="connsiteY4" fmla="*/ 198120 h 270514"/>
                <a:gd name="connsiteX5" fmla="*/ 96679 w 193894"/>
                <a:gd name="connsiteY5" fmla="*/ 198120 h 270514"/>
                <a:gd name="connsiteX6" fmla="*/ 106204 w 193894"/>
                <a:gd name="connsiteY6" fmla="*/ 270510 h 270514"/>
                <a:gd name="connsiteX7" fmla="*/ 163354 w 193894"/>
                <a:gd name="connsiteY7" fmla="*/ 245745 h 270514"/>
                <a:gd name="connsiteX8" fmla="*/ 193834 w 193894"/>
                <a:gd name="connsiteY8" fmla="*/ 209550 h 270514"/>
                <a:gd name="connsiteX9" fmla="*/ 171926 w 193894"/>
                <a:gd name="connsiteY9" fmla="*/ 128588 h 270514"/>
                <a:gd name="connsiteX10" fmla="*/ 114776 w 193894"/>
                <a:gd name="connsiteY10" fmla="*/ 103823 h 270514"/>
                <a:gd name="connsiteX11" fmla="*/ 102394 w 193894"/>
                <a:gd name="connsiteY11" fmla="*/ 85725 h 270514"/>
                <a:gd name="connsiteX12" fmla="*/ 83344 w 193894"/>
                <a:gd name="connsiteY12" fmla="*/ 74295 h 270514"/>
                <a:gd name="connsiteX13" fmla="*/ 79534 w 193894"/>
                <a:gd name="connsiteY13" fmla="*/ 50482 h 270514"/>
                <a:gd name="connsiteX14" fmla="*/ 79534 w 193894"/>
                <a:gd name="connsiteY14" fmla="*/ 45720 h 270514"/>
                <a:gd name="connsiteX15" fmla="*/ 76676 w 193894"/>
                <a:gd name="connsiteY15" fmla="*/ 44768 h 270514"/>
                <a:gd name="connsiteX16" fmla="*/ 60484 w 193894"/>
                <a:gd name="connsiteY16" fmla="*/ 17145 h 270514"/>
                <a:gd name="connsiteX17" fmla="*/ 60484 w 193894"/>
                <a:gd name="connsiteY17" fmla="*/ 16192 h 270514"/>
                <a:gd name="connsiteX18" fmla="*/ 30004 w 193894"/>
                <a:gd name="connsiteY18" fmla="*/ 0 h 270514"/>
                <a:gd name="connsiteX19" fmla="*/ 11906 w 193894"/>
                <a:gd name="connsiteY19" fmla="*/ 5715 h 270514"/>
                <a:gd name="connsiteX20" fmla="*/ 6191 w 193894"/>
                <a:gd name="connsiteY20" fmla="*/ 7620 h 27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894" h="270514">
                  <a:moveTo>
                    <a:pt x="6191" y="7620"/>
                  </a:moveTo>
                  <a:cubicBezTo>
                    <a:pt x="4286" y="9525"/>
                    <a:pt x="2381" y="12383"/>
                    <a:pt x="1429" y="16192"/>
                  </a:cubicBezTo>
                  <a:cubicBezTo>
                    <a:pt x="-476" y="27622"/>
                    <a:pt x="-476" y="38100"/>
                    <a:pt x="1429" y="49530"/>
                  </a:cubicBezTo>
                  <a:cubicBezTo>
                    <a:pt x="4286" y="71438"/>
                    <a:pt x="9049" y="93345"/>
                    <a:pt x="14764" y="114300"/>
                  </a:cubicBezTo>
                  <a:cubicBezTo>
                    <a:pt x="21431" y="142875"/>
                    <a:pt x="29051" y="170498"/>
                    <a:pt x="37624" y="198120"/>
                  </a:cubicBezTo>
                  <a:cubicBezTo>
                    <a:pt x="42386" y="216218"/>
                    <a:pt x="89059" y="205740"/>
                    <a:pt x="96679" y="198120"/>
                  </a:cubicBezTo>
                  <a:lnTo>
                    <a:pt x="106204" y="270510"/>
                  </a:lnTo>
                  <a:cubicBezTo>
                    <a:pt x="106204" y="270510"/>
                    <a:pt x="130016" y="271463"/>
                    <a:pt x="163354" y="245745"/>
                  </a:cubicBezTo>
                  <a:cubicBezTo>
                    <a:pt x="196691" y="219075"/>
                    <a:pt x="193834" y="209550"/>
                    <a:pt x="193834" y="209550"/>
                  </a:cubicBezTo>
                  <a:lnTo>
                    <a:pt x="171926" y="128588"/>
                  </a:lnTo>
                  <a:cubicBezTo>
                    <a:pt x="171926" y="128588"/>
                    <a:pt x="141446" y="136208"/>
                    <a:pt x="114776" y="103823"/>
                  </a:cubicBezTo>
                  <a:cubicBezTo>
                    <a:pt x="110966" y="99060"/>
                    <a:pt x="107156" y="89535"/>
                    <a:pt x="102394" y="85725"/>
                  </a:cubicBezTo>
                  <a:cubicBezTo>
                    <a:pt x="97631" y="81915"/>
                    <a:pt x="88106" y="80963"/>
                    <a:pt x="83344" y="74295"/>
                  </a:cubicBezTo>
                  <a:cubicBezTo>
                    <a:pt x="78581" y="67628"/>
                    <a:pt x="76676" y="59055"/>
                    <a:pt x="79534" y="50482"/>
                  </a:cubicBezTo>
                  <a:cubicBezTo>
                    <a:pt x="80486" y="48578"/>
                    <a:pt x="80486" y="46672"/>
                    <a:pt x="79534" y="45720"/>
                  </a:cubicBezTo>
                  <a:cubicBezTo>
                    <a:pt x="78581" y="44768"/>
                    <a:pt x="77629" y="44768"/>
                    <a:pt x="76676" y="44768"/>
                  </a:cubicBezTo>
                  <a:cubicBezTo>
                    <a:pt x="64294" y="41910"/>
                    <a:pt x="56674" y="29528"/>
                    <a:pt x="60484" y="17145"/>
                  </a:cubicBezTo>
                  <a:cubicBezTo>
                    <a:pt x="60484" y="17145"/>
                    <a:pt x="60484" y="16192"/>
                    <a:pt x="60484" y="16192"/>
                  </a:cubicBezTo>
                  <a:cubicBezTo>
                    <a:pt x="49054" y="19050"/>
                    <a:pt x="38576" y="8572"/>
                    <a:pt x="30004" y="0"/>
                  </a:cubicBezTo>
                  <a:cubicBezTo>
                    <a:pt x="32861" y="2858"/>
                    <a:pt x="11906" y="4763"/>
                    <a:pt x="11906" y="5715"/>
                  </a:cubicBezTo>
                  <a:cubicBezTo>
                    <a:pt x="9049" y="5715"/>
                    <a:pt x="8096" y="6667"/>
                    <a:pt x="6191" y="762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5" name="图形 160">
              <a:extLst>
                <a:ext uri="{FF2B5EF4-FFF2-40B4-BE49-F238E27FC236}">
                  <a16:creationId xmlns:a16="http://schemas.microsoft.com/office/drawing/2014/main" id="{5B3AAAC5-BAA0-4806-9CEA-A272F1F87916}"/>
                </a:ext>
              </a:extLst>
            </p:cNvPr>
            <p:cNvSpPr/>
            <p:nvPr/>
          </p:nvSpPr>
          <p:spPr>
            <a:xfrm>
              <a:off x="5397890" y="3988144"/>
              <a:ext cx="203431" cy="279558"/>
            </a:xfrm>
            <a:custGeom>
              <a:avLst/>
              <a:gdLst>
                <a:gd name="connsiteX0" fmla="*/ 110865 w 203431"/>
                <a:gd name="connsiteY0" fmla="*/ 279559 h 279558"/>
                <a:gd name="connsiteX1" fmla="*/ 110865 w 203431"/>
                <a:gd name="connsiteY1" fmla="*/ 279559 h 279558"/>
                <a:gd name="connsiteX2" fmla="*/ 105150 w 203431"/>
                <a:gd name="connsiteY2" fmla="*/ 275749 h 279558"/>
                <a:gd name="connsiteX3" fmla="*/ 96578 w 203431"/>
                <a:gd name="connsiteY3" fmla="*/ 210026 h 279558"/>
                <a:gd name="connsiteX4" fmla="*/ 51810 w 203431"/>
                <a:gd name="connsiteY4" fmla="*/ 215741 h 279558"/>
                <a:gd name="connsiteX5" fmla="*/ 37523 w 203431"/>
                <a:gd name="connsiteY5" fmla="*/ 203359 h 279558"/>
                <a:gd name="connsiteX6" fmla="*/ 14663 w 203431"/>
                <a:gd name="connsiteY6" fmla="*/ 118586 h 279558"/>
                <a:gd name="connsiteX7" fmla="*/ 12758 w 203431"/>
                <a:gd name="connsiteY7" fmla="*/ 112871 h 279558"/>
                <a:gd name="connsiteX8" fmla="*/ 1328 w 203431"/>
                <a:gd name="connsiteY8" fmla="*/ 53816 h 279558"/>
                <a:gd name="connsiteX9" fmla="*/ 2280 w 203431"/>
                <a:gd name="connsiteY9" fmla="*/ 18574 h 279558"/>
                <a:gd name="connsiteX10" fmla="*/ 7995 w 203431"/>
                <a:gd name="connsiteY10" fmla="*/ 8096 h 279558"/>
                <a:gd name="connsiteX11" fmla="*/ 7995 w 203431"/>
                <a:gd name="connsiteY11" fmla="*/ 8096 h 279558"/>
                <a:gd name="connsiteX12" fmla="*/ 12758 w 203431"/>
                <a:gd name="connsiteY12" fmla="*/ 5239 h 279558"/>
                <a:gd name="connsiteX13" fmla="*/ 14663 w 203431"/>
                <a:gd name="connsiteY13" fmla="*/ 5239 h 279558"/>
                <a:gd name="connsiteX14" fmla="*/ 28950 w 203431"/>
                <a:gd name="connsiteY14" fmla="*/ 2381 h 279558"/>
                <a:gd name="connsiteX15" fmla="*/ 29903 w 203431"/>
                <a:gd name="connsiteY15" fmla="*/ 1429 h 279558"/>
                <a:gd name="connsiteX16" fmla="*/ 36570 w 203431"/>
                <a:gd name="connsiteY16" fmla="*/ 1429 h 279558"/>
                <a:gd name="connsiteX17" fmla="*/ 36570 w 203431"/>
                <a:gd name="connsiteY17" fmla="*/ 1429 h 279558"/>
                <a:gd name="connsiteX18" fmla="*/ 36570 w 203431"/>
                <a:gd name="connsiteY18" fmla="*/ 1429 h 279558"/>
                <a:gd name="connsiteX19" fmla="*/ 62288 w 203431"/>
                <a:gd name="connsiteY19" fmla="*/ 15716 h 279558"/>
                <a:gd name="connsiteX20" fmla="*/ 67050 w 203431"/>
                <a:gd name="connsiteY20" fmla="*/ 17621 h 279558"/>
                <a:gd name="connsiteX21" fmla="*/ 68003 w 203431"/>
                <a:gd name="connsiteY21" fmla="*/ 22384 h 279558"/>
                <a:gd name="connsiteX22" fmla="*/ 69908 w 203431"/>
                <a:gd name="connsiteY22" fmla="*/ 35719 h 279558"/>
                <a:gd name="connsiteX23" fmla="*/ 80385 w 203431"/>
                <a:gd name="connsiteY23" fmla="*/ 44291 h 279558"/>
                <a:gd name="connsiteX24" fmla="*/ 86100 w 203431"/>
                <a:gd name="connsiteY24" fmla="*/ 47149 h 279558"/>
                <a:gd name="connsiteX25" fmla="*/ 87053 w 203431"/>
                <a:gd name="connsiteY25" fmla="*/ 56674 h 279558"/>
                <a:gd name="connsiteX26" fmla="*/ 90863 w 203431"/>
                <a:gd name="connsiteY26" fmla="*/ 75724 h 279558"/>
                <a:gd name="connsiteX27" fmla="*/ 100388 w 203431"/>
                <a:gd name="connsiteY27" fmla="*/ 81439 h 279558"/>
                <a:gd name="connsiteX28" fmla="*/ 109913 w 203431"/>
                <a:gd name="connsiteY28" fmla="*/ 86201 h 279558"/>
                <a:gd name="connsiteX29" fmla="*/ 118485 w 203431"/>
                <a:gd name="connsiteY29" fmla="*/ 97631 h 279558"/>
                <a:gd name="connsiteX30" fmla="*/ 123248 w 203431"/>
                <a:gd name="connsiteY30" fmla="*/ 104299 h 279558"/>
                <a:gd name="connsiteX31" fmla="*/ 175635 w 203431"/>
                <a:gd name="connsiteY31" fmla="*/ 127159 h 279558"/>
                <a:gd name="connsiteX32" fmla="*/ 181350 w 203431"/>
                <a:gd name="connsiteY32" fmla="*/ 130969 h 279558"/>
                <a:gd name="connsiteX33" fmla="*/ 203258 w 203431"/>
                <a:gd name="connsiteY33" fmla="*/ 211931 h 279558"/>
                <a:gd name="connsiteX34" fmla="*/ 169920 w 203431"/>
                <a:gd name="connsiteY34" fmla="*/ 251936 h 279558"/>
                <a:gd name="connsiteX35" fmla="*/ 110865 w 203431"/>
                <a:gd name="connsiteY35" fmla="*/ 279559 h 279558"/>
                <a:gd name="connsiteX36" fmla="*/ 101340 w 203431"/>
                <a:gd name="connsiteY36" fmla="*/ 197644 h 279558"/>
                <a:gd name="connsiteX37" fmla="*/ 103245 w 203431"/>
                <a:gd name="connsiteY37" fmla="*/ 197644 h 279558"/>
                <a:gd name="connsiteX38" fmla="*/ 106103 w 203431"/>
                <a:gd name="connsiteY38" fmla="*/ 201454 h 279558"/>
                <a:gd name="connsiteX39" fmla="*/ 114675 w 203431"/>
                <a:gd name="connsiteY39" fmla="*/ 269081 h 279558"/>
                <a:gd name="connsiteX40" fmla="*/ 164205 w 203431"/>
                <a:gd name="connsiteY40" fmla="*/ 245269 h 279558"/>
                <a:gd name="connsiteX41" fmla="*/ 193733 w 203431"/>
                <a:gd name="connsiteY41" fmla="*/ 214789 h 279558"/>
                <a:gd name="connsiteX42" fmla="*/ 172778 w 203431"/>
                <a:gd name="connsiteY42" fmla="*/ 138589 h 279558"/>
                <a:gd name="connsiteX43" fmla="*/ 115628 w 203431"/>
                <a:gd name="connsiteY43" fmla="*/ 111919 h 279558"/>
                <a:gd name="connsiteX44" fmla="*/ 109913 w 203431"/>
                <a:gd name="connsiteY44" fmla="*/ 103346 h 279558"/>
                <a:gd name="connsiteX45" fmla="*/ 103245 w 203431"/>
                <a:gd name="connsiteY45" fmla="*/ 93821 h 279558"/>
                <a:gd name="connsiteX46" fmla="*/ 96578 w 203431"/>
                <a:gd name="connsiteY46" fmla="*/ 90011 h 279558"/>
                <a:gd name="connsiteX47" fmla="*/ 83243 w 203431"/>
                <a:gd name="connsiteY47" fmla="*/ 81439 h 279558"/>
                <a:gd name="connsiteX48" fmla="*/ 78480 w 203431"/>
                <a:gd name="connsiteY48" fmla="*/ 53816 h 279558"/>
                <a:gd name="connsiteX49" fmla="*/ 78480 w 203431"/>
                <a:gd name="connsiteY49" fmla="*/ 52864 h 279558"/>
                <a:gd name="connsiteX50" fmla="*/ 62288 w 203431"/>
                <a:gd name="connsiteY50" fmla="*/ 40481 h 279558"/>
                <a:gd name="connsiteX51" fmla="*/ 58478 w 203431"/>
                <a:gd name="connsiteY51" fmla="*/ 26194 h 279558"/>
                <a:gd name="connsiteX52" fmla="*/ 33713 w 203431"/>
                <a:gd name="connsiteY52" fmla="*/ 10954 h 279558"/>
                <a:gd name="connsiteX53" fmla="*/ 17520 w 203431"/>
                <a:gd name="connsiteY53" fmla="*/ 13811 h 279558"/>
                <a:gd name="connsiteX54" fmla="*/ 14663 w 203431"/>
                <a:gd name="connsiteY54" fmla="*/ 14764 h 279558"/>
                <a:gd name="connsiteX55" fmla="*/ 14663 w 203431"/>
                <a:gd name="connsiteY55" fmla="*/ 14764 h 279558"/>
                <a:gd name="connsiteX56" fmla="*/ 11805 w 203431"/>
                <a:gd name="connsiteY56" fmla="*/ 20479 h 279558"/>
                <a:gd name="connsiteX57" fmla="*/ 11805 w 203431"/>
                <a:gd name="connsiteY57" fmla="*/ 51911 h 279558"/>
                <a:gd name="connsiteX58" fmla="*/ 23235 w 203431"/>
                <a:gd name="connsiteY58" fmla="*/ 110014 h 279558"/>
                <a:gd name="connsiteX59" fmla="*/ 25140 w 203431"/>
                <a:gd name="connsiteY59" fmla="*/ 115729 h 279558"/>
                <a:gd name="connsiteX60" fmla="*/ 48000 w 203431"/>
                <a:gd name="connsiteY60" fmla="*/ 199549 h 279558"/>
                <a:gd name="connsiteX61" fmla="*/ 55620 w 203431"/>
                <a:gd name="connsiteY61" fmla="*/ 205264 h 279558"/>
                <a:gd name="connsiteX62" fmla="*/ 98483 w 203431"/>
                <a:gd name="connsiteY62" fmla="*/ 197644 h 279558"/>
                <a:gd name="connsiteX63" fmla="*/ 101340 w 203431"/>
                <a:gd name="connsiteY63" fmla="*/ 197644 h 279558"/>
                <a:gd name="connsiteX64" fmla="*/ 101340 w 203431"/>
                <a:gd name="connsiteY64" fmla="*/ 197644 h 279558"/>
                <a:gd name="connsiteX65" fmla="*/ 11805 w 203431"/>
                <a:gd name="connsiteY65" fmla="*/ 11906 h 279558"/>
                <a:gd name="connsiteX66" fmla="*/ 11805 w 203431"/>
                <a:gd name="connsiteY66" fmla="*/ 11906 h 27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3431" h="279558">
                  <a:moveTo>
                    <a:pt x="110865" y="279559"/>
                  </a:moveTo>
                  <a:lnTo>
                    <a:pt x="110865" y="279559"/>
                  </a:lnTo>
                  <a:cubicBezTo>
                    <a:pt x="108008" y="279559"/>
                    <a:pt x="106103" y="277654"/>
                    <a:pt x="105150" y="275749"/>
                  </a:cubicBezTo>
                  <a:lnTo>
                    <a:pt x="96578" y="210026"/>
                  </a:lnTo>
                  <a:cubicBezTo>
                    <a:pt x="82290" y="215741"/>
                    <a:pt x="67050" y="217646"/>
                    <a:pt x="51810" y="215741"/>
                  </a:cubicBezTo>
                  <a:cubicBezTo>
                    <a:pt x="45143" y="214789"/>
                    <a:pt x="39428" y="210026"/>
                    <a:pt x="37523" y="203359"/>
                  </a:cubicBezTo>
                  <a:cubicBezTo>
                    <a:pt x="28950" y="175736"/>
                    <a:pt x="22283" y="147161"/>
                    <a:pt x="14663" y="118586"/>
                  </a:cubicBezTo>
                  <a:lnTo>
                    <a:pt x="12758" y="112871"/>
                  </a:lnTo>
                  <a:cubicBezTo>
                    <a:pt x="7995" y="93821"/>
                    <a:pt x="3233" y="73819"/>
                    <a:pt x="1328" y="53816"/>
                  </a:cubicBezTo>
                  <a:cubicBezTo>
                    <a:pt x="-577" y="42386"/>
                    <a:pt x="-577" y="30004"/>
                    <a:pt x="2280" y="18574"/>
                  </a:cubicBezTo>
                  <a:cubicBezTo>
                    <a:pt x="3233" y="14764"/>
                    <a:pt x="5138" y="10954"/>
                    <a:pt x="7995" y="8096"/>
                  </a:cubicBezTo>
                  <a:lnTo>
                    <a:pt x="7995" y="8096"/>
                  </a:lnTo>
                  <a:cubicBezTo>
                    <a:pt x="9900" y="7144"/>
                    <a:pt x="11805" y="6191"/>
                    <a:pt x="12758" y="5239"/>
                  </a:cubicBezTo>
                  <a:lnTo>
                    <a:pt x="14663" y="5239"/>
                  </a:lnTo>
                  <a:cubicBezTo>
                    <a:pt x="19425" y="4286"/>
                    <a:pt x="24188" y="4286"/>
                    <a:pt x="28950" y="2381"/>
                  </a:cubicBezTo>
                  <a:cubicBezTo>
                    <a:pt x="28950" y="1429"/>
                    <a:pt x="29903" y="1429"/>
                    <a:pt x="29903" y="1429"/>
                  </a:cubicBezTo>
                  <a:cubicBezTo>
                    <a:pt x="31808" y="-476"/>
                    <a:pt x="34665" y="-476"/>
                    <a:pt x="36570" y="1429"/>
                  </a:cubicBezTo>
                  <a:cubicBezTo>
                    <a:pt x="36570" y="1429"/>
                    <a:pt x="36570" y="1429"/>
                    <a:pt x="36570" y="1429"/>
                  </a:cubicBezTo>
                  <a:lnTo>
                    <a:pt x="36570" y="1429"/>
                  </a:lnTo>
                  <a:cubicBezTo>
                    <a:pt x="43238" y="9049"/>
                    <a:pt x="52763" y="18574"/>
                    <a:pt x="62288" y="15716"/>
                  </a:cubicBezTo>
                  <a:cubicBezTo>
                    <a:pt x="64193" y="15716"/>
                    <a:pt x="66098" y="15716"/>
                    <a:pt x="67050" y="17621"/>
                  </a:cubicBezTo>
                  <a:cubicBezTo>
                    <a:pt x="68003" y="18574"/>
                    <a:pt x="68955" y="20479"/>
                    <a:pt x="68003" y="22384"/>
                  </a:cubicBezTo>
                  <a:cubicBezTo>
                    <a:pt x="67050" y="27146"/>
                    <a:pt x="67050" y="31909"/>
                    <a:pt x="69908" y="35719"/>
                  </a:cubicBezTo>
                  <a:cubicBezTo>
                    <a:pt x="71813" y="39529"/>
                    <a:pt x="75623" y="42386"/>
                    <a:pt x="80385" y="44291"/>
                  </a:cubicBezTo>
                  <a:cubicBezTo>
                    <a:pt x="82290" y="44291"/>
                    <a:pt x="84195" y="45244"/>
                    <a:pt x="86100" y="47149"/>
                  </a:cubicBezTo>
                  <a:cubicBezTo>
                    <a:pt x="88005" y="50006"/>
                    <a:pt x="88958" y="53816"/>
                    <a:pt x="87053" y="56674"/>
                  </a:cubicBezTo>
                  <a:cubicBezTo>
                    <a:pt x="85148" y="63341"/>
                    <a:pt x="86100" y="70009"/>
                    <a:pt x="90863" y="75724"/>
                  </a:cubicBezTo>
                  <a:cubicBezTo>
                    <a:pt x="92768" y="78581"/>
                    <a:pt x="96578" y="80486"/>
                    <a:pt x="100388" y="81439"/>
                  </a:cubicBezTo>
                  <a:cubicBezTo>
                    <a:pt x="104198" y="82391"/>
                    <a:pt x="107055" y="84296"/>
                    <a:pt x="109913" y="86201"/>
                  </a:cubicBezTo>
                  <a:cubicBezTo>
                    <a:pt x="113723" y="90011"/>
                    <a:pt x="116580" y="93821"/>
                    <a:pt x="118485" y="97631"/>
                  </a:cubicBezTo>
                  <a:cubicBezTo>
                    <a:pt x="119438" y="99536"/>
                    <a:pt x="121343" y="102394"/>
                    <a:pt x="123248" y="104299"/>
                  </a:cubicBezTo>
                  <a:cubicBezTo>
                    <a:pt x="147060" y="132874"/>
                    <a:pt x="174683" y="128111"/>
                    <a:pt x="175635" y="127159"/>
                  </a:cubicBezTo>
                  <a:cubicBezTo>
                    <a:pt x="178493" y="126206"/>
                    <a:pt x="180398" y="128111"/>
                    <a:pt x="181350" y="130969"/>
                  </a:cubicBezTo>
                  <a:lnTo>
                    <a:pt x="203258" y="211931"/>
                  </a:lnTo>
                  <a:cubicBezTo>
                    <a:pt x="204210" y="215741"/>
                    <a:pt x="202305" y="227171"/>
                    <a:pt x="169920" y="251936"/>
                  </a:cubicBezTo>
                  <a:cubicBezTo>
                    <a:pt x="138488" y="278606"/>
                    <a:pt x="114675" y="279559"/>
                    <a:pt x="110865" y="279559"/>
                  </a:cubicBezTo>
                  <a:close/>
                  <a:moveTo>
                    <a:pt x="101340" y="197644"/>
                  </a:moveTo>
                  <a:cubicBezTo>
                    <a:pt x="102293" y="197644"/>
                    <a:pt x="102293" y="197644"/>
                    <a:pt x="103245" y="197644"/>
                  </a:cubicBezTo>
                  <a:cubicBezTo>
                    <a:pt x="105150" y="198596"/>
                    <a:pt x="106103" y="199549"/>
                    <a:pt x="106103" y="201454"/>
                  </a:cubicBezTo>
                  <a:lnTo>
                    <a:pt x="114675" y="269081"/>
                  </a:lnTo>
                  <a:cubicBezTo>
                    <a:pt x="132773" y="265271"/>
                    <a:pt x="149918" y="257651"/>
                    <a:pt x="164205" y="245269"/>
                  </a:cubicBezTo>
                  <a:cubicBezTo>
                    <a:pt x="189923" y="225266"/>
                    <a:pt x="192780" y="216694"/>
                    <a:pt x="193733" y="214789"/>
                  </a:cubicBezTo>
                  <a:lnTo>
                    <a:pt x="172778" y="138589"/>
                  </a:lnTo>
                  <a:cubicBezTo>
                    <a:pt x="149918" y="139541"/>
                    <a:pt x="128963" y="130016"/>
                    <a:pt x="115628" y="111919"/>
                  </a:cubicBezTo>
                  <a:cubicBezTo>
                    <a:pt x="113723" y="109061"/>
                    <a:pt x="111818" y="106204"/>
                    <a:pt x="109913" y="103346"/>
                  </a:cubicBezTo>
                  <a:cubicBezTo>
                    <a:pt x="108008" y="99536"/>
                    <a:pt x="106103" y="96679"/>
                    <a:pt x="103245" y="93821"/>
                  </a:cubicBezTo>
                  <a:cubicBezTo>
                    <a:pt x="101340" y="91916"/>
                    <a:pt x="98483" y="90964"/>
                    <a:pt x="96578" y="90011"/>
                  </a:cubicBezTo>
                  <a:cubicBezTo>
                    <a:pt x="91815" y="88106"/>
                    <a:pt x="87053" y="85249"/>
                    <a:pt x="83243" y="81439"/>
                  </a:cubicBezTo>
                  <a:cubicBezTo>
                    <a:pt x="77528" y="73819"/>
                    <a:pt x="75623" y="63341"/>
                    <a:pt x="78480" y="53816"/>
                  </a:cubicBezTo>
                  <a:lnTo>
                    <a:pt x="78480" y="52864"/>
                  </a:lnTo>
                  <a:cubicBezTo>
                    <a:pt x="71813" y="50959"/>
                    <a:pt x="65145" y="47149"/>
                    <a:pt x="62288" y="40481"/>
                  </a:cubicBezTo>
                  <a:cubicBezTo>
                    <a:pt x="59430" y="35719"/>
                    <a:pt x="58478" y="30956"/>
                    <a:pt x="58478" y="26194"/>
                  </a:cubicBezTo>
                  <a:cubicBezTo>
                    <a:pt x="48953" y="24289"/>
                    <a:pt x="39428" y="19526"/>
                    <a:pt x="33713" y="10954"/>
                  </a:cubicBezTo>
                  <a:cubicBezTo>
                    <a:pt x="27998" y="12859"/>
                    <a:pt x="23235" y="13811"/>
                    <a:pt x="17520" y="13811"/>
                  </a:cubicBezTo>
                  <a:cubicBezTo>
                    <a:pt x="16568" y="13811"/>
                    <a:pt x="15615" y="14764"/>
                    <a:pt x="14663" y="14764"/>
                  </a:cubicBezTo>
                  <a:lnTo>
                    <a:pt x="14663" y="14764"/>
                  </a:lnTo>
                  <a:cubicBezTo>
                    <a:pt x="13710" y="15716"/>
                    <a:pt x="12758" y="16669"/>
                    <a:pt x="11805" y="20479"/>
                  </a:cubicBezTo>
                  <a:cubicBezTo>
                    <a:pt x="9900" y="30956"/>
                    <a:pt x="9900" y="41434"/>
                    <a:pt x="11805" y="51911"/>
                  </a:cubicBezTo>
                  <a:cubicBezTo>
                    <a:pt x="14663" y="71914"/>
                    <a:pt x="18473" y="90964"/>
                    <a:pt x="23235" y="110014"/>
                  </a:cubicBezTo>
                  <a:lnTo>
                    <a:pt x="25140" y="115729"/>
                  </a:lnTo>
                  <a:cubicBezTo>
                    <a:pt x="31808" y="143351"/>
                    <a:pt x="39428" y="171926"/>
                    <a:pt x="48000" y="199549"/>
                  </a:cubicBezTo>
                  <a:cubicBezTo>
                    <a:pt x="48953" y="202406"/>
                    <a:pt x="50858" y="203359"/>
                    <a:pt x="55620" y="205264"/>
                  </a:cubicBezTo>
                  <a:cubicBezTo>
                    <a:pt x="69908" y="207169"/>
                    <a:pt x="85148" y="205264"/>
                    <a:pt x="98483" y="197644"/>
                  </a:cubicBezTo>
                  <a:cubicBezTo>
                    <a:pt x="99435" y="197644"/>
                    <a:pt x="100388" y="197644"/>
                    <a:pt x="101340" y="197644"/>
                  </a:cubicBezTo>
                  <a:lnTo>
                    <a:pt x="101340" y="197644"/>
                  </a:lnTo>
                  <a:close/>
                  <a:moveTo>
                    <a:pt x="11805" y="11906"/>
                  </a:moveTo>
                  <a:lnTo>
                    <a:pt x="11805" y="1190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6" name="图形 160">
              <a:extLst>
                <a:ext uri="{FF2B5EF4-FFF2-40B4-BE49-F238E27FC236}">
                  <a16:creationId xmlns:a16="http://schemas.microsoft.com/office/drawing/2014/main" id="{AEB8DB1C-62A7-4A00-906F-539C63D882CC}"/>
                </a:ext>
              </a:extLst>
            </p:cNvPr>
            <p:cNvSpPr/>
            <p:nvPr/>
          </p:nvSpPr>
          <p:spPr>
            <a:xfrm>
              <a:off x="5495076" y="4041961"/>
              <a:ext cx="48237" cy="79057"/>
            </a:xfrm>
            <a:custGeom>
              <a:avLst/>
              <a:gdLst>
                <a:gd name="connsiteX0" fmla="*/ 344 w 48237"/>
                <a:gd name="connsiteY0" fmla="*/ 44767 h 79057"/>
                <a:gd name="connsiteX1" fmla="*/ 4154 w 48237"/>
                <a:gd name="connsiteY1" fmla="*/ 23813 h 79057"/>
                <a:gd name="connsiteX2" fmla="*/ 11774 w 48237"/>
                <a:gd name="connsiteY2" fmla="*/ 8572 h 79057"/>
                <a:gd name="connsiteX3" fmla="*/ 26061 w 48237"/>
                <a:gd name="connsiteY3" fmla="*/ 0 h 79057"/>
                <a:gd name="connsiteX4" fmla="*/ 39396 w 48237"/>
                <a:gd name="connsiteY4" fmla="*/ 5715 h 79057"/>
                <a:gd name="connsiteX5" fmla="*/ 46064 w 48237"/>
                <a:gd name="connsiteY5" fmla="*/ 19050 h 79057"/>
                <a:gd name="connsiteX6" fmla="*/ 30824 w 48237"/>
                <a:gd name="connsiteY6" fmla="*/ 79057 h 79057"/>
                <a:gd name="connsiteX7" fmla="*/ 31776 w 48237"/>
                <a:gd name="connsiteY7" fmla="*/ 77152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7" h="79057">
                  <a:moveTo>
                    <a:pt x="344" y="44767"/>
                  </a:moveTo>
                  <a:cubicBezTo>
                    <a:pt x="-609" y="37147"/>
                    <a:pt x="344" y="30480"/>
                    <a:pt x="4154" y="23813"/>
                  </a:cubicBezTo>
                  <a:cubicBezTo>
                    <a:pt x="6058" y="18097"/>
                    <a:pt x="7964" y="13335"/>
                    <a:pt x="11774" y="8572"/>
                  </a:cubicBezTo>
                  <a:cubicBezTo>
                    <a:pt x="14631" y="3810"/>
                    <a:pt x="20346" y="952"/>
                    <a:pt x="26061" y="0"/>
                  </a:cubicBezTo>
                  <a:cubicBezTo>
                    <a:pt x="30824" y="0"/>
                    <a:pt x="35586" y="1905"/>
                    <a:pt x="39396" y="5715"/>
                  </a:cubicBezTo>
                  <a:cubicBezTo>
                    <a:pt x="42254" y="9525"/>
                    <a:pt x="45111" y="14288"/>
                    <a:pt x="46064" y="19050"/>
                  </a:cubicBezTo>
                  <a:cubicBezTo>
                    <a:pt x="51779" y="40005"/>
                    <a:pt x="46064" y="63817"/>
                    <a:pt x="30824" y="79057"/>
                  </a:cubicBezTo>
                  <a:lnTo>
                    <a:pt x="31776" y="77152"/>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7" name="图形 160">
              <a:extLst>
                <a:ext uri="{FF2B5EF4-FFF2-40B4-BE49-F238E27FC236}">
                  <a16:creationId xmlns:a16="http://schemas.microsoft.com/office/drawing/2014/main" id="{20CCFDD2-8D15-44A0-BDBA-1CF887754546}"/>
                </a:ext>
              </a:extLst>
            </p:cNvPr>
            <p:cNvSpPr/>
            <p:nvPr/>
          </p:nvSpPr>
          <p:spPr>
            <a:xfrm>
              <a:off x="5490314" y="4036246"/>
              <a:ext cx="57199" cy="89534"/>
            </a:xfrm>
            <a:custGeom>
              <a:avLst/>
              <a:gdLst>
                <a:gd name="connsiteX0" fmla="*/ 34633 w 57199"/>
                <a:gd name="connsiteY0" fmla="*/ 89535 h 89534"/>
                <a:gd name="connsiteX1" fmla="*/ 31776 w 57199"/>
                <a:gd name="connsiteY1" fmla="*/ 88582 h 89534"/>
                <a:gd name="connsiteX2" fmla="*/ 30824 w 57199"/>
                <a:gd name="connsiteY2" fmla="*/ 81915 h 89534"/>
                <a:gd name="connsiteX3" fmla="*/ 31776 w 57199"/>
                <a:gd name="connsiteY3" fmla="*/ 80010 h 89534"/>
                <a:gd name="connsiteX4" fmla="*/ 31776 w 57199"/>
                <a:gd name="connsiteY4" fmla="*/ 80010 h 89534"/>
                <a:gd name="connsiteX5" fmla="*/ 45111 w 57199"/>
                <a:gd name="connsiteY5" fmla="*/ 24765 h 89534"/>
                <a:gd name="connsiteX6" fmla="*/ 39396 w 57199"/>
                <a:gd name="connsiteY6" fmla="*/ 13335 h 89534"/>
                <a:gd name="connsiteX7" fmla="*/ 29871 w 57199"/>
                <a:gd name="connsiteY7" fmla="*/ 8572 h 89534"/>
                <a:gd name="connsiteX8" fmla="*/ 19394 w 57199"/>
                <a:gd name="connsiteY8" fmla="*/ 15240 h 89534"/>
                <a:gd name="connsiteX9" fmla="*/ 12726 w 57199"/>
                <a:gd name="connsiteY9" fmla="*/ 29528 h 89534"/>
                <a:gd name="connsiteX10" fmla="*/ 9869 w 57199"/>
                <a:gd name="connsiteY10" fmla="*/ 47625 h 89534"/>
                <a:gd name="connsiteX11" fmla="*/ 6058 w 57199"/>
                <a:gd name="connsiteY11" fmla="*/ 53340 h 89534"/>
                <a:gd name="connsiteX12" fmla="*/ 344 w 57199"/>
                <a:gd name="connsiteY12" fmla="*/ 49530 h 89534"/>
                <a:gd name="connsiteX13" fmla="*/ 344 w 57199"/>
                <a:gd name="connsiteY13" fmla="*/ 49530 h 89534"/>
                <a:gd name="connsiteX14" fmla="*/ 4154 w 57199"/>
                <a:gd name="connsiteY14" fmla="*/ 25717 h 89534"/>
                <a:gd name="connsiteX15" fmla="*/ 11774 w 57199"/>
                <a:gd name="connsiteY15" fmla="*/ 9525 h 89534"/>
                <a:gd name="connsiteX16" fmla="*/ 29871 w 57199"/>
                <a:gd name="connsiteY16" fmla="*/ 0 h 89534"/>
                <a:gd name="connsiteX17" fmla="*/ 47016 w 57199"/>
                <a:gd name="connsiteY17" fmla="*/ 7620 h 89534"/>
                <a:gd name="connsiteX18" fmla="*/ 54636 w 57199"/>
                <a:gd name="connsiteY18" fmla="*/ 22860 h 89534"/>
                <a:gd name="connsiteX19" fmla="*/ 38444 w 57199"/>
                <a:gd name="connsiteY19" fmla="*/ 87630 h 89534"/>
                <a:gd name="connsiteX20" fmla="*/ 34633 w 57199"/>
                <a:gd name="connsiteY20" fmla="*/ 8953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99" h="89534">
                  <a:moveTo>
                    <a:pt x="34633" y="89535"/>
                  </a:moveTo>
                  <a:cubicBezTo>
                    <a:pt x="33681" y="89535"/>
                    <a:pt x="32729" y="89535"/>
                    <a:pt x="31776" y="88582"/>
                  </a:cubicBezTo>
                  <a:cubicBezTo>
                    <a:pt x="29871" y="86678"/>
                    <a:pt x="28919" y="84773"/>
                    <a:pt x="30824" y="81915"/>
                  </a:cubicBezTo>
                  <a:lnTo>
                    <a:pt x="31776" y="80010"/>
                  </a:lnTo>
                  <a:lnTo>
                    <a:pt x="31776" y="80010"/>
                  </a:lnTo>
                  <a:cubicBezTo>
                    <a:pt x="46064" y="65723"/>
                    <a:pt x="50826" y="44767"/>
                    <a:pt x="45111" y="24765"/>
                  </a:cubicBezTo>
                  <a:cubicBezTo>
                    <a:pt x="44158" y="20955"/>
                    <a:pt x="42254" y="17145"/>
                    <a:pt x="39396" y="13335"/>
                  </a:cubicBezTo>
                  <a:cubicBezTo>
                    <a:pt x="36539" y="10478"/>
                    <a:pt x="33681" y="8572"/>
                    <a:pt x="29871" y="8572"/>
                  </a:cubicBezTo>
                  <a:cubicBezTo>
                    <a:pt x="26061" y="8572"/>
                    <a:pt x="22251" y="11430"/>
                    <a:pt x="19394" y="15240"/>
                  </a:cubicBezTo>
                  <a:cubicBezTo>
                    <a:pt x="16536" y="19050"/>
                    <a:pt x="14631" y="23813"/>
                    <a:pt x="12726" y="29528"/>
                  </a:cubicBezTo>
                  <a:cubicBezTo>
                    <a:pt x="9869" y="35242"/>
                    <a:pt x="8916" y="41910"/>
                    <a:pt x="9869" y="47625"/>
                  </a:cubicBezTo>
                  <a:cubicBezTo>
                    <a:pt x="10821" y="50482"/>
                    <a:pt x="8916" y="52388"/>
                    <a:pt x="6058" y="53340"/>
                  </a:cubicBezTo>
                  <a:cubicBezTo>
                    <a:pt x="3201" y="54292"/>
                    <a:pt x="1296" y="52388"/>
                    <a:pt x="344" y="49530"/>
                  </a:cubicBezTo>
                  <a:cubicBezTo>
                    <a:pt x="344" y="49530"/>
                    <a:pt x="344" y="49530"/>
                    <a:pt x="344" y="49530"/>
                  </a:cubicBezTo>
                  <a:cubicBezTo>
                    <a:pt x="-609" y="40957"/>
                    <a:pt x="344" y="33338"/>
                    <a:pt x="4154" y="25717"/>
                  </a:cubicBezTo>
                  <a:cubicBezTo>
                    <a:pt x="6058" y="20003"/>
                    <a:pt x="8916" y="14288"/>
                    <a:pt x="11774" y="9525"/>
                  </a:cubicBezTo>
                  <a:cubicBezTo>
                    <a:pt x="15583" y="3810"/>
                    <a:pt x="22251" y="0"/>
                    <a:pt x="29871" y="0"/>
                  </a:cubicBezTo>
                  <a:cubicBezTo>
                    <a:pt x="36539" y="0"/>
                    <a:pt x="42254" y="2857"/>
                    <a:pt x="47016" y="7620"/>
                  </a:cubicBezTo>
                  <a:cubicBezTo>
                    <a:pt x="50826" y="12382"/>
                    <a:pt x="53683" y="17145"/>
                    <a:pt x="54636" y="22860"/>
                  </a:cubicBezTo>
                  <a:cubicBezTo>
                    <a:pt x="61304" y="45720"/>
                    <a:pt x="54636" y="70485"/>
                    <a:pt x="38444" y="87630"/>
                  </a:cubicBezTo>
                  <a:cubicBezTo>
                    <a:pt x="37491" y="89535"/>
                    <a:pt x="36539" y="89535"/>
                    <a:pt x="34633" y="8953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8" name="图形 160">
              <a:extLst>
                <a:ext uri="{FF2B5EF4-FFF2-40B4-BE49-F238E27FC236}">
                  <a16:creationId xmlns:a16="http://schemas.microsoft.com/office/drawing/2014/main" id="{2C8170FB-4C7E-43E8-83B9-3422C548699D}"/>
                </a:ext>
              </a:extLst>
            </p:cNvPr>
            <p:cNvSpPr/>
            <p:nvPr/>
          </p:nvSpPr>
          <p:spPr>
            <a:xfrm>
              <a:off x="5499230" y="4158165"/>
              <a:ext cx="30480" cy="64770"/>
            </a:xfrm>
            <a:custGeom>
              <a:avLst/>
              <a:gdLst>
                <a:gd name="connsiteX0" fmla="*/ 0 w 30480"/>
                <a:gd name="connsiteY0" fmla="*/ 32385 h 64770"/>
                <a:gd name="connsiteX1" fmla="*/ 29528 w 30480"/>
                <a:gd name="connsiteY1" fmla="*/ 0 h 64770"/>
                <a:gd name="connsiteX2" fmla="*/ 3810 w 30480"/>
                <a:gd name="connsiteY2" fmla="*/ 64770 h 64770"/>
                <a:gd name="connsiteX3" fmla="*/ 0 w 30480"/>
                <a:gd name="connsiteY3" fmla="*/ 32385 h 64770"/>
              </a:gdLst>
              <a:ahLst/>
              <a:cxnLst>
                <a:cxn ang="0">
                  <a:pos x="connsiteX0" y="connsiteY0"/>
                </a:cxn>
                <a:cxn ang="0">
                  <a:pos x="connsiteX1" y="connsiteY1"/>
                </a:cxn>
                <a:cxn ang="0">
                  <a:pos x="connsiteX2" y="connsiteY2"/>
                </a:cxn>
                <a:cxn ang="0">
                  <a:pos x="connsiteX3" y="connsiteY3"/>
                </a:cxn>
              </a:cxnLst>
              <a:rect l="l" t="t" r="r" b="b"/>
              <a:pathLst>
                <a:path w="30480" h="64770">
                  <a:moveTo>
                    <a:pt x="0" y="32385"/>
                  </a:moveTo>
                  <a:cubicBezTo>
                    <a:pt x="12383" y="24765"/>
                    <a:pt x="22860" y="13335"/>
                    <a:pt x="29528" y="0"/>
                  </a:cubicBezTo>
                  <a:cubicBezTo>
                    <a:pt x="29528" y="0"/>
                    <a:pt x="38100" y="43815"/>
                    <a:pt x="3810" y="64770"/>
                  </a:cubicBezTo>
                  <a:lnTo>
                    <a:pt x="0" y="3238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9" name="图形 160">
              <a:extLst>
                <a:ext uri="{FF2B5EF4-FFF2-40B4-BE49-F238E27FC236}">
                  <a16:creationId xmlns:a16="http://schemas.microsoft.com/office/drawing/2014/main" id="{BBFDAB01-23FE-47A8-B73C-F0FE9D882863}"/>
                </a:ext>
              </a:extLst>
            </p:cNvPr>
            <p:cNvSpPr/>
            <p:nvPr/>
          </p:nvSpPr>
          <p:spPr>
            <a:xfrm>
              <a:off x="5495420" y="4154102"/>
              <a:ext cx="38985" cy="73595"/>
            </a:xfrm>
            <a:custGeom>
              <a:avLst/>
              <a:gdLst>
                <a:gd name="connsiteX0" fmla="*/ 8572 w 38985"/>
                <a:gd name="connsiteY0" fmla="*/ 73596 h 73595"/>
                <a:gd name="connsiteX1" fmla="*/ 6667 w 38985"/>
                <a:gd name="connsiteY1" fmla="*/ 73596 h 73595"/>
                <a:gd name="connsiteX2" fmla="*/ 3810 w 38985"/>
                <a:gd name="connsiteY2" fmla="*/ 69786 h 73595"/>
                <a:gd name="connsiteX3" fmla="*/ 0 w 38985"/>
                <a:gd name="connsiteY3" fmla="*/ 37401 h 73595"/>
                <a:gd name="connsiteX4" fmla="*/ 1905 w 38985"/>
                <a:gd name="connsiteY4" fmla="*/ 32638 h 73595"/>
                <a:gd name="connsiteX5" fmla="*/ 29527 w 38985"/>
                <a:gd name="connsiteY5" fmla="*/ 3111 h 73595"/>
                <a:gd name="connsiteX6" fmla="*/ 34290 w 38985"/>
                <a:gd name="connsiteY6" fmla="*/ 253 h 73595"/>
                <a:gd name="connsiteX7" fmla="*/ 38100 w 38985"/>
                <a:gd name="connsiteY7" fmla="*/ 4063 h 73595"/>
                <a:gd name="connsiteX8" fmla="*/ 10477 w 38985"/>
                <a:gd name="connsiteY8" fmla="*/ 73596 h 73595"/>
                <a:gd name="connsiteX9" fmla="*/ 8572 w 38985"/>
                <a:gd name="connsiteY9" fmla="*/ 73596 h 73595"/>
                <a:gd name="connsiteX10" fmla="*/ 9525 w 38985"/>
                <a:gd name="connsiteY10" fmla="*/ 38353 h 73595"/>
                <a:gd name="connsiteX11" fmla="*/ 12383 w 38985"/>
                <a:gd name="connsiteY11" fmla="*/ 59308 h 73595"/>
                <a:gd name="connsiteX12" fmla="*/ 30480 w 38985"/>
                <a:gd name="connsiteY12" fmla="*/ 19303 h 73595"/>
                <a:gd name="connsiteX13" fmla="*/ 9525 w 38985"/>
                <a:gd name="connsiteY13" fmla="*/ 38353 h 73595"/>
                <a:gd name="connsiteX14" fmla="*/ 9525 w 38985"/>
                <a:gd name="connsiteY14" fmla="*/ 38353 h 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85" h="73595">
                  <a:moveTo>
                    <a:pt x="8572" y="73596"/>
                  </a:moveTo>
                  <a:cubicBezTo>
                    <a:pt x="7620" y="73596"/>
                    <a:pt x="7620" y="73596"/>
                    <a:pt x="6667" y="73596"/>
                  </a:cubicBezTo>
                  <a:cubicBezTo>
                    <a:pt x="4763" y="72643"/>
                    <a:pt x="3810" y="71691"/>
                    <a:pt x="3810" y="69786"/>
                  </a:cubicBezTo>
                  <a:lnTo>
                    <a:pt x="0" y="37401"/>
                  </a:lnTo>
                  <a:cubicBezTo>
                    <a:pt x="0" y="35496"/>
                    <a:pt x="952" y="33591"/>
                    <a:pt x="1905" y="32638"/>
                  </a:cubicBezTo>
                  <a:cubicBezTo>
                    <a:pt x="13335" y="25018"/>
                    <a:pt x="22860" y="15493"/>
                    <a:pt x="29527" y="3111"/>
                  </a:cubicBezTo>
                  <a:cubicBezTo>
                    <a:pt x="30480" y="1206"/>
                    <a:pt x="32385" y="-699"/>
                    <a:pt x="34290" y="253"/>
                  </a:cubicBezTo>
                  <a:cubicBezTo>
                    <a:pt x="36195" y="253"/>
                    <a:pt x="38100" y="2158"/>
                    <a:pt x="38100" y="4063"/>
                  </a:cubicBezTo>
                  <a:cubicBezTo>
                    <a:pt x="38100" y="5968"/>
                    <a:pt x="46672" y="50736"/>
                    <a:pt x="10477" y="73596"/>
                  </a:cubicBezTo>
                  <a:cubicBezTo>
                    <a:pt x="10477" y="73596"/>
                    <a:pt x="9525" y="73596"/>
                    <a:pt x="8572" y="73596"/>
                  </a:cubicBezTo>
                  <a:close/>
                  <a:moveTo>
                    <a:pt x="9525" y="38353"/>
                  </a:moveTo>
                  <a:lnTo>
                    <a:pt x="12383" y="59308"/>
                  </a:lnTo>
                  <a:cubicBezTo>
                    <a:pt x="23813" y="48831"/>
                    <a:pt x="29527" y="34543"/>
                    <a:pt x="30480" y="19303"/>
                  </a:cubicBezTo>
                  <a:cubicBezTo>
                    <a:pt x="23813" y="26923"/>
                    <a:pt x="17145" y="33591"/>
                    <a:pt x="9525" y="38353"/>
                  </a:cubicBezTo>
                  <a:lnTo>
                    <a:pt x="9525" y="3835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0" name="图形 160">
              <a:extLst>
                <a:ext uri="{FF2B5EF4-FFF2-40B4-BE49-F238E27FC236}">
                  <a16:creationId xmlns:a16="http://schemas.microsoft.com/office/drawing/2014/main" id="{E9E28CD8-DA9D-4AC3-893B-4E764CE89E96}"/>
                </a:ext>
              </a:extLst>
            </p:cNvPr>
            <p:cNvSpPr/>
            <p:nvPr/>
          </p:nvSpPr>
          <p:spPr>
            <a:xfrm rot="20690784">
              <a:off x="5421051" y="4064820"/>
              <a:ext cx="7619" cy="20954"/>
            </a:xfrm>
            <a:custGeom>
              <a:avLst/>
              <a:gdLst>
                <a:gd name="connsiteX0" fmla="*/ 7620 w 7619"/>
                <a:gd name="connsiteY0" fmla="*/ 10477 h 20954"/>
                <a:gd name="connsiteX1" fmla="*/ 3810 w 7619"/>
                <a:gd name="connsiteY1" fmla="*/ 20954 h 20954"/>
                <a:gd name="connsiteX2" fmla="*/ 0 w 7619"/>
                <a:gd name="connsiteY2" fmla="*/ 10477 h 20954"/>
                <a:gd name="connsiteX3" fmla="*/ 3810 w 7619"/>
                <a:gd name="connsiteY3" fmla="*/ 0 h 20954"/>
                <a:gd name="connsiteX4" fmla="*/ 7620 w 7619"/>
                <a:gd name="connsiteY4" fmla="*/ 10477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20954">
                  <a:moveTo>
                    <a:pt x="7620" y="10477"/>
                  </a:moveTo>
                  <a:cubicBezTo>
                    <a:pt x="7620" y="16264"/>
                    <a:pt x="5914" y="20954"/>
                    <a:pt x="3810" y="20954"/>
                  </a:cubicBezTo>
                  <a:cubicBezTo>
                    <a:pt x="1706" y="20954"/>
                    <a:pt x="0" y="16264"/>
                    <a:pt x="0" y="10477"/>
                  </a:cubicBezTo>
                  <a:cubicBezTo>
                    <a:pt x="0" y="4691"/>
                    <a:pt x="1706" y="0"/>
                    <a:pt x="3810" y="0"/>
                  </a:cubicBezTo>
                  <a:cubicBezTo>
                    <a:pt x="5914" y="0"/>
                    <a:pt x="7620" y="4691"/>
                    <a:pt x="7620" y="1047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1" name="图形 160">
              <a:extLst>
                <a:ext uri="{FF2B5EF4-FFF2-40B4-BE49-F238E27FC236}">
                  <a16:creationId xmlns:a16="http://schemas.microsoft.com/office/drawing/2014/main" id="{C62559A0-6CBE-445C-B568-C2CFB260F62B}"/>
                </a:ext>
              </a:extLst>
            </p:cNvPr>
            <p:cNvSpPr/>
            <p:nvPr/>
          </p:nvSpPr>
          <p:spPr>
            <a:xfrm>
              <a:off x="5435413" y="4138742"/>
              <a:ext cx="43853" cy="31806"/>
            </a:xfrm>
            <a:custGeom>
              <a:avLst/>
              <a:gdLst>
                <a:gd name="connsiteX0" fmla="*/ 10478 w 43853"/>
                <a:gd name="connsiteY0" fmla="*/ 31806 h 31806"/>
                <a:gd name="connsiteX1" fmla="*/ 3810 w 43853"/>
                <a:gd name="connsiteY1" fmla="*/ 30854 h 31806"/>
                <a:gd name="connsiteX2" fmla="*/ 0 w 43853"/>
                <a:gd name="connsiteY2" fmla="*/ 24186 h 31806"/>
                <a:gd name="connsiteX3" fmla="*/ 6667 w 43853"/>
                <a:gd name="connsiteY3" fmla="*/ 20376 h 31806"/>
                <a:gd name="connsiteX4" fmla="*/ 34290 w 43853"/>
                <a:gd name="connsiteY4" fmla="*/ 2279 h 31806"/>
                <a:gd name="connsiteX5" fmla="*/ 40958 w 43853"/>
                <a:gd name="connsiteY5" fmla="*/ 374 h 31806"/>
                <a:gd name="connsiteX6" fmla="*/ 42863 w 43853"/>
                <a:gd name="connsiteY6" fmla="*/ 7041 h 31806"/>
                <a:gd name="connsiteX7" fmla="*/ 42863 w 43853"/>
                <a:gd name="connsiteY7" fmla="*/ 7041 h 31806"/>
                <a:gd name="connsiteX8" fmla="*/ 10478 w 43853"/>
                <a:gd name="connsiteY8" fmla="*/ 31806 h 3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53" h="31806">
                  <a:moveTo>
                    <a:pt x="10478" y="31806"/>
                  </a:moveTo>
                  <a:cubicBezTo>
                    <a:pt x="8572" y="31806"/>
                    <a:pt x="5715" y="31806"/>
                    <a:pt x="3810" y="30854"/>
                  </a:cubicBezTo>
                  <a:cubicBezTo>
                    <a:pt x="953" y="29901"/>
                    <a:pt x="0" y="27044"/>
                    <a:pt x="0" y="24186"/>
                  </a:cubicBezTo>
                  <a:cubicBezTo>
                    <a:pt x="953" y="21329"/>
                    <a:pt x="3810" y="20376"/>
                    <a:pt x="6667" y="20376"/>
                  </a:cubicBezTo>
                  <a:cubicBezTo>
                    <a:pt x="7620" y="20376"/>
                    <a:pt x="22860" y="25139"/>
                    <a:pt x="34290" y="2279"/>
                  </a:cubicBezTo>
                  <a:cubicBezTo>
                    <a:pt x="35242" y="374"/>
                    <a:pt x="38100" y="-579"/>
                    <a:pt x="40958" y="374"/>
                  </a:cubicBezTo>
                  <a:cubicBezTo>
                    <a:pt x="43815" y="1326"/>
                    <a:pt x="44767" y="4184"/>
                    <a:pt x="42863" y="7041"/>
                  </a:cubicBezTo>
                  <a:cubicBezTo>
                    <a:pt x="42863" y="7041"/>
                    <a:pt x="42863" y="7041"/>
                    <a:pt x="42863" y="7041"/>
                  </a:cubicBezTo>
                  <a:cubicBezTo>
                    <a:pt x="38100" y="21329"/>
                    <a:pt x="25717" y="30854"/>
                    <a:pt x="10478" y="3180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2" name="图形 160">
              <a:extLst>
                <a:ext uri="{FF2B5EF4-FFF2-40B4-BE49-F238E27FC236}">
                  <a16:creationId xmlns:a16="http://schemas.microsoft.com/office/drawing/2014/main" id="{B9F71991-4023-4B86-9C68-A19E7946C168}"/>
                </a:ext>
              </a:extLst>
            </p:cNvPr>
            <p:cNvSpPr/>
            <p:nvPr/>
          </p:nvSpPr>
          <p:spPr>
            <a:xfrm>
              <a:off x="5074335" y="4397243"/>
              <a:ext cx="458232" cy="268043"/>
            </a:xfrm>
            <a:custGeom>
              <a:avLst/>
              <a:gdLst>
                <a:gd name="connsiteX0" fmla="*/ 398225 w 458232"/>
                <a:gd name="connsiteY0" fmla="*/ 0 h 268043"/>
                <a:gd name="connsiteX1" fmla="*/ 109618 w 458232"/>
                <a:gd name="connsiteY1" fmla="*/ 168592 h 268043"/>
                <a:gd name="connsiteX2" fmla="*/ 20083 w 458232"/>
                <a:gd name="connsiteY2" fmla="*/ 159067 h 268043"/>
                <a:gd name="connsiteX3" fmla="*/ 71518 w 458232"/>
                <a:gd name="connsiteY3" fmla="*/ 194310 h 268043"/>
                <a:gd name="connsiteX4" fmla="*/ 80 w 458232"/>
                <a:gd name="connsiteY4" fmla="*/ 224790 h 268043"/>
                <a:gd name="connsiteX5" fmla="*/ 60088 w 458232"/>
                <a:gd name="connsiteY5" fmla="*/ 267653 h 268043"/>
                <a:gd name="connsiteX6" fmla="*/ 141050 w 458232"/>
                <a:gd name="connsiteY6" fmla="*/ 243840 h 268043"/>
                <a:gd name="connsiteX7" fmla="*/ 458233 w 458232"/>
                <a:gd name="connsiteY7" fmla="*/ 97155 h 268043"/>
                <a:gd name="connsiteX8" fmla="*/ 398225 w 458232"/>
                <a:gd name="connsiteY8" fmla="*/ 0 h 26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232" h="268043">
                  <a:moveTo>
                    <a:pt x="398225" y="0"/>
                  </a:moveTo>
                  <a:cubicBezTo>
                    <a:pt x="398225" y="0"/>
                    <a:pt x="145813" y="170498"/>
                    <a:pt x="109618" y="168592"/>
                  </a:cubicBezTo>
                  <a:cubicBezTo>
                    <a:pt x="73423" y="166688"/>
                    <a:pt x="21988" y="140017"/>
                    <a:pt x="20083" y="159067"/>
                  </a:cubicBezTo>
                  <a:cubicBezTo>
                    <a:pt x="19130" y="178117"/>
                    <a:pt x="71518" y="194310"/>
                    <a:pt x="71518" y="194310"/>
                  </a:cubicBezTo>
                  <a:cubicBezTo>
                    <a:pt x="71518" y="194310"/>
                    <a:pt x="-2777" y="202883"/>
                    <a:pt x="80" y="224790"/>
                  </a:cubicBezTo>
                  <a:cubicBezTo>
                    <a:pt x="2938" y="246698"/>
                    <a:pt x="28655" y="271463"/>
                    <a:pt x="60088" y="267653"/>
                  </a:cubicBezTo>
                  <a:cubicBezTo>
                    <a:pt x="91520" y="263842"/>
                    <a:pt x="113428" y="248602"/>
                    <a:pt x="141050" y="243840"/>
                  </a:cubicBezTo>
                  <a:cubicBezTo>
                    <a:pt x="168673" y="239077"/>
                    <a:pt x="458233" y="97155"/>
                    <a:pt x="458233" y="97155"/>
                  </a:cubicBezTo>
                  <a:lnTo>
                    <a:pt x="398225"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3" name="图形 160">
              <a:extLst>
                <a:ext uri="{FF2B5EF4-FFF2-40B4-BE49-F238E27FC236}">
                  <a16:creationId xmlns:a16="http://schemas.microsoft.com/office/drawing/2014/main" id="{9958B475-4671-4E49-A511-595EA0244105}"/>
                </a:ext>
              </a:extLst>
            </p:cNvPr>
            <p:cNvSpPr/>
            <p:nvPr/>
          </p:nvSpPr>
          <p:spPr>
            <a:xfrm>
              <a:off x="5069578" y="4393433"/>
              <a:ext cx="465846" cy="277177"/>
            </a:xfrm>
            <a:custGeom>
              <a:avLst/>
              <a:gdLst>
                <a:gd name="connsiteX0" fmla="*/ 59129 w 465846"/>
                <a:gd name="connsiteY0" fmla="*/ 277178 h 277177"/>
                <a:gd name="connsiteX1" fmla="*/ 21029 w 465846"/>
                <a:gd name="connsiteY1" fmla="*/ 263843 h 277177"/>
                <a:gd name="connsiteX2" fmla="*/ 74 w 465846"/>
                <a:gd name="connsiteY2" fmla="*/ 229552 h 277177"/>
                <a:gd name="connsiteX3" fmla="*/ 57224 w 465846"/>
                <a:gd name="connsiteY3" fmla="*/ 196215 h 277177"/>
                <a:gd name="connsiteX4" fmla="*/ 20077 w 465846"/>
                <a:gd name="connsiteY4" fmla="*/ 162877 h 277177"/>
                <a:gd name="connsiteX5" fmla="*/ 24839 w 465846"/>
                <a:gd name="connsiteY5" fmla="*/ 154305 h 277177"/>
                <a:gd name="connsiteX6" fmla="*/ 70559 w 465846"/>
                <a:gd name="connsiteY6" fmla="*/ 159068 h 277177"/>
                <a:gd name="connsiteX7" fmla="*/ 114374 w 465846"/>
                <a:gd name="connsiteY7" fmla="*/ 168593 h 277177"/>
                <a:gd name="connsiteX8" fmla="*/ 114374 w 465846"/>
                <a:gd name="connsiteY8" fmla="*/ 168593 h 277177"/>
                <a:gd name="connsiteX9" fmla="*/ 399172 w 465846"/>
                <a:gd name="connsiteY9" fmla="*/ 953 h 277177"/>
                <a:gd name="connsiteX10" fmla="*/ 402982 w 465846"/>
                <a:gd name="connsiteY10" fmla="*/ 0 h 277177"/>
                <a:gd name="connsiteX11" fmla="*/ 405839 w 465846"/>
                <a:gd name="connsiteY11" fmla="*/ 1905 h 277177"/>
                <a:gd name="connsiteX12" fmla="*/ 464894 w 465846"/>
                <a:gd name="connsiteY12" fmla="*/ 99060 h 277177"/>
                <a:gd name="connsiteX13" fmla="*/ 465847 w 465846"/>
                <a:gd name="connsiteY13" fmla="*/ 102870 h 277177"/>
                <a:gd name="connsiteX14" fmla="*/ 462989 w 465846"/>
                <a:gd name="connsiteY14" fmla="*/ 105727 h 277177"/>
                <a:gd name="connsiteX15" fmla="*/ 144854 w 465846"/>
                <a:gd name="connsiteY15" fmla="*/ 252413 h 277177"/>
                <a:gd name="connsiteX16" fmla="*/ 109612 w 465846"/>
                <a:gd name="connsiteY16" fmla="*/ 263843 h 277177"/>
                <a:gd name="connsiteX17" fmla="*/ 63892 w 465846"/>
                <a:gd name="connsiteY17" fmla="*/ 277178 h 277177"/>
                <a:gd name="connsiteX18" fmla="*/ 59129 w 465846"/>
                <a:gd name="connsiteY18" fmla="*/ 277178 h 277177"/>
                <a:gd name="connsiteX19" fmla="*/ 35317 w 465846"/>
                <a:gd name="connsiteY19" fmla="*/ 160973 h 277177"/>
                <a:gd name="connsiteX20" fmla="*/ 30554 w 465846"/>
                <a:gd name="connsiteY20" fmla="*/ 161925 h 277177"/>
                <a:gd name="connsiteX21" fmla="*/ 29602 w 465846"/>
                <a:gd name="connsiteY21" fmla="*/ 163830 h 277177"/>
                <a:gd name="connsiteX22" fmla="*/ 78179 w 465846"/>
                <a:gd name="connsiteY22" fmla="*/ 193358 h 277177"/>
                <a:gd name="connsiteX23" fmla="*/ 82942 w 465846"/>
                <a:gd name="connsiteY23" fmla="*/ 198120 h 277177"/>
                <a:gd name="connsiteX24" fmla="*/ 78179 w 465846"/>
                <a:gd name="connsiteY24" fmla="*/ 202883 h 277177"/>
                <a:gd name="connsiteX25" fmla="*/ 10552 w 465846"/>
                <a:gd name="connsiteY25" fmla="*/ 227648 h 277177"/>
                <a:gd name="connsiteX26" fmla="*/ 27697 w 465846"/>
                <a:gd name="connsiteY26" fmla="*/ 255270 h 277177"/>
                <a:gd name="connsiteX27" fmla="*/ 64844 w 465846"/>
                <a:gd name="connsiteY27" fmla="*/ 266700 h 277177"/>
                <a:gd name="connsiteX28" fmla="*/ 107707 w 465846"/>
                <a:gd name="connsiteY28" fmla="*/ 254318 h 277177"/>
                <a:gd name="connsiteX29" fmla="*/ 144854 w 465846"/>
                <a:gd name="connsiteY29" fmla="*/ 242888 h 277177"/>
                <a:gd name="connsiteX30" fmla="*/ 455369 w 465846"/>
                <a:gd name="connsiteY30" fmla="*/ 99060 h 277177"/>
                <a:gd name="connsiteX31" fmla="*/ 402029 w 465846"/>
                <a:gd name="connsiteY31" fmla="*/ 10478 h 277177"/>
                <a:gd name="connsiteX32" fmla="*/ 114374 w 465846"/>
                <a:gd name="connsiteY32" fmla="*/ 177165 h 277177"/>
                <a:gd name="connsiteX33" fmla="*/ 67702 w 465846"/>
                <a:gd name="connsiteY33" fmla="*/ 167640 h 277177"/>
                <a:gd name="connsiteX34" fmla="*/ 35317 w 465846"/>
                <a:gd name="connsiteY34" fmla="*/ 160973 h 277177"/>
                <a:gd name="connsiteX35" fmla="*/ 35317 w 465846"/>
                <a:gd name="connsiteY35" fmla="*/ 160973 h 2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5846" h="277177">
                  <a:moveTo>
                    <a:pt x="59129" y="277178"/>
                  </a:moveTo>
                  <a:cubicBezTo>
                    <a:pt x="45794" y="277178"/>
                    <a:pt x="31507" y="272415"/>
                    <a:pt x="21029" y="263843"/>
                  </a:cubicBezTo>
                  <a:cubicBezTo>
                    <a:pt x="9599" y="255270"/>
                    <a:pt x="2932" y="243840"/>
                    <a:pt x="74" y="229552"/>
                  </a:cubicBezTo>
                  <a:cubicBezTo>
                    <a:pt x="-1831" y="211455"/>
                    <a:pt x="33412" y="200977"/>
                    <a:pt x="57224" y="196215"/>
                  </a:cubicBezTo>
                  <a:cubicBezTo>
                    <a:pt x="40079" y="189548"/>
                    <a:pt x="19124" y="177165"/>
                    <a:pt x="20077" y="162877"/>
                  </a:cubicBezTo>
                  <a:cubicBezTo>
                    <a:pt x="20077" y="159068"/>
                    <a:pt x="21982" y="156210"/>
                    <a:pt x="24839" y="154305"/>
                  </a:cubicBezTo>
                  <a:cubicBezTo>
                    <a:pt x="33412" y="148590"/>
                    <a:pt x="49604" y="153352"/>
                    <a:pt x="70559" y="159068"/>
                  </a:cubicBezTo>
                  <a:cubicBezTo>
                    <a:pt x="84847" y="163830"/>
                    <a:pt x="100087" y="166688"/>
                    <a:pt x="114374" y="168593"/>
                  </a:cubicBezTo>
                  <a:lnTo>
                    <a:pt x="114374" y="168593"/>
                  </a:lnTo>
                  <a:cubicBezTo>
                    <a:pt x="141044" y="168593"/>
                    <a:pt x="299159" y="68580"/>
                    <a:pt x="399172" y="953"/>
                  </a:cubicBezTo>
                  <a:cubicBezTo>
                    <a:pt x="400124" y="0"/>
                    <a:pt x="402029" y="0"/>
                    <a:pt x="402982" y="0"/>
                  </a:cubicBezTo>
                  <a:cubicBezTo>
                    <a:pt x="403934" y="0"/>
                    <a:pt x="405839" y="953"/>
                    <a:pt x="405839" y="1905"/>
                  </a:cubicBezTo>
                  <a:lnTo>
                    <a:pt x="464894" y="99060"/>
                  </a:lnTo>
                  <a:cubicBezTo>
                    <a:pt x="465847" y="100013"/>
                    <a:pt x="465847" y="101918"/>
                    <a:pt x="465847" y="102870"/>
                  </a:cubicBezTo>
                  <a:cubicBezTo>
                    <a:pt x="465847" y="103823"/>
                    <a:pt x="464894" y="104775"/>
                    <a:pt x="462989" y="105727"/>
                  </a:cubicBezTo>
                  <a:cubicBezTo>
                    <a:pt x="451559" y="111443"/>
                    <a:pt x="173429" y="247650"/>
                    <a:pt x="144854" y="252413"/>
                  </a:cubicBezTo>
                  <a:cubicBezTo>
                    <a:pt x="132472" y="255270"/>
                    <a:pt x="121042" y="258127"/>
                    <a:pt x="109612" y="263843"/>
                  </a:cubicBezTo>
                  <a:cubicBezTo>
                    <a:pt x="95324" y="270510"/>
                    <a:pt x="79132" y="275273"/>
                    <a:pt x="63892" y="277178"/>
                  </a:cubicBezTo>
                  <a:cubicBezTo>
                    <a:pt x="63892" y="277178"/>
                    <a:pt x="61987" y="277178"/>
                    <a:pt x="59129" y="277178"/>
                  </a:cubicBezTo>
                  <a:close/>
                  <a:moveTo>
                    <a:pt x="35317" y="160973"/>
                  </a:moveTo>
                  <a:cubicBezTo>
                    <a:pt x="33412" y="160973"/>
                    <a:pt x="32459" y="160973"/>
                    <a:pt x="30554" y="161925"/>
                  </a:cubicBezTo>
                  <a:cubicBezTo>
                    <a:pt x="30554" y="161925"/>
                    <a:pt x="29602" y="161925"/>
                    <a:pt x="29602" y="163830"/>
                  </a:cubicBezTo>
                  <a:cubicBezTo>
                    <a:pt x="28649" y="174308"/>
                    <a:pt x="58177" y="187643"/>
                    <a:pt x="78179" y="193358"/>
                  </a:cubicBezTo>
                  <a:cubicBezTo>
                    <a:pt x="81037" y="193358"/>
                    <a:pt x="82942" y="196215"/>
                    <a:pt x="82942" y="198120"/>
                  </a:cubicBezTo>
                  <a:cubicBezTo>
                    <a:pt x="82942" y="200025"/>
                    <a:pt x="80084" y="202883"/>
                    <a:pt x="78179" y="202883"/>
                  </a:cubicBezTo>
                  <a:cubicBezTo>
                    <a:pt x="49604" y="206693"/>
                    <a:pt x="9599" y="217170"/>
                    <a:pt x="10552" y="227648"/>
                  </a:cubicBezTo>
                  <a:cubicBezTo>
                    <a:pt x="12457" y="239077"/>
                    <a:pt x="18172" y="248602"/>
                    <a:pt x="27697" y="255270"/>
                  </a:cubicBezTo>
                  <a:cubicBezTo>
                    <a:pt x="38174" y="263843"/>
                    <a:pt x="51509" y="267653"/>
                    <a:pt x="64844" y="266700"/>
                  </a:cubicBezTo>
                  <a:cubicBezTo>
                    <a:pt x="80084" y="264795"/>
                    <a:pt x="94372" y="260033"/>
                    <a:pt x="107707" y="254318"/>
                  </a:cubicBezTo>
                  <a:cubicBezTo>
                    <a:pt x="119137" y="249555"/>
                    <a:pt x="131519" y="245745"/>
                    <a:pt x="144854" y="242888"/>
                  </a:cubicBezTo>
                  <a:cubicBezTo>
                    <a:pt x="165809" y="239077"/>
                    <a:pt x="354404" y="148590"/>
                    <a:pt x="455369" y="99060"/>
                  </a:cubicBezTo>
                  <a:lnTo>
                    <a:pt x="402029" y="10478"/>
                  </a:lnTo>
                  <a:cubicBezTo>
                    <a:pt x="362024" y="37148"/>
                    <a:pt x="149617" y="179070"/>
                    <a:pt x="114374" y="177165"/>
                  </a:cubicBezTo>
                  <a:cubicBezTo>
                    <a:pt x="99134" y="175260"/>
                    <a:pt x="82942" y="172402"/>
                    <a:pt x="67702" y="167640"/>
                  </a:cubicBezTo>
                  <a:cubicBezTo>
                    <a:pt x="57224" y="164783"/>
                    <a:pt x="46747" y="162877"/>
                    <a:pt x="35317" y="160973"/>
                  </a:cubicBezTo>
                  <a:lnTo>
                    <a:pt x="35317" y="16097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4" name="图形 160">
              <a:extLst>
                <a:ext uri="{FF2B5EF4-FFF2-40B4-BE49-F238E27FC236}">
                  <a16:creationId xmlns:a16="http://schemas.microsoft.com/office/drawing/2014/main" id="{0125BE98-9BFB-4D39-A312-95C70A915D56}"/>
                </a:ext>
              </a:extLst>
            </p:cNvPr>
            <p:cNvSpPr/>
            <p:nvPr/>
          </p:nvSpPr>
          <p:spPr>
            <a:xfrm>
              <a:off x="5464940" y="4301993"/>
              <a:ext cx="165734" cy="208597"/>
            </a:xfrm>
            <a:custGeom>
              <a:avLst/>
              <a:gdLst>
                <a:gd name="connsiteX0" fmla="*/ 106680 w 165734"/>
                <a:gd name="connsiteY0" fmla="*/ 0 h 208597"/>
                <a:gd name="connsiteX1" fmla="*/ 0 w 165734"/>
                <a:gd name="connsiteY1" fmla="*/ 77152 h 208597"/>
                <a:gd name="connsiteX2" fmla="*/ 79057 w 165734"/>
                <a:gd name="connsiteY2" fmla="*/ 208598 h 208597"/>
                <a:gd name="connsiteX3" fmla="*/ 165735 w 165734"/>
                <a:gd name="connsiteY3" fmla="*/ 153352 h 208597"/>
              </a:gdLst>
              <a:ahLst/>
              <a:cxnLst>
                <a:cxn ang="0">
                  <a:pos x="connsiteX0" y="connsiteY0"/>
                </a:cxn>
                <a:cxn ang="0">
                  <a:pos x="connsiteX1" y="connsiteY1"/>
                </a:cxn>
                <a:cxn ang="0">
                  <a:pos x="connsiteX2" y="connsiteY2"/>
                </a:cxn>
                <a:cxn ang="0">
                  <a:pos x="connsiteX3" y="connsiteY3"/>
                </a:cxn>
              </a:cxnLst>
              <a:rect l="l" t="t" r="r" b="b"/>
              <a:pathLst>
                <a:path w="165734" h="208597">
                  <a:moveTo>
                    <a:pt x="106680" y="0"/>
                  </a:moveTo>
                  <a:lnTo>
                    <a:pt x="0" y="77152"/>
                  </a:lnTo>
                  <a:lnTo>
                    <a:pt x="79057" y="208598"/>
                  </a:lnTo>
                  <a:lnTo>
                    <a:pt x="165735" y="153352"/>
                  </a:lnTo>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5" name="图形 160">
              <a:extLst>
                <a:ext uri="{FF2B5EF4-FFF2-40B4-BE49-F238E27FC236}">
                  <a16:creationId xmlns:a16="http://schemas.microsoft.com/office/drawing/2014/main" id="{77A396A9-7849-45E8-864C-76A047AF3CAB}"/>
                </a:ext>
              </a:extLst>
            </p:cNvPr>
            <p:cNvSpPr/>
            <p:nvPr/>
          </p:nvSpPr>
          <p:spPr>
            <a:xfrm>
              <a:off x="5461457" y="4297145"/>
              <a:ext cx="175971" cy="219160"/>
            </a:xfrm>
            <a:custGeom>
              <a:avLst/>
              <a:gdLst>
                <a:gd name="connsiteX0" fmla="*/ 82541 w 175971"/>
                <a:gd name="connsiteY0" fmla="*/ 219161 h 219160"/>
                <a:gd name="connsiteX1" fmla="*/ 81588 w 175971"/>
                <a:gd name="connsiteY1" fmla="*/ 219161 h 219160"/>
                <a:gd name="connsiteX2" fmla="*/ 78731 w 175971"/>
                <a:gd name="connsiteY2" fmla="*/ 217256 h 219160"/>
                <a:gd name="connsiteX3" fmla="*/ 626 w 175971"/>
                <a:gd name="connsiteY3" fmla="*/ 84858 h 219160"/>
                <a:gd name="connsiteX4" fmla="*/ 1578 w 175971"/>
                <a:gd name="connsiteY4" fmla="*/ 78191 h 219160"/>
                <a:gd name="connsiteX5" fmla="*/ 108258 w 175971"/>
                <a:gd name="connsiteY5" fmla="*/ 1038 h 219160"/>
                <a:gd name="connsiteX6" fmla="*/ 114926 w 175971"/>
                <a:gd name="connsiteY6" fmla="*/ 1991 h 219160"/>
                <a:gd name="connsiteX7" fmla="*/ 113973 w 175971"/>
                <a:gd name="connsiteY7" fmla="*/ 8658 h 219160"/>
                <a:gd name="connsiteX8" fmla="*/ 113973 w 175971"/>
                <a:gd name="connsiteY8" fmla="*/ 8658 h 219160"/>
                <a:gd name="connsiteX9" fmla="*/ 12056 w 175971"/>
                <a:gd name="connsiteY9" fmla="*/ 82953 h 219160"/>
                <a:gd name="connsiteX10" fmla="*/ 85398 w 175971"/>
                <a:gd name="connsiteY10" fmla="*/ 206778 h 219160"/>
                <a:gd name="connsiteX11" fmla="*/ 168266 w 175971"/>
                <a:gd name="connsiteY11" fmla="*/ 154391 h 219160"/>
                <a:gd name="connsiteX12" fmla="*/ 174933 w 175971"/>
                <a:gd name="connsiteY12" fmla="*/ 155343 h 219160"/>
                <a:gd name="connsiteX13" fmla="*/ 173981 w 175971"/>
                <a:gd name="connsiteY13" fmla="*/ 162011 h 219160"/>
                <a:gd name="connsiteX14" fmla="*/ 173028 w 175971"/>
                <a:gd name="connsiteY14" fmla="*/ 162963 h 219160"/>
                <a:gd name="connsiteX15" fmla="*/ 86351 w 175971"/>
                <a:gd name="connsiteY15" fmla="*/ 218208 h 219160"/>
                <a:gd name="connsiteX16" fmla="*/ 82541 w 175971"/>
                <a:gd name="connsiteY16" fmla="*/ 219161 h 21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971" h="219160">
                  <a:moveTo>
                    <a:pt x="82541" y="219161"/>
                  </a:moveTo>
                  <a:lnTo>
                    <a:pt x="81588" y="219161"/>
                  </a:lnTo>
                  <a:cubicBezTo>
                    <a:pt x="80636" y="219161"/>
                    <a:pt x="79683" y="218208"/>
                    <a:pt x="78731" y="217256"/>
                  </a:cubicBezTo>
                  <a:lnTo>
                    <a:pt x="626" y="84858"/>
                  </a:lnTo>
                  <a:cubicBezTo>
                    <a:pt x="-327" y="82953"/>
                    <a:pt x="-327" y="80096"/>
                    <a:pt x="1578" y="78191"/>
                  </a:cubicBezTo>
                  <a:lnTo>
                    <a:pt x="108258" y="1038"/>
                  </a:lnTo>
                  <a:cubicBezTo>
                    <a:pt x="110163" y="-867"/>
                    <a:pt x="113021" y="86"/>
                    <a:pt x="114926" y="1991"/>
                  </a:cubicBezTo>
                  <a:cubicBezTo>
                    <a:pt x="116831" y="3896"/>
                    <a:pt x="115878" y="6753"/>
                    <a:pt x="113973" y="8658"/>
                  </a:cubicBezTo>
                  <a:cubicBezTo>
                    <a:pt x="113973" y="8658"/>
                    <a:pt x="113973" y="8658"/>
                    <a:pt x="113973" y="8658"/>
                  </a:cubicBezTo>
                  <a:lnTo>
                    <a:pt x="12056" y="82953"/>
                  </a:lnTo>
                  <a:lnTo>
                    <a:pt x="85398" y="206778"/>
                  </a:lnTo>
                  <a:lnTo>
                    <a:pt x="168266" y="154391"/>
                  </a:lnTo>
                  <a:cubicBezTo>
                    <a:pt x="170171" y="152486"/>
                    <a:pt x="173028" y="153438"/>
                    <a:pt x="174933" y="155343"/>
                  </a:cubicBezTo>
                  <a:cubicBezTo>
                    <a:pt x="176838" y="157248"/>
                    <a:pt x="175886" y="160106"/>
                    <a:pt x="173981" y="162011"/>
                  </a:cubicBezTo>
                  <a:cubicBezTo>
                    <a:pt x="173981" y="162011"/>
                    <a:pt x="173028" y="162011"/>
                    <a:pt x="173028" y="162963"/>
                  </a:cubicBezTo>
                  <a:lnTo>
                    <a:pt x="86351" y="218208"/>
                  </a:lnTo>
                  <a:cubicBezTo>
                    <a:pt x="84446" y="218208"/>
                    <a:pt x="83493" y="219161"/>
                    <a:pt x="82541" y="21916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6" name="图形 160">
              <a:extLst>
                <a:ext uri="{FF2B5EF4-FFF2-40B4-BE49-F238E27FC236}">
                  <a16:creationId xmlns:a16="http://schemas.microsoft.com/office/drawing/2014/main" id="{F68E3304-3A3B-43C2-B86C-798B39F7306E}"/>
                </a:ext>
              </a:extLst>
            </p:cNvPr>
            <p:cNvSpPr/>
            <p:nvPr/>
          </p:nvSpPr>
          <p:spPr>
            <a:xfrm>
              <a:off x="4683516" y="4451536"/>
              <a:ext cx="73787" cy="101917"/>
            </a:xfrm>
            <a:custGeom>
              <a:avLst/>
              <a:gdLst>
                <a:gd name="connsiteX0" fmla="*/ 17519 w 73787"/>
                <a:gd name="connsiteY0" fmla="*/ 30480 h 101917"/>
                <a:gd name="connsiteX1" fmla="*/ 374 w 73787"/>
                <a:gd name="connsiteY1" fmla="*/ 55245 h 101917"/>
                <a:gd name="connsiteX2" fmla="*/ 2279 w 73787"/>
                <a:gd name="connsiteY2" fmla="*/ 64770 h 101917"/>
                <a:gd name="connsiteX3" fmla="*/ 10851 w 73787"/>
                <a:gd name="connsiteY3" fmla="*/ 66675 h 101917"/>
                <a:gd name="connsiteX4" fmla="*/ 10851 w 73787"/>
                <a:gd name="connsiteY4" fmla="*/ 66675 h 101917"/>
                <a:gd name="connsiteX5" fmla="*/ 7994 w 73787"/>
                <a:gd name="connsiteY5" fmla="*/ 93345 h 101917"/>
                <a:gd name="connsiteX6" fmla="*/ 8946 w 73787"/>
                <a:gd name="connsiteY6" fmla="*/ 94297 h 101917"/>
                <a:gd name="connsiteX7" fmla="*/ 37521 w 73787"/>
                <a:gd name="connsiteY7" fmla="*/ 100012 h 101917"/>
                <a:gd name="connsiteX8" fmla="*/ 60381 w 73787"/>
                <a:gd name="connsiteY8" fmla="*/ 80962 h 101917"/>
                <a:gd name="connsiteX9" fmla="*/ 55619 w 73787"/>
                <a:gd name="connsiteY9" fmla="*/ 1905 h 101917"/>
                <a:gd name="connsiteX10" fmla="*/ 18471 w 73787"/>
                <a:gd name="connsiteY10" fmla="*/ 7620 h 101917"/>
                <a:gd name="connsiteX11" fmla="*/ 4184 w 73787"/>
                <a:gd name="connsiteY11" fmla="*/ 22860 h 101917"/>
                <a:gd name="connsiteX12" fmla="*/ 17519 w 73787"/>
                <a:gd name="connsiteY12" fmla="*/ 30480 h 10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87" h="101917">
                  <a:moveTo>
                    <a:pt x="17519" y="30480"/>
                  </a:moveTo>
                  <a:cubicBezTo>
                    <a:pt x="7994" y="35243"/>
                    <a:pt x="2279" y="44768"/>
                    <a:pt x="374" y="55245"/>
                  </a:cubicBezTo>
                  <a:cubicBezTo>
                    <a:pt x="-579" y="59055"/>
                    <a:pt x="374" y="61912"/>
                    <a:pt x="2279" y="64770"/>
                  </a:cubicBezTo>
                  <a:cubicBezTo>
                    <a:pt x="4184" y="67628"/>
                    <a:pt x="7994" y="68580"/>
                    <a:pt x="10851" y="66675"/>
                  </a:cubicBezTo>
                  <a:cubicBezTo>
                    <a:pt x="10851" y="66675"/>
                    <a:pt x="10851" y="66675"/>
                    <a:pt x="10851" y="66675"/>
                  </a:cubicBezTo>
                  <a:cubicBezTo>
                    <a:pt x="3231" y="73343"/>
                    <a:pt x="1326" y="84772"/>
                    <a:pt x="7994" y="93345"/>
                  </a:cubicBezTo>
                  <a:cubicBezTo>
                    <a:pt x="7994" y="93345"/>
                    <a:pt x="7994" y="93345"/>
                    <a:pt x="8946" y="94297"/>
                  </a:cubicBezTo>
                  <a:cubicBezTo>
                    <a:pt x="16566" y="101918"/>
                    <a:pt x="27044" y="103822"/>
                    <a:pt x="37521" y="100012"/>
                  </a:cubicBezTo>
                  <a:cubicBezTo>
                    <a:pt x="47046" y="96203"/>
                    <a:pt x="54666" y="89535"/>
                    <a:pt x="60381" y="80962"/>
                  </a:cubicBezTo>
                  <a:cubicBezTo>
                    <a:pt x="73716" y="60960"/>
                    <a:pt x="84194" y="14288"/>
                    <a:pt x="55619" y="1905"/>
                  </a:cubicBezTo>
                  <a:cubicBezTo>
                    <a:pt x="43236" y="-1905"/>
                    <a:pt x="28949" y="0"/>
                    <a:pt x="18471" y="7620"/>
                  </a:cubicBezTo>
                  <a:cubicBezTo>
                    <a:pt x="13709" y="11430"/>
                    <a:pt x="4184" y="15240"/>
                    <a:pt x="4184" y="22860"/>
                  </a:cubicBezTo>
                  <a:cubicBezTo>
                    <a:pt x="5136" y="28575"/>
                    <a:pt x="11804" y="37147"/>
                    <a:pt x="17519" y="3048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7" name="图形 160">
              <a:extLst>
                <a:ext uri="{FF2B5EF4-FFF2-40B4-BE49-F238E27FC236}">
                  <a16:creationId xmlns:a16="http://schemas.microsoft.com/office/drawing/2014/main" id="{BD1458DF-C686-478E-BCCF-64E0598A52B6}"/>
                </a:ext>
              </a:extLst>
            </p:cNvPr>
            <p:cNvSpPr/>
            <p:nvPr/>
          </p:nvSpPr>
          <p:spPr>
            <a:xfrm>
              <a:off x="4679723" y="4445854"/>
              <a:ext cx="84089" cy="111408"/>
            </a:xfrm>
            <a:custGeom>
              <a:avLst/>
              <a:gdLst>
                <a:gd name="connsiteX0" fmla="*/ 31790 w 84089"/>
                <a:gd name="connsiteY0" fmla="*/ 111409 h 111408"/>
                <a:gd name="connsiteX1" fmla="*/ 9882 w 84089"/>
                <a:gd name="connsiteY1" fmla="*/ 101884 h 111408"/>
                <a:gd name="connsiteX2" fmla="*/ 4167 w 84089"/>
                <a:gd name="connsiteY2" fmla="*/ 82834 h 111408"/>
                <a:gd name="connsiteX3" fmla="*/ 6072 w 84089"/>
                <a:gd name="connsiteY3" fmla="*/ 76166 h 111408"/>
                <a:gd name="connsiteX4" fmla="*/ 3215 w 84089"/>
                <a:gd name="connsiteY4" fmla="*/ 73309 h 111408"/>
                <a:gd name="connsiteX5" fmla="*/ 357 w 84089"/>
                <a:gd name="connsiteY5" fmla="*/ 59974 h 111408"/>
                <a:gd name="connsiteX6" fmla="*/ 9882 w 84089"/>
                <a:gd name="connsiteY6" fmla="*/ 39019 h 111408"/>
                <a:gd name="connsiteX7" fmla="*/ 5120 w 84089"/>
                <a:gd name="connsiteY7" fmla="*/ 28541 h 111408"/>
                <a:gd name="connsiteX8" fmla="*/ 19407 w 84089"/>
                <a:gd name="connsiteY8" fmla="*/ 9491 h 111408"/>
                <a:gd name="connsiteX9" fmla="*/ 21312 w 84089"/>
                <a:gd name="connsiteY9" fmla="*/ 8539 h 111408"/>
                <a:gd name="connsiteX10" fmla="*/ 63222 w 84089"/>
                <a:gd name="connsiteY10" fmla="*/ 1871 h 111408"/>
                <a:gd name="connsiteX11" fmla="*/ 82272 w 84089"/>
                <a:gd name="connsiteY11" fmla="*/ 24731 h 111408"/>
                <a:gd name="connsiteX12" fmla="*/ 69890 w 84089"/>
                <a:gd name="connsiteY12" fmla="*/ 88549 h 111408"/>
                <a:gd name="connsiteX13" fmla="*/ 44172 w 84089"/>
                <a:gd name="connsiteY13" fmla="*/ 109504 h 111408"/>
                <a:gd name="connsiteX14" fmla="*/ 31790 w 84089"/>
                <a:gd name="connsiteY14" fmla="*/ 111409 h 111408"/>
                <a:gd name="connsiteX15" fmla="*/ 17502 w 84089"/>
                <a:gd name="connsiteY15" fmla="*/ 77119 h 111408"/>
                <a:gd name="connsiteX16" fmla="*/ 13692 w 84089"/>
                <a:gd name="connsiteY16" fmla="*/ 84739 h 111408"/>
                <a:gd name="connsiteX17" fmla="*/ 16550 w 84089"/>
                <a:gd name="connsiteY17" fmla="*/ 96169 h 111408"/>
                <a:gd name="connsiteX18" fmla="*/ 39410 w 84089"/>
                <a:gd name="connsiteY18" fmla="*/ 100931 h 111408"/>
                <a:gd name="connsiteX19" fmla="*/ 59412 w 84089"/>
                <a:gd name="connsiteY19" fmla="*/ 83786 h 111408"/>
                <a:gd name="connsiteX20" fmla="*/ 69890 w 84089"/>
                <a:gd name="connsiteY20" fmla="*/ 28541 h 111408"/>
                <a:gd name="connsiteX21" fmla="*/ 56555 w 84089"/>
                <a:gd name="connsiteY21" fmla="*/ 12349 h 111408"/>
                <a:gd name="connsiteX22" fmla="*/ 24170 w 84089"/>
                <a:gd name="connsiteY22" fmla="*/ 18064 h 111408"/>
                <a:gd name="connsiteX23" fmla="*/ 22265 w 84089"/>
                <a:gd name="connsiteY23" fmla="*/ 19016 h 111408"/>
                <a:gd name="connsiteX24" fmla="*/ 12740 w 84089"/>
                <a:gd name="connsiteY24" fmla="*/ 28541 h 111408"/>
                <a:gd name="connsiteX25" fmla="*/ 15597 w 84089"/>
                <a:gd name="connsiteY25" fmla="*/ 33304 h 111408"/>
                <a:gd name="connsiteX26" fmla="*/ 18455 w 84089"/>
                <a:gd name="connsiteY26" fmla="*/ 31399 h 111408"/>
                <a:gd name="connsiteX27" fmla="*/ 24170 w 84089"/>
                <a:gd name="connsiteY27" fmla="*/ 32351 h 111408"/>
                <a:gd name="connsiteX28" fmla="*/ 24170 w 84089"/>
                <a:gd name="connsiteY28" fmla="*/ 38066 h 111408"/>
                <a:gd name="connsiteX29" fmla="*/ 19407 w 84089"/>
                <a:gd name="connsiteY29" fmla="*/ 40924 h 111408"/>
                <a:gd name="connsiteX30" fmla="*/ 8930 w 84089"/>
                <a:gd name="connsiteY30" fmla="*/ 59974 h 111408"/>
                <a:gd name="connsiteX31" fmla="*/ 9882 w 84089"/>
                <a:gd name="connsiteY31" fmla="*/ 65689 h 111408"/>
                <a:gd name="connsiteX32" fmla="*/ 11787 w 84089"/>
                <a:gd name="connsiteY32" fmla="*/ 66641 h 111408"/>
                <a:gd name="connsiteX33" fmla="*/ 12740 w 84089"/>
                <a:gd name="connsiteY33" fmla="*/ 66641 h 111408"/>
                <a:gd name="connsiteX34" fmla="*/ 19407 w 84089"/>
                <a:gd name="connsiteY34" fmla="*/ 67594 h 111408"/>
                <a:gd name="connsiteX35" fmla="*/ 18455 w 84089"/>
                <a:gd name="connsiteY35" fmla="*/ 74261 h 111408"/>
                <a:gd name="connsiteX36" fmla="*/ 17502 w 84089"/>
                <a:gd name="connsiteY36" fmla="*/ 77119 h 11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089" h="111408">
                  <a:moveTo>
                    <a:pt x="31790" y="111409"/>
                  </a:moveTo>
                  <a:cubicBezTo>
                    <a:pt x="23217" y="111409"/>
                    <a:pt x="15597" y="107599"/>
                    <a:pt x="9882" y="101884"/>
                  </a:cubicBezTo>
                  <a:cubicBezTo>
                    <a:pt x="5120" y="96169"/>
                    <a:pt x="3215" y="89501"/>
                    <a:pt x="4167" y="82834"/>
                  </a:cubicBezTo>
                  <a:cubicBezTo>
                    <a:pt x="4167" y="80929"/>
                    <a:pt x="5120" y="78071"/>
                    <a:pt x="6072" y="76166"/>
                  </a:cubicBezTo>
                  <a:cubicBezTo>
                    <a:pt x="5120" y="75214"/>
                    <a:pt x="4167" y="74261"/>
                    <a:pt x="3215" y="73309"/>
                  </a:cubicBezTo>
                  <a:cubicBezTo>
                    <a:pt x="357" y="69499"/>
                    <a:pt x="-595" y="64736"/>
                    <a:pt x="357" y="59974"/>
                  </a:cubicBezTo>
                  <a:cubicBezTo>
                    <a:pt x="1310" y="52354"/>
                    <a:pt x="4167" y="44734"/>
                    <a:pt x="9882" y="39019"/>
                  </a:cubicBezTo>
                  <a:cubicBezTo>
                    <a:pt x="7025" y="36161"/>
                    <a:pt x="5120" y="32351"/>
                    <a:pt x="5120" y="28541"/>
                  </a:cubicBezTo>
                  <a:cubicBezTo>
                    <a:pt x="4167" y="19016"/>
                    <a:pt x="13692" y="13301"/>
                    <a:pt x="19407" y="9491"/>
                  </a:cubicBezTo>
                  <a:lnTo>
                    <a:pt x="21312" y="8539"/>
                  </a:lnTo>
                  <a:cubicBezTo>
                    <a:pt x="33695" y="-34"/>
                    <a:pt x="48935" y="-1939"/>
                    <a:pt x="63222" y="1871"/>
                  </a:cubicBezTo>
                  <a:cubicBezTo>
                    <a:pt x="72747" y="5681"/>
                    <a:pt x="80367" y="14254"/>
                    <a:pt x="82272" y="24731"/>
                  </a:cubicBezTo>
                  <a:cubicBezTo>
                    <a:pt x="87035" y="46639"/>
                    <a:pt x="82272" y="69499"/>
                    <a:pt x="69890" y="88549"/>
                  </a:cubicBezTo>
                  <a:cubicBezTo>
                    <a:pt x="64175" y="98074"/>
                    <a:pt x="54650" y="105694"/>
                    <a:pt x="44172" y="109504"/>
                  </a:cubicBezTo>
                  <a:cubicBezTo>
                    <a:pt x="39410" y="110456"/>
                    <a:pt x="35600" y="111409"/>
                    <a:pt x="31790" y="111409"/>
                  </a:cubicBezTo>
                  <a:close/>
                  <a:moveTo>
                    <a:pt x="17502" y="77119"/>
                  </a:moveTo>
                  <a:cubicBezTo>
                    <a:pt x="15597" y="79024"/>
                    <a:pt x="13692" y="81881"/>
                    <a:pt x="13692" y="84739"/>
                  </a:cubicBezTo>
                  <a:cubicBezTo>
                    <a:pt x="12740" y="88549"/>
                    <a:pt x="14645" y="93311"/>
                    <a:pt x="16550" y="96169"/>
                  </a:cubicBezTo>
                  <a:cubicBezTo>
                    <a:pt x="22265" y="101884"/>
                    <a:pt x="31790" y="103789"/>
                    <a:pt x="39410" y="100931"/>
                  </a:cubicBezTo>
                  <a:cubicBezTo>
                    <a:pt x="47982" y="97121"/>
                    <a:pt x="54650" y="91406"/>
                    <a:pt x="59412" y="83786"/>
                  </a:cubicBezTo>
                  <a:cubicBezTo>
                    <a:pt x="69890" y="67594"/>
                    <a:pt x="73700" y="47591"/>
                    <a:pt x="69890" y="28541"/>
                  </a:cubicBezTo>
                  <a:cubicBezTo>
                    <a:pt x="67985" y="20921"/>
                    <a:pt x="63222" y="15206"/>
                    <a:pt x="56555" y="12349"/>
                  </a:cubicBezTo>
                  <a:cubicBezTo>
                    <a:pt x="45125" y="9491"/>
                    <a:pt x="33695" y="11396"/>
                    <a:pt x="24170" y="18064"/>
                  </a:cubicBezTo>
                  <a:lnTo>
                    <a:pt x="22265" y="19016"/>
                  </a:lnTo>
                  <a:cubicBezTo>
                    <a:pt x="18455" y="21874"/>
                    <a:pt x="12740" y="24731"/>
                    <a:pt x="12740" y="28541"/>
                  </a:cubicBezTo>
                  <a:cubicBezTo>
                    <a:pt x="12740" y="30446"/>
                    <a:pt x="13692" y="32351"/>
                    <a:pt x="15597" y="33304"/>
                  </a:cubicBezTo>
                  <a:lnTo>
                    <a:pt x="18455" y="31399"/>
                  </a:lnTo>
                  <a:cubicBezTo>
                    <a:pt x="20360" y="30446"/>
                    <a:pt x="23217" y="30446"/>
                    <a:pt x="24170" y="32351"/>
                  </a:cubicBezTo>
                  <a:cubicBezTo>
                    <a:pt x="26075" y="34256"/>
                    <a:pt x="26075" y="37114"/>
                    <a:pt x="24170" y="38066"/>
                  </a:cubicBezTo>
                  <a:cubicBezTo>
                    <a:pt x="23217" y="39971"/>
                    <a:pt x="21312" y="40924"/>
                    <a:pt x="19407" y="40924"/>
                  </a:cubicBezTo>
                  <a:cubicBezTo>
                    <a:pt x="13692" y="45686"/>
                    <a:pt x="9882" y="52354"/>
                    <a:pt x="8930" y="59974"/>
                  </a:cubicBezTo>
                  <a:cubicBezTo>
                    <a:pt x="8930" y="61879"/>
                    <a:pt x="8930" y="64736"/>
                    <a:pt x="9882" y="65689"/>
                  </a:cubicBezTo>
                  <a:cubicBezTo>
                    <a:pt x="9882" y="66641"/>
                    <a:pt x="10835" y="66641"/>
                    <a:pt x="11787" y="66641"/>
                  </a:cubicBezTo>
                  <a:lnTo>
                    <a:pt x="12740" y="66641"/>
                  </a:lnTo>
                  <a:cubicBezTo>
                    <a:pt x="14645" y="64736"/>
                    <a:pt x="17502" y="65689"/>
                    <a:pt x="19407" y="67594"/>
                  </a:cubicBezTo>
                  <a:cubicBezTo>
                    <a:pt x="21312" y="69499"/>
                    <a:pt x="20360" y="72356"/>
                    <a:pt x="18455" y="74261"/>
                  </a:cubicBezTo>
                  <a:lnTo>
                    <a:pt x="17502" y="77119"/>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8" name="图形 160">
              <a:extLst>
                <a:ext uri="{FF2B5EF4-FFF2-40B4-BE49-F238E27FC236}">
                  <a16:creationId xmlns:a16="http://schemas.microsoft.com/office/drawing/2014/main" id="{B4EB1588-0777-471C-9F4A-1A48463E0C40}"/>
                </a:ext>
              </a:extLst>
            </p:cNvPr>
            <p:cNvSpPr/>
            <p:nvPr/>
          </p:nvSpPr>
          <p:spPr>
            <a:xfrm>
              <a:off x="3697100" y="5887906"/>
              <a:ext cx="737235" cy="276225"/>
            </a:xfrm>
            <a:custGeom>
              <a:avLst/>
              <a:gdLst>
                <a:gd name="connsiteX0" fmla="*/ 0 w 737235"/>
                <a:gd name="connsiteY0" fmla="*/ 0 h 276225"/>
                <a:gd name="connsiteX1" fmla="*/ 737235 w 737235"/>
                <a:gd name="connsiteY1" fmla="*/ 0 h 276225"/>
                <a:gd name="connsiteX2" fmla="*/ 737235 w 737235"/>
                <a:gd name="connsiteY2" fmla="*/ 276225 h 276225"/>
                <a:gd name="connsiteX3" fmla="*/ 0 w 737235"/>
                <a:gd name="connsiteY3" fmla="*/ 276225 h 276225"/>
              </a:gdLst>
              <a:ahLst/>
              <a:cxnLst>
                <a:cxn ang="0">
                  <a:pos x="connsiteX0" y="connsiteY0"/>
                </a:cxn>
                <a:cxn ang="0">
                  <a:pos x="connsiteX1" y="connsiteY1"/>
                </a:cxn>
                <a:cxn ang="0">
                  <a:pos x="connsiteX2" y="connsiteY2"/>
                </a:cxn>
                <a:cxn ang="0">
                  <a:pos x="connsiteX3" y="connsiteY3"/>
                </a:cxn>
              </a:cxnLst>
              <a:rect l="l" t="t" r="r" b="b"/>
              <a:pathLst>
                <a:path w="737235" h="276225">
                  <a:moveTo>
                    <a:pt x="0" y="0"/>
                  </a:moveTo>
                  <a:lnTo>
                    <a:pt x="737235" y="0"/>
                  </a:lnTo>
                  <a:lnTo>
                    <a:pt x="737235" y="276225"/>
                  </a:lnTo>
                  <a:lnTo>
                    <a:pt x="0" y="27622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29" name="图形 160">
              <a:extLst>
                <a:ext uri="{FF2B5EF4-FFF2-40B4-BE49-F238E27FC236}">
                  <a16:creationId xmlns:a16="http://schemas.microsoft.com/office/drawing/2014/main" id="{017D0A06-91F0-499D-A68B-78C3A5D483AD}"/>
                </a:ext>
              </a:extLst>
            </p:cNvPr>
            <p:cNvSpPr/>
            <p:nvPr/>
          </p:nvSpPr>
          <p:spPr>
            <a:xfrm>
              <a:off x="3692338" y="5884096"/>
              <a:ext cx="747712" cy="285750"/>
            </a:xfrm>
            <a:custGeom>
              <a:avLst/>
              <a:gdLst>
                <a:gd name="connsiteX0" fmla="*/ 742950 w 747712"/>
                <a:gd name="connsiteY0" fmla="*/ 285750 h 285750"/>
                <a:gd name="connsiteX1" fmla="*/ 4763 w 747712"/>
                <a:gd name="connsiteY1" fmla="*/ 285750 h 285750"/>
                <a:gd name="connsiteX2" fmla="*/ 0 w 747712"/>
                <a:gd name="connsiteY2" fmla="*/ 280988 h 285750"/>
                <a:gd name="connsiteX3" fmla="*/ 0 w 747712"/>
                <a:gd name="connsiteY3" fmla="*/ 4763 h 285750"/>
                <a:gd name="connsiteX4" fmla="*/ 4763 w 747712"/>
                <a:gd name="connsiteY4" fmla="*/ 0 h 285750"/>
                <a:gd name="connsiteX5" fmla="*/ 742950 w 747712"/>
                <a:gd name="connsiteY5" fmla="*/ 0 h 285750"/>
                <a:gd name="connsiteX6" fmla="*/ 747713 w 747712"/>
                <a:gd name="connsiteY6" fmla="*/ 4763 h 285750"/>
                <a:gd name="connsiteX7" fmla="*/ 747713 w 747712"/>
                <a:gd name="connsiteY7" fmla="*/ 281940 h 285750"/>
                <a:gd name="connsiteX8" fmla="*/ 742950 w 747712"/>
                <a:gd name="connsiteY8" fmla="*/ 285750 h 285750"/>
                <a:gd name="connsiteX9" fmla="*/ 10478 w 747712"/>
                <a:gd name="connsiteY9" fmla="*/ 275272 h 285750"/>
                <a:gd name="connsiteX10" fmla="*/ 738188 w 747712"/>
                <a:gd name="connsiteY10" fmla="*/ 275272 h 285750"/>
                <a:gd name="connsiteX11" fmla="*/ 738188 w 747712"/>
                <a:gd name="connsiteY11" fmla="*/ 8572 h 285750"/>
                <a:gd name="connsiteX12" fmla="*/ 9525 w 747712"/>
                <a:gd name="connsiteY12" fmla="*/ 8572 h 285750"/>
                <a:gd name="connsiteX13" fmla="*/ 10478 w 747712"/>
                <a:gd name="connsiteY13" fmla="*/ 2752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712" h="285750">
                  <a:moveTo>
                    <a:pt x="742950" y="285750"/>
                  </a:moveTo>
                  <a:lnTo>
                    <a:pt x="4763" y="285750"/>
                  </a:lnTo>
                  <a:cubicBezTo>
                    <a:pt x="1905" y="285750"/>
                    <a:pt x="0" y="283845"/>
                    <a:pt x="0" y="280988"/>
                  </a:cubicBezTo>
                  <a:lnTo>
                    <a:pt x="0" y="4763"/>
                  </a:lnTo>
                  <a:cubicBezTo>
                    <a:pt x="0" y="1905"/>
                    <a:pt x="1905" y="0"/>
                    <a:pt x="4763" y="0"/>
                  </a:cubicBezTo>
                  <a:lnTo>
                    <a:pt x="742950" y="0"/>
                  </a:lnTo>
                  <a:cubicBezTo>
                    <a:pt x="745808" y="0"/>
                    <a:pt x="747713" y="1905"/>
                    <a:pt x="747713" y="4763"/>
                  </a:cubicBezTo>
                  <a:lnTo>
                    <a:pt x="747713" y="281940"/>
                  </a:lnTo>
                  <a:cubicBezTo>
                    <a:pt x="747713" y="282892"/>
                    <a:pt x="745808" y="284797"/>
                    <a:pt x="742950" y="285750"/>
                  </a:cubicBezTo>
                  <a:close/>
                  <a:moveTo>
                    <a:pt x="10478" y="275272"/>
                  </a:moveTo>
                  <a:lnTo>
                    <a:pt x="738188" y="275272"/>
                  </a:lnTo>
                  <a:lnTo>
                    <a:pt x="738188" y="8572"/>
                  </a:lnTo>
                  <a:lnTo>
                    <a:pt x="9525" y="8572"/>
                  </a:lnTo>
                  <a:lnTo>
                    <a:pt x="10478" y="27527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0" name="图形 160">
              <a:extLst>
                <a:ext uri="{FF2B5EF4-FFF2-40B4-BE49-F238E27FC236}">
                  <a16:creationId xmlns:a16="http://schemas.microsoft.com/office/drawing/2014/main" id="{B26A661E-BC5B-4261-B0B6-55F0E90652E2}"/>
                </a:ext>
              </a:extLst>
            </p:cNvPr>
            <p:cNvSpPr/>
            <p:nvPr/>
          </p:nvSpPr>
          <p:spPr>
            <a:xfrm>
              <a:off x="4540063" y="5741221"/>
              <a:ext cx="737235" cy="422910"/>
            </a:xfrm>
            <a:custGeom>
              <a:avLst/>
              <a:gdLst>
                <a:gd name="connsiteX0" fmla="*/ 0 w 737235"/>
                <a:gd name="connsiteY0" fmla="*/ 0 h 422910"/>
                <a:gd name="connsiteX1" fmla="*/ 737235 w 737235"/>
                <a:gd name="connsiteY1" fmla="*/ 0 h 422910"/>
                <a:gd name="connsiteX2" fmla="*/ 737235 w 737235"/>
                <a:gd name="connsiteY2" fmla="*/ 422910 h 422910"/>
                <a:gd name="connsiteX3" fmla="*/ 0 w 737235"/>
                <a:gd name="connsiteY3" fmla="*/ 422910 h 422910"/>
              </a:gdLst>
              <a:ahLst/>
              <a:cxnLst>
                <a:cxn ang="0">
                  <a:pos x="connsiteX0" y="connsiteY0"/>
                </a:cxn>
                <a:cxn ang="0">
                  <a:pos x="connsiteX1" y="connsiteY1"/>
                </a:cxn>
                <a:cxn ang="0">
                  <a:pos x="connsiteX2" y="connsiteY2"/>
                </a:cxn>
                <a:cxn ang="0">
                  <a:pos x="connsiteX3" y="connsiteY3"/>
                </a:cxn>
              </a:cxnLst>
              <a:rect l="l" t="t" r="r" b="b"/>
              <a:pathLst>
                <a:path w="737235" h="422910">
                  <a:moveTo>
                    <a:pt x="0" y="0"/>
                  </a:moveTo>
                  <a:lnTo>
                    <a:pt x="737235" y="0"/>
                  </a:lnTo>
                  <a:lnTo>
                    <a:pt x="737235" y="422910"/>
                  </a:lnTo>
                  <a:lnTo>
                    <a:pt x="0" y="42291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1" name="图形 160">
              <a:extLst>
                <a:ext uri="{FF2B5EF4-FFF2-40B4-BE49-F238E27FC236}">
                  <a16:creationId xmlns:a16="http://schemas.microsoft.com/office/drawing/2014/main" id="{6D87FCA0-E5EB-46DE-9E5D-CB2CC1DD2D7A}"/>
                </a:ext>
              </a:extLst>
            </p:cNvPr>
            <p:cNvSpPr/>
            <p:nvPr/>
          </p:nvSpPr>
          <p:spPr>
            <a:xfrm>
              <a:off x="4535300" y="5737410"/>
              <a:ext cx="746759" cy="432435"/>
            </a:xfrm>
            <a:custGeom>
              <a:avLst/>
              <a:gdLst>
                <a:gd name="connsiteX0" fmla="*/ 741997 w 746759"/>
                <a:gd name="connsiteY0" fmla="*/ 432435 h 432435"/>
                <a:gd name="connsiteX1" fmla="*/ 4763 w 746759"/>
                <a:gd name="connsiteY1" fmla="*/ 432435 h 432435"/>
                <a:gd name="connsiteX2" fmla="*/ 0 w 746759"/>
                <a:gd name="connsiteY2" fmla="*/ 427673 h 432435"/>
                <a:gd name="connsiteX3" fmla="*/ 0 w 746759"/>
                <a:gd name="connsiteY3" fmla="*/ 4763 h 432435"/>
                <a:gd name="connsiteX4" fmla="*/ 4763 w 746759"/>
                <a:gd name="connsiteY4" fmla="*/ 0 h 432435"/>
                <a:gd name="connsiteX5" fmla="*/ 741997 w 746759"/>
                <a:gd name="connsiteY5" fmla="*/ 0 h 432435"/>
                <a:gd name="connsiteX6" fmla="*/ 746760 w 746759"/>
                <a:gd name="connsiteY6" fmla="*/ 4763 h 432435"/>
                <a:gd name="connsiteX7" fmla="*/ 746760 w 746759"/>
                <a:gd name="connsiteY7" fmla="*/ 428625 h 432435"/>
                <a:gd name="connsiteX8" fmla="*/ 741997 w 746759"/>
                <a:gd name="connsiteY8" fmla="*/ 432435 h 432435"/>
                <a:gd name="connsiteX9" fmla="*/ 9525 w 746759"/>
                <a:gd name="connsiteY9" fmla="*/ 421958 h 432435"/>
                <a:gd name="connsiteX10" fmla="*/ 737235 w 746759"/>
                <a:gd name="connsiteY10" fmla="*/ 421958 h 432435"/>
                <a:gd name="connsiteX11" fmla="*/ 737235 w 746759"/>
                <a:gd name="connsiteY11" fmla="*/ 8573 h 432435"/>
                <a:gd name="connsiteX12" fmla="*/ 9525 w 746759"/>
                <a:gd name="connsiteY12" fmla="*/ 8573 h 432435"/>
                <a:gd name="connsiteX13" fmla="*/ 9525 w 746759"/>
                <a:gd name="connsiteY13" fmla="*/ 421958 h 43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6759" h="432435">
                  <a:moveTo>
                    <a:pt x="741997" y="432435"/>
                  </a:moveTo>
                  <a:lnTo>
                    <a:pt x="4763" y="432435"/>
                  </a:lnTo>
                  <a:cubicBezTo>
                    <a:pt x="1905" y="432435"/>
                    <a:pt x="0" y="430530"/>
                    <a:pt x="0" y="427673"/>
                  </a:cubicBezTo>
                  <a:lnTo>
                    <a:pt x="0" y="4763"/>
                  </a:lnTo>
                  <a:cubicBezTo>
                    <a:pt x="0" y="1905"/>
                    <a:pt x="1905" y="0"/>
                    <a:pt x="4763" y="0"/>
                  </a:cubicBezTo>
                  <a:lnTo>
                    <a:pt x="741997" y="0"/>
                  </a:lnTo>
                  <a:cubicBezTo>
                    <a:pt x="744855" y="0"/>
                    <a:pt x="746760" y="1905"/>
                    <a:pt x="746760" y="4763"/>
                  </a:cubicBezTo>
                  <a:lnTo>
                    <a:pt x="746760" y="428625"/>
                  </a:lnTo>
                  <a:cubicBezTo>
                    <a:pt x="746760" y="429578"/>
                    <a:pt x="744855" y="432435"/>
                    <a:pt x="741997" y="432435"/>
                  </a:cubicBezTo>
                  <a:close/>
                  <a:moveTo>
                    <a:pt x="9525" y="421958"/>
                  </a:moveTo>
                  <a:lnTo>
                    <a:pt x="737235" y="421958"/>
                  </a:lnTo>
                  <a:lnTo>
                    <a:pt x="737235" y="8573"/>
                  </a:lnTo>
                  <a:lnTo>
                    <a:pt x="9525" y="8573"/>
                  </a:lnTo>
                  <a:lnTo>
                    <a:pt x="9525" y="42195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2" name="图形 160">
              <a:extLst>
                <a:ext uri="{FF2B5EF4-FFF2-40B4-BE49-F238E27FC236}">
                  <a16:creationId xmlns:a16="http://schemas.microsoft.com/office/drawing/2014/main" id="{385A388B-500C-494E-A715-9650CE65979B}"/>
                </a:ext>
              </a:extLst>
            </p:cNvPr>
            <p:cNvSpPr/>
            <p:nvPr/>
          </p:nvSpPr>
          <p:spPr>
            <a:xfrm>
              <a:off x="5383025" y="5565961"/>
              <a:ext cx="737235" cy="598170"/>
            </a:xfrm>
            <a:custGeom>
              <a:avLst/>
              <a:gdLst>
                <a:gd name="connsiteX0" fmla="*/ 0 w 737235"/>
                <a:gd name="connsiteY0" fmla="*/ 0 h 598170"/>
                <a:gd name="connsiteX1" fmla="*/ 737235 w 737235"/>
                <a:gd name="connsiteY1" fmla="*/ 0 h 598170"/>
                <a:gd name="connsiteX2" fmla="*/ 737235 w 737235"/>
                <a:gd name="connsiteY2" fmla="*/ 598170 h 598170"/>
                <a:gd name="connsiteX3" fmla="*/ 0 w 737235"/>
                <a:gd name="connsiteY3" fmla="*/ 598170 h 598170"/>
              </a:gdLst>
              <a:ahLst/>
              <a:cxnLst>
                <a:cxn ang="0">
                  <a:pos x="connsiteX0" y="connsiteY0"/>
                </a:cxn>
                <a:cxn ang="0">
                  <a:pos x="connsiteX1" y="connsiteY1"/>
                </a:cxn>
                <a:cxn ang="0">
                  <a:pos x="connsiteX2" y="connsiteY2"/>
                </a:cxn>
                <a:cxn ang="0">
                  <a:pos x="connsiteX3" y="connsiteY3"/>
                </a:cxn>
              </a:cxnLst>
              <a:rect l="l" t="t" r="r" b="b"/>
              <a:pathLst>
                <a:path w="737235" h="598170">
                  <a:moveTo>
                    <a:pt x="0" y="0"/>
                  </a:moveTo>
                  <a:lnTo>
                    <a:pt x="737235" y="0"/>
                  </a:lnTo>
                  <a:lnTo>
                    <a:pt x="737235" y="598170"/>
                  </a:lnTo>
                  <a:lnTo>
                    <a:pt x="0" y="59817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33" name="图形 160">
              <a:extLst>
                <a:ext uri="{FF2B5EF4-FFF2-40B4-BE49-F238E27FC236}">
                  <a16:creationId xmlns:a16="http://schemas.microsoft.com/office/drawing/2014/main" id="{59013FCA-52E9-442F-8AC9-45C7C94A2D24}"/>
                </a:ext>
              </a:extLst>
            </p:cNvPr>
            <p:cNvSpPr/>
            <p:nvPr/>
          </p:nvSpPr>
          <p:spPr>
            <a:xfrm>
              <a:off x="5377310" y="5562151"/>
              <a:ext cx="747007" cy="607695"/>
            </a:xfrm>
            <a:custGeom>
              <a:avLst/>
              <a:gdLst>
                <a:gd name="connsiteX0" fmla="*/ 742950 w 747007"/>
                <a:gd name="connsiteY0" fmla="*/ 607695 h 607695"/>
                <a:gd name="connsiteX1" fmla="*/ 4763 w 747007"/>
                <a:gd name="connsiteY1" fmla="*/ 607695 h 607695"/>
                <a:gd name="connsiteX2" fmla="*/ 0 w 747007"/>
                <a:gd name="connsiteY2" fmla="*/ 602933 h 607695"/>
                <a:gd name="connsiteX3" fmla="*/ 0 w 747007"/>
                <a:gd name="connsiteY3" fmla="*/ 4763 h 607695"/>
                <a:gd name="connsiteX4" fmla="*/ 4763 w 747007"/>
                <a:gd name="connsiteY4" fmla="*/ 0 h 607695"/>
                <a:gd name="connsiteX5" fmla="*/ 741998 w 747007"/>
                <a:gd name="connsiteY5" fmla="*/ 0 h 607695"/>
                <a:gd name="connsiteX6" fmla="*/ 746760 w 747007"/>
                <a:gd name="connsiteY6" fmla="*/ 4763 h 607695"/>
                <a:gd name="connsiteX7" fmla="*/ 746760 w 747007"/>
                <a:gd name="connsiteY7" fmla="*/ 603885 h 607695"/>
                <a:gd name="connsiteX8" fmla="*/ 742950 w 747007"/>
                <a:gd name="connsiteY8" fmla="*/ 607695 h 607695"/>
                <a:gd name="connsiteX9" fmla="*/ 10478 w 747007"/>
                <a:gd name="connsiteY9" fmla="*/ 597218 h 607695"/>
                <a:gd name="connsiteX10" fmla="*/ 738188 w 747007"/>
                <a:gd name="connsiteY10" fmla="*/ 597218 h 607695"/>
                <a:gd name="connsiteX11" fmla="*/ 738188 w 747007"/>
                <a:gd name="connsiteY11" fmla="*/ 8572 h 607695"/>
                <a:gd name="connsiteX12" fmla="*/ 10478 w 747007"/>
                <a:gd name="connsiteY12" fmla="*/ 8572 h 607695"/>
                <a:gd name="connsiteX13" fmla="*/ 10478 w 747007"/>
                <a:gd name="connsiteY13" fmla="*/ 597218 h 6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007" h="607695">
                  <a:moveTo>
                    <a:pt x="742950" y="607695"/>
                  </a:moveTo>
                  <a:lnTo>
                    <a:pt x="4763" y="607695"/>
                  </a:lnTo>
                  <a:cubicBezTo>
                    <a:pt x="1905" y="607695"/>
                    <a:pt x="0" y="605790"/>
                    <a:pt x="0" y="602933"/>
                  </a:cubicBezTo>
                  <a:lnTo>
                    <a:pt x="0" y="4763"/>
                  </a:lnTo>
                  <a:cubicBezTo>
                    <a:pt x="0" y="1905"/>
                    <a:pt x="1905" y="0"/>
                    <a:pt x="4763" y="0"/>
                  </a:cubicBezTo>
                  <a:lnTo>
                    <a:pt x="741998" y="0"/>
                  </a:lnTo>
                  <a:cubicBezTo>
                    <a:pt x="744855" y="0"/>
                    <a:pt x="746760" y="1905"/>
                    <a:pt x="746760" y="4763"/>
                  </a:cubicBezTo>
                  <a:lnTo>
                    <a:pt x="746760" y="603885"/>
                  </a:lnTo>
                  <a:cubicBezTo>
                    <a:pt x="747713" y="604838"/>
                    <a:pt x="745808" y="606743"/>
                    <a:pt x="742950" y="607695"/>
                  </a:cubicBezTo>
                  <a:close/>
                  <a:moveTo>
                    <a:pt x="10478" y="597218"/>
                  </a:moveTo>
                  <a:lnTo>
                    <a:pt x="738188" y="597218"/>
                  </a:lnTo>
                  <a:lnTo>
                    <a:pt x="738188" y="8572"/>
                  </a:lnTo>
                  <a:lnTo>
                    <a:pt x="10478" y="8572"/>
                  </a:lnTo>
                  <a:lnTo>
                    <a:pt x="10478" y="59721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455" name="矩形 454">
            <a:extLst>
              <a:ext uri="{FF2B5EF4-FFF2-40B4-BE49-F238E27FC236}">
                <a16:creationId xmlns:a16="http://schemas.microsoft.com/office/drawing/2014/main" id="{4691B6F0-EE28-4B51-BBE9-C43206639B0C}"/>
              </a:ext>
            </a:extLst>
          </p:cNvPr>
          <p:cNvSpPr/>
          <p:nvPr/>
        </p:nvSpPr>
        <p:spPr>
          <a:xfrm>
            <a:off x="8438962" y="4522898"/>
            <a:ext cx="2540376" cy="36000"/>
          </a:xfrm>
          <a:prstGeom prst="rect">
            <a:avLst/>
          </a:prstGeom>
          <a:gradFill>
            <a:gsLst>
              <a:gs pos="0">
                <a:schemeClr val="accent1">
                  <a:alpha val="0"/>
                </a:schemeClr>
              </a:gs>
              <a:gs pos="100000">
                <a:schemeClr val="accent1">
                  <a:alpha val="0"/>
                </a:schemeClr>
              </a:gs>
              <a:gs pos="49000">
                <a:schemeClr val="accent1">
                  <a:alpha val="50000"/>
                </a:schemeClr>
              </a:gs>
            </a:gsLst>
            <a:lin ang="0" scaled="0"/>
          </a:gradFill>
          <a:ln w="114300">
            <a:gradFill>
              <a:gsLst>
                <a:gs pos="0">
                  <a:schemeClr val="accent1">
                    <a:alpha val="0"/>
                  </a:schemeClr>
                </a:gs>
                <a:gs pos="100000">
                  <a:schemeClr val="accent1">
                    <a:alpha val="0"/>
                  </a:schemeClr>
                </a:gs>
                <a:gs pos="49000">
                  <a:schemeClr val="accent1">
                    <a:alpha val="5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56" name="矩形 455">
            <a:extLst>
              <a:ext uri="{FF2B5EF4-FFF2-40B4-BE49-F238E27FC236}">
                <a16:creationId xmlns:a16="http://schemas.microsoft.com/office/drawing/2014/main" id="{DE11D499-899D-4E4C-BA21-33EF06C50B83}"/>
              </a:ext>
            </a:extLst>
          </p:cNvPr>
          <p:cNvSpPr/>
          <p:nvPr/>
        </p:nvSpPr>
        <p:spPr>
          <a:xfrm>
            <a:off x="1212662" y="4522898"/>
            <a:ext cx="2540376" cy="36000"/>
          </a:xfrm>
          <a:prstGeom prst="rect">
            <a:avLst/>
          </a:prstGeom>
          <a:gradFill>
            <a:gsLst>
              <a:gs pos="0">
                <a:schemeClr val="accent1">
                  <a:alpha val="0"/>
                </a:schemeClr>
              </a:gs>
              <a:gs pos="100000">
                <a:schemeClr val="accent1">
                  <a:alpha val="0"/>
                </a:schemeClr>
              </a:gs>
              <a:gs pos="49000">
                <a:schemeClr val="accent1">
                  <a:alpha val="50000"/>
                </a:schemeClr>
              </a:gs>
            </a:gsLst>
            <a:lin ang="0" scaled="0"/>
          </a:gradFill>
          <a:ln w="114300">
            <a:gradFill>
              <a:gsLst>
                <a:gs pos="0">
                  <a:schemeClr val="accent1">
                    <a:alpha val="0"/>
                  </a:schemeClr>
                </a:gs>
                <a:gs pos="100000">
                  <a:schemeClr val="accent1">
                    <a:alpha val="0"/>
                  </a:schemeClr>
                </a:gs>
                <a:gs pos="49000">
                  <a:schemeClr val="accent1">
                    <a:alpha val="5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36" name="椭圆 235">
            <a:extLst>
              <a:ext uri="{FF2B5EF4-FFF2-40B4-BE49-F238E27FC236}">
                <a16:creationId xmlns:a16="http://schemas.microsoft.com/office/drawing/2014/main" id="{BD8DFD24-058E-46E2-BB04-AC50BDFCA830}"/>
              </a:ext>
            </a:extLst>
          </p:cNvPr>
          <p:cNvSpPr/>
          <p:nvPr/>
        </p:nvSpPr>
        <p:spPr>
          <a:xfrm rot="10800000">
            <a:off x="1364353" y="2405403"/>
            <a:ext cx="2236996" cy="2236996"/>
          </a:xfrm>
          <a:prstGeom prst="ellipse">
            <a:avLst/>
          </a:prstGeom>
          <a:gradFill>
            <a:gsLst>
              <a:gs pos="0">
                <a:schemeClr val="accent1">
                  <a:alpha val="0"/>
                </a:schemeClr>
              </a:gs>
              <a:gs pos="100000">
                <a:schemeClr val="accent1">
                  <a:alpha val="50000"/>
                </a:schemeClr>
              </a:gs>
            </a:gsLst>
            <a:lin ang="5400000" scaled="1"/>
          </a:gradFill>
          <a:ln w="180975">
            <a:gradFill>
              <a:gsLst>
                <a:gs pos="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11" name="椭圆 310">
            <a:extLst>
              <a:ext uri="{FF2B5EF4-FFF2-40B4-BE49-F238E27FC236}">
                <a16:creationId xmlns:a16="http://schemas.microsoft.com/office/drawing/2014/main" id="{E37C873E-52F9-469F-84CB-8A5636783765}"/>
              </a:ext>
            </a:extLst>
          </p:cNvPr>
          <p:cNvSpPr/>
          <p:nvPr/>
        </p:nvSpPr>
        <p:spPr>
          <a:xfrm rot="10800000">
            <a:off x="8590652" y="2405403"/>
            <a:ext cx="2236996" cy="2236996"/>
          </a:xfrm>
          <a:prstGeom prst="ellipse">
            <a:avLst/>
          </a:prstGeom>
          <a:gradFill>
            <a:gsLst>
              <a:gs pos="0">
                <a:schemeClr val="accent1">
                  <a:alpha val="0"/>
                </a:schemeClr>
              </a:gs>
              <a:gs pos="100000">
                <a:schemeClr val="accent1">
                  <a:alpha val="50000"/>
                </a:schemeClr>
              </a:gs>
            </a:gsLst>
            <a:lin ang="5400000" scaled="1"/>
          </a:gradFill>
          <a:ln w="180975">
            <a:gradFill>
              <a:gsLst>
                <a:gs pos="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454" name="组合 453">
            <a:extLst>
              <a:ext uri="{FF2B5EF4-FFF2-40B4-BE49-F238E27FC236}">
                <a16:creationId xmlns:a16="http://schemas.microsoft.com/office/drawing/2014/main" id="{DBE4390C-3504-4168-849A-915C490C7708}"/>
              </a:ext>
            </a:extLst>
          </p:cNvPr>
          <p:cNvGrpSpPr/>
          <p:nvPr/>
        </p:nvGrpSpPr>
        <p:grpSpPr>
          <a:xfrm>
            <a:off x="8804637" y="2846913"/>
            <a:ext cx="1809026" cy="1582402"/>
            <a:chOff x="6716899" y="4742136"/>
            <a:chExt cx="2738253" cy="2395221"/>
          </a:xfrm>
        </p:grpSpPr>
        <p:sp>
          <p:nvSpPr>
            <p:cNvPr id="389" name="图形 386">
              <a:extLst>
                <a:ext uri="{FF2B5EF4-FFF2-40B4-BE49-F238E27FC236}">
                  <a16:creationId xmlns:a16="http://schemas.microsoft.com/office/drawing/2014/main" id="{CA3097A8-354C-449D-9FA6-ECC3ABC62CDC}"/>
                </a:ext>
              </a:extLst>
            </p:cNvPr>
            <p:cNvSpPr/>
            <p:nvPr/>
          </p:nvSpPr>
          <p:spPr>
            <a:xfrm>
              <a:off x="6879198" y="6003883"/>
              <a:ext cx="2571750" cy="1128712"/>
            </a:xfrm>
            <a:custGeom>
              <a:avLst/>
              <a:gdLst>
                <a:gd name="connsiteX0" fmla="*/ 2571750 w 2571750"/>
                <a:gd name="connsiteY0" fmla="*/ 26670 h 1128712"/>
                <a:gd name="connsiteX1" fmla="*/ 2571750 w 2571750"/>
                <a:gd name="connsiteY1" fmla="*/ 100965 h 1128712"/>
                <a:gd name="connsiteX2" fmla="*/ 2223135 w 2571750"/>
                <a:gd name="connsiteY2" fmla="*/ 528638 h 1128712"/>
                <a:gd name="connsiteX3" fmla="*/ 2111693 w 2571750"/>
                <a:gd name="connsiteY3" fmla="*/ 390525 h 1128712"/>
                <a:gd name="connsiteX4" fmla="*/ 15240 w 2571750"/>
                <a:gd name="connsiteY4" fmla="*/ 1128713 h 1128712"/>
                <a:gd name="connsiteX5" fmla="*/ 0 w 2571750"/>
                <a:gd name="connsiteY5" fmla="*/ 1018222 h 1128712"/>
                <a:gd name="connsiteX6" fmla="*/ 1448753 w 2571750"/>
                <a:gd name="connsiteY6" fmla="*/ 423863 h 1128712"/>
                <a:gd name="connsiteX7" fmla="*/ 1950720 w 2571750"/>
                <a:gd name="connsiteY7" fmla="*/ 203835 h 1128712"/>
                <a:gd name="connsiteX8" fmla="*/ 1771650 w 2571750"/>
                <a:gd name="connsiteY8" fmla="*/ 67628 h 1128712"/>
                <a:gd name="connsiteX9" fmla="*/ 1787843 w 2571750"/>
                <a:gd name="connsiteY9" fmla="*/ 0 h 1128712"/>
                <a:gd name="connsiteX10" fmla="*/ 2345055 w 2571750"/>
                <a:gd name="connsiteY10" fmla="*/ 84772 h 1128712"/>
                <a:gd name="connsiteX11" fmla="*/ 2571750 w 2571750"/>
                <a:gd name="connsiteY11" fmla="*/ 26670 h 112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0" h="1128712">
                  <a:moveTo>
                    <a:pt x="2571750" y="26670"/>
                  </a:moveTo>
                  <a:lnTo>
                    <a:pt x="2571750" y="100965"/>
                  </a:lnTo>
                  <a:lnTo>
                    <a:pt x="2223135" y="528638"/>
                  </a:lnTo>
                  <a:lnTo>
                    <a:pt x="2111693" y="390525"/>
                  </a:lnTo>
                  <a:lnTo>
                    <a:pt x="15240" y="1128713"/>
                  </a:lnTo>
                  <a:lnTo>
                    <a:pt x="0" y="1018222"/>
                  </a:lnTo>
                  <a:lnTo>
                    <a:pt x="1448753" y="423863"/>
                  </a:lnTo>
                  <a:cubicBezTo>
                    <a:pt x="1448753" y="423863"/>
                    <a:pt x="1967865" y="203835"/>
                    <a:pt x="1950720" y="203835"/>
                  </a:cubicBezTo>
                  <a:cubicBezTo>
                    <a:pt x="1933575" y="203835"/>
                    <a:pt x="1771650" y="67628"/>
                    <a:pt x="1771650" y="67628"/>
                  </a:cubicBezTo>
                  <a:lnTo>
                    <a:pt x="1787843" y="0"/>
                  </a:lnTo>
                  <a:lnTo>
                    <a:pt x="2345055" y="84772"/>
                  </a:lnTo>
                  <a:lnTo>
                    <a:pt x="2571750" y="26670"/>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0" name="图形 386">
              <a:extLst>
                <a:ext uri="{FF2B5EF4-FFF2-40B4-BE49-F238E27FC236}">
                  <a16:creationId xmlns:a16="http://schemas.microsoft.com/office/drawing/2014/main" id="{8BF71C80-D47F-4CB3-BED3-F4E443A25F1A}"/>
                </a:ext>
              </a:extLst>
            </p:cNvPr>
            <p:cNvSpPr/>
            <p:nvPr/>
          </p:nvSpPr>
          <p:spPr>
            <a:xfrm>
              <a:off x="6874435" y="6000073"/>
              <a:ext cx="2580322" cy="1137284"/>
            </a:xfrm>
            <a:custGeom>
              <a:avLst/>
              <a:gdLst>
                <a:gd name="connsiteX0" fmla="*/ 20003 w 2580322"/>
                <a:gd name="connsiteY0" fmla="*/ 1137285 h 1137284"/>
                <a:gd name="connsiteX1" fmla="*/ 17145 w 2580322"/>
                <a:gd name="connsiteY1" fmla="*/ 1136332 h 1137284"/>
                <a:gd name="connsiteX2" fmla="*/ 15240 w 2580322"/>
                <a:gd name="connsiteY2" fmla="*/ 1132523 h 1137284"/>
                <a:gd name="connsiteX3" fmla="*/ 0 w 2580322"/>
                <a:gd name="connsiteY3" fmla="*/ 1022985 h 1137284"/>
                <a:gd name="connsiteX4" fmla="*/ 2857 w 2580322"/>
                <a:gd name="connsiteY4" fmla="*/ 1018222 h 1137284"/>
                <a:gd name="connsiteX5" fmla="*/ 1451610 w 2580322"/>
                <a:gd name="connsiteY5" fmla="*/ 423863 h 1137284"/>
                <a:gd name="connsiteX6" fmla="*/ 1945005 w 2580322"/>
                <a:gd name="connsiteY6" fmla="*/ 209550 h 1137284"/>
                <a:gd name="connsiteX7" fmla="*/ 1773555 w 2580322"/>
                <a:gd name="connsiteY7" fmla="*/ 76200 h 1137284"/>
                <a:gd name="connsiteX8" fmla="*/ 1771650 w 2580322"/>
                <a:gd name="connsiteY8" fmla="*/ 71438 h 1137284"/>
                <a:gd name="connsiteX9" fmla="*/ 1787843 w 2580322"/>
                <a:gd name="connsiteY9" fmla="*/ 3810 h 1137284"/>
                <a:gd name="connsiteX10" fmla="*/ 1793558 w 2580322"/>
                <a:gd name="connsiteY10" fmla="*/ 0 h 1137284"/>
                <a:gd name="connsiteX11" fmla="*/ 2349818 w 2580322"/>
                <a:gd name="connsiteY11" fmla="*/ 84772 h 1137284"/>
                <a:gd name="connsiteX12" fmla="*/ 2574608 w 2580322"/>
                <a:gd name="connsiteY12" fmla="*/ 26670 h 1137284"/>
                <a:gd name="connsiteX13" fmla="*/ 2580323 w 2580322"/>
                <a:gd name="connsiteY13" fmla="*/ 30480 h 1137284"/>
                <a:gd name="connsiteX14" fmla="*/ 2580323 w 2580322"/>
                <a:gd name="connsiteY14" fmla="*/ 31432 h 1137284"/>
                <a:gd name="connsiteX15" fmla="*/ 2580323 w 2580322"/>
                <a:gd name="connsiteY15" fmla="*/ 105727 h 1137284"/>
                <a:gd name="connsiteX16" fmla="*/ 2579370 w 2580322"/>
                <a:gd name="connsiteY16" fmla="*/ 108585 h 1137284"/>
                <a:gd name="connsiteX17" fmla="*/ 2230755 w 2580322"/>
                <a:gd name="connsiteY17" fmla="*/ 536257 h 1137284"/>
                <a:gd name="connsiteX18" fmla="*/ 2226945 w 2580322"/>
                <a:gd name="connsiteY18" fmla="*/ 538163 h 1137284"/>
                <a:gd name="connsiteX19" fmla="*/ 2223135 w 2580322"/>
                <a:gd name="connsiteY19" fmla="*/ 536257 h 1137284"/>
                <a:gd name="connsiteX20" fmla="*/ 2113598 w 2580322"/>
                <a:gd name="connsiteY20" fmla="*/ 401002 h 1137284"/>
                <a:gd name="connsiteX21" fmla="*/ 21907 w 2580322"/>
                <a:gd name="connsiteY21" fmla="*/ 1136332 h 1137284"/>
                <a:gd name="connsiteX22" fmla="*/ 20003 w 2580322"/>
                <a:gd name="connsiteY22" fmla="*/ 1137285 h 1137284"/>
                <a:gd name="connsiteX23" fmla="*/ 10478 w 2580322"/>
                <a:gd name="connsiteY23" fmla="*/ 1024890 h 1137284"/>
                <a:gd name="connsiteX24" fmla="*/ 24765 w 2580322"/>
                <a:gd name="connsiteY24" fmla="*/ 1124902 h 1137284"/>
                <a:gd name="connsiteX25" fmla="*/ 2114550 w 2580322"/>
                <a:gd name="connsiteY25" fmla="*/ 389572 h 1137284"/>
                <a:gd name="connsiteX26" fmla="*/ 2120265 w 2580322"/>
                <a:gd name="connsiteY26" fmla="*/ 391477 h 1137284"/>
                <a:gd name="connsiteX27" fmla="*/ 2227898 w 2580322"/>
                <a:gd name="connsiteY27" fmla="*/ 524827 h 1137284"/>
                <a:gd name="connsiteX28" fmla="*/ 2571750 w 2580322"/>
                <a:gd name="connsiteY28" fmla="*/ 102870 h 1137284"/>
                <a:gd name="connsiteX29" fmla="*/ 2571750 w 2580322"/>
                <a:gd name="connsiteY29" fmla="*/ 36195 h 1137284"/>
                <a:gd name="connsiteX30" fmla="*/ 2351723 w 2580322"/>
                <a:gd name="connsiteY30" fmla="*/ 93345 h 1137284"/>
                <a:gd name="connsiteX31" fmla="*/ 2349818 w 2580322"/>
                <a:gd name="connsiteY31" fmla="*/ 93345 h 1137284"/>
                <a:gd name="connsiteX32" fmla="*/ 1796415 w 2580322"/>
                <a:gd name="connsiteY32" fmla="*/ 8572 h 1137284"/>
                <a:gd name="connsiteX33" fmla="*/ 1782128 w 2580322"/>
                <a:gd name="connsiteY33" fmla="*/ 69532 h 1137284"/>
                <a:gd name="connsiteX34" fmla="*/ 1955483 w 2580322"/>
                <a:gd name="connsiteY34" fmla="*/ 202882 h 1137284"/>
                <a:gd name="connsiteX35" fmla="*/ 1960245 w 2580322"/>
                <a:gd name="connsiteY35" fmla="*/ 206692 h 1137284"/>
                <a:gd name="connsiteX36" fmla="*/ 1706880 w 2580322"/>
                <a:gd name="connsiteY36" fmla="*/ 324802 h 1137284"/>
                <a:gd name="connsiteX37" fmla="*/ 1455420 w 2580322"/>
                <a:gd name="connsiteY37" fmla="*/ 432435 h 1137284"/>
                <a:gd name="connsiteX38" fmla="*/ 10478 w 2580322"/>
                <a:gd name="connsiteY38" fmla="*/ 1024890 h 113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80322" h="1137284">
                  <a:moveTo>
                    <a:pt x="20003" y="1137285"/>
                  </a:moveTo>
                  <a:cubicBezTo>
                    <a:pt x="19050" y="1137285"/>
                    <a:pt x="18097" y="1137285"/>
                    <a:pt x="17145" y="1136332"/>
                  </a:cubicBezTo>
                  <a:cubicBezTo>
                    <a:pt x="16193" y="1135380"/>
                    <a:pt x="15240" y="1134427"/>
                    <a:pt x="15240" y="1132523"/>
                  </a:cubicBezTo>
                  <a:lnTo>
                    <a:pt x="0" y="1022985"/>
                  </a:lnTo>
                  <a:cubicBezTo>
                    <a:pt x="0" y="1021080"/>
                    <a:pt x="953" y="1019175"/>
                    <a:pt x="2857" y="1018222"/>
                  </a:cubicBezTo>
                  <a:lnTo>
                    <a:pt x="1451610" y="423863"/>
                  </a:lnTo>
                  <a:cubicBezTo>
                    <a:pt x="1631633" y="347663"/>
                    <a:pt x="1897380" y="233363"/>
                    <a:pt x="1945005" y="209550"/>
                  </a:cubicBezTo>
                  <a:cubicBezTo>
                    <a:pt x="1909763" y="190500"/>
                    <a:pt x="1806893" y="104775"/>
                    <a:pt x="1773555" y="76200"/>
                  </a:cubicBezTo>
                  <a:cubicBezTo>
                    <a:pt x="1772603" y="75247"/>
                    <a:pt x="1771650" y="73342"/>
                    <a:pt x="1771650" y="71438"/>
                  </a:cubicBezTo>
                  <a:lnTo>
                    <a:pt x="1787843" y="3810"/>
                  </a:lnTo>
                  <a:cubicBezTo>
                    <a:pt x="1788795" y="952"/>
                    <a:pt x="1790700" y="0"/>
                    <a:pt x="1793558" y="0"/>
                  </a:cubicBezTo>
                  <a:lnTo>
                    <a:pt x="2349818" y="84772"/>
                  </a:lnTo>
                  <a:lnTo>
                    <a:pt x="2574608" y="26670"/>
                  </a:lnTo>
                  <a:cubicBezTo>
                    <a:pt x="2577465" y="25717"/>
                    <a:pt x="2580323" y="27622"/>
                    <a:pt x="2580323" y="30480"/>
                  </a:cubicBezTo>
                  <a:cubicBezTo>
                    <a:pt x="2580323" y="30480"/>
                    <a:pt x="2580323" y="31432"/>
                    <a:pt x="2580323" y="31432"/>
                  </a:cubicBezTo>
                  <a:lnTo>
                    <a:pt x="2580323" y="105727"/>
                  </a:lnTo>
                  <a:cubicBezTo>
                    <a:pt x="2580323" y="106680"/>
                    <a:pt x="2580323" y="107632"/>
                    <a:pt x="2579370" y="108585"/>
                  </a:cubicBezTo>
                  <a:lnTo>
                    <a:pt x="2230755" y="536257"/>
                  </a:lnTo>
                  <a:cubicBezTo>
                    <a:pt x="2229803" y="537210"/>
                    <a:pt x="2228850" y="538163"/>
                    <a:pt x="2226945" y="538163"/>
                  </a:cubicBezTo>
                  <a:cubicBezTo>
                    <a:pt x="2225040" y="538163"/>
                    <a:pt x="2224088" y="537210"/>
                    <a:pt x="2223135" y="536257"/>
                  </a:cubicBezTo>
                  <a:lnTo>
                    <a:pt x="2113598" y="401002"/>
                  </a:lnTo>
                  <a:lnTo>
                    <a:pt x="21907" y="1136332"/>
                  </a:lnTo>
                  <a:cubicBezTo>
                    <a:pt x="20955" y="1137285"/>
                    <a:pt x="20955" y="1137285"/>
                    <a:pt x="20003" y="1137285"/>
                  </a:cubicBezTo>
                  <a:close/>
                  <a:moveTo>
                    <a:pt x="10478" y="1024890"/>
                  </a:moveTo>
                  <a:lnTo>
                    <a:pt x="24765" y="1124902"/>
                  </a:lnTo>
                  <a:lnTo>
                    <a:pt x="2114550" y="389572"/>
                  </a:lnTo>
                  <a:cubicBezTo>
                    <a:pt x="2116455" y="388620"/>
                    <a:pt x="2118360" y="389572"/>
                    <a:pt x="2120265" y="391477"/>
                  </a:cubicBezTo>
                  <a:lnTo>
                    <a:pt x="2227898" y="524827"/>
                  </a:lnTo>
                  <a:lnTo>
                    <a:pt x="2571750" y="102870"/>
                  </a:lnTo>
                  <a:lnTo>
                    <a:pt x="2571750" y="36195"/>
                  </a:lnTo>
                  <a:lnTo>
                    <a:pt x="2351723" y="93345"/>
                  </a:lnTo>
                  <a:cubicBezTo>
                    <a:pt x="2350770" y="93345"/>
                    <a:pt x="2350770" y="93345"/>
                    <a:pt x="2349818" y="93345"/>
                  </a:cubicBezTo>
                  <a:lnTo>
                    <a:pt x="1796415" y="8572"/>
                  </a:lnTo>
                  <a:lnTo>
                    <a:pt x="1782128" y="69532"/>
                  </a:lnTo>
                  <a:cubicBezTo>
                    <a:pt x="1858328" y="133350"/>
                    <a:pt x="1944053" y="200977"/>
                    <a:pt x="1955483" y="202882"/>
                  </a:cubicBezTo>
                  <a:cubicBezTo>
                    <a:pt x="1958340" y="202882"/>
                    <a:pt x="1960245" y="204788"/>
                    <a:pt x="1960245" y="206692"/>
                  </a:cubicBezTo>
                  <a:cubicBezTo>
                    <a:pt x="1961198" y="212407"/>
                    <a:pt x="1962150" y="214313"/>
                    <a:pt x="1706880" y="324802"/>
                  </a:cubicBezTo>
                  <a:cubicBezTo>
                    <a:pt x="1582103" y="378142"/>
                    <a:pt x="1456373" y="431482"/>
                    <a:pt x="1455420" y="432435"/>
                  </a:cubicBezTo>
                  <a:lnTo>
                    <a:pt x="10478" y="102489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1" name="图形 386">
              <a:extLst>
                <a:ext uri="{FF2B5EF4-FFF2-40B4-BE49-F238E27FC236}">
                  <a16:creationId xmlns:a16="http://schemas.microsoft.com/office/drawing/2014/main" id="{F8DE9A50-D789-4FD0-8B74-405EB1FCFA6C}"/>
                </a:ext>
              </a:extLst>
            </p:cNvPr>
            <p:cNvSpPr/>
            <p:nvPr/>
          </p:nvSpPr>
          <p:spPr>
            <a:xfrm>
              <a:off x="7038265" y="5955306"/>
              <a:ext cx="152400" cy="114299"/>
            </a:xfrm>
            <a:custGeom>
              <a:avLst/>
              <a:gdLst>
                <a:gd name="connsiteX0" fmla="*/ 152400 w 152400"/>
                <a:gd name="connsiteY0" fmla="*/ 34290 h 114299"/>
                <a:gd name="connsiteX1" fmla="*/ 40957 w 152400"/>
                <a:gd name="connsiteY1" fmla="*/ 0 h 114299"/>
                <a:gd name="connsiteX2" fmla="*/ 0 w 152400"/>
                <a:gd name="connsiteY2" fmla="*/ 76200 h 114299"/>
                <a:gd name="connsiteX3" fmla="*/ 103822 w 152400"/>
                <a:gd name="connsiteY3" fmla="*/ 114300 h 114299"/>
              </a:gdLst>
              <a:ahLst/>
              <a:cxnLst>
                <a:cxn ang="0">
                  <a:pos x="connsiteX0" y="connsiteY0"/>
                </a:cxn>
                <a:cxn ang="0">
                  <a:pos x="connsiteX1" y="connsiteY1"/>
                </a:cxn>
                <a:cxn ang="0">
                  <a:pos x="connsiteX2" y="connsiteY2"/>
                </a:cxn>
                <a:cxn ang="0">
                  <a:pos x="connsiteX3" y="connsiteY3"/>
                </a:cxn>
              </a:cxnLst>
              <a:rect l="l" t="t" r="r" b="b"/>
              <a:pathLst>
                <a:path w="152400" h="114299">
                  <a:moveTo>
                    <a:pt x="152400" y="34290"/>
                  </a:moveTo>
                  <a:lnTo>
                    <a:pt x="40957" y="0"/>
                  </a:lnTo>
                  <a:lnTo>
                    <a:pt x="0" y="76200"/>
                  </a:lnTo>
                  <a:lnTo>
                    <a:pt x="103822" y="11430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2" name="图形 386">
              <a:extLst>
                <a:ext uri="{FF2B5EF4-FFF2-40B4-BE49-F238E27FC236}">
                  <a16:creationId xmlns:a16="http://schemas.microsoft.com/office/drawing/2014/main" id="{37F89F8E-BBA8-41B5-AC7A-C1A2EA56CAF9}"/>
                </a:ext>
              </a:extLst>
            </p:cNvPr>
            <p:cNvSpPr/>
            <p:nvPr/>
          </p:nvSpPr>
          <p:spPr>
            <a:xfrm>
              <a:off x="7032788" y="5952074"/>
              <a:ext cx="163353" cy="122293"/>
            </a:xfrm>
            <a:custGeom>
              <a:avLst/>
              <a:gdLst>
                <a:gd name="connsiteX0" fmla="*/ 109299 w 163353"/>
                <a:gd name="connsiteY0" fmla="*/ 122294 h 122293"/>
                <a:gd name="connsiteX1" fmla="*/ 107394 w 163353"/>
                <a:gd name="connsiteY1" fmla="*/ 122294 h 122293"/>
                <a:gd name="connsiteX2" fmla="*/ 3572 w 163353"/>
                <a:gd name="connsiteY2" fmla="*/ 85146 h 122293"/>
                <a:gd name="connsiteX3" fmla="*/ 714 w 163353"/>
                <a:gd name="connsiteY3" fmla="*/ 82289 h 122293"/>
                <a:gd name="connsiteX4" fmla="*/ 714 w 163353"/>
                <a:gd name="connsiteY4" fmla="*/ 78479 h 122293"/>
                <a:gd name="connsiteX5" fmla="*/ 42624 w 163353"/>
                <a:gd name="connsiteY5" fmla="*/ 2279 h 122293"/>
                <a:gd name="connsiteX6" fmla="*/ 48339 w 163353"/>
                <a:gd name="connsiteY6" fmla="*/ 374 h 122293"/>
                <a:gd name="connsiteX7" fmla="*/ 159782 w 163353"/>
                <a:gd name="connsiteY7" fmla="*/ 33711 h 122293"/>
                <a:gd name="connsiteX8" fmla="*/ 162639 w 163353"/>
                <a:gd name="connsiteY8" fmla="*/ 36569 h 122293"/>
                <a:gd name="connsiteX9" fmla="*/ 162639 w 163353"/>
                <a:gd name="connsiteY9" fmla="*/ 40379 h 122293"/>
                <a:gd name="connsiteX10" fmla="*/ 114062 w 163353"/>
                <a:gd name="connsiteY10" fmla="*/ 120389 h 122293"/>
                <a:gd name="connsiteX11" fmla="*/ 109299 w 163353"/>
                <a:gd name="connsiteY11" fmla="*/ 122294 h 122293"/>
                <a:gd name="connsiteX12" fmla="*/ 12144 w 163353"/>
                <a:gd name="connsiteY12" fmla="*/ 77526 h 122293"/>
                <a:gd name="connsiteX13" fmla="*/ 107394 w 163353"/>
                <a:gd name="connsiteY13" fmla="*/ 111816 h 122293"/>
                <a:gd name="connsiteX14" fmla="*/ 150257 w 163353"/>
                <a:gd name="connsiteY14" fmla="*/ 40379 h 122293"/>
                <a:gd name="connsiteX15" fmla="*/ 49292 w 163353"/>
                <a:gd name="connsiteY15" fmla="*/ 8946 h 122293"/>
                <a:gd name="connsiteX16" fmla="*/ 12144 w 163353"/>
                <a:gd name="connsiteY16" fmla="*/ 77526 h 12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353" h="122293">
                  <a:moveTo>
                    <a:pt x="109299" y="122294"/>
                  </a:moveTo>
                  <a:lnTo>
                    <a:pt x="107394" y="122294"/>
                  </a:lnTo>
                  <a:lnTo>
                    <a:pt x="3572" y="85146"/>
                  </a:lnTo>
                  <a:cubicBezTo>
                    <a:pt x="2619" y="85146"/>
                    <a:pt x="714" y="83241"/>
                    <a:pt x="714" y="82289"/>
                  </a:cubicBezTo>
                  <a:cubicBezTo>
                    <a:pt x="-238" y="81336"/>
                    <a:pt x="-238" y="79431"/>
                    <a:pt x="714" y="78479"/>
                  </a:cubicBezTo>
                  <a:lnTo>
                    <a:pt x="42624" y="2279"/>
                  </a:lnTo>
                  <a:cubicBezTo>
                    <a:pt x="43577" y="374"/>
                    <a:pt x="46434" y="-579"/>
                    <a:pt x="48339" y="374"/>
                  </a:cubicBezTo>
                  <a:lnTo>
                    <a:pt x="159782" y="33711"/>
                  </a:lnTo>
                  <a:cubicBezTo>
                    <a:pt x="160734" y="34664"/>
                    <a:pt x="162639" y="35616"/>
                    <a:pt x="162639" y="36569"/>
                  </a:cubicBezTo>
                  <a:cubicBezTo>
                    <a:pt x="163592" y="37521"/>
                    <a:pt x="163592" y="39426"/>
                    <a:pt x="162639" y="40379"/>
                  </a:cubicBezTo>
                  <a:lnTo>
                    <a:pt x="114062" y="120389"/>
                  </a:lnTo>
                  <a:cubicBezTo>
                    <a:pt x="113109" y="121341"/>
                    <a:pt x="111204" y="122294"/>
                    <a:pt x="109299" y="122294"/>
                  </a:cubicBezTo>
                  <a:close/>
                  <a:moveTo>
                    <a:pt x="12144" y="77526"/>
                  </a:moveTo>
                  <a:lnTo>
                    <a:pt x="107394" y="111816"/>
                  </a:lnTo>
                  <a:lnTo>
                    <a:pt x="150257" y="40379"/>
                  </a:lnTo>
                  <a:lnTo>
                    <a:pt x="49292" y="8946"/>
                  </a:lnTo>
                  <a:lnTo>
                    <a:pt x="12144" y="7752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3" name="图形 386">
              <a:extLst>
                <a:ext uri="{FF2B5EF4-FFF2-40B4-BE49-F238E27FC236}">
                  <a16:creationId xmlns:a16="http://schemas.microsoft.com/office/drawing/2014/main" id="{A984C2E4-3455-4A98-AAFA-EFFA365A6614}"/>
                </a:ext>
              </a:extLst>
            </p:cNvPr>
            <p:cNvSpPr/>
            <p:nvPr/>
          </p:nvSpPr>
          <p:spPr>
            <a:xfrm>
              <a:off x="6815380" y="6004836"/>
              <a:ext cx="2635567" cy="1017269"/>
            </a:xfrm>
            <a:custGeom>
              <a:avLst/>
              <a:gdLst>
                <a:gd name="connsiteX0" fmla="*/ 0 w 2635567"/>
                <a:gd name="connsiteY0" fmla="*/ 481965 h 1017269"/>
                <a:gd name="connsiteX1" fmla="*/ 1984058 w 2635567"/>
                <a:gd name="connsiteY1" fmla="*/ 110490 h 1017269"/>
                <a:gd name="connsiteX2" fmla="*/ 1851660 w 2635567"/>
                <a:gd name="connsiteY2" fmla="*/ 0 h 1017269"/>
                <a:gd name="connsiteX3" fmla="*/ 2635568 w 2635567"/>
                <a:gd name="connsiteY3" fmla="*/ 26670 h 1017269"/>
                <a:gd name="connsiteX4" fmla="*/ 2280285 w 2635567"/>
                <a:gd name="connsiteY4" fmla="*/ 420052 h 1017269"/>
                <a:gd name="connsiteX5" fmla="*/ 2174558 w 2635567"/>
                <a:gd name="connsiteY5" fmla="*/ 305752 h 1017269"/>
                <a:gd name="connsiteX6" fmla="*/ 63818 w 2635567"/>
                <a:gd name="connsiteY6" fmla="*/ 1017270 h 101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5567" h="1017269">
                  <a:moveTo>
                    <a:pt x="0" y="481965"/>
                  </a:moveTo>
                  <a:lnTo>
                    <a:pt x="1984058" y="110490"/>
                  </a:lnTo>
                  <a:lnTo>
                    <a:pt x="1851660" y="0"/>
                  </a:lnTo>
                  <a:lnTo>
                    <a:pt x="2635568" y="26670"/>
                  </a:lnTo>
                  <a:lnTo>
                    <a:pt x="2280285" y="420052"/>
                  </a:lnTo>
                  <a:lnTo>
                    <a:pt x="2174558" y="305752"/>
                  </a:lnTo>
                  <a:lnTo>
                    <a:pt x="63818" y="101727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4" name="图形 386">
              <a:extLst>
                <a:ext uri="{FF2B5EF4-FFF2-40B4-BE49-F238E27FC236}">
                  <a16:creationId xmlns:a16="http://schemas.microsoft.com/office/drawing/2014/main" id="{A724C96E-1E50-4860-9DE1-15F142B58825}"/>
                </a:ext>
              </a:extLst>
            </p:cNvPr>
            <p:cNvSpPr/>
            <p:nvPr/>
          </p:nvSpPr>
          <p:spPr>
            <a:xfrm>
              <a:off x="6810618" y="5998168"/>
              <a:ext cx="2644534" cy="1028700"/>
            </a:xfrm>
            <a:custGeom>
              <a:avLst/>
              <a:gdLst>
                <a:gd name="connsiteX0" fmla="*/ 68580 w 2644534"/>
                <a:gd name="connsiteY0" fmla="*/ 1028700 h 1028700"/>
                <a:gd name="connsiteX1" fmla="*/ 65723 w 2644534"/>
                <a:gd name="connsiteY1" fmla="*/ 1027748 h 1028700"/>
                <a:gd name="connsiteX2" fmla="*/ 63818 w 2644534"/>
                <a:gd name="connsiteY2" fmla="*/ 1023938 h 1028700"/>
                <a:gd name="connsiteX3" fmla="*/ 0 w 2644534"/>
                <a:gd name="connsiteY3" fmla="*/ 488633 h 1028700"/>
                <a:gd name="connsiteX4" fmla="*/ 3810 w 2644534"/>
                <a:gd name="connsiteY4" fmla="*/ 482918 h 1028700"/>
                <a:gd name="connsiteX5" fmla="*/ 1977390 w 2644534"/>
                <a:gd name="connsiteY5" fmla="*/ 112395 h 1028700"/>
                <a:gd name="connsiteX6" fmla="*/ 1853565 w 2644534"/>
                <a:gd name="connsiteY6" fmla="*/ 8573 h 1028700"/>
                <a:gd name="connsiteX7" fmla="*/ 1851660 w 2644534"/>
                <a:gd name="connsiteY7" fmla="*/ 2858 h 1028700"/>
                <a:gd name="connsiteX8" fmla="*/ 1856423 w 2644534"/>
                <a:gd name="connsiteY8" fmla="*/ 0 h 1028700"/>
                <a:gd name="connsiteX9" fmla="*/ 2639378 w 2644534"/>
                <a:gd name="connsiteY9" fmla="*/ 26670 h 1028700"/>
                <a:gd name="connsiteX10" fmla="*/ 2644140 w 2644534"/>
                <a:gd name="connsiteY10" fmla="*/ 29528 h 1028700"/>
                <a:gd name="connsiteX11" fmla="*/ 2643188 w 2644534"/>
                <a:gd name="connsiteY11" fmla="*/ 34290 h 1028700"/>
                <a:gd name="connsiteX12" fmla="*/ 2288858 w 2644534"/>
                <a:gd name="connsiteY12" fmla="*/ 429578 h 1028700"/>
                <a:gd name="connsiteX13" fmla="*/ 2285048 w 2644534"/>
                <a:gd name="connsiteY13" fmla="*/ 431483 h 1028700"/>
                <a:gd name="connsiteX14" fmla="*/ 2281238 w 2644534"/>
                <a:gd name="connsiteY14" fmla="*/ 429578 h 1028700"/>
                <a:gd name="connsiteX15" fmla="*/ 2177415 w 2644534"/>
                <a:gd name="connsiteY15" fmla="*/ 318135 h 1028700"/>
                <a:gd name="connsiteX16" fmla="*/ 70485 w 2644534"/>
                <a:gd name="connsiteY16" fmla="*/ 1028700 h 1028700"/>
                <a:gd name="connsiteX17" fmla="*/ 68580 w 2644534"/>
                <a:gd name="connsiteY17" fmla="*/ 1028700 h 1028700"/>
                <a:gd name="connsiteX18" fmla="*/ 10477 w 2644534"/>
                <a:gd name="connsiteY18" fmla="*/ 492443 h 1028700"/>
                <a:gd name="connsiteX19" fmla="*/ 73343 w 2644534"/>
                <a:gd name="connsiteY19" fmla="*/ 1017270 h 1028700"/>
                <a:gd name="connsiteX20" fmla="*/ 2178368 w 2644534"/>
                <a:gd name="connsiteY20" fmla="*/ 307658 h 1028700"/>
                <a:gd name="connsiteX21" fmla="*/ 2183130 w 2644534"/>
                <a:gd name="connsiteY21" fmla="*/ 308610 h 1028700"/>
                <a:gd name="connsiteX22" fmla="*/ 2286000 w 2644534"/>
                <a:gd name="connsiteY22" fmla="*/ 419100 h 1028700"/>
                <a:gd name="connsiteX23" fmla="*/ 2629853 w 2644534"/>
                <a:gd name="connsiteY23" fmla="*/ 37148 h 1028700"/>
                <a:gd name="connsiteX24" fmla="*/ 1870710 w 2644534"/>
                <a:gd name="connsiteY24" fmla="*/ 11430 h 1028700"/>
                <a:gd name="connsiteX25" fmla="*/ 1991678 w 2644534"/>
                <a:gd name="connsiteY25" fmla="*/ 112395 h 1028700"/>
                <a:gd name="connsiteX26" fmla="*/ 1993583 w 2644534"/>
                <a:gd name="connsiteY26" fmla="*/ 117158 h 1028700"/>
                <a:gd name="connsiteX27" fmla="*/ 1989773 w 2644534"/>
                <a:gd name="connsiteY27" fmla="*/ 120968 h 1028700"/>
                <a:gd name="connsiteX28" fmla="*/ 10477 w 2644534"/>
                <a:gd name="connsiteY28" fmla="*/ 492443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44534" h="1028700">
                  <a:moveTo>
                    <a:pt x="68580" y="1028700"/>
                  </a:moveTo>
                  <a:cubicBezTo>
                    <a:pt x="67627" y="1028700"/>
                    <a:pt x="66675" y="1028700"/>
                    <a:pt x="65723" y="1027748"/>
                  </a:cubicBezTo>
                  <a:cubicBezTo>
                    <a:pt x="64770" y="1026795"/>
                    <a:pt x="63818" y="1025843"/>
                    <a:pt x="63818" y="1023938"/>
                  </a:cubicBezTo>
                  <a:lnTo>
                    <a:pt x="0" y="488633"/>
                  </a:lnTo>
                  <a:cubicBezTo>
                    <a:pt x="0" y="485775"/>
                    <a:pt x="952" y="483870"/>
                    <a:pt x="3810" y="482918"/>
                  </a:cubicBezTo>
                  <a:lnTo>
                    <a:pt x="1977390" y="112395"/>
                  </a:lnTo>
                  <a:lnTo>
                    <a:pt x="1853565" y="8573"/>
                  </a:lnTo>
                  <a:cubicBezTo>
                    <a:pt x="1851660" y="7620"/>
                    <a:pt x="1851660" y="4763"/>
                    <a:pt x="1851660" y="2858"/>
                  </a:cubicBezTo>
                  <a:cubicBezTo>
                    <a:pt x="1852613" y="953"/>
                    <a:pt x="1854518" y="0"/>
                    <a:pt x="1856423" y="0"/>
                  </a:cubicBezTo>
                  <a:lnTo>
                    <a:pt x="2639378" y="26670"/>
                  </a:lnTo>
                  <a:cubicBezTo>
                    <a:pt x="2641283" y="26670"/>
                    <a:pt x="2643188" y="27623"/>
                    <a:pt x="2644140" y="29528"/>
                  </a:cubicBezTo>
                  <a:cubicBezTo>
                    <a:pt x="2645093" y="31433"/>
                    <a:pt x="2644140" y="33338"/>
                    <a:pt x="2643188" y="34290"/>
                  </a:cubicBezTo>
                  <a:lnTo>
                    <a:pt x="2288858" y="429578"/>
                  </a:lnTo>
                  <a:cubicBezTo>
                    <a:pt x="2287905" y="430530"/>
                    <a:pt x="2286953" y="431483"/>
                    <a:pt x="2285048" y="431483"/>
                  </a:cubicBezTo>
                  <a:cubicBezTo>
                    <a:pt x="2284095" y="431483"/>
                    <a:pt x="2282190" y="430530"/>
                    <a:pt x="2281238" y="429578"/>
                  </a:cubicBezTo>
                  <a:lnTo>
                    <a:pt x="2177415" y="318135"/>
                  </a:lnTo>
                  <a:lnTo>
                    <a:pt x="70485" y="1028700"/>
                  </a:lnTo>
                  <a:cubicBezTo>
                    <a:pt x="69533" y="1028700"/>
                    <a:pt x="69533" y="1028700"/>
                    <a:pt x="68580" y="1028700"/>
                  </a:cubicBezTo>
                  <a:close/>
                  <a:moveTo>
                    <a:pt x="10477" y="492443"/>
                  </a:moveTo>
                  <a:lnTo>
                    <a:pt x="73343" y="1017270"/>
                  </a:lnTo>
                  <a:lnTo>
                    <a:pt x="2178368" y="307658"/>
                  </a:lnTo>
                  <a:cubicBezTo>
                    <a:pt x="2180273" y="306705"/>
                    <a:pt x="2182178" y="307658"/>
                    <a:pt x="2183130" y="308610"/>
                  </a:cubicBezTo>
                  <a:lnTo>
                    <a:pt x="2286000" y="419100"/>
                  </a:lnTo>
                  <a:lnTo>
                    <a:pt x="2629853" y="37148"/>
                  </a:lnTo>
                  <a:lnTo>
                    <a:pt x="1870710" y="11430"/>
                  </a:lnTo>
                  <a:lnTo>
                    <a:pt x="1991678" y="112395"/>
                  </a:lnTo>
                  <a:cubicBezTo>
                    <a:pt x="1992630" y="113348"/>
                    <a:pt x="1993583" y="115253"/>
                    <a:pt x="1993583" y="117158"/>
                  </a:cubicBezTo>
                  <a:cubicBezTo>
                    <a:pt x="1993583" y="119063"/>
                    <a:pt x="1991678" y="120015"/>
                    <a:pt x="1989773" y="120968"/>
                  </a:cubicBezTo>
                  <a:lnTo>
                    <a:pt x="10477" y="49244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5" name="图形 386">
              <a:extLst>
                <a:ext uri="{FF2B5EF4-FFF2-40B4-BE49-F238E27FC236}">
                  <a16:creationId xmlns:a16="http://schemas.microsoft.com/office/drawing/2014/main" id="{9B86606C-7FBD-4090-9B1B-CA1F28DBAF3D}"/>
                </a:ext>
              </a:extLst>
            </p:cNvPr>
            <p:cNvSpPr/>
            <p:nvPr/>
          </p:nvSpPr>
          <p:spPr>
            <a:xfrm rot="21015193">
              <a:off x="7172502" y="6525044"/>
              <a:ext cx="784887" cy="160025"/>
            </a:xfrm>
            <a:custGeom>
              <a:avLst/>
              <a:gdLst>
                <a:gd name="connsiteX0" fmla="*/ 784887 w 784887"/>
                <a:gd name="connsiteY0" fmla="*/ 80013 h 160025"/>
                <a:gd name="connsiteX1" fmla="*/ 392444 w 784887"/>
                <a:gd name="connsiteY1" fmla="*/ 160026 h 160025"/>
                <a:gd name="connsiteX2" fmla="*/ 0 w 784887"/>
                <a:gd name="connsiteY2" fmla="*/ 80013 h 160025"/>
                <a:gd name="connsiteX3" fmla="*/ 392444 w 784887"/>
                <a:gd name="connsiteY3" fmla="*/ 0 h 160025"/>
                <a:gd name="connsiteX4" fmla="*/ 784887 w 784887"/>
                <a:gd name="connsiteY4" fmla="*/ 80013 h 16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887" h="160025">
                  <a:moveTo>
                    <a:pt x="784887" y="80013"/>
                  </a:moveTo>
                  <a:cubicBezTo>
                    <a:pt x="784887" y="124203"/>
                    <a:pt x="609184" y="160026"/>
                    <a:pt x="392444" y="160026"/>
                  </a:cubicBezTo>
                  <a:cubicBezTo>
                    <a:pt x="175703" y="160026"/>
                    <a:pt x="0" y="124203"/>
                    <a:pt x="0" y="80013"/>
                  </a:cubicBezTo>
                  <a:cubicBezTo>
                    <a:pt x="0" y="35823"/>
                    <a:pt x="175703" y="0"/>
                    <a:pt x="392444" y="0"/>
                  </a:cubicBezTo>
                  <a:cubicBezTo>
                    <a:pt x="609184" y="0"/>
                    <a:pt x="784887" y="35823"/>
                    <a:pt x="784887" y="80013"/>
                  </a:cubicBezTo>
                  <a:close/>
                </a:path>
              </a:pathLst>
            </a:custGeom>
            <a:solidFill>
              <a:srgbClr val="E6E7E8"/>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6" name="图形 386">
              <a:extLst>
                <a:ext uri="{FF2B5EF4-FFF2-40B4-BE49-F238E27FC236}">
                  <a16:creationId xmlns:a16="http://schemas.microsoft.com/office/drawing/2014/main" id="{F0710092-709C-4EB8-9FF9-78C3137F2EE7}"/>
                </a:ext>
              </a:extLst>
            </p:cNvPr>
            <p:cNvSpPr/>
            <p:nvPr/>
          </p:nvSpPr>
          <p:spPr>
            <a:xfrm>
              <a:off x="7769785" y="6321066"/>
              <a:ext cx="182879" cy="118109"/>
            </a:xfrm>
            <a:custGeom>
              <a:avLst/>
              <a:gdLst>
                <a:gd name="connsiteX0" fmla="*/ 55245 w 182879"/>
                <a:gd name="connsiteY0" fmla="*/ 0 h 118109"/>
                <a:gd name="connsiteX1" fmla="*/ 0 w 182879"/>
                <a:gd name="connsiteY1" fmla="*/ 86677 h 118109"/>
                <a:gd name="connsiteX2" fmla="*/ 107633 w 182879"/>
                <a:gd name="connsiteY2" fmla="*/ 118110 h 118109"/>
                <a:gd name="connsiteX3" fmla="*/ 182880 w 182879"/>
                <a:gd name="connsiteY3" fmla="*/ 27622 h 118109"/>
              </a:gdLst>
              <a:ahLst/>
              <a:cxnLst>
                <a:cxn ang="0">
                  <a:pos x="connsiteX0" y="connsiteY0"/>
                </a:cxn>
                <a:cxn ang="0">
                  <a:pos x="connsiteX1" y="connsiteY1"/>
                </a:cxn>
                <a:cxn ang="0">
                  <a:pos x="connsiteX2" y="connsiteY2"/>
                </a:cxn>
                <a:cxn ang="0">
                  <a:pos x="connsiteX3" y="connsiteY3"/>
                </a:cxn>
              </a:cxnLst>
              <a:rect l="l" t="t" r="r" b="b"/>
              <a:pathLst>
                <a:path w="182879" h="118109">
                  <a:moveTo>
                    <a:pt x="55245" y="0"/>
                  </a:moveTo>
                  <a:lnTo>
                    <a:pt x="0" y="86677"/>
                  </a:lnTo>
                  <a:lnTo>
                    <a:pt x="107633" y="118110"/>
                  </a:lnTo>
                  <a:lnTo>
                    <a:pt x="182880" y="27622"/>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7" name="图形 386">
              <a:extLst>
                <a:ext uri="{FF2B5EF4-FFF2-40B4-BE49-F238E27FC236}">
                  <a16:creationId xmlns:a16="http://schemas.microsoft.com/office/drawing/2014/main" id="{2F4AB83A-8868-42B1-94A1-47D669CD126E}"/>
                </a:ext>
              </a:extLst>
            </p:cNvPr>
            <p:cNvSpPr/>
            <p:nvPr/>
          </p:nvSpPr>
          <p:spPr>
            <a:xfrm>
              <a:off x="7765618" y="6317834"/>
              <a:ext cx="193156" cy="126103"/>
            </a:xfrm>
            <a:custGeom>
              <a:avLst/>
              <a:gdLst>
                <a:gd name="connsiteX0" fmla="*/ 111800 w 193156"/>
                <a:gd name="connsiteY0" fmla="*/ 126104 h 126103"/>
                <a:gd name="connsiteX1" fmla="*/ 110847 w 193156"/>
                <a:gd name="connsiteY1" fmla="*/ 126104 h 126103"/>
                <a:gd name="connsiteX2" fmla="*/ 3215 w 193156"/>
                <a:gd name="connsiteY2" fmla="*/ 95624 h 126103"/>
                <a:gd name="connsiteX3" fmla="*/ 357 w 193156"/>
                <a:gd name="connsiteY3" fmla="*/ 89909 h 126103"/>
                <a:gd name="connsiteX4" fmla="*/ 1310 w 193156"/>
                <a:gd name="connsiteY4" fmla="*/ 88956 h 126103"/>
                <a:gd name="connsiteX5" fmla="*/ 56555 w 193156"/>
                <a:gd name="connsiteY5" fmla="*/ 2279 h 126103"/>
                <a:gd name="connsiteX6" fmla="*/ 61317 w 193156"/>
                <a:gd name="connsiteY6" fmla="*/ 374 h 126103"/>
                <a:gd name="connsiteX7" fmla="*/ 188952 w 193156"/>
                <a:gd name="connsiteY7" fmla="*/ 27996 h 126103"/>
                <a:gd name="connsiteX8" fmla="*/ 192762 w 193156"/>
                <a:gd name="connsiteY8" fmla="*/ 30854 h 126103"/>
                <a:gd name="connsiteX9" fmla="*/ 191810 w 193156"/>
                <a:gd name="connsiteY9" fmla="*/ 35616 h 126103"/>
                <a:gd name="connsiteX10" fmla="*/ 116562 w 193156"/>
                <a:gd name="connsiteY10" fmla="*/ 126104 h 126103"/>
                <a:gd name="connsiteX11" fmla="*/ 111800 w 193156"/>
                <a:gd name="connsiteY11" fmla="*/ 126104 h 126103"/>
                <a:gd name="connsiteX12" fmla="*/ 11787 w 193156"/>
                <a:gd name="connsiteY12" fmla="*/ 87051 h 126103"/>
                <a:gd name="connsiteX13" fmla="*/ 109895 w 193156"/>
                <a:gd name="connsiteY13" fmla="*/ 115626 h 126103"/>
                <a:gd name="connsiteX14" fmla="*/ 178475 w 193156"/>
                <a:gd name="connsiteY14" fmla="*/ 33711 h 126103"/>
                <a:gd name="connsiteX15" fmla="*/ 62270 w 193156"/>
                <a:gd name="connsiteY15" fmla="*/ 8946 h 126103"/>
                <a:gd name="connsiteX16" fmla="*/ 11787 w 193156"/>
                <a:gd name="connsiteY16" fmla="*/ 87051 h 12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156" h="126103">
                  <a:moveTo>
                    <a:pt x="111800" y="126104"/>
                  </a:moveTo>
                  <a:cubicBezTo>
                    <a:pt x="111800" y="126104"/>
                    <a:pt x="110847" y="126104"/>
                    <a:pt x="110847" y="126104"/>
                  </a:cubicBezTo>
                  <a:lnTo>
                    <a:pt x="3215" y="95624"/>
                  </a:lnTo>
                  <a:cubicBezTo>
                    <a:pt x="357" y="94671"/>
                    <a:pt x="-595" y="91814"/>
                    <a:pt x="357" y="89909"/>
                  </a:cubicBezTo>
                  <a:cubicBezTo>
                    <a:pt x="357" y="89909"/>
                    <a:pt x="357" y="88956"/>
                    <a:pt x="1310" y="88956"/>
                  </a:cubicBezTo>
                  <a:lnTo>
                    <a:pt x="56555" y="2279"/>
                  </a:lnTo>
                  <a:cubicBezTo>
                    <a:pt x="57507" y="374"/>
                    <a:pt x="59412" y="-579"/>
                    <a:pt x="61317" y="374"/>
                  </a:cubicBezTo>
                  <a:lnTo>
                    <a:pt x="188952" y="27996"/>
                  </a:lnTo>
                  <a:cubicBezTo>
                    <a:pt x="190857" y="27996"/>
                    <a:pt x="191810" y="29901"/>
                    <a:pt x="192762" y="30854"/>
                  </a:cubicBezTo>
                  <a:cubicBezTo>
                    <a:pt x="193715" y="32759"/>
                    <a:pt x="192762" y="34664"/>
                    <a:pt x="191810" y="35616"/>
                  </a:cubicBezTo>
                  <a:lnTo>
                    <a:pt x="116562" y="126104"/>
                  </a:lnTo>
                  <a:cubicBezTo>
                    <a:pt x="114657" y="125151"/>
                    <a:pt x="112752" y="126104"/>
                    <a:pt x="111800" y="126104"/>
                  </a:cubicBezTo>
                  <a:close/>
                  <a:moveTo>
                    <a:pt x="11787" y="87051"/>
                  </a:moveTo>
                  <a:lnTo>
                    <a:pt x="109895" y="115626"/>
                  </a:lnTo>
                  <a:lnTo>
                    <a:pt x="178475" y="33711"/>
                  </a:lnTo>
                  <a:lnTo>
                    <a:pt x="62270" y="8946"/>
                  </a:lnTo>
                  <a:lnTo>
                    <a:pt x="11787" y="87051"/>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8" name="图形 386">
              <a:extLst>
                <a:ext uri="{FF2B5EF4-FFF2-40B4-BE49-F238E27FC236}">
                  <a16:creationId xmlns:a16="http://schemas.microsoft.com/office/drawing/2014/main" id="{85D82371-F0F5-45A9-948F-53B10C8F9AA2}"/>
                </a:ext>
              </a:extLst>
            </p:cNvPr>
            <p:cNvSpPr/>
            <p:nvPr/>
          </p:nvSpPr>
          <p:spPr>
            <a:xfrm>
              <a:off x="7720142" y="6407743"/>
              <a:ext cx="233410" cy="144014"/>
            </a:xfrm>
            <a:custGeom>
              <a:avLst/>
              <a:gdLst>
                <a:gd name="connsiteX0" fmla="*/ 49643 w 233410"/>
                <a:gd name="connsiteY0" fmla="*/ 0 h 144014"/>
                <a:gd name="connsiteX1" fmla="*/ 113 w 233410"/>
                <a:gd name="connsiteY1" fmla="*/ 67628 h 144014"/>
                <a:gd name="connsiteX2" fmla="*/ 232523 w 233410"/>
                <a:gd name="connsiteY2" fmla="*/ 141923 h 144014"/>
                <a:gd name="connsiteX3" fmla="*/ 157275 w 233410"/>
                <a:gd name="connsiteY3" fmla="*/ 30480 h 144014"/>
                <a:gd name="connsiteX4" fmla="*/ 49643 w 233410"/>
                <a:gd name="connsiteY4" fmla="*/ 0 h 14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10" h="144014">
                  <a:moveTo>
                    <a:pt x="49643" y="0"/>
                  </a:moveTo>
                  <a:cubicBezTo>
                    <a:pt x="49643" y="0"/>
                    <a:pt x="-2745" y="60960"/>
                    <a:pt x="113" y="67628"/>
                  </a:cubicBezTo>
                  <a:cubicBezTo>
                    <a:pt x="2970" y="75248"/>
                    <a:pt x="222045" y="158115"/>
                    <a:pt x="232523" y="141923"/>
                  </a:cubicBezTo>
                  <a:cubicBezTo>
                    <a:pt x="243000" y="125730"/>
                    <a:pt x="157275" y="30480"/>
                    <a:pt x="157275" y="30480"/>
                  </a:cubicBezTo>
                  <a:lnTo>
                    <a:pt x="49643"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99" name="图形 386">
              <a:extLst>
                <a:ext uri="{FF2B5EF4-FFF2-40B4-BE49-F238E27FC236}">
                  <a16:creationId xmlns:a16="http://schemas.microsoft.com/office/drawing/2014/main" id="{47533C6E-E791-417B-937E-EE0875335FA8}"/>
                </a:ext>
              </a:extLst>
            </p:cNvPr>
            <p:cNvSpPr/>
            <p:nvPr/>
          </p:nvSpPr>
          <p:spPr>
            <a:xfrm>
              <a:off x="7715131" y="6403933"/>
              <a:ext cx="242559" cy="153352"/>
            </a:xfrm>
            <a:custGeom>
              <a:avLst/>
              <a:gdLst>
                <a:gd name="connsiteX0" fmla="*/ 229914 w 242559"/>
                <a:gd name="connsiteY0" fmla="*/ 153353 h 153352"/>
                <a:gd name="connsiteX1" fmla="*/ 223247 w 242559"/>
                <a:gd name="connsiteY1" fmla="*/ 153353 h 153352"/>
                <a:gd name="connsiteX2" fmla="*/ 362 w 242559"/>
                <a:gd name="connsiteY2" fmla="*/ 74295 h 153352"/>
                <a:gd name="connsiteX3" fmla="*/ 50844 w 242559"/>
                <a:gd name="connsiteY3" fmla="*/ 1905 h 153352"/>
                <a:gd name="connsiteX4" fmla="*/ 55607 w 242559"/>
                <a:gd name="connsiteY4" fmla="*/ 0 h 153352"/>
                <a:gd name="connsiteX5" fmla="*/ 163239 w 242559"/>
                <a:gd name="connsiteY5" fmla="*/ 30480 h 153352"/>
                <a:gd name="connsiteX6" fmla="*/ 165144 w 242559"/>
                <a:gd name="connsiteY6" fmla="*/ 32385 h 153352"/>
                <a:gd name="connsiteX7" fmla="*/ 241344 w 242559"/>
                <a:gd name="connsiteY7" fmla="*/ 149542 h 153352"/>
                <a:gd name="connsiteX8" fmla="*/ 229914 w 242559"/>
                <a:gd name="connsiteY8" fmla="*/ 153353 h 153352"/>
                <a:gd name="connsiteX9" fmla="*/ 9887 w 242559"/>
                <a:gd name="connsiteY9" fmla="*/ 70485 h 153352"/>
                <a:gd name="connsiteX10" fmla="*/ 233724 w 242559"/>
                <a:gd name="connsiteY10" fmla="*/ 143828 h 153352"/>
                <a:gd name="connsiteX11" fmla="*/ 159429 w 242559"/>
                <a:gd name="connsiteY11" fmla="*/ 40005 h 153352"/>
                <a:gd name="connsiteX12" fmla="*/ 56559 w 242559"/>
                <a:gd name="connsiteY12" fmla="*/ 10478 h 153352"/>
                <a:gd name="connsiteX13" fmla="*/ 9887 w 242559"/>
                <a:gd name="connsiteY13" fmla="*/ 70485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559" h="153352">
                  <a:moveTo>
                    <a:pt x="229914" y="153353"/>
                  </a:moveTo>
                  <a:cubicBezTo>
                    <a:pt x="228009" y="153353"/>
                    <a:pt x="225152" y="153353"/>
                    <a:pt x="223247" y="153353"/>
                  </a:cubicBezTo>
                  <a:cubicBezTo>
                    <a:pt x="181337" y="148590"/>
                    <a:pt x="4172" y="85725"/>
                    <a:pt x="362" y="74295"/>
                  </a:cubicBezTo>
                  <a:cubicBezTo>
                    <a:pt x="-591" y="71438"/>
                    <a:pt x="-3448" y="64770"/>
                    <a:pt x="50844" y="1905"/>
                  </a:cubicBezTo>
                  <a:cubicBezTo>
                    <a:pt x="51797" y="0"/>
                    <a:pt x="53702" y="0"/>
                    <a:pt x="55607" y="0"/>
                  </a:cubicBezTo>
                  <a:lnTo>
                    <a:pt x="163239" y="30480"/>
                  </a:lnTo>
                  <a:cubicBezTo>
                    <a:pt x="164192" y="30480"/>
                    <a:pt x="165144" y="31433"/>
                    <a:pt x="165144" y="32385"/>
                  </a:cubicBezTo>
                  <a:cubicBezTo>
                    <a:pt x="191814" y="60960"/>
                    <a:pt x="251822" y="132397"/>
                    <a:pt x="241344" y="149542"/>
                  </a:cubicBezTo>
                  <a:cubicBezTo>
                    <a:pt x="239439" y="151447"/>
                    <a:pt x="235629" y="153353"/>
                    <a:pt x="229914" y="153353"/>
                  </a:cubicBezTo>
                  <a:close/>
                  <a:moveTo>
                    <a:pt x="9887" y="70485"/>
                  </a:moveTo>
                  <a:cubicBezTo>
                    <a:pt x="32747" y="85725"/>
                    <a:pt x="218484" y="150495"/>
                    <a:pt x="233724" y="143828"/>
                  </a:cubicBezTo>
                  <a:cubicBezTo>
                    <a:pt x="236582" y="136208"/>
                    <a:pt x="203244" y="88583"/>
                    <a:pt x="159429" y="40005"/>
                  </a:cubicBezTo>
                  <a:lnTo>
                    <a:pt x="56559" y="10478"/>
                  </a:lnTo>
                  <a:cubicBezTo>
                    <a:pt x="39414" y="28575"/>
                    <a:pt x="24174" y="48578"/>
                    <a:pt x="9887" y="7048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0" name="图形 386">
              <a:extLst>
                <a:ext uri="{FF2B5EF4-FFF2-40B4-BE49-F238E27FC236}">
                  <a16:creationId xmlns:a16="http://schemas.microsoft.com/office/drawing/2014/main" id="{C37171C9-FF1A-4BF8-87F0-6110560C332D}"/>
                </a:ext>
              </a:extLst>
            </p:cNvPr>
            <p:cNvSpPr/>
            <p:nvPr/>
          </p:nvSpPr>
          <p:spPr>
            <a:xfrm>
              <a:off x="7114465" y="5651458"/>
              <a:ext cx="1006960" cy="743902"/>
            </a:xfrm>
            <a:custGeom>
              <a:avLst/>
              <a:gdLst>
                <a:gd name="connsiteX0" fmla="*/ 757237 w 1006960"/>
                <a:gd name="connsiteY0" fmla="*/ 124777 h 743902"/>
                <a:gd name="connsiteX1" fmla="*/ 1006792 w 1006960"/>
                <a:gd name="connsiteY1" fmla="*/ 411480 h 743902"/>
                <a:gd name="connsiteX2" fmla="*/ 820103 w 1006960"/>
                <a:gd name="connsiteY2" fmla="*/ 743903 h 743902"/>
                <a:gd name="connsiteX3" fmla="*/ 675323 w 1006960"/>
                <a:gd name="connsiteY3" fmla="*/ 681990 h 743902"/>
                <a:gd name="connsiteX4" fmla="*/ 804862 w 1006960"/>
                <a:gd name="connsiteY4" fmla="*/ 414338 h 743902"/>
                <a:gd name="connsiteX5" fmla="*/ 590550 w 1006960"/>
                <a:gd name="connsiteY5" fmla="*/ 242888 h 743902"/>
                <a:gd name="connsiteX6" fmla="*/ 397193 w 1006960"/>
                <a:gd name="connsiteY6" fmla="*/ 540068 h 743902"/>
                <a:gd name="connsiteX7" fmla="*/ 0 w 1006960"/>
                <a:gd name="connsiteY7" fmla="*/ 433388 h 743902"/>
                <a:gd name="connsiteX8" fmla="*/ 65722 w 1006960"/>
                <a:gd name="connsiteY8" fmla="*/ 300990 h 743902"/>
                <a:gd name="connsiteX9" fmla="*/ 317183 w 1006960"/>
                <a:gd name="connsiteY9" fmla="*/ 344805 h 743902"/>
                <a:gd name="connsiteX10" fmla="*/ 421005 w 1006960"/>
                <a:gd name="connsiteY10" fmla="*/ 0 h 743902"/>
                <a:gd name="connsiteX11" fmla="*/ 757237 w 1006960"/>
                <a:gd name="connsiteY11" fmla="*/ 124777 h 7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60" h="743902">
                  <a:moveTo>
                    <a:pt x="757237" y="124777"/>
                  </a:moveTo>
                  <a:cubicBezTo>
                    <a:pt x="757237" y="124777"/>
                    <a:pt x="1000125" y="357188"/>
                    <a:pt x="1006792" y="411480"/>
                  </a:cubicBezTo>
                  <a:cubicBezTo>
                    <a:pt x="1013460" y="466725"/>
                    <a:pt x="820103" y="743903"/>
                    <a:pt x="820103" y="743903"/>
                  </a:cubicBezTo>
                  <a:lnTo>
                    <a:pt x="675323" y="681990"/>
                  </a:lnTo>
                  <a:cubicBezTo>
                    <a:pt x="675323" y="681990"/>
                    <a:pt x="838200" y="476250"/>
                    <a:pt x="804862" y="414338"/>
                  </a:cubicBezTo>
                  <a:cubicBezTo>
                    <a:pt x="771525" y="353378"/>
                    <a:pt x="590550" y="242888"/>
                    <a:pt x="590550" y="242888"/>
                  </a:cubicBezTo>
                  <a:cubicBezTo>
                    <a:pt x="590550" y="242888"/>
                    <a:pt x="474345" y="500063"/>
                    <a:pt x="397193" y="540068"/>
                  </a:cubicBezTo>
                  <a:cubicBezTo>
                    <a:pt x="320040" y="580072"/>
                    <a:pt x="0" y="433388"/>
                    <a:pt x="0" y="433388"/>
                  </a:cubicBezTo>
                  <a:lnTo>
                    <a:pt x="65722" y="300990"/>
                  </a:lnTo>
                  <a:cubicBezTo>
                    <a:pt x="65722" y="300990"/>
                    <a:pt x="278130" y="379095"/>
                    <a:pt x="317183" y="344805"/>
                  </a:cubicBezTo>
                  <a:cubicBezTo>
                    <a:pt x="357187" y="311467"/>
                    <a:pt x="421005" y="0"/>
                    <a:pt x="421005" y="0"/>
                  </a:cubicBezTo>
                  <a:lnTo>
                    <a:pt x="757237" y="12477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1" name="图形 386">
              <a:extLst>
                <a:ext uri="{FF2B5EF4-FFF2-40B4-BE49-F238E27FC236}">
                  <a16:creationId xmlns:a16="http://schemas.microsoft.com/office/drawing/2014/main" id="{42FC67FA-8429-411F-9F05-9836C755B57C}"/>
                </a:ext>
              </a:extLst>
            </p:cNvPr>
            <p:cNvSpPr/>
            <p:nvPr/>
          </p:nvSpPr>
          <p:spPr>
            <a:xfrm>
              <a:off x="7108036" y="5648353"/>
              <a:ext cx="1016306" cy="751770"/>
            </a:xfrm>
            <a:custGeom>
              <a:avLst/>
              <a:gdLst>
                <a:gd name="connsiteX0" fmla="*/ 826532 w 1016306"/>
                <a:gd name="connsiteY0" fmla="*/ 751770 h 751770"/>
                <a:gd name="connsiteX1" fmla="*/ 824627 w 1016306"/>
                <a:gd name="connsiteY1" fmla="*/ 751770 h 751770"/>
                <a:gd name="connsiteX2" fmla="*/ 679847 w 1016306"/>
                <a:gd name="connsiteY2" fmla="*/ 689858 h 751770"/>
                <a:gd name="connsiteX3" fmla="*/ 676989 w 1016306"/>
                <a:gd name="connsiteY3" fmla="*/ 687000 h 751770"/>
                <a:gd name="connsiteX4" fmla="*/ 677942 w 1016306"/>
                <a:gd name="connsiteY4" fmla="*/ 683190 h 751770"/>
                <a:gd name="connsiteX5" fmla="*/ 806529 w 1016306"/>
                <a:gd name="connsiteY5" fmla="*/ 421253 h 751770"/>
                <a:gd name="connsiteX6" fmla="*/ 597932 w 1016306"/>
                <a:gd name="connsiteY6" fmla="*/ 254565 h 751770"/>
                <a:gd name="connsiteX7" fmla="*/ 404574 w 1016306"/>
                <a:gd name="connsiteY7" fmla="*/ 548888 h 751770"/>
                <a:gd name="connsiteX8" fmla="*/ 3572 w 1016306"/>
                <a:gd name="connsiteY8" fmla="*/ 442208 h 751770"/>
                <a:gd name="connsiteX9" fmla="*/ 714 w 1016306"/>
                <a:gd name="connsiteY9" fmla="*/ 439350 h 751770"/>
                <a:gd name="connsiteX10" fmla="*/ 714 w 1016306"/>
                <a:gd name="connsiteY10" fmla="*/ 435540 h 751770"/>
                <a:gd name="connsiteX11" fmla="*/ 66437 w 1016306"/>
                <a:gd name="connsiteY11" fmla="*/ 303143 h 751770"/>
                <a:gd name="connsiteX12" fmla="*/ 72152 w 1016306"/>
                <a:gd name="connsiteY12" fmla="*/ 301238 h 751770"/>
                <a:gd name="connsiteX13" fmla="*/ 318849 w 1016306"/>
                <a:gd name="connsiteY13" fmla="*/ 346005 h 751770"/>
                <a:gd name="connsiteX14" fmla="*/ 420767 w 1016306"/>
                <a:gd name="connsiteY14" fmla="*/ 4058 h 751770"/>
                <a:gd name="connsiteX15" fmla="*/ 426482 w 1016306"/>
                <a:gd name="connsiteY15" fmla="*/ 248 h 751770"/>
                <a:gd name="connsiteX16" fmla="*/ 427434 w 1016306"/>
                <a:gd name="connsiteY16" fmla="*/ 248 h 751770"/>
                <a:gd name="connsiteX17" fmla="*/ 762714 w 1016306"/>
                <a:gd name="connsiteY17" fmla="*/ 124073 h 751770"/>
                <a:gd name="connsiteX18" fmla="*/ 764619 w 1016306"/>
                <a:gd name="connsiteY18" fmla="*/ 125025 h 751770"/>
                <a:gd name="connsiteX19" fmla="*/ 1016079 w 1016306"/>
                <a:gd name="connsiteY19" fmla="*/ 414585 h 751770"/>
                <a:gd name="connsiteX20" fmla="*/ 829389 w 1016306"/>
                <a:gd name="connsiteY20" fmla="*/ 749865 h 751770"/>
                <a:gd name="connsiteX21" fmla="*/ 826532 w 1016306"/>
                <a:gd name="connsiteY21" fmla="*/ 751770 h 751770"/>
                <a:gd name="connsiteX22" fmla="*/ 689372 w 1016306"/>
                <a:gd name="connsiteY22" fmla="*/ 683190 h 751770"/>
                <a:gd name="connsiteX23" fmla="*/ 824627 w 1016306"/>
                <a:gd name="connsiteY23" fmla="*/ 741293 h 751770"/>
                <a:gd name="connsiteX24" fmla="*/ 1008459 w 1016306"/>
                <a:gd name="connsiteY24" fmla="*/ 415538 h 751770"/>
                <a:gd name="connsiteX25" fmla="*/ 760809 w 1016306"/>
                <a:gd name="connsiteY25" fmla="*/ 131693 h 751770"/>
                <a:gd name="connsiteX26" fmla="*/ 431244 w 1016306"/>
                <a:gd name="connsiteY26" fmla="*/ 10725 h 751770"/>
                <a:gd name="connsiteX27" fmla="*/ 326469 w 1016306"/>
                <a:gd name="connsiteY27" fmla="*/ 352673 h 751770"/>
                <a:gd name="connsiteX28" fmla="*/ 74057 w 1016306"/>
                <a:gd name="connsiteY28" fmla="*/ 310763 h 751770"/>
                <a:gd name="connsiteX29" fmla="*/ 12144 w 1016306"/>
                <a:gd name="connsiteY29" fmla="*/ 434588 h 751770"/>
                <a:gd name="connsiteX30" fmla="*/ 400764 w 1016306"/>
                <a:gd name="connsiteY30" fmla="*/ 539363 h 751770"/>
                <a:gd name="connsiteX31" fmla="*/ 592217 w 1016306"/>
                <a:gd name="connsiteY31" fmla="*/ 244088 h 751770"/>
                <a:gd name="connsiteX32" fmla="*/ 595074 w 1016306"/>
                <a:gd name="connsiteY32" fmla="*/ 241230 h 751770"/>
                <a:gd name="connsiteX33" fmla="*/ 598884 w 1016306"/>
                <a:gd name="connsiteY33" fmla="*/ 241230 h 751770"/>
                <a:gd name="connsiteX34" fmla="*/ 815102 w 1016306"/>
                <a:gd name="connsiteY34" fmla="*/ 415538 h 751770"/>
                <a:gd name="connsiteX35" fmla="*/ 689372 w 1016306"/>
                <a:gd name="connsiteY35" fmla="*/ 683190 h 75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16306" h="751770">
                  <a:moveTo>
                    <a:pt x="826532" y="751770"/>
                  </a:moveTo>
                  <a:cubicBezTo>
                    <a:pt x="825579" y="751770"/>
                    <a:pt x="825579" y="751770"/>
                    <a:pt x="824627" y="751770"/>
                  </a:cubicBezTo>
                  <a:lnTo>
                    <a:pt x="679847" y="689858"/>
                  </a:lnTo>
                  <a:cubicBezTo>
                    <a:pt x="678894" y="688905"/>
                    <a:pt x="677942" y="687953"/>
                    <a:pt x="676989" y="687000"/>
                  </a:cubicBezTo>
                  <a:cubicBezTo>
                    <a:pt x="676989" y="685095"/>
                    <a:pt x="676989" y="684143"/>
                    <a:pt x="677942" y="683190"/>
                  </a:cubicBezTo>
                  <a:cubicBezTo>
                    <a:pt x="722709" y="626993"/>
                    <a:pt x="832247" y="468878"/>
                    <a:pt x="806529" y="421253"/>
                  </a:cubicBezTo>
                  <a:cubicBezTo>
                    <a:pt x="777002" y="366960"/>
                    <a:pt x="626507" y="271710"/>
                    <a:pt x="597932" y="254565"/>
                  </a:cubicBezTo>
                  <a:cubicBezTo>
                    <a:pt x="580787" y="291713"/>
                    <a:pt x="476964" y="511740"/>
                    <a:pt x="404574" y="548888"/>
                  </a:cubicBezTo>
                  <a:cubicBezTo>
                    <a:pt x="326469" y="589845"/>
                    <a:pt x="16907" y="447923"/>
                    <a:pt x="3572" y="442208"/>
                  </a:cubicBezTo>
                  <a:cubicBezTo>
                    <a:pt x="2619" y="441255"/>
                    <a:pt x="1667" y="440303"/>
                    <a:pt x="714" y="439350"/>
                  </a:cubicBezTo>
                  <a:cubicBezTo>
                    <a:pt x="-238" y="438398"/>
                    <a:pt x="-238" y="436493"/>
                    <a:pt x="714" y="435540"/>
                  </a:cubicBezTo>
                  <a:lnTo>
                    <a:pt x="66437" y="303143"/>
                  </a:lnTo>
                  <a:cubicBezTo>
                    <a:pt x="67389" y="301238"/>
                    <a:pt x="70247" y="300285"/>
                    <a:pt x="72152" y="301238"/>
                  </a:cubicBezTo>
                  <a:cubicBezTo>
                    <a:pt x="130254" y="322193"/>
                    <a:pt x="288369" y="372675"/>
                    <a:pt x="318849" y="346005"/>
                  </a:cubicBezTo>
                  <a:cubicBezTo>
                    <a:pt x="349329" y="319335"/>
                    <a:pt x="403622" y="90735"/>
                    <a:pt x="420767" y="4058"/>
                  </a:cubicBezTo>
                  <a:cubicBezTo>
                    <a:pt x="421719" y="1200"/>
                    <a:pt x="423624" y="-705"/>
                    <a:pt x="426482" y="248"/>
                  </a:cubicBezTo>
                  <a:cubicBezTo>
                    <a:pt x="426482" y="248"/>
                    <a:pt x="426482" y="248"/>
                    <a:pt x="427434" y="248"/>
                  </a:cubicBezTo>
                  <a:lnTo>
                    <a:pt x="762714" y="124073"/>
                  </a:lnTo>
                  <a:cubicBezTo>
                    <a:pt x="763667" y="124073"/>
                    <a:pt x="763667" y="125025"/>
                    <a:pt x="764619" y="125025"/>
                  </a:cubicBezTo>
                  <a:cubicBezTo>
                    <a:pt x="774144" y="134550"/>
                    <a:pt x="1008459" y="358388"/>
                    <a:pt x="1016079" y="414585"/>
                  </a:cubicBezTo>
                  <a:cubicBezTo>
                    <a:pt x="1023699" y="470783"/>
                    <a:pt x="837009" y="738435"/>
                    <a:pt x="829389" y="749865"/>
                  </a:cubicBezTo>
                  <a:cubicBezTo>
                    <a:pt x="829389" y="750818"/>
                    <a:pt x="827484" y="751770"/>
                    <a:pt x="826532" y="751770"/>
                  </a:cubicBezTo>
                  <a:close/>
                  <a:moveTo>
                    <a:pt x="689372" y="683190"/>
                  </a:moveTo>
                  <a:lnTo>
                    <a:pt x="824627" y="741293"/>
                  </a:lnTo>
                  <a:cubicBezTo>
                    <a:pt x="879872" y="662235"/>
                    <a:pt x="1013222" y="458400"/>
                    <a:pt x="1008459" y="415538"/>
                  </a:cubicBezTo>
                  <a:cubicBezTo>
                    <a:pt x="1003697" y="372675"/>
                    <a:pt x="844629" y="212655"/>
                    <a:pt x="760809" y="131693"/>
                  </a:cubicBezTo>
                  <a:lnTo>
                    <a:pt x="431244" y="10725"/>
                  </a:lnTo>
                  <a:cubicBezTo>
                    <a:pt x="421719" y="53588"/>
                    <a:pt x="365522" y="320288"/>
                    <a:pt x="326469" y="352673"/>
                  </a:cubicBezTo>
                  <a:cubicBezTo>
                    <a:pt x="288369" y="385058"/>
                    <a:pt x="109299" y="324098"/>
                    <a:pt x="74057" y="310763"/>
                  </a:cubicBezTo>
                  <a:lnTo>
                    <a:pt x="12144" y="434588"/>
                  </a:lnTo>
                  <a:cubicBezTo>
                    <a:pt x="51197" y="451733"/>
                    <a:pt x="331232" y="575558"/>
                    <a:pt x="400764" y="539363"/>
                  </a:cubicBezTo>
                  <a:cubicBezTo>
                    <a:pt x="475059" y="500310"/>
                    <a:pt x="590312" y="246945"/>
                    <a:pt x="592217" y="244088"/>
                  </a:cubicBezTo>
                  <a:cubicBezTo>
                    <a:pt x="593169" y="243135"/>
                    <a:pt x="594122" y="242183"/>
                    <a:pt x="595074" y="241230"/>
                  </a:cubicBezTo>
                  <a:cubicBezTo>
                    <a:pt x="596027" y="240278"/>
                    <a:pt x="597932" y="240278"/>
                    <a:pt x="598884" y="241230"/>
                  </a:cubicBezTo>
                  <a:cubicBezTo>
                    <a:pt x="606504" y="245993"/>
                    <a:pt x="781764" y="352673"/>
                    <a:pt x="815102" y="415538"/>
                  </a:cubicBezTo>
                  <a:cubicBezTo>
                    <a:pt x="847487" y="473640"/>
                    <a:pt x="714137" y="650805"/>
                    <a:pt x="689372" y="68319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2" name="图形 386">
              <a:extLst>
                <a:ext uri="{FF2B5EF4-FFF2-40B4-BE49-F238E27FC236}">
                  <a16:creationId xmlns:a16="http://schemas.microsoft.com/office/drawing/2014/main" id="{EBC2B431-3DC0-412E-8A18-4533B04C372A}"/>
                </a:ext>
              </a:extLst>
            </p:cNvPr>
            <p:cNvSpPr/>
            <p:nvPr/>
          </p:nvSpPr>
          <p:spPr>
            <a:xfrm>
              <a:off x="8372315" y="5056899"/>
              <a:ext cx="156145" cy="130691"/>
            </a:xfrm>
            <a:custGeom>
              <a:avLst/>
              <a:gdLst>
                <a:gd name="connsiteX0" fmla="*/ 34693 w 156145"/>
                <a:gd name="connsiteY0" fmla="*/ 130692 h 130691"/>
                <a:gd name="connsiteX1" fmla="*/ 89938 w 156145"/>
                <a:gd name="connsiteY1" fmla="*/ 100212 h 130691"/>
                <a:gd name="connsiteX2" fmla="*/ 133753 w 156145"/>
                <a:gd name="connsiteY2" fmla="*/ 78304 h 130691"/>
                <a:gd name="connsiteX3" fmla="*/ 74698 w 156145"/>
                <a:gd name="connsiteY3" fmla="*/ 82114 h 130691"/>
                <a:gd name="connsiteX4" fmla="*/ 123275 w 156145"/>
                <a:gd name="connsiteY4" fmla="*/ 24964 h 130691"/>
                <a:gd name="connsiteX5" fmla="*/ 152803 w 156145"/>
                <a:gd name="connsiteY5" fmla="*/ 7819 h 130691"/>
                <a:gd name="connsiteX6" fmla="*/ 90890 w 156145"/>
                <a:gd name="connsiteY6" fmla="*/ 4009 h 130691"/>
                <a:gd name="connsiteX7" fmla="*/ 403 w 156145"/>
                <a:gd name="connsiteY7" fmla="*/ 96402 h 130691"/>
                <a:gd name="connsiteX8" fmla="*/ 34693 w 156145"/>
                <a:gd name="connsiteY8" fmla="*/ 130692 h 1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 h="130691">
                  <a:moveTo>
                    <a:pt x="34693" y="130692"/>
                  </a:moveTo>
                  <a:cubicBezTo>
                    <a:pt x="51838" y="118309"/>
                    <a:pt x="69935" y="108784"/>
                    <a:pt x="89938" y="100212"/>
                  </a:cubicBezTo>
                  <a:cubicBezTo>
                    <a:pt x="111845" y="92592"/>
                    <a:pt x="140420" y="87829"/>
                    <a:pt x="133753" y="78304"/>
                  </a:cubicBezTo>
                  <a:cubicBezTo>
                    <a:pt x="127085" y="68779"/>
                    <a:pt x="74698" y="82114"/>
                    <a:pt x="74698" y="82114"/>
                  </a:cubicBezTo>
                  <a:cubicBezTo>
                    <a:pt x="74698" y="82114"/>
                    <a:pt x="105178" y="34489"/>
                    <a:pt x="123275" y="24964"/>
                  </a:cubicBezTo>
                  <a:cubicBezTo>
                    <a:pt x="140420" y="15439"/>
                    <a:pt x="165185" y="16392"/>
                    <a:pt x="152803" y="7819"/>
                  </a:cubicBezTo>
                  <a:cubicBezTo>
                    <a:pt x="140420" y="-753"/>
                    <a:pt x="103273" y="-2658"/>
                    <a:pt x="90890" y="4009"/>
                  </a:cubicBezTo>
                  <a:cubicBezTo>
                    <a:pt x="78508" y="10677"/>
                    <a:pt x="4213" y="91639"/>
                    <a:pt x="403" y="96402"/>
                  </a:cubicBezTo>
                  <a:cubicBezTo>
                    <a:pt x="-4360" y="101164"/>
                    <a:pt x="34693" y="130692"/>
                    <a:pt x="34693" y="130692"/>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3" name="图形 386">
              <a:extLst>
                <a:ext uri="{FF2B5EF4-FFF2-40B4-BE49-F238E27FC236}">
                  <a16:creationId xmlns:a16="http://schemas.microsoft.com/office/drawing/2014/main" id="{0C6FCF39-EA62-4F4B-8A61-97B6616538CE}"/>
                </a:ext>
              </a:extLst>
            </p:cNvPr>
            <p:cNvSpPr/>
            <p:nvPr/>
          </p:nvSpPr>
          <p:spPr>
            <a:xfrm>
              <a:off x="8367002" y="5052396"/>
              <a:ext cx="165885" cy="139956"/>
            </a:xfrm>
            <a:custGeom>
              <a:avLst/>
              <a:gdLst>
                <a:gd name="connsiteX0" fmla="*/ 40005 w 165885"/>
                <a:gd name="connsiteY0" fmla="*/ 139957 h 139956"/>
                <a:gd name="connsiteX1" fmla="*/ 37148 w 165885"/>
                <a:gd name="connsiteY1" fmla="*/ 139004 h 139956"/>
                <a:gd name="connsiteX2" fmla="*/ 0 w 165885"/>
                <a:gd name="connsiteY2" fmla="*/ 102809 h 139956"/>
                <a:gd name="connsiteX3" fmla="*/ 953 w 165885"/>
                <a:gd name="connsiteY3" fmla="*/ 98047 h 139956"/>
                <a:gd name="connsiteX4" fmla="*/ 93345 w 165885"/>
                <a:gd name="connsiteY4" fmla="*/ 4702 h 139956"/>
                <a:gd name="connsiteX5" fmla="*/ 160973 w 165885"/>
                <a:gd name="connsiteY5" fmla="*/ 8512 h 139956"/>
                <a:gd name="connsiteX6" fmla="*/ 165735 w 165885"/>
                <a:gd name="connsiteY6" fmla="*/ 18037 h 139956"/>
                <a:gd name="connsiteX7" fmla="*/ 149542 w 165885"/>
                <a:gd name="connsiteY7" fmla="*/ 27562 h 139956"/>
                <a:gd name="connsiteX8" fmla="*/ 130492 w 165885"/>
                <a:gd name="connsiteY8" fmla="*/ 34229 h 139956"/>
                <a:gd name="connsiteX9" fmla="*/ 91440 w 165885"/>
                <a:gd name="connsiteY9" fmla="*/ 78997 h 139956"/>
                <a:gd name="connsiteX10" fmla="*/ 143828 w 165885"/>
                <a:gd name="connsiteY10" fmla="*/ 79949 h 139956"/>
                <a:gd name="connsiteX11" fmla="*/ 145733 w 165885"/>
                <a:gd name="connsiteY11" fmla="*/ 88522 h 139956"/>
                <a:gd name="connsiteX12" fmla="*/ 112395 w 165885"/>
                <a:gd name="connsiteY12" fmla="*/ 104714 h 139956"/>
                <a:gd name="connsiteX13" fmla="*/ 97155 w 165885"/>
                <a:gd name="connsiteY13" fmla="*/ 109477 h 139956"/>
                <a:gd name="connsiteX14" fmla="*/ 43815 w 165885"/>
                <a:gd name="connsiteY14" fmla="*/ 138052 h 139956"/>
                <a:gd name="connsiteX15" fmla="*/ 40005 w 165885"/>
                <a:gd name="connsiteY15" fmla="*/ 139957 h 139956"/>
                <a:gd name="connsiteX16" fmla="*/ 10478 w 165885"/>
                <a:gd name="connsiteY16" fmla="*/ 102809 h 139956"/>
                <a:gd name="connsiteX17" fmla="*/ 40005 w 165885"/>
                <a:gd name="connsiteY17" fmla="*/ 128527 h 139956"/>
                <a:gd name="connsiteX18" fmla="*/ 93345 w 165885"/>
                <a:gd name="connsiteY18" fmla="*/ 99952 h 139956"/>
                <a:gd name="connsiteX19" fmla="*/ 108585 w 165885"/>
                <a:gd name="connsiteY19" fmla="*/ 95189 h 139956"/>
                <a:gd name="connsiteX20" fmla="*/ 135255 w 165885"/>
                <a:gd name="connsiteY20" fmla="*/ 84712 h 139956"/>
                <a:gd name="connsiteX21" fmla="*/ 80963 w 165885"/>
                <a:gd name="connsiteY21" fmla="*/ 91379 h 139956"/>
                <a:gd name="connsiteX22" fmla="*/ 75248 w 165885"/>
                <a:gd name="connsiteY22" fmla="*/ 87569 h 139956"/>
                <a:gd name="connsiteX23" fmla="*/ 76200 w 165885"/>
                <a:gd name="connsiteY23" fmla="*/ 83759 h 139956"/>
                <a:gd name="connsiteX24" fmla="*/ 125730 w 165885"/>
                <a:gd name="connsiteY24" fmla="*/ 25657 h 139956"/>
                <a:gd name="connsiteX25" fmla="*/ 147638 w 165885"/>
                <a:gd name="connsiteY25" fmla="*/ 18037 h 139956"/>
                <a:gd name="connsiteX26" fmla="*/ 154305 w 165885"/>
                <a:gd name="connsiteY26" fmla="*/ 16132 h 139956"/>
                <a:gd name="connsiteX27" fmla="*/ 98108 w 165885"/>
                <a:gd name="connsiteY27" fmla="*/ 13274 h 139956"/>
                <a:gd name="connsiteX28" fmla="*/ 10478 w 165885"/>
                <a:gd name="connsiteY28" fmla="*/ 102809 h 1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885" h="139956">
                  <a:moveTo>
                    <a:pt x="40005" y="139957"/>
                  </a:moveTo>
                  <a:cubicBezTo>
                    <a:pt x="39053" y="139957"/>
                    <a:pt x="38100" y="139957"/>
                    <a:pt x="37148" y="139004"/>
                  </a:cubicBezTo>
                  <a:cubicBezTo>
                    <a:pt x="13335" y="120907"/>
                    <a:pt x="953" y="108524"/>
                    <a:pt x="0" y="102809"/>
                  </a:cubicBezTo>
                  <a:cubicBezTo>
                    <a:pt x="0" y="100904"/>
                    <a:pt x="0" y="98999"/>
                    <a:pt x="953" y="98047"/>
                  </a:cubicBezTo>
                  <a:cubicBezTo>
                    <a:pt x="1905" y="97094"/>
                    <a:pt x="78105" y="12322"/>
                    <a:pt x="93345" y="4702"/>
                  </a:cubicBezTo>
                  <a:cubicBezTo>
                    <a:pt x="108585" y="-2918"/>
                    <a:pt x="146685" y="-1013"/>
                    <a:pt x="160973" y="8512"/>
                  </a:cubicBezTo>
                  <a:cubicBezTo>
                    <a:pt x="162878" y="9464"/>
                    <a:pt x="166688" y="13274"/>
                    <a:pt x="165735" y="18037"/>
                  </a:cubicBezTo>
                  <a:cubicBezTo>
                    <a:pt x="164783" y="22799"/>
                    <a:pt x="159067" y="24704"/>
                    <a:pt x="149542" y="27562"/>
                  </a:cubicBezTo>
                  <a:cubicBezTo>
                    <a:pt x="142875" y="29467"/>
                    <a:pt x="136208" y="31372"/>
                    <a:pt x="130492" y="34229"/>
                  </a:cubicBezTo>
                  <a:cubicBezTo>
                    <a:pt x="120015" y="39944"/>
                    <a:pt x="101917" y="62804"/>
                    <a:pt x="91440" y="78997"/>
                  </a:cubicBezTo>
                  <a:cubicBezTo>
                    <a:pt x="112395" y="74234"/>
                    <a:pt x="138113" y="70424"/>
                    <a:pt x="143828" y="79949"/>
                  </a:cubicBezTo>
                  <a:cubicBezTo>
                    <a:pt x="145733" y="81854"/>
                    <a:pt x="146685" y="85664"/>
                    <a:pt x="145733" y="88522"/>
                  </a:cubicBezTo>
                  <a:cubicBezTo>
                    <a:pt x="142875" y="96142"/>
                    <a:pt x="132398" y="98999"/>
                    <a:pt x="112395" y="104714"/>
                  </a:cubicBezTo>
                  <a:cubicBezTo>
                    <a:pt x="107633" y="105667"/>
                    <a:pt x="102870" y="107572"/>
                    <a:pt x="97155" y="109477"/>
                  </a:cubicBezTo>
                  <a:cubicBezTo>
                    <a:pt x="78105" y="117097"/>
                    <a:pt x="60008" y="126622"/>
                    <a:pt x="43815" y="138052"/>
                  </a:cubicBezTo>
                  <a:cubicBezTo>
                    <a:pt x="41910" y="139004"/>
                    <a:pt x="40958" y="139957"/>
                    <a:pt x="40005" y="139957"/>
                  </a:cubicBezTo>
                  <a:close/>
                  <a:moveTo>
                    <a:pt x="10478" y="102809"/>
                  </a:moveTo>
                  <a:cubicBezTo>
                    <a:pt x="20003" y="112334"/>
                    <a:pt x="29528" y="120907"/>
                    <a:pt x="40005" y="128527"/>
                  </a:cubicBezTo>
                  <a:cubicBezTo>
                    <a:pt x="56198" y="117097"/>
                    <a:pt x="74295" y="107572"/>
                    <a:pt x="93345" y="99952"/>
                  </a:cubicBezTo>
                  <a:cubicBezTo>
                    <a:pt x="98108" y="98047"/>
                    <a:pt x="102870" y="97094"/>
                    <a:pt x="108585" y="95189"/>
                  </a:cubicBezTo>
                  <a:cubicBezTo>
                    <a:pt x="118110" y="92332"/>
                    <a:pt x="133350" y="87569"/>
                    <a:pt x="135255" y="84712"/>
                  </a:cubicBezTo>
                  <a:cubicBezTo>
                    <a:pt x="131445" y="81854"/>
                    <a:pt x="106680" y="84712"/>
                    <a:pt x="80963" y="91379"/>
                  </a:cubicBezTo>
                  <a:cubicBezTo>
                    <a:pt x="78105" y="92332"/>
                    <a:pt x="76200" y="90427"/>
                    <a:pt x="75248" y="87569"/>
                  </a:cubicBezTo>
                  <a:cubicBezTo>
                    <a:pt x="75248" y="86617"/>
                    <a:pt x="75248" y="84712"/>
                    <a:pt x="76200" y="83759"/>
                  </a:cubicBezTo>
                  <a:cubicBezTo>
                    <a:pt x="77153" y="81854"/>
                    <a:pt x="107633" y="35182"/>
                    <a:pt x="125730" y="25657"/>
                  </a:cubicBezTo>
                  <a:cubicBezTo>
                    <a:pt x="132398" y="21847"/>
                    <a:pt x="140017" y="19942"/>
                    <a:pt x="147638" y="18037"/>
                  </a:cubicBezTo>
                  <a:lnTo>
                    <a:pt x="154305" y="16132"/>
                  </a:lnTo>
                  <a:cubicBezTo>
                    <a:pt x="136208" y="8512"/>
                    <a:pt x="116205" y="7559"/>
                    <a:pt x="98108" y="13274"/>
                  </a:cubicBezTo>
                  <a:cubicBezTo>
                    <a:pt x="87630" y="18989"/>
                    <a:pt x="22860" y="89474"/>
                    <a:pt x="10478" y="10280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4" name="图形 386">
              <a:extLst>
                <a:ext uri="{FF2B5EF4-FFF2-40B4-BE49-F238E27FC236}">
                  <a16:creationId xmlns:a16="http://schemas.microsoft.com/office/drawing/2014/main" id="{6B0B63C8-ED26-4E7D-8EAF-50CE87C4AED2}"/>
                </a:ext>
              </a:extLst>
            </p:cNvPr>
            <p:cNvSpPr/>
            <p:nvPr/>
          </p:nvSpPr>
          <p:spPr>
            <a:xfrm>
              <a:off x="7919327" y="5146633"/>
              <a:ext cx="512445" cy="284797"/>
            </a:xfrm>
            <a:custGeom>
              <a:avLst/>
              <a:gdLst>
                <a:gd name="connsiteX0" fmla="*/ 0 w 512445"/>
                <a:gd name="connsiteY0" fmla="*/ 72390 h 284797"/>
                <a:gd name="connsiteX1" fmla="*/ 331470 w 512445"/>
                <a:gd name="connsiteY1" fmla="*/ 128588 h 284797"/>
                <a:gd name="connsiteX2" fmla="*/ 445770 w 512445"/>
                <a:gd name="connsiteY2" fmla="*/ 0 h 284797"/>
                <a:gd name="connsiteX3" fmla="*/ 512445 w 512445"/>
                <a:gd name="connsiteY3" fmla="*/ 43815 h 284797"/>
                <a:gd name="connsiteX4" fmla="*/ 429578 w 512445"/>
                <a:gd name="connsiteY4" fmla="*/ 210502 h 284797"/>
                <a:gd name="connsiteX5" fmla="*/ 64770 w 512445"/>
                <a:gd name="connsiteY5" fmla="*/ 284798 h 284797"/>
                <a:gd name="connsiteX6" fmla="*/ 0 w 512445"/>
                <a:gd name="connsiteY6" fmla="*/ 72390 h 28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45" h="284797">
                  <a:moveTo>
                    <a:pt x="0" y="72390"/>
                  </a:moveTo>
                  <a:cubicBezTo>
                    <a:pt x="0" y="72390"/>
                    <a:pt x="302895" y="136208"/>
                    <a:pt x="331470" y="128588"/>
                  </a:cubicBezTo>
                  <a:lnTo>
                    <a:pt x="445770" y="0"/>
                  </a:lnTo>
                  <a:lnTo>
                    <a:pt x="512445" y="43815"/>
                  </a:lnTo>
                  <a:cubicBezTo>
                    <a:pt x="512445" y="43815"/>
                    <a:pt x="477203" y="149543"/>
                    <a:pt x="429578" y="210502"/>
                  </a:cubicBezTo>
                  <a:cubicBezTo>
                    <a:pt x="381000" y="271463"/>
                    <a:pt x="64770" y="284798"/>
                    <a:pt x="64770" y="284798"/>
                  </a:cubicBezTo>
                  <a:lnTo>
                    <a:pt x="0" y="72390"/>
                  </a:ln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5" name="图形 386">
              <a:extLst>
                <a:ext uri="{FF2B5EF4-FFF2-40B4-BE49-F238E27FC236}">
                  <a16:creationId xmlns:a16="http://schemas.microsoft.com/office/drawing/2014/main" id="{A346A6F8-1B46-4400-8A85-985EC1E902AD}"/>
                </a:ext>
              </a:extLst>
            </p:cNvPr>
            <p:cNvSpPr/>
            <p:nvPr/>
          </p:nvSpPr>
          <p:spPr>
            <a:xfrm>
              <a:off x="7754979" y="4889039"/>
              <a:ext cx="350272" cy="261508"/>
            </a:xfrm>
            <a:custGeom>
              <a:avLst/>
              <a:gdLst>
                <a:gd name="connsiteX0" fmla="*/ 168159 w 350272"/>
                <a:gd name="connsiteY0" fmla="*/ 260452 h 261508"/>
                <a:gd name="connsiteX1" fmla="*/ 115771 w 350272"/>
                <a:gd name="connsiteY1" fmla="*/ 244259 h 261508"/>
                <a:gd name="connsiteX2" fmla="*/ 63384 w 350272"/>
                <a:gd name="connsiteY2" fmla="*/ 167107 h 261508"/>
                <a:gd name="connsiteX3" fmla="*/ 519 w 350272"/>
                <a:gd name="connsiteY3" fmla="*/ 86144 h 261508"/>
                <a:gd name="connsiteX4" fmla="*/ 519 w 350272"/>
                <a:gd name="connsiteY4" fmla="*/ 85192 h 261508"/>
                <a:gd name="connsiteX5" fmla="*/ 67194 w 350272"/>
                <a:gd name="connsiteY5" fmla="*/ 69952 h 261508"/>
                <a:gd name="connsiteX6" fmla="*/ 20521 w 350272"/>
                <a:gd name="connsiteY6" fmla="*/ 30899 h 261508"/>
                <a:gd name="connsiteX7" fmla="*/ 21474 w 350272"/>
                <a:gd name="connsiteY7" fmla="*/ 23279 h 261508"/>
                <a:gd name="connsiteX8" fmla="*/ 42429 w 350272"/>
                <a:gd name="connsiteY8" fmla="*/ 19469 h 261508"/>
                <a:gd name="connsiteX9" fmla="*/ 152919 w 350272"/>
                <a:gd name="connsiteY9" fmla="*/ 12802 h 261508"/>
                <a:gd name="connsiteX10" fmla="*/ 263409 w 350272"/>
                <a:gd name="connsiteY10" fmla="*/ 1372 h 261508"/>
                <a:gd name="connsiteX11" fmla="*/ 349134 w 350272"/>
                <a:gd name="connsiteY11" fmla="*/ 102337 h 261508"/>
                <a:gd name="connsiteX12" fmla="*/ 334846 w 350272"/>
                <a:gd name="connsiteY12" fmla="*/ 158534 h 261508"/>
                <a:gd name="connsiteX13" fmla="*/ 320559 w 350272"/>
                <a:gd name="connsiteY13" fmla="*/ 173774 h 261508"/>
                <a:gd name="connsiteX14" fmla="*/ 233881 w 350272"/>
                <a:gd name="connsiteY14" fmla="*/ 250927 h 261508"/>
                <a:gd name="connsiteX15" fmla="*/ 168159 w 350272"/>
                <a:gd name="connsiteY15" fmla="*/ 260452 h 26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272" h="261508">
                  <a:moveTo>
                    <a:pt x="168159" y="260452"/>
                  </a:moveTo>
                  <a:cubicBezTo>
                    <a:pt x="150061" y="258547"/>
                    <a:pt x="131964" y="252832"/>
                    <a:pt x="115771" y="244259"/>
                  </a:cubicBezTo>
                  <a:cubicBezTo>
                    <a:pt x="88149" y="227114"/>
                    <a:pt x="69099" y="198539"/>
                    <a:pt x="63384" y="167107"/>
                  </a:cubicBezTo>
                  <a:cubicBezTo>
                    <a:pt x="24331" y="162344"/>
                    <a:pt x="-4244" y="126149"/>
                    <a:pt x="519" y="86144"/>
                  </a:cubicBezTo>
                  <a:cubicBezTo>
                    <a:pt x="519" y="86144"/>
                    <a:pt x="519" y="85192"/>
                    <a:pt x="519" y="85192"/>
                  </a:cubicBezTo>
                  <a:cubicBezTo>
                    <a:pt x="23379" y="90907"/>
                    <a:pt x="49096" y="85192"/>
                    <a:pt x="67194" y="69952"/>
                  </a:cubicBezTo>
                  <a:cubicBezTo>
                    <a:pt x="43381" y="71857"/>
                    <a:pt x="23379" y="54712"/>
                    <a:pt x="20521" y="30899"/>
                  </a:cubicBezTo>
                  <a:cubicBezTo>
                    <a:pt x="20521" y="28042"/>
                    <a:pt x="20521" y="26137"/>
                    <a:pt x="21474" y="23279"/>
                  </a:cubicBezTo>
                  <a:cubicBezTo>
                    <a:pt x="25284" y="16612"/>
                    <a:pt x="34809" y="17564"/>
                    <a:pt x="42429" y="19469"/>
                  </a:cubicBezTo>
                  <a:cubicBezTo>
                    <a:pt x="78624" y="27089"/>
                    <a:pt x="116724" y="20422"/>
                    <a:pt x="152919" y="12802"/>
                  </a:cubicBezTo>
                  <a:cubicBezTo>
                    <a:pt x="189114" y="5182"/>
                    <a:pt x="227214" y="-3391"/>
                    <a:pt x="263409" y="1372"/>
                  </a:cubicBezTo>
                  <a:cubicBezTo>
                    <a:pt x="316749" y="8992"/>
                    <a:pt x="357706" y="47092"/>
                    <a:pt x="349134" y="102337"/>
                  </a:cubicBezTo>
                  <a:cubicBezTo>
                    <a:pt x="347229" y="121387"/>
                    <a:pt x="342466" y="140437"/>
                    <a:pt x="334846" y="158534"/>
                  </a:cubicBezTo>
                  <a:cubicBezTo>
                    <a:pt x="331036" y="164249"/>
                    <a:pt x="326274" y="169964"/>
                    <a:pt x="320559" y="173774"/>
                  </a:cubicBezTo>
                  <a:cubicBezTo>
                    <a:pt x="291031" y="198539"/>
                    <a:pt x="270076" y="234734"/>
                    <a:pt x="233881" y="250927"/>
                  </a:cubicBezTo>
                  <a:cubicBezTo>
                    <a:pt x="214831" y="260452"/>
                    <a:pt x="191019" y="263309"/>
                    <a:pt x="168159" y="260452"/>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6" name="图形 386">
              <a:extLst>
                <a:ext uri="{FF2B5EF4-FFF2-40B4-BE49-F238E27FC236}">
                  <a16:creationId xmlns:a16="http://schemas.microsoft.com/office/drawing/2014/main" id="{A1D8F454-2347-4662-90CF-B44F84E03121}"/>
                </a:ext>
              </a:extLst>
            </p:cNvPr>
            <p:cNvSpPr/>
            <p:nvPr/>
          </p:nvSpPr>
          <p:spPr>
            <a:xfrm>
              <a:off x="7750940" y="4884605"/>
              <a:ext cx="360534" cy="270744"/>
            </a:xfrm>
            <a:custGeom>
              <a:avLst/>
              <a:gdLst>
                <a:gd name="connsiteX0" fmla="*/ 188390 w 360534"/>
                <a:gd name="connsiteY0" fmla="*/ 270600 h 270744"/>
                <a:gd name="connsiteX1" fmla="*/ 172198 w 360534"/>
                <a:gd name="connsiteY1" fmla="*/ 269648 h 270744"/>
                <a:gd name="connsiteX2" fmla="*/ 172198 w 360534"/>
                <a:gd name="connsiteY2" fmla="*/ 269648 h 270744"/>
                <a:gd name="connsiteX3" fmla="*/ 117905 w 360534"/>
                <a:gd name="connsiteY3" fmla="*/ 252503 h 270744"/>
                <a:gd name="connsiteX4" fmla="*/ 63613 w 360534"/>
                <a:gd name="connsiteY4" fmla="*/ 175350 h 270744"/>
                <a:gd name="connsiteX5" fmla="*/ 748 w 360534"/>
                <a:gd name="connsiteY5" fmla="*/ 88673 h 270744"/>
                <a:gd name="connsiteX6" fmla="*/ 2653 w 360534"/>
                <a:gd name="connsiteY6" fmla="*/ 85815 h 270744"/>
                <a:gd name="connsiteX7" fmla="*/ 6463 w 360534"/>
                <a:gd name="connsiteY7" fmla="*/ 84863 h 270744"/>
                <a:gd name="connsiteX8" fmla="*/ 57898 w 360534"/>
                <a:gd name="connsiteY8" fmla="*/ 78195 h 270744"/>
                <a:gd name="connsiteX9" fmla="*/ 37895 w 360534"/>
                <a:gd name="connsiteY9" fmla="*/ 67718 h 270744"/>
                <a:gd name="connsiteX10" fmla="*/ 20750 w 360534"/>
                <a:gd name="connsiteY10" fmla="*/ 35333 h 270744"/>
                <a:gd name="connsiteX11" fmla="*/ 22655 w 360534"/>
                <a:gd name="connsiteY11" fmla="*/ 25808 h 270744"/>
                <a:gd name="connsiteX12" fmla="*/ 48373 w 360534"/>
                <a:gd name="connsiteY12" fmla="*/ 19140 h 270744"/>
                <a:gd name="connsiteX13" fmla="*/ 156958 w 360534"/>
                <a:gd name="connsiteY13" fmla="*/ 12473 h 270744"/>
                <a:gd name="connsiteX14" fmla="*/ 161720 w 360534"/>
                <a:gd name="connsiteY14" fmla="*/ 11520 h 270744"/>
                <a:gd name="connsiteX15" fmla="*/ 269353 w 360534"/>
                <a:gd name="connsiteY15" fmla="*/ 1995 h 270744"/>
                <a:gd name="connsiteX16" fmla="*/ 343648 w 360534"/>
                <a:gd name="connsiteY16" fmla="*/ 42953 h 270744"/>
                <a:gd name="connsiteX17" fmla="*/ 358888 w 360534"/>
                <a:gd name="connsiteY17" fmla="*/ 108675 h 270744"/>
                <a:gd name="connsiteX18" fmla="*/ 344600 w 360534"/>
                <a:gd name="connsiteY18" fmla="*/ 165825 h 270744"/>
                <a:gd name="connsiteX19" fmla="*/ 330313 w 360534"/>
                <a:gd name="connsiteY19" fmla="*/ 182018 h 270744"/>
                <a:gd name="connsiteX20" fmla="*/ 329360 w 360534"/>
                <a:gd name="connsiteY20" fmla="*/ 182970 h 270744"/>
                <a:gd name="connsiteX21" fmla="*/ 300785 w 360534"/>
                <a:gd name="connsiteY21" fmla="*/ 211545 h 270744"/>
                <a:gd name="connsiteX22" fmla="*/ 242683 w 360534"/>
                <a:gd name="connsiteY22" fmla="*/ 260123 h 270744"/>
                <a:gd name="connsiteX23" fmla="*/ 188390 w 360534"/>
                <a:gd name="connsiteY23" fmla="*/ 270600 h 270744"/>
                <a:gd name="connsiteX24" fmla="*/ 173150 w 360534"/>
                <a:gd name="connsiteY24" fmla="*/ 260123 h 270744"/>
                <a:gd name="connsiteX25" fmla="*/ 238873 w 360534"/>
                <a:gd name="connsiteY25" fmla="*/ 251550 h 270744"/>
                <a:gd name="connsiteX26" fmla="*/ 294118 w 360534"/>
                <a:gd name="connsiteY26" fmla="*/ 205830 h 270744"/>
                <a:gd name="connsiteX27" fmla="*/ 324598 w 360534"/>
                <a:gd name="connsiteY27" fmla="*/ 175350 h 270744"/>
                <a:gd name="connsiteX28" fmla="*/ 325550 w 360534"/>
                <a:gd name="connsiteY28" fmla="*/ 174398 h 270744"/>
                <a:gd name="connsiteX29" fmla="*/ 336980 w 360534"/>
                <a:gd name="connsiteY29" fmla="*/ 162015 h 270744"/>
                <a:gd name="connsiteX30" fmla="*/ 350315 w 360534"/>
                <a:gd name="connsiteY30" fmla="*/ 107723 h 270744"/>
                <a:gd name="connsiteX31" fmla="*/ 336980 w 360534"/>
                <a:gd name="connsiteY31" fmla="*/ 48668 h 270744"/>
                <a:gd name="connsiteX32" fmla="*/ 268400 w 360534"/>
                <a:gd name="connsiteY32" fmla="*/ 11520 h 270744"/>
                <a:gd name="connsiteX33" fmla="*/ 163625 w 360534"/>
                <a:gd name="connsiteY33" fmla="*/ 21045 h 270744"/>
                <a:gd name="connsiteX34" fmla="*/ 158863 w 360534"/>
                <a:gd name="connsiteY34" fmla="*/ 21998 h 270744"/>
                <a:gd name="connsiteX35" fmla="*/ 45515 w 360534"/>
                <a:gd name="connsiteY35" fmla="*/ 28665 h 270744"/>
                <a:gd name="connsiteX36" fmla="*/ 30275 w 360534"/>
                <a:gd name="connsiteY36" fmla="*/ 29618 h 270744"/>
                <a:gd name="connsiteX37" fmla="*/ 30275 w 360534"/>
                <a:gd name="connsiteY37" fmla="*/ 34380 h 270744"/>
                <a:gd name="connsiteX38" fmla="*/ 71233 w 360534"/>
                <a:gd name="connsiteY38" fmla="*/ 68670 h 270744"/>
                <a:gd name="connsiteX39" fmla="*/ 75995 w 360534"/>
                <a:gd name="connsiteY39" fmla="*/ 71528 h 270744"/>
                <a:gd name="connsiteX40" fmla="*/ 75043 w 360534"/>
                <a:gd name="connsiteY40" fmla="*/ 77243 h 270744"/>
                <a:gd name="connsiteX41" fmla="*/ 9320 w 360534"/>
                <a:gd name="connsiteY41" fmla="*/ 94388 h 270744"/>
                <a:gd name="connsiteX42" fmla="*/ 22655 w 360534"/>
                <a:gd name="connsiteY42" fmla="*/ 140108 h 270744"/>
                <a:gd name="connsiteX43" fmla="*/ 67423 w 360534"/>
                <a:gd name="connsiteY43" fmla="*/ 165825 h 270744"/>
                <a:gd name="connsiteX44" fmla="*/ 72185 w 360534"/>
                <a:gd name="connsiteY44" fmla="*/ 169635 h 270744"/>
                <a:gd name="connsiteX45" fmla="*/ 121715 w 360534"/>
                <a:gd name="connsiteY45" fmla="*/ 243930 h 270744"/>
                <a:gd name="connsiteX46" fmla="*/ 173150 w 360534"/>
                <a:gd name="connsiteY46" fmla="*/ 260123 h 270744"/>
                <a:gd name="connsiteX47" fmla="*/ 173150 w 360534"/>
                <a:gd name="connsiteY47" fmla="*/ 260123 h 27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0534" h="270744">
                  <a:moveTo>
                    <a:pt x="188390" y="270600"/>
                  </a:moveTo>
                  <a:cubicBezTo>
                    <a:pt x="182675" y="270600"/>
                    <a:pt x="177913" y="270600"/>
                    <a:pt x="172198" y="269648"/>
                  </a:cubicBezTo>
                  <a:lnTo>
                    <a:pt x="172198" y="269648"/>
                  </a:lnTo>
                  <a:cubicBezTo>
                    <a:pt x="153148" y="267743"/>
                    <a:pt x="135050" y="262028"/>
                    <a:pt x="117905" y="252503"/>
                  </a:cubicBezTo>
                  <a:cubicBezTo>
                    <a:pt x="90283" y="235358"/>
                    <a:pt x="70280" y="206783"/>
                    <a:pt x="63613" y="175350"/>
                  </a:cubicBezTo>
                  <a:cubicBezTo>
                    <a:pt x="22655" y="167730"/>
                    <a:pt x="-4967" y="129630"/>
                    <a:pt x="748" y="88673"/>
                  </a:cubicBezTo>
                  <a:cubicBezTo>
                    <a:pt x="748" y="87720"/>
                    <a:pt x="1700" y="85815"/>
                    <a:pt x="2653" y="85815"/>
                  </a:cubicBezTo>
                  <a:cubicBezTo>
                    <a:pt x="3605" y="84863"/>
                    <a:pt x="5510" y="84863"/>
                    <a:pt x="6463" y="84863"/>
                  </a:cubicBezTo>
                  <a:cubicBezTo>
                    <a:pt x="23608" y="89625"/>
                    <a:pt x="41705" y="86768"/>
                    <a:pt x="57898" y="78195"/>
                  </a:cubicBezTo>
                  <a:cubicBezTo>
                    <a:pt x="50278" y="76290"/>
                    <a:pt x="43610" y="72480"/>
                    <a:pt x="37895" y="67718"/>
                  </a:cubicBezTo>
                  <a:cubicBezTo>
                    <a:pt x="28370" y="60098"/>
                    <a:pt x="21703" y="47715"/>
                    <a:pt x="20750" y="35333"/>
                  </a:cubicBezTo>
                  <a:cubicBezTo>
                    <a:pt x="20750" y="32475"/>
                    <a:pt x="20750" y="28665"/>
                    <a:pt x="22655" y="25808"/>
                  </a:cubicBezTo>
                  <a:cubicBezTo>
                    <a:pt x="28370" y="15330"/>
                    <a:pt x="42658" y="18188"/>
                    <a:pt x="48373" y="19140"/>
                  </a:cubicBezTo>
                  <a:cubicBezTo>
                    <a:pt x="83615" y="26760"/>
                    <a:pt x="119810" y="20093"/>
                    <a:pt x="156958" y="12473"/>
                  </a:cubicBezTo>
                  <a:lnTo>
                    <a:pt x="161720" y="11520"/>
                  </a:lnTo>
                  <a:cubicBezTo>
                    <a:pt x="196963" y="3900"/>
                    <a:pt x="233158" y="-3720"/>
                    <a:pt x="269353" y="1995"/>
                  </a:cubicBezTo>
                  <a:cubicBezTo>
                    <a:pt x="298880" y="4853"/>
                    <a:pt x="325550" y="20093"/>
                    <a:pt x="343648" y="42953"/>
                  </a:cubicBezTo>
                  <a:cubicBezTo>
                    <a:pt x="357935" y="62003"/>
                    <a:pt x="363650" y="85815"/>
                    <a:pt x="358888" y="108675"/>
                  </a:cubicBezTo>
                  <a:cubicBezTo>
                    <a:pt x="356983" y="128678"/>
                    <a:pt x="352220" y="147728"/>
                    <a:pt x="344600" y="165825"/>
                  </a:cubicBezTo>
                  <a:cubicBezTo>
                    <a:pt x="340790" y="172493"/>
                    <a:pt x="336028" y="177255"/>
                    <a:pt x="330313" y="182018"/>
                  </a:cubicBezTo>
                  <a:lnTo>
                    <a:pt x="329360" y="182970"/>
                  </a:lnTo>
                  <a:cubicBezTo>
                    <a:pt x="318883" y="191543"/>
                    <a:pt x="309358" y="202020"/>
                    <a:pt x="300785" y="211545"/>
                  </a:cubicBezTo>
                  <a:cubicBezTo>
                    <a:pt x="283640" y="229643"/>
                    <a:pt x="266495" y="248693"/>
                    <a:pt x="242683" y="260123"/>
                  </a:cubicBezTo>
                  <a:cubicBezTo>
                    <a:pt x="225538" y="267743"/>
                    <a:pt x="207440" y="271553"/>
                    <a:pt x="188390" y="270600"/>
                  </a:cubicBezTo>
                  <a:close/>
                  <a:moveTo>
                    <a:pt x="173150" y="260123"/>
                  </a:moveTo>
                  <a:cubicBezTo>
                    <a:pt x="195058" y="262980"/>
                    <a:pt x="217918" y="259170"/>
                    <a:pt x="238873" y="251550"/>
                  </a:cubicBezTo>
                  <a:cubicBezTo>
                    <a:pt x="260780" y="242025"/>
                    <a:pt x="277925" y="223928"/>
                    <a:pt x="294118" y="205830"/>
                  </a:cubicBezTo>
                  <a:cubicBezTo>
                    <a:pt x="303643" y="195353"/>
                    <a:pt x="314120" y="184875"/>
                    <a:pt x="324598" y="175350"/>
                  </a:cubicBezTo>
                  <a:lnTo>
                    <a:pt x="325550" y="174398"/>
                  </a:lnTo>
                  <a:cubicBezTo>
                    <a:pt x="330313" y="170588"/>
                    <a:pt x="334123" y="166778"/>
                    <a:pt x="336980" y="162015"/>
                  </a:cubicBezTo>
                  <a:cubicBezTo>
                    <a:pt x="343648" y="144870"/>
                    <a:pt x="348410" y="125820"/>
                    <a:pt x="350315" y="107723"/>
                  </a:cubicBezTo>
                  <a:cubicBezTo>
                    <a:pt x="354125" y="86768"/>
                    <a:pt x="349363" y="65813"/>
                    <a:pt x="336980" y="48668"/>
                  </a:cubicBezTo>
                  <a:cubicBezTo>
                    <a:pt x="319835" y="27713"/>
                    <a:pt x="295070" y="14378"/>
                    <a:pt x="268400" y="11520"/>
                  </a:cubicBezTo>
                  <a:cubicBezTo>
                    <a:pt x="234110" y="6758"/>
                    <a:pt x="197915" y="14378"/>
                    <a:pt x="163625" y="21045"/>
                  </a:cubicBezTo>
                  <a:lnTo>
                    <a:pt x="158863" y="21998"/>
                  </a:lnTo>
                  <a:cubicBezTo>
                    <a:pt x="119810" y="30570"/>
                    <a:pt x="82663" y="37238"/>
                    <a:pt x="45515" y="28665"/>
                  </a:cubicBezTo>
                  <a:cubicBezTo>
                    <a:pt x="36943" y="26760"/>
                    <a:pt x="31228" y="26760"/>
                    <a:pt x="30275" y="29618"/>
                  </a:cubicBezTo>
                  <a:cubicBezTo>
                    <a:pt x="30275" y="31523"/>
                    <a:pt x="30275" y="32475"/>
                    <a:pt x="30275" y="34380"/>
                  </a:cubicBezTo>
                  <a:cubicBezTo>
                    <a:pt x="32180" y="55335"/>
                    <a:pt x="50278" y="70575"/>
                    <a:pt x="71233" y="68670"/>
                  </a:cubicBezTo>
                  <a:cubicBezTo>
                    <a:pt x="73138" y="68670"/>
                    <a:pt x="75043" y="69623"/>
                    <a:pt x="75995" y="71528"/>
                  </a:cubicBezTo>
                  <a:cubicBezTo>
                    <a:pt x="76948" y="73433"/>
                    <a:pt x="75995" y="75338"/>
                    <a:pt x="75043" y="77243"/>
                  </a:cubicBezTo>
                  <a:cubicBezTo>
                    <a:pt x="56945" y="92483"/>
                    <a:pt x="33133" y="99150"/>
                    <a:pt x="9320" y="94388"/>
                  </a:cubicBezTo>
                  <a:cubicBezTo>
                    <a:pt x="7415" y="110580"/>
                    <a:pt x="12178" y="126773"/>
                    <a:pt x="22655" y="140108"/>
                  </a:cubicBezTo>
                  <a:cubicBezTo>
                    <a:pt x="33133" y="154395"/>
                    <a:pt x="49325" y="163920"/>
                    <a:pt x="67423" y="165825"/>
                  </a:cubicBezTo>
                  <a:cubicBezTo>
                    <a:pt x="69328" y="165825"/>
                    <a:pt x="71233" y="167730"/>
                    <a:pt x="72185" y="169635"/>
                  </a:cubicBezTo>
                  <a:cubicBezTo>
                    <a:pt x="77900" y="200115"/>
                    <a:pt x="95998" y="226785"/>
                    <a:pt x="121715" y="243930"/>
                  </a:cubicBezTo>
                  <a:cubicBezTo>
                    <a:pt x="137908" y="253455"/>
                    <a:pt x="155053" y="259170"/>
                    <a:pt x="173150" y="260123"/>
                  </a:cubicBezTo>
                  <a:lnTo>
                    <a:pt x="173150" y="26012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7" name="图形 386">
              <a:extLst>
                <a:ext uri="{FF2B5EF4-FFF2-40B4-BE49-F238E27FC236}">
                  <a16:creationId xmlns:a16="http://schemas.microsoft.com/office/drawing/2014/main" id="{285BBF75-A43F-432D-97A2-F78A04E063FF}"/>
                </a:ext>
              </a:extLst>
            </p:cNvPr>
            <p:cNvSpPr/>
            <p:nvPr/>
          </p:nvSpPr>
          <p:spPr>
            <a:xfrm>
              <a:off x="8089825" y="5068528"/>
              <a:ext cx="30819" cy="66407"/>
            </a:xfrm>
            <a:custGeom>
              <a:avLst/>
              <a:gdLst>
                <a:gd name="connsiteX0" fmla="*/ 8572 w 30819"/>
                <a:gd name="connsiteY0" fmla="*/ 0 h 66407"/>
                <a:gd name="connsiteX1" fmla="*/ 29527 w 30819"/>
                <a:gd name="connsiteY1" fmla="*/ 61913 h 66407"/>
                <a:gd name="connsiteX2" fmla="*/ 0 w 30819"/>
                <a:gd name="connsiteY2" fmla="*/ 62865 h 66407"/>
              </a:gdLst>
              <a:ahLst/>
              <a:cxnLst>
                <a:cxn ang="0">
                  <a:pos x="connsiteX0" y="connsiteY0"/>
                </a:cxn>
                <a:cxn ang="0">
                  <a:pos x="connsiteX1" y="connsiteY1"/>
                </a:cxn>
                <a:cxn ang="0">
                  <a:pos x="connsiteX2" y="connsiteY2"/>
                </a:cxn>
              </a:cxnLst>
              <a:rect l="l" t="t" r="r" b="b"/>
              <a:pathLst>
                <a:path w="30819" h="66407">
                  <a:moveTo>
                    <a:pt x="8572" y="0"/>
                  </a:moveTo>
                  <a:cubicBezTo>
                    <a:pt x="8572" y="0"/>
                    <a:pt x="37147" y="52388"/>
                    <a:pt x="29527" y="61913"/>
                  </a:cubicBezTo>
                  <a:cubicBezTo>
                    <a:pt x="21907" y="71438"/>
                    <a:pt x="0" y="62865"/>
                    <a:pt x="0" y="62865"/>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8" name="图形 386">
              <a:extLst>
                <a:ext uri="{FF2B5EF4-FFF2-40B4-BE49-F238E27FC236}">
                  <a16:creationId xmlns:a16="http://schemas.microsoft.com/office/drawing/2014/main" id="{CD2959D9-C6A5-4F67-98E1-D14EEF8E57D6}"/>
                </a:ext>
              </a:extLst>
            </p:cNvPr>
            <p:cNvSpPr/>
            <p:nvPr/>
          </p:nvSpPr>
          <p:spPr>
            <a:xfrm>
              <a:off x="8084705" y="5063392"/>
              <a:ext cx="38643" cy="76756"/>
            </a:xfrm>
            <a:custGeom>
              <a:avLst/>
              <a:gdLst>
                <a:gd name="connsiteX0" fmla="*/ 22265 w 38643"/>
                <a:gd name="connsiteY0" fmla="*/ 76574 h 76756"/>
                <a:gd name="connsiteX1" fmla="*/ 3215 w 38643"/>
                <a:gd name="connsiteY1" fmla="*/ 72764 h 76756"/>
                <a:gd name="connsiteX2" fmla="*/ 357 w 38643"/>
                <a:gd name="connsiteY2" fmla="*/ 66096 h 76756"/>
                <a:gd name="connsiteX3" fmla="*/ 357 w 38643"/>
                <a:gd name="connsiteY3" fmla="*/ 66096 h 76756"/>
                <a:gd name="connsiteX4" fmla="*/ 6072 w 38643"/>
                <a:gd name="connsiteY4" fmla="*/ 63239 h 76756"/>
                <a:gd name="connsiteX5" fmla="*/ 6072 w 38643"/>
                <a:gd name="connsiteY5" fmla="*/ 63239 h 76756"/>
                <a:gd name="connsiteX6" fmla="*/ 29885 w 38643"/>
                <a:gd name="connsiteY6" fmla="*/ 64191 h 76756"/>
                <a:gd name="connsiteX7" fmla="*/ 8930 w 38643"/>
                <a:gd name="connsiteY7" fmla="*/ 7041 h 76756"/>
                <a:gd name="connsiteX8" fmla="*/ 9882 w 38643"/>
                <a:gd name="connsiteY8" fmla="*/ 374 h 76756"/>
                <a:gd name="connsiteX9" fmla="*/ 9882 w 38643"/>
                <a:gd name="connsiteY9" fmla="*/ 374 h 76756"/>
                <a:gd name="connsiteX10" fmla="*/ 16550 w 38643"/>
                <a:gd name="connsiteY10" fmla="*/ 2279 h 76756"/>
                <a:gd name="connsiteX11" fmla="*/ 36552 w 38643"/>
                <a:gd name="connsiteY11" fmla="*/ 69906 h 76756"/>
                <a:gd name="connsiteX12" fmla="*/ 22265 w 38643"/>
                <a:gd name="connsiteY12" fmla="*/ 76574 h 7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643" h="76756">
                  <a:moveTo>
                    <a:pt x="22265" y="76574"/>
                  </a:moveTo>
                  <a:cubicBezTo>
                    <a:pt x="15597" y="76574"/>
                    <a:pt x="8930" y="74669"/>
                    <a:pt x="3215" y="72764"/>
                  </a:cubicBezTo>
                  <a:cubicBezTo>
                    <a:pt x="357" y="71811"/>
                    <a:pt x="-595" y="68954"/>
                    <a:pt x="357" y="66096"/>
                  </a:cubicBezTo>
                  <a:cubicBezTo>
                    <a:pt x="357" y="66096"/>
                    <a:pt x="357" y="66096"/>
                    <a:pt x="357" y="66096"/>
                  </a:cubicBezTo>
                  <a:cubicBezTo>
                    <a:pt x="1310" y="63239"/>
                    <a:pt x="4167" y="62286"/>
                    <a:pt x="6072" y="63239"/>
                  </a:cubicBezTo>
                  <a:cubicBezTo>
                    <a:pt x="6072" y="63239"/>
                    <a:pt x="6072" y="63239"/>
                    <a:pt x="6072" y="63239"/>
                  </a:cubicBezTo>
                  <a:cubicBezTo>
                    <a:pt x="11787" y="66096"/>
                    <a:pt x="26075" y="68954"/>
                    <a:pt x="29885" y="64191"/>
                  </a:cubicBezTo>
                  <a:cubicBezTo>
                    <a:pt x="33695" y="59429"/>
                    <a:pt x="22265" y="32759"/>
                    <a:pt x="8930" y="7041"/>
                  </a:cubicBezTo>
                  <a:cubicBezTo>
                    <a:pt x="7025" y="5136"/>
                    <a:pt x="7977" y="2279"/>
                    <a:pt x="9882" y="374"/>
                  </a:cubicBezTo>
                  <a:cubicBezTo>
                    <a:pt x="9882" y="374"/>
                    <a:pt x="9882" y="374"/>
                    <a:pt x="9882" y="374"/>
                  </a:cubicBezTo>
                  <a:cubicBezTo>
                    <a:pt x="11787" y="-579"/>
                    <a:pt x="15597" y="374"/>
                    <a:pt x="16550" y="2279"/>
                  </a:cubicBezTo>
                  <a:cubicBezTo>
                    <a:pt x="25122" y="18471"/>
                    <a:pt x="45125" y="58476"/>
                    <a:pt x="36552" y="69906"/>
                  </a:cubicBezTo>
                  <a:cubicBezTo>
                    <a:pt x="34647" y="74669"/>
                    <a:pt x="28932" y="77526"/>
                    <a:pt x="22265" y="7657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09" name="图形 386">
              <a:extLst>
                <a:ext uri="{FF2B5EF4-FFF2-40B4-BE49-F238E27FC236}">
                  <a16:creationId xmlns:a16="http://schemas.microsoft.com/office/drawing/2014/main" id="{35B810B7-FCEC-4CC2-AAC5-646489E3019A}"/>
                </a:ext>
              </a:extLst>
            </p:cNvPr>
            <p:cNvSpPr/>
            <p:nvPr/>
          </p:nvSpPr>
          <p:spPr>
            <a:xfrm>
              <a:off x="7919327" y="4979946"/>
              <a:ext cx="190146" cy="299433"/>
            </a:xfrm>
            <a:custGeom>
              <a:avLst/>
              <a:gdLst>
                <a:gd name="connsiteX0" fmla="*/ 178117 w 190146"/>
                <a:gd name="connsiteY0" fmla="*/ 21907 h 299433"/>
                <a:gd name="connsiteX1" fmla="*/ 185738 w 190146"/>
                <a:gd name="connsiteY1" fmla="*/ 100013 h 299433"/>
                <a:gd name="connsiteX2" fmla="*/ 174308 w 190146"/>
                <a:gd name="connsiteY2" fmla="*/ 199073 h 299433"/>
                <a:gd name="connsiteX3" fmla="*/ 108585 w 190146"/>
                <a:gd name="connsiteY3" fmla="*/ 208598 h 299433"/>
                <a:gd name="connsiteX4" fmla="*/ 107633 w 190146"/>
                <a:gd name="connsiteY4" fmla="*/ 278130 h 299433"/>
                <a:gd name="connsiteX5" fmla="*/ 49530 w 190146"/>
                <a:gd name="connsiteY5" fmla="*/ 291465 h 299433"/>
                <a:gd name="connsiteX6" fmla="*/ 0 w 190146"/>
                <a:gd name="connsiteY6" fmla="*/ 239077 h 299433"/>
                <a:gd name="connsiteX7" fmla="*/ 11430 w 190146"/>
                <a:gd name="connsiteY7" fmla="*/ 143827 h 299433"/>
                <a:gd name="connsiteX8" fmla="*/ 72390 w 190146"/>
                <a:gd name="connsiteY8" fmla="*/ 106680 h 299433"/>
                <a:gd name="connsiteX9" fmla="*/ 101917 w 190146"/>
                <a:gd name="connsiteY9" fmla="*/ 0 h 299433"/>
                <a:gd name="connsiteX10" fmla="*/ 178117 w 190146"/>
                <a:gd name="connsiteY10" fmla="*/ 21907 h 29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146" h="299433">
                  <a:moveTo>
                    <a:pt x="178117" y="21907"/>
                  </a:moveTo>
                  <a:cubicBezTo>
                    <a:pt x="197167" y="40957"/>
                    <a:pt x="188595" y="76200"/>
                    <a:pt x="185738" y="100013"/>
                  </a:cubicBezTo>
                  <a:cubicBezTo>
                    <a:pt x="182880" y="133350"/>
                    <a:pt x="179070" y="165735"/>
                    <a:pt x="174308" y="199073"/>
                  </a:cubicBezTo>
                  <a:cubicBezTo>
                    <a:pt x="171450" y="220027"/>
                    <a:pt x="117158" y="215265"/>
                    <a:pt x="108585" y="208598"/>
                  </a:cubicBezTo>
                  <a:lnTo>
                    <a:pt x="107633" y="278130"/>
                  </a:lnTo>
                  <a:cubicBezTo>
                    <a:pt x="107633" y="278130"/>
                    <a:pt x="91440" y="315278"/>
                    <a:pt x="49530" y="291465"/>
                  </a:cubicBezTo>
                  <a:cubicBezTo>
                    <a:pt x="7620" y="267653"/>
                    <a:pt x="0" y="239077"/>
                    <a:pt x="0" y="239077"/>
                  </a:cubicBezTo>
                  <a:lnTo>
                    <a:pt x="11430" y="143827"/>
                  </a:lnTo>
                  <a:cubicBezTo>
                    <a:pt x="11430" y="143827"/>
                    <a:pt x="47625" y="146685"/>
                    <a:pt x="72390" y="106680"/>
                  </a:cubicBezTo>
                  <a:cubicBezTo>
                    <a:pt x="97155" y="65723"/>
                    <a:pt x="101917" y="0"/>
                    <a:pt x="101917" y="0"/>
                  </a:cubicBezTo>
                  <a:cubicBezTo>
                    <a:pt x="101917" y="0"/>
                    <a:pt x="159067" y="3810"/>
                    <a:pt x="178117" y="2190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0" name="图形 386">
              <a:extLst>
                <a:ext uri="{FF2B5EF4-FFF2-40B4-BE49-F238E27FC236}">
                  <a16:creationId xmlns:a16="http://schemas.microsoft.com/office/drawing/2014/main" id="{3BAD97AE-A4ED-4478-B807-9C6786524987}"/>
                </a:ext>
              </a:extLst>
            </p:cNvPr>
            <p:cNvSpPr/>
            <p:nvPr/>
          </p:nvSpPr>
          <p:spPr>
            <a:xfrm>
              <a:off x="7913612" y="4975183"/>
              <a:ext cx="198638" cy="308610"/>
            </a:xfrm>
            <a:custGeom>
              <a:avLst/>
              <a:gdLst>
                <a:gd name="connsiteX0" fmla="*/ 80963 w 198638"/>
                <a:gd name="connsiteY0" fmla="*/ 308610 h 308610"/>
                <a:gd name="connsiteX1" fmla="*/ 52388 w 198638"/>
                <a:gd name="connsiteY1" fmla="*/ 300038 h 308610"/>
                <a:gd name="connsiteX2" fmla="*/ 0 w 198638"/>
                <a:gd name="connsiteY2" fmla="*/ 244793 h 308610"/>
                <a:gd name="connsiteX3" fmla="*/ 0 w 198638"/>
                <a:gd name="connsiteY3" fmla="*/ 242888 h 308610"/>
                <a:gd name="connsiteX4" fmla="*/ 11430 w 198638"/>
                <a:gd name="connsiteY4" fmla="*/ 147638 h 308610"/>
                <a:gd name="connsiteX5" fmla="*/ 16193 w 198638"/>
                <a:gd name="connsiteY5" fmla="*/ 143827 h 308610"/>
                <a:gd name="connsiteX6" fmla="*/ 16193 w 198638"/>
                <a:gd name="connsiteY6" fmla="*/ 143827 h 308610"/>
                <a:gd name="connsiteX7" fmla="*/ 72390 w 198638"/>
                <a:gd name="connsiteY7" fmla="*/ 108585 h 308610"/>
                <a:gd name="connsiteX8" fmla="*/ 100965 w 198638"/>
                <a:gd name="connsiteY8" fmla="*/ 4763 h 308610"/>
                <a:gd name="connsiteX9" fmla="*/ 105727 w 198638"/>
                <a:gd name="connsiteY9" fmla="*/ 0 h 308610"/>
                <a:gd name="connsiteX10" fmla="*/ 184785 w 198638"/>
                <a:gd name="connsiteY10" fmla="*/ 23813 h 308610"/>
                <a:gd name="connsiteX11" fmla="*/ 184785 w 198638"/>
                <a:gd name="connsiteY11" fmla="*/ 23813 h 308610"/>
                <a:gd name="connsiteX12" fmla="*/ 196215 w 198638"/>
                <a:gd name="connsiteY12" fmla="*/ 93345 h 308610"/>
                <a:gd name="connsiteX13" fmla="*/ 194310 w 198638"/>
                <a:gd name="connsiteY13" fmla="*/ 105727 h 308610"/>
                <a:gd name="connsiteX14" fmla="*/ 182880 w 198638"/>
                <a:gd name="connsiteY14" fmla="*/ 204788 h 308610"/>
                <a:gd name="connsiteX15" fmla="*/ 168593 w 198638"/>
                <a:gd name="connsiteY15" fmla="*/ 220027 h 308610"/>
                <a:gd name="connsiteX16" fmla="*/ 116205 w 198638"/>
                <a:gd name="connsiteY16" fmla="*/ 220980 h 308610"/>
                <a:gd name="connsiteX17" fmla="*/ 115252 w 198638"/>
                <a:gd name="connsiteY17" fmla="*/ 282893 h 308610"/>
                <a:gd name="connsiteX18" fmla="*/ 115252 w 198638"/>
                <a:gd name="connsiteY18" fmla="*/ 284798 h 308610"/>
                <a:gd name="connsiteX19" fmla="*/ 91440 w 198638"/>
                <a:gd name="connsiteY19" fmla="*/ 306705 h 308610"/>
                <a:gd name="connsiteX20" fmla="*/ 80963 w 198638"/>
                <a:gd name="connsiteY20" fmla="*/ 308610 h 308610"/>
                <a:gd name="connsiteX21" fmla="*/ 10477 w 198638"/>
                <a:gd name="connsiteY21" fmla="*/ 242888 h 308610"/>
                <a:gd name="connsiteX22" fmla="*/ 58102 w 198638"/>
                <a:gd name="connsiteY22" fmla="*/ 292418 h 308610"/>
                <a:gd name="connsiteX23" fmla="*/ 90488 w 198638"/>
                <a:gd name="connsiteY23" fmla="*/ 298133 h 308610"/>
                <a:gd name="connsiteX24" fmla="*/ 108585 w 198638"/>
                <a:gd name="connsiteY24" fmla="*/ 281940 h 308610"/>
                <a:gd name="connsiteX25" fmla="*/ 109538 w 198638"/>
                <a:gd name="connsiteY25" fmla="*/ 213360 h 308610"/>
                <a:gd name="connsiteX26" fmla="*/ 112395 w 198638"/>
                <a:gd name="connsiteY26" fmla="*/ 208598 h 308610"/>
                <a:gd name="connsiteX27" fmla="*/ 117157 w 198638"/>
                <a:gd name="connsiteY27" fmla="*/ 209550 h 308610"/>
                <a:gd name="connsiteX28" fmla="*/ 167640 w 198638"/>
                <a:gd name="connsiteY28" fmla="*/ 210502 h 308610"/>
                <a:gd name="connsiteX29" fmla="*/ 175260 w 198638"/>
                <a:gd name="connsiteY29" fmla="*/ 202883 h 308610"/>
                <a:gd name="connsiteX30" fmla="*/ 186690 w 198638"/>
                <a:gd name="connsiteY30" fmla="*/ 104775 h 308610"/>
                <a:gd name="connsiteX31" fmla="*/ 188595 w 198638"/>
                <a:gd name="connsiteY31" fmla="*/ 91440 h 308610"/>
                <a:gd name="connsiteX32" fmla="*/ 180023 w 198638"/>
                <a:gd name="connsiteY32" fmla="*/ 30480 h 308610"/>
                <a:gd name="connsiteX33" fmla="*/ 180023 w 198638"/>
                <a:gd name="connsiteY33" fmla="*/ 30480 h 308610"/>
                <a:gd name="connsiteX34" fmla="*/ 111443 w 198638"/>
                <a:gd name="connsiteY34" fmla="*/ 9525 h 308610"/>
                <a:gd name="connsiteX35" fmla="*/ 81915 w 198638"/>
                <a:gd name="connsiteY35" fmla="*/ 113348 h 308610"/>
                <a:gd name="connsiteX36" fmla="*/ 20955 w 198638"/>
                <a:gd name="connsiteY36" fmla="*/ 153352 h 308610"/>
                <a:gd name="connsiteX37" fmla="*/ 10477 w 198638"/>
                <a:gd name="connsiteY37" fmla="*/ 242888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8638" h="308610">
                  <a:moveTo>
                    <a:pt x="80963" y="308610"/>
                  </a:moveTo>
                  <a:cubicBezTo>
                    <a:pt x="70485" y="308610"/>
                    <a:pt x="60960" y="305753"/>
                    <a:pt x="52388" y="300038"/>
                  </a:cubicBezTo>
                  <a:cubicBezTo>
                    <a:pt x="9525" y="275273"/>
                    <a:pt x="952" y="245745"/>
                    <a:pt x="0" y="244793"/>
                  </a:cubicBezTo>
                  <a:cubicBezTo>
                    <a:pt x="0" y="243840"/>
                    <a:pt x="0" y="243840"/>
                    <a:pt x="0" y="242888"/>
                  </a:cubicBezTo>
                  <a:lnTo>
                    <a:pt x="11430" y="147638"/>
                  </a:lnTo>
                  <a:cubicBezTo>
                    <a:pt x="11430" y="144780"/>
                    <a:pt x="14288" y="142875"/>
                    <a:pt x="16193" y="143827"/>
                  </a:cubicBezTo>
                  <a:cubicBezTo>
                    <a:pt x="16193" y="143827"/>
                    <a:pt x="16193" y="143827"/>
                    <a:pt x="16193" y="143827"/>
                  </a:cubicBezTo>
                  <a:cubicBezTo>
                    <a:pt x="17145" y="143827"/>
                    <a:pt x="49530" y="146685"/>
                    <a:pt x="72390" y="108585"/>
                  </a:cubicBezTo>
                  <a:cubicBezTo>
                    <a:pt x="96202" y="69532"/>
                    <a:pt x="100965" y="4763"/>
                    <a:pt x="100965" y="4763"/>
                  </a:cubicBezTo>
                  <a:cubicBezTo>
                    <a:pt x="100965" y="1905"/>
                    <a:pt x="103823" y="0"/>
                    <a:pt x="105727" y="0"/>
                  </a:cubicBezTo>
                  <a:cubicBezTo>
                    <a:pt x="108585" y="0"/>
                    <a:pt x="164782" y="4763"/>
                    <a:pt x="184785" y="23813"/>
                  </a:cubicBezTo>
                  <a:lnTo>
                    <a:pt x="184785" y="23813"/>
                  </a:lnTo>
                  <a:cubicBezTo>
                    <a:pt x="202882" y="40957"/>
                    <a:pt x="199073" y="69532"/>
                    <a:pt x="196215" y="93345"/>
                  </a:cubicBezTo>
                  <a:cubicBezTo>
                    <a:pt x="195263" y="98107"/>
                    <a:pt x="195263" y="101918"/>
                    <a:pt x="194310" y="105727"/>
                  </a:cubicBezTo>
                  <a:cubicBezTo>
                    <a:pt x="191452" y="138113"/>
                    <a:pt x="187643" y="171450"/>
                    <a:pt x="182880" y="204788"/>
                  </a:cubicBezTo>
                  <a:cubicBezTo>
                    <a:pt x="181927" y="212408"/>
                    <a:pt x="176213" y="218123"/>
                    <a:pt x="168593" y="220027"/>
                  </a:cubicBezTo>
                  <a:cubicBezTo>
                    <a:pt x="151448" y="224790"/>
                    <a:pt x="133350" y="225743"/>
                    <a:pt x="116205" y="220980"/>
                  </a:cubicBezTo>
                  <a:lnTo>
                    <a:pt x="115252" y="282893"/>
                  </a:lnTo>
                  <a:cubicBezTo>
                    <a:pt x="115252" y="283845"/>
                    <a:pt x="115252" y="283845"/>
                    <a:pt x="115252" y="284798"/>
                  </a:cubicBezTo>
                  <a:cubicBezTo>
                    <a:pt x="110490" y="295275"/>
                    <a:pt x="101918" y="302895"/>
                    <a:pt x="91440" y="306705"/>
                  </a:cubicBezTo>
                  <a:cubicBezTo>
                    <a:pt x="89535" y="308610"/>
                    <a:pt x="85725" y="308610"/>
                    <a:pt x="80963" y="308610"/>
                  </a:cubicBezTo>
                  <a:close/>
                  <a:moveTo>
                    <a:pt x="10477" y="242888"/>
                  </a:moveTo>
                  <a:cubicBezTo>
                    <a:pt x="12383" y="247650"/>
                    <a:pt x="21908" y="271463"/>
                    <a:pt x="58102" y="292418"/>
                  </a:cubicBezTo>
                  <a:cubicBezTo>
                    <a:pt x="67627" y="299085"/>
                    <a:pt x="79057" y="300990"/>
                    <a:pt x="90488" y="298133"/>
                  </a:cubicBezTo>
                  <a:cubicBezTo>
                    <a:pt x="98107" y="295275"/>
                    <a:pt x="104775" y="289560"/>
                    <a:pt x="108585" y="281940"/>
                  </a:cubicBezTo>
                  <a:lnTo>
                    <a:pt x="109538" y="213360"/>
                  </a:lnTo>
                  <a:cubicBezTo>
                    <a:pt x="109538" y="211455"/>
                    <a:pt x="110490" y="209550"/>
                    <a:pt x="112395" y="208598"/>
                  </a:cubicBezTo>
                  <a:cubicBezTo>
                    <a:pt x="114300" y="207645"/>
                    <a:pt x="116205" y="207645"/>
                    <a:pt x="117157" y="209550"/>
                  </a:cubicBezTo>
                  <a:cubicBezTo>
                    <a:pt x="133350" y="215265"/>
                    <a:pt x="151448" y="216218"/>
                    <a:pt x="167640" y="210502"/>
                  </a:cubicBezTo>
                  <a:cubicBezTo>
                    <a:pt x="172402" y="208598"/>
                    <a:pt x="175260" y="205740"/>
                    <a:pt x="175260" y="202883"/>
                  </a:cubicBezTo>
                  <a:cubicBezTo>
                    <a:pt x="180023" y="170498"/>
                    <a:pt x="183832" y="137160"/>
                    <a:pt x="186690" y="104775"/>
                  </a:cubicBezTo>
                  <a:cubicBezTo>
                    <a:pt x="186690" y="100965"/>
                    <a:pt x="187643" y="96202"/>
                    <a:pt x="188595" y="91440"/>
                  </a:cubicBezTo>
                  <a:cubicBezTo>
                    <a:pt x="191452" y="70485"/>
                    <a:pt x="195263" y="44768"/>
                    <a:pt x="180023" y="30480"/>
                  </a:cubicBezTo>
                  <a:lnTo>
                    <a:pt x="180023" y="30480"/>
                  </a:lnTo>
                  <a:cubicBezTo>
                    <a:pt x="165735" y="16193"/>
                    <a:pt x="125730" y="11430"/>
                    <a:pt x="111443" y="9525"/>
                  </a:cubicBezTo>
                  <a:cubicBezTo>
                    <a:pt x="109538" y="25718"/>
                    <a:pt x="102870" y="78105"/>
                    <a:pt x="81915" y="113348"/>
                  </a:cubicBezTo>
                  <a:cubicBezTo>
                    <a:pt x="69532" y="136208"/>
                    <a:pt x="46673" y="151448"/>
                    <a:pt x="20955" y="153352"/>
                  </a:cubicBezTo>
                  <a:lnTo>
                    <a:pt x="10477" y="24288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1" name="图形 386">
              <a:extLst>
                <a:ext uri="{FF2B5EF4-FFF2-40B4-BE49-F238E27FC236}">
                  <a16:creationId xmlns:a16="http://schemas.microsoft.com/office/drawing/2014/main" id="{9FF459F2-F589-4FF9-92D3-264E48981CDD}"/>
                </a:ext>
              </a:extLst>
            </p:cNvPr>
            <p:cNvSpPr/>
            <p:nvPr/>
          </p:nvSpPr>
          <p:spPr>
            <a:xfrm>
              <a:off x="8056488" y="5139965"/>
              <a:ext cx="39052" cy="17505"/>
            </a:xfrm>
            <a:custGeom>
              <a:avLst/>
              <a:gdLst>
                <a:gd name="connsiteX0" fmla="*/ 39052 w 39052"/>
                <a:gd name="connsiteY0" fmla="*/ 14288 h 17505"/>
                <a:gd name="connsiteX1" fmla="*/ 0 w 39052"/>
                <a:gd name="connsiteY1" fmla="*/ 0 h 17505"/>
              </a:gdLst>
              <a:ahLst/>
              <a:cxnLst>
                <a:cxn ang="0">
                  <a:pos x="connsiteX0" y="connsiteY0"/>
                </a:cxn>
                <a:cxn ang="0">
                  <a:pos x="connsiteX1" y="connsiteY1"/>
                </a:cxn>
              </a:cxnLst>
              <a:rect l="l" t="t" r="r" b="b"/>
              <a:pathLst>
                <a:path w="39052" h="17505">
                  <a:moveTo>
                    <a:pt x="39052" y="14288"/>
                  </a:moveTo>
                  <a:cubicBezTo>
                    <a:pt x="39052" y="14288"/>
                    <a:pt x="12382" y="27623"/>
                    <a:pt x="0"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2" name="图形 386">
              <a:extLst>
                <a:ext uri="{FF2B5EF4-FFF2-40B4-BE49-F238E27FC236}">
                  <a16:creationId xmlns:a16="http://schemas.microsoft.com/office/drawing/2014/main" id="{7A42F2FB-C142-4636-997A-EEB6FAC16149}"/>
                </a:ext>
              </a:extLst>
            </p:cNvPr>
            <p:cNvSpPr/>
            <p:nvPr/>
          </p:nvSpPr>
          <p:spPr>
            <a:xfrm>
              <a:off x="8052320" y="5134846"/>
              <a:ext cx="48355" cy="27027"/>
            </a:xfrm>
            <a:custGeom>
              <a:avLst/>
              <a:gdLst>
                <a:gd name="connsiteX0" fmla="*/ 27980 w 48355"/>
                <a:gd name="connsiteY0" fmla="*/ 27027 h 27027"/>
                <a:gd name="connsiteX1" fmla="*/ 17502 w 48355"/>
                <a:gd name="connsiteY1" fmla="*/ 25122 h 27027"/>
                <a:gd name="connsiteX2" fmla="*/ 357 w 48355"/>
                <a:gd name="connsiteY2" fmla="*/ 7025 h 27027"/>
                <a:gd name="connsiteX3" fmla="*/ 3215 w 48355"/>
                <a:gd name="connsiteY3" fmla="*/ 357 h 27027"/>
                <a:gd name="connsiteX4" fmla="*/ 3215 w 48355"/>
                <a:gd name="connsiteY4" fmla="*/ 357 h 27027"/>
                <a:gd name="connsiteX5" fmla="*/ 9882 w 48355"/>
                <a:gd name="connsiteY5" fmla="*/ 3215 h 27027"/>
                <a:gd name="connsiteX6" fmla="*/ 9882 w 48355"/>
                <a:gd name="connsiteY6" fmla="*/ 3215 h 27027"/>
                <a:gd name="connsiteX7" fmla="*/ 22265 w 48355"/>
                <a:gd name="connsiteY7" fmla="*/ 15597 h 27027"/>
                <a:gd name="connsiteX8" fmla="*/ 41315 w 48355"/>
                <a:gd name="connsiteY8" fmla="*/ 13692 h 27027"/>
                <a:gd name="connsiteX9" fmla="*/ 47982 w 48355"/>
                <a:gd name="connsiteY9" fmla="*/ 15597 h 27027"/>
                <a:gd name="connsiteX10" fmla="*/ 46077 w 48355"/>
                <a:gd name="connsiteY10" fmla="*/ 22265 h 27027"/>
                <a:gd name="connsiteX11" fmla="*/ 27980 w 48355"/>
                <a:gd name="connsiteY11" fmla="*/ 27027 h 2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5" h="27027">
                  <a:moveTo>
                    <a:pt x="27980" y="27027"/>
                  </a:moveTo>
                  <a:cubicBezTo>
                    <a:pt x="24170" y="27027"/>
                    <a:pt x="20360" y="26075"/>
                    <a:pt x="17502" y="25122"/>
                  </a:cubicBezTo>
                  <a:cubicBezTo>
                    <a:pt x="8930" y="21312"/>
                    <a:pt x="3215" y="14645"/>
                    <a:pt x="357" y="7025"/>
                  </a:cubicBezTo>
                  <a:cubicBezTo>
                    <a:pt x="-595" y="4167"/>
                    <a:pt x="357" y="2262"/>
                    <a:pt x="3215" y="357"/>
                  </a:cubicBezTo>
                  <a:cubicBezTo>
                    <a:pt x="3215" y="357"/>
                    <a:pt x="3215" y="357"/>
                    <a:pt x="3215" y="357"/>
                  </a:cubicBezTo>
                  <a:cubicBezTo>
                    <a:pt x="6072" y="-595"/>
                    <a:pt x="7977" y="357"/>
                    <a:pt x="9882" y="3215"/>
                  </a:cubicBezTo>
                  <a:cubicBezTo>
                    <a:pt x="9882" y="3215"/>
                    <a:pt x="9882" y="3215"/>
                    <a:pt x="9882" y="3215"/>
                  </a:cubicBezTo>
                  <a:cubicBezTo>
                    <a:pt x="11787" y="8930"/>
                    <a:pt x="16550" y="13692"/>
                    <a:pt x="22265" y="15597"/>
                  </a:cubicBezTo>
                  <a:cubicBezTo>
                    <a:pt x="28932" y="17502"/>
                    <a:pt x="35600" y="16550"/>
                    <a:pt x="41315" y="13692"/>
                  </a:cubicBezTo>
                  <a:cubicBezTo>
                    <a:pt x="43220" y="12740"/>
                    <a:pt x="47030" y="13692"/>
                    <a:pt x="47982" y="15597"/>
                  </a:cubicBezTo>
                  <a:cubicBezTo>
                    <a:pt x="48935" y="17502"/>
                    <a:pt x="47982" y="21312"/>
                    <a:pt x="46077" y="22265"/>
                  </a:cubicBezTo>
                  <a:cubicBezTo>
                    <a:pt x="39410" y="26075"/>
                    <a:pt x="33695" y="27027"/>
                    <a:pt x="27980" y="2702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3" name="图形 386">
              <a:extLst>
                <a:ext uri="{FF2B5EF4-FFF2-40B4-BE49-F238E27FC236}">
                  <a16:creationId xmlns:a16="http://schemas.microsoft.com/office/drawing/2014/main" id="{61CA9EC9-9F7D-40FA-BA63-D046D337BD07}"/>
                </a:ext>
              </a:extLst>
            </p:cNvPr>
            <p:cNvSpPr/>
            <p:nvPr/>
          </p:nvSpPr>
          <p:spPr>
            <a:xfrm>
              <a:off x="7977886" y="5036913"/>
              <a:ext cx="55741" cy="91622"/>
            </a:xfrm>
            <a:custGeom>
              <a:avLst/>
              <a:gdLst>
                <a:gd name="connsiteX0" fmla="*/ 55741 w 55741"/>
                <a:gd name="connsiteY0" fmla="*/ 46855 h 91622"/>
                <a:gd name="connsiteX1" fmla="*/ 48121 w 55741"/>
                <a:gd name="connsiteY1" fmla="*/ 23043 h 91622"/>
                <a:gd name="connsiteX2" fmla="*/ 37644 w 55741"/>
                <a:gd name="connsiteY2" fmla="*/ 6850 h 91622"/>
                <a:gd name="connsiteX3" fmla="*/ 20499 w 55741"/>
                <a:gd name="connsiteY3" fmla="*/ 183 h 91622"/>
                <a:gd name="connsiteX4" fmla="*/ 6211 w 55741"/>
                <a:gd name="connsiteY4" fmla="*/ 9708 h 91622"/>
                <a:gd name="connsiteX5" fmla="*/ 496 w 55741"/>
                <a:gd name="connsiteY5" fmla="*/ 25900 h 91622"/>
                <a:gd name="connsiteX6" fmla="*/ 28119 w 55741"/>
                <a:gd name="connsiteY6" fmla="*/ 91622 h 91622"/>
                <a:gd name="connsiteX7" fmla="*/ 26214 w 55741"/>
                <a:gd name="connsiteY7" fmla="*/ 89718 h 9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41" h="91622">
                  <a:moveTo>
                    <a:pt x="55741" y="46855"/>
                  </a:moveTo>
                  <a:cubicBezTo>
                    <a:pt x="55741" y="38283"/>
                    <a:pt x="52884" y="30663"/>
                    <a:pt x="48121" y="23043"/>
                  </a:cubicBezTo>
                  <a:cubicBezTo>
                    <a:pt x="45264" y="17327"/>
                    <a:pt x="41454" y="11613"/>
                    <a:pt x="37644" y="6850"/>
                  </a:cubicBezTo>
                  <a:cubicBezTo>
                    <a:pt x="32881" y="2088"/>
                    <a:pt x="27166" y="-770"/>
                    <a:pt x="20499" y="183"/>
                  </a:cubicBezTo>
                  <a:cubicBezTo>
                    <a:pt x="14784" y="1135"/>
                    <a:pt x="10021" y="4945"/>
                    <a:pt x="6211" y="9708"/>
                  </a:cubicBezTo>
                  <a:cubicBezTo>
                    <a:pt x="3354" y="14470"/>
                    <a:pt x="1449" y="20185"/>
                    <a:pt x="496" y="25900"/>
                  </a:cubicBezTo>
                  <a:cubicBezTo>
                    <a:pt x="-2361" y="50665"/>
                    <a:pt x="7164" y="76383"/>
                    <a:pt x="28119" y="91622"/>
                  </a:cubicBezTo>
                  <a:lnTo>
                    <a:pt x="26214" y="89718"/>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4" name="图形 386">
              <a:extLst>
                <a:ext uri="{FF2B5EF4-FFF2-40B4-BE49-F238E27FC236}">
                  <a16:creationId xmlns:a16="http://schemas.microsoft.com/office/drawing/2014/main" id="{E960687F-FF85-4DBB-838A-A2E3C7440515}"/>
                </a:ext>
              </a:extLst>
            </p:cNvPr>
            <p:cNvSpPr/>
            <p:nvPr/>
          </p:nvSpPr>
          <p:spPr>
            <a:xfrm>
              <a:off x="7973847" y="5032187"/>
              <a:ext cx="64543" cy="101110"/>
            </a:xfrm>
            <a:custGeom>
              <a:avLst/>
              <a:gdLst>
                <a:gd name="connsiteX0" fmla="*/ 32158 w 64543"/>
                <a:gd name="connsiteY0" fmla="*/ 101111 h 101110"/>
                <a:gd name="connsiteX1" fmla="*/ 29301 w 64543"/>
                <a:gd name="connsiteY1" fmla="*/ 100158 h 101110"/>
                <a:gd name="connsiteX2" fmla="*/ 726 w 64543"/>
                <a:gd name="connsiteY2" fmla="*/ 29673 h 101110"/>
                <a:gd name="connsiteX3" fmla="*/ 7393 w 64543"/>
                <a:gd name="connsiteY3" fmla="*/ 11576 h 101110"/>
                <a:gd name="connsiteX4" fmla="*/ 24538 w 64543"/>
                <a:gd name="connsiteY4" fmla="*/ 146 h 101110"/>
                <a:gd name="connsiteX5" fmla="*/ 45493 w 64543"/>
                <a:gd name="connsiteY5" fmla="*/ 8718 h 101110"/>
                <a:gd name="connsiteX6" fmla="*/ 56923 w 64543"/>
                <a:gd name="connsiteY6" fmla="*/ 25863 h 101110"/>
                <a:gd name="connsiteX7" fmla="*/ 64543 w 64543"/>
                <a:gd name="connsiteY7" fmla="*/ 51581 h 101110"/>
                <a:gd name="connsiteX8" fmla="*/ 59781 w 64543"/>
                <a:gd name="connsiteY8" fmla="*/ 56343 h 101110"/>
                <a:gd name="connsiteX9" fmla="*/ 55018 w 64543"/>
                <a:gd name="connsiteY9" fmla="*/ 51581 h 101110"/>
                <a:gd name="connsiteX10" fmla="*/ 55018 w 64543"/>
                <a:gd name="connsiteY10" fmla="*/ 51581 h 101110"/>
                <a:gd name="connsiteX11" fmla="*/ 48351 w 64543"/>
                <a:gd name="connsiteY11" fmla="*/ 30626 h 101110"/>
                <a:gd name="connsiteX12" fmla="*/ 38826 w 64543"/>
                <a:gd name="connsiteY12" fmla="*/ 15386 h 101110"/>
                <a:gd name="connsiteX13" fmla="*/ 25491 w 64543"/>
                <a:gd name="connsiteY13" fmla="*/ 9671 h 101110"/>
                <a:gd name="connsiteX14" fmla="*/ 15013 w 64543"/>
                <a:gd name="connsiteY14" fmla="*/ 16338 h 101110"/>
                <a:gd name="connsiteX15" fmla="*/ 10251 w 64543"/>
                <a:gd name="connsiteY15" fmla="*/ 30626 h 101110"/>
                <a:gd name="connsiteX16" fmla="*/ 32158 w 64543"/>
                <a:gd name="connsiteY16" fmla="*/ 88728 h 101110"/>
                <a:gd name="connsiteX17" fmla="*/ 35016 w 64543"/>
                <a:gd name="connsiteY17" fmla="*/ 90633 h 101110"/>
                <a:gd name="connsiteX18" fmla="*/ 36921 w 64543"/>
                <a:gd name="connsiteY18" fmla="*/ 92538 h 101110"/>
                <a:gd name="connsiteX19" fmla="*/ 36921 w 64543"/>
                <a:gd name="connsiteY19" fmla="*/ 99206 h 101110"/>
                <a:gd name="connsiteX20" fmla="*/ 32158 w 64543"/>
                <a:gd name="connsiteY20" fmla="*/ 101111 h 10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43" h="101110">
                  <a:moveTo>
                    <a:pt x="32158" y="101111"/>
                  </a:moveTo>
                  <a:cubicBezTo>
                    <a:pt x="31206" y="101111"/>
                    <a:pt x="30253" y="101111"/>
                    <a:pt x="29301" y="100158"/>
                  </a:cubicBezTo>
                  <a:cubicBezTo>
                    <a:pt x="8346" y="83966"/>
                    <a:pt x="-3084" y="57296"/>
                    <a:pt x="726" y="29673"/>
                  </a:cubicBezTo>
                  <a:cubicBezTo>
                    <a:pt x="1678" y="23006"/>
                    <a:pt x="3583" y="17291"/>
                    <a:pt x="7393" y="11576"/>
                  </a:cubicBezTo>
                  <a:cubicBezTo>
                    <a:pt x="11203" y="5861"/>
                    <a:pt x="17871" y="1098"/>
                    <a:pt x="24538" y="146"/>
                  </a:cubicBezTo>
                  <a:cubicBezTo>
                    <a:pt x="32158" y="-807"/>
                    <a:pt x="40731" y="3003"/>
                    <a:pt x="45493" y="8718"/>
                  </a:cubicBezTo>
                  <a:cubicBezTo>
                    <a:pt x="50256" y="13481"/>
                    <a:pt x="54066" y="19196"/>
                    <a:pt x="56923" y="25863"/>
                  </a:cubicBezTo>
                  <a:cubicBezTo>
                    <a:pt x="61686" y="33483"/>
                    <a:pt x="64543" y="43008"/>
                    <a:pt x="64543" y="51581"/>
                  </a:cubicBezTo>
                  <a:cubicBezTo>
                    <a:pt x="64543" y="54438"/>
                    <a:pt x="61686" y="56343"/>
                    <a:pt x="59781" y="56343"/>
                  </a:cubicBezTo>
                  <a:cubicBezTo>
                    <a:pt x="56923" y="56343"/>
                    <a:pt x="55018" y="53486"/>
                    <a:pt x="55018" y="51581"/>
                  </a:cubicBezTo>
                  <a:cubicBezTo>
                    <a:pt x="55018" y="51581"/>
                    <a:pt x="55018" y="51581"/>
                    <a:pt x="55018" y="51581"/>
                  </a:cubicBezTo>
                  <a:cubicBezTo>
                    <a:pt x="55018" y="43961"/>
                    <a:pt x="52161" y="37293"/>
                    <a:pt x="48351" y="30626"/>
                  </a:cubicBezTo>
                  <a:cubicBezTo>
                    <a:pt x="45493" y="24911"/>
                    <a:pt x="42636" y="20148"/>
                    <a:pt x="38826" y="15386"/>
                  </a:cubicBezTo>
                  <a:cubicBezTo>
                    <a:pt x="35016" y="11576"/>
                    <a:pt x="30253" y="9671"/>
                    <a:pt x="25491" y="9671"/>
                  </a:cubicBezTo>
                  <a:cubicBezTo>
                    <a:pt x="20728" y="10623"/>
                    <a:pt x="17871" y="12528"/>
                    <a:pt x="15013" y="16338"/>
                  </a:cubicBezTo>
                  <a:cubicBezTo>
                    <a:pt x="12156" y="20148"/>
                    <a:pt x="10251" y="24911"/>
                    <a:pt x="10251" y="30626"/>
                  </a:cubicBezTo>
                  <a:cubicBezTo>
                    <a:pt x="7393" y="52533"/>
                    <a:pt x="15966" y="74441"/>
                    <a:pt x="32158" y="88728"/>
                  </a:cubicBezTo>
                  <a:cubicBezTo>
                    <a:pt x="33111" y="88728"/>
                    <a:pt x="34063" y="89681"/>
                    <a:pt x="35016" y="90633"/>
                  </a:cubicBezTo>
                  <a:lnTo>
                    <a:pt x="36921" y="92538"/>
                  </a:lnTo>
                  <a:cubicBezTo>
                    <a:pt x="38826" y="94443"/>
                    <a:pt x="38826" y="97301"/>
                    <a:pt x="36921" y="99206"/>
                  </a:cubicBezTo>
                  <a:cubicBezTo>
                    <a:pt x="35016" y="101111"/>
                    <a:pt x="34063" y="101111"/>
                    <a:pt x="32158" y="10111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5" name="图形 386">
              <a:extLst>
                <a:ext uri="{FF2B5EF4-FFF2-40B4-BE49-F238E27FC236}">
                  <a16:creationId xmlns:a16="http://schemas.microsoft.com/office/drawing/2014/main" id="{CAA30F4B-BF07-4546-8561-BAC012027DF7}"/>
                </a:ext>
              </a:extLst>
            </p:cNvPr>
            <p:cNvSpPr/>
            <p:nvPr/>
          </p:nvSpPr>
          <p:spPr>
            <a:xfrm>
              <a:off x="7988819" y="5157110"/>
              <a:ext cx="39093" cy="68580"/>
            </a:xfrm>
            <a:custGeom>
              <a:avLst/>
              <a:gdLst>
                <a:gd name="connsiteX0" fmla="*/ 39094 w 39093"/>
                <a:gd name="connsiteY0" fmla="*/ 31433 h 68580"/>
                <a:gd name="connsiteX1" fmla="*/ 41 w 39093"/>
                <a:gd name="connsiteY1" fmla="*/ 0 h 68580"/>
                <a:gd name="connsiteX2" fmla="*/ 39094 w 39093"/>
                <a:gd name="connsiteY2" fmla="*/ 68580 h 68580"/>
                <a:gd name="connsiteX3" fmla="*/ 39094 w 39093"/>
                <a:gd name="connsiteY3" fmla="*/ 31433 h 68580"/>
              </a:gdLst>
              <a:ahLst/>
              <a:cxnLst>
                <a:cxn ang="0">
                  <a:pos x="connsiteX0" y="connsiteY0"/>
                </a:cxn>
                <a:cxn ang="0">
                  <a:pos x="connsiteX1" y="connsiteY1"/>
                </a:cxn>
                <a:cxn ang="0">
                  <a:pos x="connsiteX2" y="connsiteY2"/>
                </a:cxn>
                <a:cxn ang="0">
                  <a:pos x="connsiteX3" y="connsiteY3"/>
                </a:cxn>
              </a:cxnLst>
              <a:rect l="l" t="t" r="r" b="b"/>
              <a:pathLst>
                <a:path w="39093" h="68580">
                  <a:moveTo>
                    <a:pt x="39094" y="31433"/>
                  </a:moveTo>
                  <a:cubicBezTo>
                    <a:pt x="23854" y="24765"/>
                    <a:pt x="9566" y="14288"/>
                    <a:pt x="41" y="0"/>
                  </a:cubicBezTo>
                  <a:cubicBezTo>
                    <a:pt x="41" y="0"/>
                    <a:pt x="-2816" y="50483"/>
                    <a:pt x="39094" y="68580"/>
                  </a:cubicBezTo>
                  <a:lnTo>
                    <a:pt x="39094" y="3143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6" name="图形 386">
              <a:extLst>
                <a:ext uri="{FF2B5EF4-FFF2-40B4-BE49-F238E27FC236}">
                  <a16:creationId xmlns:a16="http://schemas.microsoft.com/office/drawing/2014/main" id="{2744D96A-A978-4404-AB59-6BDA736A7142}"/>
                </a:ext>
              </a:extLst>
            </p:cNvPr>
            <p:cNvSpPr/>
            <p:nvPr/>
          </p:nvSpPr>
          <p:spPr>
            <a:xfrm>
              <a:off x="7984085" y="5152095"/>
              <a:ext cx="49542" cy="78358"/>
            </a:xfrm>
            <a:custGeom>
              <a:avLst/>
              <a:gdLst>
                <a:gd name="connsiteX0" fmla="*/ 43827 w 49542"/>
                <a:gd name="connsiteY0" fmla="*/ 78358 h 78358"/>
                <a:gd name="connsiteX1" fmla="*/ 41922 w 49542"/>
                <a:gd name="connsiteY1" fmla="*/ 78358 h 78358"/>
                <a:gd name="connsiteX2" fmla="*/ 12 w 49542"/>
                <a:gd name="connsiteY2" fmla="*/ 5016 h 78358"/>
                <a:gd name="connsiteX3" fmla="*/ 3822 w 49542"/>
                <a:gd name="connsiteY3" fmla="*/ 253 h 78358"/>
                <a:gd name="connsiteX4" fmla="*/ 9537 w 49542"/>
                <a:gd name="connsiteY4" fmla="*/ 3111 h 78358"/>
                <a:gd name="connsiteX5" fmla="*/ 45732 w 49542"/>
                <a:gd name="connsiteY5" fmla="*/ 31686 h 78358"/>
                <a:gd name="connsiteX6" fmla="*/ 48590 w 49542"/>
                <a:gd name="connsiteY6" fmla="*/ 36448 h 78358"/>
                <a:gd name="connsiteX7" fmla="*/ 49542 w 49542"/>
                <a:gd name="connsiteY7" fmla="*/ 73596 h 78358"/>
                <a:gd name="connsiteX8" fmla="*/ 47637 w 49542"/>
                <a:gd name="connsiteY8" fmla="*/ 77406 h 78358"/>
                <a:gd name="connsiteX9" fmla="*/ 43827 w 49542"/>
                <a:gd name="connsiteY9" fmla="*/ 78358 h 78358"/>
                <a:gd name="connsiteX10" fmla="*/ 10490 w 49542"/>
                <a:gd name="connsiteY10" fmla="*/ 20256 h 78358"/>
                <a:gd name="connsiteX11" fmla="*/ 39065 w 49542"/>
                <a:gd name="connsiteY11" fmla="*/ 65023 h 78358"/>
                <a:gd name="connsiteX12" fmla="*/ 39065 w 49542"/>
                <a:gd name="connsiteY12" fmla="*/ 39306 h 78358"/>
                <a:gd name="connsiteX13" fmla="*/ 10490 w 49542"/>
                <a:gd name="connsiteY13" fmla="*/ 20256 h 78358"/>
                <a:gd name="connsiteX14" fmla="*/ 10490 w 49542"/>
                <a:gd name="connsiteY14" fmla="*/ 20256 h 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42" h="78358">
                  <a:moveTo>
                    <a:pt x="43827" y="78358"/>
                  </a:moveTo>
                  <a:cubicBezTo>
                    <a:pt x="42875" y="78358"/>
                    <a:pt x="42875" y="78358"/>
                    <a:pt x="41922" y="78358"/>
                  </a:cubicBezTo>
                  <a:cubicBezTo>
                    <a:pt x="-1893" y="59308"/>
                    <a:pt x="12" y="6921"/>
                    <a:pt x="12" y="5016"/>
                  </a:cubicBezTo>
                  <a:cubicBezTo>
                    <a:pt x="12" y="3111"/>
                    <a:pt x="1917" y="1206"/>
                    <a:pt x="3822" y="253"/>
                  </a:cubicBezTo>
                  <a:cubicBezTo>
                    <a:pt x="5727" y="-699"/>
                    <a:pt x="8585" y="1206"/>
                    <a:pt x="9537" y="3111"/>
                  </a:cubicBezTo>
                  <a:cubicBezTo>
                    <a:pt x="19062" y="16446"/>
                    <a:pt x="31445" y="25971"/>
                    <a:pt x="45732" y="31686"/>
                  </a:cubicBezTo>
                  <a:cubicBezTo>
                    <a:pt x="47637" y="32638"/>
                    <a:pt x="48590" y="34543"/>
                    <a:pt x="48590" y="36448"/>
                  </a:cubicBezTo>
                  <a:lnTo>
                    <a:pt x="49542" y="73596"/>
                  </a:lnTo>
                  <a:cubicBezTo>
                    <a:pt x="49542" y="75501"/>
                    <a:pt x="48590" y="76453"/>
                    <a:pt x="47637" y="77406"/>
                  </a:cubicBezTo>
                  <a:cubicBezTo>
                    <a:pt x="45732" y="78358"/>
                    <a:pt x="44780" y="78358"/>
                    <a:pt x="43827" y="78358"/>
                  </a:cubicBezTo>
                  <a:close/>
                  <a:moveTo>
                    <a:pt x="10490" y="20256"/>
                  </a:moveTo>
                  <a:cubicBezTo>
                    <a:pt x="13347" y="38353"/>
                    <a:pt x="22872" y="55498"/>
                    <a:pt x="39065" y="65023"/>
                  </a:cubicBezTo>
                  <a:lnTo>
                    <a:pt x="39065" y="39306"/>
                  </a:lnTo>
                  <a:cubicBezTo>
                    <a:pt x="28587" y="34543"/>
                    <a:pt x="19062" y="27876"/>
                    <a:pt x="10490" y="20256"/>
                  </a:cubicBezTo>
                  <a:lnTo>
                    <a:pt x="10490" y="2025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7" name="图形 386">
              <a:extLst>
                <a:ext uri="{FF2B5EF4-FFF2-40B4-BE49-F238E27FC236}">
                  <a16:creationId xmlns:a16="http://schemas.microsoft.com/office/drawing/2014/main" id="{830CCE60-EF5E-4940-83D3-E2413564F66D}"/>
                </a:ext>
              </a:extLst>
            </p:cNvPr>
            <p:cNvSpPr/>
            <p:nvPr/>
          </p:nvSpPr>
          <p:spPr>
            <a:xfrm rot="17071858">
              <a:off x="8070328" y="5039059"/>
              <a:ext cx="22859" cy="9524"/>
            </a:xfrm>
            <a:custGeom>
              <a:avLst/>
              <a:gdLst>
                <a:gd name="connsiteX0" fmla="*/ 22860 w 22859"/>
                <a:gd name="connsiteY0" fmla="*/ 4762 h 9524"/>
                <a:gd name="connsiteX1" fmla="*/ 11430 w 22859"/>
                <a:gd name="connsiteY1" fmla="*/ 9525 h 9524"/>
                <a:gd name="connsiteX2" fmla="*/ 0 w 22859"/>
                <a:gd name="connsiteY2" fmla="*/ 4762 h 9524"/>
                <a:gd name="connsiteX3" fmla="*/ 11430 w 22859"/>
                <a:gd name="connsiteY3" fmla="*/ 0 h 9524"/>
                <a:gd name="connsiteX4" fmla="*/ 22860 w 22859"/>
                <a:gd name="connsiteY4" fmla="*/ 4762 h 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9524">
                  <a:moveTo>
                    <a:pt x="22860" y="4762"/>
                  </a:moveTo>
                  <a:cubicBezTo>
                    <a:pt x="22860" y="7393"/>
                    <a:pt x="17742" y="9525"/>
                    <a:pt x="11430" y="9525"/>
                  </a:cubicBezTo>
                  <a:cubicBezTo>
                    <a:pt x="5117" y="9525"/>
                    <a:pt x="0" y="7393"/>
                    <a:pt x="0" y="4762"/>
                  </a:cubicBezTo>
                  <a:cubicBezTo>
                    <a:pt x="0" y="2132"/>
                    <a:pt x="5117" y="0"/>
                    <a:pt x="11430" y="0"/>
                  </a:cubicBezTo>
                  <a:cubicBezTo>
                    <a:pt x="17742" y="0"/>
                    <a:pt x="22860" y="2132"/>
                    <a:pt x="22860" y="4762"/>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8" name="图形 386">
              <a:extLst>
                <a:ext uri="{FF2B5EF4-FFF2-40B4-BE49-F238E27FC236}">
                  <a16:creationId xmlns:a16="http://schemas.microsoft.com/office/drawing/2014/main" id="{3D599D3B-B576-431B-8868-B5FF647B51B9}"/>
                </a:ext>
              </a:extLst>
            </p:cNvPr>
            <p:cNvSpPr/>
            <p:nvPr/>
          </p:nvSpPr>
          <p:spPr>
            <a:xfrm>
              <a:off x="7535470" y="5215937"/>
              <a:ext cx="498164" cy="557489"/>
            </a:xfrm>
            <a:custGeom>
              <a:avLst/>
              <a:gdLst>
                <a:gd name="connsiteX0" fmla="*/ 406718 w 498164"/>
                <a:gd name="connsiteY0" fmla="*/ 10706 h 557489"/>
                <a:gd name="connsiteX1" fmla="*/ 498157 w 498164"/>
                <a:gd name="connsiteY1" fmla="*/ 169773 h 557489"/>
                <a:gd name="connsiteX2" fmla="*/ 346710 w 498164"/>
                <a:gd name="connsiteY2" fmla="*/ 557441 h 557489"/>
                <a:gd name="connsiteX3" fmla="*/ 0 w 498164"/>
                <a:gd name="connsiteY3" fmla="*/ 437426 h 557489"/>
                <a:gd name="connsiteX4" fmla="*/ 115252 w 498164"/>
                <a:gd name="connsiteY4" fmla="*/ 222161 h 557489"/>
                <a:gd name="connsiteX5" fmla="*/ 406718 w 498164"/>
                <a:gd name="connsiteY5" fmla="*/ 10706 h 55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64" h="557489">
                  <a:moveTo>
                    <a:pt x="406718" y="10706"/>
                  </a:moveTo>
                  <a:cubicBezTo>
                    <a:pt x="406718" y="10706"/>
                    <a:pt x="499110" y="88811"/>
                    <a:pt x="498157" y="169773"/>
                  </a:cubicBezTo>
                  <a:cubicBezTo>
                    <a:pt x="497205" y="250736"/>
                    <a:pt x="350520" y="553631"/>
                    <a:pt x="346710" y="557441"/>
                  </a:cubicBezTo>
                  <a:cubicBezTo>
                    <a:pt x="342900" y="560298"/>
                    <a:pt x="0" y="437426"/>
                    <a:pt x="0" y="437426"/>
                  </a:cubicBezTo>
                  <a:cubicBezTo>
                    <a:pt x="0" y="437426"/>
                    <a:pt x="52388" y="306933"/>
                    <a:pt x="115252" y="222161"/>
                  </a:cubicBezTo>
                  <a:cubicBezTo>
                    <a:pt x="181927" y="133578"/>
                    <a:pt x="321945" y="-45492"/>
                    <a:pt x="406718" y="10706"/>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19" name="图形 386">
              <a:extLst>
                <a:ext uri="{FF2B5EF4-FFF2-40B4-BE49-F238E27FC236}">
                  <a16:creationId xmlns:a16="http://schemas.microsoft.com/office/drawing/2014/main" id="{403E5246-DD49-4FCD-B5CE-4433E7CBB414}"/>
                </a:ext>
              </a:extLst>
            </p:cNvPr>
            <p:cNvSpPr/>
            <p:nvPr/>
          </p:nvSpPr>
          <p:spPr>
            <a:xfrm>
              <a:off x="8267601" y="4747063"/>
              <a:ext cx="714220" cy="843578"/>
            </a:xfrm>
            <a:custGeom>
              <a:avLst/>
              <a:gdLst>
                <a:gd name="connsiteX0" fmla="*/ 185127 w 714220"/>
                <a:gd name="connsiteY0" fmla="*/ 809145 h 843578"/>
                <a:gd name="connsiteX1" fmla="*/ 112737 w 714220"/>
                <a:gd name="connsiteY1" fmla="*/ 737708 h 843578"/>
                <a:gd name="connsiteX2" fmla="*/ 43204 w 714220"/>
                <a:gd name="connsiteY2" fmla="*/ 529110 h 843578"/>
                <a:gd name="connsiteX3" fmla="*/ 377532 w 714220"/>
                <a:gd name="connsiteY3" fmla="*/ 1425 h 843578"/>
                <a:gd name="connsiteX4" fmla="*/ 712812 w 714220"/>
                <a:gd name="connsiteY4" fmla="*/ 375758 h 843578"/>
                <a:gd name="connsiteX5" fmla="*/ 581367 w 714220"/>
                <a:gd name="connsiteY5" fmla="*/ 632933 h 843578"/>
                <a:gd name="connsiteX6" fmla="*/ 455637 w 714220"/>
                <a:gd name="connsiteY6" fmla="*/ 792000 h 843578"/>
                <a:gd name="connsiteX7" fmla="*/ 357529 w 714220"/>
                <a:gd name="connsiteY7" fmla="*/ 840578 h 843578"/>
                <a:gd name="connsiteX8" fmla="*/ 272757 w 714220"/>
                <a:gd name="connsiteY8" fmla="*/ 825338 h 843578"/>
                <a:gd name="connsiteX9" fmla="*/ 185127 w 714220"/>
                <a:gd name="connsiteY9" fmla="*/ 809145 h 84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220" h="843578">
                  <a:moveTo>
                    <a:pt x="185127" y="809145"/>
                  </a:moveTo>
                  <a:cubicBezTo>
                    <a:pt x="142264" y="803430"/>
                    <a:pt x="115594" y="780570"/>
                    <a:pt x="112737" y="737708"/>
                  </a:cubicBezTo>
                  <a:cubicBezTo>
                    <a:pt x="107022" y="661508"/>
                    <a:pt x="75589" y="595785"/>
                    <a:pt x="43204" y="529110"/>
                  </a:cubicBezTo>
                  <a:cubicBezTo>
                    <a:pt x="-78716" y="279555"/>
                    <a:pt x="65112" y="-23340"/>
                    <a:pt x="377532" y="1425"/>
                  </a:cubicBezTo>
                  <a:cubicBezTo>
                    <a:pt x="588987" y="18570"/>
                    <a:pt x="729957" y="170018"/>
                    <a:pt x="712812" y="375758"/>
                  </a:cubicBezTo>
                  <a:cubicBezTo>
                    <a:pt x="704239" y="475770"/>
                    <a:pt x="657567" y="568163"/>
                    <a:pt x="581367" y="632933"/>
                  </a:cubicBezTo>
                  <a:cubicBezTo>
                    <a:pt x="528979" y="678653"/>
                    <a:pt x="483259" y="727230"/>
                    <a:pt x="455637" y="792000"/>
                  </a:cubicBezTo>
                  <a:cubicBezTo>
                    <a:pt x="437539" y="833910"/>
                    <a:pt x="404202" y="851055"/>
                    <a:pt x="357529" y="840578"/>
                  </a:cubicBezTo>
                  <a:cubicBezTo>
                    <a:pt x="329907" y="833910"/>
                    <a:pt x="301332" y="830100"/>
                    <a:pt x="272757" y="825338"/>
                  </a:cubicBezTo>
                  <a:cubicBezTo>
                    <a:pt x="244182" y="819623"/>
                    <a:pt x="214654" y="812955"/>
                    <a:pt x="185127" y="80914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0" name="图形 386">
              <a:extLst>
                <a:ext uri="{FF2B5EF4-FFF2-40B4-BE49-F238E27FC236}">
                  <a16:creationId xmlns:a16="http://schemas.microsoft.com/office/drawing/2014/main" id="{4DD3E900-C354-4ABA-BA7C-02C74F9BD8E0}"/>
                </a:ext>
              </a:extLst>
            </p:cNvPr>
            <p:cNvSpPr/>
            <p:nvPr/>
          </p:nvSpPr>
          <p:spPr>
            <a:xfrm>
              <a:off x="8262529" y="4742136"/>
              <a:ext cx="724217" cy="853124"/>
            </a:xfrm>
            <a:custGeom>
              <a:avLst/>
              <a:gdLst>
                <a:gd name="connsiteX0" fmla="*/ 388319 w 724217"/>
                <a:gd name="connsiteY0" fmla="*/ 853124 h 853124"/>
                <a:gd name="connsiteX1" fmla="*/ 361649 w 724217"/>
                <a:gd name="connsiteY1" fmla="*/ 850267 h 853124"/>
                <a:gd name="connsiteX2" fmla="*/ 303546 w 724217"/>
                <a:gd name="connsiteY2" fmla="*/ 839789 h 853124"/>
                <a:gd name="connsiteX3" fmla="*/ 277829 w 724217"/>
                <a:gd name="connsiteY3" fmla="*/ 835027 h 853124"/>
                <a:gd name="connsiteX4" fmla="*/ 250206 w 724217"/>
                <a:gd name="connsiteY4" fmla="*/ 830264 h 853124"/>
                <a:gd name="connsiteX5" fmla="*/ 189246 w 724217"/>
                <a:gd name="connsiteY5" fmla="*/ 819787 h 853124"/>
                <a:gd name="connsiteX6" fmla="*/ 189246 w 724217"/>
                <a:gd name="connsiteY6" fmla="*/ 819787 h 853124"/>
                <a:gd name="connsiteX7" fmla="*/ 113046 w 724217"/>
                <a:gd name="connsiteY7" fmla="*/ 743587 h 853124"/>
                <a:gd name="connsiteX8" fmla="*/ 43514 w 724217"/>
                <a:gd name="connsiteY8" fmla="*/ 536894 h 853124"/>
                <a:gd name="connsiteX9" fmla="*/ 61611 w 724217"/>
                <a:gd name="connsiteY9" fmla="*/ 144464 h 853124"/>
                <a:gd name="connsiteX10" fmla="*/ 382604 w 724217"/>
                <a:gd name="connsiteY10" fmla="*/ 1589 h 853124"/>
                <a:gd name="connsiteX11" fmla="*/ 646446 w 724217"/>
                <a:gd name="connsiteY11" fmla="*/ 127319 h 853124"/>
                <a:gd name="connsiteX12" fmla="*/ 722646 w 724217"/>
                <a:gd name="connsiteY12" fmla="*/ 381637 h 853124"/>
                <a:gd name="connsiteX13" fmla="*/ 589296 w 724217"/>
                <a:gd name="connsiteY13" fmla="*/ 641669 h 853124"/>
                <a:gd name="connsiteX14" fmla="*/ 464519 w 724217"/>
                <a:gd name="connsiteY14" fmla="*/ 798832 h 853124"/>
                <a:gd name="connsiteX15" fmla="*/ 388319 w 724217"/>
                <a:gd name="connsiteY15" fmla="*/ 853124 h 853124"/>
                <a:gd name="connsiteX16" fmla="*/ 190199 w 724217"/>
                <a:gd name="connsiteY16" fmla="*/ 809309 h 853124"/>
                <a:gd name="connsiteX17" fmla="*/ 251159 w 724217"/>
                <a:gd name="connsiteY17" fmla="*/ 819787 h 853124"/>
                <a:gd name="connsiteX18" fmla="*/ 278781 w 724217"/>
                <a:gd name="connsiteY18" fmla="*/ 824549 h 853124"/>
                <a:gd name="connsiteX19" fmla="*/ 304499 w 724217"/>
                <a:gd name="connsiteY19" fmla="*/ 829312 h 853124"/>
                <a:gd name="connsiteX20" fmla="*/ 363554 w 724217"/>
                <a:gd name="connsiteY20" fmla="*/ 839789 h 853124"/>
                <a:gd name="connsiteX21" fmla="*/ 455946 w 724217"/>
                <a:gd name="connsiteY21" fmla="*/ 795022 h 853124"/>
                <a:gd name="connsiteX22" fmla="*/ 583581 w 724217"/>
                <a:gd name="connsiteY22" fmla="*/ 634049 h 853124"/>
                <a:gd name="connsiteX23" fmla="*/ 713121 w 724217"/>
                <a:gd name="connsiteY23" fmla="*/ 379732 h 853124"/>
                <a:gd name="connsiteX24" fmla="*/ 638826 w 724217"/>
                <a:gd name="connsiteY24" fmla="*/ 133034 h 853124"/>
                <a:gd name="connsiteX25" fmla="*/ 381651 w 724217"/>
                <a:gd name="connsiteY25" fmla="*/ 11114 h 853124"/>
                <a:gd name="connsiteX26" fmla="*/ 69231 w 724217"/>
                <a:gd name="connsiteY26" fmla="*/ 148274 h 853124"/>
                <a:gd name="connsiteX27" fmla="*/ 52086 w 724217"/>
                <a:gd name="connsiteY27" fmla="*/ 531179 h 853124"/>
                <a:gd name="connsiteX28" fmla="*/ 122571 w 724217"/>
                <a:gd name="connsiteY28" fmla="*/ 741682 h 853124"/>
                <a:gd name="connsiteX29" fmla="*/ 190199 w 724217"/>
                <a:gd name="connsiteY29" fmla="*/ 809309 h 853124"/>
                <a:gd name="connsiteX30" fmla="*/ 190199 w 724217"/>
                <a:gd name="connsiteY30" fmla="*/ 809309 h 85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217" h="853124">
                  <a:moveTo>
                    <a:pt x="388319" y="853124"/>
                  </a:moveTo>
                  <a:cubicBezTo>
                    <a:pt x="379746" y="853124"/>
                    <a:pt x="370221" y="852172"/>
                    <a:pt x="361649" y="850267"/>
                  </a:cubicBezTo>
                  <a:cubicBezTo>
                    <a:pt x="342599" y="845504"/>
                    <a:pt x="322596" y="842647"/>
                    <a:pt x="303546" y="839789"/>
                  </a:cubicBezTo>
                  <a:cubicBezTo>
                    <a:pt x="294974" y="837884"/>
                    <a:pt x="286401" y="836932"/>
                    <a:pt x="277829" y="835027"/>
                  </a:cubicBezTo>
                  <a:lnTo>
                    <a:pt x="250206" y="830264"/>
                  </a:lnTo>
                  <a:cubicBezTo>
                    <a:pt x="230204" y="826454"/>
                    <a:pt x="210201" y="822644"/>
                    <a:pt x="189246" y="819787"/>
                  </a:cubicBezTo>
                  <a:lnTo>
                    <a:pt x="189246" y="819787"/>
                  </a:lnTo>
                  <a:cubicBezTo>
                    <a:pt x="142574" y="813119"/>
                    <a:pt x="115904" y="786449"/>
                    <a:pt x="113046" y="743587"/>
                  </a:cubicBezTo>
                  <a:cubicBezTo>
                    <a:pt x="107331" y="666434"/>
                    <a:pt x="74946" y="600712"/>
                    <a:pt x="43514" y="536894"/>
                  </a:cubicBezTo>
                  <a:cubicBezTo>
                    <a:pt x="-20304" y="405449"/>
                    <a:pt x="-13636" y="254954"/>
                    <a:pt x="61611" y="144464"/>
                  </a:cubicBezTo>
                  <a:cubicBezTo>
                    <a:pt x="131144" y="40642"/>
                    <a:pt x="245444" y="-9841"/>
                    <a:pt x="382604" y="1589"/>
                  </a:cubicBezTo>
                  <a:cubicBezTo>
                    <a:pt x="491189" y="10162"/>
                    <a:pt x="584534" y="54929"/>
                    <a:pt x="646446" y="127319"/>
                  </a:cubicBezTo>
                  <a:cubicBezTo>
                    <a:pt x="704549" y="195899"/>
                    <a:pt x="731219" y="283529"/>
                    <a:pt x="722646" y="381637"/>
                  </a:cubicBezTo>
                  <a:cubicBezTo>
                    <a:pt x="714074" y="482602"/>
                    <a:pt x="666449" y="575947"/>
                    <a:pt x="589296" y="641669"/>
                  </a:cubicBezTo>
                  <a:cubicBezTo>
                    <a:pt x="544529" y="681674"/>
                    <a:pt x="494046" y="731204"/>
                    <a:pt x="464519" y="798832"/>
                  </a:cubicBezTo>
                  <a:cubicBezTo>
                    <a:pt x="449279" y="834074"/>
                    <a:pt x="423561" y="853124"/>
                    <a:pt x="388319" y="853124"/>
                  </a:cubicBezTo>
                  <a:close/>
                  <a:moveTo>
                    <a:pt x="190199" y="809309"/>
                  </a:moveTo>
                  <a:cubicBezTo>
                    <a:pt x="210201" y="812167"/>
                    <a:pt x="231156" y="815977"/>
                    <a:pt x="251159" y="819787"/>
                  </a:cubicBezTo>
                  <a:lnTo>
                    <a:pt x="278781" y="824549"/>
                  </a:lnTo>
                  <a:cubicBezTo>
                    <a:pt x="287354" y="826454"/>
                    <a:pt x="295926" y="827407"/>
                    <a:pt x="304499" y="829312"/>
                  </a:cubicBezTo>
                  <a:cubicBezTo>
                    <a:pt x="323549" y="832169"/>
                    <a:pt x="343551" y="835979"/>
                    <a:pt x="363554" y="839789"/>
                  </a:cubicBezTo>
                  <a:cubicBezTo>
                    <a:pt x="407369" y="849314"/>
                    <a:pt x="438801" y="835027"/>
                    <a:pt x="455946" y="795022"/>
                  </a:cubicBezTo>
                  <a:cubicBezTo>
                    <a:pt x="486426" y="725489"/>
                    <a:pt x="537861" y="675007"/>
                    <a:pt x="583581" y="634049"/>
                  </a:cubicBezTo>
                  <a:cubicBezTo>
                    <a:pt x="658829" y="570232"/>
                    <a:pt x="705501" y="478792"/>
                    <a:pt x="713121" y="379732"/>
                  </a:cubicBezTo>
                  <a:cubicBezTo>
                    <a:pt x="720741" y="284482"/>
                    <a:pt x="695976" y="198757"/>
                    <a:pt x="638826" y="133034"/>
                  </a:cubicBezTo>
                  <a:cubicBezTo>
                    <a:pt x="578819" y="62549"/>
                    <a:pt x="487379" y="19687"/>
                    <a:pt x="381651" y="11114"/>
                  </a:cubicBezTo>
                  <a:cubicBezTo>
                    <a:pt x="248301" y="637"/>
                    <a:pt x="136859" y="50167"/>
                    <a:pt x="69231" y="148274"/>
                  </a:cubicBezTo>
                  <a:cubicBezTo>
                    <a:pt x="-4111" y="255907"/>
                    <a:pt x="-10779" y="402592"/>
                    <a:pt x="52086" y="531179"/>
                  </a:cubicBezTo>
                  <a:cubicBezTo>
                    <a:pt x="83519" y="595949"/>
                    <a:pt x="116856" y="663577"/>
                    <a:pt x="122571" y="741682"/>
                  </a:cubicBezTo>
                  <a:cubicBezTo>
                    <a:pt x="124476" y="780734"/>
                    <a:pt x="148289" y="803594"/>
                    <a:pt x="190199" y="809309"/>
                  </a:cubicBezTo>
                  <a:lnTo>
                    <a:pt x="190199" y="809309"/>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1" name="图形 386">
              <a:extLst>
                <a:ext uri="{FF2B5EF4-FFF2-40B4-BE49-F238E27FC236}">
                  <a16:creationId xmlns:a16="http://schemas.microsoft.com/office/drawing/2014/main" id="{8962B84D-69FA-428A-A69C-9A6C8B8F9574}"/>
                </a:ext>
              </a:extLst>
            </p:cNvPr>
            <p:cNvSpPr/>
            <p:nvPr/>
          </p:nvSpPr>
          <p:spPr>
            <a:xfrm>
              <a:off x="8381626" y="5550829"/>
              <a:ext cx="305081" cy="126995"/>
            </a:xfrm>
            <a:custGeom>
              <a:avLst/>
              <a:gdLst>
                <a:gd name="connsiteX0" fmla="*/ 258744 w 305081"/>
                <a:gd name="connsiteY0" fmla="*/ 126347 h 126995"/>
                <a:gd name="connsiteX1" fmla="*/ 31097 w 305081"/>
                <a:gd name="connsiteY1" fmla="*/ 86342 h 126995"/>
                <a:gd name="connsiteX2" fmla="*/ 617 w 305081"/>
                <a:gd name="connsiteY2" fmla="*/ 42527 h 126995"/>
                <a:gd name="connsiteX3" fmla="*/ 2522 w 305081"/>
                <a:gd name="connsiteY3" fmla="*/ 31097 h 126995"/>
                <a:gd name="connsiteX4" fmla="*/ 46337 w 305081"/>
                <a:gd name="connsiteY4" fmla="*/ 617 h 126995"/>
                <a:gd name="connsiteX5" fmla="*/ 273984 w 305081"/>
                <a:gd name="connsiteY5" fmla="*/ 40622 h 126995"/>
                <a:gd name="connsiteX6" fmla="*/ 304464 w 305081"/>
                <a:gd name="connsiteY6" fmla="*/ 84437 h 126995"/>
                <a:gd name="connsiteX7" fmla="*/ 302559 w 305081"/>
                <a:gd name="connsiteY7" fmla="*/ 95867 h 126995"/>
                <a:gd name="connsiteX8" fmla="*/ 258744 w 305081"/>
                <a:gd name="connsiteY8" fmla="*/ 126347 h 12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081" h="126995">
                  <a:moveTo>
                    <a:pt x="258744" y="126347"/>
                  </a:moveTo>
                  <a:lnTo>
                    <a:pt x="31097" y="86342"/>
                  </a:lnTo>
                  <a:cubicBezTo>
                    <a:pt x="11094" y="82532"/>
                    <a:pt x="-3193" y="63482"/>
                    <a:pt x="617" y="42527"/>
                  </a:cubicBezTo>
                  <a:lnTo>
                    <a:pt x="2522" y="31097"/>
                  </a:lnTo>
                  <a:cubicBezTo>
                    <a:pt x="6332" y="11094"/>
                    <a:pt x="25382" y="-3193"/>
                    <a:pt x="46337" y="617"/>
                  </a:cubicBezTo>
                  <a:lnTo>
                    <a:pt x="273984" y="40622"/>
                  </a:lnTo>
                  <a:cubicBezTo>
                    <a:pt x="293987" y="44432"/>
                    <a:pt x="308274" y="63482"/>
                    <a:pt x="304464" y="84437"/>
                  </a:cubicBezTo>
                  <a:lnTo>
                    <a:pt x="302559" y="95867"/>
                  </a:lnTo>
                  <a:cubicBezTo>
                    <a:pt x="297797" y="116822"/>
                    <a:pt x="278747" y="130157"/>
                    <a:pt x="258744" y="12634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2" name="图形 386">
              <a:extLst>
                <a:ext uri="{FF2B5EF4-FFF2-40B4-BE49-F238E27FC236}">
                  <a16:creationId xmlns:a16="http://schemas.microsoft.com/office/drawing/2014/main" id="{2C38D557-2147-47F2-AD3E-F02C7CB7C30B}"/>
                </a:ext>
              </a:extLst>
            </p:cNvPr>
            <p:cNvSpPr/>
            <p:nvPr/>
          </p:nvSpPr>
          <p:spPr>
            <a:xfrm>
              <a:off x="8377732" y="5547052"/>
              <a:ext cx="313703" cy="135838"/>
            </a:xfrm>
            <a:custGeom>
              <a:avLst/>
              <a:gdLst>
                <a:gd name="connsiteX0" fmla="*/ 269305 w 313703"/>
                <a:gd name="connsiteY0" fmla="*/ 135839 h 135838"/>
                <a:gd name="connsiteX1" fmla="*/ 261685 w 313703"/>
                <a:gd name="connsiteY1" fmla="*/ 134886 h 135838"/>
                <a:gd name="connsiteX2" fmla="*/ 34990 w 313703"/>
                <a:gd name="connsiteY2" fmla="*/ 94881 h 135838"/>
                <a:gd name="connsiteX3" fmla="*/ 7368 w 313703"/>
                <a:gd name="connsiteY3" fmla="*/ 77736 h 135838"/>
                <a:gd name="connsiteX4" fmla="*/ 700 w 313703"/>
                <a:gd name="connsiteY4" fmla="*/ 46304 h 135838"/>
                <a:gd name="connsiteX5" fmla="*/ 2605 w 313703"/>
                <a:gd name="connsiteY5" fmla="*/ 34873 h 135838"/>
                <a:gd name="connsiteX6" fmla="*/ 51183 w 313703"/>
                <a:gd name="connsiteY6" fmla="*/ 583 h 135838"/>
                <a:gd name="connsiteX7" fmla="*/ 278830 w 313703"/>
                <a:gd name="connsiteY7" fmla="*/ 40589 h 135838"/>
                <a:gd name="connsiteX8" fmla="*/ 313120 w 313703"/>
                <a:gd name="connsiteY8" fmla="*/ 89166 h 135838"/>
                <a:gd name="connsiteX9" fmla="*/ 311215 w 313703"/>
                <a:gd name="connsiteY9" fmla="*/ 100596 h 135838"/>
                <a:gd name="connsiteX10" fmla="*/ 269305 w 313703"/>
                <a:gd name="connsiteY10" fmla="*/ 135839 h 135838"/>
                <a:gd name="connsiteX11" fmla="*/ 43563 w 313703"/>
                <a:gd name="connsiteY11" fmla="*/ 9156 h 135838"/>
                <a:gd name="connsiteX12" fmla="*/ 11178 w 313703"/>
                <a:gd name="connsiteY12" fmla="*/ 35826 h 135838"/>
                <a:gd name="connsiteX13" fmla="*/ 9273 w 313703"/>
                <a:gd name="connsiteY13" fmla="*/ 47256 h 135838"/>
                <a:gd name="connsiteX14" fmla="*/ 34990 w 313703"/>
                <a:gd name="connsiteY14" fmla="*/ 85356 h 135838"/>
                <a:gd name="connsiteX15" fmla="*/ 34990 w 313703"/>
                <a:gd name="connsiteY15" fmla="*/ 85356 h 135838"/>
                <a:gd name="connsiteX16" fmla="*/ 34990 w 313703"/>
                <a:gd name="connsiteY16" fmla="*/ 85356 h 135838"/>
                <a:gd name="connsiteX17" fmla="*/ 261685 w 313703"/>
                <a:gd name="connsiteY17" fmla="*/ 126314 h 135838"/>
                <a:gd name="connsiteX18" fmla="*/ 299785 w 313703"/>
                <a:gd name="connsiteY18" fmla="*/ 99643 h 135838"/>
                <a:gd name="connsiteX19" fmla="*/ 299785 w 313703"/>
                <a:gd name="connsiteY19" fmla="*/ 99643 h 135838"/>
                <a:gd name="connsiteX20" fmla="*/ 301690 w 313703"/>
                <a:gd name="connsiteY20" fmla="*/ 88214 h 135838"/>
                <a:gd name="connsiteX21" fmla="*/ 275020 w 313703"/>
                <a:gd name="connsiteY21" fmla="*/ 50114 h 135838"/>
                <a:gd name="connsiteX22" fmla="*/ 47373 w 313703"/>
                <a:gd name="connsiteY22" fmla="*/ 10108 h 135838"/>
                <a:gd name="connsiteX23" fmla="*/ 43563 w 313703"/>
                <a:gd name="connsiteY23" fmla="*/ 9156 h 135838"/>
                <a:gd name="connsiteX24" fmla="*/ 43563 w 313703"/>
                <a:gd name="connsiteY24" fmla="*/ 9156 h 13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3703" h="135838">
                  <a:moveTo>
                    <a:pt x="269305" y="135839"/>
                  </a:moveTo>
                  <a:cubicBezTo>
                    <a:pt x="266448" y="135839"/>
                    <a:pt x="264543" y="135839"/>
                    <a:pt x="261685" y="134886"/>
                  </a:cubicBezTo>
                  <a:lnTo>
                    <a:pt x="34990" y="94881"/>
                  </a:lnTo>
                  <a:cubicBezTo>
                    <a:pt x="23560" y="92976"/>
                    <a:pt x="14035" y="86308"/>
                    <a:pt x="7368" y="77736"/>
                  </a:cubicBezTo>
                  <a:cubicBezTo>
                    <a:pt x="700" y="68211"/>
                    <a:pt x="-1205" y="56781"/>
                    <a:pt x="700" y="46304"/>
                  </a:cubicBezTo>
                  <a:lnTo>
                    <a:pt x="2605" y="34873"/>
                  </a:lnTo>
                  <a:cubicBezTo>
                    <a:pt x="6415" y="12014"/>
                    <a:pt x="28323" y="-3227"/>
                    <a:pt x="51183" y="583"/>
                  </a:cubicBezTo>
                  <a:lnTo>
                    <a:pt x="278830" y="40589"/>
                  </a:lnTo>
                  <a:cubicBezTo>
                    <a:pt x="301690" y="44398"/>
                    <a:pt x="316930" y="66306"/>
                    <a:pt x="313120" y="89166"/>
                  </a:cubicBezTo>
                  <a:lnTo>
                    <a:pt x="311215" y="100596"/>
                  </a:lnTo>
                  <a:cubicBezTo>
                    <a:pt x="307405" y="120598"/>
                    <a:pt x="289308" y="135839"/>
                    <a:pt x="269305" y="135839"/>
                  </a:cubicBezTo>
                  <a:close/>
                  <a:moveTo>
                    <a:pt x="43563" y="9156"/>
                  </a:moveTo>
                  <a:cubicBezTo>
                    <a:pt x="27370" y="9156"/>
                    <a:pt x="14035" y="20586"/>
                    <a:pt x="11178" y="35826"/>
                  </a:cubicBezTo>
                  <a:lnTo>
                    <a:pt x="9273" y="47256"/>
                  </a:lnTo>
                  <a:cubicBezTo>
                    <a:pt x="6415" y="65354"/>
                    <a:pt x="17845" y="81546"/>
                    <a:pt x="34990" y="85356"/>
                  </a:cubicBezTo>
                  <a:cubicBezTo>
                    <a:pt x="34990" y="85356"/>
                    <a:pt x="34990" y="85356"/>
                    <a:pt x="34990" y="85356"/>
                  </a:cubicBezTo>
                  <a:lnTo>
                    <a:pt x="34990" y="85356"/>
                  </a:lnTo>
                  <a:lnTo>
                    <a:pt x="261685" y="126314"/>
                  </a:lnTo>
                  <a:cubicBezTo>
                    <a:pt x="279783" y="129171"/>
                    <a:pt x="295975" y="117741"/>
                    <a:pt x="299785" y="99643"/>
                  </a:cubicBezTo>
                  <a:cubicBezTo>
                    <a:pt x="299785" y="99643"/>
                    <a:pt x="299785" y="99643"/>
                    <a:pt x="299785" y="99643"/>
                  </a:cubicBezTo>
                  <a:lnTo>
                    <a:pt x="301690" y="88214"/>
                  </a:lnTo>
                  <a:cubicBezTo>
                    <a:pt x="304548" y="70116"/>
                    <a:pt x="293118" y="53923"/>
                    <a:pt x="275020" y="50114"/>
                  </a:cubicBezTo>
                  <a:lnTo>
                    <a:pt x="47373" y="10108"/>
                  </a:lnTo>
                  <a:cubicBezTo>
                    <a:pt x="47373" y="9156"/>
                    <a:pt x="45468" y="9156"/>
                    <a:pt x="43563" y="9156"/>
                  </a:cubicBezTo>
                  <a:lnTo>
                    <a:pt x="43563" y="9156"/>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3" name="图形 386">
              <a:extLst>
                <a:ext uri="{FF2B5EF4-FFF2-40B4-BE49-F238E27FC236}">
                  <a16:creationId xmlns:a16="http://schemas.microsoft.com/office/drawing/2014/main" id="{D094E9B1-8F04-43FF-B443-AFC1F8FE01FC}"/>
                </a:ext>
              </a:extLst>
            </p:cNvPr>
            <p:cNvSpPr/>
            <p:nvPr/>
          </p:nvSpPr>
          <p:spPr>
            <a:xfrm>
              <a:off x="8366386" y="5636554"/>
              <a:ext cx="305081" cy="126995"/>
            </a:xfrm>
            <a:custGeom>
              <a:avLst/>
              <a:gdLst>
                <a:gd name="connsiteX0" fmla="*/ 258744 w 305081"/>
                <a:gd name="connsiteY0" fmla="*/ 126347 h 126995"/>
                <a:gd name="connsiteX1" fmla="*/ 31097 w 305081"/>
                <a:gd name="connsiteY1" fmla="*/ 86342 h 126995"/>
                <a:gd name="connsiteX2" fmla="*/ 617 w 305081"/>
                <a:gd name="connsiteY2" fmla="*/ 42527 h 126995"/>
                <a:gd name="connsiteX3" fmla="*/ 2522 w 305081"/>
                <a:gd name="connsiteY3" fmla="*/ 31097 h 126995"/>
                <a:gd name="connsiteX4" fmla="*/ 46337 w 305081"/>
                <a:gd name="connsiteY4" fmla="*/ 617 h 126995"/>
                <a:gd name="connsiteX5" fmla="*/ 273984 w 305081"/>
                <a:gd name="connsiteY5" fmla="*/ 40622 h 126995"/>
                <a:gd name="connsiteX6" fmla="*/ 304464 w 305081"/>
                <a:gd name="connsiteY6" fmla="*/ 84437 h 126995"/>
                <a:gd name="connsiteX7" fmla="*/ 302559 w 305081"/>
                <a:gd name="connsiteY7" fmla="*/ 95867 h 126995"/>
                <a:gd name="connsiteX8" fmla="*/ 258744 w 305081"/>
                <a:gd name="connsiteY8" fmla="*/ 126347 h 12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081" h="126995">
                  <a:moveTo>
                    <a:pt x="258744" y="126347"/>
                  </a:moveTo>
                  <a:lnTo>
                    <a:pt x="31097" y="86342"/>
                  </a:lnTo>
                  <a:cubicBezTo>
                    <a:pt x="11094" y="82532"/>
                    <a:pt x="-3193" y="63482"/>
                    <a:pt x="617" y="42527"/>
                  </a:cubicBezTo>
                  <a:lnTo>
                    <a:pt x="2522" y="31097"/>
                  </a:lnTo>
                  <a:cubicBezTo>
                    <a:pt x="6332" y="11094"/>
                    <a:pt x="25382" y="-3193"/>
                    <a:pt x="46337" y="617"/>
                  </a:cubicBezTo>
                  <a:lnTo>
                    <a:pt x="273984" y="40622"/>
                  </a:lnTo>
                  <a:cubicBezTo>
                    <a:pt x="293987" y="44432"/>
                    <a:pt x="308274" y="63482"/>
                    <a:pt x="304464" y="84437"/>
                  </a:cubicBezTo>
                  <a:lnTo>
                    <a:pt x="302559" y="95867"/>
                  </a:lnTo>
                  <a:cubicBezTo>
                    <a:pt x="298749" y="116822"/>
                    <a:pt x="278747" y="130157"/>
                    <a:pt x="258744" y="12634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4" name="图形 386">
              <a:extLst>
                <a:ext uri="{FF2B5EF4-FFF2-40B4-BE49-F238E27FC236}">
                  <a16:creationId xmlns:a16="http://schemas.microsoft.com/office/drawing/2014/main" id="{20971AA2-D5C8-48A9-BED6-5977BABD3CD7}"/>
                </a:ext>
              </a:extLst>
            </p:cNvPr>
            <p:cNvSpPr/>
            <p:nvPr/>
          </p:nvSpPr>
          <p:spPr>
            <a:xfrm>
              <a:off x="8361540" y="5632777"/>
              <a:ext cx="313703" cy="135838"/>
            </a:xfrm>
            <a:custGeom>
              <a:avLst/>
              <a:gdLst>
                <a:gd name="connsiteX0" fmla="*/ 270258 w 313703"/>
                <a:gd name="connsiteY0" fmla="*/ 135839 h 135838"/>
                <a:gd name="connsiteX1" fmla="*/ 262638 w 313703"/>
                <a:gd name="connsiteY1" fmla="*/ 134886 h 135838"/>
                <a:gd name="connsiteX2" fmla="*/ 34990 w 313703"/>
                <a:gd name="connsiteY2" fmla="*/ 94881 h 135838"/>
                <a:gd name="connsiteX3" fmla="*/ 7368 w 313703"/>
                <a:gd name="connsiteY3" fmla="*/ 77736 h 135838"/>
                <a:gd name="connsiteX4" fmla="*/ 700 w 313703"/>
                <a:gd name="connsiteY4" fmla="*/ 46304 h 135838"/>
                <a:gd name="connsiteX5" fmla="*/ 2605 w 313703"/>
                <a:gd name="connsiteY5" fmla="*/ 34873 h 135838"/>
                <a:gd name="connsiteX6" fmla="*/ 51183 w 313703"/>
                <a:gd name="connsiteY6" fmla="*/ 583 h 135838"/>
                <a:gd name="connsiteX7" fmla="*/ 51183 w 313703"/>
                <a:gd name="connsiteY7" fmla="*/ 583 h 135838"/>
                <a:gd name="connsiteX8" fmla="*/ 278830 w 313703"/>
                <a:gd name="connsiteY8" fmla="*/ 40589 h 135838"/>
                <a:gd name="connsiteX9" fmla="*/ 313120 w 313703"/>
                <a:gd name="connsiteY9" fmla="*/ 89166 h 135838"/>
                <a:gd name="connsiteX10" fmla="*/ 311215 w 313703"/>
                <a:gd name="connsiteY10" fmla="*/ 100596 h 135838"/>
                <a:gd name="connsiteX11" fmla="*/ 270258 w 313703"/>
                <a:gd name="connsiteY11" fmla="*/ 135839 h 135838"/>
                <a:gd name="connsiteX12" fmla="*/ 44515 w 313703"/>
                <a:gd name="connsiteY12" fmla="*/ 9156 h 135838"/>
                <a:gd name="connsiteX13" fmla="*/ 12130 w 313703"/>
                <a:gd name="connsiteY13" fmla="*/ 35826 h 135838"/>
                <a:gd name="connsiteX14" fmla="*/ 10225 w 313703"/>
                <a:gd name="connsiteY14" fmla="*/ 47256 h 135838"/>
                <a:gd name="connsiteX15" fmla="*/ 36895 w 313703"/>
                <a:gd name="connsiteY15" fmla="*/ 85356 h 135838"/>
                <a:gd name="connsiteX16" fmla="*/ 36895 w 313703"/>
                <a:gd name="connsiteY16" fmla="*/ 85356 h 135838"/>
                <a:gd name="connsiteX17" fmla="*/ 264543 w 313703"/>
                <a:gd name="connsiteY17" fmla="*/ 125361 h 135838"/>
                <a:gd name="connsiteX18" fmla="*/ 302643 w 313703"/>
                <a:gd name="connsiteY18" fmla="*/ 98691 h 135838"/>
                <a:gd name="connsiteX19" fmla="*/ 304548 w 313703"/>
                <a:gd name="connsiteY19" fmla="*/ 87261 h 135838"/>
                <a:gd name="connsiteX20" fmla="*/ 277878 w 313703"/>
                <a:gd name="connsiteY20" fmla="*/ 49161 h 135838"/>
                <a:gd name="connsiteX21" fmla="*/ 277878 w 313703"/>
                <a:gd name="connsiteY21" fmla="*/ 49161 h 135838"/>
                <a:gd name="connsiteX22" fmla="*/ 50230 w 313703"/>
                <a:gd name="connsiteY22" fmla="*/ 9156 h 135838"/>
                <a:gd name="connsiteX23" fmla="*/ 44515 w 313703"/>
                <a:gd name="connsiteY23" fmla="*/ 9156 h 13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3703" h="135838">
                  <a:moveTo>
                    <a:pt x="270258" y="135839"/>
                  </a:moveTo>
                  <a:cubicBezTo>
                    <a:pt x="267400" y="135839"/>
                    <a:pt x="265495" y="135839"/>
                    <a:pt x="262638" y="134886"/>
                  </a:cubicBezTo>
                  <a:lnTo>
                    <a:pt x="34990" y="94881"/>
                  </a:lnTo>
                  <a:cubicBezTo>
                    <a:pt x="23560" y="92976"/>
                    <a:pt x="14035" y="86308"/>
                    <a:pt x="7368" y="77736"/>
                  </a:cubicBezTo>
                  <a:cubicBezTo>
                    <a:pt x="700" y="68211"/>
                    <a:pt x="-1205" y="56781"/>
                    <a:pt x="700" y="46304"/>
                  </a:cubicBezTo>
                  <a:lnTo>
                    <a:pt x="2605" y="34873"/>
                  </a:lnTo>
                  <a:cubicBezTo>
                    <a:pt x="6415" y="12014"/>
                    <a:pt x="28323" y="-3227"/>
                    <a:pt x="51183" y="583"/>
                  </a:cubicBezTo>
                  <a:cubicBezTo>
                    <a:pt x="51183" y="583"/>
                    <a:pt x="51183" y="583"/>
                    <a:pt x="51183" y="583"/>
                  </a:cubicBezTo>
                  <a:lnTo>
                    <a:pt x="278830" y="40589"/>
                  </a:lnTo>
                  <a:cubicBezTo>
                    <a:pt x="301690" y="44398"/>
                    <a:pt x="316930" y="66306"/>
                    <a:pt x="313120" y="89166"/>
                  </a:cubicBezTo>
                  <a:lnTo>
                    <a:pt x="311215" y="100596"/>
                  </a:lnTo>
                  <a:cubicBezTo>
                    <a:pt x="307405" y="121551"/>
                    <a:pt x="290260" y="135839"/>
                    <a:pt x="270258" y="135839"/>
                  </a:cubicBezTo>
                  <a:close/>
                  <a:moveTo>
                    <a:pt x="44515" y="9156"/>
                  </a:moveTo>
                  <a:cubicBezTo>
                    <a:pt x="28323" y="9156"/>
                    <a:pt x="14988" y="20586"/>
                    <a:pt x="12130" y="35826"/>
                  </a:cubicBezTo>
                  <a:lnTo>
                    <a:pt x="10225" y="47256"/>
                  </a:lnTo>
                  <a:cubicBezTo>
                    <a:pt x="7368" y="65354"/>
                    <a:pt x="18798" y="81546"/>
                    <a:pt x="36895" y="85356"/>
                  </a:cubicBezTo>
                  <a:lnTo>
                    <a:pt x="36895" y="85356"/>
                  </a:lnTo>
                  <a:lnTo>
                    <a:pt x="264543" y="125361"/>
                  </a:lnTo>
                  <a:cubicBezTo>
                    <a:pt x="282640" y="128218"/>
                    <a:pt x="298833" y="116789"/>
                    <a:pt x="302643" y="98691"/>
                  </a:cubicBezTo>
                  <a:lnTo>
                    <a:pt x="304548" y="87261"/>
                  </a:lnTo>
                  <a:cubicBezTo>
                    <a:pt x="307405" y="69164"/>
                    <a:pt x="295975" y="52971"/>
                    <a:pt x="277878" y="49161"/>
                  </a:cubicBezTo>
                  <a:cubicBezTo>
                    <a:pt x="277878" y="49161"/>
                    <a:pt x="277878" y="49161"/>
                    <a:pt x="277878" y="49161"/>
                  </a:cubicBezTo>
                  <a:lnTo>
                    <a:pt x="50230" y="9156"/>
                  </a:lnTo>
                  <a:cubicBezTo>
                    <a:pt x="48325" y="9156"/>
                    <a:pt x="46420" y="9156"/>
                    <a:pt x="44515" y="915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5" name="图形 386">
              <a:extLst>
                <a:ext uri="{FF2B5EF4-FFF2-40B4-BE49-F238E27FC236}">
                  <a16:creationId xmlns:a16="http://schemas.microsoft.com/office/drawing/2014/main" id="{70F82DB6-71C6-4D88-BAAB-C8F1D37145E2}"/>
                </a:ext>
              </a:extLst>
            </p:cNvPr>
            <p:cNvSpPr/>
            <p:nvPr/>
          </p:nvSpPr>
          <p:spPr>
            <a:xfrm>
              <a:off x="8394160" y="5722896"/>
              <a:ext cx="233827" cy="82601"/>
            </a:xfrm>
            <a:custGeom>
              <a:avLst/>
              <a:gdLst>
                <a:gd name="connsiteX0" fmla="*/ 465 w 233827"/>
                <a:gd name="connsiteY0" fmla="*/ 0 h 82601"/>
                <a:gd name="connsiteX1" fmla="*/ 107145 w 233827"/>
                <a:gd name="connsiteY1" fmla="*/ 79058 h 82601"/>
                <a:gd name="connsiteX2" fmla="*/ 233827 w 233827"/>
                <a:gd name="connsiteY2" fmla="*/ 40958 h 82601"/>
                <a:gd name="connsiteX3" fmla="*/ 465 w 233827"/>
                <a:gd name="connsiteY3" fmla="*/ 0 h 82601"/>
              </a:gdLst>
              <a:ahLst/>
              <a:cxnLst>
                <a:cxn ang="0">
                  <a:pos x="connsiteX0" y="connsiteY0"/>
                </a:cxn>
                <a:cxn ang="0">
                  <a:pos x="connsiteX1" y="connsiteY1"/>
                </a:cxn>
                <a:cxn ang="0">
                  <a:pos x="connsiteX2" y="connsiteY2"/>
                </a:cxn>
                <a:cxn ang="0">
                  <a:pos x="connsiteX3" y="connsiteY3"/>
                </a:cxn>
              </a:cxnLst>
              <a:rect l="l" t="t" r="r" b="b"/>
              <a:pathLst>
                <a:path w="233827" h="82601">
                  <a:moveTo>
                    <a:pt x="465" y="0"/>
                  </a:moveTo>
                  <a:cubicBezTo>
                    <a:pt x="-5250" y="32385"/>
                    <a:pt x="42375" y="67627"/>
                    <a:pt x="107145" y="79058"/>
                  </a:cubicBezTo>
                  <a:cubicBezTo>
                    <a:pt x="171915" y="90488"/>
                    <a:pt x="228112" y="73342"/>
                    <a:pt x="233827" y="40958"/>
                  </a:cubicBezTo>
                  <a:lnTo>
                    <a:pt x="465"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6" name="图形 386">
              <a:extLst>
                <a:ext uri="{FF2B5EF4-FFF2-40B4-BE49-F238E27FC236}">
                  <a16:creationId xmlns:a16="http://schemas.microsoft.com/office/drawing/2014/main" id="{A0E5F8B4-0513-4CC3-85A3-BF21F745EFB9}"/>
                </a:ext>
              </a:extLst>
            </p:cNvPr>
            <p:cNvSpPr/>
            <p:nvPr/>
          </p:nvSpPr>
          <p:spPr>
            <a:xfrm>
              <a:off x="8388415" y="5716933"/>
              <a:ext cx="243382" cy="92640"/>
            </a:xfrm>
            <a:custGeom>
              <a:avLst/>
              <a:gdLst>
                <a:gd name="connsiteX0" fmla="*/ 151942 w 243382"/>
                <a:gd name="connsiteY0" fmla="*/ 92640 h 92640"/>
                <a:gd name="connsiteX1" fmla="*/ 110985 w 243382"/>
                <a:gd name="connsiteY1" fmla="*/ 88830 h 92640"/>
                <a:gd name="connsiteX2" fmla="*/ 29070 w 243382"/>
                <a:gd name="connsiteY2" fmla="*/ 56445 h 92640"/>
                <a:gd name="connsiteX3" fmla="*/ 495 w 243382"/>
                <a:gd name="connsiteY3" fmla="*/ 4058 h 92640"/>
                <a:gd name="connsiteX4" fmla="*/ 6210 w 243382"/>
                <a:gd name="connsiteY4" fmla="*/ 248 h 92640"/>
                <a:gd name="connsiteX5" fmla="*/ 239572 w 243382"/>
                <a:gd name="connsiteY5" fmla="*/ 41205 h 92640"/>
                <a:gd name="connsiteX6" fmla="*/ 242430 w 243382"/>
                <a:gd name="connsiteY6" fmla="*/ 43110 h 92640"/>
                <a:gd name="connsiteX7" fmla="*/ 243382 w 243382"/>
                <a:gd name="connsiteY7" fmla="*/ 46920 h 92640"/>
                <a:gd name="connsiteX8" fmla="*/ 151942 w 243382"/>
                <a:gd name="connsiteY8" fmla="*/ 92640 h 92640"/>
                <a:gd name="connsiteX9" fmla="*/ 10020 w 243382"/>
                <a:gd name="connsiteY9" fmla="*/ 11678 h 92640"/>
                <a:gd name="connsiteX10" fmla="*/ 35737 w 243382"/>
                <a:gd name="connsiteY10" fmla="*/ 49778 h 92640"/>
                <a:gd name="connsiteX11" fmla="*/ 112890 w 243382"/>
                <a:gd name="connsiteY11" fmla="*/ 80258 h 92640"/>
                <a:gd name="connsiteX12" fmla="*/ 232905 w 243382"/>
                <a:gd name="connsiteY12" fmla="*/ 51683 h 92640"/>
                <a:gd name="connsiteX13" fmla="*/ 10020 w 243382"/>
                <a:gd name="connsiteY13" fmla="*/ 11678 h 9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382" h="92640">
                  <a:moveTo>
                    <a:pt x="151942" y="92640"/>
                  </a:moveTo>
                  <a:cubicBezTo>
                    <a:pt x="138607" y="92640"/>
                    <a:pt x="124320" y="91688"/>
                    <a:pt x="110985" y="88830"/>
                  </a:cubicBezTo>
                  <a:cubicBezTo>
                    <a:pt x="81457" y="84068"/>
                    <a:pt x="53835" y="73590"/>
                    <a:pt x="29070" y="56445"/>
                  </a:cubicBezTo>
                  <a:cubicBezTo>
                    <a:pt x="7162" y="40253"/>
                    <a:pt x="-2363" y="22155"/>
                    <a:pt x="495" y="4058"/>
                  </a:cubicBezTo>
                  <a:cubicBezTo>
                    <a:pt x="1447" y="1200"/>
                    <a:pt x="3352" y="-705"/>
                    <a:pt x="6210" y="248"/>
                  </a:cubicBezTo>
                  <a:lnTo>
                    <a:pt x="239572" y="41205"/>
                  </a:lnTo>
                  <a:cubicBezTo>
                    <a:pt x="240525" y="41205"/>
                    <a:pt x="241477" y="42158"/>
                    <a:pt x="242430" y="43110"/>
                  </a:cubicBezTo>
                  <a:cubicBezTo>
                    <a:pt x="243382" y="44063"/>
                    <a:pt x="243382" y="45015"/>
                    <a:pt x="243382" y="46920"/>
                  </a:cubicBezTo>
                  <a:cubicBezTo>
                    <a:pt x="239572" y="75495"/>
                    <a:pt x="201472" y="92640"/>
                    <a:pt x="151942" y="92640"/>
                  </a:cubicBezTo>
                  <a:close/>
                  <a:moveTo>
                    <a:pt x="10020" y="11678"/>
                  </a:moveTo>
                  <a:cubicBezTo>
                    <a:pt x="10020" y="24060"/>
                    <a:pt x="18592" y="37395"/>
                    <a:pt x="35737" y="49778"/>
                  </a:cubicBezTo>
                  <a:cubicBezTo>
                    <a:pt x="58597" y="65970"/>
                    <a:pt x="85267" y="76448"/>
                    <a:pt x="112890" y="80258"/>
                  </a:cubicBezTo>
                  <a:cubicBezTo>
                    <a:pt x="170040" y="90735"/>
                    <a:pt x="223380" y="77400"/>
                    <a:pt x="232905" y="51683"/>
                  </a:cubicBezTo>
                  <a:lnTo>
                    <a:pt x="10020" y="1167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7" name="图形 386">
              <a:extLst>
                <a:ext uri="{FF2B5EF4-FFF2-40B4-BE49-F238E27FC236}">
                  <a16:creationId xmlns:a16="http://schemas.microsoft.com/office/drawing/2014/main" id="{E8C6B1F7-3659-4E41-8E6C-ABE0B30DF9FF}"/>
                </a:ext>
              </a:extLst>
            </p:cNvPr>
            <p:cNvSpPr/>
            <p:nvPr/>
          </p:nvSpPr>
          <p:spPr>
            <a:xfrm>
              <a:off x="8413521" y="5066407"/>
              <a:ext cx="419147" cy="471703"/>
            </a:xfrm>
            <a:custGeom>
              <a:avLst/>
              <a:gdLst>
                <a:gd name="connsiteX0" fmla="*/ 187797 w 419147"/>
                <a:gd name="connsiteY0" fmla="*/ 471703 h 471703"/>
                <a:gd name="connsiteX1" fmla="*/ 243042 w 419147"/>
                <a:gd name="connsiteY1" fmla="*/ 199288 h 471703"/>
                <a:gd name="connsiteX2" fmla="*/ 318289 w 419147"/>
                <a:gd name="connsiteY2" fmla="*/ 88798 h 471703"/>
                <a:gd name="connsiteX3" fmla="*/ 413539 w 419147"/>
                <a:gd name="connsiteY3" fmla="*/ 110706 h 471703"/>
                <a:gd name="connsiteX4" fmla="*/ 406872 w 419147"/>
                <a:gd name="connsiteY4" fmla="*/ 180238 h 471703"/>
                <a:gd name="connsiteX5" fmla="*/ 350674 w 419147"/>
                <a:gd name="connsiteY5" fmla="*/ 225958 h 471703"/>
                <a:gd name="connsiteX6" fmla="*/ 61114 w 419147"/>
                <a:gd name="connsiteY6" fmla="*/ 189763 h 471703"/>
                <a:gd name="connsiteX7" fmla="*/ 4917 w 419147"/>
                <a:gd name="connsiteY7" fmla="*/ 107848 h 471703"/>
                <a:gd name="connsiteX8" fmla="*/ 21109 w 419147"/>
                <a:gd name="connsiteY8" fmla="*/ 12598 h 471703"/>
                <a:gd name="connsiteX9" fmla="*/ 88737 w 419147"/>
                <a:gd name="connsiteY9" fmla="*/ 33553 h 471703"/>
                <a:gd name="connsiteX10" fmla="*/ 111597 w 419147"/>
                <a:gd name="connsiteY10" fmla="*/ 212623 h 471703"/>
                <a:gd name="connsiteX11" fmla="*/ 63019 w 419147"/>
                <a:gd name="connsiteY11" fmla="*/ 447891 h 47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47" h="471703">
                  <a:moveTo>
                    <a:pt x="187797" y="471703"/>
                  </a:moveTo>
                  <a:cubicBezTo>
                    <a:pt x="196369" y="379311"/>
                    <a:pt x="203989" y="285013"/>
                    <a:pt x="243042" y="199288"/>
                  </a:cubicBezTo>
                  <a:cubicBezTo>
                    <a:pt x="260187" y="162141"/>
                    <a:pt x="285904" y="114516"/>
                    <a:pt x="318289" y="88798"/>
                  </a:cubicBezTo>
                  <a:cubicBezTo>
                    <a:pt x="346864" y="65938"/>
                    <a:pt x="398299" y="77368"/>
                    <a:pt x="413539" y="110706"/>
                  </a:cubicBezTo>
                  <a:cubicBezTo>
                    <a:pt x="423064" y="133566"/>
                    <a:pt x="420207" y="160236"/>
                    <a:pt x="406872" y="180238"/>
                  </a:cubicBezTo>
                  <a:cubicBezTo>
                    <a:pt x="392584" y="200241"/>
                    <a:pt x="373534" y="216433"/>
                    <a:pt x="350674" y="225958"/>
                  </a:cubicBezTo>
                  <a:cubicBezTo>
                    <a:pt x="255424" y="271678"/>
                    <a:pt x="142077" y="257391"/>
                    <a:pt x="61114" y="189763"/>
                  </a:cubicBezTo>
                  <a:cubicBezTo>
                    <a:pt x="35397" y="167856"/>
                    <a:pt x="15394" y="140233"/>
                    <a:pt x="4917" y="107848"/>
                  </a:cubicBezTo>
                  <a:cubicBezTo>
                    <a:pt x="-5561" y="75463"/>
                    <a:pt x="1107" y="40221"/>
                    <a:pt x="21109" y="12598"/>
                  </a:cubicBezTo>
                  <a:cubicBezTo>
                    <a:pt x="44922" y="-15977"/>
                    <a:pt x="74449" y="9741"/>
                    <a:pt x="88737" y="33553"/>
                  </a:cubicBezTo>
                  <a:cubicBezTo>
                    <a:pt x="120169" y="84036"/>
                    <a:pt x="114454" y="156426"/>
                    <a:pt x="111597" y="212623"/>
                  </a:cubicBezTo>
                  <a:cubicBezTo>
                    <a:pt x="105882" y="292633"/>
                    <a:pt x="89689" y="371691"/>
                    <a:pt x="63019" y="447891"/>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8" name="图形 386">
              <a:extLst>
                <a:ext uri="{FF2B5EF4-FFF2-40B4-BE49-F238E27FC236}">
                  <a16:creationId xmlns:a16="http://schemas.microsoft.com/office/drawing/2014/main" id="{14C46B68-88FD-44E8-BF8E-1EB9F48E9FBF}"/>
                </a:ext>
              </a:extLst>
            </p:cNvPr>
            <p:cNvSpPr/>
            <p:nvPr/>
          </p:nvSpPr>
          <p:spPr>
            <a:xfrm>
              <a:off x="8409741" y="5060805"/>
              <a:ext cx="424505" cy="482068"/>
            </a:xfrm>
            <a:custGeom>
              <a:avLst/>
              <a:gdLst>
                <a:gd name="connsiteX0" fmla="*/ 191577 w 424505"/>
                <a:gd name="connsiteY0" fmla="*/ 482068 h 482068"/>
                <a:gd name="connsiteX1" fmla="*/ 191577 w 424505"/>
                <a:gd name="connsiteY1" fmla="*/ 482068 h 482068"/>
                <a:gd name="connsiteX2" fmla="*/ 186815 w 424505"/>
                <a:gd name="connsiteY2" fmla="*/ 477306 h 482068"/>
                <a:gd name="connsiteX3" fmla="*/ 187767 w 424505"/>
                <a:gd name="connsiteY3" fmla="*/ 468733 h 482068"/>
                <a:gd name="connsiteX4" fmla="*/ 220152 w 424505"/>
                <a:gd name="connsiteY4" fmla="*/ 262993 h 482068"/>
                <a:gd name="connsiteX5" fmla="*/ 120139 w 424505"/>
                <a:gd name="connsiteY5" fmla="*/ 237276 h 482068"/>
                <a:gd name="connsiteX6" fmla="*/ 72514 w 424505"/>
                <a:gd name="connsiteY6" fmla="*/ 455398 h 482068"/>
                <a:gd name="connsiteX7" fmla="*/ 66799 w 424505"/>
                <a:gd name="connsiteY7" fmla="*/ 458256 h 482068"/>
                <a:gd name="connsiteX8" fmla="*/ 63942 w 424505"/>
                <a:gd name="connsiteY8" fmla="*/ 452541 h 482068"/>
                <a:gd name="connsiteX9" fmla="*/ 110614 w 424505"/>
                <a:gd name="connsiteY9" fmla="*/ 232513 h 482068"/>
                <a:gd name="connsiteX10" fmla="*/ 62037 w 424505"/>
                <a:gd name="connsiteY10" fmla="*/ 199176 h 482068"/>
                <a:gd name="connsiteX11" fmla="*/ 4887 w 424505"/>
                <a:gd name="connsiteY11" fmla="*/ 114403 h 482068"/>
                <a:gd name="connsiteX12" fmla="*/ 22032 w 424505"/>
                <a:gd name="connsiteY12" fmla="*/ 14391 h 482068"/>
                <a:gd name="connsiteX13" fmla="*/ 50607 w 424505"/>
                <a:gd name="connsiteY13" fmla="*/ 103 h 482068"/>
                <a:gd name="connsiteX14" fmla="*/ 97279 w 424505"/>
                <a:gd name="connsiteY14" fmla="*/ 36298 h 482068"/>
                <a:gd name="connsiteX15" fmla="*/ 121092 w 424505"/>
                <a:gd name="connsiteY15" fmla="*/ 211558 h 482068"/>
                <a:gd name="connsiteX16" fmla="*/ 121092 w 424505"/>
                <a:gd name="connsiteY16" fmla="*/ 219178 h 482068"/>
                <a:gd name="connsiteX17" fmla="*/ 121092 w 424505"/>
                <a:gd name="connsiteY17" fmla="*/ 227751 h 482068"/>
                <a:gd name="connsiteX18" fmla="*/ 223010 w 424505"/>
                <a:gd name="connsiteY18" fmla="*/ 254421 h 482068"/>
                <a:gd name="connsiteX19" fmla="*/ 242060 w 424505"/>
                <a:gd name="connsiteY19" fmla="*/ 203938 h 482068"/>
                <a:gd name="connsiteX20" fmla="*/ 318260 w 424505"/>
                <a:gd name="connsiteY20" fmla="*/ 91543 h 482068"/>
                <a:gd name="connsiteX21" fmla="*/ 374457 w 424505"/>
                <a:gd name="connsiteY21" fmla="*/ 81066 h 482068"/>
                <a:gd name="connsiteX22" fmla="*/ 418272 w 424505"/>
                <a:gd name="connsiteY22" fmla="*/ 115356 h 482068"/>
                <a:gd name="connsiteX23" fmla="*/ 410652 w 424505"/>
                <a:gd name="connsiteY23" fmla="*/ 189651 h 482068"/>
                <a:gd name="connsiteX24" fmla="*/ 352549 w 424505"/>
                <a:gd name="connsiteY24" fmla="*/ 237276 h 482068"/>
                <a:gd name="connsiteX25" fmla="*/ 225867 w 424505"/>
                <a:gd name="connsiteY25" fmla="*/ 264898 h 482068"/>
                <a:gd name="connsiteX26" fmla="*/ 192529 w 424505"/>
                <a:gd name="connsiteY26" fmla="*/ 470638 h 482068"/>
                <a:gd name="connsiteX27" fmla="*/ 191577 w 424505"/>
                <a:gd name="connsiteY27" fmla="*/ 479211 h 482068"/>
                <a:gd name="connsiteX28" fmla="*/ 191577 w 424505"/>
                <a:gd name="connsiteY28" fmla="*/ 482068 h 482068"/>
                <a:gd name="connsiteX29" fmla="*/ 232535 w 424505"/>
                <a:gd name="connsiteY29" fmla="*/ 253468 h 482068"/>
                <a:gd name="connsiteX30" fmla="*/ 351597 w 424505"/>
                <a:gd name="connsiteY30" fmla="*/ 226798 h 482068"/>
                <a:gd name="connsiteX31" fmla="*/ 405890 w 424505"/>
                <a:gd name="connsiteY31" fmla="*/ 182983 h 482068"/>
                <a:gd name="connsiteX32" fmla="*/ 412557 w 424505"/>
                <a:gd name="connsiteY32" fmla="*/ 118213 h 482068"/>
                <a:gd name="connsiteX33" fmla="*/ 326832 w 424505"/>
                <a:gd name="connsiteY33" fmla="*/ 96306 h 482068"/>
                <a:gd name="connsiteX34" fmla="*/ 323974 w 424505"/>
                <a:gd name="connsiteY34" fmla="*/ 98211 h 482068"/>
                <a:gd name="connsiteX35" fmla="*/ 250632 w 424505"/>
                <a:gd name="connsiteY35" fmla="*/ 206796 h 482068"/>
                <a:gd name="connsiteX36" fmla="*/ 232535 w 424505"/>
                <a:gd name="connsiteY36" fmla="*/ 253468 h 482068"/>
                <a:gd name="connsiteX37" fmla="*/ 48702 w 424505"/>
                <a:gd name="connsiteY37" fmla="*/ 9628 h 482068"/>
                <a:gd name="connsiteX38" fmla="*/ 29652 w 424505"/>
                <a:gd name="connsiteY38" fmla="*/ 20106 h 482068"/>
                <a:gd name="connsiteX39" fmla="*/ 14412 w 424505"/>
                <a:gd name="connsiteY39" fmla="*/ 111546 h 482068"/>
                <a:gd name="connsiteX40" fmla="*/ 68704 w 424505"/>
                <a:gd name="connsiteY40" fmla="*/ 191556 h 482068"/>
                <a:gd name="connsiteX41" fmla="*/ 111567 w 424505"/>
                <a:gd name="connsiteY41" fmla="*/ 222036 h 482068"/>
                <a:gd name="connsiteX42" fmla="*/ 111567 w 424505"/>
                <a:gd name="connsiteY42" fmla="*/ 218226 h 482068"/>
                <a:gd name="connsiteX43" fmla="*/ 112519 w 424505"/>
                <a:gd name="connsiteY43" fmla="*/ 210606 h 482068"/>
                <a:gd name="connsiteX44" fmla="*/ 90612 w 424505"/>
                <a:gd name="connsiteY44" fmla="*/ 41061 h 482068"/>
                <a:gd name="connsiteX45" fmla="*/ 51560 w 424505"/>
                <a:gd name="connsiteY45" fmla="*/ 9628 h 482068"/>
                <a:gd name="connsiteX46" fmla="*/ 48702 w 424505"/>
                <a:gd name="connsiteY46" fmla="*/ 9628 h 48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4505" h="482068">
                  <a:moveTo>
                    <a:pt x="191577" y="482068"/>
                  </a:moveTo>
                  <a:lnTo>
                    <a:pt x="191577" y="482068"/>
                  </a:lnTo>
                  <a:cubicBezTo>
                    <a:pt x="188719" y="482068"/>
                    <a:pt x="186815" y="479211"/>
                    <a:pt x="186815" y="477306"/>
                  </a:cubicBezTo>
                  <a:lnTo>
                    <a:pt x="187767" y="468733"/>
                  </a:lnTo>
                  <a:cubicBezTo>
                    <a:pt x="194435" y="400153"/>
                    <a:pt x="200149" y="329668"/>
                    <a:pt x="220152" y="262993"/>
                  </a:cubicBezTo>
                  <a:cubicBezTo>
                    <a:pt x="185862" y="261088"/>
                    <a:pt x="151572" y="251563"/>
                    <a:pt x="120139" y="237276"/>
                  </a:cubicBezTo>
                  <a:cubicBezTo>
                    <a:pt x="113472" y="311571"/>
                    <a:pt x="97279" y="384913"/>
                    <a:pt x="72514" y="455398"/>
                  </a:cubicBezTo>
                  <a:cubicBezTo>
                    <a:pt x="71562" y="458256"/>
                    <a:pt x="68704" y="459208"/>
                    <a:pt x="66799" y="458256"/>
                  </a:cubicBezTo>
                  <a:cubicBezTo>
                    <a:pt x="63942" y="457303"/>
                    <a:pt x="62989" y="454446"/>
                    <a:pt x="63942" y="452541"/>
                  </a:cubicBezTo>
                  <a:cubicBezTo>
                    <a:pt x="88707" y="381103"/>
                    <a:pt x="104899" y="307761"/>
                    <a:pt x="110614" y="232513"/>
                  </a:cubicBezTo>
                  <a:cubicBezTo>
                    <a:pt x="93469" y="222988"/>
                    <a:pt x="77277" y="212511"/>
                    <a:pt x="62037" y="199176"/>
                  </a:cubicBezTo>
                  <a:cubicBezTo>
                    <a:pt x="35367" y="177268"/>
                    <a:pt x="15364" y="147741"/>
                    <a:pt x="4887" y="114403"/>
                  </a:cubicBezTo>
                  <a:cubicBezTo>
                    <a:pt x="-5590" y="80113"/>
                    <a:pt x="1077" y="42966"/>
                    <a:pt x="22032" y="14391"/>
                  </a:cubicBezTo>
                  <a:cubicBezTo>
                    <a:pt x="28699" y="4866"/>
                    <a:pt x="39177" y="-849"/>
                    <a:pt x="50607" y="103"/>
                  </a:cubicBezTo>
                  <a:cubicBezTo>
                    <a:pt x="74419" y="2008"/>
                    <a:pt x="92517" y="27726"/>
                    <a:pt x="97279" y="36298"/>
                  </a:cubicBezTo>
                  <a:cubicBezTo>
                    <a:pt x="128712" y="85828"/>
                    <a:pt x="123949" y="155361"/>
                    <a:pt x="121092" y="211558"/>
                  </a:cubicBezTo>
                  <a:lnTo>
                    <a:pt x="121092" y="219178"/>
                  </a:lnTo>
                  <a:cubicBezTo>
                    <a:pt x="121092" y="222036"/>
                    <a:pt x="121092" y="224893"/>
                    <a:pt x="121092" y="227751"/>
                  </a:cubicBezTo>
                  <a:cubicBezTo>
                    <a:pt x="153477" y="243943"/>
                    <a:pt x="187767" y="252516"/>
                    <a:pt x="223010" y="254421"/>
                  </a:cubicBezTo>
                  <a:cubicBezTo>
                    <a:pt x="228724" y="237276"/>
                    <a:pt x="234440" y="221083"/>
                    <a:pt x="242060" y="203938"/>
                  </a:cubicBezTo>
                  <a:cubicBezTo>
                    <a:pt x="266824" y="149646"/>
                    <a:pt x="292542" y="112498"/>
                    <a:pt x="318260" y="91543"/>
                  </a:cubicBezTo>
                  <a:cubicBezTo>
                    <a:pt x="334452" y="80113"/>
                    <a:pt x="355407" y="75351"/>
                    <a:pt x="374457" y="81066"/>
                  </a:cubicBezTo>
                  <a:cubicBezTo>
                    <a:pt x="393507" y="85828"/>
                    <a:pt x="409699" y="98211"/>
                    <a:pt x="418272" y="115356"/>
                  </a:cubicBezTo>
                  <a:cubicBezTo>
                    <a:pt x="428749" y="140121"/>
                    <a:pt x="425892" y="167743"/>
                    <a:pt x="410652" y="189651"/>
                  </a:cubicBezTo>
                  <a:cubicBezTo>
                    <a:pt x="396365" y="210606"/>
                    <a:pt x="376362" y="226798"/>
                    <a:pt x="352549" y="237276"/>
                  </a:cubicBezTo>
                  <a:cubicBezTo>
                    <a:pt x="313497" y="257278"/>
                    <a:pt x="269682" y="265851"/>
                    <a:pt x="225867" y="264898"/>
                  </a:cubicBezTo>
                  <a:cubicBezTo>
                    <a:pt x="205865" y="331573"/>
                    <a:pt x="199197" y="402058"/>
                    <a:pt x="192529" y="470638"/>
                  </a:cubicBezTo>
                  <a:lnTo>
                    <a:pt x="191577" y="479211"/>
                  </a:lnTo>
                  <a:cubicBezTo>
                    <a:pt x="195387" y="480163"/>
                    <a:pt x="193482" y="482068"/>
                    <a:pt x="191577" y="482068"/>
                  </a:cubicBezTo>
                  <a:close/>
                  <a:moveTo>
                    <a:pt x="232535" y="253468"/>
                  </a:moveTo>
                  <a:cubicBezTo>
                    <a:pt x="273492" y="254421"/>
                    <a:pt x="314449" y="245848"/>
                    <a:pt x="351597" y="226798"/>
                  </a:cubicBezTo>
                  <a:cubicBezTo>
                    <a:pt x="373504" y="217273"/>
                    <a:pt x="391602" y="202033"/>
                    <a:pt x="405890" y="182983"/>
                  </a:cubicBezTo>
                  <a:cubicBezTo>
                    <a:pt x="419224" y="163933"/>
                    <a:pt x="421129" y="139168"/>
                    <a:pt x="412557" y="118213"/>
                  </a:cubicBezTo>
                  <a:cubicBezTo>
                    <a:pt x="394460" y="88686"/>
                    <a:pt x="356360" y="79161"/>
                    <a:pt x="326832" y="96306"/>
                  </a:cubicBezTo>
                  <a:cubicBezTo>
                    <a:pt x="325879" y="97258"/>
                    <a:pt x="324927" y="97258"/>
                    <a:pt x="323974" y="98211"/>
                  </a:cubicBezTo>
                  <a:cubicBezTo>
                    <a:pt x="299210" y="117261"/>
                    <a:pt x="274444" y="154408"/>
                    <a:pt x="250632" y="206796"/>
                  </a:cubicBezTo>
                  <a:cubicBezTo>
                    <a:pt x="243965" y="222036"/>
                    <a:pt x="238249" y="237276"/>
                    <a:pt x="232535" y="253468"/>
                  </a:cubicBezTo>
                  <a:close/>
                  <a:moveTo>
                    <a:pt x="48702" y="9628"/>
                  </a:moveTo>
                  <a:cubicBezTo>
                    <a:pt x="41082" y="9628"/>
                    <a:pt x="33462" y="14391"/>
                    <a:pt x="29652" y="20106"/>
                  </a:cubicBezTo>
                  <a:cubicBezTo>
                    <a:pt x="10602" y="45823"/>
                    <a:pt x="3935" y="80113"/>
                    <a:pt x="14412" y="111546"/>
                  </a:cubicBezTo>
                  <a:cubicBezTo>
                    <a:pt x="24889" y="142978"/>
                    <a:pt x="42987" y="170601"/>
                    <a:pt x="68704" y="191556"/>
                  </a:cubicBezTo>
                  <a:cubicBezTo>
                    <a:pt x="82039" y="202986"/>
                    <a:pt x="96327" y="213463"/>
                    <a:pt x="111567" y="222036"/>
                  </a:cubicBezTo>
                  <a:cubicBezTo>
                    <a:pt x="111567" y="221083"/>
                    <a:pt x="111567" y="219178"/>
                    <a:pt x="111567" y="218226"/>
                  </a:cubicBezTo>
                  <a:lnTo>
                    <a:pt x="112519" y="210606"/>
                  </a:lnTo>
                  <a:cubicBezTo>
                    <a:pt x="115377" y="156313"/>
                    <a:pt x="120139" y="88686"/>
                    <a:pt x="90612" y="41061"/>
                  </a:cubicBezTo>
                  <a:cubicBezTo>
                    <a:pt x="81087" y="26773"/>
                    <a:pt x="65847" y="10581"/>
                    <a:pt x="51560" y="9628"/>
                  </a:cubicBezTo>
                  <a:lnTo>
                    <a:pt x="48702" y="962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29" name="图形 386">
              <a:extLst>
                <a:ext uri="{FF2B5EF4-FFF2-40B4-BE49-F238E27FC236}">
                  <a16:creationId xmlns:a16="http://schemas.microsoft.com/office/drawing/2014/main" id="{0FA4830C-9BC2-43FC-B9C1-6D3B564DA5EA}"/>
                </a:ext>
              </a:extLst>
            </p:cNvPr>
            <p:cNvSpPr/>
            <p:nvPr/>
          </p:nvSpPr>
          <p:spPr>
            <a:xfrm>
              <a:off x="8385100" y="5329495"/>
              <a:ext cx="181245" cy="140035"/>
            </a:xfrm>
            <a:custGeom>
              <a:avLst/>
              <a:gdLst>
                <a:gd name="connsiteX0" fmla="*/ 0 w 181245"/>
                <a:gd name="connsiteY0" fmla="*/ 92410 h 140035"/>
                <a:gd name="connsiteX1" fmla="*/ 51435 w 181245"/>
                <a:gd name="connsiteY1" fmla="*/ 49548 h 140035"/>
                <a:gd name="connsiteX2" fmla="*/ 98107 w 181245"/>
                <a:gd name="connsiteY2" fmla="*/ 18 h 140035"/>
                <a:gd name="connsiteX3" fmla="*/ 86677 w 181245"/>
                <a:gd name="connsiteY3" fmla="*/ 43833 h 140035"/>
                <a:gd name="connsiteX4" fmla="*/ 158115 w 181245"/>
                <a:gd name="connsiteY4" fmla="*/ 970 h 140035"/>
                <a:gd name="connsiteX5" fmla="*/ 180022 w 181245"/>
                <a:gd name="connsiteY5" fmla="*/ 37165 h 140035"/>
                <a:gd name="connsiteX6" fmla="*/ 112395 w 181245"/>
                <a:gd name="connsiteY6" fmla="*/ 84790 h 140035"/>
                <a:gd name="connsiteX7" fmla="*/ 39052 w 181245"/>
                <a:gd name="connsiteY7" fmla="*/ 140035 h 14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45" h="140035">
                  <a:moveTo>
                    <a:pt x="0" y="92410"/>
                  </a:moveTo>
                  <a:lnTo>
                    <a:pt x="51435" y="49548"/>
                  </a:lnTo>
                  <a:cubicBezTo>
                    <a:pt x="67627" y="36213"/>
                    <a:pt x="83820" y="-935"/>
                    <a:pt x="98107" y="18"/>
                  </a:cubicBezTo>
                  <a:cubicBezTo>
                    <a:pt x="112395" y="18"/>
                    <a:pt x="86677" y="43833"/>
                    <a:pt x="86677" y="43833"/>
                  </a:cubicBezTo>
                  <a:cubicBezTo>
                    <a:pt x="86677" y="43833"/>
                    <a:pt x="140970" y="1923"/>
                    <a:pt x="158115" y="970"/>
                  </a:cubicBezTo>
                  <a:cubicBezTo>
                    <a:pt x="175260" y="18"/>
                    <a:pt x="184785" y="28593"/>
                    <a:pt x="180022" y="37165"/>
                  </a:cubicBezTo>
                  <a:cubicBezTo>
                    <a:pt x="176213" y="45738"/>
                    <a:pt x="129540" y="67646"/>
                    <a:pt x="112395" y="84790"/>
                  </a:cubicBezTo>
                  <a:cubicBezTo>
                    <a:pt x="88582" y="104793"/>
                    <a:pt x="64770" y="122890"/>
                    <a:pt x="39052" y="140035"/>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0" name="图形 386">
              <a:extLst>
                <a:ext uri="{FF2B5EF4-FFF2-40B4-BE49-F238E27FC236}">
                  <a16:creationId xmlns:a16="http://schemas.microsoft.com/office/drawing/2014/main" id="{2B5D80D3-326A-431F-B9FE-CB8FFFB7DED0}"/>
                </a:ext>
              </a:extLst>
            </p:cNvPr>
            <p:cNvSpPr/>
            <p:nvPr/>
          </p:nvSpPr>
          <p:spPr>
            <a:xfrm>
              <a:off x="8381290" y="5323798"/>
              <a:ext cx="188928" cy="150495"/>
            </a:xfrm>
            <a:custGeom>
              <a:avLst/>
              <a:gdLst>
                <a:gd name="connsiteX0" fmla="*/ 42863 w 188928"/>
                <a:gd name="connsiteY0" fmla="*/ 150495 h 150495"/>
                <a:gd name="connsiteX1" fmla="*/ 39053 w 188928"/>
                <a:gd name="connsiteY1" fmla="*/ 148590 h 150495"/>
                <a:gd name="connsiteX2" fmla="*/ 40005 w 188928"/>
                <a:gd name="connsiteY2" fmla="*/ 141923 h 150495"/>
                <a:gd name="connsiteX3" fmla="*/ 112395 w 188928"/>
                <a:gd name="connsiteY3" fmla="*/ 86677 h 150495"/>
                <a:gd name="connsiteX4" fmla="*/ 152400 w 188928"/>
                <a:gd name="connsiteY4" fmla="*/ 58102 h 150495"/>
                <a:gd name="connsiteX5" fmla="*/ 179070 w 188928"/>
                <a:gd name="connsiteY5" fmla="*/ 40005 h 150495"/>
                <a:gd name="connsiteX6" fmla="*/ 173355 w 188928"/>
                <a:gd name="connsiteY6" fmla="*/ 18098 h 150495"/>
                <a:gd name="connsiteX7" fmla="*/ 160973 w 188928"/>
                <a:gd name="connsiteY7" fmla="*/ 10478 h 150495"/>
                <a:gd name="connsiteX8" fmla="*/ 92392 w 188928"/>
                <a:gd name="connsiteY8" fmla="*/ 52388 h 150495"/>
                <a:gd name="connsiteX9" fmla="*/ 86678 w 188928"/>
                <a:gd name="connsiteY9" fmla="*/ 52388 h 150495"/>
                <a:gd name="connsiteX10" fmla="*/ 85725 w 188928"/>
                <a:gd name="connsiteY10" fmla="*/ 46673 h 150495"/>
                <a:gd name="connsiteX11" fmla="*/ 100965 w 188928"/>
                <a:gd name="connsiteY11" fmla="*/ 9525 h 150495"/>
                <a:gd name="connsiteX12" fmla="*/ 78105 w 188928"/>
                <a:gd name="connsiteY12" fmla="*/ 34290 h 150495"/>
                <a:gd name="connsiteX13" fmla="*/ 58103 w 188928"/>
                <a:gd name="connsiteY13" fmla="*/ 59055 h 150495"/>
                <a:gd name="connsiteX14" fmla="*/ 6667 w 188928"/>
                <a:gd name="connsiteY14" fmla="*/ 101918 h 150495"/>
                <a:gd name="connsiteX15" fmla="*/ 0 w 188928"/>
                <a:gd name="connsiteY15" fmla="*/ 94298 h 150495"/>
                <a:gd name="connsiteX16" fmla="*/ 51435 w 188928"/>
                <a:gd name="connsiteY16" fmla="*/ 51435 h 150495"/>
                <a:gd name="connsiteX17" fmla="*/ 69533 w 188928"/>
                <a:gd name="connsiteY17" fmla="*/ 28575 h 150495"/>
                <a:gd name="connsiteX18" fmla="*/ 100965 w 188928"/>
                <a:gd name="connsiteY18" fmla="*/ 0 h 150495"/>
                <a:gd name="connsiteX19" fmla="*/ 100965 w 188928"/>
                <a:gd name="connsiteY19" fmla="*/ 0 h 150495"/>
                <a:gd name="connsiteX20" fmla="*/ 108585 w 188928"/>
                <a:gd name="connsiteY20" fmla="*/ 4763 h 150495"/>
                <a:gd name="connsiteX21" fmla="*/ 103823 w 188928"/>
                <a:gd name="connsiteY21" fmla="*/ 32385 h 150495"/>
                <a:gd name="connsiteX22" fmla="*/ 160973 w 188928"/>
                <a:gd name="connsiteY22" fmla="*/ 953 h 150495"/>
                <a:gd name="connsiteX23" fmla="*/ 181928 w 188928"/>
                <a:gd name="connsiteY23" fmla="*/ 12383 h 150495"/>
                <a:gd name="connsiteX24" fmla="*/ 187642 w 188928"/>
                <a:gd name="connsiteY24" fmla="*/ 43815 h 150495"/>
                <a:gd name="connsiteX25" fmla="*/ 157163 w 188928"/>
                <a:gd name="connsiteY25" fmla="*/ 66675 h 150495"/>
                <a:gd name="connsiteX26" fmla="*/ 118110 w 188928"/>
                <a:gd name="connsiteY26" fmla="*/ 93345 h 150495"/>
                <a:gd name="connsiteX27" fmla="*/ 43815 w 188928"/>
                <a:gd name="connsiteY27" fmla="*/ 149543 h 150495"/>
                <a:gd name="connsiteX28" fmla="*/ 42863 w 188928"/>
                <a:gd name="connsiteY28" fmla="*/ 150495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8928" h="150495">
                  <a:moveTo>
                    <a:pt x="42863" y="150495"/>
                  </a:moveTo>
                  <a:cubicBezTo>
                    <a:pt x="40958" y="150495"/>
                    <a:pt x="40005" y="149543"/>
                    <a:pt x="39053" y="148590"/>
                  </a:cubicBezTo>
                  <a:cubicBezTo>
                    <a:pt x="37148" y="146685"/>
                    <a:pt x="38100" y="143827"/>
                    <a:pt x="40005" y="141923"/>
                  </a:cubicBezTo>
                  <a:cubicBezTo>
                    <a:pt x="64770" y="124777"/>
                    <a:pt x="89535" y="106680"/>
                    <a:pt x="112395" y="86677"/>
                  </a:cubicBezTo>
                  <a:cubicBezTo>
                    <a:pt x="124778" y="76200"/>
                    <a:pt x="138113" y="66675"/>
                    <a:pt x="152400" y="58102"/>
                  </a:cubicBezTo>
                  <a:cubicBezTo>
                    <a:pt x="161925" y="53340"/>
                    <a:pt x="170498" y="46673"/>
                    <a:pt x="179070" y="40005"/>
                  </a:cubicBezTo>
                  <a:cubicBezTo>
                    <a:pt x="180023" y="32385"/>
                    <a:pt x="178117" y="24765"/>
                    <a:pt x="173355" y="18098"/>
                  </a:cubicBezTo>
                  <a:cubicBezTo>
                    <a:pt x="171450" y="13335"/>
                    <a:pt x="166688" y="10478"/>
                    <a:pt x="160973" y="10478"/>
                  </a:cubicBezTo>
                  <a:cubicBezTo>
                    <a:pt x="149542" y="11430"/>
                    <a:pt x="112395" y="37148"/>
                    <a:pt x="92392" y="52388"/>
                  </a:cubicBezTo>
                  <a:cubicBezTo>
                    <a:pt x="90488" y="54293"/>
                    <a:pt x="87630" y="54293"/>
                    <a:pt x="86678" y="52388"/>
                  </a:cubicBezTo>
                  <a:cubicBezTo>
                    <a:pt x="84773" y="50483"/>
                    <a:pt x="84773" y="48577"/>
                    <a:pt x="85725" y="46673"/>
                  </a:cubicBezTo>
                  <a:cubicBezTo>
                    <a:pt x="95250" y="30480"/>
                    <a:pt x="102870" y="13335"/>
                    <a:pt x="100965" y="9525"/>
                  </a:cubicBezTo>
                  <a:cubicBezTo>
                    <a:pt x="95250" y="9525"/>
                    <a:pt x="85725" y="23813"/>
                    <a:pt x="78105" y="34290"/>
                  </a:cubicBezTo>
                  <a:cubicBezTo>
                    <a:pt x="72390" y="42863"/>
                    <a:pt x="65723" y="51435"/>
                    <a:pt x="58103" y="59055"/>
                  </a:cubicBezTo>
                  <a:lnTo>
                    <a:pt x="6667" y="101918"/>
                  </a:lnTo>
                  <a:lnTo>
                    <a:pt x="0" y="94298"/>
                  </a:lnTo>
                  <a:lnTo>
                    <a:pt x="51435" y="51435"/>
                  </a:lnTo>
                  <a:cubicBezTo>
                    <a:pt x="58103" y="44768"/>
                    <a:pt x="64770" y="37148"/>
                    <a:pt x="69533" y="28575"/>
                  </a:cubicBezTo>
                  <a:cubicBezTo>
                    <a:pt x="80010" y="14288"/>
                    <a:pt x="89535" y="0"/>
                    <a:pt x="100965" y="0"/>
                  </a:cubicBezTo>
                  <a:lnTo>
                    <a:pt x="100965" y="0"/>
                  </a:lnTo>
                  <a:cubicBezTo>
                    <a:pt x="103823" y="0"/>
                    <a:pt x="107633" y="1905"/>
                    <a:pt x="108585" y="4763"/>
                  </a:cubicBezTo>
                  <a:cubicBezTo>
                    <a:pt x="111442" y="10478"/>
                    <a:pt x="108585" y="21908"/>
                    <a:pt x="103823" y="32385"/>
                  </a:cubicBezTo>
                  <a:cubicBezTo>
                    <a:pt x="121920" y="20003"/>
                    <a:pt x="148590" y="1905"/>
                    <a:pt x="160973" y="953"/>
                  </a:cubicBezTo>
                  <a:cubicBezTo>
                    <a:pt x="169545" y="953"/>
                    <a:pt x="177165" y="5715"/>
                    <a:pt x="181928" y="12383"/>
                  </a:cubicBezTo>
                  <a:cubicBezTo>
                    <a:pt x="188595" y="20955"/>
                    <a:pt x="190500" y="33338"/>
                    <a:pt x="187642" y="43815"/>
                  </a:cubicBezTo>
                  <a:cubicBezTo>
                    <a:pt x="184785" y="49530"/>
                    <a:pt x="175260" y="55245"/>
                    <a:pt x="157163" y="66675"/>
                  </a:cubicBezTo>
                  <a:cubicBezTo>
                    <a:pt x="143828" y="74295"/>
                    <a:pt x="130492" y="82868"/>
                    <a:pt x="118110" y="93345"/>
                  </a:cubicBezTo>
                  <a:cubicBezTo>
                    <a:pt x="94298" y="113348"/>
                    <a:pt x="69533" y="132398"/>
                    <a:pt x="43815" y="149543"/>
                  </a:cubicBezTo>
                  <a:cubicBezTo>
                    <a:pt x="44767" y="150495"/>
                    <a:pt x="43815" y="150495"/>
                    <a:pt x="42863" y="15049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1" name="图形 386">
              <a:extLst>
                <a:ext uri="{FF2B5EF4-FFF2-40B4-BE49-F238E27FC236}">
                  <a16:creationId xmlns:a16="http://schemas.microsoft.com/office/drawing/2014/main" id="{3759B527-E10D-4D11-BF12-C46D9F5D899C}"/>
                </a:ext>
              </a:extLst>
            </p:cNvPr>
            <p:cNvSpPr/>
            <p:nvPr/>
          </p:nvSpPr>
          <p:spPr>
            <a:xfrm>
              <a:off x="7848829" y="5275683"/>
              <a:ext cx="610565" cy="389018"/>
            </a:xfrm>
            <a:custGeom>
              <a:avLst/>
              <a:gdLst>
                <a:gd name="connsiteX0" fmla="*/ 133363 w 610565"/>
                <a:gd name="connsiteY0" fmla="*/ 18588 h 389018"/>
                <a:gd name="connsiteX1" fmla="*/ 272428 w 610565"/>
                <a:gd name="connsiteY1" fmla="*/ 239568 h 389018"/>
                <a:gd name="connsiteX2" fmla="*/ 543891 w 610565"/>
                <a:gd name="connsiteY2" fmla="*/ 109075 h 389018"/>
                <a:gd name="connsiteX3" fmla="*/ 610566 w 610565"/>
                <a:gd name="connsiteY3" fmla="*/ 185275 h 389018"/>
                <a:gd name="connsiteX4" fmla="*/ 292431 w 610565"/>
                <a:gd name="connsiteY4" fmla="*/ 387205 h 389018"/>
                <a:gd name="connsiteX5" fmla="*/ 13 w 610565"/>
                <a:gd name="connsiteY5" fmla="*/ 62403 h 389018"/>
                <a:gd name="connsiteX6" fmla="*/ 133363 w 610565"/>
                <a:gd name="connsiteY6" fmla="*/ 18588 h 3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565" h="389018">
                  <a:moveTo>
                    <a:pt x="133363" y="18588"/>
                  </a:moveTo>
                  <a:cubicBezTo>
                    <a:pt x="136221" y="22398"/>
                    <a:pt x="272428" y="239568"/>
                    <a:pt x="272428" y="239568"/>
                  </a:cubicBezTo>
                  <a:lnTo>
                    <a:pt x="543891" y="109075"/>
                  </a:lnTo>
                  <a:lnTo>
                    <a:pt x="610566" y="185275"/>
                  </a:lnTo>
                  <a:cubicBezTo>
                    <a:pt x="610566" y="185275"/>
                    <a:pt x="381966" y="357678"/>
                    <a:pt x="292431" y="387205"/>
                  </a:cubicBezTo>
                  <a:cubicBezTo>
                    <a:pt x="203848" y="415780"/>
                    <a:pt x="-1892" y="97645"/>
                    <a:pt x="13" y="62403"/>
                  </a:cubicBezTo>
                  <a:cubicBezTo>
                    <a:pt x="2871" y="28113"/>
                    <a:pt x="93358" y="-29990"/>
                    <a:pt x="133363" y="18588"/>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2" name="图形 386">
              <a:extLst>
                <a:ext uri="{FF2B5EF4-FFF2-40B4-BE49-F238E27FC236}">
                  <a16:creationId xmlns:a16="http://schemas.microsoft.com/office/drawing/2014/main" id="{4C600AF1-CBC9-4B5E-88AC-394BA809C46A}"/>
                </a:ext>
              </a:extLst>
            </p:cNvPr>
            <p:cNvSpPr/>
            <p:nvPr/>
          </p:nvSpPr>
          <p:spPr>
            <a:xfrm>
              <a:off x="7993053" y="5315552"/>
              <a:ext cx="280025" cy="205413"/>
            </a:xfrm>
            <a:custGeom>
              <a:avLst/>
              <a:gdLst>
                <a:gd name="connsiteX0" fmla="*/ 128205 w 280025"/>
                <a:gd name="connsiteY0" fmla="*/ 205413 h 205413"/>
                <a:gd name="connsiteX1" fmla="*/ 124395 w 280025"/>
                <a:gd name="connsiteY1" fmla="*/ 203508 h 205413"/>
                <a:gd name="connsiteX2" fmla="*/ 570 w 280025"/>
                <a:gd name="connsiteY2" fmla="*/ 7293 h 205413"/>
                <a:gd name="connsiteX3" fmla="*/ 2475 w 280025"/>
                <a:gd name="connsiteY3" fmla="*/ 626 h 205413"/>
                <a:gd name="connsiteX4" fmla="*/ 9142 w 280025"/>
                <a:gd name="connsiteY4" fmla="*/ 1578 h 205413"/>
                <a:gd name="connsiteX5" fmla="*/ 130110 w 280025"/>
                <a:gd name="connsiteY5" fmla="*/ 194936 h 205413"/>
                <a:gd name="connsiteX6" fmla="*/ 272985 w 280025"/>
                <a:gd name="connsiteY6" fmla="*/ 119688 h 205413"/>
                <a:gd name="connsiteX7" fmla="*/ 279652 w 280025"/>
                <a:gd name="connsiteY7" fmla="*/ 121593 h 205413"/>
                <a:gd name="connsiteX8" fmla="*/ 277747 w 280025"/>
                <a:gd name="connsiteY8" fmla="*/ 128261 h 205413"/>
                <a:gd name="connsiteX9" fmla="*/ 277747 w 280025"/>
                <a:gd name="connsiteY9" fmla="*/ 128261 h 205413"/>
                <a:gd name="connsiteX10" fmla="*/ 130110 w 280025"/>
                <a:gd name="connsiteY10" fmla="*/ 205413 h 205413"/>
                <a:gd name="connsiteX11" fmla="*/ 128205 w 280025"/>
                <a:gd name="connsiteY11"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025" h="205413">
                  <a:moveTo>
                    <a:pt x="128205" y="205413"/>
                  </a:moveTo>
                  <a:cubicBezTo>
                    <a:pt x="126300" y="205413"/>
                    <a:pt x="125347" y="204461"/>
                    <a:pt x="124395" y="203508"/>
                  </a:cubicBezTo>
                  <a:lnTo>
                    <a:pt x="570" y="7293"/>
                  </a:lnTo>
                  <a:cubicBezTo>
                    <a:pt x="-383" y="5388"/>
                    <a:pt x="-383" y="1578"/>
                    <a:pt x="2475" y="626"/>
                  </a:cubicBezTo>
                  <a:cubicBezTo>
                    <a:pt x="4380" y="-327"/>
                    <a:pt x="7237" y="-327"/>
                    <a:pt x="9142" y="1578"/>
                  </a:cubicBezTo>
                  <a:cubicBezTo>
                    <a:pt x="11047" y="3483"/>
                    <a:pt x="112965" y="167313"/>
                    <a:pt x="130110" y="194936"/>
                  </a:cubicBezTo>
                  <a:lnTo>
                    <a:pt x="272985" y="119688"/>
                  </a:lnTo>
                  <a:cubicBezTo>
                    <a:pt x="274890" y="118736"/>
                    <a:pt x="278700" y="119688"/>
                    <a:pt x="279652" y="121593"/>
                  </a:cubicBezTo>
                  <a:cubicBezTo>
                    <a:pt x="280605" y="123498"/>
                    <a:pt x="279652" y="127308"/>
                    <a:pt x="277747" y="128261"/>
                  </a:cubicBezTo>
                  <a:lnTo>
                    <a:pt x="277747" y="128261"/>
                  </a:lnTo>
                  <a:lnTo>
                    <a:pt x="130110" y="205413"/>
                  </a:lnTo>
                  <a:cubicBezTo>
                    <a:pt x="129157" y="205413"/>
                    <a:pt x="129157" y="205413"/>
                    <a:pt x="128205" y="20541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3" name="图形 386">
              <a:extLst>
                <a:ext uri="{FF2B5EF4-FFF2-40B4-BE49-F238E27FC236}">
                  <a16:creationId xmlns:a16="http://schemas.microsoft.com/office/drawing/2014/main" id="{CE59D8F2-5EA2-4CEF-A064-6CD4C0E252BB}"/>
                </a:ext>
              </a:extLst>
            </p:cNvPr>
            <p:cNvSpPr/>
            <p:nvPr/>
          </p:nvSpPr>
          <p:spPr>
            <a:xfrm>
              <a:off x="7949722" y="5512307"/>
              <a:ext cx="390696" cy="152485"/>
            </a:xfrm>
            <a:custGeom>
              <a:avLst/>
              <a:gdLst>
                <a:gd name="connsiteX0" fmla="*/ 184871 w 390696"/>
                <a:gd name="connsiteY0" fmla="*/ 152486 h 152485"/>
                <a:gd name="connsiteX1" fmla="*/ 1038 w 390696"/>
                <a:gd name="connsiteY1" fmla="*/ 7706 h 152485"/>
                <a:gd name="connsiteX2" fmla="*/ 1991 w 390696"/>
                <a:gd name="connsiteY2" fmla="*/ 1038 h 152485"/>
                <a:gd name="connsiteX3" fmla="*/ 8658 w 390696"/>
                <a:gd name="connsiteY3" fmla="*/ 1991 h 152485"/>
                <a:gd name="connsiteX4" fmla="*/ 203921 w 390696"/>
                <a:gd name="connsiteY4" fmla="*/ 140103 h 152485"/>
                <a:gd name="connsiteX5" fmla="*/ 382991 w 390696"/>
                <a:gd name="connsiteY5" fmla="*/ 33423 h 152485"/>
                <a:gd name="connsiteX6" fmla="*/ 389658 w 390696"/>
                <a:gd name="connsiteY6" fmla="*/ 34376 h 152485"/>
                <a:gd name="connsiteX7" fmla="*/ 388706 w 390696"/>
                <a:gd name="connsiteY7" fmla="*/ 41043 h 152485"/>
                <a:gd name="connsiteX8" fmla="*/ 205826 w 390696"/>
                <a:gd name="connsiteY8" fmla="*/ 149628 h 152485"/>
                <a:gd name="connsiteX9" fmla="*/ 184871 w 390696"/>
                <a:gd name="connsiteY9" fmla="*/ 152486 h 15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696" h="152485">
                  <a:moveTo>
                    <a:pt x="184871" y="152486"/>
                  </a:moveTo>
                  <a:cubicBezTo>
                    <a:pt x="127721" y="152486"/>
                    <a:pt x="65808" y="103908"/>
                    <a:pt x="1038" y="7706"/>
                  </a:cubicBezTo>
                  <a:cubicBezTo>
                    <a:pt x="-867" y="5801"/>
                    <a:pt x="86" y="2943"/>
                    <a:pt x="1991" y="1038"/>
                  </a:cubicBezTo>
                  <a:cubicBezTo>
                    <a:pt x="3896" y="-867"/>
                    <a:pt x="6753" y="86"/>
                    <a:pt x="8658" y="1991"/>
                  </a:cubicBezTo>
                  <a:cubicBezTo>
                    <a:pt x="79143" y="105813"/>
                    <a:pt x="144866" y="152486"/>
                    <a:pt x="203921" y="140103"/>
                  </a:cubicBezTo>
                  <a:cubicBezTo>
                    <a:pt x="262976" y="127721"/>
                    <a:pt x="382038" y="34376"/>
                    <a:pt x="382991" y="33423"/>
                  </a:cubicBezTo>
                  <a:cubicBezTo>
                    <a:pt x="384896" y="31518"/>
                    <a:pt x="387753" y="32471"/>
                    <a:pt x="389658" y="34376"/>
                  </a:cubicBezTo>
                  <a:cubicBezTo>
                    <a:pt x="391563" y="36281"/>
                    <a:pt x="390611" y="39138"/>
                    <a:pt x="388706" y="41043"/>
                  </a:cubicBezTo>
                  <a:cubicBezTo>
                    <a:pt x="383943" y="44853"/>
                    <a:pt x="267738" y="136293"/>
                    <a:pt x="205826" y="149628"/>
                  </a:cubicBezTo>
                  <a:cubicBezTo>
                    <a:pt x="199158" y="152486"/>
                    <a:pt x="192491" y="152486"/>
                    <a:pt x="184871" y="15248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4" name="图形 386">
              <a:extLst>
                <a:ext uri="{FF2B5EF4-FFF2-40B4-BE49-F238E27FC236}">
                  <a16:creationId xmlns:a16="http://schemas.microsoft.com/office/drawing/2014/main" id="{3FF5695A-EE0E-47F0-B9B4-3229964506EB}"/>
                </a:ext>
              </a:extLst>
            </p:cNvPr>
            <p:cNvSpPr/>
            <p:nvPr/>
          </p:nvSpPr>
          <p:spPr>
            <a:xfrm>
              <a:off x="7689775" y="5247598"/>
              <a:ext cx="361950" cy="189584"/>
            </a:xfrm>
            <a:custGeom>
              <a:avLst/>
              <a:gdLst>
                <a:gd name="connsiteX0" fmla="*/ 340995 w 361950"/>
                <a:gd name="connsiteY0" fmla="*/ 0 h 189584"/>
                <a:gd name="connsiteX1" fmla="*/ 334328 w 361950"/>
                <a:gd name="connsiteY1" fmla="*/ 19050 h 189584"/>
                <a:gd name="connsiteX2" fmla="*/ 350520 w 361950"/>
                <a:gd name="connsiteY2" fmla="*/ 40005 h 189584"/>
                <a:gd name="connsiteX3" fmla="*/ 77152 w 361950"/>
                <a:gd name="connsiteY3" fmla="*/ 72390 h 189584"/>
                <a:gd name="connsiteX4" fmla="*/ 0 w 361950"/>
                <a:gd name="connsiteY4" fmla="*/ 100013 h 189584"/>
                <a:gd name="connsiteX5" fmla="*/ 45720 w 361950"/>
                <a:gd name="connsiteY5" fmla="*/ 162877 h 189584"/>
                <a:gd name="connsiteX6" fmla="*/ 358140 w 361950"/>
                <a:gd name="connsiteY6" fmla="*/ 41910 h 189584"/>
                <a:gd name="connsiteX7" fmla="*/ 361950 w 361950"/>
                <a:gd name="connsiteY7" fmla="*/ 16193 h 189584"/>
                <a:gd name="connsiteX8" fmla="*/ 340995 w 361950"/>
                <a:gd name="connsiteY8" fmla="*/ 0 h 18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950" h="189584">
                  <a:moveTo>
                    <a:pt x="340995" y="0"/>
                  </a:moveTo>
                  <a:lnTo>
                    <a:pt x="334328" y="19050"/>
                  </a:lnTo>
                  <a:lnTo>
                    <a:pt x="350520" y="40005"/>
                  </a:lnTo>
                  <a:cubicBezTo>
                    <a:pt x="350520" y="40005"/>
                    <a:pt x="319088" y="201930"/>
                    <a:pt x="77152" y="72390"/>
                  </a:cubicBezTo>
                  <a:lnTo>
                    <a:pt x="0" y="100013"/>
                  </a:lnTo>
                  <a:lnTo>
                    <a:pt x="45720" y="162877"/>
                  </a:lnTo>
                  <a:cubicBezTo>
                    <a:pt x="45720" y="162877"/>
                    <a:pt x="335280" y="274320"/>
                    <a:pt x="358140" y="41910"/>
                  </a:cubicBezTo>
                  <a:lnTo>
                    <a:pt x="361950" y="16193"/>
                  </a:lnTo>
                  <a:lnTo>
                    <a:pt x="340995" y="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5" name="图形 386">
              <a:extLst>
                <a:ext uri="{FF2B5EF4-FFF2-40B4-BE49-F238E27FC236}">
                  <a16:creationId xmlns:a16="http://schemas.microsoft.com/office/drawing/2014/main" id="{C6359477-A468-47B7-A0D4-B45C2D5DED56}"/>
                </a:ext>
              </a:extLst>
            </p:cNvPr>
            <p:cNvSpPr/>
            <p:nvPr/>
          </p:nvSpPr>
          <p:spPr>
            <a:xfrm>
              <a:off x="7685965" y="5243788"/>
              <a:ext cx="371475" cy="199144"/>
            </a:xfrm>
            <a:custGeom>
              <a:avLst/>
              <a:gdLst>
                <a:gd name="connsiteX0" fmla="*/ 192405 w 371475"/>
                <a:gd name="connsiteY0" fmla="*/ 199072 h 199144"/>
                <a:gd name="connsiteX1" fmla="*/ 48578 w 371475"/>
                <a:gd name="connsiteY1" fmla="*/ 171450 h 199144"/>
                <a:gd name="connsiteX2" fmla="*/ 46673 w 371475"/>
                <a:gd name="connsiteY2" fmla="*/ 169545 h 199144"/>
                <a:gd name="connsiteX3" fmla="*/ 953 w 371475"/>
                <a:gd name="connsiteY3" fmla="*/ 106680 h 199144"/>
                <a:gd name="connsiteX4" fmla="*/ 0 w 371475"/>
                <a:gd name="connsiteY4" fmla="*/ 102870 h 199144"/>
                <a:gd name="connsiteX5" fmla="*/ 2858 w 371475"/>
                <a:gd name="connsiteY5" fmla="*/ 100013 h 199144"/>
                <a:gd name="connsiteX6" fmla="*/ 80010 w 371475"/>
                <a:gd name="connsiteY6" fmla="*/ 72390 h 199144"/>
                <a:gd name="connsiteX7" fmla="*/ 83820 w 371475"/>
                <a:gd name="connsiteY7" fmla="*/ 72390 h 199144"/>
                <a:gd name="connsiteX8" fmla="*/ 294323 w 371475"/>
                <a:gd name="connsiteY8" fmla="*/ 111443 h 199144"/>
                <a:gd name="connsiteX9" fmla="*/ 348615 w 371475"/>
                <a:gd name="connsiteY9" fmla="*/ 45720 h 199144"/>
                <a:gd name="connsiteX10" fmla="*/ 334328 w 371475"/>
                <a:gd name="connsiteY10" fmla="*/ 26670 h 199144"/>
                <a:gd name="connsiteX11" fmla="*/ 333375 w 371475"/>
                <a:gd name="connsiteY11" fmla="*/ 21907 h 199144"/>
                <a:gd name="connsiteX12" fmla="*/ 340042 w 371475"/>
                <a:gd name="connsiteY12" fmla="*/ 2857 h 199144"/>
                <a:gd name="connsiteX13" fmla="*/ 342900 w 371475"/>
                <a:gd name="connsiteY13" fmla="*/ 0 h 199144"/>
                <a:gd name="connsiteX14" fmla="*/ 347663 w 371475"/>
                <a:gd name="connsiteY14" fmla="*/ 952 h 199144"/>
                <a:gd name="connsiteX15" fmla="*/ 369570 w 371475"/>
                <a:gd name="connsiteY15" fmla="*/ 17145 h 199144"/>
                <a:gd name="connsiteX16" fmla="*/ 371475 w 371475"/>
                <a:gd name="connsiteY16" fmla="*/ 21907 h 199144"/>
                <a:gd name="connsiteX17" fmla="*/ 367665 w 371475"/>
                <a:gd name="connsiteY17" fmla="*/ 47625 h 199144"/>
                <a:gd name="connsiteX18" fmla="*/ 298133 w 371475"/>
                <a:gd name="connsiteY18" fmla="*/ 174308 h 199144"/>
                <a:gd name="connsiteX19" fmla="*/ 192405 w 371475"/>
                <a:gd name="connsiteY19" fmla="*/ 199072 h 199144"/>
                <a:gd name="connsiteX20" fmla="*/ 53340 w 371475"/>
                <a:gd name="connsiteY20" fmla="*/ 162878 h 199144"/>
                <a:gd name="connsiteX21" fmla="*/ 293370 w 371475"/>
                <a:gd name="connsiteY21" fmla="*/ 164783 h 199144"/>
                <a:gd name="connsiteX22" fmla="*/ 357188 w 371475"/>
                <a:gd name="connsiteY22" fmla="*/ 51435 h 199144"/>
                <a:gd name="connsiteX23" fmla="*/ 299085 w 371475"/>
                <a:gd name="connsiteY23" fmla="*/ 119062 h 199144"/>
                <a:gd name="connsiteX24" fmla="*/ 81915 w 371475"/>
                <a:gd name="connsiteY24" fmla="*/ 81915 h 199144"/>
                <a:gd name="connsiteX25" fmla="*/ 12383 w 371475"/>
                <a:gd name="connsiteY25" fmla="*/ 106680 h 199144"/>
                <a:gd name="connsiteX26" fmla="*/ 53340 w 371475"/>
                <a:gd name="connsiteY26" fmla="*/ 162878 h 199144"/>
                <a:gd name="connsiteX27" fmla="*/ 342900 w 371475"/>
                <a:gd name="connsiteY27" fmla="*/ 21907 h 199144"/>
                <a:gd name="connsiteX28" fmla="*/ 357188 w 371475"/>
                <a:gd name="connsiteY28" fmla="*/ 40957 h 199144"/>
                <a:gd name="connsiteX29" fmla="*/ 357188 w 371475"/>
                <a:gd name="connsiteY29" fmla="*/ 41910 h 199144"/>
                <a:gd name="connsiteX30" fmla="*/ 360045 w 371475"/>
                <a:gd name="connsiteY30" fmla="*/ 22860 h 199144"/>
                <a:gd name="connsiteX31" fmla="*/ 345758 w 371475"/>
                <a:gd name="connsiteY31" fmla="*/ 12382 h 199144"/>
                <a:gd name="connsiteX32" fmla="*/ 342900 w 371475"/>
                <a:gd name="connsiteY32" fmla="*/ 21907 h 19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475" h="199144">
                  <a:moveTo>
                    <a:pt x="192405" y="199072"/>
                  </a:moveTo>
                  <a:cubicBezTo>
                    <a:pt x="142875" y="198120"/>
                    <a:pt x="94298" y="188595"/>
                    <a:pt x="48578" y="171450"/>
                  </a:cubicBezTo>
                  <a:cubicBezTo>
                    <a:pt x="47625" y="171450"/>
                    <a:pt x="46673" y="170497"/>
                    <a:pt x="46673" y="169545"/>
                  </a:cubicBezTo>
                  <a:lnTo>
                    <a:pt x="953" y="106680"/>
                  </a:lnTo>
                  <a:cubicBezTo>
                    <a:pt x="0" y="105727"/>
                    <a:pt x="0" y="103822"/>
                    <a:pt x="0" y="102870"/>
                  </a:cubicBezTo>
                  <a:cubicBezTo>
                    <a:pt x="953" y="100965"/>
                    <a:pt x="1905" y="100013"/>
                    <a:pt x="2858" y="100013"/>
                  </a:cubicBezTo>
                  <a:lnTo>
                    <a:pt x="80010" y="72390"/>
                  </a:lnTo>
                  <a:cubicBezTo>
                    <a:pt x="80963" y="71438"/>
                    <a:pt x="82868" y="71438"/>
                    <a:pt x="83820" y="72390"/>
                  </a:cubicBezTo>
                  <a:cubicBezTo>
                    <a:pt x="174308" y="120968"/>
                    <a:pt x="245745" y="133350"/>
                    <a:pt x="294323" y="111443"/>
                  </a:cubicBezTo>
                  <a:cubicBezTo>
                    <a:pt x="320992" y="98107"/>
                    <a:pt x="340995" y="74295"/>
                    <a:pt x="348615" y="45720"/>
                  </a:cubicBezTo>
                  <a:lnTo>
                    <a:pt x="334328" y="26670"/>
                  </a:lnTo>
                  <a:cubicBezTo>
                    <a:pt x="333375" y="25718"/>
                    <a:pt x="333375" y="23813"/>
                    <a:pt x="333375" y="21907"/>
                  </a:cubicBezTo>
                  <a:lnTo>
                    <a:pt x="340042" y="2857"/>
                  </a:lnTo>
                  <a:cubicBezTo>
                    <a:pt x="340995" y="952"/>
                    <a:pt x="341948" y="0"/>
                    <a:pt x="342900" y="0"/>
                  </a:cubicBezTo>
                  <a:cubicBezTo>
                    <a:pt x="344805" y="0"/>
                    <a:pt x="345758" y="0"/>
                    <a:pt x="347663" y="952"/>
                  </a:cubicBezTo>
                  <a:lnTo>
                    <a:pt x="369570" y="17145"/>
                  </a:lnTo>
                  <a:cubicBezTo>
                    <a:pt x="370523" y="18097"/>
                    <a:pt x="371475" y="20002"/>
                    <a:pt x="371475" y="21907"/>
                  </a:cubicBezTo>
                  <a:lnTo>
                    <a:pt x="367665" y="47625"/>
                  </a:lnTo>
                  <a:cubicBezTo>
                    <a:pt x="361950" y="106680"/>
                    <a:pt x="339090" y="149543"/>
                    <a:pt x="298133" y="174308"/>
                  </a:cubicBezTo>
                  <a:cubicBezTo>
                    <a:pt x="265748" y="191453"/>
                    <a:pt x="229553" y="200025"/>
                    <a:pt x="192405" y="199072"/>
                  </a:cubicBezTo>
                  <a:close/>
                  <a:moveTo>
                    <a:pt x="53340" y="162878"/>
                  </a:moveTo>
                  <a:cubicBezTo>
                    <a:pt x="68580" y="168593"/>
                    <a:pt x="207645" y="217170"/>
                    <a:pt x="293370" y="164783"/>
                  </a:cubicBezTo>
                  <a:cubicBezTo>
                    <a:pt x="329565" y="142875"/>
                    <a:pt x="351473" y="104775"/>
                    <a:pt x="357188" y="51435"/>
                  </a:cubicBezTo>
                  <a:cubicBezTo>
                    <a:pt x="347663" y="80963"/>
                    <a:pt x="326708" y="105727"/>
                    <a:pt x="299085" y="119062"/>
                  </a:cubicBezTo>
                  <a:cubicBezTo>
                    <a:pt x="247650" y="143828"/>
                    <a:pt x="174308" y="131445"/>
                    <a:pt x="81915" y="81915"/>
                  </a:cubicBezTo>
                  <a:lnTo>
                    <a:pt x="12383" y="106680"/>
                  </a:lnTo>
                  <a:lnTo>
                    <a:pt x="53340" y="162878"/>
                  </a:lnTo>
                  <a:close/>
                  <a:moveTo>
                    <a:pt x="342900" y="21907"/>
                  </a:moveTo>
                  <a:lnTo>
                    <a:pt x="357188" y="40957"/>
                  </a:lnTo>
                  <a:lnTo>
                    <a:pt x="357188" y="41910"/>
                  </a:lnTo>
                  <a:lnTo>
                    <a:pt x="360045" y="22860"/>
                  </a:lnTo>
                  <a:lnTo>
                    <a:pt x="345758" y="12382"/>
                  </a:lnTo>
                  <a:lnTo>
                    <a:pt x="342900" y="2190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6" name="图形 386">
              <a:extLst>
                <a:ext uri="{FF2B5EF4-FFF2-40B4-BE49-F238E27FC236}">
                  <a16:creationId xmlns:a16="http://schemas.microsoft.com/office/drawing/2014/main" id="{78AA9E7A-140C-4359-8360-CED46FB88527}"/>
                </a:ext>
              </a:extLst>
            </p:cNvPr>
            <p:cNvSpPr/>
            <p:nvPr/>
          </p:nvSpPr>
          <p:spPr>
            <a:xfrm>
              <a:off x="6893992" y="5923704"/>
              <a:ext cx="185230" cy="161247"/>
            </a:xfrm>
            <a:custGeom>
              <a:avLst/>
              <a:gdLst>
                <a:gd name="connsiteX0" fmla="*/ 185230 w 185230"/>
                <a:gd name="connsiteY0" fmla="*/ 31602 h 161247"/>
                <a:gd name="connsiteX1" fmla="*/ 90933 w 185230"/>
                <a:gd name="connsiteY1" fmla="*/ 169 h 161247"/>
                <a:gd name="connsiteX2" fmla="*/ 2350 w 185230"/>
                <a:gd name="connsiteY2" fmla="*/ 161142 h 161247"/>
                <a:gd name="connsiteX3" fmla="*/ 143320 w 185230"/>
                <a:gd name="connsiteY3" fmla="*/ 107802 h 161247"/>
                <a:gd name="connsiteX4" fmla="*/ 185230 w 185230"/>
                <a:gd name="connsiteY4" fmla="*/ 31602 h 161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30" h="161247">
                  <a:moveTo>
                    <a:pt x="185230" y="31602"/>
                  </a:moveTo>
                  <a:cubicBezTo>
                    <a:pt x="185230" y="31602"/>
                    <a:pt x="96648" y="-2688"/>
                    <a:pt x="90933" y="169"/>
                  </a:cubicBezTo>
                  <a:cubicBezTo>
                    <a:pt x="86170" y="3027"/>
                    <a:pt x="-16700" y="158284"/>
                    <a:pt x="2350" y="161142"/>
                  </a:cubicBezTo>
                  <a:cubicBezTo>
                    <a:pt x="21400" y="163999"/>
                    <a:pt x="143320" y="107802"/>
                    <a:pt x="143320" y="107802"/>
                  </a:cubicBezTo>
                  <a:lnTo>
                    <a:pt x="185230" y="3160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7" name="图形 386">
              <a:extLst>
                <a:ext uri="{FF2B5EF4-FFF2-40B4-BE49-F238E27FC236}">
                  <a16:creationId xmlns:a16="http://schemas.microsoft.com/office/drawing/2014/main" id="{842CC763-4A8F-40CF-A81C-C6233E785AC9}"/>
                </a:ext>
              </a:extLst>
            </p:cNvPr>
            <p:cNvSpPr/>
            <p:nvPr/>
          </p:nvSpPr>
          <p:spPr>
            <a:xfrm>
              <a:off x="6889432" y="5919462"/>
              <a:ext cx="194314" cy="170146"/>
            </a:xfrm>
            <a:custGeom>
              <a:avLst/>
              <a:gdLst>
                <a:gd name="connsiteX0" fmla="*/ 8815 w 194314"/>
                <a:gd name="connsiteY0" fmla="*/ 170146 h 170146"/>
                <a:gd name="connsiteX1" fmla="*/ 6910 w 194314"/>
                <a:gd name="connsiteY1" fmla="*/ 170146 h 170146"/>
                <a:gd name="connsiteX2" fmla="*/ 243 w 194314"/>
                <a:gd name="connsiteY2" fmla="*/ 164431 h 170146"/>
                <a:gd name="connsiteX3" fmla="*/ 92635 w 194314"/>
                <a:gd name="connsiteY3" fmla="*/ 601 h 170146"/>
                <a:gd name="connsiteX4" fmla="*/ 190743 w 194314"/>
                <a:gd name="connsiteY4" fmla="*/ 31081 h 170146"/>
                <a:gd name="connsiteX5" fmla="*/ 193600 w 194314"/>
                <a:gd name="connsiteY5" fmla="*/ 33939 h 170146"/>
                <a:gd name="connsiteX6" fmla="*/ 193600 w 194314"/>
                <a:gd name="connsiteY6" fmla="*/ 37749 h 170146"/>
                <a:gd name="connsiteX7" fmla="*/ 151690 w 194314"/>
                <a:gd name="connsiteY7" fmla="*/ 113949 h 170146"/>
                <a:gd name="connsiteX8" fmla="*/ 149785 w 194314"/>
                <a:gd name="connsiteY8" fmla="*/ 115854 h 170146"/>
                <a:gd name="connsiteX9" fmla="*/ 8815 w 194314"/>
                <a:gd name="connsiteY9" fmla="*/ 170146 h 170146"/>
                <a:gd name="connsiteX10" fmla="*/ 98350 w 194314"/>
                <a:gd name="connsiteY10" fmla="*/ 9174 h 170146"/>
                <a:gd name="connsiteX11" fmla="*/ 49773 w 194314"/>
                <a:gd name="connsiteY11" fmla="*/ 82516 h 170146"/>
                <a:gd name="connsiteX12" fmla="*/ 9768 w 194314"/>
                <a:gd name="connsiteY12" fmla="*/ 160621 h 170146"/>
                <a:gd name="connsiteX13" fmla="*/ 145023 w 194314"/>
                <a:gd name="connsiteY13" fmla="*/ 108234 h 170146"/>
                <a:gd name="connsiteX14" fmla="*/ 183123 w 194314"/>
                <a:gd name="connsiteY14" fmla="*/ 37749 h 170146"/>
                <a:gd name="connsiteX15" fmla="*/ 98350 w 194314"/>
                <a:gd name="connsiteY15" fmla="*/ 9174 h 17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314" h="170146">
                  <a:moveTo>
                    <a:pt x="8815" y="170146"/>
                  </a:moveTo>
                  <a:lnTo>
                    <a:pt x="6910" y="170146"/>
                  </a:lnTo>
                  <a:cubicBezTo>
                    <a:pt x="4053" y="170146"/>
                    <a:pt x="1195" y="167289"/>
                    <a:pt x="243" y="164431"/>
                  </a:cubicBezTo>
                  <a:cubicBezTo>
                    <a:pt x="-5472" y="139666"/>
                    <a:pt x="91683" y="1554"/>
                    <a:pt x="92635" y="601"/>
                  </a:cubicBezTo>
                  <a:cubicBezTo>
                    <a:pt x="93588" y="-351"/>
                    <a:pt x="100255" y="-4161"/>
                    <a:pt x="190743" y="31081"/>
                  </a:cubicBezTo>
                  <a:cubicBezTo>
                    <a:pt x="191695" y="32034"/>
                    <a:pt x="192648" y="32986"/>
                    <a:pt x="193600" y="33939"/>
                  </a:cubicBezTo>
                  <a:cubicBezTo>
                    <a:pt x="194553" y="34891"/>
                    <a:pt x="194553" y="36796"/>
                    <a:pt x="193600" y="37749"/>
                  </a:cubicBezTo>
                  <a:lnTo>
                    <a:pt x="151690" y="113949"/>
                  </a:lnTo>
                  <a:cubicBezTo>
                    <a:pt x="150738" y="114901"/>
                    <a:pt x="150738" y="115854"/>
                    <a:pt x="149785" y="115854"/>
                  </a:cubicBezTo>
                  <a:cubicBezTo>
                    <a:pt x="138355" y="122521"/>
                    <a:pt x="32628" y="170146"/>
                    <a:pt x="8815" y="170146"/>
                  </a:cubicBezTo>
                  <a:close/>
                  <a:moveTo>
                    <a:pt x="98350" y="9174"/>
                  </a:moveTo>
                  <a:cubicBezTo>
                    <a:pt x="93588" y="14889"/>
                    <a:pt x="71680" y="47274"/>
                    <a:pt x="49773" y="82516"/>
                  </a:cubicBezTo>
                  <a:cubicBezTo>
                    <a:pt x="14530" y="139666"/>
                    <a:pt x="9768" y="156811"/>
                    <a:pt x="9768" y="160621"/>
                  </a:cubicBezTo>
                  <a:cubicBezTo>
                    <a:pt x="26913" y="159669"/>
                    <a:pt x="100255" y="129189"/>
                    <a:pt x="145023" y="108234"/>
                  </a:cubicBezTo>
                  <a:lnTo>
                    <a:pt x="183123" y="37749"/>
                  </a:lnTo>
                  <a:cubicBezTo>
                    <a:pt x="155500" y="27271"/>
                    <a:pt x="126925" y="17746"/>
                    <a:pt x="98350" y="917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8" name="图形 386">
              <a:extLst>
                <a:ext uri="{FF2B5EF4-FFF2-40B4-BE49-F238E27FC236}">
                  <a16:creationId xmlns:a16="http://schemas.microsoft.com/office/drawing/2014/main" id="{9FFE0DA8-872B-4335-A9D9-20C1DD0AA348}"/>
                </a:ext>
              </a:extLst>
            </p:cNvPr>
            <p:cNvSpPr/>
            <p:nvPr/>
          </p:nvSpPr>
          <p:spPr>
            <a:xfrm>
              <a:off x="7311633" y="4861836"/>
              <a:ext cx="329564" cy="288481"/>
            </a:xfrm>
            <a:custGeom>
              <a:avLst/>
              <a:gdLst>
                <a:gd name="connsiteX0" fmla="*/ 329565 w 329564"/>
                <a:gd name="connsiteY0" fmla="*/ 122873 h 288481"/>
                <a:gd name="connsiteX1" fmla="*/ 115252 w 329564"/>
                <a:gd name="connsiteY1" fmla="*/ 0 h 288481"/>
                <a:gd name="connsiteX2" fmla="*/ 0 w 329564"/>
                <a:gd name="connsiteY2" fmla="*/ 151448 h 288481"/>
                <a:gd name="connsiteX3" fmla="*/ 232410 w 329564"/>
                <a:gd name="connsiteY3" fmla="*/ 286703 h 288481"/>
                <a:gd name="connsiteX4" fmla="*/ 329565 w 329564"/>
                <a:gd name="connsiteY4" fmla="*/ 122873 h 288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4" h="288481">
                  <a:moveTo>
                    <a:pt x="329565" y="122873"/>
                  </a:moveTo>
                  <a:cubicBezTo>
                    <a:pt x="329565" y="122873"/>
                    <a:pt x="160020" y="100013"/>
                    <a:pt x="115252" y="0"/>
                  </a:cubicBezTo>
                  <a:lnTo>
                    <a:pt x="0" y="151448"/>
                  </a:lnTo>
                  <a:cubicBezTo>
                    <a:pt x="0" y="151448"/>
                    <a:pt x="83820" y="306705"/>
                    <a:pt x="232410" y="286703"/>
                  </a:cubicBezTo>
                  <a:lnTo>
                    <a:pt x="329565" y="122873"/>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39" name="图形 386">
              <a:extLst>
                <a:ext uri="{FF2B5EF4-FFF2-40B4-BE49-F238E27FC236}">
                  <a16:creationId xmlns:a16="http://schemas.microsoft.com/office/drawing/2014/main" id="{C98C1601-FA31-47C6-A36E-F6AFFC77603E}"/>
                </a:ext>
              </a:extLst>
            </p:cNvPr>
            <p:cNvSpPr/>
            <p:nvPr/>
          </p:nvSpPr>
          <p:spPr>
            <a:xfrm>
              <a:off x="7306156" y="4858025"/>
              <a:ext cx="339566" cy="297180"/>
            </a:xfrm>
            <a:custGeom>
              <a:avLst/>
              <a:gdLst>
                <a:gd name="connsiteX0" fmla="*/ 211217 w 339566"/>
                <a:gd name="connsiteY0" fmla="*/ 297180 h 297180"/>
                <a:gd name="connsiteX1" fmla="*/ 714 w 339566"/>
                <a:gd name="connsiteY1" fmla="*/ 157163 h 297180"/>
                <a:gd name="connsiteX2" fmla="*/ 714 w 339566"/>
                <a:gd name="connsiteY2" fmla="*/ 152400 h 297180"/>
                <a:gd name="connsiteX3" fmla="*/ 115967 w 339566"/>
                <a:gd name="connsiteY3" fmla="*/ 1905 h 297180"/>
                <a:gd name="connsiteX4" fmla="*/ 120729 w 339566"/>
                <a:gd name="connsiteY4" fmla="*/ 0 h 297180"/>
                <a:gd name="connsiteX5" fmla="*/ 124539 w 339566"/>
                <a:gd name="connsiteY5" fmla="*/ 2858 h 297180"/>
                <a:gd name="connsiteX6" fmla="*/ 335042 w 339566"/>
                <a:gd name="connsiteY6" fmla="*/ 122873 h 297180"/>
                <a:gd name="connsiteX7" fmla="*/ 338852 w 339566"/>
                <a:gd name="connsiteY7" fmla="*/ 125730 h 297180"/>
                <a:gd name="connsiteX8" fmla="*/ 338852 w 339566"/>
                <a:gd name="connsiteY8" fmla="*/ 130493 h 297180"/>
                <a:gd name="connsiteX9" fmla="*/ 241697 w 339566"/>
                <a:gd name="connsiteY9" fmla="*/ 293370 h 297180"/>
                <a:gd name="connsiteX10" fmla="*/ 237887 w 339566"/>
                <a:gd name="connsiteY10" fmla="*/ 295275 h 297180"/>
                <a:gd name="connsiteX11" fmla="*/ 211217 w 339566"/>
                <a:gd name="connsiteY11" fmla="*/ 297180 h 297180"/>
                <a:gd name="connsiteX12" fmla="*/ 11192 w 339566"/>
                <a:gd name="connsiteY12" fmla="*/ 155258 h 297180"/>
                <a:gd name="connsiteX13" fmla="*/ 234077 w 339566"/>
                <a:gd name="connsiteY13" fmla="*/ 285750 h 297180"/>
                <a:gd name="connsiteX14" fmla="*/ 327422 w 339566"/>
                <a:gd name="connsiteY14" fmla="*/ 130493 h 297180"/>
                <a:gd name="connsiteX15" fmla="*/ 119777 w 339566"/>
                <a:gd name="connsiteY15" fmla="*/ 13335 h 297180"/>
                <a:gd name="connsiteX16" fmla="*/ 11192 w 339566"/>
                <a:gd name="connsiteY16" fmla="*/ 15525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9566" h="297180">
                  <a:moveTo>
                    <a:pt x="211217" y="297180"/>
                  </a:moveTo>
                  <a:cubicBezTo>
                    <a:pt x="77867" y="297180"/>
                    <a:pt x="1667" y="159068"/>
                    <a:pt x="714" y="157163"/>
                  </a:cubicBezTo>
                  <a:cubicBezTo>
                    <a:pt x="-238" y="155258"/>
                    <a:pt x="-238" y="153353"/>
                    <a:pt x="714" y="152400"/>
                  </a:cubicBezTo>
                  <a:lnTo>
                    <a:pt x="115967" y="1905"/>
                  </a:lnTo>
                  <a:cubicBezTo>
                    <a:pt x="116919" y="953"/>
                    <a:pt x="118824" y="0"/>
                    <a:pt x="120729" y="0"/>
                  </a:cubicBezTo>
                  <a:cubicBezTo>
                    <a:pt x="122634" y="0"/>
                    <a:pt x="123587" y="953"/>
                    <a:pt x="124539" y="2858"/>
                  </a:cubicBezTo>
                  <a:cubicBezTo>
                    <a:pt x="168354" y="98108"/>
                    <a:pt x="334089" y="121920"/>
                    <a:pt x="335042" y="122873"/>
                  </a:cubicBezTo>
                  <a:cubicBezTo>
                    <a:pt x="336947" y="122873"/>
                    <a:pt x="337899" y="123825"/>
                    <a:pt x="338852" y="125730"/>
                  </a:cubicBezTo>
                  <a:cubicBezTo>
                    <a:pt x="339804" y="127635"/>
                    <a:pt x="339804" y="128588"/>
                    <a:pt x="338852" y="130493"/>
                  </a:cubicBezTo>
                  <a:lnTo>
                    <a:pt x="241697" y="293370"/>
                  </a:lnTo>
                  <a:cubicBezTo>
                    <a:pt x="240744" y="294323"/>
                    <a:pt x="239792" y="295275"/>
                    <a:pt x="237887" y="295275"/>
                  </a:cubicBezTo>
                  <a:cubicBezTo>
                    <a:pt x="229314" y="296228"/>
                    <a:pt x="220742" y="297180"/>
                    <a:pt x="211217" y="297180"/>
                  </a:cubicBezTo>
                  <a:close/>
                  <a:moveTo>
                    <a:pt x="11192" y="155258"/>
                  </a:moveTo>
                  <a:cubicBezTo>
                    <a:pt x="22622" y="175260"/>
                    <a:pt x="103584" y="301943"/>
                    <a:pt x="234077" y="285750"/>
                  </a:cubicBezTo>
                  <a:lnTo>
                    <a:pt x="327422" y="130493"/>
                  </a:lnTo>
                  <a:cubicBezTo>
                    <a:pt x="295037" y="124777"/>
                    <a:pt x="164544" y="98108"/>
                    <a:pt x="119777" y="13335"/>
                  </a:cubicBezTo>
                  <a:lnTo>
                    <a:pt x="11192" y="15525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0" name="图形 386">
              <a:extLst>
                <a:ext uri="{FF2B5EF4-FFF2-40B4-BE49-F238E27FC236}">
                  <a16:creationId xmlns:a16="http://schemas.microsoft.com/office/drawing/2014/main" id="{FD5E6A33-CF2E-43A0-808D-1F145A15EBF6}"/>
                </a:ext>
              </a:extLst>
            </p:cNvPr>
            <p:cNvSpPr/>
            <p:nvPr/>
          </p:nvSpPr>
          <p:spPr>
            <a:xfrm>
              <a:off x="6722988" y="5529325"/>
              <a:ext cx="315277" cy="260245"/>
            </a:xfrm>
            <a:custGeom>
              <a:avLst/>
              <a:gdLst>
                <a:gd name="connsiteX0" fmla="*/ 314325 w 315277"/>
                <a:gd name="connsiteY0" fmla="*/ 35455 h 260245"/>
                <a:gd name="connsiteX1" fmla="*/ 0 w 315277"/>
                <a:gd name="connsiteY1" fmla="*/ 49743 h 260245"/>
                <a:gd name="connsiteX2" fmla="*/ 62865 w 315277"/>
                <a:gd name="connsiteY2" fmla="*/ 260245 h 260245"/>
                <a:gd name="connsiteX3" fmla="*/ 315278 w 315277"/>
                <a:gd name="connsiteY3" fmla="*/ 182140 h 260245"/>
                <a:gd name="connsiteX4" fmla="*/ 315278 w 315277"/>
                <a:gd name="connsiteY4" fmla="*/ 35455 h 260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77" h="260245">
                  <a:moveTo>
                    <a:pt x="314325" y="35455"/>
                  </a:moveTo>
                  <a:cubicBezTo>
                    <a:pt x="314325" y="35455"/>
                    <a:pt x="153353" y="-53127"/>
                    <a:pt x="0" y="49743"/>
                  </a:cubicBezTo>
                  <a:lnTo>
                    <a:pt x="62865" y="260245"/>
                  </a:lnTo>
                  <a:cubicBezTo>
                    <a:pt x="62865" y="260245"/>
                    <a:pt x="204788" y="153565"/>
                    <a:pt x="315278" y="182140"/>
                  </a:cubicBezTo>
                  <a:lnTo>
                    <a:pt x="315278" y="3545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1" name="图形 386">
              <a:extLst>
                <a:ext uri="{FF2B5EF4-FFF2-40B4-BE49-F238E27FC236}">
                  <a16:creationId xmlns:a16="http://schemas.microsoft.com/office/drawing/2014/main" id="{65778246-E25C-4442-91DC-DE55A4798DFB}"/>
                </a:ext>
              </a:extLst>
            </p:cNvPr>
            <p:cNvSpPr/>
            <p:nvPr/>
          </p:nvSpPr>
          <p:spPr>
            <a:xfrm>
              <a:off x="6716899" y="5525271"/>
              <a:ext cx="325176" cy="270014"/>
            </a:xfrm>
            <a:custGeom>
              <a:avLst/>
              <a:gdLst>
                <a:gd name="connsiteX0" fmla="*/ 68001 w 325176"/>
                <a:gd name="connsiteY0" fmla="*/ 270015 h 270014"/>
                <a:gd name="connsiteX1" fmla="*/ 66096 w 325176"/>
                <a:gd name="connsiteY1" fmla="*/ 270015 h 270014"/>
                <a:gd name="connsiteX2" fmla="*/ 63239 w 325176"/>
                <a:gd name="connsiteY2" fmla="*/ 267157 h 270014"/>
                <a:gd name="connsiteX3" fmla="*/ 374 w 325176"/>
                <a:gd name="connsiteY3" fmla="*/ 55702 h 270014"/>
                <a:gd name="connsiteX4" fmla="*/ 2279 w 325176"/>
                <a:gd name="connsiteY4" fmla="*/ 49987 h 270014"/>
                <a:gd name="connsiteX5" fmla="*/ 322319 w 325176"/>
                <a:gd name="connsiteY5" fmla="*/ 35700 h 270014"/>
                <a:gd name="connsiteX6" fmla="*/ 325176 w 325176"/>
                <a:gd name="connsiteY6" fmla="*/ 39510 h 270014"/>
                <a:gd name="connsiteX7" fmla="*/ 325176 w 325176"/>
                <a:gd name="connsiteY7" fmla="*/ 186195 h 270014"/>
                <a:gd name="connsiteX8" fmla="*/ 323271 w 325176"/>
                <a:gd name="connsiteY8" fmla="*/ 190005 h 270014"/>
                <a:gd name="connsiteX9" fmla="*/ 319461 w 325176"/>
                <a:gd name="connsiteY9" fmla="*/ 190957 h 270014"/>
                <a:gd name="connsiteX10" fmla="*/ 71811 w 325176"/>
                <a:gd name="connsiteY10" fmla="*/ 268110 h 270014"/>
                <a:gd name="connsiteX11" fmla="*/ 68001 w 325176"/>
                <a:gd name="connsiteY11" fmla="*/ 270015 h 270014"/>
                <a:gd name="connsiteX12" fmla="*/ 10851 w 325176"/>
                <a:gd name="connsiteY12" fmla="*/ 55702 h 270014"/>
                <a:gd name="connsiteX13" fmla="*/ 70859 w 325176"/>
                <a:gd name="connsiteY13" fmla="*/ 256680 h 270014"/>
                <a:gd name="connsiteX14" fmla="*/ 315651 w 325176"/>
                <a:gd name="connsiteY14" fmla="*/ 180480 h 270014"/>
                <a:gd name="connsiteX15" fmla="*/ 315651 w 325176"/>
                <a:gd name="connsiteY15" fmla="*/ 43320 h 270014"/>
                <a:gd name="connsiteX16" fmla="*/ 10851 w 325176"/>
                <a:gd name="connsiteY16" fmla="*/ 55702 h 2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176" h="270014">
                  <a:moveTo>
                    <a:pt x="68001" y="270015"/>
                  </a:moveTo>
                  <a:cubicBezTo>
                    <a:pt x="67049" y="270015"/>
                    <a:pt x="67049" y="270015"/>
                    <a:pt x="66096" y="270015"/>
                  </a:cubicBezTo>
                  <a:cubicBezTo>
                    <a:pt x="64191" y="269062"/>
                    <a:pt x="63239" y="268110"/>
                    <a:pt x="63239" y="267157"/>
                  </a:cubicBezTo>
                  <a:lnTo>
                    <a:pt x="374" y="55702"/>
                  </a:lnTo>
                  <a:cubicBezTo>
                    <a:pt x="-579" y="53797"/>
                    <a:pt x="374" y="51892"/>
                    <a:pt x="2279" y="49987"/>
                  </a:cubicBezTo>
                  <a:cubicBezTo>
                    <a:pt x="156584" y="-52883"/>
                    <a:pt x="320414" y="34747"/>
                    <a:pt x="322319" y="35700"/>
                  </a:cubicBezTo>
                  <a:cubicBezTo>
                    <a:pt x="324224" y="36652"/>
                    <a:pt x="325176" y="38557"/>
                    <a:pt x="325176" y="39510"/>
                  </a:cubicBezTo>
                  <a:lnTo>
                    <a:pt x="325176" y="186195"/>
                  </a:lnTo>
                  <a:cubicBezTo>
                    <a:pt x="325176" y="188100"/>
                    <a:pt x="324224" y="189052"/>
                    <a:pt x="323271" y="190005"/>
                  </a:cubicBezTo>
                  <a:cubicBezTo>
                    <a:pt x="322319" y="190957"/>
                    <a:pt x="320414" y="190957"/>
                    <a:pt x="319461" y="190957"/>
                  </a:cubicBezTo>
                  <a:cubicBezTo>
                    <a:pt x="212781" y="163335"/>
                    <a:pt x="72764" y="267157"/>
                    <a:pt x="71811" y="268110"/>
                  </a:cubicBezTo>
                  <a:cubicBezTo>
                    <a:pt x="69906" y="269062"/>
                    <a:pt x="68954" y="270015"/>
                    <a:pt x="68001" y="270015"/>
                  </a:cubicBezTo>
                  <a:close/>
                  <a:moveTo>
                    <a:pt x="10851" y="55702"/>
                  </a:moveTo>
                  <a:lnTo>
                    <a:pt x="70859" y="256680"/>
                  </a:lnTo>
                  <a:cubicBezTo>
                    <a:pt x="98481" y="237630"/>
                    <a:pt x="216591" y="159525"/>
                    <a:pt x="315651" y="180480"/>
                  </a:cubicBezTo>
                  <a:lnTo>
                    <a:pt x="315651" y="43320"/>
                  </a:lnTo>
                  <a:cubicBezTo>
                    <a:pt x="294696" y="32842"/>
                    <a:pt x="149916" y="-33833"/>
                    <a:pt x="10851" y="55702"/>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2" name="图形 386">
              <a:extLst>
                <a:ext uri="{FF2B5EF4-FFF2-40B4-BE49-F238E27FC236}">
                  <a16:creationId xmlns:a16="http://schemas.microsoft.com/office/drawing/2014/main" id="{4D252A4A-098A-430A-B0D9-AC274CE04D0C}"/>
                </a:ext>
              </a:extLst>
            </p:cNvPr>
            <p:cNvSpPr/>
            <p:nvPr/>
          </p:nvSpPr>
          <p:spPr>
            <a:xfrm>
              <a:off x="6997413" y="5079698"/>
              <a:ext cx="142769" cy="193617"/>
            </a:xfrm>
            <a:custGeom>
              <a:avLst/>
              <a:gdLst>
                <a:gd name="connsiteX0" fmla="*/ 12277 w 142769"/>
                <a:gd name="connsiteY0" fmla="*/ 21215 h 193617"/>
                <a:gd name="connsiteX1" fmla="*/ 60854 w 142769"/>
                <a:gd name="connsiteY1" fmla="*/ 260 h 193617"/>
                <a:gd name="connsiteX2" fmla="*/ 142769 w 142769"/>
                <a:gd name="connsiteY2" fmla="*/ 25977 h 193617"/>
                <a:gd name="connsiteX3" fmla="*/ 12277 w 142769"/>
                <a:gd name="connsiteY3" fmla="*/ 193617 h 193617"/>
                <a:gd name="connsiteX4" fmla="*/ 12277 w 142769"/>
                <a:gd name="connsiteY4" fmla="*/ 21215 h 193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69" h="193617">
                  <a:moveTo>
                    <a:pt x="12277" y="21215"/>
                  </a:moveTo>
                  <a:cubicBezTo>
                    <a:pt x="12277" y="21215"/>
                    <a:pt x="11324" y="4070"/>
                    <a:pt x="60854" y="260"/>
                  </a:cubicBezTo>
                  <a:cubicBezTo>
                    <a:pt x="90382" y="-1645"/>
                    <a:pt x="119909" y="6927"/>
                    <a:pt x="142769" y="25977"/>
                  </a:cubicBezTo>
                  <a:lnTo>
                    <a:pt x="12277" y="193617"/>
                  </a:lnTo>
                  <a:cubicBezTo>
                    <a:pt x="12277" y="193617"/>
                    <a:pt x="-15346" y="58362"/>
                    <a:pt x="12277" y="2121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3" name="图形 386">
              <a:extLst>
                <a:ext uri="{FF2B5EF4-FFF2-40B4-BE49-F238E27FC236}">
                  <a16:creationId xmlns:a16="http://schemas.microsoft.com/office/drawing/2014/main" id="{4039B43A-5639-4418-A7F6-F9B0A7EC8154}"/>
                </a:ext>
              </a:extLst>
            </p:cNvPr>
            <p:cNvSpPr/>
            <p:nvPr/>
          </p:nvSpPr>
          <p:spPr>
            <a:xfrm>
              <a:off x="6992436" y="5074956"/>
              <a:ext cx="151229" cy="203121"/>
            </a:xfrm>
            <a:custGeom>
              <a:avLst/>
              <a:gdLst>
                <a:gd name="connsiteX0" fmla="*/ 17254 w 151229"/>
                <a:gd name="connsiteY0" fmla="*/ 203122 h 203121"/>
                <a:gd name="connsiteX1" fmla="*/ 16301 w 151229"/>
                <a:gd name="connsiteY1" fmla="*/ 203122 h 203121"/>
                <a:gd name="connsiteX2" fmla="*/ 12491 w 151229"/>
                <a:gd name="connsiteY2" fmla="*/ 199312 h 203121"/>
                <a:gd name="connsiteX3" fmla="*/ 12491 w 151229"/>
                <a:gd name="connsiteY3" fmla="*/ 24052 h 203121"/>
                <a:gd name="connsiteX4" fmla="*/ 64879 w 151229"/>
                <a:gd name="connsiteY4" fmla="*/ 239 h 203121"/>
                <a:gd name="connsiteX5" fmla="*/ 149651 w 151229"/>
                <a:gd name="connsiteY5" fmla="*/ 26909 h 203121"/>
                <a:gd name="connsiteX6" fmla="*/ 150604 w 151229"/>
                <a:gd name="connsiteY6" fmla="*/ 33577 h 203121"/>
                <a:gd name="connsiteX7" fmla="*/ 21064 w 151229"/>
                <a:gd name="connsiteY7" fmla="*/ 201217 h 203121"/>
                <a:gd name="connsiteX8" fmla="*/ 17254 w 151229"/>
                <a:gd name="connsiteY8" fmla="*/ 203122 h 203121"/>
                <a:gd name="connsiteX9" fmla="*/ 74404 w 151229"/>
                <a:gd name="connsiteY9" fmla="*/ 9764 h 203121"/>
                <a:gd name="connsiteX10" fmla="*/ 66784 w 151229"/>
                <a:gd name="connsiteY10" fmla="*/ 9764 h 203121"/>
                <a:gd name="connsiteX11" fmla="*/ 22969 w 151229"/>
                <a:gd name="connsiteY11" fmla="*/ 25957 h 203121"/>
                <a:gd name="connsiteX12" fmla="*/ 22016 w 151229"/>
                <a:gd name="connsiteY12" fmla="*/ 28814 h 203121"/>
                <a:gd name="connsiteX13" fmla="*/ 21064 w 151229"/>
                <a:gd name="connsiteY13" fmla="*/ 186929 h 203121"/>
                <a:gd name="connsiteX14" fmla="*/ 141079 w 151229"/>
                <a:gd name="connsiteY14" fmla="*/ 31672 h 203121"/>
                <a:gd name="connsiteX15" fmla="*/ 74404 w 151229"/>
                <a:gd name="connsiteY15" fmla="*/ 9764 h 203121"/>
                <a:gd name="connsiteX16" fmla="*/ 74404 w 151229"/>
                <a:gd name="connsiteY16" fmla="*/ 9764 h 2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229" h="203121">
                  <a:moveTo>
                    <a:pt x="17254" y="203122"/>
                  </a:moveTo>
                  <a:lnTo>
                    <a:pt x="16301" y="203122"/>
                  </a:lnTo>
                  <a:cubicBezTo>
                    <a:pt x="14396" y="203122"/>
                    <a:pt x="13444" y="201217"/>
                    <a:pt x="12491" y="199312"/>
                  </a:cubicBezTo>
                  <a:cubicBezTo>
                    <a:pt x="11539" y="193597"/>
                    <a:pt x="-15131" y="64057"/>
                    <a:pt x="12491" y="24052"/>
                  </a:cubicBezTo>
                  <a:cubicBezTo>
                    <a:pt x="13444" y="18337"/>
                    <a:pt x="20111" y="3097"/>
                    <a:pt x="64879" y="239"/>
                  </a:cubicBezTo>
                  <a:cubicBezTo>
                    <a:pt x="95359" y="-1666"/>
                    <a:pt x="125839" y="7859"/>
                    <a:pt x="149651" y="26909"/>
                  </a:cubicBezTo>
                  <a:cubicBezTo>
                    <a:pt x="151556" y="28814"/>
                    <a:pt x="151556" y="31672"/>
                    <a:pt x="150604" y="33577"/>
                  </a:cubicBezTo>
                  <a:lnTo>
                    <a:pt x="21064" y="201217"/>
                  </a:lnTo>
                  <a:cubicBezTo>
                    <a:pt x="20111" y="202169"/>
                    <a:pt x="19159" y="203122"/>
                    <a:pt x="17254" y="203122"/>
                  </a:cubicBezTo>
                  <a:close/>
                  <a:moveTo>
                    <a:pt x="74404" y="9764"/>
                  </a:moveTo>
                  <a:cubicBezTo>
                    <a:pt x="71546" y="9764"/>
                    <a:pt x="68689" y="9764"/>
                    <a:pt x="66784" y="9764"/>
                  </a:cubicBezTo>
                  <a:cubicBezTo>
                    <a:pt x="31541" y="12622"/>
                    <a:pt x="23921" y="22147"/>
                    <a:pt x="22969" y="25957"/>
                  </a:cubicBezTo>
                  <a:cubicBezTo>
                    <a:pt x="22969" y="26909"/>
                    <a:pt x="22969" y="27862"/>
                    <a:pt x="22016" y="28814"/>
                  </a:cubicBezTo>
                  <a:cubicBezTo>
                    <a:pt x="109" y="57389"/>
                    <a:pt x="15349" y="154544"/>
                    <a:pt x="21064" y="186929"/>
                  </a:cubicBezTo>
                  <a:lnTo>
                    <a:pt x="141079" y="31672"/>
                  </a:lnTo>
                  <a:cubicBezTo>
                    <a:pt x="121076" y="17384"/>
                    <a:pt x="98216" y="9764"/>
                    <a:pt x="74404" y="9764"/>
                  </a:cubicBezTo>
                  <a:lnTo>
                    <a:pt x="74404" y="9764"/>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4" name="图形 386">
              <a:extLst>
                <a:ext uri="{FF2B5EF4-FFF2-40B4-BE49-F238E27FC236}">
                  <a16:creationId xmlns:a16="http://schemas.microsoft.com/office/drawing/2014/main" id="{0D19DD9F-B207-4219-BAED-8826D18C1678}"/>
                </a:ext>
              </a:extLst>
            </p:cNvPr>
            <p:cNvSpPr/>
            <p:nvPr/>
          </p:nvSpPr>
          <p:spPr>
            <a:xfrm>
              <a:off x="6930632" y="5100913"/>
              <a:ext cx="172410" cy="251459"/>
            </a:xfrm>
            <a:custGeom>
              <a:avLst/>
              <a:gdLst>
                <a:gd name="connsiteX0" fmla="*/ 79058 w 172410"/>
                <a:gd name="connsiteY0" fmla="*/ 0 h 251459"/>
                <a:gd name="connsiteX1" fmla="*/ 0 w 172410"/>
                <a:gd name="connsiteY1" fmla="*/ 161925 h 251459"/>
                <a:gd name="connsiteX2" fmla="*/ 95250 w 172410"/>
                <a:gd name="connsiteY2" fmla="*/ 251460 h 251459"/>
                <a:gd name="connsiteX3" fmla="*/ 172403 w 172410"/>
                <a:gd name="connsiteY3" fmla="*/ 106680 h 251459"/>
                <a:gd name="connsiteX4" fmla="*/ 79058 w 172410"/>
                <a:gd name="connsiteY4" fmla="*/ 0 h 25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0" h="251459">
                  <a:moveTo>
                    <a:pt x="79058" y="0"/>
                  </a:moveTo>
                  <a:lnTo>
                    <a:pt x="0" y="161925"/>
                  </a:lnTo>
                  <a:cubicBezTo>
                    <a:pt x="22860" y="200025"/>
                    <a:pt x="56197" y="231458"/>
                    <a:pt x="95250" y="251460"/>
                  </a:cubicBezTo>
                  <a:lnTo>
                    <a:pt x="172403" y="106680"/>
                  </a:lnTo>
                  <a:cubicBezTo>
                    <a:pt x="173355" y="105727"/>
                    <a:pt x="90488" y="70485"/>
                    <a:pt x="79058" y="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5" name="图形 386">
              <a:extLst>
                <a:ext uri="{FF2B5EF4-FFF2-40B4-BE49-F238E27FC236}">
                  <a16:creationId xmlns:a16="http://schemas.microsoft.com/office/drawing/2014/main" id="{BED0962A-F402-4953-BCEE-B8B64C28AF69}"/>
                </a:ext>
              </a:extLst>
            </p:cNvPr>
            <p:cNvSpPr/>
            <p:nvPr/>
          </p:nvSpPr>
          <p:spPr>
            <a:xfrm>
              <a:off x="6926108" y="5095198"/>
              <a:ext cx="183356" cy="261937"/>
            </a:xfrm>
            <a:custGeom>
              <a:avLst/>
              <a:gdLst>
                <a:gd name="connsiteX0" fmla="*/ 100727 w 183356"/>
                <a:gd name="connsiteY0" fmla="*/ 261938 h 261937"/>
                <a:gd name="connsiteX1" fmla="*/ 98822 w 183356"/>
                <a:gd name="connsiteY1" fmla="*/ 260985 h 261937"/>
                <a:gd name="connsiteX2" fmla="*/ 714 w 183356"/>
                <a:gd name="connsiteY2" fmla="*/ 169545 h 261937"/>
                <a:gd name="connsiteX3" fmla="*/ 714 w 183356"/>
                <a:gd name="connsiteY3" fmla="*/ 164783 h 261937"/>
                <a:gd name="connsiteX4" fmla="*/ 79772 w 183356"/>
                <a:gd name="connsiteY4" fmla="*/ 2858 h 261937"/>
                <a:gd name="connsiteX5" fmla="*/ 84534 w 183356"/>
                <a:gd name="connsiteY5" fmla="*/ 0 h 261937"/>
                <a:gd name="connsiteX6" fmla="*/ 88344 w 183356"/>
                <a:gd name="connsiteY6" fmla="*/ 3810 h 261937"/>
                <a:gd name="connsiteX7" fmla="*/ 179784 w 183356"/>
                <a:gd name="connsiteY7" fmla="*/ 106680 h 261937"/>
                <a:gd name="connsiteX8" fmla="*/ 182642 w 183356"/>
                <a:gd name="connsiteY8" fmla="*/ 109538 h 261937"/>
                <a:gd name="connsiteX9" fmla="*/ 182642 w 183356"/>
                <a:gd name="connsiteY9" fmla="*/ 113348 h 261937"/>
                <a:gd name="connsiteX10" fmla="*/ 105489 w 183356"/>
                <a:gd name="connsiteY10" fmla="*/ 259080 h 261937"/>
                <a:gd name="connsiteX11" fmla="*/ 100727 w 183356"/>
                <a:gd name="connsiteY11" fmla="*/ 261938 h 261937"/>
                <a:gd name="connsiteX12" fmla="*/ 10239 w 183356"/>
                <a:gd name="connsiteY12" fmla="*/ 166688 h 261937"/>
                <a:gd name="connsiteX13" fmla="*/ 97869 w 183356"/>
                <a:gd name="connsiteY13" fmla="*/ 250508 h 261937"/>
                <a:gd name="connsiteX14" fmla="*/ 170259 w 183356"/>
                <a:gd name="connsiteY14" fmla="*/ 114300 h 261937"/>
                <a:gd name="connsiteX15" fmla="*/ 81677 w 183356"/>
                <a:gd name="connsiteY15" fmla="*/ 20003 h 261937"/>
                <a:gd name="connsiteX16" fmla="*/ 10239 w 183356"/>
                <a:gd name="connsiteY16" fmla="*/ 166688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356" h="261937">
                  <a:moveTo>
                    <a:pt x="100727" y="261938"/>
                  </a:moveTo>
                  <a:cubicBezTo>
                    <a:pt x="99774" y="261938"/>
                    <a:pt x="98822" y="261938"/>
                    <a:pt x="98822" y="260985"/>
                  </a:cubicBezTo>
                  <a:cubicBezTo>
                    <a:pt x="57864" y="240030"/>
                    <a:pt x="23574" y="208598"/>
                    <a:pt x="714" y="169545"/>
                  </a:cubicBezTo>
                  <a:cubicBezTo>
                    <a:pt x="-238" y="168593"/>
                    <a:pt x="-238" y="166688"/>
                    <a:pt x="714" y="164783"/>
                  </a:cubicBezTo>
                  <a:lnTo>
                    <a:pt x="79772" y="2858"/>
                  </a:lnTo>
                  <a:cubicBezTo>
                    <a:pt x="80724" y="953"/>
                    <a:pt x="82629" y="0"/>
                    <a:pt x="84534" y="0"/>
                  </a:cubicBezTo>
                  <a:cubicBezTo>
                    <a:pt x="86439" y="0"/>
                    <a:pt x="88344" y="1905"/>
                    <a:pt x="88344" y="3810"/>
                  </a:cubicBezTo>
                  <a:cubicBezTo>
                    <a:pt x="98822" y="70485"/>
                    <a:pt x="178832" y="106680"/>
                    <a:pt x="179784" y="106680"/>
                  </a:cubicBezTo>
                  <a:cubicBezTo>
                    <a:pt x="180737" y="107633"/>
                    <a:pt x="181689" y="108585"/>
                    <a:pt x="182642" y="109538"/>
                  </a:cubicBezTo>
                  <a:cubicBezTo>
                    <a:pt x="183594" y="110490"/>
                    <a:pt x="183594" y="112395"/>
                    <a:pt x="182642" y="113348"/>
                  </a:cubicBezTo>
                  <a:lnTo>
                    <a:pt x="105489" y="259080"/>
                  </a:lnTo>
                  <a:cubicBezTo>
                    <a:pt x="104537" y="260985"/>
                    <a:pt x="102632" y="261938"/>
                    <a:pt x="100727" y="261938"/>
                  </a:cubicBezTo>
                  <a:close/>
                  <a:moveTo>
                    <a:pt x="10239" y="166688"/>
                  </a:moveTo>
                  <a:cubicBezTo>
                    <a:pt x="32147" y="201930"/>
                    <a:pt x="62627" y="230505"/>
                    <a:pt x="97869" y="250508"/>
                  </a:cubicBezTo>
                  <a:lnTo>
                    <a:pt x="170259" y="114300"/>
                  </a:lnTo>
                  <a:cubicBezTo>
                    <a:pt x="153114" y="105728"/>
                    <a:pt x="96917" y="74295"/>
                    <a:pt x="81677" y="20003"/>
                  </a:cubicBezTo>
                  <a:lnTo>
                    <a:pt x="10239" y="16668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6" name="图形 386">
              <a:extLst>
                <a:ext uri="{FF2B5EF4-FFF2-40B4-BE49-F238E27FC236}">
                  <a16:creationId xmlns:a16="http://schemas.microsoft.com/office/drawing/2014/main" id="{BC603E22-DE24-4C5B-9E01-98F94E112C8F}"/>
                </a:ext>
              </a:extLst>
            </p:cNvPr>
            <p:cNvSpPr/>
            <p:nvPr/>
          </p:nvSpPr>
          <p:spPr>
            <a:xfrm>
              <a:off x="8246035" y="5863866"/>
              <a:ext cx="229552" cy="200508"/>
            </a:xfrm>
            <a:custGeom>
              <a:avLst/>
              <a:gdLst>
                <a:gd name="connsiteX0" fmla="*/ 160020 w 229552"/>
                <a:gd name="connsiteY0" fmla="*/ 0 h 200508"/>
                <a:gd name="connsiteX1" fmla="*/ 105728 w 229552"/>
                <a:gd name="connsiteY1" fmla="*/ 53340 h 200508"/>
                <a:gd name="connsiteX2" fmla="*/ 0 w 229552"/>
                <a:gd name="connsiteY2" fmla="*/ 53340 h 200508"/>
                <a:gd name="connsiteX3" fmla="*/ 16192 w 229552"/>
                <a:gd name="connsiteY3" fmla="*/ 191452 h 200508"/>
                <a:gd name="connsiteX4" fmla="*/ 148590 w 229552"/>
                <a:gd name="connsiteY4" fmla="*/ 181927 h 200508"/>
                <a:gd name="connsiteX5" fmla="*/ 229553 w 229552"/>
                <a:gd name="connsiteY5" fmla="*/ 110490 h 200508"/>
                <a:gd name="connsiteX6" fmla="*/ 160020 w 229552"/>
                <a:gd name="connsiteY6" fmla="*/ 0 h 20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52" h="200508">
                  <a:moveTo>
                    <a:pt x="160020" y="0"/>
                  </a:moveTo>
                  <a:cubicBezTo>
                    <a:pt x="160020" y="0"/>
                    <a:pt x="148590" y="28575"/>
                    <a:pt x="105728" y="53340"/>
                  </a:cubicBezTo>
                  <a:cubicBezTo>
                    <a:pt x="62865" y="77152"/>
                    <a:pt x="0" y="53340"/>
                    <a:pt x="0" y="53340"/>
                  </a:cubicBezTo>
                  <a:lnTo>
                    <a:pt x="16192" y="191452"/>
                  </a:lnTo>
                  <a:cubicBezTo>
                    <a:pt x="16192" y="191452"/>
                    <a:pt x="71438" y="217170"/>
                    <a:pt x="148590" y="181927"/>
                  </a:cubicBezTo>
                  <a:cubicBezTo>
                    <a:pt x="225742" y="146685"/>
                    <a:pt x="229553" y="110490"/>
                    <a:pt x="229553" y="110490"/>
                  </a:cubicBezTo>
                  <a:lnTo>
                    <a:pt x="160020"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7" name="图形 386">
              <a:extLst>
                <a:ext uri="{FF2B5EF4-FFF2-40B4-BE49-F238E27FC236}">
                  <a16:creationId xmlns:a16="http://schemas.microsoft.com/office/drawing/2014/main" id="{23074A9A-6860-4918-A5E5-E39A1245BF6E}"/>
                </a:ext>
              </a:extLst>
            </p:cNvPr>
            <p:cNvSpPr/>
            <p:nvPr/>
          </p:nvSpPr>
          <p:spPr>
            <a:xfrm>
              <a:off x="8241273" y="5858150"/>
              <a:ext cx="240029" cy="210502"/>
            </a:xfrm>
            <a:custGeom>
              <a:avLst/>
              <a:gdLst>
                <a:gd name="connsiteX0" fmla="*/ 72390 w 240029"/>
                <a:gd name="connsiteY0" fmla="*/ 210503 h 210502"/>
                <a:gd name="connsiteX1" fmla="*/ 19050 w 240029"/>
                <a:gd name="connsiteY1" fmla="*/ 200978 h 210502"/>
                <a:gd name="connsiteX2" fmla="*/ 16192 w 240029"/>
                <a:gd name="connsiteY2" fmla="*/ 197167 h 210502"/>
                <a:gd name="connsiteX3" fmla="*/ 0 w 240029"/>
                <a:gd name="connsiteY3" fmla="*/ 59055 h 210502"/>
                <a:gd name="connsiteX4" fmla="*/ 1905 w 240029"/>
                <a:gd name="connsiteY4" fmla="*/ 54293 h 210502"/>
                <a:gd name="connsiteX5" fmla="*/ 6667 w 240029"/>
                <a:gd name="connsiteY5" fmla="*/ 53340 h 210502"/>
                <a:gd name="connsiteX6" fmla="*/ 108585 w 240029"/>
                <a:gd name="connsiteY6" fmla="*/ 53340 h 210502"/>
                <a:gd name="connsiteX7" fmla="*/ 160972 w 240029"/>
                <a:gd name="connsiteY7" fmla="*/ 2858 h 210502"/>
                <a:gd name="connsiteX8" fmla="*/ 164783 w 240029"/>
                <a:gd name="connsiteY8" fmla="*/ 0 h 210502"/>
                <a:gd name="connsiteX9" fmla="*/ 169545 w 240029"/>
                <a:gd name="connsiteY9" fmla="*/ 1905 h 210502"/>
                <a:gd name="connsiteX10" fmla="*/ 239078 w 240029"/>
                <a:gd name="connsiteY10" fmla="*/ 112395 h 210502"/>
                <a:gd name="connsiteX11" fmla="*/ 240030 w 240029"/>
                <a:gd name="connsiteY11" fmla="*/ 115253 h 210502"/>
                <a:gd name="connsiteX12" fmla="*/ 156210 w 240029"/>
                <a:gd name="connsiteY12" fmla="*/ 190500 h 210502"/>
                <a:gd name="connsiteX13" fmla="*/ 72390 w 240029"/>
                <a:gd name="connsiteY13" fmla="*/ 210503 h 210502"/>
                <a:gd name="connsiteX14" fmla="*/ 25717 w 240029"/>
                <a:gd name="connsiteY14" fmla="*/ 193358 h 210502"/>
                <a:gd name="connsiteX15" fmla="*/ 151447 w 240029"/>
                <a:gd name="connsiteY15" fmla="*/ 182880 h 210502"/>
                <a:gd name="connsiteX16" fmla="*/ 228600 w 240029"/>
                <a:gd name="connsiteY16" fmla="*/ 117158 h 210502"/>
                <a:gd name="connsiteX17" fmla="*/ 164783 w 240029"/>
                <a:gd name="connsiteY17" fmla="*/ 15240 h 210502"/>
                <a:gd name="connsiteX18" fmla="*/ 112395 w 240029"/>
                <a:gd name="connsiteY18" fmla="*/ 62865 h 210502"/>
                <a:gd name="connsiteX19" fmla="*/ 10478 w 240029"/>
                <a:gd name="connsiteY19" fmla="*/ 65723 h 210502"/>
                <a:gd name="connsiteX20" fmla="*/ 25717 w 240029"/>
                <a:gd name="connsiteY20" fmla="*/ 193358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029" h="210502">
                  <a:moveTo>
                    <a:pt x="72390" y="210503"/>
                  </a:moveTo>
                  <a:cubicBezTo>
                    <a:pt x="54292" y="210503"/>
                    <a:pt x="36195" y="207645"/>
                    <a:pt x="19050" y="200978"/>
                  </a:cubicBezTo>
                  <a:cubicBezTo>
                    <a:pt x="17145" y="200025"/>
                    <a:pt x="16192" y="199073"/>
                    <a:pt x="16192" y="197167"/>
                  </a:cubicBezTo>
                  <a:lnTo>
                    <a:pt x="0" y="59055"/>
                  </a:lnTo>
                  <a:cubicBezTo>
                    <a:pt x="0" y="57150"/>
                    <a:pt x="953" y="56198"/>
                    <a:pt x="1905" y="54293"/>
                  </a:cubicBezTo>
                  <a:cubicBezTo>
                    <a:pt x="2858" y="53340"/>
                    <a:pt x="4763" y="53340"/>
                    <a:pt x="6667" y="53340"/>
                  </a:cubicBezTo>
                  <a:cubicBezTo>
                    <a:pt x="7620" y="53340"/>
                    <a:pt x="68580" y="76200"/>
                    <a:pt x="108585" y="53340"/>
                  </a:cubicBezTo>
                  <a:cubicBezTo>
                    <a:pt x="148590" y="30480"/>
                    <a:pt x="160972" y="2858"/>
                    <a:pt x="160972" y="2858"/>
                  </a:cubicBezTo>
                  <a:cubicBezTo>
                    <a:pt x="161925" y="953"/>
                    <a:pt x="162878" y="0"/>
                    <a:pt x="164783" y="0"/>
                  </a:cubicBezTo>
                  <a:cubicBezTo>
                    <a:pt x="166688" y="0"/>
                    <a:pt x="168592" y="953"/>
                    <a:pt x="169545" y="1905"/>
                  </a:cubicBezTo>
                  <a:lnTo>
                    <a:pt x="239078" y="112395"/>
                  </a:lnTo>
                  <a:cubicBezTo>
                    <a:pt x="240030" y="113348"/>
                    <a:pt x="240030" y="114300"/>
                    <a:pt x="240030" y="115253"/>
                  </a:cubicBezTo>
                  <a:cubicBezTo>
                    <a:pt x="240030" y="117158"/>
                    <a:pt x="235267" y="155258"/>
                    <a:pt x="156210" y="190500"/>
                  </a:cubicBezTo>
                  <a:cubicBezTo>
                    <a:pt x="129540" y="202883"/>
                    <a:pt x="100965" y="209550"/>
                    <a:pt x="72390" y="210503"/>
                  </a:cubicBezTo>
                  <a:close/>
                  <a:moveTo>
                    <a:pt x="25717" y="193358"/>
                  </a:moveTo>
                  <a:cubicBezTo>
                    <a:pt x="37147" y="197167"/>
                    <a:pt x="86678" y="212408"/>
                    <a:pt x="151447" y="182880"/>
                  </a:cubicBezTo>
                  <a:cubicBezTo>
                    <a:pt x="216217" y="153353"/>
                    <a:pt x="227647" y="123825"/>
                    <a:pt x="228600" y="117158"/>
                  </a:cubicBezTo>
                  <a:lnTo>
                    <a:pt x="164783" y="15240"/>
                  </a:lnTo>
                  <a:cubicBezTo>
                    <a:pt x="151447" y="35243"/>
                    <a:pt x="133350" y="51435"/>
                    <a:pt x="112395" y="62865"/>
                  </a:cubicBezTo>
                  <a:cubicBezTo>
                    <a:pt x="76200" y="82868"/>
                    <a:pt x="28575" y="71438"/>
                    <a:pt x="10478" y="65723"/>
                  </a:cubicBezTo>
                  <a:lnTo>
                    <a:pt x="25717" y="19335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8" name="图形 386">
              <a:extLst>
                <a:ext uri="{FF2B5EF4-FFF2-40B4-BE49-F238E27FC236}">
                  <a16:creationId xmlns:a16="http://schemas.microsoft.com/office/drawing/2014/main" id="{AC2F76BA-C7DD-48B8-924C-1E56ED0B287C}"/>
                </a:ext>
              </a:extLst>
            </p:cNvPr>
            <p:cNvSpPr/>
            <p:nvPr/>
          </p:nvSpPr>
          <p:spPr>
            <a:xfrm>
              <a:off x="8881352" y="5476198"/>
              <a:ext cx="204787" cy="108585"/>
            </a:xfrm>
            <a:custGeom>
              <a:avLst/>
              <a:gdLst>
                <a:gd name="connsiteX0" fmla="*/ 70485 w 204787"/>
                <a:gd name="connsiteY0" fmla="*/ 0 h 108585"/>
                <a:gd name="connsiteX1" fmla="*/ 0 w 204787"/>
                <a:gd name="connsiteY1" fmla="*/ 106680 h 108585"/>
                <a:gd name="connsiteX2" fmla="*/ 204788 w 204787"/>
                <a:gd name="connsiteY2" fmla="*/ 108585 h 108585"/>
                <a:gd name="connsiteX3" fmla="*/ 70485 w 204787"/>
                <a:gd name="connsiteY3" fmla="*/ 0 h 108585"/>
              </a:gdLst>
              <a:ahLst/>
              <a:cxnLst>
                <a:cxn ang="0">
                  <a:pos x="connsiteX0" y="connsiteY0"/>
                </a:cxn>
                <a:cxn ang="0">
                  <a:pos x="connsiteX1" y="connsiteY1"/>
                </a:cxn>
                <a:cxn ang="0">
                  <a:pos x="connsiteX2" y="connsiteY2"/>
                </a:cxn>
                <a:cxn ang="0">
                  <a:pos x="connsiteX3" y="connsiteY3"/>
                </a:cxn>
              </a:cxnLst>
              <a:rect l="l" t="t" r="r" b="b"/>
              <a:pathLst>
                <a:path w="204787" h="108585">
                  <a:moveTo>
                    <a:pt x="70485" y="0"/>
                  </a:moveTo>
                  <a:cubicBezTo>
                    <a:pt x="35242" y="26670"/>
                    <a:pt x="10478" y="63818"/>
                    <a:pt x="0" y="106680"/>
                  </a:cubicBezTo>
                  <a:lnTo>
                    <a:pt x="204788" y="108585"/>
                  </a:lnTo>
                  <a:cubicBezTo>
                    <a:pt x="204788" y="107633"/>
                    <a:pt x="100013" y="0"/>
                    <a:pt x="70485" y="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49" name="图形 386">
              <a:extLst>
                <a:ext uri="{FF2B5EF4-FFF2-40B4-BE49-F238E27FC236}">
                  <a16:creationId xmlns:a16="http://schemas.microsoft.com/office/drawing/2014/main" id="{C8991EF4-D0A8-4D1C-9051-E4491793713F}"/>
                </a:ext>
              </a:extLst>
            </p:cNvPr>
            <p:cNvSpPr/>
            <p:nvPr/>
          </p:nvSpPr>
          <p:spPr>
            <a:xfrm>
              <a:off x="8876590" y="5471435"/>
              <a:ext cx="214788" cy="117157"/>
            </a:xfrm>
            <a:custGeom>
              <a:avLst/>
              <a:gdLst>
                <a:gd name="connsiteX0" fmla="*/ 209550 w 214788"/>
                <a:gd name="connsiteY0" fmla="*/ 117158 h 117157"/>
                <a:gd name="connsiteX1" fmla="*/ 209550 w 214788"/>
                <a:gd name="connsiteY1" fmla="*/ 117158 h 117157"/>
                <a:gd name="connsiteX2" fmla="*/ 4763 w 214788"/>
                <a:gd name="connsiteY2" fmla="*/ 115252 h 117157"/>
                <a:gd name="connsiteX3" fmla="*/ 953 w 214788"/>
                <a:gd name="connsiteY3" fmla="*/ 113348 h 117157"/>
                <a:gd name="connsiteX4" fmla="*/ 0 w 214788"/>
                <a:gd name="connsiteY4" fmla="*/ 109538 h 117157"/>
                <a:gd name="connsiteX5" fmla="*/ 72390 w 214788"/>
                <a:gd name="connsiteY5" fmla="*/ 952 h 117157"/>
                <a:gd name="connsiteX6" fmla="*/ 75248 w 214788"/>
                <a:gd name="connsiteY6" fmla="*/ 0 h 117157"/>
                <a:gd name="connsiteX7" fmla="*/ 213360 w 214788"/>
                <a:gd name="connsiteY7" fmla="*/ 109538 h 117157"/>
                <a:gd name="connsiteX8" fmla="*/ 213360 w 214788"/>
                <a:gd name="connsiteY8" fmla="*/ 116205 h 117157"/>
                <a:gd name="connsiteX9" fmla="*/ 209550 w 214788"/>
                <a:gd name="connsiteY9" fmla="*/ 117158 h 117157"/>
                <a:gd name="connsiteX10" fmla="*/ 209550 w 214788"/>
                <a:gd name="connsiteY10" fmla="*/ 117158 h 117157"/>
                <a:gd name="connsiteX11" fmla="*/ 11430 w 214788"/>
                <a:gd name="connsiteY11" fmla="*/ 105727 h 117157"/>
                <a:gd name="connsiteX12" fmla="*/ 198120 w 214788"/>
                <a:gd name="connsiteY12" fmla="*/ 107633 h 117157"/>
                <a:gd name="connsiteX13" fmla="*/ 77153 w 214788"/>
                <a:gd name="connsiteY13" fmla="*/ 9525 h 117157"/>
                <a:gd name="connsiteX14" fmla="*/ 11430 w 214788"/>
                <a:gd name="connsiteY14" fmla="*/ 105727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788" h="117157">
                  <a:moveTo>
                    <a:pt x="209550" y="117158"/>
                  </a:moveTo>
                  <a:lnTo>
                    <a:pt x="209550" y="117158"/>
                  </a:lnTo>
                  <a:lnTo>
                    <a:pt x="4763" y="115252"/>
                  </a:lnTo>
                  <a:cubicBezTo>
                    <a:pt x="2858" y="115252"/>
                    <a:pt x="1905" y="114300"/>
                    <a:pt x="953" y="113348"/>
                  </a:cubicBezTo>
                  <a:cubicBezTo>
                    <a:pt x="0" y="112395"/>
                    <a:pt x="0" y="110490"/>
                    <a:pt x="0" y="109538"/>
                  </a:cubicBezTo>
                  <a:cubicBezTo>
                    <a:pt x="10478" y="65723"/>
                    <a:pt x="36195" y="27623"/>
                    <a:pt x="72390" y="952"/>
                  </a:cubicBezTo>
                  <a:cubicBezTo>
                    <a:pt x="73342" y="0"/>
                    <a:pt x="74295" y="0"/>
                    <a:pt x="75248" y="0"/>
                  </a:cubicBezTo>
                  <a:cubicBezTo>
                    <a:pt x="105728" y="952"/>
                    <a:pt x="201930" y="98108"/>
                    <a:pt x="213360" y="109538"/>
                  </a:cubicBezTo>
                  <a:cubicBezTo>
                    <a:pt x="215265" y="111443"/>
                    <a:pt x="215265" y="114300"/>
                    <a:pt x="213360" y="116205"/>
                  </a:cubicBezTo>
                  <a:cubicBezTo>
                    <a:pt x="212408" y="117158"/>
                    <a:pt x="211455" y="117158"/>
                    <a:pt x="209550" y="117158"/>
                  </a:cubicBezTo>
                  <a:lnTo>
                    <a:pt x="209550" y="117158"/>
                  </a:lnTo>
                  <a:close/>
                  <a:moveTo>
                    <a:pt x="11430" y="105727"/>
                  </a:moveTo>
                  <a:lnTo>
                    <a:pt x="198120" y="107633"/>
                  </a:lnTo>
                  <a:cubicBezTo>
                    <a:pt x="157163" y="66675"/>
                    <a:pt x="97155" y="12383"/>
                    <a:pt x="77153" y="9525"/>
                  </a:cubicBezTo>
                  <a:cubicBezTo>
                    <a:pt x="45720" y="33338"/>
                    <a:pt x="21908" y="67627"/>
                    <a:pt x="11430" y="105727"/>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50" name="图形 386">
              <a:extLst>
                <a:ext uri="{FF2B5EF4-FFF2-40B4-BE49-F238E27FC236}">
                  <a16:creationId xmlns:a16="http://schemas.microsoft.com/office/drawing/2014/main" id="{D9731AF3-4C4F-468C-B5DD-BFA7F63C7B8E}"/>
                </a:ext>
              </a:extLst>
            </p:cNvPr>
            <p:cNvSpPr/>
            <p:nvPr/>
          </p:nvSpPr>
          <p:spPr>
            <a:xfrm>
              <a:off x="8951838" y="5445718"/>
              <a:ext cx="259279" cy="228600"/>
            </a:xfrm>
            <a:custGeom>
              <a:avLst/>
              <a:gdLst>
                <a:gd name="connsiteX0" fmla="*/ 250507 w 259279"/>
                <a:gd name="connsiteY0" fmla="*/ 164782 h 228600"/>
                <a:gd name="connsiteX1" fmla="*/ 171450 w 259279"/>
                <a:gd name="connsiteY1" fmla="*/ 0 h 228600"/>
                <a:gd name="connsiteX2" fmla="*/ 0 w 259279"/>
                <a:gd name="connsiteY2" fmla="*/ 29527 h 228600"/>
                <a:gd name="connsiteX3" fmla="*/ 63817 w 259279"/>
                <a:gd name="connsiteY3" fmla="*/ 228600 h 228600"/>
                <a:gd name="connsiteX4" fmla="*/ 250507 w 259279"/>
                <a:gd name="connsiteY4" fmla="*/ 164782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9" h="228600">
                  <a:moveTo>
                    <a:pt x="250507" y="164782"/>
                  </a:moveTo>
                  <a:cubicBezTo>
                    <a:pt x="250507" y="164782"/>
                    <a:pt x="298132" y="74295"/>
                    <a:pt x="171450" y="0"/>
                  </a:cubicBezTo>
                  <a:lnTo>
                    <a:pt x="0" y="29527"/>
                  </a:lnTo>
                  <a:cubicBezTo>
                    <a:pt x="0" y="29527"/>
                    <a:pt x="160020" y="76200"/>
                    <a:pt x="63817" y="228600"/>
                  </a:cubicBezTo>
                  <a:lnTo>
                    <a:pt x="250507" y="164782"/>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51" name="图形 386">
              <a:extLst>
                <a:ext uri="{FF2B5EF4-FFF2-40B4-BE49-F238E27FC236}">
                  <a16:creationId xmlns:a16="http://schemas.microsoft.com/office/drawing/2014/main" id="{436ADBEE-75F2-46B6-B38D-2DEEACF13FD1}"/>
                </a:ext>
              </a:extLst>
            </p:cNvPr>
            <p:cNvSpPr/>
            <p:nvPr/>
          </p:nvSpPr>
          <p:spPr>
            <a:xfrm>
              <a:off x="8946123" y="5440956"/>
              <a:ext cx="269676" cy="239077"/>
            </a:xfrm>
            <a:custGeom>
              <a:avLst/>
              <a:gdLst>
                <a:gd name="connsiteX0" fmla="*/ 69533 w 269676"/>
                <a:gd name="connsiteY0" fmla="*/ 239077 h 239077"/>
                <a:gd name="connsiteX1" fmla="*/ 65722 w 269676"/>
                <a:gd name="connsiteY1" fmla="*/ 237173 h 239077"/>
                <a:gd name="connsiteX2" fmla="*/ 65722 w 269676"/>
                <a:gd name="connsiteY2" fmla="*/ 231457 h 239077"/>
                <a:gd name="connsiteX3" fmla="*/ 90488 w 269676"/>
                <a:gd name="connsiteY3" fmla="*/ 111442 h 239077"/>
                <a:gd name="connsiteX4" fmla="*/ 4763 w 269676"/>
                <a:gd name="connsiteY4" fmla="*/ 39052 h 239077"/>
                <a:gd name="connsiteX5" fmla="*/ 0 w 269676"/>
                <a:gd name="connsiteY5" fmla="*/ 34290 h 239077"/>
                <a:gd name="connsiteX6" fmla="*/ 4763 w 269676"/>
                <a:gd name="connsiteY6" fmla="*/ 29527 h 239077"/>
                <a:gd name="connsiteX7" fmla="*/ 176213 w 269676"/>
                <a:gd name="connsiteY7" fmla="*/ 0 h 239077"/>
                <a:gd name="connsiteX8" fmla="*/ 179070 w 269676"/>
                <a:gd name="connsiteY8" fmla="*/ 952 h 239077"/>
                <a:gd name="connsiteX9" fmla="*/ 268605 w 269676"/>
                <a:gd name="connsiteY9" fmla="*/ 114300 h 239077"/>
                <a:gd name="connsiteX10" fmla="*/ 260032 w 269676"/>
                <a:gd name="connsiteY10" fmla="*/ 171450 h 239077"/>
                <a:gd name="connsiteX11" fmla="*/ 257175 w 269676"/>
                <a:gd name="connsiteY11" fmla="*/ 173355 h 239077"/>
                <a:gd name="connsiteX12" fmla="*/ 70485 w 269676"/>
                <a:gd name="connsiteY12" fmla="*/ 238125 h 239077"/>
                <a:gd name="connsiteX13" fmla="*/ 69533 w 269676"/>
                <a:gd name="connsiteY13" fmla="*/ 239077 h 239077"/>
                <a:gd name="connsiteX14" fmla="*/ 23813 w 269676"/>
                <a:gd name="connsiteY14" fmla="*/ 36195 h 239077"/>
                <a:gd name="connsiteX15" fmla="*/ 99060 w 269676"/>
                <a:gd name="connsiteY15" fmla="*/ 108585 h 239077"/>
                <a:gd name="connsiteX16" fmla="*/ 80963 w 269676"/>
                <a:gd name="connsiteY16" fmla="*/ 225742 h 239077"/>
                <a:gd name="connsiteX17" fmla="*/ 252413 w 269676"/>
                <a:gd name="connsiteY17" fmla="*/ 165735 h 239077"/>
                <a:gd name="connsiteX18" fmla="*/ 176213 w 269676"/>
                <a:gd name="connsiteY18" fmla="*/ 10477 h 239077"/>
                <a:gd name="connsiteX19" fmla="*/ 23813 w 269676"/>
                <a:gd name="connsiteY19" fmla="*/ 36195 h 239077"/>
                <a:gd name="connsiteX20" fmla="*/ 256222 w 269676"/>
                <a:gd name="connsiteY20" fmla="*/ 168592 h 239077"/>
                <a:gd name="connsiteX21" fmla="*/ 256222 w 269676"/>
                <a:gd name="connsiteY21" fmla="*/ 168592 h 23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676" h="239077">
                  <a:moveTo>
                    <a:pt x="69533" y="239077"/>
                  </a:moveTo>
                  <a:cubicBezTo>
                    <a:pt x="67628" y="239077"/>
                    <a:pt x="66675" y="238125"/>
                    <a:pt x="65722" y="237173"/>
                  </a:cubicBezTo>
                  <a:cubicBezTo>
                    <a:pt x="64770" y="235267"/>
                    <a:pt x="64770" y="233363"/>
                    <a:pt x="65722" y="231457"/>
                  </a:cubicBezTo>
                  <a:cubicBezTo>
                    <a:pt x="94297" y="185738"/>
                    <a:pt x="102870" y="145732"/>
                    <a:pt x="90488" y="111442"/>
                  </a:cubicBezTo>
                  <a:cubicBezTo>
                    <a:pt x="70485" y="59055"/>
                    <a:pt x="5715" y="39052"/>
                    <a:pt x="4763" y="39052"/>
                  </a:cubicBezTo>
                  <a:cubicBezTo>
                    <a:pt x="1905" y="39052"/>
                    <a:pt x="0" y="36195"/>
                    <a:pt x="0" y="34290"/>
                  </a:cubicBezTo>
                  <a:cubicBezTo>
                    <a:pt x="0" y="32385"/>
                    <a:pt x="2858" y="29527"/>
                    <a:pt x="4763" y="29527"/>
                  </a:cubicBezTo>
                  <a:lnTo>
                    <a:pt x="176213" y="0"/>
                  </a:lnTo>
                  <a:cubicBezTo>
                    <a:pt x="177165" y="0"/>
                    <a:pt x="178117" y="0"/>
                    <a:pt x="179070" y="952"/>
                  </a:cubicBezTo>
                  <a:cubicBezTo>
                    <a:pt x="246697" y="40005"/>
                    <a:pt x="264795" y="83820"/>
                    <a:pt x="268605" y="114300"/>
                  </a:cubicBezTo>
                  <a:cubicBezTo>
                    <a:pt x="271463" y="134302"/>
                    <a:pt x="268605" y="153352"/>
                    <a:pt x="260032" y="171450"/>
                  </a:cubicBezTo>
                  <a:cubicBezTo>
                    <a:pt x="259080" y="172402"/>
                    <a:pt x="258128" y="173355"/>
                    <a:pt x="257175" y="173355"/>
                  </a:cubicBezTo>
                  <a:lnTo>
                    <a:pt x="70485" y="238125"/>
                  </a:lnTo>
                  <a:cubicBezTo>
                    <a:pt x="71438" y="239077"/>
                    <a:pt x="70485" y="239077"/>
                    <a:pt x="69533" y="239077"/>
                  </a:cubicBezTo>
                  <a:close/>
                  <a:moveTo>
                    <a:pt x="23813" y="36195"/>
                  </a:moveTo>
                  <a:cubicBezTo>
                    <a:pt x="45720" y="45720"/>
                    <a:pt x="83820" y="67627"/>
                    <a:pt x="99060" y="108585"/>
                  </a:cubicBezTo>
                  <a:cubicBezTo>
                    <a:pt x="111442" y="142875"/>
                    <a:pt x="105728" y="181927"/>
                    <a:pt x="80963" y="225742"/>
                  </a:cubicBezTo>
                  <a:lnTo>
                    <a:pt x="252413" y="165735"/>
                  </a:lnTo>
                  <a:cubicBezTo>
                    <a:pt x="258128" y="153352"/>
                    <a:pt x="287655" y="76200"/>
                    <a:pt x="176213" y="10477"/>
                  </a:cubicBezTo>
                  <a:lnTo>
                    <a:pt x="23813" y="36195"/>
                  </a:lnTo>
                  <a:close/>
                  <a:moveTo>
                    <a:pt x="256222" y="168592"/>
                  </a:moveTo>
                  <a:lnTo>
                    <a:pt x="256222" y="168592"/>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52" name="图形 386">
              <a:extLst>
                <a:ext uri="{FF2B5EF4-FFF2-40B4-BE49-F238E27FC236}">
                  <a16:creationId xmlns:a16="http://schemas.microsoft.com/office/drawing/2014/main" id="{6DA43794-5E15-432B-BE1F-7625B0EF8C1A}"/>
                </a:ext>
              </a:extLst>
            </p:cNvPr>
            <p:cNvSpPr/>
            <p:nvPr/>
          </p:nvSpPr>
          <p:spPr>
            <a:xfrm>
              <a:off x="7270675" y="5423810"/>
              <a:ext cx="192405" cy="139105"/>
            </a:xfrm>
            <a:custGeom>
              <a:avLst/>
              <a:gdLst>
                <a:gd name="connsiteX0" fmla="*/ 192405 w 192405"/>
                <a:gd name="connsiteY0" fmla="*/ 51435 h 139105"/>
                <a:gd name="connsiteX1" fmla="*/ 97155 w 192405"/>
                <a:gd name="connsiteY1" fmla="*/ 24765 h 139105"/>
                <a:gd name="connsiteX2" fmla="*/ 25718 w 192405"/>
                <a:gd name="connsiteY2" fmla="*/ 0 h 139105"/>
                <a:gd name="connsiteX3" fmla="*/ 0 w 192405"/>
                <a:gd name="connsiteY3" fmla="*/ 101918 h 139105"/>
                <a:gd name="connsiteX4" fmla="*/ 55245 w 192405"/>
                <a:gd name="connsiteY4" fmla="*/ 139065 h 139105"/>
                <a:gd name="connsiteX5" fmla="*/ 142875 w 192405"/>
                <a:gd name="connsiteY5" fmla="*/ 139065 h 139105"/>
                <a:gd name="connsiteX6" fmla="*/ 192405 w 192405"/>
                <a:gd name="connsiteY6" fmla="*/ 51435 h 13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5" h="139105">
                  <a:moveTo>
                    <a:pt x="192405" y="51435"/>
                  </a:moveTo>
                  <a:cubicBezTo>
                    <a:pt x="164783" y="32385"/>
                    <a:pt x="131445" y="22860"/>
                    <a:pt x="97155" y="24765"/>
                  </a:cubicBezTo>
                  <a:cubicBezTo>
                    <a:pt x="42863" y="29527"/>
                    <a:pt x="25718" y="0"/>
                    <a:pt x="25718" y="0"/>
                  </a:cubicBezTo>
                  <a:lnTo>
                    <a:pt x="0" y="101918"/>
                  </a:lnTo>
                  <a:cubicBezTo>
                    <a:pt x="0" y="101918"/>
                    <a:pt x="28575" y="138113"/>
                    <a:pt x="55245" y="139065"/>
                  </a:cubicBezTo>
                  <a:cubicBezTo>
                    <a:pt x="80963" y="140018"/>
                    <a:pt x="101918" y="123825"/>
                    <a:pt x="142875" y="139065"/>
                  </a:cubicBezTo>
                  <a:lnTo>
                    <a:pt x="192405" y="5143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53" name="图形 386">
              <a:extLst>
                <a:ext uri="{FF2B5EF4-FFF2-40B4-BE49-F238E27FC236}">
                  <a16:creationId xmlns:a16="http://schemas.microsoft.com/office/drawing/2014/main" id="{D59FF543-F90E-4E97-A1F5-11EE2E25A254}"/>
                </a:ext>
              </a:extLst>
            </p:cNvPr>
            <p:cNvSpPr/>
            <p:nvPr/>
          </p:nvSpPr>
          <p:spPr>
            <a:xfrm>
              <a:off x="7266865" y="5420000"/>
              <a:ext cx="202015" cy="148590"/>
            </a:xfrm>
            <a:custGeom>
              <a:avLst/>
              <a:gdLst>
                <a:gd name="connsiteX0" fmla="*/ 60960 w 202015"/>
                <a:gd name="connsiteY0" fmla="*/ 148590 h 148590"/>
                <a:gd name="connsiteX1" fmla="*/ 59055 w 202015"/>
                <a:gd name="connsiteY1" fmla="*/ 148590 h 148590"/>
                <a:gd name="connsiteX2" fmla="*/ 952 w 202015"/>
                <a:gd name="connsiteY2" fmla="*/ 109538 h 148590"/>
                <a:gd name="connsiteX3" fmla="*/ 0 w 202015"/>
                <a:gd name="connsiteY3" fmla="*/ 105728 h 148590"/>
                <a:gd name="connsiteX4" fmla="*/ 25718 w 202015"/>
                <a:gd name="connsiteY4" fmla="*/ 3810 h 148590"/>
                <a:gd name="connsiteX5" fmla="*/ 29527 w 202015"/>
                <a:gd name="connsiteY5" fmla="*/ 0 h 148590"/>
                <a:gd name="connsiteX6" fmla="*/ 34290 w 202015"/>
                <a:gd name="connsiteY6" fmla="*/ 1905 h 148590"/>
                <a:gd name="connsiteX7" fmla="*/ 100965 w 202015"/>
                <a:gd name="connsiteY7" fmla="*/ 23813 h 148590"/>
                <a:gd name="connsiteX8" fmla="*/ 200025 w 202015"/>
                <a:gd name="connsiteY8" fmla="*/ 51435 h 148590"/>
                <a:gd name="connsiteX9" fmla="*/ 200978 w 202015"/>
                <a:gd name="connsiteY9" fmla="*/ 58103 h 148590"/>
                <a:gd name="connsiteX10" fmla="*/ 151447 w 202015"/>
                <a:gd name="connsiteY10" fmla="*/ 145733 h 148590"/>
                <a:gd name="connsiteX11" fmla="*/ 145733 w 202015"/>
                <a:gd name="connsiteY11" fmla="*/ 147638 h 148590"/>
                <a:gd name="connsiteX12" fmla="*/ 85725 w 202015"/>
                <a:gd name="connsiteY12" fmla="*/ 144780 h 148590"/>
                <a:gd name="connsiteX13" fmla="*/ 60960 w 202015"/>
                <a:gd name="connsiteY13" fmla="*/ 148590 h 148590"/>
                <a:gd name="connsiteX14" fmla="*/ 9525 w 202015"/>
                <a:gd name="connsiteY14" fmla="*/ 105728 h 148590"/>
                <a:gd name="connsiteX15" fmla="*/ 59055 w 202015"/>
                <a:gd name="connsiteY15" fmla="*/ 139065 h 148590"/>
                <a:gd name="connsiteX16" fmla="*/ 82868 w 202015"/>
                <a:gd name="connsiteY16" fmla="*/ 136208 h 148590"/>
                <a:gd name="connsiteX17" fmla="*/ 144780 w 202015"/>
                <a:gd name="connsiteY17" fmla="*/ 138113 h 148590"/>
                <a:gd name="connsiteX18" fmla="*/ 190500 w 202015"/>
                <a:gd name="connsiteY18" fmla="*/ 57150 h 148590"/>
                <a:gd name="connsiteX19" fmla="*/ 101918 w 202015"/>
                <a:gd name="connsiteY19" fmla="*/ 34290 h 148590"/>
                <a:gd name="connsiteX20" fmla="*/ 32385 w 202015"/>
                <a:gd name="connsiteY20" fmla="*/ 15240 h 148590"/>
                <a:gd name="connsiteX21" fmla="*/ 9525 w 202015"/>
                <a:gd name="connsiteY21" fmla="*/ 105728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2015" h="148590">
                  <a:moveTo>
                    <a:pt x="60960" y="148590"/>
                  </a:moveTo>
                  <a:lnTo>
                    <a:pt x="59055" y="148590"/>
                  </a:lnTo>
                  <a:cubicBezTo>
                    <a:pt x="31432" y="147638"/>
                    <a:pt x="1905" y="111443"/>
                    <a:pt x="952" y="109538"/>
                  </a:cubicBezTo>
                  <a:cubicBezTo>
                    <a:pt x="0" y="108585"/>
                    <a:pt x="0" y="106680"/>
                    <a:pt x="0" y="105728"/>
                  </a:cubicBezTo>
                  <a:lnTo>
                    <a:pt x="25718" y="3810"/>
                  </a:lnTo>
                  <a:cubicBezTo>
                    <a:pt x="25718" y="1905"/>
                    <a:pt x="27622" y="0"/>
                    <a:pt x="29527" y="0"/>
                  </a:cubicBezTo>
                  <a:cubicBezTo>
                    <a:pt x="31432" y="0"/>
                    <a:pt x="33338" y="953"/>
                    <a:pt x="34290" y="1905"/>
                  </a:cubicBezTo>
                  <a:cubicBezTo>
                    <a:pt x="35243" y="2858"/>
                    <a:pt x="51435" y="28575"/>
                    <a:pt x="100965" y="23813"/>
                  </a:cubicBezTo>
                  <a:cubicBezTo>
                    <a:pt x="136208" y="20955"/>
                    <a:pt x="170497" y="31433"/>
                    <a:pt x="200025" y="51435"/>
                  </a:cubicBezTo>
                  <a:cubicBezTo>
                    <a:pt x="201930" y="53340"/>
                    <a:pt x="202883" y="55245"/>
                    <a:pt x="200978" y="58103"/>
                  </a:cubicBezTo>
                  <a:lnTo>
                    <a:pt x="151447" y="145733"/>
                  </a:lnTo>
                  <a:cubicBezTo>
                    <a:pt x="150495" y="147638"/>
                    <a:pt x="147637" y="148590"/>
                    <a:pt x="145733" y="147638"/>
                  </a:cubicBezTo>
                  <a:cubicBezTo>
                    <a:pt x="126682" y="140018"/>
                    <a:pt x="104775" y="139065"/>
                    <a:pt x="85725" y="144780"/>
                  </a:cubicBezTo>
                  <a:cubicBezTo>
                    <a:pt x="77153" y="146685"/>
                    <a:pt x="68580" y="147638"/>
                    <a:pt x="60960" y="148590"/>
                  </a:cubicBezTo>
                  <a:close/>
                  <a:moveTo>
                    <a:pt x="9525" y="105728"/>
                  </a:moveTo>
                  <a:cubicBezTo>
                    <a:pt x="15240" y="112395"/>
                    <a:pt x="39052" y="138113"/>
                    <a:pt x="59055" y="139065"/>
                  </a:cubicBezTo>
                  <a:cubicBezTo>
                    <a:pt x="66675" y="139065"/>
                    <a:pt x="75247" y="138113"/>
                    <a:pt x="82868" y="136208"/>
                  </a:cubicBezTo>
                  <a:cubicBezTo>
                    <a:pt x="102870" y="130493"/>
                    <a:pt x="124778" y="131445"/>
                    <a:pt x="144780" y="138113"/>
                  </a:cubicBezTo>
                  <a:lnTo>
                    <a:pt x="190500" y="57150"/>
                  </a:lnTo>
                  <a:cubicBezTo>
                    <a:pt x="163830" y="40005"/>
                    <a:pt x="133350" y="32385"/>
                    <a:pt x="101918" y="34290"/>
                  </a:cubicBezTo>
                  <a:cubicBezTo>
                    <a:pt x="62865" y="37148"/>
                    <a:pt x="41910" y="24765"/>
                    <a:pt x="32385" y="15240"/>
                  </a:cubicBezTo>
                  <a:lnTo>
                    <a:pt x="9525" y="10572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574" name="组合 573">
            <a:extLst>
              <a:ext uri="{FF2B5EF4-FFF2-40B4-BE49-F238E27FC236}">
                <a16:creationId xmlns:a16="http://schemas.microsoft.com/office/drawing/2014/main" id="{A96F400C-F3C2-4522-9DFB-B1914EFD5F85}"/>
              </a:ext>
            </a:extLst>
          </p:cNvPr>
          <p:cNvGrpSpPr/>
          <p:nvPr/>
        </p:nvGrpSpPr>
        <p:grpSpPr>
          <a:xfrm>
            <a:off x="1548317" y="2953631"/>
            <a:ext cx="1869066" cy="1525607"/>
            <a:chOff x="4321950" y="5030105"/>
            <a:chExt cx="2872993" cy="2345054"/>
          </a:xfrm>
        </p:grpSpPr>
        <p:sp>
          <p:nvSpPr>
            <p:cNvPr id="460" name="图形 457">
              <a:extLst>
                <a:ext uri="{FF2B5EF4-FFF2-40B4-BE49-F238E27FC236}">
                  <a16:creationId xmlns:a16="http://schemas.microsoft.com/office/drawing/2014/main" id="{DFC8A613-23E5-47A2-B1D2-E41BB3F441BA}"/>
                </a:ext>
              </a:extLst>
            </p:cNvPr>
            <p:cNvSpPr/>
            <p:nvPr/>
          </p:nvSpPr>
          <p:spPr>
            <a:xfrm>
              <a:off x="4341958" y="7069407"/>
              <a:ext cx="2852985" cy="10725"/>
            </a:xfrm>
            <a:custGeom>
              <a:avLst/>
              <a:gdLst>
                <a:gd name="connsiteX0" fmla="*/ 2848223 w 2852985"/>
                <a:gd name="connsiteY0" fmla="*/ 10477 h 10725"/>
                <a:gd name="connsiteX1" fmla="*/ 6915 w 2852985"/>
                <a:gd name="connsiteY1" fmla="*/ 10477 h 10725"/>
                <a:gd name="connsiteX2" fmla="*/ 248 w 2852985"/>
                <a:gd name="connsiteY2" fmla="*/ 6667 h 10725"/>
                <a:gd name="connsiteX3" fmla="*/ 4058 w 2852985"/>
                <a:gd name="connsiteY3" fmla="*/ 0 h 10725"/>
                <a:gd name="connsiteX4" fmla="*/ 6915 w 2852985"/>
                <a:gd name="connsiteY4" fmla="*/ 0 h 10725"/>
                <a:gd name="connsiteX5" fmla="*/ 2849176 w 2852985"/>
                <a:gd name="connsiteY5" fmla="*/ 0 h 10725"/>
                <a:gd name="connsiteX6" fmla="*/ 2852985 w 2852985"/>
                <a:gd name="connsiteY6" fmla="*/ 6667 h 10725"/>
                <a:gd name="connsiteX7" fmla="*/ 2848223 w 2852985"/>
                <a:gd name="connsiteY7" fmla="*/ 10477 h 10725"/>
                <a:gd name="connsiteX8" fmla="*/ 2848223 w 2852985"/>
                <a:gd name="connsiteY8" fmla="*/ 10477 h 1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2985" h="10725">
                  <a:moveTo>
                    <a:pt x="2848223" y="10477"/>
                  </a:moveTo>
                  <a:lnTo>
                    <a:pt x="6915" y="10477"/>
                  </a:lnTo>
                  <a:cubicBezTo>
                    <a:pt x="4058" y="11430"/>
                    <a:pt x="1200" y="9525"/>
                    <a:pt x="248" y="6667"/>
                  </a:cubicBezTo>
                  <a:cubicBezTo>
                    <a:pt x="-705" y="3810"/>
                    <a:pt x="1200" y="952"/>
                    <a:pt x="4058" y="0"/>
                  </a:cubicBezTo>
                  <a:cubicBezTo>
                    <a:pt x="5010" y="0"/>
                    <a:pt x="5963" y="0"/>
                    <a:pt x="6915" y="0"/>
                  </a:cubicBezTo>
                  <a:lnTo>
                    <a:pt x="2849176" y="0"/>
                  </a:lnTo>
                  <a:cubicBezTo>
                    <a:pt x="2852033" y="952"/>
                    <a:pt x="2852985" y="3810"/>
                    <a:pt x="2852985" y="6667"/>
                  </a:cubicBezTo>
                  <a:cubicBezTo>
                    <a:pt x="2852033" y="8572"/>
                    <a:pt x="2851080" y="9525"/>
                    <a:pt x="2848223" y="10477"/>
                  </a:cubicBezTo>
                  <a:lnTo>
                    <a:pt x="2848223" y="10477"/>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1" name="图形 457">
              <a:extLst>
                <a:ext uri="{FF2B5EF4-FFF2-40B4-BE49-F238E27FC236}">
                  <a16:creationId xmlns:a16="http://schemas.microsoft.com/office/drawing/2014/main" id="{49384A6D-D9CD-4044-961B-DFAD65E0F611}"/>
                </a:ext>
              </a:extLst>
            </p:cNvPr>
            <p:cNvSpPr/>
            <p:nvPr/>
          </p:nvSpPr>
          <p:spPr>
            <a:xfrm>
              <a:off x="4514609" y="5104400"/>
              <a:ext cx="2510790" cy="1466850"/>
            </a:xfrm>
            <a:custGeom>
              <a:avLst/>
              <a:gdLst>
                <a:gd name="connsiteX0" fmla="*/ 0 w 2510790"/>
                <a:gd name="connsiteY0" fmla="*/ 0 h 1466850"/>
                <a:gd name="connsiteX1" fmla="*/ 2510790 w 2510790"/>
                <a:gd name="connsiteY1" fmla="*/ 0 h 1466850"/>
                <a:gd name="connsiteX2" fmla="*/ 2510790 w 2510790"/>
                <a:gd name="connsiteY2" fmla="*/ 1466850 h 1466850"/>
                <a:gd name="connsiteX3" fmla="*/ 0 w 2510790"/>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2510790" h="1466850">
                  <a:moveTo>
                    <a:pt x="0" y="0"/>
                  </a:moveTo>
                  <a:lnTo>
                    <a:pt x="2510790" y="0"/>
                  </a:lnTo>
                  <a:lnTo>
                    <a:pt x="2510790" y="1466850"/>
                  </a:lnTo>
                  <a:lnTo>
                    <a:pt x="0" y="146685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2" name="图形 457">
              <a:extLst>
                <a:ext uri="{FF2B5EF4-FFF2-40B4-BE49-F238E27FC236}">
                  <a16:creationId xmlns:a16="http://schemas.microsoft.com/office/drawing/2014/main" id="{5510168F-006C-494C-BFB3-F0016358398C}"/>
                </a:ext>
              </a:extLst>
            </p:cNvPr>
            <p:cNvSpPr/>
            <p:nvPr/>
          </p:nvSpPr>
          <p:spPr>
            <a:xfrm>
              <a:off x="4509846" y="5099637"/>
              <a:ext cx="2520314" cy="1476375"/>
            </a:xfrm>
            <a:custGeom>
              <a:avLst/>
              <a:gdLst>
                <a:gd name="connsiteX0" fmla="*/ 2515553 w 2520314"/>
                <a:gd name="connsiteY0" fmla="*/ 1476375 h 1476375"/>
                <a:gd name="connsiteX1" fmla="*/ 4763 w 2520314"/>
                <a:gd name="connsiteY1" fmla="*/ 1476375 h 1476375"/>
                <a:gd name="connsiteX2" fmla="*/ 0 w 2520314"/>
                <a:gd name="connsiteY2" fmla="*/ 1471613 h 1476375"/>
                <a:gd name="connsiteX3" fmla="*/ 0 w 2520314"/>
                <a:gd name="connsiteY3" fmla="*/ 1471613 h 1476375"/>
                <a:gd name="connsiteX4" fmla="*/ 0 w 2520314"/>
                <a:gd name="connsiteY4" fmla="*/ 4763 h 1476375"/>
                <a:gd name="connsiteX5" fmla="*/ 4763 w 2520314"/>
                <a:gd name="connsiteY5" fmla="*/ 0 h 1476375"/>
                <a:gd name="connsiteX6" fmla="*/ 2515553 w 2520314"/>
                <a:gd name="connsiteY6" fmla="*/ 0 h 1476375"/>
                <a:gd name="connsiteX7" fmla="*/ 2520315 w 2520314"/>
                <a:gd name="connsiteY7" fmla="*/ 4763 h 1476375"/>
                <a:gd name="connsiteX8" fmla="*/ 2520315 w 2520314"/>
                <a:gd name="connsiteY8" fmla="*/ 4763 h 1476375"/>
                <a:gd name="connsiteX9" fmla="*/ 2520315 w 2520314"/>
                <a:gd name="connsiteY9" fmla="*/ 1471613 h 1476375"/>
                <a:gd name="connsiteX10" fmla="*/ 2515553 w 2520314"/>
                <a:gd name="connsiteY10" fmla="*/ 1476375 h 1476375"/>
                <a:gd name="connsiteX11" fmla="*/ 9525 w 2520314"/>
                <a:gd name="connsiteY11" fmla="*/ 1466850 h 1476375"/>
                <a:gd name="connsiteX12" fmla="*/ 2509838 w 2520314"/>
                <a:gd name="connsiteY12" fmla="*/ 1466850 h 1476375"/>
                <a:gd name="connsiteX13" fmla="*/ 2509838 w 2520314"/>
                <a:gd name="connsiteY13" fmla="*/ 10477 h 1476375"/>
                <a:gd name="connsiteX14" fmla="*/ 9525 w 2520314"/>
                <a:gd name="connsiteY14" fmla="*/ 10477 h 1476375"/>
                <a:gd name="connsiteX15" fmla="*/ 9525 w 2520314"/>
                <a:gd name="connsiteY15" fmla="*/ 1466850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0314" h="1476375">
                  <a:moveTo>
                    <a:pt x="2515553" y="1476375"/>
                  </a:moveTo>
                  <a:lnTo>
                    <a:pt x="4763" y="1476375"/>
                  </a:lnTo>
                  <a:cubicBezTo>
                    <a:pt x="1905" y="1476375"/>
                    <a:pt x="0" y="1474470"/>
                    <a:pt x="0" y="1471613"/>
                  </a:cubicBezTo>
                  <a:lnTo>
                    <a:pt x="0" y="1471613"/>
                  </a:lnTo>
                  <a:lnTo>
                    <a:pt x="0" y="4763"/>
                  </a:lnTo>
                  <a:cubicBezTo>
                    <a:pt x="0" y="1905"/>
                    <a:pt x="1905" y="0"/>
                    <a:pt x="4763" y="0"/>
                  </a:cubicBezTo>
                  <a:lnTo>
                    <a:pt x="2515553" y="0"/>
                  </a:lnTo>
                  <a:cubicBezTo>
                    <a:pt x="2518410" y="0"/>
                    <a:pt x="2520315" y="1905"/>
                    <a:pt x="2520315" y="4763"/>
                  </a:cubicBezTo>
                  <a:cubicBezTo>
                    <a:pt x="2520315" y="4763"/>
                    <a:pt x="2520315" y="4763"/>
                    <a:pt x="2520315" y="4763"/>
                  </a:cubicBezTo>
                  <a:lnTo>
                    <a:pt x="2520315" y="1471613"/>
                  </a:lnTo>
                  <a:cubicBezTo>
                    <a:pt x="2520315" y="1474470"/>
                    <a:pt x="2518410" y="1476375"/>
                    <a:pt x="2515553" y="1476375"/>
                  </a:cubicBezTo>
                  <a:close/>
                  <a:moveTo>
                    <a:pt x="9525" y="1466850"/>
                  </a:moveTo>
                  <a:lnTo>
                    <a:pt x="2509838" y="1466850"/>
                  </a:lnTo>
                  <a:lnTo>
                    <a:pt x="2509838" y="10477"/>
                  </a:lnTo>
                  <a:lnTo>
                    <a:pt x="9525" y="10477"/>
                  </a:lnTo>
                  <a:lnTo>
                    <a:pt x="9525" y="1466850"/>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3" name="图形 457">
              <a:extLst>
                <a:ext uri="{FF2B5EF4-FFF2-40B4-BE49-F238E27FC236}">
                  <a16:creationId xmlns:a16="http://schemas.microsoft.com/office/drawing/2014/main" id="{D356E3EB-FD2F-4CE5-9362-9BA7354446D1}"/>
                </a:ext>
              </a:extLst>
            </p:cNvPr>
            <p:cNvSpPr/>
            <p:nvPr/>
          </p:nvSpPr>
          <p:spPr>
            <a:xfrm>
              <a:off x="4514609" y="5034867"/>
              <a:ext cx="2510790" cy="69532"/>
            </a:xfrm>
            <a:custGeom>
              <a:avLst/>
              <a:gdLst>
                <a:gd name="connsiteX0" fmla="*/ 0 w 2510790"/>
                <a:gd name="connsiteY0" fmla="*/ 0 h 69532"/>
                <a:gd name="connsiteX1" fmla="*/ 2510790 w 2510790"/>
                <a:gd name="connsiteY1" fmla="*/ 0 h 69532"/>
                <a:gd name="connsiteX2" fmla="*/ 2510790 w 2510790"/>
                <a:gd name="connsiteY2" fmla="*/ 69533 h 69532"/>
                <a:gd name="connsiteX3" fmla="*/ 0 w 2510790"/>
                <a:gd name="connsiteY3" fmla="*/ 69533 h 69532"/>
              </a:gdLst>
              <a:ahLst/>
              <a:cxnLst>
                <a:cxn ang="0">
                  <a:pos x="connsiteX0" y="connsiteY0"/>
                </a:cxn>
                <a:cxn ang="0">
                  <a:pos x="connsiteX1" y="connsiteY1"/>
                </a:cxn>
                <a:cxn ang="0">
                  <a:pos x="connsiteX2" y="connsiteY2"/>
                </a:cxn>
                <a:cxn ang="0">
                  <a:pos x="connsiteX3" y="connsiteY3"/>
                </a:cxn>
              </a:cxnLst>
              <a:rect l="l" t="t" r="r" b="b"/>
              <a:pathLst>
                <a:path w="2510790" h="69532">
                  <a:moveTo>
                    <a:pt x="0" y="0"/>
                  </a:moveTo>
                  <a:lnTo>
                    <a:pt x="2510790" y="0"/>
                  </a:lnTo>
                  <a:lnTo>
                    <a:pt x="2510790" y="69533"/>
                  </a:lnTo>
                  <a:lnTo>
                    <a:pt x="0" y="69533"/>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4" name="图形 457">
              <a:extLst>
                <a:ext uri="{FF2B5EF4-FFF2-40B4-BE49-F238E27FC236}">
                  <a16:creationId xmlns:a16="http://schemas.microsoft.com/office/drawing/2014/main" id="{7765F53D-472C-488D-9CE2-85749A12A6A8}"/>
                </a:ext>
              </a:extLst>
            </p:cNvPr>
            <p:cNvSpPr/>
            <p:nvPr/>
          </p:nvSpPr>
          <p:spPr>
            <a:xfrm>
              <a:off x="4509846" y="5030105"/>
              <a:ext cx="2520314" cy="80009"/>
            </a:xfrm>
            <a:custGeom>
              <a:avLst/>
              <a:gdLst>
                <a:gd name="connsiteX0" fmla="*/ 2515553 w 2520314"/>
                <a:gd name="connsiteY0" fmla="*/ 80010 h 80009"/>
                <a:gd name="connsiteX1" fmla="*/ 4763 w 2520314"/>
                <a:gd name="connsiteY1" fmla="*/ 80010 h 80009"/>
                <a:gd name="connsiteX2" fmla="*/ 0 w 2520314"/>
                <a:gd name="connsiteY2" fmla="*/ 75248 h 80009"/>
                <a:gd name="connsiteX3" fmla="*/ 0 w 2520314"/>
                <a:gd name="connsiteY3" fmla="*/ 4763 h 80009"/>
                <a:gd name="connsiteX4" fmla="*/ 4763 w 2520314"/>
                <a:gd name="connsiteY4" fmla="*/ 0 h 80009"/>
                <a:gd name="connsiteX5" fmla="*/ 2515553 w 2520314"/>
                <a:gd name="connsiteY5" fmla="*/ 0 h 80009"/>
                <a:gd name="connsiteX6" fmla="*/ 2520315 w 2520314"/>
                <a:gd name="connsiteY6" fmla="*/ 4763 h 80009"/>
                <a:gd name="connsiteX7" fmla="*/ 2520315 w 2520314"/>
                <a:gd name="connsiteY7" fmla="*/ 4763 h 80009"/>
                <a:gd name="connsiteX8" fmla="*/ 2520315 w 2520314"/>
                <a:gd name="connsiteY8" fmla="*/ 74295 h 80009"/>
                <a:gd name="connsiteX9" fmla="*/ 2515553 w 2520314"/>
                <a:gd name="connsiteY9" fmla="*/ 80010 h 80009"/>
                <a:gd name="connsiteX10" fmla="*/ 9525 w 2520314"/>
                <a:gd name="connsiteY10" fmla="*/ 69533 h 80009"/>
                <a:gd name="connsiteX11" fmla="*/ 2509838 w 2520314"/>
                <a:gd name="connsiteY11" fmla="*/ 69533 h 80009"/>
                <a:gd name="connsiteX12" fmla="*/ 2509838 w 2520314"/>
                <a:gd name="connsiteY12" fmla="*/ 9525 h 80009"/>
                <a:gd name="connsiteX13" fmla="*/ 9525 w 2520314"/>
                <a:gd name="connsiteY13" fmla="*/ 9525 h 80009"/>
                <a:gd name="connsiteX14" fmla="*/ 9525 w 2520314"/>
                <a:gd name="connsiteY14" fmla="*/ 69533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0314" h="80009">
                  <a:moveTo>
                    <a:pt x="2515553" y="80010"/>
                  </a:moveTo>
                  <a:lnTo>
                    <a:pt x="4763" y="80010"/>
                  </a:lnTo>
                  <a:cubicBezTo>
                    <a:pt x="1905" y="80010"/>
                    <a:pt x="0" y="78105"/>
                    <a:pt x="0" y="75248"/>
                  </a:cubicBezTo>
                  <a:lnTo>
                    <a:pt x="0" y="4763"/>
                  </a:lnTo>
                  <a:cubicBezTo>
                    <a:pt x="0" y="1905"/>
                    <a:pt x="1905" y="0"/>
                    <a:pt x="4763" y="0"/>
                  </a:cubicBezTo>
                  <a:lnTo>
                    <a:pt x="2515553" y="0"/>
                  </a:lnTo>
                  <a:cubicBezTo>
                    <a:pt x="2518410" y="0"/>
                    <a:pt x="2520315" y="1905"/>
                    <a:pt x="2520315" y="4763"/>
                  </a:cubicBezTo>
                  <a:cubicBezTo>
                    <a:pt x="2520315" y="4763"/>
                    <a:pt x="2520315" y="4763"/>
                    <a:pt x="2520315" y="4763"/>
                  </a:cubicBezTo>
                  <a:lnTo>
                    <a:pt x="2520315" y="74295"/>
                  </a:lnTo>
                  <a:cubicBezTo>
                    <a:pt x="2520315" y="77153"/>
                    <a:pt x="2518410" y="80010"/>
                    <a:pt x="2515553" y="80010"/>
                  </a:cubicBezTo>
                  <a:close/>
                  <a:moveTo>
                    <a:pt x="9525" y="69533"/>
                  </a:moveTo>
                  <a:lnTo>
                    <a:pt x="2509838" y="69533"/>
                  </a:lnTo>
                  <a:lnTo>
                    <a:pt x="2509838" y="9525"/>
                  </a:lnTo>
                  <a:lnTo>
                    <a:pt x="9525" y="9525"/>
                  </a:lnTo>
                  <a:lnTo>
                    <a:pt x="9525" y="69533"/>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5" name="图形 457">
              <a:extLst>
                <a:ext uri="{FF2B5EF4-FFF2-40B4-BE49-F238E27FC236}">
                  <a16:creationId xmlns:a16="http://schemas.microsoft.com/office/drawing/2014/main" id="{3D78FC0E-EF13-42FF-AB83-196BF09C3307}"/>
                </a:ext>
              </a:extLst>
            </p:cNvPr>
            <p:cNvSpPr/>
            <p:nvPr/>
          </p:nvSpPr>
          <p:spPr>
            <a:xfrm>
              <a:off x="5714759" y="6026420"/>
              <a:ext cx="136207" cy="438150"/>
            </a:xfrm>
            <a:custGeom>
              <a:avLst/>
              <a:gdLst>
                <a:gd name="connsiteX0" fmla="*/ 0 w 136207"/>
                <a:gd name="connsiteY0" fmla="*/ 0 h 438150"/>
                <a:gd name="connsiteX1" fmla="*/ 136208 w 136207"/>
                <a:gd name="connsiteY1" fmla="*/ 0 h 438150"/>
                <a:gd name="connsiteX2" fmla="*/ 136208 w 136207"/>
                <a:gd name="connsiteY2" fmla="*/ 438150 h 438150"/>
                <a:gd name="connsiteX3" fmla="*/ 0 w 136207"/>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136207" h="438150">
                  <a:moveTo>
                    <a:pt x="0" y="0"/>
                  </a:moveTo>
                  <a:lnTo>
                    <a:pt x="136208" y="0"/>
                  </a:lnTo>
                  <a:lnTo>
                    <a:pt x="136208" y="438150"/>
                  </a:lnTo>
                  <a:lnTo>
                    <a:pt x="0" y="43815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6" name="图形 457">
              <a:extLst>
                <a:ext uri="{FF2B5EF4-FFF2-40B4-BE49-F238E27FC236}">
                  <a16:creationId xmlns:a16="http://schemas.microsoft.com/office/drawing/2014/main" id="{09A5E92E-9D5B-4F71-9A05-C72777D709F2}"/>
                </a:ext>
              </a:extLst>
            </p:cNvPr>
            <p:cNvSpPr/>
            <p:nvPr/>
          </p:nvSpPr>
          <p:spPr>
            <a:xfrm>
              <a:off x="5710949" y="6021657"/>
              <a:ext cx="145732" cy="447675"/>
            </a:xfrm>
            <a:custGeom>
              <a:avLst/>
              <a:gdLst>
                <a:gd name="connsiteX0" fmla="*/ 140970 w 145732"/>
                <a:gd name="connsiteY0" fmla="*/ 447675 h 447675"/>
                <a:gd name="connsiteX1" fmla="*/ 4763 w 145732"/>
                <a:gd name="connsiteY1" fmla="*/ 447675 h 447675"/>
                <a:gd name="connsiteX2" fmla="*/ 0 w 145732"/>
                <a:gd name="connsiteY2" fmla="*/ 442913 h 447675"/>
                <a:gd name="connsiteX3" fmla="*/ 0 w 145732"/>
                <a:gd name="connsiteY3" fmla="*/ 442913 h 447675"/>
                <a:gd name="connsiteX4" fmla="*/ 0 w 145732"/>
                <a:gd name="connsiteY4" fmla="*/ 4763 h 447675"/>
                <a:gd name="connsiteX5" fmla="*/ 4763 w 145732"/>
                <a:gd name="connsiteY5" fmla="*/ 0 h 447675"/>
                <a:gd name="connsiteX6" fmla="*/ 4763 w 145732"/>
                <a:gd name="connsiteY6" fmla="*/ 0 h 447675"/>
                <a:gd name="connsiteX7" fmla="*/ 140970 w 145732"/>
                <a:gd name="connsiteY7" fmla="*/ 0 h 447675"/>
                <a:gd name="connsiteX8" fmla="*/ 145733 w 145732"/>
                <a:gd name="connsiteY8" fmla="*/ 4763 h 447675"/>
                <a:gd name="connsiteX9" fmla="*/ 145733 w 145732"/>
                <a:gd name="connsiteY9" fmla="*/ 4763 h 447675"/>
                <a:gd name="connsiteX10" fmla="*/ 145733 w 145732"/>
                <a:gd name="connsiteY10" fmla="*/ 442913 h 447675"/>
                <a:gd name="connsiteX11" fmla="*/ 140970 w 145732"/>
                <a:gd name="connsiteY11" fmla="*/ 447675 h 447675"/>
                <a:gd name="connsiteX12" fmla="*/ 140970 w 145732"/>
                <a:gd name="connsiteY12" fmla="*/ 447675 h 447675"/>
                <a:gd name="connsiteX13" fmla="*/ 9525 w 145732"/>
                <a:gd name="connsiteY13" fmla="*/ 438150 h 447675"/>
                <a:gd name="connsiteX14" fmla="*/ 135255 w 145732"/>
                <a:gd name="connsiteY14" fmla="*/ 438150 h 447675"/>
                <a:gd name="connsiteX15" fmla="*/ 135255 w 145732"/>
                <a:gd name="connsiteY15" fmla="*/ 9525 h 447675"/>
                <a:gd name="connsiteX16" fmla="*/ 8572 w 145732"/>
                <a:gd name="connsiteY16" fmla="*/ 9525 h 447675"/>
                <a:gd name="connsiteX17" fmla="*/ 9525 w 145732"/>
                <a:gd name="connsiteY17" fmla="*/ 438150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732" h="447675">
                  <a:moveTo>
                    <a:pt x="140970" y="447675"/>
                  </a:moveTo>
                  <a:lnTo>
                    <a:pt x="4763" y="447675"/>
                  </a:lnTo>
                  <a:cubicBezTo>
                    <a:pt x="1905" y="447675"/>
                    <a:pt x="0" y="445770"/>
                    <a:pt x="0" y="442913"/>
                  </a:cubicBezTo>
                  <a:cubicBezTo>
                    <a:pt x="0" y="442913"/>
                    <a:pt x="0" y="442913"/>
                    <a:pt x="0" y="442913"/>
                  </a:cubicBezTo>
                  <a:lnTo>
                    <a:pt x="0" y="4763"/>
                  </a:lnTo>
                  <a:cubicBezTo>
                    <a:pt x="0" y="1905"/>
                    <a:pt x="1905" y="0"/>
                    <a:pt x="4763" y="0"/>
                  </a:cubicBezTo>
                  <a:cubicBezTo>
                    <a:pt x="4763" y="0"/>
                    <a:pt x="4763" y="0"/>
                    <a:pt x="4763" y="0"/>
                  </a:cubicBezTo>
                  <a:lnTo>
                    <a:pt x="140970" y="0"/>
                  </a:lnTo>
                  <a:cubicBezTo>
                    <a:pt x="143827" y="0"/>
                    <a:pt x="145733" y="1905"/>
                    <a:pt x="145733" y="4763"/>
                  </a:cubicBezTo>
                  <a:cubicBezTo>
                    <a:pt x="145733" y="4763"/>
                    <a:pt x="145733" y="4763"/>
                    <a:pt x="145733" y="4763"/>
                  </a:cubicBezTo>
                  <a:lnTo>
                    <a:pt x="145733" y="442913"/>
                  </a:lnTo>
                  <a:cubicBezTo>
                    <a:pt x="145733" y="445770"/>
                    <a:pt x="143827" y="447675"/>
                    <a:pt x="140970" y="447675"/>
                  </a:cubicBezTo>
                  <a:cubicBezTo>
                    <a:pt x="140970" y="447675"/>
                    <a:pt x="140970" y="447675"/>
                    <a:pt x="140970" y="447675"/>
                  </a:cubicBezTo>
                  <a:close/>
                  <a:moveTo>
                    <a:pt x="9525" y="438150"/>
                  </a:moveTo>
                  <a:lnTo>
                    <a:pt x="135255" y="438150"/>
                  </a:lnTo>
                  <a:lnTo>
                    <a:pt x="135255" y="9525"/>
                  </a:lnTo>
                  <a:lnTo>
                    <a:pt x="8572" y="9525"/>
                  </a:lnTo>
                  <a:lnTo>
                    <a:pt x="9525" y="438150"/>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7" name="图形 457">
              <a:extLst>
                <a:ext uri="{FF2B5EF4-FFF2-40B4-BE49-F238E27FC236}">
                  <a16:creationId xmlns:a16="http://schemas.microsoft.com/office/drawing/2014/main" id="{86808428-47C1-45E2-8665-7554FAFD1159}"/>
                </a:ext>
              </a:extLst>
            </p:cNvPr>
            <p:cNvSpPr/>
            <p:nvPr/>
          </p:nvSpPr>
          <p:spPr>
            <a:xfrm>
              <a:off x="5193741" y="6254067"/>
              <a:ext cx="1210627" cy="319087"/>
            </a:xfrm>
            <a:custGeom>
              <a:avLst/>
              <a:gdLst>
                <a:gd name="connsiteX0" fmla="*/ 0 w 1210627"/>
                <a:gd name="connsiteY0" fmla="*/ 317183 h 319087"/>
                <a:gd name="connsiteX1" fmla="*/ 141923 w 1210627"/>
                <a:gd name="connsiteY1" fmla="*/ 105728 h 319087"/>
                <a:gd name="connsiteX2" fmla="*/ 315278 w 1210627"/>
                <a:gd name="connsiteY2" fmla="*/ 154305 h 319087"/>
                <a:gd name="connsiteX3" fmla="*/ 522922 w 1210627"/>
                <a:gd name="connsiteY3" fmla="*/ 0 h 319087"/>
                <a:gd name="connsiteX4" fmla="*/ 742950 w 1210627"/>
                <a:gd name="connsiteY4" fmla="*/ 121920 h 319087"/>
                <a:gd name="connsiteX5" fmla="*/ 860108 w 1210627"/>
                <a:gd name="connsiteY5" fmla="*/ 53340 h 319087"/>
                <a:gd name="connsiteX6" fmla="*/ 952500 w 1210627"/>
                <a:gd name="connsiteY6" fmla="*/ 160020 h 319087"/>
                <a:gd name="connsiteX7" fmla="*/ 1101090 w 1210627"/>
                <a:gd name="connsiteY7" fmla="*/ 160020 h 319087"/>
                <a:gd name="connsiteX8" fmla="*/ 1210628 w 1210627"/>
                <a:gd name="connsiteY8" fmla="*/ 319088 h 319087"/>
                <a:gd name="connsiteX9" fmla="*/ 0 w 1210627"/>
                <a:gd name="connsiteY9" fmla="*/ 317183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0627" h="319087">
                  <a:moveTo>
                    <a:pt x="0" y="317183"/>
                  </a:moveTo>
                  <a:cubicBezTo>
                    <a:pt x="0" y="317183"/>
                    <a:pt x="29527" y="150495"/>
                    <a:pt x="141923" y="105728"/>
                  </a:cubicBezTo>
                  <a:cubicBezTo>
                    <a:pt x="254317" y="60960"/>
                    <a:pt x="315278" y="154305"/>
                    <a:pt x="315278" y="154305"/>
                  </a:cubicBezTo>
                  <a:cubicBezTo>
                    <a:pt x="315278" y="154305"/>
                    <a:pt x="343853" y="0"/>
                    <a:pt x="522922" y="0"/>
                  </a:cubicBezTo>
                  <a:cubicBezTo>
                    <a:pt x="701993" y="0"/>
                    <a:pt x="742950" y="121920"/>
                    <a:pt x="742950" y="121920"/>
                  </a:cubicBezTo>
                  <a:cubicBezTo>
                    <a:pt x="742950" y="121920"/>
                    <a:pt x="779145" y="48578"/>
                    <a:pt x="860108" y="53340"/>
                  </a:cubicBezTo>
                  <a:cubicBezTo>
                    <a:pt x="941070" y="58103"/>
                    <a:pt x="952500" y="160020"/>
                    <a:pt x="952500" y="160020"/>
                  </a:cubicBezTo>
                  <a:cubicBezTo>
                    <a:pt x="1000125" y="139065"/>
                    <a:pt x="1054418" y="139065"/>
                    <a:pt x="1101090" y="160020"/>
                  </a:cubicBezTo>
                  <a:cubicBezTo>
                    <a:pt x="1178243" y="196215"/>
                    <a:pt x="1210628" y="319088"/>
                    <a:pt x="1210628" y="319088"/>
                  </a:cubicBezTo>
                  <a:lnTo>
                    <a:pt x="0" y="317183"/>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8" name="图形 457">
              <a:extLst>
                <a:ext uri="{FF2B5EF4-FFF2-40B4-BE49-F238E27FC236}">
                  <a16:creationId xmlns:a16="http://schemas.microsoft.com/office/drawing/2014/main" id="{986CA919-66FF-4D72-8690-C4BD7EC321BE}"/>
                </a:ext>
              </a:extLst>
            </p:cNvPr>
            <p:cNvSpPr/>
            <p:nvPr/>
          </p:nvSpPr>
          <p:spPr>
            <a:xfrm>
              <a:off x="5188979" y="6248352"/>
              <a:ext cx="1220152" cy="327660"/>
            </a:xfrm>
            <a:custGeom>
              <a:avLst/>
              <a:gdLst>
                <a:gd name="connsiteX0" fmla="*/ 1216343 w 1220152"/>
                <a:gd name="connsiteY0" fmla="*/ 327660 h 327660"/>
                <a:gd name="connsiteX1" fmla="*/ 4763 w 1220152"/>
                <a:gd name="connsiteY1" fmla="*/ 327660 h 327660"/>
                <a:gd name="connsiteX2" fmla="*/ 952 w 1220152"/>
                <a:gd name="connsiteY2" fmla="*/ 325755 h 327660"/>
                <a:gd name="connsiteX3" fmla="*/ 0 w 1220152"/>
                <a:gd name="connsiteY3" fmla="*/ 321945 h 327660"/>
                <a:gd name="connsiteX4" fmla="*/ 144780 w 1220152"/>
                <a:gd name="connsiteY4" fmla="*/ 106680 h 327660"/>
                <a:gd name="connsiteX5" fmla="*/ 318135 w 1220152"/>
                <a:gd name="connsiteY5" fmla="*/ 148590 h 327660"/>
                <a:gd name="connsiteX6" fmla="*/ 527685 w 1220152"/>
                <a:gd name="connsiteY6" fmla="*/ 0 h 327660"/>
                <a:gd name="connsiteX7" fmla="*/ 747713 w 1220152"/>
                <a:gd name="connsiteY7" fmla="*/ 116205 h 327660"/>
                <a:gd name="connsiteX8" fmla="*/ 864870 w 1220152"/>
                <a:gd name="connsiteY8" fmla="*/ 53340 h 327660"/>
                <a:gd name="connsiteX9" fmla="*/ 961072 w 1220152"/>
                <a:gd name="connsiteY9" fmla="*/ 157162 h 327660"/>
                <a:gd name="connsiteX10" fmla="*/ 1107758 w 1220152"/>
                <a:gd name="connsiteY10" fmla="*/ 160020 h 327660"/>
                <a:gd name="connsiteX11" fmla="*/ 1220153 w 1220152"/>
                <a:gd name="connsiteY11" fmla="*/ 322898 h 327660"/>
                <a:gd name="connsiteX12" fmla="*/ 1219200 w 1220152"/>
                <a:gd name="connsiteY12" fmla="*/ 326707 h 327660"/>
                <a:gd name="connsiteX13" fmla="*/ 1216343 w 1220152"/>
                <a:gd name="connsiteY13" fmla="*/ 327660 h 327660"/>
                <a:gd name="connsiteX14" fmla="*/ 11430 w 1220152"/>
                <a:gd name="connsiteY14" fmla="*/ 318135 h 327660"/>
                <a:gd name="connsiteX15" fmla="*/ 1209675 w 1220152"/>
                <a:gd name="connsiteY15" fmla="*/ 318135 h 327660"/>
                <a:gd name="connsiteX16" fmla="*/ 1103948 w 1220152"/>
                <a:gd name="connsiteY16" fmla="*/ 168593 h 327660"/>
                <a:gd name="connsiteX17" fmla="*/ 959168 w 1220152"/>
                <a:gd name="connsiteY17" fmla="*/ 168593 h 327660"/>
                <a:gd name="connsiteX18" fmla="*/ 954405 w 1220152"/>
                <a:gd name="connsiteY18" fmla="*/ 168593 h 327660"/>
                <a:gd name="connsiteX19" fmla="*/ 951547 w 1220152"/>
                <a:gd name="connsiteY19" fmla="*/ 164782 h 327660"/>
                <a:gd name="connsiteX20" fmla="*/ 862965 w 1220152"/>
                <a:gd name="connsiteY20" fmla="*/ 62865 h 327660"/>
                <a:gd name="connsiteX21" fmla="*/ 750570 w 1220152"/>
                <a:gd name="connsiteY21" fmla="*/ 128587 h 327660"/>
                <a:gd name="connsiteX22" fmla="*/ 745808 w 1220152"/>
                <a:gd name="connsiteY22" fmla="*/ 131445 h 327660"/>
                <a:gd name="connsiteX23" fmla="*/ 741045 w 1220152"/>
                <a:gd name="connsiteY23" fmla="*/ 128587 h 327660"/>
                <a:gd name="connsiteX24" fmla="*/ 525780 w 1220152"/>
                <a:gd name="connsiteY24" fmla="*/ 10477 h 327660"/>
                <a:gd name="connsiteX25" fmla="*/ 359092 w 1220152"/>
                <a:gd name="connsiteY25" fmla="*/ 85725 h 327660"/>
                <a:gd name="connsiteX26" fmla="*/ 322898 w 1220152"/>
                <a:gd name="connsiteY26" fmla="*/ 160973 h 327660"/>
                <a:gd name="connsiteX27" fmla="*/ 319088 w 1220152"/>
                <a:gd name="connsiteY27" fmla="*/ 164782 h 327660"/>
                <a:gd name="connsiteX28" fmla="*/ 314325 w 1220152"/>
                <a:gd name="connsiteY28" fmla="*/ 162877 h 327660"/>
                <a:gd name="connsiteX29" fmla="*/ 146685 w 1220152"/>
                <a:gd name="connsiteY29" fmla="*/ 116205 h 327660"/>
                <a:gd name="connsiteX30" fmla="*/ 11430 w 1220152"/>
                <a:gd name="connsiteY30" fmla="*/ 318135 h 327660"/>
                <a:gd name="connsiteX31" fmla="*/ 11430 w 1220152"/>
                <a:gd name="connsiteY31" fmla="*/ 318135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0152" h="327660">
                  <a:moveTo>
                    <a:pt x="1216343" y="327660"/>
                  </a:moveTo>
                  <a:lnTo>
                    <a:pt x="4763" y="327660"/>
                  </a:lnTo>
                  <a:cubicBezTo>
                    <a:pt x="2858" y="327660"/>
                    <a:pt x="1905" y="326707"/>
                    <a:pt x="952" y="325755"/>
                  </a:cubicBezTo>
                  <a:cubicBezTo>
                    <a:pt x="0" y="324803"/>
                    <a:pt x="0" y="322898"/>
                    <a:pt x="0" y="321945"/>
                  </a:cubicBezTo>
                  <a:cubicBezTo>
                    <a:pt x="952" y="315278"/>
                    <a:pt x="31433" y="152400"/>
                    <a:pt x="144780" y="106680"/>
                  </a:cubicBezTo>
                  <a:cubicBezTo>
                    <a:pt x="204788" y="79057"/>
                    <a:pt x="276225" y="96202"/>
                    <a:pt x="318135" y="148590"/>
                  </a:cubicBezTo>
                  <a:cubicBezTo>
                    <a:pt x="328613" y="113348"/>
                    <a:pt x="374333" y="0"/>
                    <a:pt x="527685" y="0"/>
                  </a:cubicBezTo>
                  <a:cubicBezTo>
                    <a:pt x="678180" y="0"/>
                    <a:pt x="733425" y="86677"/>
                    <a:pt x="747713" y="116205"/>
                  </a:cubicBezTo>
                  <a:cubicBezTo>
                    <a:pt x="761047" y="96202"/>
                    <a:pt x="799147" y="49530"/>
                    <a:pt x="864870" y="53340"/>
                  </a:cubicBezTo>
                  <a:cubicBezTo>
                    <a:pt x="936308" y="58102"/>
                    <a:pt x="956310" y="134302"/>
                    <a:pt x="961072" y="157162"/>
                  </a:cubicBezTo>
                  <a:cubicBezTo>
                    <a:pt x="1008697" y="138112"/>
                    <a:pt x="1062038" y="139065"/>
                    <a:pt x="1107758" y="160020"/>
                  </a:cubicBezTo>
                  <a:cubicBezTo>
                    <a:pt x="1186815" y="196215"/>
                    <a:pt x="1219200" y="317182"/>
                    <a:pt x="1220153" y="322898"/>
                  </a:cubicBezTo>
                  <a:cubicBezTo>
                    <a:pt x="1220153" y="324803"/>
                    <a:pt x="1220153" y="325755"/>
                    <a:pt x="1219200" y="326707"/>
                  </a:cubicBezTo>
                  <a:cubicBezTo>
                    <a:pt x="1220153" y="327660"/>
                    <a:pt x="1218248" y="327660"/>
                    <a:pt x="1216343" y="327660"/>
                  </a:cubicBezTo>
                  <a:close/>
                  <a:moveTo>
                    <a:pt x="11430" y="318135"/>
                  </a:moveTo>
                  <a:lnTo>
                    <a:pt x="1209675" y="318135"/>
                  </a:lnTo>
                  <a:cubicBezTo>
                    <a:pt x="1202055" y="293370"/>
                    <a:pt x="1168718" y="198120"/>
                    <a:pt x="1103948" y="168593"/>
                  </a:cubicBezTo>
                  <a:cubicBezTo>
                    <a:pt x="1057275" y="148590"/>
                    <a:pt x="1004888" y="148590"/>
                    <a:pt x="959168" y="168593"/>
                  </a:cubicBezTo>
                  <a:cubicBezTo>
                    <a:pt x="958215" y="169545"/>
                    <a:pt x="956310" y="169545"/>
                    <a:pt x="954405" y="168593"/>
                  </a:cubicBezTo>
                  <a:cubicBezTo>
                    <a:pt x="953453" y="167640"/>
                    <a:pt x="951547" y="166687"/>
                    <a:pt x="951547" y="164782"/>
                  </a:cubicBezTo>
                  <a:cubicBezTo>
                    <a:pt x="951547" y="163830"/>
                    <a:pt x="939165" y="67627"/>
                    <a:pt x="862965" y="62865"/>
                  </a:cubicBezTo>
                  <a:cubicBezTo>
                    <a:pt x="787718" y="58102"/>
                    <a:pt x="750570" y="127635"/>
                    <a:pt x="750570" y="128587"/>
                  </a:cubicBezTo>
                  <a:cubicBezTo>
                    <a:pt x="749618" y="130493"/>
                    <a:pt x="747713" y="131445"/>
                    <a:pt x="745808" y="131445"/>
                  </a:cubicBezTo>
                  <a:cubicBezTo>
                    <a:pt x="743903" y="131445"/>
                    <a:pt x="741997" y="130493"/>
                    <a:pt x="741045" y="128587"/>
                  </a:cubicBezTo>
                  <a:cubicBezTo>
                    <a:pt x="740093" y="127635"/>
                    <a:pt x="698183" y="10477"/>
                    <a:pt x="525780" y="10477"/>
                  </a:cubicBezTo>
                  <a:cubicBezTo>
                    <a:pt x="453390" y="10477"/>
                    <a:pt x="398145" y="35243"/>
                    <a:pt x="359092" y="85725"/>
                  </a:cubicBezTo>
                  <a:cubicBezTo>
                    <a:pt x="341948" y="107632"/>
                    <a:pt x="329565" y="133350"/>
                    <a:pt x="322898" y="160973"/>
                  </a:cubicBezTo>
                  <a:cubicBezTo>
                    <a:pt x="322898" y="162877"/>
                    <a:pt x="320992" y="164782"/>
                    <a:pt x="319088" y="164782"/>
                  </a:cubicBezTo>
                  <a:cubicBezTo>
                    <a:pt x="317183" y="164782"/>
                    <a:pt x="315278" y="164782"/>
                    <a:pt x="314325" y="162877"/>
                  </a:cubicBezTo>
                  <a:cubicBezTo>
                    <a:pt x="277178" y="108585"/>
                    <a:pt x="206692" y="89535"/>
                    <a:pt x="146685" y="116205"/>
                  </a:cubicBezTo>
                  <a:cubicBezTo>
                    <a:pt x="52388" y="155257"/>
                    <a:pt x="18098" y="287655"/>
                    <a:pt x="11430" y="318135"/>
                  </a:cubicBezTo>
                  <a:lnTo>
                    <a:pt x="11430" y="318135"/>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9" name="图形 457">
              <a:extLst>
                <a:ext uri="{FF2B5EF4-FFF2-40B4-BE49-F238E27FC236}">
                  <a16:creationId xmlns:a16="http://schemas.microsoft.com/office/drawing/2014/main" id="{58B05D34-8C66-4A3E-92FF-A5C2993F152F}"/>
                </a:ext>
              </a:extLst>
            </p:cNvPr>
            <p:cNvSpPr/>
            <p:nvPr/>
          </p:nvSpPr>
          <p:spPr>
            <a:xfrm>
              <a:off x="5689994" y="6024515"/>
              <a:ext cx="183832" cy="71437"/>
            </a:xfrm>
            <a:custGeom>
              <a:avLst/>
              <a:gdLst>
                <a:gd name="connsiteX0" fmla="*/ 165735 w 183832"/>
                <a:gd name="connsiteY0" fmla="*/ 71438 h 71437"/>
                <a:gd name="connsiteX1" fmla="*/ 17145 w 183832"/>
                <a:gd name="connsiteY1" fmla="*/ 71438 h 71437"/>
                <a:gd name="connsiteX2" fmla="*/ 0 w 183832"/>
                <a:gd name="connsiteY2" fmla="*/ 0 h 71437"/>
                <a:gd name="connsiteX3" fmla="*/ 183832 w 183832"/>
                <a:gd name="connsiteY3" fmla="*/ 0 h 71437"/>
              </a:gdLst>
              <a:ahLst/>
              <a:cxnLst>
                <a:cxn ang="0">
                  <a:pos x="connsiteX0" y="connsiteY0"/>
                </a:cxn>
                <a:cxn ang="0">
                  <a:pos x="connsiteX1" y="connsiteY1"/>
                </a:cxn>
                <a:cxn ang="0">
                  <a:pos x="connsiteX2" y="connsiteY2"/>
                </a:cxn>
                <a:cxn ang="0">
                  <a:pos x="connsiteX3" y="connsiteY3"/>
                </a:cxn>
              </a:cxnLst>
              <a:rect l="l" t="t" r="r" b="b"/>
              <a:pathLst>
                <a:path w="183832" h="71437">
                  <a:moveTo>
                    <a:pt x="165735" y="71438"/>
                  </a:moveTo>
                  <a:lnTo>
                    <a:pt x="17145" y="71438"/>
                  </a:lnTo>
                  <a:lnTo>
                    <a:pt x="0" y="0"/>
                  </a:lnTo>
                  <a:lnTo>
                    <a:pt x="183832"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0" name="图形 457">
              <a:extLst>
                <a:ext uri="{FF2B5EF4-FFF2-40B4-BE49-F238E27FC236}">
                  <a16:creationId xmlns:a16="http://schemas.microsoft.com/office/drawing/2014/main" id="{9BD09C18-05ED-4956-A3FC-4D0615D7BB92}"/>
                </a:ext>
              </a:extLst>
            </p:cNvPr>
            <p:cNvSpPr/>
            <p:nvPr/>
          </p:nvSpPr>
          <p:spPr>
            <a:xfrm>
              <a:off x="5685231" y="6018800"/>
              <a:ext cx="193357" cy="81914"/>
            </a:xfrm>
            <a:custGeom>
              <a:avLst/>
              <a:gdLst>
                <a:gd name="connsiteX0" fmla="*/ 170497 w 193357"/>
                <a:gd name="connsiteY0" fmla="*/ 81915 h 81914"/>
                <a:gd name="connsiteX1" fmla="*/ 22860 w 193357"/>
                <a:gd name="connsiteY1" fmla="*/ 81915 h 81914"/>
                <a:gd name="connsiteX2" fmla="*/ 18097 w 193357"/>
                <a:gd name="connsiteY2" fmla="*/ 78105 h 81914"/>
                <a:gd name="connsiteX3" fmla="*/ 0 w 193357"/>
                <a:gd name="connsiteY3" fmla="*/ 6667 h 81914"/>
                <a:gd name="connsiteX4" fmla="*/ 952 w 193357"/>
                <a:gd name="connsiteY4" fmla="*/ 1905 h 81914"/>
                <a:gd name="connsiteX5" fmla="*/ 4763 w 193357"/>
                <a:gd name="connsiteY5" fmla="*/ 0 h 81914"/>
                <a:gd name="connsiteX6" fmla="*/ 188595 w 193357"/>
                <a:gd name="connsiteY6" fmla="*/ 0 h 81914"/>
                <a:gd name="connsiteX7" fmla="*/ 192405 w 193357"/>
                <a:gd name="connsiteY7" fmla="*/ 1905 h 81914"/>
                <a:gd name="connsiteX8" fmla="*/ 193357 w 193357"/>
                <a:gd name="connsiteY8" fmla="*/ 6667 h 81914"/>
                <a:gd name="connsiteX9" fmla="*/ 175260 w 193357"/>
                <a:gd name="connsiteY9" fmla="*/ 78105 h 81914"/>
                <a:gd name="connsiteX10" fmla="*/ 170497 w 193357"/>
                <a:gd name="connsiteY10" fmla="*/ 81915 h 81914"/>
                <a:gd name="connsiteX11" fmla="*/ 25717 w 193357"/>
                <a:gd name="connsiteY11" fmla="*/ 72390 h 81914"/>
                <a:gd name="connsiteX12" fmla="*/ 165735 w 193357"/>
                <a:gd name="connsiteY12" fmla="*/ 72390 h 81914"/>
                <a:gd name="connsiteX13" fmla="*/ 180975 w 193357"/>
                <a:gd name="connsiteY13" fmla="*/ 11430 h 81914"/>
                <a:gd name="connsiteX14" fmla="*/ 10477 w 193357"/>
                <a:gd name="connsiteY14" fmla="*/ 11430 h 81914"/>
                <a:gd name="connsiteX15" fmla="*/ 25717 w 193357"/>
                <a:gd name="connsiteY15" fmla="*/ 7239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357" h="81914">
                  <a:moveTo>
                    <a:pt x="170497" y="81915"/>
                  </a:moveTo>
                  <a:lnTo>
                    <a:pt x="22860" y="81915"/>
                  </a:lnTo>
                  <a:cubicBezTo>
                    <a:pt x="20955" y="81915"/>
                    <a:pt x="18097" y="80010"/>
                    <a:pt x="18097" y="78105"/>
                  </a:cubicBezTo>
                  <a:lnTo>
                    <a:pt x="0" y="6667"/>
                  </a:lnTo>
                  <a:cubicBezTo>
                    <a:pt x="0" y="4763"/>
                    <a:pt x="0" y="3810"/>
                    <a:pt x="952" y="1905"/>
                  </a:cubicBezTo>
                  <a:cubicBezTo>
                    <a:pt x="1905" y="952"/>
                    <a:pt x="3810" y="0"/>
                    <a:pt x="4763" y="0"/>
                  </a:cubicBezTo>
                  <a:lnTo>
                    <a:pt x="188595" y="0"/>
                  </a:lnTo>
                  <a:cubicBezTo>
                    <a:pt x="190500" y="0"/>
                    <a:pt x="191452" y="952"/>
                    <a:pt x="192405" y="1905"/>
                  </a:cubicBezTo>
                  <a:cubicBezTo>
                    <a:pt x="193357" y="2857"/>
                    <a:pt x="193357" y="4763"/>
                    <a:pt x="193357" y="6667"/>
                  </a:cubicBezTo>
                  <a:lnTo>
                    <a:pt x="175260" y="78105"/>
                  </a:lnTo>
                  <a:cubicBezTo>
                    <a:pt x="174307" y="80010"/>
                    <a:pt x="172402" y="81915"/>
                    <a:pt x="170497" y="81915"/>
                  </a:cubicBezTo>
                  <a:close/>
                  <a:moveTo>
                    <a:pt x="25717" y="72390"/>
                  </a:moveTo>
                  <a:lnTo>
                    <a:pt x="165735" y="72390"/>
                  </a:lnTo>
                  <a:lnTo>
                    <a:pt x="180975" y="11430"/>
                  </a:lnTo>
                  <a:lnTo>
                    <a:pt x="10477" y="11430"/>
                  </a:lnTo>
                  <a:lnTo>
                    <a:pt x="25717" y="72390"/>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1" name="图形 457">
              <a:extLst>
                <a:ext uri="{FF2B5EF4-FFF2-40B4-BE49-F238E27FC236}">
                  <a16:creationId xmlns:a16="http://schemas.microsoft.com/office/drawing/2014/main" id="{3C0753B9-F4B1-4B22-BF94-0A1CE73ECA45}"/>
                </a:ext>
              </a:extLst>
            </p:cNvPr>
            <p:cNvSpPr/>
            <p:nvPr/>
          </p:nvSpPr>
          <p:spPr>
            <a:xfrm>
              <a:off x="5503826" y="5802582"/>
              <a:ext cx="182357" cy="366712"/>
            </a:xfrm>
            <a:custGeom>
              <a:avLst/>
              <a:gdLst>
                <a:gd name="connsiteX0" fmla="*/ 111873 w 182357"/>
                <a:gd name="connsiteY0" fmla="*/ 0 h 366712"/>
                <a:gd name="connsiteX1" fmla="*/ 7098 w 182357"/>
                <a:gd name="connsiteY1" fmla="*/ 129540 h 366712"/>
                <a:gd name="connsiteX2" fmla="*/ 41388 w 182357"/>
                <a:gd name="connsiteY2" fmla="*/ 366713 h 366712"/>
                <a:gd name="connsiteX3" fmla="*/ 182358 w 182357"/>
                <a:gd name="connsiteY3" fmla="*/ 213360 h 366712"/>
                <a:gd name="connsiteX4" fmla="*/ 111873 w 182357"/>
                <a:gd name="connsiteY4" fmla="*/ 0 h 3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57" h="366712">
                  <a:moveTo>
                    <a:pt x="111873" y="0"/>
                  </a:moveTo>
                  <a:cubicBezTo>
                    <a:pt x="111873" y="0"/>
                    <a:pt x="34720" y="48577"/>
                    <a:pt x="7098" y="129540"/>
                  </a:cubicBezTo>
                  <a:cubicBezTo>
                    <a:pt x="-20525" y="210502"/>
                    <a:pt x="41388" y="366713"/>
                    <a:pt x="41388" y="366713"/>
                  </a:cubicBezTo>
                  <a:lnTo>
                    <a:pt x="182358" y="213360"/>
                  </a:lnTo>
                  <a:lnTo>
                    <a:pt x="111873"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2" name="图形 457">
              <a:extLst>
                <a:ext uri="{FF2B5EF4-FFF2-40B4-BE49-F238E27FC236}">
                  <a16:creationId xmlns:a16="http://schemas.microsoft.com/office/drawing/2014/main" id="{21B9B245-A6AE-4FDD-B32A-87DA53548CF1}"/>
                </a:ext>
              </a:extLst>
            </p:cNvPr>
            <p:cNvSpPr/>
            <p:nvPr/>
          </p:nvSpPr>
          <p:spPr>
            <a:xfrm>
              <a:off x="5498823" y="5797105"/>
              <a:ext cx="192517" cy="376951"/>
            </a:xfrm>
            <a:custGeom>
              <a:avLst/>
              <a:gdLst>
                <a:gd name="connsiteX0" fmla="*/ 46390 w 192517"/>
                <a:gd name="connsiteY0" fmla="*/ 376952 h 376951"/>
                <a:gd name="connsiteX1" fmla="*/ 45438 w 192517"/>
                <a:gd name="connsiteY1" fmla="*/ 376952 h 376951"/>
                <a:gd name="connsiteX2" fmla="*/ 41628 w 192517"/>
                <a:gd name="connsiteY2" fmla="*/ 374094 h 376951"/>
                <a:gd name="connsiteX3" fmla="*/ 7338 w 192517"/>
                <a:gd name="connsiteY3" fmla="*/ 133112 h 376951"/>
                <a:gd name="connsiteX4" fmla="*/ 114018 w 192517"/>
                <a:gd name="connsiteY4" fmla="*/ 714 h 376951"/>
                <a:gd name="connsiteX5" fmla="*/ 117828 w 192517"/>
                <a:gd name="connsiteY5" fmla="*/ 714 h 376951"/>
                <a:gd name="connsiteX6" fmla="*/ 120685 w 192517"/>
                <a:gd name="connsiteY6" fmla="*/ 3572 h 376951"/>
                <a:gd name="connsiteX7" fmla="*/ 192123 w 192517"/>
                <a:gd name="connsiteY7" fmla="*/ 216932 h 376951"/>
                <a:gd name="connsiteX8" fmla="*/ 191170 w 192517"/>
                <a:gd name="connsiteY8" fmla="*/ 221694 h 376951"/>
                <a:gd name="connsiteX9" fmla="*/ 50200 w 192517"/>
                <a:gd name="connsiteY9" fmla="*/ 375047 h 376951"/>
                <a:gd name="connsiteX10" fmla="*/ 46390 w 192517"/>
                <a:gd name="connsiteY10" fmla="*/ 376952 h 376951"/>
                <a:gd name="connsiteX11" fmla="*/ 114018 w 192517"/>
                <a:gd name="connsiteY11" fmla="*/ 13097 h 376951"/>
                <a:gd name="connsiteX12" fmla="*/ 16863 w 192517"/>
                <a:gd name="connsiteY12" fmla="*/ 135969 h 376951"/>
                <a:gd name="connsiteX13" fmla="*/ 48295 w 192517"/>
                <a:gd name="connsiteY13" fmla="*/ 362664 h 376951"/>
                <a:gd name="connsiteX14" fmla="*/ 182598 w 192517"/>
                <a:gd name="connsiteY14" fmla="*/ 217884 h 376951"/>
                <a:gd name="connsiteX15" fmla="*/ 114018 w 192517"/>
                <a:gd name="connsiteY15" fmla="*/ 13097 h 37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2517" h="376951">
                  <a:moveTo>
                    <a:pt x="46390" y="376952"/>
                  </a:moveTo>
                  <a:lnTo>
                    <a:pt x="45438" y="376952"/>
                  </a:lnTo>
                  <a:cubicBezTo>
                    <a:pt x="43533" y="376952"/>
                    <a:pt x="42580" y="375047"/>
                    <a:pt x="41628" y="374094"/>
                  </a:cubicBezTo>
                  <a:cubicBezTo>
                    <a:pt x="38770" y="367427"/>
                    <a:pt x="-20285" y="215027"/>
                    <a:pt x="7338" y="133112"/>
                  </a:cubicBezTo>
                  <a:cubicBezTo>
                    <a:pt x="34960" y="51197"/>
                    <a:pt x="111160" y="2619"/>
                    <a:pt x="114018" y="714"/>
                  </a:cubicBezTo>
                  <a:cubicBezTo>
                    <a:pt x="114970" y="-238"/>
                    <a:pt x="116875" y="-238"/>
                    <a:pt x="117828" y="714"/>
                  </a:cubicBezTo>
                  <a:cubicBezTo>
                    <a:pt x="119733" y="1667"/>
                    <a:pt x="120685" y="2619"/>
                    <a:pt x="120685" y="3572"/>
                  </a:cubicBezTo>
                  <a:lnTo>
                    <a:pt x="192123" y="216932"/>
                  </a:lnTo>
                  <a:cubicBezTo>
                    <a:pt x="193075" y="218837"/>
                    <a:pt x="192123" y="220742"/>
                    <a:pt x="191170" y="221694"/>
                  </a:cubicBezTo>
                  <a:lnTo>
                    <a:pt x="50200" y="375047"/>
                  </a:lnTo>
                  <a:cubicBezTo>
                    <a:pt x="49248" y="375999"/>
                    <a:pt x="47343" y="376952"/>
                    <a:pt x="46390" y="376952"/>
                  </a:cubicBezTo>
                  <a:close/>
                  <a:moveTo>
                    <a:pt x="114018" y="13097"/>
                  </a:moveTo>
                  <a:cubicBezTo>
                    <a:pt x="95920" y="25479"/>
                    <a:pt x="38770" y="70247"/>
                    <a:pt x="16863" y="135969"/>
                  </a:cubicBezTo>
                  <a:cubicBezTo>
                    <a:pt x="-5997" y="204549"/>
                    <a:pt x="36865" y="330279"/>
                    <a:pt x="48295" y="362664"/>
                  </a:cubicBezTo>
                  <a:lnTo>
                    <a:pt x="182598" y="217884"/>
                  </a:lnTo>
                  <a:lnTo>
                    <a:pt x="114018" y="13097"/>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3" name="图形 457">
              <a:extLst>
                <a:ext uri="{FF2B5EF4-FFF2-40B4-BE49-F238E27FC236}">
                  <a16:creationId xmlns:a16="http://schemas.microsoft.com/office/drawing/2014/main" id="{691B3FFA-0B40-4F0E-97DB-F77BD2F89FAB}"/>
                </a:ext>
              </a:extLst>
            </p:cNvPr>
            <p:cNvSpPr/>
            <p:nvPr/>
          </p:nvSpPr>
          <p:spPr>
            <a:xfrm>
              <a:off x="5880494" y="5802582"/>
              <a:ext cx="182357" cy="366712"/>
            </a:xfrm>
            <a:custGeom>
              <a:avLst/>
              <a:gdLst>
                <a:gd name="connsiteX0" fmla="*/ 70485 w 182357"/>
                <a:gd name="connsiteY0" fmla="*/ 0 h 366712"/>
                <a:gd name="connsiteX1" fmla="*/ 175260 w 182357"/>
                <a:gd name="connsiteY1" fmla="*/ 129540 h 366712"/>
                <a:gd name="connsiteX2" fmla="*/ 140970 w 182357"/>
                <a:gd name="connsiteY2" fmla="*/ 366713 h 366712"/>
                <a:gd name="connsiteX3" fmla="*/ 0 w 182357"/>
                <a:gd name="connsiteY3" fmla="*/ 213360 h 366712"/>
                <a:gd name="connsiteX4" fmla="*/ 70485 w 182357"/>
                <a:gd name="connsiteY4" fmla="*/ 0 h 3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57" h="366712">
                  <a:moveTo>
                    <a:pt x="70485" y="0"/>
                  </a:moveTo>
                  <a:cubicBezTo>
                    <a:pt x="70485" y="0"/>
                    <a:pt x="147638" y="48577"/>
                    <a:pt x="175260" y="129540"/>
                  </a:cubicBezTo>
                  <a:cubicBezTo>
                    <a:pt x="202882" y="210502"/>
                    <a:pt x="140970" y="366713"/>
                    <a:pt x="140970" y="366713"/>
                  </a:cubicBezTo>
                  <a:lnTo>
                    <a:pt x="0" y="213360"/>
                  </a:lnTo>
                  <a:lnTo>
                    <a:pt x="70485" y="0"/>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4" name="图形 457">
              <a:extLst>
                <a:ext uri="{FF2B5EF4-FFF2-40B4-BE49-F238E27FC236}">
                  <a16:creationId xmlns:a16="http://schemas.microsoft.com/office/drawing/2014/main" id="{4122BF9B-62B5-4C75-9B10-15BC9574D520}"/>
                </a:ext>
              </a:extLst>
            </p:cNvPr>
            <p:cNvSpPr/>
            <p:nvPr/>
          </p:nvSpPr>
          <p:spPr>
            <a:xfrm>
              <a:off x="5875336" y="5797105"/>
              <a:ext cx="192084" cy="376951"/>
            </a:xfrm>
            <a:custGeom>
              <a:avLst/>
              <a:gdLst>
                <a:gd name="connsiteX0" fmla="*/ 146127 w 192084"/>
                <a:gd name="connsiteY0" fmla="*/ 376952 h 376951"/>
                <a:gd name="connsiteX1" fmla="*/ 142317 w 192084"/>
                <a:gd name="connsiteY1" fmla="*/ 375047 h 376951"/>
                <a:gd name="connsiteX2" fmla="*/ 1347 w 192084"/>
                <a:gd name="connsiteY2" fmla="*/ 221694 h 376951"/>
                <a:gd name="connsiteX3" fmla="*/ 395 w 192084"/>
                <a:gd name="connsiteY3" fmla="*/ 216932 h 376951"/>
                <a:gd name="connsiteX4" fmla="*/ 71832 w 192084"/>
                <a:gd name="connsiteY4" fmla="*/ 3572 h 376951"/>
                <a:gd name="connsiteX5" fmla="*/ 74689 w 192084"/>
                <a:gd name="connsiteY5" fmla="*/ 714 h 376951"/>
                <a:gd name="connsiteX6" fmla="*/ 78500 w 192084"/>
                <a:gd name="connsiteY6" fmla="*/ 714 h 376951"/>
                <a:gd name="connsiteX7" fmla="*/ 185180 w 192084"/>
                <a:gd name="connsiteY7" fmla="*/ 133112 h 376951"/>
                <a:gd name="connsiteX8" fmla="*/ 150889 w 192084"/>
                <a:gd name="connsiteY8" fmla="*/ 374094 h 376951"/>
                <a:gd name="connsiteX9" fmla="*/ 146127 w 192084"/>
                <a:gd name="connsiteY9" fmla="*/ 376952 h 376951"/>
                <a:gd name="connsiteX10" fmla="*/ 146127 w 192084"/>
                <a:gd name="connsiteY10" fmla="*/ 376952 h 376951"/>
                <a:gd name="connsiteX11" fmla="*/ 10872 w 192084"/>
                <a:gd name="connsiteY11" fmla="*/ 217884 h 376951"/>
                <a:gd name="connsiteX12" fmla="*/ 145175 w 192084"/>
                <a:gd name="connsiteY12" fmla="*/ 362664 h 376951"/>
                <a:gd name="connsiteX13" fmla="*/ 176607 w 192084"/>
                <a:gd name="connsiteY13" fmla="*/ 135969 h 376951"/>
                <a:gd name="connsiteX14" fmla="*/ 79452 w 192084"/>
                <a:gd name="connsiteY14" fmla="*/ 13097 h 376951"/>
                <a:gd name="connsiteX15" fmla="*/ 10872 w 192084"/>
                <a:gd name="connsiteY15" fmla="*/ 217884 h 37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2084" h="376951">
                  <a:moveTo>
                    <a:pt x="146127" y="376952"/>
                  </a:moveTo>
                  <a:cubicBezTo>
                    <a:pt x="145175" y="376952"/>
                    <a:pt x="143270" y="375999"/>
                    <a:pt x="142317" y="375047"/>
                  </a:cubicBezTo>
                  <a:lnTo>
                    <a:pt x="1347" y="221694"/>
                  </a:lnTo>
                  <a:cubicBezTo>
                    <a:pt x="395" y="220742"/>
                    <a:pt x="-558" y="218837"/>
                    <a:pt x="395" y="216932"/>
                  </a:cubicBezTo>
                  <a:lnTo>
                    <a:pt x="71832" y="3572"/>
                  </a:lnTo>
                  <a:cubicBezTo>
                    <a:pt x="72784" y="1667"/>
                    <a:pt x="73737" y="714"/>
                    <a:pt x="74689" y="714"/>
                  </a:cubicBezTo>
                  <a:cubicBezTo>
                    <a:pt x="75642" y="-238"/>
                    <a:pt x="77547" y="-238"/>
                    <a:pt x="78500" y="714"/>
                  </a:cubicBezTo>
                  <a:cubicBezTo>
                    <a:pt x="81357" y="2619"/>
                    <a:pt x="158509" y="51197"/>
                    <a:pt x="185180" y="133112"/>
                  </a:cubicBezTo>
                  <a:cubicBezTo>
                    <a:pt x="211850" y="215027"/>
                    <a:pt x="152795" y="367427"/>
                    <a:pt x="150889" y="374094"/>
                  </a:cubicBezTo>
                  <a:cubicBezTo>
                    <a:pt x="149937" y="375047"/>
                    <a:pt x="148984" y="375999"/>
                    <a:pt x="146127" y="376952"/>
                  </a:cubicBezTo>
                  <a:lnTo>
                    <a:pt x="146127" y="376952"/>
                  </a:lnTo>
                  <a:close/>
                  <a:moveTo>
                    <a:pt x="10872" y="217884"/>
                  </a:moveTo>
                  <a:lnTo>
                    <a:pt x="145175" y="362664"/>
                  </a:lnTo>
                  <a:cubicBezTo>
                    <a:pt x="156605" y="330279"/>
                    <a:pt x="199467" y="204549"/>
                    <a:pt x="176607" y="135969"/>
                  </a:cubicBezTo>
                  <a:cubicBezTo>
                    <a:pt x="154700" y="70247"/>
                    <a:pt x="96597" y="25479"/>
                    <a:pt x="79452" y="13097"/>
                  </a:cubicBezTo>
                  <a:lnTo>
                    <a:pt x="10872" y="217884"/>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5" name="图形 457">
              <a:extLst>
                <a:ext uri="{FF2B5EF4-FFF2-40B4-BE49-F238E27FC236}">
                  <a16:creationId xmlns:a16="http://schemas.microsoft.com/office/drawing/2014/main" id="{50771427-10A4-4075-9865-C28D271EC431}"/>
                </a:ext>
              </a:extLst>
            </p:cNvPr>
            <p:cNvSpPr/>
            <p:nvPr/>
          </p:nvSpPr>
          <p:spPr>
            <a:xfrm>
              <a:off x="5590933" y="5289423"/>
              <a:ext cx="380047" cy="780811"/>
            </a:xfrm>
            <a:custGeom>
              <a:avLst/>
              <a:gdLst>
                <a:gd name="connsiteX0" fmla="*/ 317183 w 380047"/>
                <a:gd name="connsiteY0" fmla="*/ 761762 h 780811"/>
                <a:gd name="connsiteX1" fmla="*/ 380048 w 380047"/>
                <a:gd name="connsiteY1" fmla="*/ 386477 h 780811"/>
                <a:gd name="connsiteX2" fmla="*/ 208598 w 380047"/>
                <a:gd name="connsiteY2" fmla="*/ 6429 h 780811"/>
                <a:gd name="connsiteX3" fmla="*/ 172403 w 380047"/>
                <a:gd name="connsiteY3" fmla="*/ 6429 h 780811"/>
                <a:gd name="connsiteX4" fmla="*/ 0 w 380047"/>
                <a:gd name="connsiteY4" fmla="*/ 386477 h 780811"/>
                <a:gd name="connsiteX5" fmla="*/ 62865 w 380047"/>
                <a:gd name="connsiteY5" fmla="*/ 761762 h 780811"/>
                <a:gd name="connsiteX6" fmla="*/ 189548 w 380047"/>
                <a:gd name="connsiteY6" fmla="*/ 780812 h 780811"/>
                <a:gd name="connsiteX7" fmla="*/ 317183 w 380047"/>
                <a:gd name="connsiteY7" fmla="*/ 761762 h 7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47" h="780811">
                  <a:moveTo>
                    <a:pt x="317183" y="761762"/>
                  </a:moveTo>
                  <a:cubicBezTo>
                    <a:pt x="356235" y="669369"/>
                    <a:pt x="380048" y="535067"/>
                    <a:pt x="380048" y="386477"/>
                  </a:cubicBezTo>
                  <a:cubicBezTo>
                    <a:pt x="380048" y="160734"/>
                    <a:pt x="255270" y="42624"/>
                    <a:pt x="208598" y="6429"/>
                  </a:cubicBezTo>
                  <a:cubicBezTo>
                    <a:pt x="198120" y="-2143"/>
                    <a:pt x="182880" y="-2143"/>
                    <a:pt x="172403" y="6429"/>
                  </a:cubicBezTo>
                  <a:cubicBezTo>
                    <a:pt x="124778" y="42624"/>
                    <a:pt x="0" y="160734"/>
                    <a:pt x="0" y="386477"/>
                  </a:cubicBezTo>
                  <a:cubicBezTo>
                    <a:pt x="0" y="535067"/>
                    <a:pt x="24765" y="669369"/>
                    <a:pt x="62865" y="761762"/>
                  </a:cubicBezTo>
                  <a:cubicBezTo>
                    <a:pt x="62865" y="761762"/>
                    <a:pt x="101917" y="780812"/>
                    <a:pt x="189548" y="780812"/>
                  </a:cubicBezTo>
                  <a:cubicBezTo>
                    <a:pt x="277178" y="780812"/>
                    <a:pt x="317183" y="761762"/>
                    <a:pt x="317183" y="761762"/>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6" name="图形 457">
              <a:extLst>
                <a:ext uri="{FF2B5EF4-FFF2-40B4-BE49-F238E27FC236}">
                  <a16:creationId xmlns:a16="http://schemas.microsoft.com/office/drawing/2014/main" id="{BBA2DF4A-5D3F-4AB7-9FC4-07BE833AAC81}"/>
                </a:ext>
              </a:extLst>
            </p:cNvPr>
            <p:cNvSpPr/>
            <p:nvPr/>
          </p:nvSpPr>
          <p:spPr>
            <a:xfrm>
              <a:off x="5587124" y="5284898"/>
              <a:ext cx="390525" cy="791051"/>
            </a:xfrm>
            <a:custGeom>
              <a:avLst/>
              <a:gdLst>
                <a:gd name="connsiteX0" fmla="*/ 194310 w 390525"/>
                <a:gd name="connsiteY0" fmla="*/ 791051 h 791051"/>
                <a:gd name="connsiteX1" fmla="*/ 64770 w 390525"/>
                <a:gd name="connsiteY1" fmla="*/ 771049 h 791051"/>
                <a:gd name="connsiteX2" fmla="*/ 62865 w 390525"/>
                <a:gd name="connsiteY2" fmla="*/ 768191 h 791051"/>
                <a:gd name="connsiteX3" fmla="*/ 0 w 390525"/>
                <a:gd name="connsiteY3" fmla="*/ 391001 h 791051"/>
                <a:gd name="connsiteX4" fmla="*/ 174308 w 390525"/>
                <a:gd name="connsiteY4" fmla="*/ 7144 h 791051"/>
                <a:gd name="connsiteX5" fmla="*/ 216217 w 390525"/>
                <a:gd name="connsiteY5" fmla="*/ 7144 h 791051"/>
                <a:gd name="connsiteX6" fmla="*/ 390525 w 390525"/>
                <a:gd name="connsiteY6" fmla="*/ 391001 h 791051"/>
                <a:gd name="connsiteX7" fmla="*/ 327660 w 390525"/>
                <a:gd name="connsiteY7" fmla="*/ 768191 h 791051"/>
                <a:gd name="connsiteX8" fmla="*/ 325755 w 390525"/>
                <a:gd name="connsiteY8" fmla="*/ 771049 h 791051"/>
                <a:gd name="connsiteX9" fmla="*/ 194310 w 390525"/>
                <a:gd name="connsiteY9" fmla="*/ 791051 h 791051"/>
                <a:gd name="connsiteX10" fmla="*/ 71438 w 390525"/>
                <a:gd name="connsiteY10" fmla="*/ 762476 h 791051"/>
                <a:gd name="connsiteX11" fmla="*/ 194310 w 390525"/>
                <a:gd name="connsiteY11" fmla="*/ 780574 h 791051"/>
                <a:gd name="connsiteX12" fmla="*/ 317183 w 390525"/>
                <a:gd name="connsiteY12" fmla="*/ 762476 h 791051"/>
                <a:gd name="connsiteX13" fmla="*/ 379095 w 390525"/>
                <a:gd name="connsiteY13" fmla="*/ 391001 h 791051"/>
                <a:gd name="connsiteX14" fmla="*/ 209550 w 390525"/>
                <a:gd name="connsiteY14" fmla="*/ 14764 h 791051"/>
                <a:gd name="connsiteX15" fmla="*/ 180022 w 390525"/>
                <a:gd name="connsiteY15" fmla="*/ 14764 h 791051"/>
                <a:gd name="connsiteX16" fmla="*/ 10477 w 390525"/>
                <a:gd name="connsiteY16" fmla="*/ 391001 h 791051"/>
                <a:gd name="connsiteX17" fmla="*/ 71438 w 390525"/>
                <a:gd name="connsiteY17" fmla="*/ 762476 h 791051"/>
                <a:gd name="connsiteX18" fmla="*/ 320992 w 390525"/>
                <a:gd name="connsiteY18" fmla="*/ 766286 h 791051"/>
                <a:gd name="connsiteX19" fmla="*/ 320992 w 390525"/>
                <a:gd name="connsiteY19" fmla="*/ 766286 h 79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525" h="791051">
                  <a:moveTo>
                    <a:pt x="194310" y="791051"/>
                  </a:moveTo>
                  <a:cubicBezTo>
                    <a:pt x="105727" y="791051"/>
                    <a:pt x="66675" y="772001"/>
                    <a:pt x="64770" y="771049"/>
                  </a:cubicBezTo>
                  <a:cubicBezTo>
                    <a:pt x="63817" y="770096"/>
                    <a:pt x="62865" y="770096"/>
                    <a:pt x="62865" y="768191"/>
                  </a:cubicBezTo>
                  <a:cubicBezTo>
                    <a:pt x="22860" y="671036"/>
                    <a:pt x="0" y="533876"/>
                    <a:pt x="0" y="391001"/>
                  </a:cubicBezTo>
                  <a:cubicBezTo>
                    <a:pt x="0" y="165259"/>
                    <a:pt x="121920" y="47149"/>
                    <a:pt x="174308" y="7144"/>
                  </a:cubicBezTo>
                  <a:cubicBezTo>
                    <a:pt x="186690" y="-2381"/>
                    <a:pt x="203835" y="-2381"/>
                    <a:pt x="216217" y="7144"/>
                  </a:cubicBezTo>
                  <a:cubicBezTo>
                    <a:pt x="268605" y="47149"/>
                    <a:pt x="390525" y="165259"/>
                    <a:pt x="390525" y="391001"/>
                  </a:cubicBezTo>
                  <a:cubicBezTo>
                    <a:pt x="390525" y="534829"/>
                    <a:pt x="367665" y="671989"/>
                    <a:pt x="327660" y="768191"/>
                  </a:cubicBezTo>
                  <a:cubicBezTo>
                    <a:pt x="327660" y="769144"/>
                    <a:pt x="326708" y="770096"/>
                    <a:pt x="325755" y="771049"/>
                  </a:cubicBezTo>
                  <a:cubicBezTo>
                    <a:pt x="321945" y="772001"/>
                    <a:pt x="282892" y="791051"/>
                    <a:pt x="194310" y="791051"/>
                  </a:cubicBezTo>
                  <a:close/>
                  <a:moveTo>
                    <a:pt x="71438" y="762476"/>
                  </a:moveTo>
                  <a:cubicBezTo>
                    <a:pt x="80010" y="766286"/>
                    <a:pt x="118110" y="780574"/>
                    <a:pt x="194310" y="780574"/>
                  </a:cubicBezTo>
                  <a:cubicBezTo>
                    <a:pt x="270510" y="780574"/>
                    <a:pt x="309563" y="766286"/>
                    <a:pt x="317183" y="762476"/>
                  </a:cubicBezTo>
                  <a:cubicBezTo>
                    <a:pt x="356235" y="667226"/>
                    <a:pt x="379095" y="531971"/>
                    <a:pt x="379095" y="391001"/>
                  </a:cubicBezTo>
                  <a:cubicBezTo>
                    <a:pt x="379095" y="170021"/>
                    <a:pt x="260033" y="53816"/>
                    <a:pt x="209550" y="14764"/>
                  </a:cubicBezTo>
                  <a:cubicBezTo>
                    <a:pt x="200977" y="8096"/>
                    <a:pt x="188595" y="8096"/>
                    <a:pt x="180022" y="14764"/>
                  </a:cubicBezTo>
                  <a:cubicBezTo>
                    <a:pt x="128588" y="54769"/>
                    <a:pt x="10477" y="169069"/>
                    <a:pt x="10477" y="391001"/>
                  </a:cubicBezTo>
                  <a:cubicBezTo>
                    <a:pt x="9525" y="532924"/>
                    <a:pt x="32385" y="668179"/>
                    <a:pt x="71438" y="762476"/>
                  </a:cubicBezTo>
                  <a:close/>
                  <a:moveTo>
                    <a:pt x="320992" y="766286"/>
                  </a:moveTo>
                  <a:lnTo>
                    <a:pt x="320992" y="766286"/>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7" name="图形 457">
              <a:extLst>
                <a:ext uri="{FF2B5EF4-FFF2-40B4-BE49-F238E27FC236}">
                  <a16:creationId xmlns:a16="http://schemas.microsoft.com/office/drawing/2014/main" id="{1C46EDE4-E5E1-4A52-AF11-7012E5B69B4C}"/>
                </a:ext>
              </a:extLst>
            </p:cNvPr>
            <p:cNvSpPr/>
            <p:nvPr/>
          </p:nvSpPr>
          <p:spPr>
            <a:xfrm>
              <a:off x="5630938" y="5289423"/>
              <a:ext cx="300037" cy="181689"/>
            </a:xfrm>
            <a:custGeom>
              <a:avLst/>
              <a:gdLst>
                <a:gd name="connsiteX0" fmla="*/ 132398 w 300037"/>
                <a:gd name="connsiteY0" fmla="*/ 6429 h 181689"/>
                <a:gd name="connsiteX1" fmla="*/ 0 w 300037"/>
                <a:gd name="connsiteY1" fmla="*/ 181689 h 181689"/>
                <a:gd name="connsiteX2" fmla="*/ 300038 w 300037"/>
                <a:gd name="connsiteY2" fmla="*/ 181689 h 181689"/>
                <a:gd name="connsiteX3" fmla="*/ 168593 w 300037"/>
                <a:gd name="connsiteY3" fmla="*/ 6429 h 181689"/>
                <a:gd name="connsiteX4" fmla="*/ 132398 w 300037"/>
                <a:gd name="connsiteY4" fmla="*/ 6429 h 18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37" h="181689">
                  <a:moveTo>
                    <a:pt x="132398" y="6429"/>
                  </a:moveTo>
                  <a:cubicBezTo>
                    <a:pt x="74295" y="53102"/>
                    <a:pt x="28575" y="113109"/>
                    <a:pt x="0" y="181689"/>
                  </a:cubicBezTo>
                  <a:lnTo>
                    <a:pt x="300038" y="181689"/>
                  </a:lnTo>
                  <a:cubicBezTo>
                    <a:pt x="271463" y="113109"/>
                    <a:pt x="226695" y="53102"/>
                    <a:pt x="168593" y="6429"/>
                  </a:cubicBezTo>
                  <a:cubicBezTo>
                    <a:pt x="158115" y="-2143"/>
                    <a:pt x="142875" y="-2143"/>
                    <a:pt x="132398" y="6429"/>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8" name="图形 457">
              <a:extLst>
                <a:ext uri="{FF2B5EF4-FFF2-40B4-BE49-F238E27FC236}">
                  <a16:creationId xmlns:a16="http://schemas.microsoft.com/office/drawing/2014/main" id="{7F28F96D-C976-4AE5-9E7F-5F4E91B02B6A}"/>
                </a:ext>
              </a:extLst>
            </p:cNvPr>
            <p:cNvSpPr/>
            <p:nvPr/>
          </p:nvSpPr>
          <p:spPr>
            <a:xfrm>
              <a:off x="5627129" y="5284898"/>
              <a:ext cx="309004" cy="190976"/>
            </a:xfrm>
            <a:custGeom>
              <a:avLst/>
              <a:gdLst>
                <a:gd name="connsiteX0" fmla="*/ 304800 w 309004"/>
                <a:gd name="connsiteY0" fmla="*/ 190976 h 190976"/>
                <a:gd name="connsiteX1" fmla="*/ 4763 w 309004"/>
                <a:gd name="connsiteY1" fmla="*/ 190976 h 190976"/>
                <a:gd name="connsiteX2" fmla="*/ 953 w 309004"/>
                <a:gd name="connsiteY2" fmla="*/ 189071 h 190976"/>
                <a:gd name="connsiteX3" fmla="*/ 0 w 309004"/>
                <a:gd name="connsiteY3" fmla="*/ 184309 h 190976"/>
                <a:gd name="connsiteX4" fmla="*/ 133350 w 309004"/>
                <a:gd name="connsiteY4" fmla="*/ 7144 h 190976"/>
                <a:gd name="connsiteX5" fmla="*/ 133350 w 309004"/>
                <a:gd name="connsiteY5" fmla="*/ 7144 h 190976"/>
                <a:gd name="connsiteX6" fmla="*/ 175260 w 309004"/>
                <a:gd name="connsiteY6" fmla="*/ 7144 h 190976"/>
                <a:gd name="connsiteX7" fmla="*/ 308610 w 309004"/>
                <a:gd name="connsiteY7" fmla="*/ 184309 h 190976"/>
                <a:gd name="connsiteX8" fmla="*/ 307658 w 309004"/>
                <a:gd name="connsiteY8" fmla="*/ 189071 h 190976"/>
                <a:gd name="connsiteX9" fmla="*/ 304800 w 309004"/>
                <a:gd name="connsiteY9" fmla="*/ 190976 h 190976"/>
                <a:gd name="connsiteX10" fmla="*/ 12383 w 309004"/>
                <a:gd name="connsiteY10" fmla="*/ 181451 h 190976"/>
                <a:gd name="connsiteX11" fmla="*/ 297180 w 309004"/>
                <a:gd name="connsiteY11" fmla="*/ 181451 h 190976"/>
                <a:gd name="connsiteX12" fmla="*/ 169545 w 309004"/>
                <a:gd name="connsiteY12" fmla="*/ 15716 h 190976"/>
                <a:gd name="connsiteX13" fmla="*/ 140017 w 309004"/>
                <a:gd name="connsiteY13" fmla="*/ 15716 h 190976"/>
                <a:gd name="connsiteX14" fmla="*/ 140017 w 309004"/>
                <a:gd name="connsiteY14" fmla="*/ 15716 h 190976"/>
                <a:gd name="connsiteX15" fmla="*/ 12383 w 309004"/>
                <a:gd name="connsiteY15" fmla="*/ 181451 h 190976"/>
                <a:gd name="connsiteX16" fmla="*/ 12383 w 309004"/>
                <a:gd name="connsiteY16" fmla="*/ 181451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004" h="190976">
                  <a:moveTo>
                    <a:pt x="304800" y="190976"/>
                  </a:moveTo>
                  <a:lnTo>
                    <a:pt x="4763" y="190976"/>
                  </a:lnTo>
                  <a:cubicBezTo>
                    <a:pt x="2858" y="190976"/>
                    <a:pt x="1905" y="190024"/>
                    <a:pt x="953" y="189071"/>
                  </a:cubicBezTo>
                  <a:cubicBezTo>
                    <a:pt x="0" y="188119"/>
                    <a:pt x="0" y="186214"/>
                    <a:pt x="0" y="184309"/>
                  </a:cubicBezTo>
                  <a:cubicBezTo>
                    <a:pt x="28575" y="114776"/>
                    <a:pt x="74295" y="53816"/>
                    <a:pt x="133350" y="7144"/>
                  </a:cubicBezTo>
                  <a:lnTo>
                    <a:pt x="133350" y="7144"/>
                  </a:lnTo>
                  <a:cubicBezTo>
                    <a:pt x="145733" y="-2381"/>
                    <a:pt x="162878" y="-2381"/>
                    <a:pt x="175260" y="7144"/>
                  </a:cubicBezTo>
                  <a:cubicBezTo>
                    <a:pt x="234315" y="53816"/>
                    <a:pt x="280035" y="114776"/>
                    <a:pt x="308610" y="184309"/>
                  </a:cubicBezTo>
                  <a:cubicBezTo>
                    <a:pt x="309563" y="186214"/>
                    <a:pt x="308610" y="187166"/>
                    <a:pt x="307658" y="189071"/>
                  </a:cubicBezTo>
                  <a:cubicBezTo>
                    <a:pt x="307658" y="190024"/>
                    <a:pt x="305753" y="190976"/>
                    <a:pt x="304800" y="190976"/>
                  </a:cubicBezTo>
                  <a:close/>
                  <a:moveTo>
                    <a:pt x="12383" y="181451"/>
                  </a:moveTo>
                  <a:lnTo>
                    <a:pt x="297180" y="181451"/>
                  </a:lnTo>
                  <a:cubicBezTo>
                    <a:pt x="268605" y="116681"/>
                    <a:pt x="224790" y="59531"/>
                    <a:pt x="169545" y="15716"/>
                  </a:cubicBezTo>
                  <a:cubicBezTo>
                    <a:pt x="160972" y="9049"/>
                    <a:pt x="148590" y="9049"/>
                    <a:pt x="140017" y="15716"/>
                  </a:cubicBezTo>
                  <a:lnTo>
                    <a:pt x="140017" y="15716"/>
                  </a:lnTo>
                  <a:cubicBezTo>
                    <a:pt x="83820" y="59531"/>
                    <a:pt x="40005" y="116681"/>
                    <a:pt x="12383" y="181451"/>
                  </a:cubicBezTo>
                  <a:lnTo>
                    <a:pt x="12383" y="181451"/>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9" name="图形 457">
              <a:extLst>
                <a:ext uri="{FF2B5EF4-FFF2-40B4-BE49-F238E27FC236}">
                  <a16:creationId xmlns:a16="http://schemas.microsoft.com/office/drawing/2014/main" id="{C5A88119-6B9F-40B6-B04E-782CA385EBFB}"/>
                </a:ext>
              </a:extLst>
            </p:cNvPr>
            <p:cNvSpPr/>
            <p:nvPr/>
          </p:nvSpPr>
          <p:spPr>
            <a:xfrm>
              <a:off x="5672849" y="5522547"/>
              <a:ext cx="232409" cy="232409"/>
            </a:xfrm>
            <a:custGeom>
              <a:avLst/>
              <a:gdLst>
                <a:gd name="connsiteX0" fmla="*/ 232410 w 232409"/>
                <a:gd name="connsiteY0" fmla="*/ 116205 h 232409"/>
                <a:gd name="connsiteX1" fmla="*/ 116205 w 232409"/>
                <a:gd name="connsiteY1" fmla="*/ 232410 h 232409"/>
                <a:gd name="connsiteX2" fmla="*/ 0 w 232409"/>
                <a:gd name="connsiteY2" fmla="*/ 116205 h 232409"/>
                <a:gd name="connsiteX3" fmla="*/ 116205 w 232409"/>
                <a:gd name="connsiteY3" fmla="*/ 0 h 232409"/>
                <a:gd name="connsiteX4" fmla="*/ 232410 w 232409"/>
                <a:gd name="connsiteY4" fmla="*/ 116205 h 23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09" h="232409">
                  <a:moveTo>
                    <a:pt x="232410" y="116205"/>
                  </a:moveTo>
                  <a:cubicBezTo>
                    <a:pt x="232410" y="180383"/>
                    <a:pt x="180383" y="232410"/>
                    <a:pt x="116205" y="232410"/>
                  </a:cubicBezTo>
                  <a:cubicBezTo>
                    <a:pt x="52027" y="232410"/>
                    <a:pt x="0" y="180383"/>
                    <a:pt x="0" y="116205"/>
                  </a:cubicBezTo>
                  <a:cubicBezTo>
                    <a:pt x="0" y="52027"/>
                    <a:pt x="52027" y="0"/>
                    <a:pt x="116205" y="0"/>
                  </a:cubicBezTo>
                  <a:cubicBezTo>
                    <a:pt x="180383" y="0"/>
                    <a:pt x="232410" y="52027"/>
                    <a:pt x="232410" y="11620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0" name="图形 457">
              <a:extLst>
                <a:ext uri="{FF2B5EF4-FFF2-40B4-BE49-F238E27FC236}">
                  <a16:creationId xmlns:a16="http://schemas.microsoft.com/office/drawing/2014/main" id="{81CF4B5E-D1F8-423F-9630-270DA3B0B5C6}"/>
                </a:ext>
              </a:extLst>
            </p:cNvPr>
            <p:cNvSpPr/>
            <p:nvPr/>
          </p:nvSpPr>
          <p:spPr>
            <a:xfrm>
              <a:off x="5668086" y="5517785"/>
              <a:ext cx="241934" cy="241934"/>
            </a:xfrm>
            <a:custGeom>
              <a:avLst/>
              <a:gdLst>
                <a:gd name="connsiteX0" fmla="*/ 120967 w 241934"/>
                <a:gd name="connsiteY0" fmla="*/ 241935 h 241934"/>
                <a:gd name="connsiteX1" fmla="*/ 0 w 241934"/>
                <a:gd name="connsiteY1" fmla="*/ 120968 h 241934"/>
                <a:gd name="connsiteX2" fmla="*/ 120967 w 241934"/>
                <a:gd name="connsiteY2" fmla="*/ 0 h 241934"/>
                <a:gd name="connsiteX3" fmla="*/ 241935 w 241934"/>
                <a:gd name="connsiteY3" fmla="*/ 120968 h 241934"/>
                <a:gd name="connsiteX4" fmla="*/ 241935 w 241934"/>
                <a:gd name="connsiteY4" fmla="*/ 120968 h 241934"/>
                <a:gd name="connsiteX5" fmla="*/ 120967 w 241934"/>
                <a:gd name="connsiteY5" fmla="*/ 241935 h 241934"/>
                <a:gd name="connsiteX6" fmla="*/ 120967 w 241934"/>
                <a:gd name="connsiteY6" fmla="*/ 9525 h 241934"/>
                <a:gd name="connsiteX7" fmla="*/ 10477 w 241934"/>
                <a:gd name="connsiteY7" fmla="*/ 120015 h 241934"/>
                <a:gd name="connsiteX8" fmla="*/ 120967 w 241934"/>
                <a:gd name="connsiteY8" fmla="*/ 230505 h 241934"/>
                <a:gd name="connsiteX9" fmla="*/ 231458 w 241934"/>
                <a:gd name="connsiteY9" fmla="*/ 120015 h 241934"/>
                <a:gd name="connsiteX10" fmla="*/ 231458 w 241934"/>
                <a:gd name="connsiteY10" fmla="*/ 120015 h 241934"/>
                <a:gd name="connsiteX11" fmla="*/ 120967 w 241934"/>
                <a:gd name="connsiteY11" fmla="*/ 9525 h 241934"/>
                <a:gd name="connsiteX12" fmla="*/ 120967 w 241934"/>
                <a:gd name="connsiteY12" fmla="*/ 9525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934" h="241934">
                  <a:moveTo>
                    <a:pt x="120967" y="241935"/>
                  </a:moveTo>
                  <a:cubicBezTo>
                    <a:pt x="54292" y="241935"/>
                    <a:pt x="0" y="187643"/>
                    <a:pt x="0" y="120968"/>
                  </a:cubicBezTo>
                  <a:cubicBezTo>
                    <a:pt x="0" y="54293"/>
                    <a:pt x="54292" y="0"/>
                    <a:pt x="120967" y="0"/>
                  </a:cubicBezTo>
                  <a:cubicBezTo>
                    <a:pt x="187642" y="0"/>
                    <a:pt x="241935" y="54293"/>
                    <a:pt x="241935" y="120968"/>
                  </a:cubicBezTo>
                  <a:lnTo>
                    <a:pt x="241935" y="120968"/>
                  </a:lnTo>
                  <a:cubicBezTo>
                    <a:pt x="241935" y="187643"/>
                    <a:pt x="187642" y="241935"/>
                    <a:pt x="120967" y="241935"/>
                  </a:cubicBezTo>
                  <a:close/>
                  <a:moveTo>
                    <a:pt x="120967" y="9525"/>
                  </a:moveTo>
                  <a:cubicBezTo>
                    <a:pt x="60008" y="9525"/>
                    <a:pt x="10477" y="59055"/>
                    <a:pt x="10477" y="120015"/>
                  </a:cubicBezTo>
                  <a:cubicBezTo>
                    <a:pt x="10477" y="180975"/>
                    <a:pt x="60008" y="230505"/>
                    <a:pt x="120967" y="230505"/>
                  </a:cubicBezTo>
                  <a:cubicBezTo>
                    <a:pt x="181927" y="230505"/>
                    <a:pt x="231458" y="180975"/>
                    <a:pt x="231458" y="120015"/>
                  </a:cubicBezTo>
                  <a:cubicBezTo>
                    <a:pt x="231458" y="120015"/>
                    <a:pt x="231458" y="120015"/>
                    <a:pt x="231458" y="120015"/>
                  </a:cubicBezTo>
                  <a:cubicBezTo>
                    <a:pt x="231458" y="60007"/>
                    <a:pt x="181927" y="10477"/>
                    <a:pt x="120967" y="9525"/>
                  </a:cubicBezTo>
                  <a:lnTo>
                    <a:pt x="120967" y="9525"/>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1" name="图形 457">
              <a:extLst>
                <a:ext uri="{FF2B5EF4-FFF2-40B4-BE49-F238E27FC236}">
                  <a16:creationId xmlns:a16="http://schemas.microsoft.com/office/drawing/2014/main" id="{47ECA9DF-98C0-4474-BB36-1B6F483313B4}"/>
                </a:ext>
              </a:extLst>
            </p:cNvPr>
            <p:cNvSpPr/>
            <p:nvPr/>
          </p:nvSpPr>
          <p:spPr>
            <a:xfrm>
              <a:off x="5717616" y="5567315"/>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2" name="图形 457">
              <a:extLst>
                <a:ext uri="{FF2B5EF4-FFF2-40B4-BE49-F238E27FC236}">
                  <a16:creationId xmlns:a16="http://schemas.microsoft.com/office/drawing/2014/main" id="{8FF45B33-F001-4964-90B5-5E0AE5B10EA3}"/>
                </a:ext>
              </a:extLst>
            </p:cNvPr>
            <p:cNvSpPr/>
            <p:nvPr/>
          </p:nvSpPr>
          <p:spPr>
            <a:xfrm>
              <a:off x="5712854" y="5562552"/>
              <a:ext cx="152400" cy="152400"/>
            </a:xfrm>
            <a:custGeom>
              <a:avLst/>
              <a:gdLst>
                <a:gd name="connsiteX0" fmla="*/ 76200 w 152400"/>
                <a:gd name="connsiteY0" fmla="*/ 152400 h 152400"/>
                <a:gd name="connsiteX1" fmla="*/ 0 w 152400"/>
                <a:gd name="connsiteY1" fmla="*/ 76200 h 152400"/>
                <a:gd name="connsiteX2" fmla="*/ 76200 w 152400"/>
                <a:gd name="connsiteY2" fmla="*/ 0 h 152400"/>
                <a:gd name="connsiteX3" fmla="*/ 152400 w 152400"/>
                <a:gd name="connsiteY3" fmla="*/ 76200 h 152400"/>
                <a:gd name="connsiteX4" fmla="*/ 76200 w 152400"/>
                <a:gd name="connsiteY4" fmla="*/ 152400 h 152400"/>
                <a:gd name="connsiteX5" fmla="*/ 76200 w 152400"/>
                <a:gd name="connsiteY5" fmla="*/ 152400 h 152400"/>
                <a:gd name="connsiteX6" fmla="*/ 76200 w 152400"/>
                <a:gd name="connsiteY6" fmla="*/ 9525 h 152400"/>
                <a:gd name="connsiteX7" fmla="*/ 9525 w 152400"/>
                <a:gd name="connsiteY7" fmla="*/ 76200 h 152400"/>
                <a:gd name="connsiteX8" fmla="*/ 76200 w 152400"/>
                <a:gd name="connsiteY8" fmla="*/ 142875 h 152400"/>
                <a:gd name="connsiteX9" fmla="*/ 142875 w 152400"/>
                <a:gd name="connsiteY9" fmla="*/ 76200 h 152400"/>
                <a:gd name="connsiteX10" fmla="*/ 142875 w 152400"/>
                <a:gd name="connsiteY10" fmla="*/ 76200 h 152400"/>
                <a:gd name="connsiteX11" fmla="*/ 76200 w 152400"/>
                <a:gd name="connsiteY11" fmla="*/ 952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152400">
                  <a:moveTo>
                    <a:pt x="76200" y="152400"/>
                  </a:moveTo>
                  <a:cubicBezTo>
                    <a:pt x="34290" y="152400"/>
                    <a:pt x="0" y="118110"/>
                    <a:pt x="0" y="76200"/>
                  </a:cubicBezTo>
                  <a:cubicBezTo>
                    <a:pt x="0" y="34290"/>
                    <a:pt x="34290" y="0"/>
                    <a:pt x="76200" y="0"/>
                  </a:cubicBezTo>
                  <a:cubicBezTo>
                    <a:pt x="118110" y="0"/>
                    <a:pt x="152400" y="34290"/>
                    <a:pt x="152400" y="76200"/>
                  </a:cubicBezTo>
                  <a:cubicBezTo>
                    <a:pt x="152400" y="118110"/>
                    <a:pt x="118110" y="152400"/>
                    <a:pt x="76200" y="152400"/>
                  </a:cubicBezTo>
                  <a:cubicBezTo>
                    <a:pt x="76200" y="152400"/>
                    <a:pt x="76200" y="152400"/>
                    <a:pt x="76200" y="152400"/>
                  </a:cubicBezTo>
                  <a:close/>
                  <a:moveTo>
                    <a:pt x="76200" y="9525"/>
                  </a:moveTo>
                  <a:cubicBezTo>
                    <a:pt x="39053" y="9525"/>
                    <a:pt x="9525" y="39052"/>
                    <a:pt x="9525" y="76200"/>
                  </a:cubicBezTo>
                  <a:cubicBezTo>
                    <a:pt x="9525" y="113348"/>
                    <a:pt x="39053" y="142875"/>
                    <a:pt x="76200" y="142875"/>
                  </a:cubicBezTo>
                  <a:cubicBezTo>
                    <a:pt x="113347" y="142875"/>
                    <a:pt x="142875" y="113348"/>
                    <a:pt x="142875" y="76200"/>
                  </a:cubicBezTo>
                  <a:cubicBezTo>
                    <a:pt x="142875" y="76200"/>
                    <a:pt x="142875" y="76200"/>
                    <a:pt x="142875" y="76200"/>
                  </a:cubicBezTo>
                  <a:cubicBezTo>
                    <a:pt x="142875" y="40005"/>
                    <a:pt x="112395" y="9525"/>
                    <a:pt x="76200"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3" name="图形 457">
              <a:extLst>
                <a:ext uri="{FF2B5EF4-FFF2-40B4-BE49-F238E27FC236}">
                  <a16:creationId xmlns:a16="http://schemas.microsoft.com/office/drawing/2014/main" id="{5D898809-2EE5-44D0-A505-B25E957ABD34}"/>
                </a:ext>
              </a:extLst>
            </p:cNvPr>
            <p:cNvSpPr/>
            <p:nvPr/>
          </p:nvSpPr>
          <p:spPr>
            <a:xfrm>
              <a:off x="5784291" y="5576812"/>
              <a:ext cx="66675" cy="60035"/>
            </a:xfrm>
            <a:custGeom>
              <a:avLst/>
              <a:gdLst>
                <a:gd name="connsiteX0" fmla="*/ 60960 w 66675"/>
                <a:gd name="connsiteY0" fmla="*/ 60035 h 60035"/>
                <a:gd name="connsiteX1" fmla="*/ 56197 w 66675"/>
                <a:gd name="connsiteY1" fmla="*/ 56225 h 60035"/>
                <a:gd name="connsiteX2" fmla="*/ 4763 w 66675"/>
                <a:gd name="connsiteY2" fmla="*/ 9553 h 60035"/>
                <a:gd name="connsiteX3" fmla="*/ 0 w 66675"/>
                <a:gd name="connsiteY3" fmla="*/ 4790 h 60035"/>
                <a:gd name="connsiteX4" fmla="*/ 4763 w 66675"/>
                <a:gd name="connsiteY4" fmla="*/ 28 h 60035"/>
                <a:gd name="connsiteX5" fmla="*/ 66675 w 66675"/>
                <a:gd name="connsiteY5" fmla="*/ 54320 h 60035"/>
                <a:gd name="connsiteX6" fmla="*/ 60960 w 66675"/>
                <a:gd name="connsiteY6" fmla="*/ 60035 h 60035"/>
                <a:gd name="connsiteX7" fmla="*/ 60960 w 66675"/>
                <a:gd name="connsiteY7" fmla="*/ 60035 h 6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60035">
                  <a:moveTo>
                    <a:pt x="60960" y="60035"/>
                  </a:moveTo>
                  <a:cubicBezTo>
                    <a:pt x="58103" y="60035"/>
                    <a:pt x="56197" y="58130"/>
                    <a:pt x="56197" y="56225"/>
                  </a:cubicBezTo>
                  <a:cubicBezTo>
                    <a:pt x="54292" y="29555"/>
                    <a:pt x="31433" y="8600"/>
                    <a:pt x="4763" y="9553"/>
                  </a:cubicBezTo>
                  <a:cubicBezTo>
                    <a:pt x="1905" y="9553"/>
                    <a:pt x="0" y="7648"/>
                    <a:pt x="0" y="4790"/>
                  </a:cubicBezTo>
                  <a:cubicBezTo>
                    <a:pt x="0" y="1933"/>
                    <a:pt x="1905" y="28"/>
                    <a:pt x="4763" y="28"/>
                  </a:cubicBezTo>
                  <a:cubicBezTo>
                    <a:pt x="36195" y="-925"/>
                    <a:pt x="63817" y="22888"/>
                    <a:pt x="66675" y="54320"/>
                  </a:cubicBezTo>
                  <a:cubicBezTo>
                    <a:pt x="66675" y="57178"/>
                    <a:pt x="64770" y="60035"/>
                    <a:pt x="60960" y="60035"/>
                  </a:cubicBezTo>
                  <a:lnTo>
                    <a:pt x="60960" y="60035"/>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4" name="图形 457">
              <a:extLst>
                <a:ext uri="{FF2B5EF4-FFF2-40B4-BE49-F238E27FC236}">
                  <a16:creationId xmlns:a16="http://schemas.microsoft.com/office/drawing/2014/main" id="{4A9DC9E6-C692-401F-BAA6-DDAC60E22A03}"/>
                </a:ext>
              </a:extLst>
            </p:cNvPr>
            <p:cNvSpPr/>
            <p:nvPr/>
          </p:nvSpPr>
          <p:spPr>
            <a:xfrm>
              <a:off x="5759440" y="5579697"/>
              <a:ext cx="21993" cy="14287"/>
            </a:xfrm>
            <a:custGeom>
              <a:avLst/>
              <a:gdLst>
                <a:gd name="connsiteX0" fmla="*/ 4848 w 21993"/>
                <a:gd name="connsiteY0" fmla="*/ 14288 h 14287"/>
                <a:gd name="connsiteX1" fmla="*/ 1038 w 21993"/>
                <a:gd name="connsiteY1" fmla="*/ 12382 h 14287"/>
                <a:gd name="connsiteX2" fmla="*/ 1991 w 21993"/>
                <a:gd name="connsiteY2" fmla="*/ 5715 h 14287"/>
                <a:gd name="connsiteX3" fmla="*/ 16278 w 21993"/>
                <a:gd name="connsiteY3" fmla="*/ 0 h 14287"/>
                <a:gd name="connsiteX4" fmla="*/ 21993 w 21993"/>
                <a:gd name="connsiteY4" fmla="*/ 3810 h 14287"/>
                <a:gd name="connsiteX5" fmla="*/ 21993 w 21993"/>
                <a:gd name="connsiteY5" fmla="*/ 3810 h 14287"/>
                <a:gd name="connsiteX6" fmla="*/ 18183 w 21993"/>
                <a:gd name="connsiteY6" fmla="*/ 9525 h 14287"/>
                <a:gd name="connsiteX7" fmla="*/ 8658 w 21993"/>
                <a:gd name="connsiteY7" fmla="*/ 13335 h 14287"/>
                <a:gd name="connsiteX8" fmla="*/ 4848 w 21993"/>
                <a:gd name="connsiteY8"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3" h="14287">
                  <a:moveTo>
                    <a:pt x="4848" y="14288"/>
                  </a:moveTo>
                  <a:cubicBezTo>
                    <a:pt x="2943" y="14288"/>
                    <a:pt x="1991" y="13335"/>
                    <a:pt x="1038" y="12382"/>
                  </a:cubicBezTo>
                  <a:cubicBezTo>
                    <a:pt x="-867" y="10477"/>
                    <a:pt x="86" y="7620"/>
                    <a:pt x="1991" y="5715"/>
                  </a:cubicBezTo>
                  <a:cubicBezTo>
                    <a:pt x="5801" y="2857"/>
                    <a:pt x="10563" y="952"/>
                    <a:pt x="16278" y="0"/>
                  </a:cubicBezTo>
                  <a:cubicBezTo>
                    <a:pt x="19136" y="0"/>
                    <a:pt x="21041" y="1905"/>
                    <a:pt x="21993" y="3810"/>
                  </a:cubicBezTo>
                  <a:cubicBezTo>
                    <a:pt x="21993" y="3810"/>
                    <a:pt x="21993" y="3810"/>
                    <a:pt x="21993" y="3810"/>
                  </a:cubicBezTo>
                  <a:cubicBezTo>
                    <a:pt x="21993" y="6668"/>
                    <a:pt x="20088" y="8572"/>
                    <a:pt x="18183" y="9525"/>
                  </a:cubicBezTo>
                  <a:cubicBezTo>
                    <a:pt x="14373" y="10477"/>
                    <a:pt x="11516" y="11430"/>
                    <a:pt x="8658" y="13335"/>
                  </a:cubicBezTo>
                  <a:cubicBezTo>
                    <a:pt x="6753" y="13335"/>
                    <a:pt x="5801" y="14288"/>
                    <a:pt x="4848" y="14288"/>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5" name="图形 457">
              <a:extLst>
                <a:ext uri="{FF2B5EF4-FFF2-40B4-BE49-F238E27FC236}">
                  <a16:creationId xmlns:a16="http://schemas.microsoft.com/office/drawing/2014/main" id="{01150AA9-12BD-454E-A557-0D6620FB6F03}"/>
                </a:ext>
              </a:extLst>
            </p:cNvPr>
            <p:cNvSpPr/>
            <p:nvPr/>
          </p:nvSpPr>
          <p:spPr>
            <a:xfrm>
              <a:off x="5889661" y="5818527"/>
              <a:ext cx="58707" cy="203389"/>
            </a:xfrm>
            <a:custGeom>
              <a:avLst/>
              <a:gdLst>
                <a:gd name="connsiteX0" fmla="*/ 5120 w 58707"/>
                <a:gd name="connsiteY0" fmla="*/ 203130 h 203389"/>
                <a:gd name="connsiteX1" fmla="*/ 3215 w 58707"/>
                <a:gd name="connsiteY1" fmla="*/ 203130 h 203389"/>
                <a:gd name="connsiteX2" fmla="*/ 357 w 58707"/>
                <a:gd name="connsiteY2" fmla="*/ 197415 h 203389"/>
                <a:gd name="connsiteX3" fmla="*/ 48935 w 58707"/>
                <a:gd name="connsiteY3" fmla="*/ 4058 h 203389"/>
                <a:gd name="connsiteX4" fmla="*/ 54650 w 58707"/>
                <a:gd name="connsiteY4" fmla="*/ 248 h 203389"/>
                <a:gd name="connsiteX5" fmla="*/ 54650 w 58707"/>
                <a:gd name="connsiteY5" fmla="*/ 248 h 203389"/>
                <a:gd name="connsiteX6" fmla="*/ 58460 w 58707"/>
                <a:gd name="connsiteY6" fmla="*/ 5963 h 203389"/>
                <a:gd name="connsiteX7" fmla="*/ 9882 w 58707"/>
                <a:gd name="connsiteY7" fmla="*/ 201225 h 203389"/>
                <a:gd name="connsiteX8" fmla="*/ 5120 w 58707"/>
                <a:gd name="connsiteY8" fmla="*/ 203130 h 20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07" h="203389">
                  <a:moveTo>
                    <a:pt x="5120" y="203130"/>
                  </a:moveTo>
                  <a:cubicBezTo>
                    <a:pt x="4167" y="203130"/>
                    <a:pt x="4167" y="203130"/>
                    <a:pt x="3215" y="203130"/>
                  </a:cubicBezTo>
                  <a:cubicBezTo>
                    <a:pt x="357" y="202178"/>
                    <a:pt x="-595" y="199320"/>
                    <a:pt x="357" y="197415"/>
                  </a:cubicBezTo>
                  <a:cubicBezTo>
                    <a:pt x="20360" y="133598"/>
                    <a:pt x="36552" y="69780"/>
                    <a:pt x="48935" y="4058"/>
                  </a:cubicBezTo>
                  <a:cubicBezTo>
                    <a:pt x="48935" y="1200"/>
                    <a:pt x="51792" y="-705"/>
                    <a:pt x="54650" y="248"/>
                  </a:cubicBezTo>
                  <a:cubicBezTo>
                    <a:pt x="54650" y="248"/>
                    <a:pt x="54650" y="248"/>
                    <a:pt x="54650" y="248"/>
                  </a:cubicBezTo>
                  <a:cubicBezTo>
                    <a:pt x="57507" y="1200"/>
                    <a:pt x="59412" y="3105"/>
                    <a:pt x="58460" y="5963"/>
                  </a:cubicBezTo>
                  <a:cubicBezTo>
                    <a:pt x="46077" y="71685"/>
                    <a:pt x="29885" y="136455"/>
                    <a:pt x="9882" y="201225"/>
                  </a:cubicBezTo>
                  <a:cubicBezTo>
                    <a:pt x="8930" y="202178"/>
                    <a:pt x="7025" y="204083"/>
                    <a:pt x="5120" y="20313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6" name="图形 457">
              <a:extLst>
                <a:ext uri="{FF2B5EF4-FFF2-40B4-BE49-F238E27FC236}">
                  <a16:creationId xmlns:a16="http://schemas.microsoft.com/office/drawing/2014/main" id="{1761D7FC-E65D-4C6C-A79B-049CA036E7A8}"/>
                </a:ext>
              </a:extLst>
            </p:cNvPr>
            <p:cNvSpPr/>
            <p:nvPr/>
          </p:nvSpPr>
          <p:spPr>
            <a:xfrm>
              <a:off x="5794769" y="6100715"/>
              <a:ext cx="9525" cy="100964"/>
            </a:xfrm>
            <a:custGeom>
              <a:avLst/>
              <a:gdLst>
                <a:gd name="connsiteX0" fmla="*/ 4763 w 9525"/>
                <a:gd name="connsiteY0" fmla="*/ 100965 h 100964"/>
                <a:gd name="connsiteX1" fmla="*/ 0 w 9525"/>
                <a:gd name="connsiteY1" fmla="*/ 96202 h 100964"/>
                <a:gd name="connsiteX2" fmla="*/ 0 w 9525"/>
                <a:gd name="connsiteY2" fmla="*/ 4763 h 100964"/>
                <a:gd name="connsiteX3" fmla="*/ 4763 w 9525"/>
                <a:gd name="connsiteY3" fmla="*/ 0 h 100964"/>
                <a:gd name="connsiteX4" fmla="*/ 9525 w 9525"/>
                <a:gd name="connsiteY4" fmla="*/ 4763 h 100964"/>
                <a:gd name="connsiteX5" fmla="*/ 9525 w 9525"/>
                <a:gd name="connsiteY5" fmla="*/ 96202 h 100964"/>
                <a:gd name="connsiteX6" fmla="*/ 4763 w 9525"/>
                <a:gd name="connsiteY6" fmla="*/ 100965 h 10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100964">
                  <a:moveTo>
                    <a:pt x="4763" y="100965"/>
                  </a:moveTo>
                  <a:cubicBezTo>
                    <a:pt x="1905" y="100965"/>
                    <a:pt x="0" y="99060"/>
                    <a:pt x="0" y="96202"/>
                  </a:cubicBezTo>
                  <a:lnTo>
                    <a:pt x="0" y="4763"/>
                  </a:lnTo>
                  <a:cubicBezTo>
                    <a:pt x="0" y="1905"/>
                    <a:pt x="1905" y="0"/>
                    <a:pt x="4763" y="0"/>
                  </a:cubicBezTo>
                  <a:cubicBezTo>
                    <a:pt x="7620" y="0"/>
                    <a:pt x="9525" y="1905"/>
                    <a:pt x="9525" y="4763"/>
                  </a:cubicBezTo>
                  <a:lnTo>
                    <a:pt x="9525" y="96202"/>
                  </a:lnTo>
                  <a:cubicBezTo>
                    <a:pt x="9525" y="99060"/>
                    <a:pt x="7620" y="100965"/>
                    <a:pt x="4763" y="10096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7" name="图形 457">
              <a:extLst>
                <a:ext uri="{FF2B5EF4-FFF2-40B4-BE49-F238E27FC236}">
                  <a16:creationId xmlns:a16="http://schemas.microsoft.com/office/drawing/2014/main" id="{218110AA-7DA5-4847-8D85-A944A6E286C9}"/>
                </a:ext>
              </a:extLst>
            </p:cNvPr>
            <p:cNvSpPr/>
            <p:nvPr/>
          </p:nvSpPr>
          <p:spPr>
            <a:xfrm>
              <a:off x="5745238" y="6144530"/>
              <a:ext cx="9525" cy="105727"/>
            </a:xfrm>
            <a:custGeom>
              <a:avLst/>
              <a:gdLst>
                <a:gd name="connsiteX0" fmla="*/ 4763 w 9525"/>
                <a:gd name="connsiteY0" fmla="*/ 105728 h 105727"/>
                <a:gd name="connsiteX1" fmla="*/ 0 w 9525"/>
                <a:gd name="connsiteY1" fmla="*/ 100965 h 105727"/>
                <a:gd name="connsiteX2" fmla="*/ 0 w 9525"/>
                <a:gd name="connsiteY2" fmla="*/ 4763 h 105727"/>
                <a:gd name="connsiteX3" fmla="*/ 4763 w 9525"/>
                <a:gd name="connsiteY3" fmla="*/ 0 h 105727"/>
                <a:gd name="connsiteX4" fmla="*/ 9525 w 9525"/>
                <a:gd name="connsiteY4" fmla="*/ 4763 h 105727"/>
                <a:gd name="connsiteX5" fmla="*/ 9525 w 9525"/>
                <a:gd name="connsiteY5" fmla="*/ 100965 h 105727"/>
                <a:gd name="connsiteX6" fmla="*/ 4763 w 9525"/>
                <a:gd name="connsiteY6" fmla="*/ 105728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105727">
                  <a:moveTo>
                    <a:pt x="4763" y="105728"/>
                  </a:moveTo>
                  <a:cubicBezTo>
                    <a:pt x="1905" y="105728"/>
                    <a:pt x="0" y="103823"/>
                    <a:pt x="0" y="100965"/>
                  </a:cubicBezTo>
                  <a:lnTo>
                    <a:pt x="0" y="4763"/>
                  </a:lnTo>
                  <a:cubicBezTo>
                    <a:pt x="0" y="1905"/>
                    <a:pt x="1905" y="0"/>
                    <a:pt x="4763" y="0"/>
                  </a:cubicBezTo>
                  <a:cubicBezTo>
                    <a:pt x="7620" y="0"/>
                    <a:pt x="9525" y="1905"/>
                    <a:pt x="9525" y="4763"/>
                  </a:cubicBezTo>
                  <a:lnTo>
                    <a:pt x="9525" y="100965"/>
                  </a:lnTo>
                  <a:cubicBezTo>
                    <a:pt x="9525" y="102870"/>
                    <a:pt x="7620" y="105728"/>
                    <a:pt x="4763" y="105728"/>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8" name="图形 457">
              <a:extLst>
                <a:ext uri="{FF2B5EF4-FFF2-40B4-BE49-F238E27FC236}">
                  <a16:creationId xmlns:a16="http://schemas.microsoft.com/office/drawing/2014/main" id="{B7B304E1-B116-49DD-AA35-143D964B04F6}"/>
                </a:ext>
              </a:extLst>
            </p:cNvPr>
            <p:cNvSpPr/>
            <p:nvPr/>
          </p:nvSpPr>
          <p:spPr>
            <a:xfrm>
              <a:off x="5449964" y="6398542"/>
              <a:ext cx="170854" cy="87934"/>
            </a:xfrm>
            <a:custGeom>
              <a:avLst/>
              <a:gdLst>
                <a:gd name="connsiteX0" fmla="*/ 4763 w 170854"/>
                <a:gd name="connsiteY0" fmla="*/ 87935 h 87934"/>
                <a:gd name="connsiteX1" fmla="*/ 4763 w 170854"/>
                <a:gd name="connsiteY1" fmla="*/ 87935 h 87934"/>
                <a:gd name="connsiteX2" fmla="*/ 0 w 170854"/>
                <a:gd name="connsiteY2" fmla="*/ 82220 h 87934"/>
                <a:gd name="connsiteX3" fmla="*/ 0 w 170854"/>
                <a:gd name="connsiteY3" fmla="*/ 82220 h 87934"/>
                <a:gd name="connsiteX4" fmla="*/ 51435 w 170854"/>
                <a:gd name="connsiteY4" fmla="*/ 10782 h 87934"/>
                <a:gd name="connsiteX5" fmla="*/ 167640 w 170854"/>
                <a:gd name="connsiteY5" fmla="*/ 17450 h 87934"/>
                <a:gd name="connsiteX6" fmla="*/ 170498 w 170854"/>
                <a:gd name="connsiteY6" fmla="*/ 23165 h 87934"/>
                <a:gd name="connsiteX7" fmla="*/ 164782 w 170854"/>
                <a:gd name="connsiteY7" fmla="*/ 26022 h 87934"/>
                <a:gd name="connsiteX8" fmla="*/ 163830 w 170854"/>
                <a:gd name="connsiteY8" fmla="*/ 26022 h 87934"/>
                <a:gd name="connsiteX9" fmla="*/ 56198 w 170854"/>
                <a:gd name="connsiteY9" fmla="*/ 19355 h 87934"/>
                <a:gd name="connsiteX10" fmla="*/ 9525 w 170854"/>
                <a:gd name="connsiteY10" fmla="*/ 84125 h 87934"/>
                <a:gd name="connsiteX11" fmla="*/ 4763 w 170854"/>
                <a:gd name="connsiteY11" fmla="*/ 87935 h 8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854" h="87934">
                  <a:moveTo>
                    <a:pt x="4763" y="87935"/>
                  </a:moveTo>
                  <a:lnTo>
                    <a:pt x="4763" y="87935"/>
                  </a:lnTo>
                  <a:cubicBezTo>
                    <a:pt x="952" y="86982"/>
                    <a:pt x="0" y="85077"/>
                    <a:pt x="0" y="82220"/>
                  </a:cubicBezTo>
                  <a:cubicBezTo>
                    <a:pt x="0" y="82220"/>
                    <a:pt x="0" y="82220"/>
                    <a:pt x="0" y="82220"/>
                  </a:cubicBezTo>
                  <a:cubicBezTo>
                    <a:pt x="0" y="80315"/>
                    <a:pt x="9525" y="32690"/>
                    <a:pt x="51435" y="10782"/>
                  </a:cubicBezTo>
                  <a:cubicBezTo>
                    <a:pt x="81915" y="-5410"/>
                    <a:pt x="120968" y="-3505"/>
                    <a:pt x="167640" y="17450"/>
                  </a:cubicBezTo>
                  <a:cubicBezTo>
                    <a:pt x="170498" y="18402"/>
                    <a:pt x="171450" y="21260"/>
                    <a:pt x="170498" y="23165"/>
                  </a:cubicBezTo>
                  <a:cubicBezTo>
                    <a:pt x="169545" y="26022"/>
                    <a:pt x="166687" y="26975"/>
                    <a:pt x="164782" y="26022"/>
                  </a:cubicBezTo>
                  <a:cubicBezTo>
                    <a:pt x="164782" y="26022"/>
                    <a:pt x="163830" y="26022"/>
                    <a:pt x="163830" y="26022"/>
                  </a:cubicBezTo>
                  <a:cubicBezTo>
                    <a:pt x="120015" y="6972"/>
                    <a:pt x="83820" y="5067"/>
                    <a:pt x="56198" y="19355"/>
                  </a:cubicBezTo>
                  <a:cubicBezTo>
                    <a:pt x="19050" y="38405"/>
                    <a:pt x="9525" y="83172"/>
                    <a:pt x="9525" y="84125"/>
                  </a:cubicBezTo>
                  <a:cubicBezTo>
                    <a:pt x="9525" y="86030"/>
                    <a:pt x="7620" y="87935"/>
                    <a:pt x="4763" y="8793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89" name="图形 457">
              <a:extLst>
                <a:ext uri="{FF2B5EF4-FFF2-40B4-BE49-F238E27FC236}">
                  <a16:creationId xmlns:a16="http://schemas.microsoft.com/office/drawing/2014/main" id="{71055E8F-652D-4356-8E31-05F5DB0BDD11}"/>
                </a:ext>
              </a:extLst>
            </p:cNvPr>
            <p:cNvSpPr/>
            <p:nvPr/>
          </p:nvSpPr>
          <p:spPr>
            <a:xfrm>
              <a:off x="5872304" y="6366729"/>
              <a:ext cx="137253" cy="62597"/>
            </a:xfrm>
            <a:custGeom>
              <a:avLst/>
              <a:gdLst>
                <a:gd name="connsiteX0" fmla="*/ 132015 w 137253"/>
                <a:gd name="connsiteY0" fmla="*/ 62598 h 62597"/>
                <a:gd name="connsiteX1" fmla="*/ 128205 w 137253"/>
                <a:gd name="connsiteY1" fmla="*/ 60693 h 62597"/>
                <a:gd name="connsiteX2" fmla="*/ 7237 w 137253"/>
                <a:gd name="connsiteY2" fmla="*/ 15925 h 62597"/>
                <a:gd name="connsiteX3" fmla="*/ 570 w 137253"/>
                <a:gd name="connsiteY3" fmla="*/ 14973 h 62597"/>
                <a:gd name="connsiteX4" fmla="*/ 570 w 137253"/>
                <a:gd name="connsiteY4" fmla="*/ 14973 h 62597"/>
                <a:gd name="connsiteX5" fmla="*/ 2475 w 137253"/>
                <a:gd name="connsiteY5" fmla="*/ 8305 h 62597"/>
                <a:gd name="connsiteX6" fmla="*/ 135825 w 137253"/>
                <a:gd name="connsiteY6" fmla="*/ 54978 h 62597"/>
                <a:gd name="connsiteX7" fmla="*/ 135825 w 137253"/>
                <a:gd name="connsiteY7" fmla="*/ 61646 h 62597"/>
                <a:gd name="connsiteX8" fmla="*/ 135825 w 137253"/>
                <a:gd name="connsiteY8" fmla="*/ 61646 h 62597"/>
                <a:gd name="connsiteX9" fmla="*/ 132015 w 137253"/>
                <a:gd name="connsiteY9" fmla="*/ 62598 h 6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253" h="62597">
                  <a:moveTo>
                    <a:pt x="132015" y="62598"/>
                  </a:moveTo>
                  <a:cubicBezTo>
                    <a:pt x="131062" y="62598"/>
                    <a:pt x="129157" y="61646"/>
                    <a:pt x="128205" y="60693"/>
                  </a:cubicBezTo>
                  <a:cubicBezTo>
                    <a:pt x="59625" y="-15507"/>
                    <a:pt x="7237" y="15925"/>
                    <a:pt x="7237" y="15925"/>
                  </a:cubicBezTo>
                  <a:cubicBezTo>
                    <a:pt x="5332" y="17830"/>
                    <a:pt x="2475" y="16878"/>
                    <a:pt x="570" y="14973"/>
                  </a:cubicBezTo>
                  <a:cubicBezTo>
                    <a:pt x="570" y="14973"/>
                    <a:pt x="570" y="14973"/>
                    <a:pt x="570" y="14973"/>
                  </a:cubicBezTo>
                  <a:cubicBezTo>
                    <a:pt x="-383" y="13068"/>
                    <a:pt x="-383" y="9258"/>
                    <a:pt x="2475" y="8305"/>
                  </a:cubicBezTo>
                  <a:cubicBezTo>
                    <a:pt x="4380" y="6400"/>
                    <a:pt x="61530" y="-26937"/>
                    <a:pt x="135825" y="54978"/>
                  </a:cubicBezTo>
                  <a:cubicBezTo>
                    <a:pt x="137730" y="56883"/>
                    <a:pt x="137730" y="59741"/>
                    <a:pt x="135825" y="61646"/>
                  </a:cubicBezTo>
                  <a:cubicBezTo>
                    <a:pt x="135825" y="61646"/>
                    <a:pt x="135825" y="61646"/>
                    <a:pt x="135825" y="61646"/>
                  </a:cubicBezTo>
                  <a:cubicBezTo>
                    <a:pt x="134872" y="61646"/>
                    <a:pt x="132967" y="62598"/>
                    <a:pt x="132015" y="62598"/>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0" name="图形 457">
              <a:extLst>
                <a:ext uri="{FF2B5EF4-FFF2-40B4-BE49-F238E27FC236}">
                  <a16:creationId xmlns:a16="http://schemas.microsoft.com/office/drawing/2014/main" id="{DC3F5E8A-E117-4D44-B894-EDC575D424DB}"/>
                </a:ext>
              </a:extLst>
            </p:cNvPr>
            <p:cNvSpPr/>
            <p:nvPr/>
          </p:nvSpPr>
          <p:spPr>
            <a:xfrm>
              <a:off x="6057658" y="5447299"/>
              <a:ext cx="283845" cy="9525"/>
            </a:xfrm>
            <a:custGeom>
              <a:avLst/>
              <a:gdLst>
                <a:gd name="connsiteX0" fmla="*/ 279083 w 283845"/>
                <a:gd name="connsiteY0" fmla="*/ 9525 h 9525"/>
                <a:gd name="connsiteX1" fmla="*/ 4763 w 283845"/>
                <a:gd name="connsiteY1" fmla="*/ 9525 h 9525"/>
                <a:gd name="connsiteX2" fmla="*/ 0 w 283845"/>
                <a:gd name="connsiteY2" fmla="*/ 4763 h 9525"/>
                <a:gd name="connsiteX3" fmla="*/ 4763 w 283845"/>
                <a:gd name="connsiteY3" fmla="*/ 0 h 9525"/>
                <a:gd name="connsiteX4" fmla="*/ 279083 w 283845"/>
                <a:gd name="connsiteY4" fmla="*/ 0 h 9525"/>
                <a:gd name="connsiteX5" fmla="*/ 283845 w 283845"/>
                <a:gd name="connsiteY5" fmla="*/ 4763 h 9525"/>
                <a:gd name="connsiteX6" fmla="*/ 279083 w 28384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45" h="9525">
                  <a:moveTo>
                    <a:pt x="279083" y="9525"/>
                  </a:moveTo>
                  <a:lnTo>
                    <a:pt x="4763" y="9525"/>
                  </a:lnTo>
                  <a:cubicBezTo>
                    <a:pt x="1905" y="9525"/>
                    <a:pt x="0" y="7620"/>
                    <a:pt x="0" y="4763"/>
                  </a:cubicBezTo>
                  <a:cubicBezTo>
                    <a:pt x="0" y="1905"/>
                    <a:pt x="1905" y="0"/>
                    <a:pt x="4763" y="0"/>
                  </a:cubicBezTo>
                  <a:lnTo>
                    <a:pt x="279083" y="0"/>
                  </a:lnTo>
                  <a:cubicBezTo>
                    <a:pt x="281940" y="0"/>
                    <a:pt x="283845" y="1905"/>
                    <a:pt x="283845" y="4763"/>
                  </a:cubicBezTo>
                  <a:cubicBezTo>
                    <a:pt x="283845" y="7620"/>
                    <a:pt x="281940" y="9525"/>
                    <a:pt x="27908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1" name="图形 457">
              <a:extLst>
                <a:ext uri="{FF2B5EF4-FFF2-40B4-BE49-F238E27FC236}">
                  <a16:creationId xmlns:a16="http://schemas.microsoft.com/office/drawing/2014/main" id="{6E43487A-C322-4BF9-AFA6-DF17E6299224}"/>
                </a:ext>
              </a:extLst>
            </p:cNvPr>
            <p:cNvSpPr/>
            <p:nvPr/>
          </p:nvSpPr>
          <p:spPr>
            <a:xfrm>
              <a:off x="6057658" y="5509212"/>
              <a:ext cx="283845" cy="9525"/>
            </a:xfrm>
            <a:custGeom>
              <a:avLst/>
              <a:gdLst>
                <a:gd name="connsiteX0" fmla="*/ 279083 w 283845"/>
                <a:gd name="connsiteY0" fmla="*/ 9525 h 9525"/>
                <a:gd name="connsiteX1" fmla="*/ 4763 w 283845"/>
                <a:gd name="connsiteY1" fmla="*/ 9525 h 9525"/>
                <a:gd name="connsiteX2" fmla="*/ 0 w 283845"/>
                <a:gd name="connsiteY2" fmla="*/ 4763 h 9525"/>
                <a:gd name="connsiteX3" fmla="*/ 4763 w 283845"/>
                <a:gd name="connsiteY3" fmla="*/ 0 h 9525"/>
                <a:gd name="connsiteX4" fmla="*/ 279083 w 283845"/>
                <a:gd name="connsiteY4" fmla="*/ 0 h 9525"/>
                <a:gd name="connsiteX5" fmla="*/ 283845 w 283845"/>
                <a:gd name="connsiteY5" fmla="*/ 4763 h 9525"/>
                <a:gd name="connsiteX6" fmla="*/ 279083 w 28384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45" h="9525">
                  <a:moveTo>
                    <a:pt x="279083" y="9525"/>
                  </a:moveTo>
                  <a:lnTo>
                    <a:pt x="4763" y="9525"/>
                  </a:lnTo>
                  <a:cubicBezTo>
                    <a:pt x="1905" y="9525"/>
                    <a:pt x="0" y="7620"/>
                    <a:pt x="0" y="4763"/>
                  </a:cubicBezTo>
                  <a:cubicBezTo>
                    <a:pt x="0" y="1905"/>
                    <a:pt x="1905" y="0"/>
                    <a:pt x="4763" y="0"/>
                  </a:cubicBezTo>
                  <a:lnTo>
                    <a:pt x="279083" y="0"/>
                  </a:lnTo>
                  <a:cubicBezTo>
                    <a:pt x="281940" y="0"/>
                    <a:pt x="283845" y="1905"/>
                    <a:pt x="283845" y="4763"/>
                  </a:cubicBezTo>
                  <a:cubicBezTo>
                    <a:pt x="283845" y="7620"/>
                    <a:pt x="281940" y="9525"/>
                    <a:pt x="27908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2" name="图形 457">
              <a:extLst>
                <a:ext uri="{FF2B5EF4-FFF2-40B4-BE49-F238E27FC236}">
                  <a16:creationId xmlns:a16="http://schemas.microsoft.com/office/drawing/2014/main" id="{EA15AC30-CDCD-4861-9E40-CD385643400A}"/>
                </a:ext>
              </a:extLst>
            </p:cNvPr>
            <p:cNvSpPr/>
            <p:nvPr/>
          </p:nvSpPr>
          <p:spPr>
            <a:xfrm>
              <a:off x="6057658" y="5572077"/>
              <a:ext cx="283845" cy="9525"/>
            </a:xfrm>
            <a:custGeom>
              <a:avLst/>
              <a:gdLst>
                <a:gd name="connsiteX0" fmla="*/ 279083 w 283845"/>
                <a:gd name="connsiteY0" fmla="*/ 9525 h 9525"/>
                <a:gd name="connsiteX1" fmla="*/ 4763 w 283845"/>
                <a:gd name="connsiteY1" fmla="*/ 9525 h 9525"/>
                <a:gd name="connsiteX2" fmla="*/ 0 w 283845"/>
                <a:gd name="connsiteY2" fmla="*/ 4763 h 9525"/>
                <a:gd name="connsiteX3" fmla="*/ 4763 w 283845"/>
                <a:gd name="connsiteY3" fmla="*/ 0 h 9525"/>
                <a:gd name="connsiteX4" fmla="*/ 279083 w 283845"/>
                <a:gd name="connsiteY4" fmla="*/ 0 h 9525"/>
                <a:gd name="connsiteX5" fmla="*/ 283845 w 283845"/>
                <a:gd name="connsiteY5" fmla="*/ 4763 h 9525"/>
                <a:gd name="connsiteX6" fmla="*/ 279083 w 28384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45" h="9525">
                  <a:moveTo>
                    <a:pt x="279083" y="9525"/>
                  </a:moveTo>
                  <a:lnTo>
                    <a:pt x="4763" y="9525"/>
                  </a:lnTo>
                  <a:cubicBezTo>
                    <a:pt x="1905" y="9525"/>
                    <a:pt x="0" y="7620"/>
                    <a:pt x="0" y="4763"/>
                  </a:cubicBezTo>
                  <a:cubicBezTo>
                    <a:pt x="0" y="1905"/>
                    <a:pt x="1905" y="0"/>
                    <a:pt x="4763" y="0"/>
                  </a:cubicBezTo>
                  <a:lnTo>
                    <a:pt x="279083" y="0"/>
                  </a:lnTo>
                  <a:cubicBezTo>
                    <a:pt x="281940" y="0"/>
                    <a:pt x="283845" y="1905"/>
                    <a:pt x="283845" y="4763"/>
                  </a:cubicBezTo>
                  <a:cubicBezTo>
                    <a:pt x="283845" y="6667"/>
                    <a:pt x="281940" y="9525"/>
                    <a:pt x="27908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3" name="图形 457">
              <a:extLst>
                <a:ext uri="{FF2B5EF4-FFF2-40B4-BE49-F238E27FC236}">
                  <a16:creationId xmlns:a16="http://schemas.microsoft.com/office/drawing/2014/main" id="{B582D4D9-B852-4C50-8D0B-C4F27DDFF552}"/>
                </a:ext>
              </a:extLst>
            </p:cNvPr>
            <p:cNvSpPr/>
            <p:nvPr/>
          </p:nvSpPr>
          <p:spPr>
            <a:xfrm>
              <a:off x="6057658" y="5633990"/>
              <a:ext cx="186690" cy="9525"/>
            </a:xfrm>
            <a:custGeom>
              <a:avLst/>
              <a:gdLst>
                <a:gd name="connsiteX0" fmla="*/ 181928 w 186690"/>
                <a:gd name="connsiteY0" fmla="*/ 9525 h 9525"/>
                <a:gd name="connsiteX1" fmla="*/ 4763 w 186690"/>
                <a:gd name="connsiteY1" fmla="*/ 9525 h 9525"/>
                <a:gd name="connsiteX2" fmla="*/ 0 w 186690"/>
                <a:gd name="connsiteY2" fmla="*/ 4763 h 9525"/>
                <a:gd name="connsiteX3" fmla="*/ 4763 w 186690"/>
                <a:gd name="connsiteY3" fmla="*/ 0 h 9525"/>
                <a:gd name="connsiteX4" fmla="*/ 181928 w 186690"/>
                <a:gd name="connsiteY4" fmla="*/ 0 h 9525"/>
                <a:gd name="connsiteX5" fmla="*/ 186690 w 186690"/>
                <a:gd name="connsiteY5" fmla="*/ 4763 h 9525"/>
                <a:gd name="connsiteX6" fmla="*/ 181928 w 186690"/>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90" h="9525">
                  <a:moveTo>
                    <a:pt x="181928" y="9525"/>
                  </a:moveTo>
                  <a:lnTo>
                    <a:pt x="4763" y="9525"/>
                  </a:lnTo>
                  <a:cubicBezTo>
                    <a:pt x="1905" y="9525"/>
                    <a:pt x="0" y="7620"/>
                    <a:pt x="0" y="4763"/>
                  </a:cubicBezTo>
                  <a:cubicBezTo>
                    <a:pt x="0" y="1905"/>
                    <a:pt x="1905" y="0"/>
                    <a:pt x="4763" y="0"/>
                  </a:cubicBezTo>
                  <a:lnTo>
                    <a:pt x="181928" y="0"/>
                  </a:lnTo>
                  <a:cubicBezTo>
                    <a:pt x="184785" y="0"/>
                    <a:pt x="186690" y="1905"/>
                    <a:pt x="186690" y="4763"/>
                  </a:cubicBezTo>
                  <a:cubicBezTo>
                    <a:pt x="186690" y="7620"/>
                    <a:pt x="184785" y="9525"/>
                    <a:pt x="181928"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4" name="图形 457">
              <a:extLst>
                <a:ext uri="{FF2B5EF4-FFF2-40B4-BE49-F238E27FC236}">
                  <a16:creationId xmlns:a16="http://schemas.microsoft.com/office/drawing/2014/main" id="{C80078B4-5EB2-42EF-A75A-D89D5B9E0888}"/>
                </a:ext>
              </a:extLst>
            </p:cNvPr>
            <p:cNvSpPr/>
            <p:nvPr/>
          </p:nvSpPr>
          <p:spPr>
            <a:xfrm>
              <a:off x="5823344" y="6188344"/>
              <a:ext cx="9525" cy="49530"/>
            </a:xfrm>
            <a:custGeom>
              <a:avLst/>
              <a:gdLst>
                <a:gd name="connsiteX0" fmla="*/ 4763 w 9525"/>
                <a:gd name="connsiteY0" fmla="*/ 49530 h 49530"/>
                <a:gd name="connsiteX1" fmla="*/ 0 w 9525"/>
                <a:gd name="connsiteY1" fmla="*/ 44768 h 49530"/>
                <a:gd name="connsiteX2" fmla="*/ 0 w 9525"/>
                <a:gd name="connsiteY2" fmla="*/ 4763 h 49530"/>
                <a:gd name="connsiteX3" fmla="*/ 4763 w 9525"/>
                <a:gd name="connsiteY3" fmla="*/ 0 h 49530"/>
                <a:gd name="connsiteX4" fmla="*/ 9525 w 9525"/>
                <a:gd name="connsiteY4" fmla="*/ 4763 h 49530"/>
                <a:gd name="connsiteX5" fmla="*/ 9525 w 9525"/>
                <a:gd name="connsiteY5" fmla="*/ 44768 h 49530"/>
                <a:gd name="connsiteX6" fmla="*/ 4763 w 9525"/>
                <a:gd name="connsiteY6" fmla="*/ 49530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49530">
                  <a:moveTo>
                    <a:pt x="4763" y="49530"/>
                  </a:moveTo>
                  <a:cubicBezTo>
                    <a:pt x="1905" y="49530"/>
                    <a:pt x="0" y="47625"/>
                    <a:pt x="0" y="44768"/>
                  </a:cubicBezTo>
                  <a:lnTo>
                    <a:pt x="0" y="4763"/>
                  </a:lnTo>
                  <a:cubicBezTo>
                    <a:pt x="0" y="1905"/>
                    <a:pt x="1905" y="0"/>
                    <a:pt x="4763" y="0"/>
                  </a:cubicBezTo>
                  <a:cubicBezTo>
                    <a:pt x="7620" y="0"/>
                    <a:pt x="9525" y="1905"/>
                    <a:pt x="9525" y="4763"/>
                  </a:cubicBezTo>
                  <a:lnTo>
                    <a:pt x="9525" y="44768"/>
                  </a:lnTo>
                  <a:cubicBezTo>
                    <a:pt x="9525" y="46673"/>
                    <a:pt x="7620" y="49530"/>
                    <a:pt x="4763" y="49530"/>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5" name="图形 457">
              <a:extLst>
                <a:ext uri="{FF2B5EF4-FFF2-40B4-BE49-F238E27FC236}">
                  <a16:creationId xmlns:a16="http://schemas.microsoft.com/office/drawing/2014/main" id="{8E191A3C-0119-4A16-AF0C-9593E7BAF1D4}"/>
                </a:ext>
              </a:extLst>
            </p:cNvPr>
            <p:cNvSpPr/>
            <p:nvPr/>
          </p:nvSpPr>
          <p:spPr>
            <a:xfrm>
              <a:off x="5126114" y="5312045"/>
              <a:ext cx="400050" cy="238124"/>
            </a:xfrm>
            <a:custGeom>
              <a:avLst/>
              <a:gdLst>
                <a:gd name="connsiteX0" fmla="*/ 395288 w 400050"/>
                <a:gd name="connsiteY0" fmla="*/ 238125 h 238124"/>
                <a:gd name="connsiteX1" fmla="*/ 4763 w 400050"/>
                <a:gd name="connsiteY1" fmla="*/ 238125 h 238124"/>
                <a:gd name="connsiteX2" fmla="*/ 0 w 400050"/>
                <a:gd name="connsiteY2" fmla="*/ 233362 h 238124"/>
                <a:gd name="connsiteX3" fmla="*/ 0 w 400050"/>
                <a:gd name="connsiteY3" fmla="*/ 4763 h 238124"/>
                <a:gd name="connsiteX4" fmla="*/ 4763 w 400050"/>
                <a:gd name="connsiteY4" fmla="*/ 0 h 238124"/>
                <a:gd name="connsiteX5" fmla="*/ 9525 w 400050"/>
                <a:gd name="connsiteY5" fmla="*/ 4763 h 238124"/>
                <a:gd name="connsiteX6" fmla="*/ 9525 w 400050"/>
                <a:gd name="connsiteY6" fmla="*/ 228600 h 238124"/>
                <a:gd name="connsiteX7" fmla="*/ 395288 w 400050"/>
                <a:gd name="connsiteY7" fmla="*/ 228600 h 238124"/>
                <a:gd name="connsiteX8" fmla="*/ 400050 w 400050"/>
                <a:gd name="connsiteY8" fmla="*/ 233362 h 238124"/>
                <a:gd name="connsiteX9" fmla="*/ 395288 w 400050"/>
                <a:gd name="connsiteY9" fmla="*/ 238125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50" h="238124">
                  <a:moveTo>
                    <a:pt x="395288" y="238125"/>
                  </a:moveTo>
                  <a:lnTo>
                    <a:pt x="4763" y="238125"/>
                  </a:lnTo>
                  <a:cubicBezTo>
                    <a:pt x="1905" y="238125"/>
                    <a:pt x="0" y="236220"/>
                    <a:pt x="0" y="233362"/>
                  </a:cubicBezTo>
                  <a:lnTo>
                    <a:pt x="0" y="4763"/>
                  </a:lnTo>
                  <a:cubicBezTo>
                    <a:pt x="0" y="1905"/>
                    <a:pt x="1905" y="0"/>
                    <a:pt x="4763" y="0"/>
                  </a:cubicBezTo>
                  <a:cubicBezTo>
                    <a:pt x="7620" y="0"/>
                    <a:pt x="9525" y="1905"/>
                    <a:pt x="9525" y="4763"/>
                  </a:cubicBezTo>
                  <a:lnTo>
                    <a:pt x="9525" y="228600"/>
                  </a:lnTo>
                  <a:lnTo>
                    <a:pt x="395288" y="228600"/>
                  </a:lnTo>
                  <a:cubicBezTo>
                    <a:pt x="398145" y="228600"/>
                    <a:pt x="400050" y="230505"/>
                    <a:pt x="400050" y="233362"/>
                  </a:cubicBezTo>
                  <a:cubicBezTo>
                    <a:pt x="400050" y="236220"/>
                    <a:pt x="398145" y="238125"/>
                    <a:pt x="395288" y="2381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6" name="图形 457">
              <a:extLst>
                <a:ext uri="{FF2B5EF4-FFF2-40B4-BE49-F238E27FC236}">
                  <a16:creationId xmlns:a16="http://schemas.microsoft.com/office/drawing/2014/main" id="{517CF7F8-CD47-41B8-A8F2-17BCA4FDFE1B}"/>
                </a:ext>
              </a:extLst>
            </p:cNvPr>
            <p:cNvSpPr/>
            <p:nvPr/>
          </p:nvSpPr>
          <p:spPr>
            <a:xfrm>
              <a:off x="5169571" y="5336452"/>
              <a:ext cx="287416" cy="178474"/>
            </a:xfrm>
            <a:custGeom>
              <a:avLst/>
              <a:gdLst>
                <a:gd name="connsiteX0" fmla="*/ 4167 w 287416"/>
                <a:gd name="connsiteY0" fmla="*/ 178475 h 178474"/>
                <a:gd name="connsiteX1" fmla="*/ 3215 w 287416"/>
                <a:gd name="connsiteY1" fmla="*/ 178475 h 178474"/>
                <a:gd name="connsiteX2" fmla="*/ 357 w 287416"/>
                <a:gd name="connsiteY2" fmla="*/ 172760 h 178474"/>
                <a:gd name="connsiteX3" fmla="*/ 357 w 287416"/>
                <a:gd name="connsiteY3" fmla="*/ 172760 h 178474"/>
                <a:gd name="connsiteX4" fmla="*/ 85130 w 287416"/>
                <a:gd name="connsiteY4" fmla="*/ 74652 h 178474"/>
                <a:gd name="connsiteX5" fmla="*/ 135612 w 287416"/>
                <a:gd name="connsiteY5" fmla="*/ 97512 h 178474"/>
                <a:gd name="connsiteX6" fmla="*/ 177522 w 287416"/>
                <a:gd name="connsiteY6" fmla="*/ 127040 h 178474"/>
                <a:gd name="connsiteX7" fmla="*/ 179427 w 287416"/>
                <a:gd name="connsiteY7" fmla="*/ 127040 h 178474"/>
                <a:gd name="connsiteX8" fmla="*/ 278487 w 287416"/>
                <a:gd name="connsiteY8" fmla="*/ 3215 h 178474"/>
                <a:gd name="connsiteX9" fmla="*/ 284202 w 287416"/>
                <a:gd name="connsiteY9" fmla="*/ 357 h 178474"/>
                <a:gd name="connsiteX10" fmla="*/ 287060 w 287416"/>
                <a:gd name="connsiteY10" fmla="*/ 6072 h 178474"/>
                <a:gd name="connsiteX11" fmla="*/ 179427 w 287416"/>
                <a:gd name="connsiteY11" fmla="*/ 135612 h 178474"/>
                <a:gd name="connsiteX12" fmla="*/ 177522 w 287416"/>
                <a:gd name="connsiteY12" fmla="*/ 135612 h 178474"/>
                <a:gd name="connsiteX13" fmla="*/ 127040 w 287416"/>
                <a:gd name="connsiteY13" fmla="*/ 101322 h 178474"/>
                <a:gd name="connsiteX14" fmla="*/ 87987 w 287416"/>
                <a:gd name="connsiteY14" fmla="*/ 82272 h 178474"/>
                <a:gd name="connsiteX15" fmla="*/ 9882 w 287416"/>
                <a:gd name="connsiteY15" fmla="*/ 174665 h 178474"/>
                <a:gd name="connsiteX16" fmla="*/ 4167 w 287416"/>
                <a:gd name="connsiteY16" fmla="*/ 178475 h 17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416" h="178474">
                  <a:moveTo>
                    <a:pt x="4167" y="178475"/>
                  </a:moveTo>
                  <a:cubicBezTo>
                    <a:pt x="4167" y="178475"/>
                    <a:pt x="3215" y="178475"/>
                    <a:pt x="3215" y="178475"/>
                  </a:cubicBezTo>
                  <a:cubicBezTo>
                    <a:pt x="357" y="177522"/>
                    <a:pt x="-595" y="174665"/>
                    <a:pt x="357" y="172760"/>
                  </a:cubicBezTo>
                  <a:lnTo>
                    <a:pt x="357" y="172760"/>
                  </a:lnTo>
                  <a:cubicBezTo>
                    <a:pt x="1310" y="168950"/>
                    <a:pt x="26075" y="89892"/>
                    <a:pt x="85130" y="74652"/>
                  </a:cubicBezTo>
                  <a:cubicBezTo>
                    <a:pt x="117515" y="66080"/>
                    <a:pt x="127040" y="82272"/>
                    <a:pt x="135612" y="97512"/>
                  </a:cubicBezTo>
                  <a:cubicBezTo>
                    <a:pt x="144185" y="112752"/>
                    <a:pt x="150852" y="126087"/>
                    <a:pt x="177522" y="127040"/>
                  </a:cubicBezTo>
                  <a:lnTo>
                    <a:pt x="179427" y="127040"/>
                  </a:lnTo>
                  <a:cubicBezTo>
                    <a:pt x="234672" y="127040"/>
                    <a:pt x="277535" y="5120"/>
                    <a:pt x="278487" y="3215"/>
                  </a:cubicBezTo>
                  <a:cubicBezTo>
                    <a:pt x="279440" y="357"/>
                    <a:pt x="282297" y="-595"/>
                    <a:pt x="284202" y="357"/>
                  </a:cubicBezTo>
                  <a:cubicBezTo>
                    <a:pt x="287060" y="1310"/>
                    <a:pt x="288012" y="4167"/>
                    <a:pt x="287060" y="6072"/>
                  </a:cubicBezTo>
                  <a:cubicBezTo>
                    <a:pt x="285155" y="11787"/>
                    <a:pt x="241340" y="135612"/>
                    <a:pt x="179427" y="135612"/>
                  </a:cubicBezTo>
                  <a:lnTo>
                    <a:pt x="177522" y="135612"/>
                  </a:lnTo>
                  <a:cubicBezTo>
                    <a:pt x="145137" y="133707"/>
                    <a:pt x="135612" y="116562"/>
                    <a:pt x="127040" y="101322"/>
                  </a:cubicBezTo>
                  <a:cubicBezTo>
                    <a:pt x="118467" y="86082"/>
                    <a:pt x="113705" y="75605"/>
                    <a:pt x="87987" y="82272"/>
                  </a:cubicBezTo>
                  <a:cubicBezTo>
                    <a:pt x="34647" y="96560"/>
                    <a:pt x="10835" y="173712"/>
                    <a:pt x="9882" y="174665"/>
                  </a:cubicBezTo>
                  <a:cubicBezTo>
                    <a:pt x="7977" y="177522"/>
                    <a:pt x="6072" y="178475"/>
                    <a:pt x="4167" y="17847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7" name="图形 457">
              <a:extLst>
                <a:ext uri="{FF2B5EF4-FFF2-40B4-BE49-F238E27FC236}">
                  <a16:creationId xmlns:a16="http://schemas.microsoft.com/office/drawing/2014/main" id="{2E44AD1B-1A5C-4372-87A9-A97DBC9FEFF3}"/>
                </a:ext>
              </a:extLst>
            </p:cNvPr>
            <p:cNvSpPr/>
            <p:nvPr/>
          </p:nvSpPr>
          <p:spPr>
            <a:xfrm>
              <a:off x="6090044" y="6090237"/>
              <a:ext cx="169544" cy="169545"/>
            </a:xfrm>
            <a:custGeom>
              <a:avLst/>
              <a:gdLst>
                <a:gd name="connsiteX0" fmla="*/ 84772 w 169544"/>
                <a:gd name="connsiteY0" fmla="*/ 169545 h 169545"/>
                <a:gd name="connsiteX1" fmla="*/ 0 w 169544"/>
                <a:gd name="connsiteY1" fmla="*/ 84772 h 169545"/>
                <a:gd name="connsiteX2" fmla="*/ 84772 w 169544"/>
                <a:gd name="connsiteY2" fmla="*/ 0 h 169545"/>
                <a:gd name="connsiteX3" fmla="*/ 169545 w 169544"/>
                <a:gd name="connsiteY3" fmla="*/ 84772 h 169545"/>
                <a:gd name="connsiteX4" fmla="*/ 169545 w 169544"/>
                <a:gd name="connsiteY4" fmla="*/ 84772 h 169545"/>
                <a:gd name="connsiteX5" fmla="*/ 84772 w 169544"/>
                <a:gd name="connsiteY5" fmla="*/ 169545 h 169545"/>
                <a:gd name="connsiteX6" fmla="*/ 84772 w 169544"/>
                <a:gd name="connsiteY6" fmla="*/ 9525 h 169545"/>
                <a:gd name="connsiteX7" fmla="*/ 9525 w 169544"/>
                <a:gd name="connsiteY7" fmla="*/ 84772 h 169545"/>
                <a:gd name="connsiteX8" fmla="*/ 84772 w 169544"/>
                <a:gd name="connsiteY8" fmla="*/ 160020 h 169545"/>
                <a:gd name="connsiteX9" fmla="*/ 160020 w 169544"/>
                <a:gd name="connsiteY9" fmla="*/ 84772 h 169545"/>
                <a:gd name="connsiteX10" fmla="*/ 160020 w 169544"/>
                <a:gd name="connsiteY10" fmla="*/ 84772 h 169545"/>
                <a:gd name="connsiteX11" fmla="*/ 84772 w 169544"/>
                <a:gd name="connsiteY11" fmla="*/ 9525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544" h="169545">
                  <a:moveTo>
                    <a:pt x="84772" y="169545"/>
                  </a:moveTo>
                  <a:cubicBezTo>
                    <a:pt x="38100" y="169545"/>
                    <a:pt x="0" y="131445"/>
                    <a:pt x="0" y="84772"/>
                  </a:cubicBezTo>
                  <a:cubicBezTo>
                    <a:pt x="0" y="38100"/>
                    <a:pt x="38100" y="0"/>
                    <a:pt x="84772" y="0"/>
                  </a:cubicBezTo>
                  <a:cubicBezTo>
                    <a:pt x="131445" y="0"/>
                    <a:pt x="169545" y="38100"/>
                    <a:pt x="169545" y="84772"/>
                  </a:cubicBezTo>
                  <a:cubicBezTo>
                    <a:pt x="169545" y="84772"/>
                    <a:pt x="169545" y="84772"/>
                    <a:pt x="169545" y="84772"/>
                  </a:cubicBezTo>
                  <a:cubicBezTo>
                    <a:pt x="169545" y="131445"/>
                    <a:pt x="131445" y="169545"/>
                    <a:pt x="84772" y="169545"/>
                  </a:cubicBezTo>
                  <a:close/>
                  <a:moveTo>
                    <a:pt x="84772" y="9525"/>
                  </a:moveTo>
                  <a:cubicBezTo>
                    <a:pt x="42863" y="9525"/>
                    <a:pt x="9525" y="42863"/>
                    <a:pt x="9525" y="84772"/>
                  </a:cubicBezTo>
                  <a:cubicBezTo>
                    <a:pt x="9525" y="126682"/>
                    <a:pt x="42863" y="160020"/>
                    <a:pt x="84772" y="160020"/>
                  </a:cubicBezTo>
                  <a:cubicBezTo>
                    <a:pt x="126682" y="160020"/>
                    <a:pt x="160020" y="126682"/>
                    <a:pt x="160020" y="84772"/>
                  </a:cubicBezTo>
                  <a:cubicBezTo>
                    <a:pt x="160020" y="84772"/>
                    <a:pt x="160020" y="84772"/>
                    <a:pt x="160020" y="84772"/>
                  </a:cubicBezTo>
                  <a:cubicBezTo>
                    <a:pt x="160020" y="42863"/>
                    <a:pt x="126682" y="9525"/>
                    <a:pt x="84772"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8" name="图形 457">
              <a:extLst>
                <a:ext uri="{FF2B5EF4-FFF2-40B4-BE49-F238E27FC236}">
                  <a16:creationId xmlns:a16="http://schemas.microsoft.com/office/drawing/2014/main" id="{49F1B800-654C-4270-8360-8D7AA00BF368}"/>
                </a:ext>
              </a:extLst>
            </p:cNvPr>
            <p:cNvSpPr/>
            <p:nvPr/>
          </p:nvSpPr>
          <p:spPr>
            <a:xfrm>
              <a:off x="6170054" y="6090237"/>
              <a:ext cx="75333" cy="134302"/>
            </a:xfrm>
            <a:custGeom>
              <a:avLst/>
              <a:gdLst>
                <a:gd name="connsiteX0" fmla="*/ 70485 w 75333"/>
                <a:gd name="connsiteY0" fmla="*/ 134302 h 134302"/>
                <a:gd name="connsiteX1" fmla="*/ 67628 w 75333"/>
                <a:gd name="connsiteY1" fmla="*/ 133350 h 134302"/>
                <a:gd name="connsiteX2" fmla="*/ 1905 w 75333"/>
                <a:gd name="connsiteY2" fmla="*/ 88582 h 134302"/>
                <a:gd name="connsiteX3" fmla="*/ 0 w 75333"/>
                <a:gd name="connsiteY3" fmla="*/ 84772 h 134302"/>
                <a:gd name="connsiteX4" fmla="*/ 0 w 75333"/>
                <a:gd name="connsiteY4" fmla="*/ 4763 h 134302"/>
                <a:gd name="connsiteX5" fmla="*/ 4763 w 75333"/>
                <a:gd name="connsiteY5" fmla="*/ 0 h 134302"/>
                <a:gd name="connsiteX6" fmla="*/ 9525 w 75333"/>
                <a:gd name="connsiteY6" fmla="*/ 4763 h 134302"/>
                <a:gd name="connsiteX7" fmla="*/ 9525 w 75333"/>
                <a:gd name="connsiteY7" fmla="*/ 81915 h 134302"/>
                <a:gd name="connsiteX8" fmla="*/ 73342 w 75333"/>
                <a:gd name="connsiteY8" fmla="*/ 125730 h 134302"/>
                <a:gd name="connsiteX9" fmla="*/ 74295 w 75333"/>
                <a:gd name="connsiteY9" fmla="*/ 132397 h 134302"/>
                <a:gd name="connsiteX10" fmla="*/ 70485 w 75333"/>
                <a:gd name="connsiteY10" fmla="*/ 134302 h 134302"/>
                <a:gd name="connsiteX11" fmla="*/ 70485 w 75333"/>
                <a:gd name="connsiteY11" fmla="*/ 134302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33" h="134302">
                  <a:moveTo>
                    <a:pt x="70485" y="134302"/>
                  </a:moveTo>
                  <a:cubicBezTo>
                    <a:pt x="69533" y="134302"/>
                    <a:pt x="68580" y="134302"/>
                    <a:pt x="67628" y="133350"/>
                  </a:cubicBezTo>
                  <a:lnTo>
                    <a:pt x="1905" y="88582"/>
                  </a:lnTo>
                  <a:cubicBezTo>
                    <a:pt x="953" y="87630"/>
                    <a:pt x="0" y="86677"/>
                    <a:pt x="0" y="84772"/>
                  </a:cubicBezTo>
                  <a:lnTo>
                    <a:pt x="0" y="4763"/>
                  </a:lnTo>
                  <a:cubicBezTo>
                    <a:pt x="0" y="1905"/>
                    <a:pt x="1905" y="0"/>
                    <a:pt x="4763" y="0"/>
                  </a:cubicBezTo>
                  <a:cubicBezTo>
                    <a:pt x="7620" y="0"/>
                    <a:pt x="9525" y="1905"/>
                    <a:pt x="9525" y="4763"/>
                  </a:cubicBezTo>
                  <a:lnTo>
                    <a:pt x="9525" y="81915"/>
                  </a:lnTo>
                  <a:lnTo>
                    <a:pt x="73342" y="125730"/>
                  </a:lnTo>
                  <a:cubicBezTo>
                    <a:pt x="75247" y="127635"/>
                    <a:pt x="76200" y="130492"/>
                    <a:pt x="74295" y="132397"/>
                  </a:cubicBezTo>
                  <a:cubicBezTo>
                    <a:pt x="74295" y="134302"/>
                    <a:pt x="72390" y="134302"/>
                    <a:pt x="70485" y="134302"/>
                  </a:cubicBezTo>
                  <a:lnTo>
                    <a:pt x="70485" y="134302"/>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99" name="图形 457">
              <a:extLst>
                <a:ext uri="{FF2B5EF4-FFF2-40B4-BE49-F238E27FC236}">
                  <a16:creationId xmlns:a16="http://schemas.microsoft.com/office/drawing/2014/main" id="{F9C089D8-46B9-42C3-A8AA-6D006F1288FD}"/>
                </a:ext>
              </a:extLst>
            </p:cNvPr>
            <p:cNvSpPr/>
            <p:nvPr/>
          </p:nvSpPr>
          <p:spPr>
            <a:xfrm>
              <a:off x="6095511" y="6169999"/>
              <a:ext cx="85268" cy="26917"/>
            </a:xfrm>
            <a:custGeom>
              <a:avLst/>
              <a:gdLst>
                <a:gd name="connsiteX0" fmla="*/ 5010 w 85268"/>
                <a:gd name="connsiteY0" fmla="*/ 26918 h 26917"/>
                <a:gd name="connsiteX1" fmla="*/ 248 w 85268"/>
                <a:gd name="connsiteY1" fmla="*/ 23108 h 26917"/>
                <a:gd name="connsiteX2" fmla="*/ 4058 w 85268"/>
                <a:gd name="connsiteY2" fmla="*/ 17393 h 26917"/>
                <a:gd name="connsiteX3" fmla="*/ 4058 w 85268"/>
                <a:gd name="connsiteY3" fmla="*/ 17393 h 26917"/>
                <a:gd name="connsiteX4" fmla="*/ 79305 w 85268"/>
                <a:gd name="connsiteY4" fmla="*/ 248 h 26917"/>
                <a:gd name="connsiteX5" fmla="*/ 85020 w 85268"/>
                <a:gd name="connsiteY5" fmla="*/ 4058 h 26917"/>
                <a:gd name="connsiteX6" fmla="*/ 81210 w 85268"/>
                <a:gd name="connsiteY6" fmla="*/ 9773 h 26917"/>
                <a:gd name="connsiteX7" fmla="*/ 5963 w 85268"/>
                <a:gd name="connsiteY7" fmla="*/ 26918 h 26917"/>
                <a:gd name="connsiteX8" fmla="*/ 5010 w 85268"/>
                <a:gd name="connsiteY8" fmla="*/ 26918 h 2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68" h="26917">
                  <a:moveTo>
                    <a:pt x="5010" y="26918"/>
                  </a:moveTo>
                  <a:cubicBezTo>
                    <a:pt x="3105" y="26918"/>
                    <a:pt x="1200" y="25013"/>
                    <a:pt x="248" y="23108"/>
                  </a:cubicBezTo>
                  <a:cubicBezTo>
                    <a:pt x="-705" y="20250"/>
                    <a:pt x="1200" y="18345"/>
                    <a:pt x="4058" y="17393"/>
                  </a:cubicBezTo>
                  <a:cubicBezTo>
                    <a:pt x="4058" y="17393"/>
                    <a:pt x="4058" y="17393"/>
                    <a:pt x="4058" y="17393"/>
                  </a:cubicBezTo>
                  <a:lnTo>
                    <a:pt x="79305" y="248"/>
                  </a:lnTo>
                  <a:cubicBezTo>
                    <a:pt x="82163" y="-705"/>
                    <a:pt x="85020" y="1200"/>
                    <a:pt x="85020" y="4058"/>
                  </a:cubicBezTo>
                  <a:cubicBezTo>
                    <a:pt x="85973" y="6915"/>
                    <a:pt x="84068" y="9773"/>
                    <a:pt x="81210" y="9773"/>
                  </a:cubicBezTo>
                  <a:lnTo>
                    <a:pt x="5963" y="26918"/>
                  </a:lnTo>
                  <a:lnTo>
                    <a:pt x="5010" y="26918"/>
                  </a:ln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0" name="图形 457">
              <a:extLst>
                <a:ext uri="{FF2B5EF4-FFF2-40B4-BE49-F238E27FC236}">
                  <a16:creationId xmlns:a16="http://schemas.microsoft.com/office/drawing/2014/main" id="{9C74E32C-2BB8-4A59-81F3-F33A0438B64B}"/>
                </a:ext>
              </a:extLst>
            </p:cNvPr>
            <p:cNvSpPr/>
            <p:nvPr/>
          </p:nvSpPr>
          <p:spPr>
            <a:xfrm>
              <a:off x="5298516" y="6178819"/>
              <a:ext cx="123825" cy="9525"/>
            </a:xfrm>
            <a:custGeom>
              <a:avLst/>
              <a:gdLst>
                <a:gd name="connsiteX0" fmla="*/ 119063 w 123825"/>
                <a:gd name="connsiteY0" fmla="*/ 9525 h 9525"/>
                <a:gd name="connsiteX1" fmla="*/ 4763 w 123825"/>
                <a:gd name="connsiteY1" fmla="*/ 9525 h 9525"/>
                <a:gd name="connsiteX2" fmla="*/ 0 w 123825"/>
                <a:gd name="connsiteY2" fmla="*/ 4763 h 9525"/>
                <a:gd name="connsiteX3" fmla="*/ 4763 w 123825"/>
                <a:gd name="connsiteY3" fmla="*/ 0 h 9525"/>
                <a:gd name="connsiteX4" fmla="*/ 119063 w 123825"/>
                <a:gd name="connsiteY4" fmla="*/ 0 h 9525"/>
                <a:gd name="connsiteX5" fmla="*/ 123825 w 123825"/>
                <a:gd name="connsiteY5" fmla="*/ 4763 h 9525"/>
                <a:gd name="connsiteX6" fmla="*/ 119063 w 12382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9525">
                  <a:moveTo>
                    <a:pt x="119063" y="9525"/>
                  </a:moveTo>
                  <a:lnTo>
                    <a:pt x="4763" y="9525"/>
                  </a:lnTo>
                  <a:cubicBezTo>
                    <a:pt x="1905" y="9525"/>
                    <a:pt x="0" y="7620"/>
                    <a:pt x="0" y="4763"/>
                  </a:cubicBezTo>
                  <a:cubicBezTo>
                    <a:pt x="0" y="1905"/>
                    <a:pt x="1905" y="0"/>
                    <a:pt x="4763" y="0"/>
                  </a:cubicBezTo>
                  <a:lnTo>
                    <a:pt x="119063" y="0"/>
                  </a:lnTo>
                  <a:cubicBezTo>
                    <a:pt x="121920" y="0"/>
                    <a:pt x="123825" y="1905"/>
                    <a:pt x="123825" y="4763"/>
                  </a:cubicBezTo>
                  <a:cubicBezTo>
                    <a:pt x="123825" y="7620"/>
                    <a:pt x="121920" y="9525"/>
                    <a:pt x="119063"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1" name="图形 457">
              <a:extLst>
                <a:ext uri="{FF2B5EF4-FFF2-40B4-BE49-F238E27FC236}">
                  <a16:creationId xmlns:a16="http://schemas.microsoft.com/office/drawing/2014/main" id="{72C72FF2-D283-4244-B99C-091A40E1CDCE}"/>
                </a:ext>
              </a:extLst>
            </p:cNvPr>
            <p:cNvSpPr/>
            <p:nvPr/>
          </p:nvSpPr>
          <p:spPr>
            <a:xfrm>
              <a:off x="5298516" y="6228350"/>
              <a:ext cx="81914" cy="9525"/>
            </a:xfrm>
            <a:custGeom>
              <a:avLst/>
              <a:gdLst>
                <a:gd name="connsiteX0" fmla="*/ 77152 w 81914"/>
                <a:gd name="connsiteY0" fmla="*/ 9525 h 9525"/>
                <a:gd name="connsiteX1" fmla="*/ 4763 w 81914"/>
                <a:gd name="connsiteY1" fmla="*/ 9525 h 9525"/>
                <a:gd name="connsiteX2" fmla="*/ 0 w 81914"/>
                <a:gd name="connsiteY2" fmla="*/ 4763 h 9525"/>
                <a:gd name="connsiteX3" fmla="*/ 4763 w 81914"/>
                <a:gd name="connsiteY3" fmla="*/ 0 h 9525"/>
                <a:gd name="connsiteX4" fmla="*/ 77152 w 81914"/>
                <a:gd name="connsiteY4" fmla="*/ 0 h 9525"/>
                <a:gd name="connsiteX5" fmla="*/ 81915 w 81914"/>
                <a:gd name="connsiteY5" fmla="*/ 4763 h 9525"/>
                <a:gd name="connsiteX6" fmla="*/ 77152 w 8191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4" h="9525">
                  <a:moveTo>
                    <a:pt x="77152" y="9525"/>
                  </a:moveTo>
                  <a:lnTo>
                    <a:pt x="4763" y="9525"/>
                  </a:lnTo>
                  <a:cubicBezTo>
                    <a:pt x="1905" y="9525"/>
                    <a:pt x="0" y="7620"/>
                    <a:pt x="0" y="4763"/>
                  </a:cubicBezTo>
                  <a:cubicBezTo>
                    <a:pt x="0" y="1905"/>
                    <a:pt x="1905" y="0"/>
                    <a:pt x="4763" y="0"/>
                  </a:cubicBezTo>
                  <a:lnTo>
                    <a:pt x="77152" y="0"/>
                  </a:lnTo>
                  <a:cubicBezTo>
                    <a:pt x="80010" y="0"/>
                    <a:pt x="81915" y="1905"/>
                    <a:pt x="81915" y="4763"/>
                  </a:cubicBezTo>
                  <a:cubicBezTo>
                    <a:pt x="81915" y="6667"/>
                    <a:pt x="80010" y="9525"/>
                    <a:pt x="77152" y="9525"/>
                  </a:cubicBezTo>
                  <a:close/>
                </a:path>
              </a:pathLst>
            </a:custGeom>
            <a:solidFill>
              <a:srgbClr val="D1D3D4"/>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2" name="图形 457">
              <a:extLst>
                <a:ext uri="{FF2B5EF4-FFF2-40B4-BE49-F238E27FC236}">
                  <a16:creationId xmlns:a16="http://schemas.microsoft.com/office/drawing/2014/main" id="{CB2EB1B4-CF96-400A-AFBD-CF644C27CC59}"/>
                </a:ext>
              </a:extLst>
            </p:cNvPr>
            <p:cNvSpPr/>
            <p:nvPr/>
          </p:nvSpPr>
          <p:spPr>
            <a:xfrm>
              <a:off x="6435247" y="5196732"/>
              <a:ext cx="414549" cy="374523"/>
            </a:xfrm>
            <a:custGeom>
              <a:avLst/>
              <a:gdLst>
                <a:gd name="connsiteX0" fmla="*/ 99614 w 414549"/>
                <a:gd name="connsiteY0" fmla="*/ 349627 h 374523"/>
                <a:gd name="connsiteX1" fmla="*/ 82469 w 414549"/>
                <a:gd name="connsiteY1" fmla="*/ 310575 h 374523"/>
                <a:gd name="connsiteX2" fmla="*/ 43417 w 414549"/>
                <a:gd name="connsiteY2" fmla="*/ 292477 h 374523"/>
                <a:gd name="connsiteX3" fmla="*/ 37702 w 414549"/>
                <a:gd name="connsiteY3" fmla="*/ 246757 h 374523"/>
                <a:gd name="connsiteX4" fmla="*/ 6269 w 414549"/>
                <a:gd name="connsiteY4" fmla="*/ 157222 h 374523"/>
                <a:gd name="connsiteX5" fmla="*/ 43417 w 414549"/>
                <a:gd name="connsiteY5" fmla="*/ 123885 h 374523"/>
                <a:gd name="connsiteX6" fmla="*/ 34844 w 414549"/>
                <a:gd name="connsiteY6" fmla="*/ 113407 h 374523"/>
                <a:gd name="connsiteX7" fmla="*/ 70087 w 414549"/>
                <a:gd name="connsiteY7" fmla="*/ 37207 h 374523"/>
                <a:gd name="connsiteX8" fmla="*/ 157717 w 414549"/>
                <a:gd name="connsiteY8" fmla="*/ 34350 h 374523"/>
                <a:gd name="connsiteX9" fmla="*/ 165337 w 414549"/>
                <a:gd name="connsiteY9" fmla="*/ 13395 h 374523"/>
                <a:gd name="connsiteX10" fmla="*/ 187244 w 414549"/>
                <a:gd name="connsiteY10" fmla="*/ 4822 h 374523"/>
                <a:gd name="connsiteX11" fmla="*/ 303449 w 414549"/>
                <a:gd name="connsiteY11" fmla="*/ 13395 h 374523"/>
                <a:gd name="connsiteX12" fmla="*/ 338692 w 414549"/>
                <a:gd name="connsiteY12" fmla="*/ 52447 h 374523"/>
                <a:gd name="connsiteX13" fmla="*/ 405367 w 414549"/>
                <a:gd name="connsiteY13" fmla="*/ 100072 h 374523"/>
                <a:gd name="connsiteX14" fmla="*/ 393937 w 414549"/>
                <a:gd name="connsiteY14" fmla="*/ 145792 h 374523"/>
                <a:gd name="connsiteX15" fmla="*/ 395842 w 414549"/>
                <a:gd name="connsiteY15" fmla="*/ 241042 h 374523"/>
                <a:gd name="connsiteX16" fmla="*/ 362504 w 414549"/>
                <a:gd name="connsiteY16" fmla="*/ 260092 h 374523"/>
                <a:gd name="connsiteX17" fmla="*/ 372029 w 414549"/>
                <a:gd name="connsiteY17" fmla="*/ 263902 h 374523"/>
                <a:gd name="connsiteX18" fmla="*/ 335834 w 414549"/>
                <a:gd name="connsiteY18" fmla="*/ 342960 h 374523"/>
                <a:gd name="connsiteX19" fmla="*/ 247252 w 414549"/>
                <a:gd name="connsiteY19" fmla="*/ 340102 h 374523"/>
                <a:gd name="connsiteX20" fmla="*/ 222487 w 414549"/>
                <a:gd name="connsiteY20" fmla="*/ 372487 h 374523"/>
                <a:gd name="connsiteX21" fmla="*/ 177719 w 414549"/>
                <a:gd name="connsiteY21" fmla="*/ 371535 h 374523"/>
                <a:gd name="connsiteX22" fmla="*/ 135809 w 414549"/>
                <a:gd name="connsiteY22" fmla="*/ 357247 h 374523"/>
                <a:gd name="connsiteX23" fmla="*/ 99614 w 414549"/>
                <a:gd name="connsiteY23" fmla="*/ 349627 h 37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549" h="374523">
                  <a:moveTo>
                    <a:pt x="99614" y="349627"/>
                  </a:moveTo>
                  <a:cubicBezTo>
                    <a:pt x="87232" y="341055"/>
                    <a:pt x="80564" y="325815"/>
                    <a:pt x="82469" y="310575"/>
                  </a:cubicBezTo>
                  <a:cubicBezTo>
                    <a:pt x="67229" y="314385"/>
                    <a:pt x="51037" y="306765"/>
                    <a:pt x="43417" y="292477"/>
                  </a:cubicBezTo>
                  <a:cubicBezTo>
                    <a:pt x="36749" y="278190"/>
                    <a:pt x="34844" y="261997"/>
                    <a:pt x="37702" y="246757"/>
                  </a:cubicBezTo>
                  <a:cubicBezTo>
                    <a:pt x="4364" y="230565"/>
                    <a:pt x="-8971" y="190560"/>
                    <a:pt x="6269" y="157222"/>
                  </a:cubicBezTo>
                  <a:cubicBezTo>
                    <a:pt x="13889" y="141982"/>
                    <a:pt x="27224" y="129600"/>
                    <a:pt x="43417" y="123885"/>
                  </a:cubicBezTo>
                  <a:cubicBezTo>
                    <a:pt x="39607" y="121980"/>
                    <a:pt x="35797" y="118170"/>
                    <a:pt x="34844" y="113407"/>
                  </a:cubicBezTo>
                  <a:cubicBezTo>
                    <a:pt x="26272" y="84832"/>
                    <a:pt x="43417" y="51495"/>
                    <a:pt x="70087" y="37207"/>
                  </a:cubicBezTo>
                  <a:cubicBezTo>
                    <a:pt x="97709" y="23872"/>
                    <a:pt x="129142" y="22920"/>
                    <a:pt x="157717" y="34350"/>
                  </a:cubicBezTo>
                  <a:cubicBezTo>
                    <a:pt x="155812" y="26730"/>
                    <a:pt x="159622" y="18157"/>
                    <a:pt x="165337" y="13395"/>
                  </a:cubicBezTo>
                  <a:cubicBezTo>
                    <a:pt x="172004" y="8632"/>
                    <a:pt x="178672" y="5775"/>
                    <a:pt x="187244" y="4822"/>
                  </a:cubicBezTo>
                  <a:cubicBezTo>
                    <a:pt x="226297" y="-3750"/>
                    <a:pt x="266302" y="-893"/>
                    <a:pt x="303449" y="13395"/>
                  </a:cubicBezTo>
                  <a:cubicBezTo>
                    <a:pt x="321547" y="20062"/>
                    <a:pt x="340597" y="33397"/>
                    <a:pt x="338692" y="52447"/>
                  </a:cubicBezTo>
                  <a:cubicBezTo>
                    <a:pt x="370124" y="46732"/>
                    <a:pt x="400604" y="68640"/>
                    <a:pt x="405367" y="100072"/>
                  </a:cubicBezTo>
                  <a:cubicBezTo>
                    <a:pt x="408224" y="116265"/>
                    <a:pt x="403462" y="132457"/>
                    <a:pt x="393937" y="145792"/>
                  </a:cubicBezTo>
                  <a:cubicBezTo>
                    <a:pt x="420607" y="171510"/>
                    <a:pt x="421559" y="214372"/>
                    <a:pt x="395842" y="241042"/>
                  </a:cubicBezTo>
                  <a:cubicBezTo>
                    <a:pt x="387269" y="250567"/>
                    <a:pt x="375839" y="257235"/>
                    <a:pt x="362504" y="260092"/>
                  </a:cubicBezTo>
                  <a:cubicBezTo>
                    <a:pt x="363457" y="255330"/>
                    <a:pt x="370124" y="259140"/>
                    <a:pt x="372029" y="263902"/>
                  </a:cubicBezTo>
                  <a:cubicBezTo>
                    <a:pt x="383459" y="292477"/>
                    <a:pt x="362504" y="326767"/>
                    <a:pt x="335834" y="342960"/>
                  </a:cubicBezTo>
                  <a:cubicBezTo>
                    <a:pt x="309164" y="359152"/>
                    <a:pt x="269159" y="362010"/>
                    <a:pt x="247252" y="340102"/>
                  </a:cubicBezTo>
                  <a:cubicBezTo>
                    <a:pt x="247252" y="355342"/>
                    <a:pt x="236774" y="368677"/>
                    <a:pt x="222487" y="372487"/>
                  </a:cubicBezTo>
                  <a:cubicBezTo>
                    <a:pt x="208199" y="375345"/>
                    <a:pt x="192959" y="375345"/>
                    <a:pt x="177719" y="371535"/>
                  </a:cubicBezTo>
                  <a:cubicBezTo>
                    <a:pt x="163432" y="368677"/>
                    <a:pt x="150097" y="361057"/>
                    <a:pt x="135809" y="357247"/>
                  </a:cubicBezTo>
                  <a:cubicBezTo>
                    <a:pt x="124379" y="354390"/>
                    <a:pt x="111997" y="358200"/>
                    <a:pt x="99614" y="34962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3" name="图形 457">
              <a:extLst>
                <a:ext uri="{FF2B5EF4-FFF2-40B4-BE49-F238E27FC236}">
                  <a16:creationId xmlns:a16="http://schemas.microsoft.com/office/drawing/2014/main" id="{6DA76279-F558-416D-95C5-2E6F3C4D1D14}"/>
                </a:ext>
              </a:extLst>
            </p:cNvPr>
            <p:cNvSpPr/>
            <p:nvPr/>
          </p:nvSpPr>
          <p:spPr>
            <a:xfrm>
              <a:off x="6429938" y="5192922"/>
              <a:ext cx="426072" cy="382964"/>
            </a:xfrm>
            <a:custGeom>
              <a:avLst/>
              <a:gdLst>
                <a:gd name="connsiteX0" fmla="*/ 211603 w 426072"/>
                <a:gd name="connsiteY0" fmla="*/ 382965 h 382964"/>
                <a:gd name="connsiteX1" fmla="*/ 183028 w 426072"/>
                <a:gd name="connsiteY1" fmla="*/ 379155 h 382964"/>
                <a:gd name="connsiteX2" fmla="*/ 160168 w 426072"/>
                <a:gd name="connsiteY2" fmla="*/ 371535 h 382964"/>
                <a:gd name="connsiteX3" fmla="*/ 141118 w 426072"/>
                <a:gd name="connsiteY3" fmla="*/ 364867 h 382964"/>
                <a:gd name="connsiteX4" fmla="*/ 127783 w 426072"/>
                <a:gd name="connsiteY4" fmla="*/ 363915 h 382964"/>
                <a:gd name="connsiteX5" fmla="*/ 101113 w 426072"/>
                <a:gd name="connsiteY5" fmla="*/ 357247 h 382964"/>
                <a:gd name="connsiteX6" fmla="*/ 101113 w 426072"/>
                <a:gd name="connsiteY6" fmla="*/ 357247 h 382964"/>
                <a:gd name="connsiteX7" fmla="*/ 82063 w 426072"/>
                <a:gd name="connsiteY7" fmla="*/ 320100 h 382964"/>
                <a:gd name="connsiteX8" fmla="*/ 43963 w 426072"/>
                <a:gd name="connsiteY8" fmla="*/ 298192 h 382964"/>
                <a:gd name="connsiteX9" fmla="*/ 37296 w 426072"/>
                <a:gd name="connsiteY9" fmla="*/ 253425 h 382964"/>
                <a:gd name="connsiteX10" fmla="*/ 8721 w 426072"/>
                <a:gd name="connsiteY10" fmla="*/ 156270 h 382964"/>
                <a:gd name="connsiteX11" fmla="*/ 39200 w 426072"/>
                <a:gd name="connsiteY11" fmla="*/ 126742 h 382964"/>
                <a:gd name="connsiteX12" fmla="*/ 35391 w 426072"/>
                <a:gd name="connsiteY12" fmla="*/ 119122 h 382964"/>
                <a:gd name="connsiteX13" fmla="*/ 72538 w 426072"/>
                <a:gd name="connsiteY13" fmla="*/ 37207 h 382964"/>
                <a:gd name="connsiteX14" fmla="*/ 157311 w 426072"/>
                <a:gd name="connsiteY14" fmla="*/ 31492 h 382964"/>
                <a:gd name="connsiteX15" fmla="*/ 167788 w 426072"/>
                <a:gd name="connsiteY15" fmla="*/ 14347 h 382964"/>
                <a:gd name="connsiteX16" fmla="*/ 191601 w 426072"/>
                <a:gd name="connsiteY16" fmla="*/ 4822 h 382964"/>
                <a:gd name="connsiteX17" fmla="*/ 310663 w 426072"/>
                <a:gd name="connsiteY17" fmla="*/ 13395 h 382964"/>
                <a:gd name="connsiteX18" fmla="*/ 349716 w 426072"/>
                <a:gd name="connsiteY18" fmla="*/ 51495 h 382964"/>
                <a:gd name="connsiteX19" fmla="*/ 417343 w 426072"/>
                <a:gd name="connsiteY19" fmla="*/ 109597 h 382964"/>
                <a:gd name="connsiteX20" fmla="*/ 406866 w 426072"/>
                <a:gd name="connsiteY20" fmla="*/ 148650 h 382964"/>
                <a:gd name="connsiteX21" fmla="*/ 403056 w 426072"/>
                <a:gd name="connsiteY21" fmla="*/ 250567 h 382964"/>
                <a:gd name="connsiteX22" fmla="*/ 383053 w 426072"/>
                <a:gd name="connsiteY22" fmla="*/ 263902 h 382964"/>
                <a:gd name="connsiteX23" fmla="*/ 384006 w 426072"/>
                <a:gd name="connsiteY23" fmla="*/ 265807 h 382964"/>
                <a:gd name="connsiteX24" fmla="*/ 344953 w 426072"/>
                <a:gd name="connsiteY24" fmla="*/ 350580 h 382964"/>
                <a:gd name="connsiteX25" fmla="*/ 258276 w 426072"/>
                <a:gd name="connsiteY25" fmla="*/ 353437 h 382964"/>
                <a:gd name="connsiteX26" fmla="*/ 230653 w 426072"/>
                <a:gd name="connsiteY26" fmla="*/ 381060 h 382964"/>
                <a:gd name="connsiteX27" fmla="*/ 211603 w 426072"/>
                <a:gd name="connsiteY27" fmla="*/ 382965 h 382964"/>
                <a:gd name="connsiteX28" fmla="*/ 87778 w 426072"/>
                <a:gd name="connsiteY28" fmla="*/ 308670 h 382964"/>
                <a:gd name="connsiteX29" fmla="*/ 90636 w 426072"/>
                <a:gd name="connsiteY29" fmla="*/ 309622 h 382964"/>
                <a:gd name="connsiteX30" fmla="*/ 92541 w 426072"/>
                <a:gd name="connsiteY30" fmla="*/ 313432 h 382964"/>
                <a:gd name="connsiteX31" fmla="*/ 107781 w 426072"/>
                <a:gd name="connsiteY31" fmla="*/ 347722 h 382964"/>
                <a:gd name="connsiteX32" fmla="*/ 107781 w 426072"/>
                <a:gd name="connsiteY32" fmla="*/ 347722 h 382964"/>
                <a:gd name="connsiteX33" fmla="*/ 129688 w 426072"/>
                <a:gd name="connsiteY33" fmla="*/ 353437 h 382964"/>
                <a:gd name="connsiteX34" fmla="*/ 144928 w 426072"/>
                <a:gd name="connsiteY34" fmla="*/ 355342 h 382964"/>
                <a:gd name="connsiteX35" fmla="*/ 165883 w 426072"/>
                <a:gd name="connsiteY35" fmla="*/ 362010 h 382964"/>
                <a:gd name="connsiteX36" fmla="*/ 186838 w 426072"/>
                <a:gd name="connsiteY36" fmla="*/ 368677 h 382964"/>
                <a:gd name="connsiteX37" fmla="*/ 228748 w 426072"/>
                <a:gd name="connsiteY37" fmla="*/ 369630 h 382964"/>
                <a:gd name="connsiteX38" fmla="*/ 250656 w 426072"/>
                <a:gd name="connsiteY38" fmla="*/ 342960 h 382964"/>
                <a:gd name="connsiteX39" fmla="*/ 253513 w 426072"/>
                <a:gd name="connsiteY39" fmla="*/ 338197 h 382964"/>
                <a:gd name="connsiteX40" fmla="*/ 259228 w 426072"/>
                <a:gd name="connsiteY40" fmla="*/ 339150 h 382964"/>
                <a:gd name="connsiteX41" fmla="*/ 342096 w 426072"/>
                <a:gd name="connsiteY41" fmla="*/ 342007 h 382964"/>
                <a:gd name="connsiteX42" fmla="*/ 376385 w 426072"/>
                <a:gd name="connsiteY42" fmla="*/ 268665 h 382964"/>
                <a:gd name="connsiteX43" fmla="*/ 375433 w 426072"/>
                <a:gd name="connsiteY43" fmla="*/ 266760 h 382964"/>
                <a:gd name="connsiteX44" fmla="*/ 372576 w 426072"/>
                <a:gd name="connsiteY44" fmla="*/ 267712 h 382964"/>
                <a:gd name="connsiteX45" fmla="*/ 367813 w 426072"/>
                <a:gd name="connsiteY45" fmla="*/ 266760 h 382964"/>
                <a:gd name="connsiteX46" fmla="*/ 366860 w 426072"/>
                <a:gd name="connsiteY46" fmla="*/ 261997 h 382964"/>
                <a:gd name="connsiteX47" fmla="*/ 373528 w 426072"/>
                <a:gd name="connsiteY47" fmla="*/ 256282 h 382964"/>
                <a:gd name="connsiteX48" fmla="*/ 376385 w 426072"/>
                <a:gd name="connsiteY48" fmla="*/ 256282 h 382964"/>
                <a:gd name="connsiteX49" fmla="*/ 416391 w 426072"/>
                <a:gd name="connsiteY49" fmla="*/ 213420 h 382964"/>
                <a:gd name="connsiteX50" fmla="*/ 399246 w 426072"/>
                <a:gd name="connsiteY50" fmla="*/ 152460 h 382964"/>
                <a:gd name="connsiteX51" fmla="*/ 398293 w 426072"/>
                <a:gd name="connsiteY51" fmla="*/ 145792 h 382964"/>
                <a:gd name="connsiteX52" fmla="*/ 388768 w 426072"/>
                <a:gd name="connsiteY52" fmla="*/ 70545 h 382964"/>
                <a:gd name="connsiteX53" fmla="*/ 347810 w 426072"/>
                <a:gd name="connsiteY53" fmla="*/ 60067 h 382964"/>
                <a:gd name="connsiteX54" fmla="*/ 342096 w 426072"/>
                <a:gd name="connsiteY54" fmla="*/ 56257 h 382964"/>
                <a:gd name="connsiteX55" fmla="*/ 342096 w 426072"/>
                <a:gd name="connsiteY55" fmla="*/ 55305 h 382964"/>
                <a:gd name="connsiteX56" fmla="*/ 309711 w 426072"/>
                <a:gd name="connsiteY56" fmla="*/ 21015 h 382964"/>
                <a:gd name="connsiteX57" fmla="*/ 196363 w 426072"/>
                <a:gd name="connsiteY57" fmla="*/ 12442 h 382964"/>
                <a:gd name="connsiteX58" fmla="*/ 177313 w 426072"/>
                <a:gd name="connsiteY58" fmla="*/ 20062 h 382964"/>
                <a:gd name="connsiteX59" fmla="*/ 170646 w 426072"/>
                <a:gd name="connsiteY59" fmla="*/ 35302 h 382964"/>
                <a:gd name="connsiteX60" fmla="*/ 169693 w 426072"/>
                <a:gd name="connsiteY60" fmla="*/ 40065 h 382964"/>
                <a:gd name="connsiteX61" fmla="*/ 164931 w 426072"/>
                <a:gd name="connsiteY61" fmla="*/ 41017 h 382964"/>
                <a:gd name="connsiteX62" fmla="*/ 81111 w 426072"/>
                <a:gd name="connsiteY62" fmla="*/ 42922 h 382964"/>
                <a:gd name="connsiteX63" fmla="*/ 48725 w 426072"/>
                <a:gd name="connsiteY63" fmla="*/ 113407 h 382964"/>
                <a:gd name="connsiteX64" fmla="*/ 53488 w 426072"/>
                <a:gd name="connsiteY64" fmla="*/ 121027 h 382964"/>
                <a:gd name="connsiteX65" fmla="*/ 57298 w 426072"/>
                <a:gd name="connsiteY65" fmla="*/ 125790 h 382964"/>
                <a:gd name="connsiteX66" fmla="*/ 54441 w 426072"/>
                <a:gd name="connsiteY66" fmla="*/ 130552 h 382964"/>
                <a:gd name="connsiteX67" fmla="*/ 18246 w 426072"/>
                <a:gd name="connsiteY67" fmla="*/ 210562 h 382964"/>
                <a:gd name="connsiteX68" fmla="*/ 49678 w 426072"/>
                <a:gd name="connsiteY68" fmla="*/ 244852 h 382964"/>
                <a:gd name="connsiteX69" fmla="*/ 52536 w 426072"/>
                <a:gd name="connsiteY69" fmla="*/ 249615 h 382964"/>
                <a:gd name="connsiteX70" fmla="*/ 57298 w 426072"/>
                <a:gd name="connsiteY70" fmla="*/ 291525 h 382964"/>
                <a:gd name="connsiteX71" fmla="*/ 90636 w 426072"/>
                <a:gd name="connsiteY71" fmla="*/ 307717 h 382964"/>
                <a:gd name="connsiteX72" fmla="*/ 87778 w 426072"/>
                <a:gd name="connsiteY72" fmla="*/ 308670 h 382964"/>
                <a:gd name="connsiteX73" fmla="*/ 87778 w 426072"/>
                <a:gd name="connsiteY73" fmla="*/ 308670 h 38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26072" h="382964">
                  <a:moveTo>
                    <a:pt x="211603" y="382965"/>
                  </a:moveTo>
                  <a:cubicBezTo>
                    <a:pt x="202078" y="382965"/>
                    <a:pt x="192553" y="381060"/>
                    <a:pt x="183028" y="379155"/>
                  </a:cubicBezTo>
                  <a:cubicBezTo>
                    <a:pt x="175408" y="377250"/>
                    <a:pt x="167788" y="374392"/>
                    <a:pt x="160168" y="371535"/>
                  </a:cubicBezTo>
                  <a:cubicBezTo>
                    <a:pt x="153501" y="368677"/>
                    <a:pt x="147786" y="366772"/>
                    <a:pt x="141118" y="364867"/>
                  </a:cubicBezTo>
                  <a:cubicBezTo>
                    <a:pt x="136356" y="363915"/>
                    <a:pt x="132546" y="363915"/>
                    <a:pt x="127783" y="363915"/>
                  </a:cubicBezTo>
                  <a:cubicBezTo>
                    <a:pt x="118258" y="364867"/>
                    <a:pt x="108733" y="362010"/>
                    <a:pt x="101113" y="357247"/>
                  </a:cubicBezTo>
                  <a:lnTo>
                    <a:pt x="101113" y="357247"/>
                  </a:lnTo>
                  <a:cubicBezTo>
                    <a:pt x="89683" y="348675"/>
                    <a:pt x="82063" y="335340"/>
                    <a:pt x="82063" y="320100"/>
                  </a:cubicBezTo>
                  <a:cubicBezTo>
                    <a:pt x="65871" y="321052"/>
                    <a:pt x="51583" y="312480"/>
                    <a:pt x="43963" y="298192"/>
                  </a:cubicBezTo>
                  <a:cubicBezTo>
                    <a:pt x="37296" y="283905"/>
                    <a:pt x="34438" y="268665"/>
                    <a:pt x="37296" y="253425"/>
                  </a:cubicBezTo>
                  <a:cubicBezTo>
                    <a:pt x="3006" y="234375"/>
                    <a:pt x="-10329" y="190560"/>
                    <a:pt x="8721" y="156270"/>
                  </a:cubicBezTo>
                  <a:cubicBezTo>
                    <a:pt x="15388" y="143887"/>
                    <a:pt x="25866" y="133410"/>
                    <a:pt x="39200" y="126742"/>
                  </a:cubicBezTo>
                  <a:cubicBezTo>
                    <a:pt x="37296" y="124837"/>
                    <a:pt x="36343" y="121980"/>
                    <a:pt x="35391" y="119122"/>
                  </a:cubicBezTo>
                  <a:cubicBezTo>
                    <a:pt x="26818" y="90547"/>
                    <a:pt x="43011" y="54352"/>
                    <a:pt x="72538" y="37207"/>
                  </a:cubicBezTo>
                  <a:cubicBezTo>
                    <a:pt x="99208" y="23872"/>
                    <a:pt x="129688" y="21967"/>
                    <a:pt x="157311" y="31492"/>
                  </a:cubicBezTo>
                  <a:cubicBezTo>
                    <a:pt x="158263" y="24825"/>
                    <a:pt x="162073" y="18157"/>
                    <a:pt x="167788" y="14347"/>
                  </a:cubicBezTo>
                  <a:cubicBezTo>
                    <a:pt x="174456" y="9585"/>
                    <a:pt x="183028" y="5775"/>
                    <a:pt x="191601" y="4822"/>
                  </a:cubicBezTo>
                  <a:cubicBezTo>
                    <a:pt x="231606" y="-3750"/>
                    <a:pt x="272563" y="-893"/>
                    <a:pt x="310663" y="13395"/>
                  </a:cubicBezTo>
                  <a:cubicBezTo>
                    <a:pt x="333523" y="21967"/>
                    <a:pt x="347810" y="36255"/>
                    <a:pt x="349716" y="51495"/>
                  </a:cubicBezTo>
                  <a:cubicBezTo>
                    <a:pt x="384006" y="48637"/>
                    <a:pt x="414485" y="75307"/>
                    <a:pt x="417343" y="109597"/>
                  </a:cubicBezTo>
                  <a:cubicBezTo>
                    <a:pt x="418296" y="123885"/>
                    <a:pt x="414485" y="137220"/>
                    <a:pt x="406866" y="148650"/>
                  </a:cubicBezTo>
                  <a:cubicBezTo>
                    <a:pt x="433535" y="178177"/>
                    <a:pt x="432583" y="222945"/>
                    <a:pt x="403056" y="250567"/>
                  </a:cubicBezTo>
                  <a:cubicBezTo>
                    <a:pt x="397341" y="256282"/>
                    <a:pt x="390673" y="260092"/>
                    <a:pt x="383053" y="263902"/>
                  </a:cubicBezTo>
                  <a:cubicBezTo>
                    <a:pt x="383053" y="263902"/>
                    <a:pt x="384006" y="264855"/>
                    <a:pt x="384006" y="265807"/>
                  </a:cubicBezTo>
                  <a:cubicBezTo>
                    <a:pt x="396388" y="298192"/>
                    <a:pt x="373528" y="334387"/>
                    <a:pt x="344953" y="350580"/>
                  </a:cubicBezTo>
                  <a:cubicBezTo>
                    <a:pt x="319236" y="365820"/>
                    <a:pt x="283041" y="370582"/>
                    <a:pt x="258276" y="353437"/>
                  </a:cubicBezTo>
                  <a:cubicBezTo>
                    <a:pt x="254466" y="366772"/>
                    <a:pt x="243988" y="377250"/>
                    <a:pt x="230653" y="381060"/>
                  </a:cubicBezTo>
                  <a:cubicBezTo>
                    <a:pt x="223986" y="382965"/>
                    <a:pt x="218271" y="382965"/>
                    <a:pt x="211603" y="382965"/>
                  </a:cubicBezTo>
                  <a:close/>
                  <a:moveTo>
                    <a:pt x="87778" y="308670"/>
                  </a:moveTo>
                  <a:cubicBezTo>
                    <a:pt x="88731" y="308670"/>
                    <a:pt x="89683" y="308670"/>
                    <a:pt x="90636" y="309622"/>
                  </a:cubicBezTo>
                  <a:cubicBezTo>
                    <a:pt x="91588" y="310575"/>
                    <a:pt x="92541" y="312480"/>
                    <a:pt x="92541" y="313432"/>
                  </a:cubicBezTo>
                  <a:cubicBezTo>
                    <a:pt x="91588" y="326767"/>
                    <a:pt x="97303" y="340102"/>
                    <a:pt x="107781" y="347722"/>
                  </a:cubicBezTo>
                  <a:lnTo>
                    <a:pt x="107781" y="347722"/>
                  </a:lnTo>
                  <a:cubicBezTo>
                    <a:pt x="114448" y="351532"/>
                    <a:pt x="122068" y="353437"/>
                    <a:pt x="129688" y="353437"/>
                  </a:cubicBezTo>
                  <a:cubicBezTo>
                    <a:pt x="134451" y="353437"/>
                    <a:pt x="139213" y="354390"/>
                    <a:pt x="144928" y="355342"/>
                  </a:cubicBezTo>
                  <a:cubicBezTo>
                    <a:pt x="151596" y="357247"/>
                    <a:pt x="159216" y="359152"/>
                    <a:pt x="165883" y="362010"/>
                  </a:cubicBezTo>
                  <a:cubicBezTo>
                    <a:pt x="172551" y="364867"/>
                    <a:pt x="179218" y="367725"/>
                    <a:pt x="186838" y="368677"/>
                  </a:cubicBezTo>
                  <a:cubicBezTo>
                    <a:pt x="200173" y="372487"/>
                    <a:pt x="214461" y="373440"/>
                    <a:pt x="228748" y="369630"/>
                  </a:cubicBezTo>
                  <a:cubicBezTo>
                    <a:pt x="241131" y="366772"/>
                    <a:pt x="249703" y="355342"/>
                    <a:pt x="250656" y="342960"/>
                  </a:cubicBezTo>
                  <a:cubicBezTo>
                    <a:pt x="250656" y="341055"/>
                    <a:pt x="251608" y="339150"/>
                    <a:pt x="253513" y="338197"/>
                  </a:cubicBezTo>
                  <a:cubicBezTo>
                    <a:pt x="255418" y="337245"/>
                    <a:pt x="257323" y="337245"/>
                    <a:pt x="259228" y="339150"/>
                  </a:cubicBezTo>
                  <a:cubicBezTo>
                    <a:pt x="280183" y="360105"/>
                    <a:pt x="317331" y="356295"/>
                    <a:pt x="342096" y="342007"/>
                  </a:cubicBezTo>
                  <a:cubicBezTo>
                    <a:pt x="366860" y="326767"/>
                    <a:pt x="386863" y="295335"/>
                    <a:pt x="376385" y="268665"/>
                  </a:cubicBezTo>
                  <a:cubicBezTo>
                    <a:pt x="376385" y="267712"/>
                    <a:pt x="375433" y="267712"/>
                    <a:pt x="375433" y="266760"/>
                  </a:cubicBezTo>
                  <a:lnTo>
                    <a:pt x="372576" y="267712"/>
                  </a:lnTo>
                  <a:cubicBezTo>
                    <a:pt x="370671" y="267712"/>
                    <a:pt x="368766" y="267712"/>
                    <a:pt x="367813" y="266760"/>
                  </a:cubicBezTo>
                  <a:cubicBezTo>
                    <a:pt x="366860" y="265807"/>
                    <a:pt x="365908" y="263902"/>
                    <a:pt x="366860" y="261997"/>
                  </a:cubicBezTo>
                  <a:cubicBezTo>
                    <a:pt x="367813" y="259140"/>
                    <a:pt x="370671" y="256282"/>
                    <a:pt x="373528" y="256282"/>
                  </a:cubicBezTo>
                  <a:cubicBezTo>
                    <a:pt x="374481" y="256282"/>
                    <a:pt x="375433" y="256282"/>
                    <a:pt x="376385" y="256282"/>
                  </a:cubicBezTo>
                  <a:cubicBezTo>
                    <a:pt x="395435" y="249615"/>
                    <a:pt x="410676" y="233422"/>
                    <a:pt x="416391" y="213420"/>
                  </a:cubicBezTo>
                  <a:cubicBezTo>
                    <a:pt x="422106" y="191512"/>
                    <a:pt x="415438" y="167700"/>
                    <a:pt x="399246" y="152460"/>
                  </a:cubicBezTo>
                  <a:cubicBezTo>
                    <a:pt x="397341" y="150555"/>
                    <a:pt x="397341" y="147697"/>
                    <a:pt x="398293" y="145792"/>
                  </a:cubicBezTo>
                  <a:cubicBezTo>
                    <a:pt x="416391" y="121980"/>
                    <a:pt x="411628" y="88642"/>
                    <a:pt x="388768" y="70545"/>
                  </a:cubicBezTo>
                  <a:cubicBezTo>
                    <a:pt x="377338" y="61972"/>
                    <a:pt x="362098" y="58162"/>
                    <a:pt x="347810" y="60067"/>
                  </a:cubicBezTo>
                  <a:cubicBezTo>
                    <a:pt x="344953" y="60067"/>
                    <a:pt x="343048" y="58162"/>
                    <a:pt x="342096" y="56257"/>
                  </a:cubicBezTo>
                  <a:cubicBezTo>
                    <a:pt x="342096" y="56257"/>
                    <a:pt x="342096" y="55305"/>
                    <a:pt x="342096" y="55305"/>
                  </a:cubicBezTo>
                  <a:cubicBezTo>
                    <a:pt x="343048" y="40065"/>
                    <a:pt x="325903" y="27682"/>
                    <a:pt x="309711" y="21015"/>
                  </a:cubicBezTo>
                  <a:cubicBezTo>
                    <a:pt x="273516" y="7680"/>
                    <a:pt x="233511" y="4822"/>
                    <a:pt x="196363" y="12442"/>
                  </a:cubicBezTo>
                  <a:cubicBezTo>
                    <a:pt x="189696" y="13395"/>
                    <a:pt x="183028" y="16252"/>
                    <a:pt x="177313" y="20062"/>
                  </a:cubicBezTo>
                  <a:cubicBezTo>
                    <a:pt x="172551" y="23872"/>
                    <a:pt x="169693" y="29587"/>
                    <a:pt x="170646" y="35302"/>
                  </a:cubicBezTo>
                  <a:cubicBezTo>
                    <a:pt x="171598" y="37207"/>
                    <a:pt x="170646" y="39112"/>
                    <a:pt x="169693" y="40065"/>
                  </a:cubicBezTo>
                  <a:cubicBezTo>
                    <a:pt x="168741" y="41017"/>
                    <a:pt x="166836" y="41970"/>
                    <a:pt x="164931" y="41017"/>
                  </a:cubicBezTo>
                  <a:cubicBezTo>
                    <a:pt x="138261" y="29587"/>
                    <a:pt x="107781" y="30540"/>
                    <a:pt x="81111" y="42922"/>
                  </a:cubicBezTo>
                  <a:cubicBezTo>
                    <a:pt x="55393" y="57210"/>
                    <a:pt x="41106" y="87690"/>
                    <a:pt x="48725" y="113407"/>
                  </a:cubicBezTo>
                  <a:cubicBezTo>
                    <a:pt x="49678" y="115312"/>
                    <a:pt x="50631" y="120075"/>
                    <a:pt x="53488" y="121027"/>
                  </a:cubicBezTo>
                  <a:cubicBezTo>
                    <a:pt x="55393" y="121980"/>
                    <a:pt x="57298" y="122932"/>
                    <a:pt x="57298" y="125790"/>
                  </a:cubicBezTo>
                  <a:cubicBezTo>
                    <a:pt x="57298" y="127695"/>
                    <a:pt x="56346" y="129600"/>
                    <a:pt x="54441" y="130552"/>
                  </a:cubicBezTo>
                  <a:cubicBezTo>
                    <a:pt x="22056" y="141982"/>
                    <a:pt x="5863" y="178177"/>
                    <a:pt x="18246" y="210562"/>
                  </a:cubicBezTo>
                  <a:cubicBezTo>
                    <a:pt x="23961" y="225802"/>
                    <a:pt x="35391" y="238185"/>
                    <a:pt x="49678" y="244852"/>
                  </a:cubicBezTo>
                  <a:cubicBezTo>
                    <a:pt x="51583" y="245805"/>
                    <a:pt x="52536" y="247710"/>
                    <a:pt x="52536" y="249615"/>
                  </a:cubicBezTo>
                  <a:cubicBezTo>
                    <a:pt x="49678" y="263902"/>
                    <a:pt x="50631" y="279142"/>
                    <a:pt x="57298" y="291525"/>
                  </a:cubicBezTo>
                  <a:cubicBezTo>
                    <a:pt x="63966" y="303907"/>
                    <a:pt x="77300" y="310575"/>
                    <a:pt x="90636" y="307717"/>
                  </a:cubicBezTo>
                  <a:cubicBezTo>
                    <a:pt x="86825" y="309622"/>
                    <a:pt x="86825" y="309622"/>
                    <a:pt x="87778" y="308670"/>
                  </a:cubicBezTo>
                  <a:lnTo>
                    <a:pt x="87778" y="30867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4" name="图形 457">
              <a:extLst>
                <a:ext uri="{FF2B5EF4-FFF2-40B4-BE49-F238E27FC236}">
                  <a16:creationId xmlns:a16="http://schemas.microsoft.com/office/drawing/2014/main" id="{3B666FF5-C91A-403A-B734-6981B92714C3}"/>
                </a:ext>
              </a:extLst>
            </p:cNvPr>
            <p:cNvSpPr/>
            <p:nvPr/>
          </p:nvSpPr>
          <p:spPr>
            <a:xfrm>
              <a:off x="6285010" y="5659707"/>
              <a:ext cx="190795" cy="495116"/>
            </a:xfrm>
            <a:custGeom>
              <a:avLst/>
              <a:gdLst>
                <a:gd name="connsiteX0" fmla="*/ 190796 w 190795"/>
                <a:gd name="connsiteY0" fmla="*/ 0 h 495116"/>
                <a:gd name="connsiteX1" fmla="*/ 3153 w 190795"/>
                <a:gd name="connsiteY1" fmla="*/ 347663 h 495116"/>
                <a:gd name="connsiteX2" fmla="*/ 116501 w 190795"/>
                <a:gd name="connsiteY2" fmla="*/ 490538 h 495116"/>
                <a:gd name="connsiteX3" fmla="*/ 190796 w 190795"/>
                <a:gd name="connsiteY3" fmla="*/ 0 h 495116"/>
              </a:gdLst>
              <a:ahLst/>
              <a:cxnLst>
                <a:cxn ang="0">
                  <a:pos x="connsiteX0" y="connsiteY0"/>
                </a:cxn>
                <a:cxn ang="0">
                  <a:pos x="connsiteX1" y="connsiteY1"/>
                </a:cxn>
                <a:cxn ang="0">
                  <a:pos x="connsiteX2" y="connsiteY2"/>
                </a:cxn>
                <a:cxn ang="0">
                  <a:pos x="connsiteX3" y="connsiteY3"/>
                </a:cxn>
              </a:cxnLst>
              <a:rect l="l" t="t" r="r" b="b"/>
              <a:pathLst>
                <a:path w="190795" h="495116">
                  <a:moveTo>
                    <a:pt x="190796" y="0"/>
                  </a:moveTo>
                  <a:cubicBezTo>
                    <a:pt x="190796" y="0"/>
                    <a:pt x="26013" y="296228"/>
                    <a:pt x="3153" y="347663"/>
                  </a:cubicBezTo>
                  <a:cubicBezTo>
                    <a:pt x="-18754" y="399098"/>
                    <a:pt x="79353" y="520065"/>
                    <a:pt x="116501" y="490538"/>
                  </a:cubicBezTo>
                  <a:cubicBezTo>
                    <a:pt x="155553" y="461963"/>
                    <a:pt x="190796" y="0"/>
                    <a:pt x="190796" y="0"/>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5" name="图形 457">
              <a:extLst>
                <a:ext uri="{FF2B5EF4-FFF2-40B4-BE49-F238E27FC236}">
                  <a16:creationId xmlns:a16="http://schemas.microsoft.com/office/drawing/2014/main" id="{E9A89334-9A16-4A6F-A9EC-8C929293C988}"/>
                </a:ext>
              </a:extLst>
            </p:cNvPr>
            <p:cNvSpPr/>
            <p:nvPr/>
          </p:nvSpPr>
          <p:spPr>
            <a:xfrm>
              <a:off x="6766319" y="7157037"/>
              <a:ext cx="145211" cy="213359"/>
            </a:xfrm>
            <a:custGeom>
              <a:avLst/>
              <a:gdLst>
                <a:gd name="connsiteX0" fmla="*/ 25717 w 145211"/>
                <a:gd name="connsiteY0" fmla="*/ 47625 h 213359"/>
                <a:gd name="connsiteX1" fmla="*/ 22860 w 145211"/>
                <a:gd name="connsiteY1" fmla="*/ 107633 h 213359"/>
                <a:gd name="connsiteX2" fmla="*/ 0 w 145211"/>
                <a:gd name="connsiteY2" fmla="*/ 184785 h 213359"/>
                <a:gd name="connsiteX3" fmla="*/ 61913 w 145211"/>
                <a:gd name="connsiteY3" fmla="*/ 213360 h 213359"/>
                <a:gd name="connsiteX4" fmla="*/ 144780 w 145211"/>
                <a:gd name="connsiteY4" fmla="*/ 168592 h 213359"/>
                <a:gd name="connsiteX5" fmla="*/ 113347 w 145211"/>
                <a:gd name="connsiteY5" fmla="*/ 0 h 213359"/>
                <a:gd name="connsiteX6" fmla="*/ 25717 w 145211"/>
                <a:gd name="connsiteY6" fmla="*/ 47625 h 21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11" h="213359">
                  <a:moveTo>
                    <a:pt x="25717" y="47625"/>
                  </a:moveTo>
                  <a:cubicBezTo>
                    <a:pt x="25717" y="47625"/>
                    <a:pt x="32385" y="91440"/>
                    <a:pt x="22860" y="107633"/>
                  </a:cubicBezTo>
                  <a:cubicBezTo>
                    <a:pt x="9525" y="131445"/>
                    <a:pt x="1905" y="158115"/>
                    <a:pt x="0" y="184785"/>
                  </a:cubicBezTo>
                  <a:cubicBezTo>
                    <a:pt x="15240" y="202883"/>
                    <a:pt x="38100" y="213360"/>
                    <a:pt x="61913" y="213360"/>
                  </a:cubicBezTo>
                  <a:cubicBezTo>
                    <a:pt x="100965" y="213360"/>
                    <a:pt x="140017" y="182880"/>
                    <a:pt x="144780" y="168592"/>
                  </a:cubicBezTo>
                  <a:cubicBezTo>
                    <a:pt x="149542" y="154305"/>
                    <a:pt x="113347" y="0"/>
                    <a:pt x="113347" y="0"/>
                  </a:cubicBezTo>
                  <a:lnTo>
                    <a:pt x="25717" y="47625"/>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6" name="图形 457">
              <a:extLst>
                <a:ext uri="{FF2B5EF4-FFF2-40B4-BE49-F238E27FC236}">
                  <a16:creationId xmlns:a16="http://schemas.microsoft.com/office/drawing/2014/main" id="{2AEEFBC3-5C12-4277-AFB1-D44D5D347D48}"/>
                </a:ext>
              </a:extLst>
            </p:cNvPr>
            <p:cNvSpPr/>
            <p:nvPr/>
          </p:nvSpPr>
          <p:spPr>
            <a:xfrm>
              <a:off x="6761556" y="7153465"/>
              <a:ext cx="153855" cy="221694"/>
            </a:xfrm>
            <a:custGeom>
              <a:avLst/>
              <a:gdLst>
                <a:gd name="connsiteX0" fmla="*/ 66675 w 153855"/>
                <a:gd name="connsiteY0" fmla="*/ 221694 h 221694"/>
                <a:gd name="connsiteX1" fmla="*/ 953 w 153855"/>
                <a:gd name="connsiteY1" fmla="*/ 191214 h 221694"/>
                <a:gd name="connsiteX2" fmla="*/ 0 w 153855"/>
                <a:gd name="connsiteY2" fmla="*/ 188357 h 221694"/>
                <a:gd name="connsiteX3" fmla="*/ 23813 w 153855"/>
                <a:gd name="connsiteY3" fmla="*/ 109299 h 221694"/>
                <a:gd name="connsiteX4" fmla="*/ 26670 w 153855"/>
                <a:gd name="connsiteY4" fmla="*/ 52149 h 221694"/>
                <a:gd name="connsiteX5" fmla="*/ 28575 w 153855"/>
                <a:gd name="connsiteY5" fmla="*/ 47387 h 221694"/>
                <a:gd name="connsiteX6" fmla="*/ 115253 w 153855"/>
                <a:gd name="connsiteY6" fmla="*/ 714 h 221694"/>
                <a:gd name="connsiteX7" fmla="*/ 119063 w 153855"/>
                <a:gd name="connsiteY7" fmla="*/ 714 h 221694"/>
                <a:gd name="connsiteX8" fmla="*/ 121920 w 153855"/>
                <a:gd name="connsiteY8" fmla="*/ 3572 h 221694"/>
                <a:gd name="connsiteX9" fmla="*/ 153353 w 153855"/>
                <a:gd name="connsiteY9" fmla="*/ 174069 h 221694"/>
                <a:gd name="connsiteX10" fmla="*/ 66675 w 153855"/>
                <a:gd name="connsiteY10" fmla="*/ 221694 h 221694"/>
                <a:gd name="connsiteX11" fmla="*/ 9525 w 153855"/>
                <a:gd name="connsiteY11" fmla="*/ 187404 h 221694"/>
                <a:gd name="connsiteX12" fmla="*/ 66675 w 153855"/>
                <a:gd name="connsiteY12" fmla="*/ 213122 h 221694"/>
                <a:gd name="connsiteX13" fmla="*/ 144780 w 153855"/>
                <a:gd name="connsiteY13" fmla="*/ 171212 h 221694"/>
                <a:gd name="connsiteX14" fmla="*/ 114300 w 153855"/>
                <a:gd name="connsiteY14" fmla="*/ 10239 h 221694"/>
                <a:gd name="connsiteX15" fmla="*/ 35242 w 153855"/>
                <a:gd name="connsiteY15" fmla="*/ 53102 h 221694"/>
                <a:gd name="connsiteX16" fmla="*/ 31432 w 153855"/>
                <a:gd name="connsiteY16" fmla="*/ 113109 h 221694"/>
                <a:gd name="connsiteX17" fmla="*/ 9525 w 153855"/>
                <a:gd name="connsiteY17" fmla="*/ 187404 h 2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855" h="221694">
                  <a:moveTo>
                    <a:pt x="66675" y="221694"/>
                  </a:moveTo>
                  <a:cubicBezTo>
                    <a:pt x="41910" y="221694"/>
                    <a:pt x="18097" y="210264"/>
                    <a:pt x="953" y="191214"/>
                  </a:cubicBezTo>
                  <a:cubicBezTo>
                    <a:pt x="0" y="190262"/>
                    <a:pt x="0" y="189309"/>
                    <a:pt x="0" y="188357"/>
                  </a:cubicBezTo>
                  <a:cubicBezTo>
                    <a:pt x="1905" y="160734"/>
                    <a:pt x="9525" y="134064"/>
                    <a:pt x="23813" y="109299"/>
                  </a:cubicBezTo>
                  <a:cubicBezTo>
                    <a:pt x="31432" y="96917"/>
                    <a:pt x="28575" y="63579"/>
                    <a:pt x="26670" y="52149"/>
                  </a:cubicBezTo>
                  <a:cubicBezTo>
                    <a:pt x="26670" y="50244"/>
                    <a:pt x="27622" y="48339"/>
                    <a:pt x="28575" y="47387"/>
                  </a:cubicBezTo>
                  <a:lnTo>
                    <a:pt x="115253" y="714"/>
                  </a:lnTo>
                  <a:cubicBezTo>
                    <a:pt x="116205" y="-238"/>
                    <a:pt x="118110" y="-238"/>
                    <a:pt x="119063" y="714"/>
                  </a:cubicBezTo>
                  <a:cubicBezTo>
                    <a:pt x="120015" y="1667"/>
                    <a:pt x="120967" y="2619"/>
                    <a:pt x="121920" y="3572"/>
                  </a:cubicBezTo>
                  <a:cubicBezTo>
                    <a:pt x="127635" y="29289"/>
                    <a:pt x="158115" y="159782"/>
                    <a:pt x="153353" y="174069"/>
                  </a:cubicBezTo>
                  <a:cubicBezTo>
                    <a:pt x="149542" y="189309"/>
                    <a:pt x="107632" y="221694"/>
                    <a:pt x="66675" y="221694"/>
                  </a:cubicBezTo>
                  <a:close/>
                  <a:moveTo>
                    <a:pt x="9525" y="187404"/>
                  </a:moveTo>
                  <a:cubicBezTo>
                    <a:pt x="23813" y="203597"/>
                    <a:pt x="44767" y="213122"/>
                    <a:pt x="66675" y="213122"/>
                  </a:cubicBezTo>
                  <a:cubicBezTo>
                    <a:pt x="103822" y="213122"/>
                    <a:pt x="140970" y="184547"/>
                    <a:pt x="144780" y="171212"/>
                  </a:cubicBezTo>
                  <a:cubicBezTo>
                    <a:pt x="147638" y="162639"/>
                    <a:pt x="131445" y="83582"/>
                    <a:pt x="114300" y="10239"/>
                  </a:cubicBezTo>
                  <a:lnTo>
                    <a:pt x="35242" y="53102"/>
                  </a:lnTo>
                  <a:cubicBezTo>
                    <a:pt x="36195" y="63579"/>
                    <a:pt x="40005" y="97869"/>
                    <a:pt x="31432" y="113109"/>
                  </a:cubicBezTo>
                  <a:cubicBezTo>
                    <a:pt x="19050" y="135969"/>
                    <a:pt x="11430" y="160734"/>
                    <a:pt x="9525" y="18740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7" name="图形 457">
              <a:extLst>
                <a:ext uri="{FF2B5EF4-FFF2-40B4-BE49-F238E27FC236}">
                  <a16:creationId xmlns:a16="http://schemas.microsoft.com/office/drawing/2014/main" id="{578CD4EB-44A7-498F-8906-7C4911220BD2}"/>
                </a:ext>
              </a:extLst>
            </p:cNvPr>
            <p:cNvSpPr/>
            <p:nvPr/>
          </p:nvSpPr>
          <p:spPr>
            <a:xfrm>
              <a:off x="6523431" y="5617683"/>
              <a:ext cx="232409" cy="583996"/>
            </a:xfrm>
            <a:custGeom>
              <a:avLst/>
              <a:gdLst>
                <a:gd name="connsiteX0" fmla="*/ 0 w 232409"/>
                <a:gd name="connsiteY0" fmla="*/ 530657 h 583996"/>
                <a:gd name="connsiteX1" fmla="*/ 188595 w 232409"/>
                <a:gd name="connsiteY1" fmla="*/ 583997 h 583996"/>
                <a:gd name="connsiteX2" fmla="*/ 232410 w 232409"/>
                <a:gd name="connsiteY2" fmla="*/ 24879 h 583996"/>
                <a:gd name="connsiteX3" fmla="*/ 39052 w 232409"/>
                <a:gd name="connsiteY3" fmla="*/ 4877 h 583996"/>
                <a:gd name="connsiteX4" fmla="*/ 0 w 232409"/>
                <a:gd name="connsiteY4" fmla="*/ 530657 h 583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09" h="583996">
                  <a:moveTo>
                    <a:pt x="0" y="530657"/>
                  </a:moveTo>
                  <a:lnTo>
                    <a:pt x="188595" y="583997"/>
                  </a:lnTo>
                  <a:lnTo>
                    <a:pt x="232410" y="24879"/>
                  </a:lnTo>
                  <a:cubicBezTo>
                    <a:pt x="232410" y="24879"/>
                    <a:pt x="76200" y="-13221"/>
                    <a:pt x="39052" y="4877"/>
                  </a:cubicBezTo>
                  <a:cubicBezTo>
                    <a:pt x="952" y="22974"/>
                    <a:pt x="0" y="530657"/>
                    <a:pt x="0" y="53065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8" name="图形 457">
              <a:extLst>
                <a:ext uri="{FF2B5EF4-FFF2-40B4-BE49-F238E27FC236}">
                  <a16:creationId xmlns:a16="http://schemas.microsoft.com/office/drawing/2014/main" id="{606E07D0-F14C-44C5-847E-A26B8427AB21}"/>
                </a:ext>
              </a:extLst>
            </p:cNvPr>
            <p:cNvSpPr/>
            <p:nvPr/>
          </p:nvSpPr>
          <p:spPr>
            <a:xfrm>
              <a:off x="6519621" y="5613690"/>
              <a:ext cx="241935" cy="593704"/>
            </a:xfrm>
            <a:custGeom>
              <a:avLst/>
              <a:gdLst>
                <a:gd name="connsiteX0" fmla="*/ 192405 w 241935"/>
                <a:gd name="connsiteY0" fmla="*/ 593705 h 593704"/>
                <a:gd name="connsiteX1" fmla="*/ 191453 w 241935"/>
                <a:gd name="connsiteY1" fmla="*/ 593705 h 593704"/>
                <a:gd name="connsiteX2" fmla="*/ 3810 w 241935"/>
                <a:gd name="connsiteY2" fmla="*/ 540365 h 593704"/>
                <a:gd name="connsiteX3" fmla="*/ 0 w 241935"/>
                <a:gd name="connsiteY3" fmla="*/ 535602 h 593704"/>
                <a:gd name="connsiteX4" fmla="*/ 40958 w 241935"/>
                <a:gd name="connsiteY4" fmla="*/ 5060 h 593704"/>
                <a:gd name="connsiteX5" fmla="*/ 238125 w 241935"/>
                <a:gd name="connsiteY5" fmla="*/ 24110 h 593704"/>
                <a:gd name="connsiteX6" fmla="*/ 241935 w 241935"/>
                <a:gd name="connsiteY6" fmla="*/ 28872 h 593704"/>
                <a:gd name="connsiteX7" fmla="*/ 198120 w 241935"/>
                <a:gd name="connsiteY7" fmla="*/ 587990 h 593704"/>
                <a:gd name="connsiteX8" fmla="*/ 196215 w 241935"/>
                <a:gd name="connsiteY8" fmla="*/ 591800 h 593704"/>
                <a:gd name="connsiteX9" fmla="*/ 192405 w 241935"/>
                <a:gd name="connsiteY9" fmla="*/ 593705 h 593704"/>
                <a:gd name="connsiteX10" fmla="*/ 8573 w 241935"/>
                <a:gd name="connsiteY10" fmla="*/ 531792 h 593704"/>
                <a:gd name="connsiteX11" fmla="*/ 187642 w 241935"/>
                <a:gd name="connsiteY11" fmla="*/ 582275 h 593704"/>
                <a:gd name="connsiteX12" fmla="*/ 230505 w 241935"/>
                <a:gd name="connsiteY12" fmla="*/ 32682 h 593704"/>
                <a:gd name="connsiteX13" fmla="*/ 43815 w 241935"/>
                <a:gd name="connsiteY13" fmla="*/ 13632 h 593704"/>
                <a:gd name="connsiteX14" fmla="*/ 8573 w 241935"/>
                <a:gd name="connsiteY14" fmla="*/ 531792 h 593704"/>
                <a:gd name="connsiteX15" fmla="*/ 8573 w 241935"/>
                <a:gd name="connsiteY15" fmla="*/ 531792 h 59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935" h="593704">
                  <a:moveTo>
                    <a:pt x="192405" y="593705"/>
                  </a:moveTo>
                  <a:lnTo>
                    <a:pt x="191453" y="593705"/>
                  </a:lnTo>
                  <a:lnTo>
                    <a:pt x="3810" y="540365"/>
                  </a:lnTo>
                  <a:cubicBezTo>
                    <a:pt x="1905" y="539412"/>
                    <a:pt x="0" y="537507"/>
                    <a:pt x="0" y="535602"/>
                  </a:cubicBezTo>
                  <a:cubicBezTo>
                    <a:pt x="0" y="449877"/>
                    <a:pt x="2858" y="23157"/>
                    <a:pt x="40958" y="5060"/>
                  </a:cubicBezTo>
                  <a:cubicBezTo>
                    <a:pt x="79058" y="-13038"/>
                    <a:pt x="231458" y="23157"/>
                    <a:pt x="238125" y="24110"/>
                  </a:cubicBezTo>
                  <a:cubicBezTo>
                    <a:pt x="240030" y="25062"/>
                    <a:pt x="241935" y="26967"/>
                    <a:pt x="241935" y="28872"/>
                  </a:cubicBezTo>
                  <a:lnTo>
                    <a:pt x="198120" y="587990"/>
                  </a:lnTo>
                  <a:cubicBezTo>
                    <a:pt x="198120" y="589895"/>
                    <a:pt x="197167" y="590847"/>
                    <a:pt x="196215" y="591800"/>
                  </a:cubicBezTo>
                  <a:cubicBezTo>
                    <a:pt x="194310" y="592752"/>
                    <a:pt x="193358" y="593705"/>
                    <a:pt x="192405" y="593705"/>
                  </a:cubicBezTo>
                  <a:close/>
                  <a:moveTo>
                    <a:pt x="8573" y="531792"/>
                  </a:moveTo>
                  <a:lnTo>
                    <a:pt x="187642" y="582275"/>
                  </a:lnTo>
                  <a:lnTo>
                    <a:pt x="230505" y="32682"/>
                  </a:lnTo>
                  <a:cubicBezTo>
                    <a:pt x="184785" y="22205"/>
                    <a:pt x="73342" y="-655"/>
                    <a:pt x="43815" y="13632"/>
                  </a:cubicBezTo>
                  <a:cubicBezTo>
                    <a:pt x="21908" y="24110"/>
                    <a:pt x="8573" y="287952"/>
                    <a:pt x="8573" y="531792"/>
                  </a:cubicBezTo>
                  <a:lnTo>
                    <a:pt x="8573" y="53179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09" name="图形 457">
              <a:extLst>
                <a:ext uri="{FF2B5EF4-FFF2-40B4-BE49-F238E27FC236}">
                  <a16:creationId xmlns:a16="http://schemas.microsoft.com/office/drawing/2014/main" id="{7C505341-7F97-433C-9907-F374A0FBA6ED}"/>
                </a:ext>
              </a:extLst>
            </p:cNvPr>
            <p:cNvSpPr/>
            <p:nvPr/>
          </p:nvSpPr>
          <p:spPr>
            <a:xfrm>
              <a:off x="6336737" y="7074170"/>
              <a:ext cx="249559" cy="196144"/>
            </a:xfrm>
            <a:custGeom>
              <a:avLst/>
              <a:gdLst>
                <a:gd name="connsiteX0" fmla="*/ 249559 w 249559"/>
                <a:gd name="connsiteY0" fmla="*/ 29527 h 196144"/>
                <a:gd name="connsiteX1" fmla="*/ 249559 w 249559"/>
                <a:gd name="connsiteY1" fmla="*/ 160020 h 196144"/>
                <a:gd name="connsiteX2" fmla="*/ 188599 w 249559"/>
                <a:gd name="connsiteY2" fmla="*/ 178117 h 196144"/>
                <a:gd name="connsiteX3" fmla="*/ 190504 w 249559"/>
                <a:gd name="connsiteY3" fmla="*/ 151447 h 196144"/>
                <a:gd name="connsiteX4" fmla="*/ 162882 w 249559"/>
                <a:gd name="connsiteY4" fmla="*/ 180022 h 196144"/>
                <a:gd name="connsiteX5" fmla="*/ 4 w 249559"/>
                <a:gd name="connsiteY5" fmla="*/ 187642 h 196144"/>
                <a:gd name="connsiteX6" fmla="*/ 38104 w 249559"/>
                <a:gd name="connsiteY6" fmla="*/ 141922 h 196144"/>
                <a:gd name="connsiteX7" fmla="*/ 118114 w 249559"/>
                <a:gd name="connsiteY7" fmla="*/ 96202 h 196144"/>
                <a:gd name="connsiteX8" fmla="*/ 126687 w 249559"/>
                <a:gd name="connsiteY8" fmla="*/ 0 h 1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559" h="196144">
                  <a:moveTo>
                    <a:pt x="249559" y="29527"/>
                  </a:moveTo>
                  <a:lnTo>
                    <a:pt x="249559" y="160020"/>
                  </a:lnTo>
                  <a:lnTo>
                    <a:pt x="188599" y="178117"/>
                  </a:lnTo>
                  <a:lnTo>
                    <a:pt x="190504" y="151447"/>
                  </a:lnTo>
                  <a:lnTo>
                    <a:pt x="162882" y="180022"/>
                  </a:lnTo>
                  <a:cubicBezTo>
                    <a:pt x="162882" y="180022"/>
                    <a:pt x="-948" y="210502"/>
                    <a:pt x="4" y="187642"/>
                  </a:cubicBezTo>
                  <a:cubicBezTo>
                    <a:pt x="957" y="164782"/>
                    <a:pt x="17149" y="153352"/>
                    <a:pt x="38104" y="141922"/>
                  </a:cubicBezTo>
                  <a:cubicBezTo>
                    <a:pt x="60012" y="129540"/>
                    <a:pt x="118114" y="96202"/>
                    <a:pt x="118114" y="96202"/>
                  </a:cubicBezTo>
                  <a:lnTo>
                    <a:pt x="126687" y="0"/>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0" name="图形 457">
              <a:extLst>
                <a:ext uri="{FF2B5EF4-FFF2-40B4-BE49-F238E27FC236}">
                  <a16:creationId xmlns:a16="http://schemas.microsoft.com/office/drawing/2014/main" id="{C4530DE7-CE6D-4875-AA0E-DCDE71E68603}"/>
                </a:ext>
              </a:extLst>
            </p:cNvPr>
            <p:cNvSpPr/>
            <p:nvPr/>
          </p:nvSpPr>
          <p:spPr>
            <a:xfrm>
              <a:off x="6332678" y="7070359"/>
              <a:ext cx="259333" cy="204073"/>
            </a:xfrm>
            <a:custGeom>
              <a:avLst/>
              <a:gdLst>
                <a:gd name="connsiteX0" fmla="*/ 34543 w 259333"/>
                <a:gd name="connsiteY0" fmla="*/ 203835 h 204073"/>
                <a:gd name="connsiteX1" fmla="*/ 3111 w 259333"/>
                <a:gd name="connsiteY1" fmla="*/ 198120 h 204073"/>
                <a:gd name="connsiteX2" fmla="*/ 253 w 259333"/>
                <a:gd name="connsiteY2" fmla="*/ 191453 h 204073"/>
                <a:gd name="connsiteX3" fmla="*/ 40258 w 259333"/>
                <a:gd name="connsiteY3" fmla="*/ 141923 h 204073"/>
                <a:gd name="connsiteX4" fmla="*/ 118363 w 259333"/>
                <a:gd name="connsiteY4" fmla="*/ 97155 h 204073"/>
                <a:gd name="connsiteX5" fmla="*/ 126936 w 259333"/>
                <a:gd name="connsiteY5" fmla="*/ 3810 h 204073"/>
                <a:gd name="connsiteX6" fmla="*/ 131698 w 259333"/>
                <a:gd name="connsiteY6" fmla="*/ 0 h 204073"/>
                <a:gd name="connsiteX7" fmla="*/ 135508 w 259333"/>
                <a:gd name="connsiteY7" fmla="*/ 4763 h 204073"/>
                <a:gd name="connsiteX8" fmla="*/ 135508 w 259333"/>
                <a:gd name="connsiteY8" fmla="*/ 4763 h 204073"/>
                <a:gd name="connsiteX9" fmla="*/ 126936 w 259333"/>
                <a:gd name="connsiteY9" fmla="*/ 100965 h 204073"/>
                <a:gd name="connsiteX10" fmla="*/ 125031 w 259333"/>
                <a:gd name="connsiteY10" fmla="*/ 104775 h 204073"/>
                <a:gd name="connsiteX11" fmla="*/ 45021 w 259333"/>
                <a:gd name="connsiteY11" fmla="*/ 150495 h 204073"/>
                <a:gd name="connsiteX12" fmla="*/ 9778 w 259333"/>
                <a:gd name="connsiteY12" fmla="*/ 192405 h 204073"/>
                <a:gd name="connsiteX13" fmla="*/ 165988 w 259333"/>
                <a:gd name="connsiteY13" fmla="*/ 180023 h 204073"/>
                <a:gd name="connsiteX14" fmla="*/ 192658 w 259333"/>
                <a:gd name="connsiteY14" fmla="*/ 152400 h 204073"/>
                <a:gd name="connsiteX15" fmla="*/ 197421 w 259333"/>
                <a:gd name="connsiteY15" fmla="*/ 151448 h 204073"/>
                <a:gd name="connsiteX16" fmla="*/ 200278 w 259333"/>
                <a:gd name="connsiteY16" fmla="*/ 155258 h 204073"/>
                <a:gd name="connsiteX17" fmla="*/ 199326 w 259333"/>
                <a:gd name="connsiteY17" fmla="*/ 176213 h 204073"/>
                <a:gd name="connsiteX18" fmla="*/ 250761 w 259333"/>
                <a:gd name="connsiteY18" fmla="*/ 160973 h 204073"/>
                <a:gd name="connsiteX19" fmla="*/ 250761 w 259333"/>
                <a:gd name="connsiteY19" fmla="*/ 33338 h 204073"/>
                <a:gd name="connsiteX20" fmla="*/ 254571 w 259333"/>
                <a:gd name="connsiteY20" fmla="*/ 28575 h 204073"/>
                <a:gd name="connsiteX21" fmla="*/ 254571 w 259333"/>
                <a:gd name="connsiteY21" fmla="*/ 28575 h 204073"/>
                <a:gd name="connsiteX22" fmla="*/ 259333 w 259333"/>
                <a:gd name="connsiteY22" fmla="*/ 33338 h 204073"/>
                <a:gd name="connsiteX23" fmla="*/ 259333 w 259333"/>
                <a:gd name="connsiteY23" fmla="*/ 163830 h 204073"/>
                <a:gd name="connsiteX24" fmla="*/ 256476 w 259333"/>
                <a:gd name="connsiteY24" fmla="*/ 167640 h 204073"/>
                <a:gd name="connsiteX25" fmla="*/ 195516 w 259333"/>
                <a:gd name="connsiteY25" fmla="*/ 185738 h 204073"/>
                <a:gd name="connsiteX26" fmla="*/ 191706 w 259333"/>
                <a:gd name="connsiteY26" fmla="*/ 184785 h 204073"/>
                <a:gd name="connsiteX27" fmla="*/ 189801 w 259333"/>
                <a:gd name="connsiteY27" fmla="*/ 180975 h 204073"/>
                <a:gd name="connsiteX28" fmla="*/ 190753 w 259333"/>
                <a:gd name="connsiteY28" fmla="*/ 165735 h 204073"/>
                <a:gd name="connsiteX29" fmla="*/ 171703 w 259333"/>
                <a:gd name="connsiteY29" fmla="*/ 185738 h 204073"/>
                <a:gd name="connsiteX30" fmla="*/ 168846 w 259333"/>
                <a:gd name="connsiteY30" fmla="*/ 186690 h 204073"/>
                <a:gd name="connsiteX31" fmla="*/ 34543 w 259333"/>
                <a:gd name="connsiteY31" fmla="*/ 203835 h 2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333" h="204073">
                  <a:moveTo>
                    <a:pt x="34543" y="203835"/>
                  </a:moveTo>
                  <a:cubicBezTo>
                    <a:pt x="24066" y="204788"/>
                    <a:pt x="12636" y="202883"/>
                    <a:pt x="3111" y="198120"/>
                  </a:cubicBezTo>
                  <a:cubicBezTo>
                    <a:pt x="1206" y="196215"/>
                    <a:pt x="-699" y="193358"/>
                    <a:pt x="253" y="191453"/>
                  </a:cubicBezTo>
                  <a:cubicBezTo>
                    <a:pt x="1206" y="166688"/>
                    <a:pt x="20256" y="152400"/>
                    <a:pt x="40258" y="141923"/>
                  </a:cubicBezTo>
                  <a:cubicBezTo>
                    <a:pt x="60261" y="131445"/>
                    <a:pt x="107886" y="102870"/>
                    <a:pt x="118363" y="97155"/>
                  </a:cubicBezTo>
                  <a:lnTo>
                    <a:pt x="126936" y="3810"/>
                  </a:lnTo>
                  <a:cubicBezTo>
                    <a:pt x="126936" y="953"/>
                    <a:pt x="129793" y="0"/>
                    <a:pt x="131698" y="0"/>
                  </a:cubicBezTo>
                  <a:cubicBezTo>
                    <a:pt x="134556" y="0"/>
                    <a:pt x="135508" y="1905"/>
                    <a:pt x="135508" y="4763"/>
                  </a:cubicBezTo>
                  <a:cubicBezTo>
                    <a:pt x="135508" y="4763"/>
                    <a:pt x="135508" y="4763"/>
                    <a:pt x="135508" y="4763"/>
                  </a:cubicBezTo>
                  <a:lnTo>
                    <a:pt x="126936" y="100965"/>
                  </a:lnTo>
                  <a:cubicBezTo>
                    <a:pt x="126936" y="101917"/>
                    <a:pt x="125983" y="103823"/>
                    <a:pt x="125031" y="104775"/>
                  </a:cubicBezTo>
                  <a:cubicBezTo>
                    <a:pt x="124078" y="104775"/>
                    <a:pt x="66928" y="139065"/>
                    <a:pt x="45021" y="150495"/>
                  </a:cubicBezTo>
                  <a:cubicBezTo>
                    <a:pt x="22161" y="161925"/>
                    <a:pt x="9778" y="173355"/>
                    <a:pt x="9778" y="192405"/>
                  </a:cubicBezTo>
                  <a:cubicBezTo>
                    <a:pt x="14541" y="200978"/>
                    <a:pt x="85978" y="195263"/>
                    <a:pt x="165988" y="180023"/>
                  </a:cubicBezTo>
                  <a:lnTo>
                    <a:pt x="192658" y="152400"/>
                  </a:lnTo>
                  <a:cubicBezTo>
                    <a:pt x="193611" y="151448"/>
                    <a:pt x="195516" y="150495"/>
                    <a:pt x="197421" y="151448"/>
                  </a:cubicBezTo>
                  <a:cubicBezTo>
                    <a:pt x="199326" y="152400"/>
                    <a:pt x="200278" y="154305"/>
                    <a:pt x="200278" y="155258"/>
                  </a:cubicBezTo>
                  <a:lnTo>
                    <a:pt x="199326" y="176213"/>
                  </a:lnTo>
                  <a:lnTo>
                    <a:pt x="250761" y="160973"/>
                  </a:lnTo>
                  <a:lnTo>
                    <a:pt x="250761" y="33338"/>
                  </a:lnTo>
                  <a:cubicBezTo>
                    <a:pt x="250761" y="30480"/>
                    <a:pt x="252666" y="28575"/>
                    <a:pt x="254571" y="28575"/>
                  </a:cubicBezTo>
                  <a:cubicBezTo>
                    <a:pt x="254571" y="28575"/>
                    <a:pt x="254571" y="28575"/>
                    <a:pt x="254571" y="28575"/>
                  </a:cubicBezTo>
                  <a:cubicBezTo>
                    <a:pt x="257428" y="28575"/>
                    <a:pt x="259333" y="30480"/>
                    <a:pt x="259333" y="33338"/>
                  </a:cubicBezTo>
                  <a:lnTo>
                    <a:pt x="259333" y="163830"/>
                  </a:lnTo>
                  <a:cubicBezTo>
                    <a:pt x="259333" y="165735"/>
                    <a:pt x="258381" y="167640"/>
                    <a:pt x="256476" y="167640"/>
                  </a:cubicBezTo>
                  <a:lnTo>
                    <a:pt x="195516" y="185738"/>
                  </a:lnTo>
                  <a:cubicBezTo>
                    <a:pt x="194563" y="185738"/>
                    <a:pt x="192658" y="185738"/>
                    <a:pt x="191706" y="184785"/>
                  </a:cubicBezTo>
                  <a:cubicBezTo>
                    <a:pt x="190753" y="183833"/>
                    <a:pt x="189801" y="182880"/>
                    <a:pt x="189801" y="180975"/>
                  </a:cubicBezTo>
                  <a:lnTo>
                    <a:pt x="190753" y="165735"/>
                  </a:lnTo>
                  <a:lnTo>
                    <a:pt x="171703" y="185738"/>
                  </a:lnTo>
                  <a:cubicBezTo>
                    <a:pt x="170751" y="186690"/>
                    <a:pt x="169798" y="186690"/>
                    <a:pt x="168846" y="186690"/>
                  </a:cubicBezTo>
                  <a:cubicBezTo>
                    <a:pt x="123126" y="197167"/>
                    <a:pt x="79311" y="201930"/>
                    <a:pt x="34543" y="20383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1" name="图形 457">
              <a:extLst>
                <a:ext uri="{FF2B5EF4-FFF2-40B4-BE49-F238E27FC236}">
                  <a16:creationId xmlns:a16="http://schemas.microsoft.com/office/drawing/2014/main" id="{CB128B6E-2911-4E88-9B5D-99801E923C61}"/>
                </a:ext>
              </a:extLst>
            </p:cNvPr>
            <p:cNvSpPr/>
            <p:nvPr/>
          </p:nvSpPr>
          <p:spPr>
            <a:xfrm>
              <a:off x="6442469" y="6130242"/>
              <a:ext cx="485775" cy="1107569"/>
            </a:xfrm>
            <a:custGeom>
              <a:avLst/>
              <a:gdLst>
                <a:gd name="connsiteX0" fmla="*/ 435292 w 485775"/>
                <a:gd name="connsiteY0" fmla="*/ 71438 h 1107569"/>
                <a:gd name="connsiteX1" fmla="*/ 485775 w 485775"/>
                <a:gd name="connsiteY1" fmla="*/ 1065848 h 1107569"/>
                <a:gd name="connsiteX2" fmla="*/ 403860 w 485775"/>
                <a:gd name="connsiteY2" fmla="*/ 1106805 h 1107569"/>
                <a:gd name="connsiteX3" fmla="*/ 335280 w 485775"/>
                <a:gd name="connsiteY3" fmla="*/ 1092518 h 1107569"/>
                <a:gd name="connsiteX4" fmla="*/ 215265 w 485775"/>
                <a:gd name="connsiteY4" fmla="*/ 362903 h 1107569"/>
                <a:gd name="connsiteX5" fmla="*/ 165735 w 485775"/>
                <a:gd name="connsiteY5" fmla="*/ 1010603 h 1107569"/>
                <a:gd name="connsiteX6" fmla="*/ 0 w 485775"/>
                <a:gd name="connsiteY6" fmla="*/ 1021080 h 1107569"/>
                <a:gd name="connsiteX7" fmla="*/ 33338 w 485775"/>
                <a:gd name="connsiteY7" fmla="*/ 0 h 1107569"/>
                <a:gd name="connsiteX8" fmla="*/ 435292 w 485775"/>
                <a:gd name="connsiteY8" fmla="*/ 71438 h 110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1107569">
                  <a:moveTo>
                    <a:pt x="435292" y="71438"/>
                  </a:moveTo>
                  <a:lnTo>
                    <a:pt x="485775" y="1065848"/>
                  </a:lnTo>
                  <a:cubicBezTo>
                    <a:pt x="485775" y="1065848"/>
                    <a:pt x="481013" y="1102043"/>
                    <a:pt x="403860" y="1106805"/>
                  </a:cubicBezTo>
                  <a:cubicBezTo>
                    <a:pt x="326707" y="1111568"/>
                    <a:pt x="335280" y="1092518"/>
                    <a:pt x="335280" y="1092518"/>
                  </a:cubicBezTo>
                  <a:lnTo>
                    <a:pt x="215265" y="362903"/>
                  </a:lnTo>
                  <a:lnTo>
                    <a:pt x="165735" y="1010603"/>
                  </a:lnTo>
                  <a:lnTo>
                    <a:pt x="0" y="1021080"/>
                  </a:lnTo>
                  <a:lnTo>
                    <a:pt x="33338" y="0"/>
                  </a:lnTo>
                  <a:lnTo>
                    <a:pt x="435292" y="7143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2" name="图形 457">
              <a:extLst>
                <a:ext uri="{FF2B5EF4-FFF2-40B4-BE49-F238E27FC236}">
                  <a16:creationId xmlns:a16="http://schemas.microsoft.com/office/drawing/2014/main" id="{AE3A53AB-83B9-42F5-A3CA-9D36023D0B31}"/>
                </a:ext>
              </a:extLst>
            </p:cNvPr>
            <p:cNvSpPr/>
            <p:nvPr/>
          </p:nvSpPr>
          <p:spPr>
            <a:xfrm>
              <a:off x="6437706" y="6126432"/>
              <a:ext cx="495300" cy="1116330"/>
            </a:xfrm>
            <a:custGeom>
              <a:avLst/>
              <a:gdLst>
                <a:gd name="connsiteX0" fmla="*/ 386715 w 495300"/>
                <a:gd name="connsiteY0" fmla="*/ 1115378 h 1116330"/>
                <a:gd name="connsiteX1" fmla="*/ 337185 w 495300"/>
                <a:gd name="connsiteY1" fmla="*/ 1103948 h 1116330"/>
                <a:gd name="connsiteX2" fmla="*/ 335280 w 495300"/>
                <a:gd name="connsiteY2" fmla="*/ 1096328 h 1116330"/>
                <a:gd name="connsiteX3" fmla="*/ 221932 w 495300"/>
                <a:gd name="connsiteY3" fmla="*/ 407670 h 1116330"/>
                <a:gd name="connsiteX4" fmla="*/ 176213 w 495300"/>
                <a:gd name="connsiteY4" fmla="*/ 1015365 h 1116330"/>
                <a:gd name="connsiteX5" fmla="*/ 171450 w 495300"/>
                <a:gd name="connsiteY5" fmla="*/ 1020128 h 1116330"/>
                <a:gd name="connsiteX6" fmla="*/ 5715 w 495300"/>
                <a:gd name="connsiteY6" fmla="*/ 1030605 h 1116330"/>
                <a:gd name="connsiteX7" fmla="*/ 1905 w 495300"/>
                <a:gd name="connsiteY7" fmla="*/ 1029653 h 1116330"/>
                <a:gd name="connsiteX8" fmla="*/ 0 w 495300"/>
                <a:gd name="connsiteY8" fmla="*/ 1025843 h 1116330"/>
                <a:gd name="connsiteX9" fmla="*/ 33338 w 495300"/>
                <a:gd name="connsiteY9" fmla="*/ 4763 h 1116330"/>
                <a:gd name="connsiteX10" fmla="*/ 38100 w 495300"/>
                <a:gd name="connsiteY10" fmla="*/ 0 h 1116330"/>
                <a:gd name="connsiteX11" fmla="*/ 39052 w 495300"/>
                <a:gd name="connsiteY11" fmla="*/ 0 h 1116330"/>
                <a:gd name="connsiteX12" fmla="*/ 441007 w 495300"/>
                <a:gd name="connsiteY12" fmla="*/ 71438 h 1116330"/>
                <a:gd name="connsiteX13" fmla="*/ 444817 w 495300"/>
                <a:gd name="connsiteY13" fmla="*/ 76200 h 1116330"/>
                <a:gd name="connsiteX14" fmla="*/ 495300 w 495300"/>
                <a:gd name="connsiteY14" fmla="*/ 1070610 h 1116330"/>
                <a:gd name="connsiteX15" fmla="*/ 409575 w 495300"/>
                <a:gd name="connsiteY15" fmla="*/ 1116330 h 1116330"/>
                <a:gd name="connsiteX16" fmla="*/ 386715 w 495300"/>
                <a:gd name="connsiteY16" fmla="*/ 1115378 h 1116330"/>
                <a:gd name="connsiteX17" fmla="*/ 344805 w 495300"/>
                <a:gd name="connsiteY17" fmla="*/ 1098233 h 1116330"/>
                <a:gd name="connsiteX18" fmla="*/ 344805 w 495300"/>
                <a:gd name="connsiteY18" fmla="*/ 1098233 h 1116330"/>
                <a:gd name="connsiteX19" fmla="*/ 408622 w 495300"/>
                <a:gd name="connsiteY19" fmla="*/ 1105853 h 1116330"/>
                <a:gd name="connsiteX20" fmla="*/ 485775 w 495300"/>
                <a:gd name="connsiteY20" fmla="*/ 1068705 h 1116330"/>
                <a:gd name="connsiteX21" fmla="*/ 436245 w 495300"/>
                <a:gd name="connsiteY21" fmla="*/ 79058 h 1116330"/>
                <a:gd name="connsiteX22" fmla="*/ 42863 w 495300"/>
                <a:gd name="connsiteY22" fmla="*/ 10477 h 1116330"/>
                <a:gd name="connsiteX23" fmla="*/ 10477 w 495300"/>
                <a:gd name="connsiteY23" fmla="*/ 1020128 h 1116330"/>
                <a:gd name="connsiteX24" fmla="*/ 166688 w 495300"/>
                <a:gd name="connsiteY24" fmla="*/ 1010603 h 1116330"/>
                <a:gd name="connsiteX25" fmla="*/ 215265 w 495300"/>
                <a:gd name="connsiteY25" fmla="*/ 366713 h 1116330"/>
                <a:gd name="connsiteX26" fmla="*/ 220027 w 495300"/>
                <a:gd name="connsiteY26" fmla="*/ 361950 h 1116330"/>
                <a:gd name="connsiteX27" fmla="*/ 224790 w 495300"/>
                <a:gd name="connsiteY27" fmla="*/ 365760 h 1116330"/>
                <a:gd name="connsiteX28" fmla="*/ 344805 w 495300"/>
                <a:gd name="connsiteY28" fmla="*/ 1095375 h 1116330"/>
                <a:gd name="connsiteX29" fmla="*/ 344805 w 495300"/>
                <a:gd name="connsiteY29" fmla="*/ 1098233 h 1116330"/>
                <a:gd name="connsiteX30" fmla="*/ 344805 w 495300"/>
                <a:gd name="connsiteY30" fmla="*/ 1098233 h 111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5300" h="1116330">
                  <a:moveTo>
                    <a:pt x="386715" y="1115378"/>
                  </a:moveTo>
                  <a:cubicBezTo>
                    <a:pt x="359092" y="1115378"/>
                    <a:pt x="342900" y="1111568"/>
                    <a:pt x="337185" y="1103948"/>
                  </a:cubicBezTo>
                  <a:cubicBezTo>
                    <a:pt x="335280" y="1102043"/>
                    <a:pt x="334328" y="1099185"/>
                    <a:pt x="335280" y="1096328"/>
                  </a:cubicBezTo>
                  <a:lnTo>
                    <a:pt x="221932" y="407670"/>
                  </a:lnTo>
                  <a:lnTo>
                    <a:pt x="176213" y="1015365"/>
                  </a:lnTo>
                  <a:cubicBezTo>
                    <a:pt x="176213" y="1018223"/>
                    <a:pt x="174307" y="1020128"/>
                    <a:pt x="171450" y="1020128"/>
                  </a:cubicBezTo>
                  <a:lnTo>
                    <a:pt x="5715" y="1030605"/>
                  </a:lnTo>
                  <a:cubicBezTo>
                    <a:pt x="4763" y="1030605"/>
                    <a:pt x="2857" y="1030605"/>
                    <a:pt x="1905" y="1029653"/>
                  </a:cubicBezTo>
                  <a:cubicBezTo>
                    <a:pt x="952" y="1028700"/>
                    <a:pt x="0" y="1027748"/>
                    <a:pt x="0" y="1025843"/>
                  </a:cubicBezTo>
                  <a:lnTo>
                    <a:pt x="33338" y="4763"/>
                  </a:lnTo>
                  <a:cubicBezTo>
                    <a:pt x="33338" y="1905"/>
                    <a:pt x="35242" y="0"/>
                    <a:pt x="38100" y="0"/>
                  </a:cubicBezTo>
                  <a:cubicBezTo>
                    <a:pt x="38100" y="0"/>
                    <a:pt x="39052" y="0"/>
                    <a:pt x="39052" y="0"/>
                  </a:cubicBezTo>
                  <a:lnTo>
                    <a:pt x="441007" y="71438"/>
                  </a:lnTo>
                  <a:cubicBezTo>
                    <a:pt x="442913" y="71438"/>
                    <a:pt x="444817" y="73343"/>
                    <a:pt x="444817" y="76200"/>
                  </a:cubicBezTo>
                  <a:lnTo>
                    <a:pt x="495300" y="1070610"/>
                  </a:lnTo>
                  <a:cubicBezTo>
                    <a:pt x="495300" y="1073468"/>
                    <a:pt x="488632" y="1111568"/>
                    <a:pt x="409575" y="1116330"/>
                  </a:cubicBezTo>
                  <a:cubicBezTo>
                    <a:pt x="401003" y="1115378"/>
                    <a:pt x="393382" y="1115378"/>
                    <a:pt x="386715" y="1115378"/>
                  </a:cubicBezTo>
                  <a:close/>
                  <a:moveTo>
                    <a:pt x="344805" y="1098233"/>
                  </a:moveTo>
                  <a:lnTo>
                    <a:pt x="344805" y="1098233"/>
                  </a:lnTo>
                  <a:cubicBezTo>
                    <a:pt x="348615" y="1102043"/>
                    <a:pt x="360997" y="1108710"/>
                    <a:pt x="408622" y="1105853"/>
                  </a:cubicBezTo>
                  <a:cubicBezTo>
                    <a:pt x="480060" y="1102043"/>
                    <a:pt x="485775" y="1069658"/>
                    <a:pt x="485775" y="1068705"/>
                  </a:cubicBezTo>
                  <a:lnTo>
                    <a:pt x="436245" y="79058"/>
                  </a:lnTo>
                  <a:lnTo>
                    <a:pt x="42863" y="10477"/>
                  </a:lnTo>
                  <a:lnTo>
                    <a:pt x="10477" y="1020128"/>
                  </a:lnTo>
                  <a:lnTo>
                    <a:pt x="166688" y="1010603"/>
                  </a:lnTo>
                  <a:lnTo>
                    <a:pt x="215265" y="366713"/>
                  </a:lnTo>
                  <a:cubicBezTo>
                    <a:pt x="215265" y="363855"/>
                    <a:pt x="217170" y="361950"/>
                    <a:pt x="220027" y="361950"/>
                  </a:cubicBezTo>
                  <a:cubicBezTo>
                    <a:pt x="222885" y="361950"/>
                    <a:pt x="224790" y="363855"/>
                    <a:pt x="224790" y="365760"/>
                  </a:cubicBezTo>
                  <a:lnTo>
                    <a:pt x="344805" y="1095375"/>
                  </a:lnTo>
                  <a:cubicBezTo>
                    <a:pt x="344805" y="1096328"/>
                    <a:pt x="344805" y="1097280"/>
                    <a:pt x="344805" y="1098233"/>
                  </a:cubicBezTo>
                  <a:lnTo>
                    <a:pt x="344805" y="109823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3" name="图形 457">
              <a:extLst>
                <a:ext uri="{FF2B5EF4-FFF2-40B4-BE49-F238E27FC236}">
                  <a16:creationId xmlns:a16="http://schemas.microsoft.com/office/drawing/2014/main" id="{29CD9D59-AC6D-402B-A53D-A2CFB5C3D899}"/>
                </a:ext>
              </a:extLst>
            </p:cNvPr>
            <p:cNvSpPr/>
            <p:nvPr/>
          </p:nvSpPr>
          <p:spPr>
            <a:xfrm>
              <a:off x="6678596" y="5589222"/>
              <a:ext cx="239998" cy="753600"/>
            </a:xfrm>
            <a:custGeom>
              <a:avLst/>
              <a:gdLst>
                <a:gd name="connsiteX0" fmla="*/ 42955 w 239998"/>
                <a:gd name="connsiteY0" fmla="*/ 0 h 753600"/>
                <a:gd name="connsiteX1" fmla="*/ 7713 w 239998"/>
                <a:gd name="connsiteY1" fmla="*/ 713423 h 753600"/>
                <a:gd name="connsiteX2" fmla="*/ 228693 w 239998"/>
                <a:gd name="connsiteY2" fmla="*/ 707708 h 753600"/>
                <a:gd name="connsiteX3" fmla="*/ 212501 w 239998"/>
                <a:gd name="connsiteY3" fmla="*/ 99060 h 753600"/>
                <a:gd name="connsiteX4" fmla="*/ 42955 w 239998"/>
                <a:gd name="connsiteY4" fmla="*/ 0 h 75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98" h="753600">
                  <a:moveTo>
                    <a:pt x="42955" y="0"/>
                  </a:moveTo>
                  <a:cubicBezTo>
                    <a:pt x="42955" y="0"/>
                    <a:pt x="-21814" y="675323"/>
                    <a:pt x="7713" y="713423"/>
                  </a:cubicBezTo>
                  <a:cubicBezTo>
                    <a:pt x="37241" y="751523"/>
                    <a:pt x="215358" y="782955"/>
                    <a:pt x="228693" y="707708"/>
                  </a:cubicBezTo>
                  <a:cubicBezTo>
                    <a:pt x="250601" y="583883"/>
                    <a:pt x="238218" y="140970"/>
                    <a:pt x="212501" y="99060"/>
                  </a:cubicBezTo>
                  <a:cubicBezTo>
                    <a:pt x="107726" y="7620"/>
                    <a:pt x="42955" y="0"/>
                    <a:pt x="42955" y="0"/>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4" name="图形 457">
              <a:extLst>
                <a:ext uri="{FF2B5EF4-FFF2-40B4-BE49-F238E27FC236}">
                  <a16:creationId xmlns:a16="http://schemas.microsoft.com/office/drawing/2014/main" id="{708BDBC6-F0E2-4E35-985B-02603A6CD721}"/>
                </a:ext>
              </a:extLst>
            </p:cNvPr>
            <p:cNvSpPr/>
            <p:nvPr/>
          </p:nvSpPr>
          <p:spPr>
            <a:xfrm>
              <a:off x="6398437" y="5592080"/>
              <a:ext cx="202146" cy="728454"/>
            </a:xfrm>
            <a:custGeom>
              <a:avLst/>
              <a:gdLst>
                <a:gd name="connsiteX0" fmla="*/ 77369 w 202146"/>
                <a:gd name="connsiteY0" fmla="*/ 67627 h 728454"/>
                <a:gd name="connsiteX1" fmla="*/ 2122 w 202146"/>
                <a:gd name="connsiteY1" fmla="*/ 698183 h 728454"/>
                <a:gd name="connsiteX2" fmla="*/ 140234 w 202146"/>
                <a:gd name="connsiteY2" fmla="*/ 721995 h 728454"/>
                <a:gd name="connsiteX3" fmla="*/ 202147 w 202146"/>
                <a:gd name="connsiteY3" fmla="*/ 0 h 728454"/>
                <a:gd name="connsiteX4" fmla="*/ 77369 w 202146"/>
                <a:gd name="connsiteY4" fmla="*/ 67627 h 728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46" h="728454">
                  <a:moveTo>
                    <a:pt x="77369" y="67627"/>
                  </a:moveTo>
                  <a:cubicBezTo>
                    <a:pt x="77369" y="67627"/>
                    <a:pt x="-15023" y="681038"/>
                    <a:pt x="2122" y="698183"/>
                  </a:cubicBezTo>
                  <a:cubicBezTo>
                    <a:pt x="19267" y="716280"/>
                    <a:pt x="114517" y="740093"/>
                    <a:pt x="140234" y="721995"/>
                  </a:cubicBezTo>
                  <a:cubicBezTo>
                    <a:pt x="165952" y="703897"/>
                    <a:pt x="202147" y="0"/>
                    <a:pt x="202147" y="0"/>
                  </a:cubicBezTo>
                  <a:cubicBezTo>
                    <a:pt x="155474" y="11430"/>
                    <a:pt x="112612" y="34290"/>
                    <a:pt x="77369" y="67627"/>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5" name="图形 457">
              <a:extLst>
                <a:ext uri="{FF2B5EF4-FFF2-40B4-BE49-F238E27FC236}">
                  <a16:creationId xmlns:a16="http://schemas.microsoft.com/office/drawing/2014/main" id="{ECEC8119-F704-4303-A9D5-E2C81B5C137E}"/>
                </a:ext>
              </a:extLst>
            </p:cNvPr>
            <p:cNvSpPr/>
            <p:nvPr/>
          </p:nvSpPr>
          <p:spPr>
            <a:xfrm>
              <a:off x="6552006" y="5354907"/>
              <a:ext cx="170497" cy="328268"/>
            </a:xfrm>
            <a:custGeom>
              <a:avLst/>
              <a:gdLst>
                <a:gd name="connsiteX0" fmla="*/ 54292 w 170497"/>
                <a:gd name="connsiteY0" fmla="*/ 225743 h 328268"/>
                <a:gd name="connsiteX1" fmla="*/ 46672 w 170497"/>
                <a:gd name="connsiteY1" fmla="*/ 291465 h 328268"/>
                <a:gd name="connsiteX2" fmla="*/ 111442 w 170497"/>
                <a:gd name="connsiteY2" fmla="*/ 326708 h 328268"/>
                <a:gd name="connsiteX3" fmla="*/ 161925 w 170497"/>
                <a:gd name="connsiteY3" fmla="*/ 287655 h 328268"/>
                <a:gd name="connsiteX4" fmla="*/ 168592 w 170497"/>
                <a:gd name="connsiteY4" fmla="*/ 140018 h 328268"/>
                <a:gd name="connsiteX5" fmla="*/ 163830 w 170497"/>
                <a:gd name="connsiteY5" fmla="*/ 130493 h 328268"/>
                <a:gd name="connsiteX6" fmla="*/ 148590 w 170497"/>
                <a:gd name="connsiteY6" fmla="*/ 71438 h 328268"/>
                <a:gd name="connsiteX7" fmla="*/ 170497 w 170497"/>
                <a:gd name="connsiteY7" fmla="*/ 31433 h 328268"/>
                <a:gd name="connsiteX8" fmla="*/ 115252 w 170497"/>
                <a:gd name="connsiteY8" fmla="*/ 10478 h 328268"/>
                <a:gd name="connsiteX9" fmla="*/ 112395 w 170497"/>
                <a:gd name="connsiteY9" fmla="*/ 0 h 328268"/>
                <a:gd name="connsiteX10" fmla="*/ 100965 w 170497"/>
                <a:gd name="connsiteY10" fmla="*/ 15240 h 328268"/>
                <a:gd name="connsiteX11" fmla="*/ 72390 w 170497"/>
                <a:gd name="connsiteY11" fmla="*/ 24765 h 328268"/>
                <a:gd name="connsiteX12" fmla="*/ 35242 w 170497"/>
                <a:gd name="connsiteY12" fmla="*/ 6668 h 328268"/>
                <a:gd name="connsiteX13" fmla="*/ 27622 w 170497"/>
                <a:gd name="connsiteY13" fmla="*/ 31433 h 328268"/>
                <a:gd name="connsiteX14" fmla="*/ 0 w 170497"/>
                <a:gd name="connsiteY14" fmla="*/ 35243 h 328268"/>
                <a:gd name="connsiteX15" fmla="*/ 952 w 170497"/>
                <a:gd name="connsiteY15" fmla="*/ 112395 h 328268"/>
                <a:gd name="connsiteX16" fmla="*/ 2857 w 170497"/>
                <a:gd name="connsiteY16" fmla="*/ 177165 h 328268"/>
                <a:gd name="connsiteX17" fmla="*/ 54292 w 170497"/>
                <a:gd name="connsiteY17" fmla="*/ 225743 h 3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0497" h="328268">
                  <a:moveTo>
                    <a:pt x="54292" y="225743"/>
                  </a:moveTo>
                  <a:lnTo>
                    <a:pt x="46672" y="291465"/>
                  </a:lnTo>
                  <a:cubicBezTo>
                    <a:pt x="55245" y="318135"/>
                    <a:pt x="83820" y="333375"/>
                    <a:pt x="111442" y="326708"/>
                  </a:cubicBezTo>
                  <a:cubicBezTo>
                    <a:pt x="160972" y="316230"/>
                    <a:pt x="161925" y="287655"/>
                    <a:pt x="161925" y="287655"/>
                  </a:cubicBezTo>
                  <a:cubicBezTo>
                    <a:pt x="161925" y="287655"/>
                    <a:pt x="168592" y="140018"/>
                    <a:pt x="168592" y="140018"/>
                  </a:cubicBezTo>
                  <a:cubicBezTo>
                    <a:pt x="167640" y="136208"/>
                    <a:pt x="165735" y="133350"/>
                    <a:pt x="163830" y="130493"/>
                  </a:cubicBezTo>
                  <a:cubicBezTo>
                    <a:pt x="156210" y="113348"/>
                    <a:pt x="145732" y="90488"/>
                    <a:pt x="148590" y="71438"/>
                  </a:cubicBezTo>
                  <a:cubicBezTo>
                    <a:pt x="151447" y="56198"/>
                    <a:pt x="159067" y="41910"/>
                    <a:pt x="170497" y="31433"/>
                  </a:cubicBezTo>
                  <a:cubicBezTo>
                    <a:pt x="149542" y="40958"/>
                    <a:pt x="124777" y="31433"/>
                    <a:pt x="115252" y="10478"/>
                  </a:cubicBezTo>
                  <a:cubicBezTo>
                    <a:pt x="113347" y="6668"/>
                    <a:pt x="112395" y="3810"/>
                    <a:pt x="112395" y="0"/>
                  </a:cubicBezTo>
                  <a:cubicBezTo>
                    <a:pt x="112395" y="6668"/>
                    <a:pt x="106680" y="11430"/>
                    <a:pt x="100965" y="15240"/>
                  </a:cubicBezTo>
                  <a:cubicBezTo>
                    <a:pt x="92392" y="21908"/>
                    <a:pt x="82867" y="24765"/>
                    <a:pt x="72390" y="24765"/>
                  </a:cubicBezTo>
                  <a:cubicBezTo>
                    <a:pt x="59055" y="22860"/>
                    <a:pt x="48577" y="11430"/>
                    <a:pt x="35242" y="6668"/>
                  </a:cubicBezTo>
                  <a:cubicBezTo>
                    <a:pt x="39052" y="16193"/>
                    <a:pt x="36195" y="26670"/>
                    <a:pt x="27622" y="31433"/>
                  </a:cubicBezTo>
                  <a:cubicBezTo>
                    <a:pt x="19050" y="36195"/>
                    <a:pt x="9525" y="38100"/>
                    <a:pt x="0" y="35243"/>
                  </a:cubicBezTo>
                  <a:cubicBezTo>
                    <a:pt x="6667" y="36195"/>
                    <a:pt x="952" y="106680"/>
                    <a:pt x="952" y="112395"/>
                  </a:cubicBezTo>
                  <a:cubicBezTo>
                    <a:pt x="0" y="134303"/>
                    <a:pt x="952" y="156210"/>
                    <a:pt x="2857" y="177165"/>
                  </a:cubicBezTo>
                  <a:cubicBezTo>
                    <a:pt x="5715" y="215265"/>
                    <a:pt x="54292" y="225743"/>
                    <a:pt x="54292" y="225743"/>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6" name="图形 457">
              <a:extLst>
                <a:ext uri="{FF2B5EF4-FFF2-40B4-BE49-F238E27FC236}">
                  <a16:creationId xmlns:a16="http://schemas.microsoft.com/office/drawing/2014/main" id="{0424DA04-F900-4C78-9399-C83CC180D61F}"/>
                </a:ext>
              </a:extLst>
            </p:cNvPr>
            <p:cNvSpPr/>
            <p:nvPr/>
          </p:nvSpPr>
          <p:spPr>
            <a:xfrm>
              <a:off x="6546291" y="5349192"/>
              <a:ext cx="178743" cy="338560"/>
            </a:xfrm>
            <a:custGeom>
              <a:avLst/>
              <a:gdLst>
                <a:gd name="connsiteX0" fmla="*/ 101917 w 178743"/>
                <a:gd name="connsiteY0" fmla="*/ 338138 h 338560"/>
                <a:gd name="connsiteX1" fmla="*/ 47625 w 178743"/>
                <a:gd name="connsiteY1" fmla="*/ 298133 h 338560"/>
                <a:gd name="connsiteX2" fmla="*/ 47625 w 178743"/>
                <a:gd name="connsiteY2" fmla="*/ 296228 h 338560"/>
                <a:gd name="connsiteX3" fmla="*/ 55245 w 178743"/>
                <a:gd name="connsiteY3" fmla="*/ 235268 h 338560"/>
                <a:gd name="connsiteX4" fmla="*/ 2858 w 178743"/>
                <a:gd name="connsiteY4" fmla="*/ 182880 h 338560"/>
                <a:gd name="connsiteX5" fmla="*/ 953 w 178743"/>
                <a:gd name="connsiteY5" fmla="*/ 121920 h 338560"/>
                <a:gd name="connsiteX6" fmla="*/ 953 w 178743"/>
                <a:gd name="connsiteY6" fmla="*/ 117157 h 338560"/>
                <a:gd name="connsiteX7" fmla="*/ 953 w 178743"/>
                <a:gd name="connsiteY7" fmla="*/ 109538 h 338560"/>
                <a:gd name="connsiteX8" fmla="*/ 1905 w 178743"/>
                <a:gd name="connsiteY8" fmla="*/ 43815 h 338560"/>
                <a:gd name="connsiteX9" fmla="*/ 0 w 178743"/>
                <a:gd name="connsiteY9" fmla="*/ 39052 h 338560"/>
                <a:gd name="connsiteX10" fmla="*/ 5715 w 178743"/>
                <a:gd name="connsiteY10" fmla="*/ 35243 h 338560"/>
                <a:gd name="connsiteX11" fmla="*/ 5715 w 178743"/>
                <a:gd name="connsiteY11" fmla="*/ 35243 h 338560"/>
                <a:gd name="connsiteX12" fmla="*/ 5715 w 178743"/>
                <a:gd name="connsiteY12" fmla="*/ 35243 h 338560"/>
                <a:gd name="connsiteX13" fmla="*/ 29528 w 178743"/>
                <a:gd name="connsiteY13" fmla="*/ 32385 h 338560"/>
                <a:gd name="connsiteX14" fmla="*/ 35242 w 178743"/>
                <a:gd name="connsiteY14" fmla="*/ 13335 h 338560"/>
                <a:gd name="connsiteX15" fmla="*/ 37147 w 178743"/>
                <a:gd name="connsiteY15" fmla="*/ 6668 h 338560"/>
                <a:gd name="connsiteX16" fmla="*/ 40958 w 178743"/>
                <a:gd name="connsiteY16" fmla="*/ 6668 h 338560"/>
                <a:gd name="connsiteX17" fmla="*/ 56197 w 178743"/>
                <a:gd name="connsiteY17" fmla="*/ 15240 h 338560"/>
                <a:gd name="connsiteX18" fmla="*/ 76200 w 178743"/>
                <a:gd name="connsiteY18" fmla="*/ 24765 h 338560"/>
                <a:gd name="connsiteX19" fmla="*/ 101917 w 178743"/>
                <a:gd name="connsiteY19" fmla="*/ 16193 h 338560"/>
                <a:gd name="connsiteX20" fmla="*/ 111442 w 178743"/>
                <a:gd name="connsiteY20" fmla="*/ 4763 h 338560"/>
                <a:gd name="connsiteX21" fmla="*/ 116205 w 178743"/>
                <a:gd name="connsiteY21" fmla="*/ 0 h 338560"/>
                <a:gd name="connsiteX22" fmla="*/ 120967 w 178743"/>
                <a:gd name="connsiteY22" fmla="*/ 3810 h 338560"/>
                <a:gd name="connsiteX23" fmla="*/ 162878 w 178743"/>
                <a:gd name="connsiteY23" fmla="*/ 35243 h 338560"/>
                <a:gd name="connsiteX24" fmla="*/ 172403 w 178743"/>
                <a:gd name="connsiteY24" fmla="*/ 32385 h 338560"/>
                <a:gd name="connsiteX25" fmla="*/ 178117 w 178743"/>
                <a:gd name="connsiteY25" fmla="*/ 34290 h 338560"/>
                <a:gd name="connsiteX26" fmla="*/ 177165 w 178743"/>
                <a:gd name="connsiteY26" fmla="*/ 40005 h 338560"/>
                <a:gd name="connsiteX27" fmla="*/ 157163 w 178743"/>
                <a:gd name="connsiteY27" fmla="*/ 77152 h 338560"/>
                <a:gd name="connsiteX28" fmla="*/ 170497 w 178743"/>
                <a:gd name="connsiteY28" fmla="*/ 131445 h 338560"/>
                <a:gd name="connsiteX29" fmla="*/ 171450 w 178743"/>
                <a:gd name="connsiteY29" fmla="*/ 133350 h 338560"/>
                <a:gd name="connsiteX30" fmla="*/ 172403 w 178743"/>
                <a:gd name="connsiteY30" fmla="*/ 136208 h 338560"/>
                <a:gd name="connsiteX31" fmla="*/ 176213 w 178743"/>
                <a:gd name="connsiteY31" fmla="*/ 145733 h 338560"/>
                <a:gd name="connsiteX32" fmla="*/ 169545 w 178743"/>
                <a:gd name="connsiteY32" fmla="*/ 294323 h 338560"/>
                <a:gd name="connsiteX33" fmla="*/ 115253 w 178743"/>
                <a:gd name="connsiteY33" fmla="*/ 338138 h 338560"/>
                <a:gd name="connsiteX34" fmla="*/ 101917 w 178743"/>
                <a:gd name="connsiteY34" fmla="*/ 338138 h 338560"/>
                <a:gd name="connsiteX35" fmla="*/ 56197 w 178743"/>
                <a:gd name="connsiteY35" fmla="*/ 296228 h 338560"/>
                <a:gd name="connsiteX36" fmla="*/ 114300 w 178743"/>
                <a:gd name="connsiteY36" fmla="*/ 327660 h 338560"/>
                <a:gd name="connsiteX37" fmla="*/ 160972 w 178743"/>
                <a:gd name="connsiteY37" fmla="*/ 292417 h 338560"/>
                <a:gd name="connsiteX38" fmla="*/ 167640 w 178743"/>
                <a:gd name="connsiteY38" fmla="*/ 144780 h 338560"/>
                <a:gd name="connsiteX39" fmla="*/ 164783 w 178743"/>
                <a:gd name="connsiteY39" fmla="*/ 140970 h 338560"/>
                <a:gd name="connsiteX40" fmla="*/ 162878 w 178743"/>
                <a:gd name="connsiteY40" fmla="*/ 137160 h 338560"/>
                <a:gd name="connsiteX41" fmla="*/ 161925 w 178743"/>
                <a:gd name="connsiteY41" fmla="*/ 135255 h 338560"/>
                <a:gd name="connsiteX42" fmla="*/ 147638 w 178743"/>
                <a:gd name="connsiteY42" fmla="*/ 75248 h 338560"/>
                <a:gd name="connsiteX43" fmla="*/ 160020 w 178743"/>
                <a:gd name="connsiteY43" fmla="*/ 44768 h 338560"/>
                <a:gd name="connsiteX44" fmla="*/ 134303 w 178743"/>
                <a:gd name="connsiteY44" fmla="*/ 39052 h 338560"/>
                <a:gd name="connsiteX45" fmla="*/ 114300 w 178743"/>
                <a:gd name="connsiteY45" fmla="*/ 17145 h 338560"/>
                <a:gd name="connsiteX46" fmla="*/ 106680 w 178743"/>
                <a:gd name="connsiteY46" fmla="*/ 23813 h 338560"/>
                <a:gd name="connsiteX47" fmla="*/ 74295 w 178743"/>
                <a:gd name="connsiteY47" fmla="*/ 33338 h 338560"/>
                <a:gd name="connsiteX48" fmla="*/ 49530 w 178743"/>
                <a:gd name="connsiteY48" fmla="*/ 22860 h 338560"/>
                <a:gd name="connsiteX49" fmla="*/ 44767 w 178743"/>
                <a:gd name="connsiteY49" fmla="*/ 19050 h 338560"/>
                <a:gd name="connsiteX50" fmla="*/ 33338 w 178743"/>
                <a:gd name="connsiteY50" fmla="*/ 39052 h 338560"/>
                <a:gd name="connsiteX51" fmla="*/ 9525 w 178743"/>
                <a:gd name="connsiteY51" fmla="*/ 44768 h 338560"/>
                <a:gd name="connsiteX52" fmla="*/ 8572 w 178743"/>
                <a:gd name="connsiteY52" fmla="*/ 108585 h 338560"/>
                <a:gd name="connsiteX53" fmla="*/ 8572 w 178743"/>
                <a:gd name="connsiteY53" fmla="*/ 116205 h 338560"/>
                <a:gd name="connsiteX54" fmla="*/ 8572 w 178743"/>
                <a:gd name="connsiteY54" fmla="*/ 120968 h 338560"/>
                <a:gd name="connsiteX55" fmla="*/ 10478 w 178743"/>
                <a:gd name="connsiteY55" fmla="*/ 180023 h 338560"/>
                <a:gd name="connsiteX56" fmla="*/ 60008 w 178743"/>
                <a:gd name="connsiteY56" fmla="*/ 225743 h 338560"/>
                <a:gd name="connsiteX57" fmla="*/ 63817 w 178743"/>
                <a:gd name="connsiteY57" fmla="*/ 231458 h 338560"/>
                <a:gd name="connsiteX58" fmla="*/ 56197 w 178743"/>
                <a:gd name="connsiteY58" fmla="*/ 296228 h 338560"/>
                <a:gd name="connsiteX59" fmla="*/ 2858 w 178743"/>
                <a:gd name="connsiteY59" fmla="*/ 44768 h 338560"/>
                <a:gd name="connsiteX60" fmla="*/ 2858 w 178743"/>
                <a:gd name="connsiteY60" fmla="*/ 44768 h 33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78743" h="338560">
                  <a:moveTo>
                    <a:pt x="101917" y="338138"/>
                  </a:moveTo>
                  <a:cubicBezTo>
                    <a:pt x="60008" y="338138"/>
                    <a:pt x="47625" y="298133"/>
                    <a:pt x="47625" y="298133"/>
                  </a:cubicBezTo>
                  <a:cubicBezTo>
                    <a:pt x="47625" y="297180"/>
                    <a:pt x="47625" y="297180"/>
                    <a:pt x="47625" y="296228"/>
                  </a:cubicBezTo>
                  <a:lnTo>
                    <a:pt x="55245" y="235268"/>
                  </a:lnTo>
                  <a:cubicBezTo>
                    <a:pt x="42863" y="231458"/>
                    <a:pt x="6667" y="218123"/>
                    <a:pt x="2858" y="182880"/>
                  </a:cubicBezTo>
                  <a:cubicBezTo>
                    <a:pt x="953" y="162877"/>
                    <a:pt x="0" y="142875"/>
                    <a:pt x="953" y="121920"/>
                  </a:cubicBezTo>
                  <a:lnTo>
                    <a:pt x="953" y="117157"/>
                  </a:lnTo>
                  <a:cubicBezTo>
                    <a:pt x="953" y="116205"/>
                    <a:pt x="953" y="113348"/>
                    <a:pt x="953" y="109538"/>
                  </a:cubicBezTo>
                  <a:cubicBezTo>
                    <a:pt x="3810" y="62865"/>
                    <a:pt x="2858" y="47625"/>
                    <a:pt x="1905" y="43815"/>
                  </a:cubicBezTo>
                  <a:cubicBezTo>
                    <a:pt x="0" y="42863"/>
                    <a:pt x="0" y="40957"/>
                    <a:pt x="0" y="39052"/>
                  </a:cubicBezTo>
                  <a:cubicBezTo>
                    <a:pt x="0" y="36195"/>
                    <a:pt x="2858" y="35243"/>
                    <a:pt x="5715" y="35243"/>
                  </a:cubicBezTo>
                  <a:cubicBezTo>
                    <a:pt x="5715" y="35243"/>
                    <a:pt x="5715" y="35243"/>
                    <a:pt x="5715" y="35243"/>
                  </a:cubicBezTo>
                  <a:lnTo>
                    <a:pt x="5715" y="35243"/>
                  </a:lnTo>
                  <a:cubicBezTo>
                    <a:pt x="14288" y="37148"/>
                    <a:pt x="22860" y="36195"/>
                    <a:pt x="29528" y="32385"/>
                  </a:cubicBezTo>
                  <a:cubicBezTo>
                    <a:pt x="36195" y="28575"/>
                    <a:pt x="38100" y="20002"/>
                    <a:pt x="35242" y="13335"/>
                  </a:cubicBezTo>
                  <a:cubicBezTo>
                    <a:pt x="34290" y="11430"/>
                    <a:pt x="34290" y="7620"/>
                    <a:pt x="37147" y="6668"/>
                  </a:cubicBezTo>
                  <a:cubicBezTo>
                    <a:pt x="38100" y="5715"/>
                    <a:pt x="40005" y="5715"/>
                    <a:pt x="40958" y="6668"/>
                  </a:cubicBezTo>
                  <a:cubicBezTo>
                    <a:pt x="46672" y="8573"/>
                    <a:pt x="51435" y="12382"/>
                    <a:pt x="56197" y="15240"/>
                  </a:cubicBezTo>
                  <a:cubicBezTo>
                    <a:pt x="61913" y="20002"/>
                    <a:pt x="68580" y="22860"/>
                    <a:pt x="76200" y="24765"/>
                  </a:cubicBezTo>
                  <a:cubicBezTo>
                    <a:pt x="85725" y="24765"/>
                    <a:pt x="94297" y="21907"/>
                    <a:pt x="101917" y="16193"/>
                  </a:cubicBezTo>
                  <a:cubicBezTo>
                    <a:pt x="108585" y="12382"/>
                    <a:pt x="111442" y="8573"/>
                    <a:pt x="111442" y="4763"/>
                  </a:cubicBezTo>
                  <a:cubicBezTo>
                    <a:pt x="111442" y="1905"/>
                    <a:pt x="113347" y="0"/>
                    <a:pt x="116205" y="0"/>
                  </a:cubicBezTo>
                  <a:cubicBezTo>
                    <a:pt x="119063" y="0"/>
                    <a:pt x="120967" y="1905"/>
                    <a:pt x="120967" y="3810"/>
                  </a:cubicBezTo>
                  <a:cubicBezTo>
                    <a:pt x="123825" y="23813"/>
                    <a:pt x="142875" y="38100"/>
                    <a:pt x="162878" y="35243"/>
                  </a:cubicBezTo>
                  <a:cubicBezTo>
                    <a:pt x="166688" y="35243"/>
                    <a:pt x="169545" y="34290"/>
                    <a:pt x="172403" y="32385"/>
                  </a:cubicBezTo>
                  <a:cubicBezTo>
                    <a:pt x="174308" y="31432"/>
                    <a:pt x="177165" y="32385"/>
                    <a:pt x="178117" y="34290"/>
                  </a:cubicBezTo>
                  <a:cubicBezTo>
                    <a:pt x="179070" y="36195"/>
                    <a:pt x="179070" y="39052"/>
                    <a:pt x="177165" y="40005"/>
                  </a:cubicBezTo>
                  <a:cubicBezTo>
                    <a:pt x="166688" y="49530"/>
                    <a:pt x="159067" y="62865"/>
                    <a:pt x="157163" y="77152"/>
                  </a:cubicBezTo>
                  <a:cubicBezTo>
                    <a:pt x="154305" y="93345"/>
                    <a:pt x="163830" y="116205"/>
                    <a:pt x="170497" y="131445"/>
                  </a:cubicBezTo>
                  <a:lnTo>
                    <a:pt x="171450" y="133350"/>
                  </a:lnTo>
                  <a:cubicBezTo>
                    <a:pt x="171450" y="134302"/>
                    <a:pt x="172403" y="135255"/>
                    <a:pt x="172403" y="136208"/>
                  </a:cubicBezTo>
                  <a:cubicBezTo>
                    <a:pt x="174308" y="139065"/>
                    <a:pt x="176213" y="141923"/>
                    <a:pt x="176213" y="145733"/>
                  </a:cubicBezTo>
                  <a:cubicBezTo>
                    <a:pt x="176213" y="145733"/>
                    <a:pt x="176213" y="145733"/>
                    <a:pt x="169545" y="294323"/>
                  </a:cubicBezTo>
                  <a:cubicBezTo>
                    <a:pt x="169545" y="295275"/>
                    <a:pt x="168592" y="327660"/>
                    <a:pt x="115253" y="338138"/>
                  </a:cubicBezTo>
                  <a:cubicBezTo>
                    <a:pt x="112395" y="338138"/>
                    <a:pt x="106680" y="339090"/>
                    <a:pt x="101917" y="338138"/>
                  </a:cubicBezTo>
                  <a:close/>
                  <a:moveTo>
                    <a:pt x="56197" y="296228"/>
                  </a:moveTo>
                  <a:cubicBezTo>
                    <a:pt x="64770" y="320040"/>
                    <a:pt x="89535" y="334328"/>
                    <a:pt x="114300" y="327660"/>
                  </a:cubicBezTo>
                  <a:cubicBezTo>
                    <a:pt x="159067" y="318135"/>
                    <a:pt x="160972" y="293370"/>
                    <a:pt x="160972" y="292417"/>
                  </a:cubicBezTo>
                  <a:cubicBezTo>
                    <a:pt x="160972" y="291465"/>
                    <a:pt x="167640" y="146685"/>
                    <a:pt x="167640" y="144780"/>
                  </a:cubicBezTo>
                  <a:cubicBezTo>
                    <a:pt x="167640" y="144780"/>
                    <a:pt x="165735" y="141923"/>
                    <a:pt x="164783" y="140970"/>
                  </a:cubicBezTo>
                  <a:cubicBezTo>
                    <a:pt x="163830" y="140018"/>
                    <a:pt x="162878" y="139065"/>
                    <a:pt x="162878" y="137160"/>
                  </a:cubicBezTo>
                  <a:lnTo>
                    <a:pt x="161925" y="135255"/>
                  </a:lnTo>
                  <a:cubicBezTo>
                    <a:pt x="154305" y="118110"/>
                    <a:pt x="143828" y="95250"/>
                    <a:pt x="147638" y="75248"/>
                  </a:cubicBezTo>
                  <a:cubicBezTo>
                    <a:pt x="149542" y="63818"/>
                    <a:pt x="154305" y="53340"/>
                    <a:pt x="160020" y="44768"/>
                  </a:cubicBezTo>
                  <a:cubicBezTo>
                    <a:pt x="151447" y="45720"/>
                    <a:pt x="141922" y="43815"/>
                    <a:pt x="134303" y="39052"/>
                  </a:cubicBezTo>
                  <a:cubicBezTo>
                    <a:pt x="125730" y="34290"/>
                    <a:pt x="118110" y="26670"/>
                    <a:pt x="114300" y="17145"/>
                  </a:cubicBezTo>
                  <a:cubicBezTo>
                    <a:pt x="111442" y="20002"/>
                    <a:pt x="109538" y="21907"/>
                    <a:pt x="106680" y="23813"/>
                  </a:cubicBezTo>
                  <a:cubicBezTo>
                    <a:pt x="97155" y="30480"/>
                    <a:pt x="85725" y="34290"/>
                    <a:pt x="74295" y="33338"/>
                  </a:cubicBezTo>
                  <a:cubicBezTo>
                    <a:pt x="65722" y="31432"/>
                    <a:pt x="57150" y="27623"/>
                    <a:pt x="49530" y="22860"/>
                  </a:cubicBezTo>
                  <a:lnTo>
                    <a:pt x="44767" y="19050"/>
                  </a:lnTo>
                  <a:cubicBezTo>
                    <a:pt x="43815" y="27623"/>
                    <a:pt x="40005" y="34290"/>
                    <a:pt x="33338" y="39052"/>
                  </a:cubicBezTo>
                  <a:cubicBezTo>
                    <a:pt x="26670" y="43815"/>
                    <a:pt x="18097" y="45720"/>
                    <a:pt x="9525" y="44768"/>
                  </a:cubicBezTo>
                  <a:cubicBezTo>
                    <a:pt x="10478" y="65723"/>
                    <a:pt x="10478" y="87630"/>
                    <a:pt x="8572" y="108585"/>
                  </a:cubicBezTo>
                  <a:cubicBezTo>
                    <a:pt x="8572" y="112395"/>
                    <a:pt x="8572" y="114300"/>
                    <a:pt x="8572" y="116205"/>
                  </a:cubicBezTo>
                  <a:lnTo>
                    <a:pt x="8572" y="120968"/>
                  </a:lnTo>
                  <a:cubicBezTo>
                    <a:pt x="7620" y="140970"/>
                    <a:pt x="8572" y="160973"/>
                    <a:pt x="10478" y="180023"/>
                  </a:cubicBezTo>
                  <a:cubicBezTo>
                    <a:pt x="14288" y="215265"/>
                    <a:pt x="59055" y="225743"/>
                    <a:pt x="60008" y="225743"/>
                  </a:cubicBezTo>
                  <a:cubicBezTo>
                    <a:pt x="62865" y="226695"/>
                    <a:pt x="63817" y="228600"/>
                    <a:pt x="63817" y="231458"/>
                  </a:cubicBezTo>
                  <a:lnTo>
                    <a:pt x="56197" y="296228"/>
                  </a:lnTo>
                  <a:close/>
                  <a:moveTo>
                    <a:pt x="2858" y="44768"/>
                  </a:moveTo>
                  <a:lnTo>
                    <a:pt x="2858" y="4476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7" name="图形 457">
              <a:extLst>
                <a:ext uri="{FF2B5EF4-FFF2-40B4-BE49-F238E27FC236}">
                  <a16:creationId xmlns:a16="http://schemas.microsoft.com/office/drawing/2014/main" id="{18B04C14-B911-4134-BDEB-9BB803BEDBB2}"/>
                </a:ext>
              </a:extLst>
            </p:cNvPr>
            <p:cNvSpPr/>
            <p:nvPr/>
          </p:nvSpPr>
          <p:spPr>
            <a:xfrm>
              <a:off x="6573158" y="5460635"/>
              <a:ext cx="23615" cy="49529"/>
            </a:xfrm>
            <a:custGeom>
              <a:avLst/>
              <a:gdLst>
                <a:gd name="connsiteX0" fmla="*/ 23616 w 23615"/>
                <a:gd name="connsiteY0" fmla="*/ 0 h 49529"/>
                <a:gd name="connsiteX1" fmla="*/ 756 w 23615"/>
                <a:gd name="connsiteY1" fmla="*/ 44768 h 49529"/>
                <a:gd name="connsiteX2" fmla="*/ 23616 w 23615"/>
                <a:gd name="connsiteY2" fmla="*/ 48577 h 49529"/>
              </a:gdLst>
              <a:ahLst/>
              <a:cxnLst>
                <a:cxn ang="0">
                  <a:pos x="connsiteX0" y="connsiteY0"/>
                </a:cxn>
                <a:cxn ang="0">
                  <a:pos x="connsiteX1" y="connsiteY1"/>
                </a:cxn>
                <a:cxn ang="0">
                  <a:pos x="connsiteX2" y="connsiteY2"/>
                </a:cxn>
              </a:cxnLst>
              <a:rect l="l" t="t" r="r" b="b"/>
              <a:pathLst>
                <a:path w="23615" h="49529">
                  <a:moveTo>
                    <a:pt x="23616" y="0"/>
                  </a:moveTo>
                  <a:cubicBezTo>
                    <a:pt x="23616" y="0"/>
                    <a:pt x="-4959" y="38100"/>
                    <a:pt x="756" y="44768"/>
                  </a:cubicBezTo>
                  <a:cubicBezTo>
                    <a:pt x="6471" y="52388"/>
                    <a:pt x="23616" y="48577"/>
                    <a:pt x="23616" y="48577"/>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8" name="图形 457">
              <a:extLst>
                <a:ext uri="{FF2B5EF4-FFF2-40B4-BE49-F238E27FC236}">
                  <a16:creationId xmlns:a16="http://schemas.microsoft.com/office/drawing/2014/main" id="{B4B5F05E-0E89-420B-B9A5-5A46EF747410}"/>
                </a:ext>
              </a:extLst>
            </p:cNvPr>
            <p:cNvSpPr/>
            <p:nvPr/>
          </p:nvSpPr>
          <p:spPr>
            <a:xfrm>
              <a:off x="6569442" y="5455786"/>
              <a:ext cx="33294" cy="59323"/>
            </a:xfrm>
            <a:custGeom>
              <a:avLst/>
              <a:gdLst>
                <a:gd name="connsiteX0" fmla="*/ 19711 w 33294"/>
                <a:gd name="connsiteY0" fmla="*/ 59141 h 59323"/>
                <a:gd name="connsiteX1" fmla="*/ 1614 w 33294"/>
                <a:gd name="connsiteY1" fmla="*/ 52473 h 59323"/>
                <a:gd name="connsiteX2" fmla="*/ 24474 w 33294"/>
                <a:gd name="connsiteY2" fmla="*/ 1991 h 59323"/>
                <a:gd name="connsiteX3" fmla="*/ 31141 w 33294"/>
                <a:gd name="connsiteY3" fmla="*/ 1038 h 59323"/>
                <a:gd name="connsiteX4" fmla="*/ 31141 w 33294"/>
                <a:gd name="connsiteY4" fmla="*/ 1038 h 59323"/>
                <a:gd name="connsiteX5" fmla="*/ 32094 w 33294"/>
                <a:gd name="connsiteY5" fmla="*/ 7706 h 59323"/>
                <a:gd name="connsiteX6" fmla="*/ 32094 w 33294"/>
                <a:gd name="connsiteY6" fmla="*/ 7706 h 59323"/>
                <a:gd name="connsiteX7" fmla="*/ 9234 w 33294"/>
                <a:gd name="connsiteY7" fmla="*/ 47711 h 59323"/>
                <a:gd name="connsiteX8" fmla="*/ 27331 w 33294"/>
                <a:gd name="connsiteY8" fmla="*/ 49616 h 59323"/>
                <a:gd name="connsiteX9" fmla="*/ 33046 w 33294"/>
                <a:gd name="connsiteY9" fmla="*/ 53426 h 59323"/>
                <a:gd name="connsiteX10" fmla="*/ 33046 w 33294"/>
                <a:gd name="connsiteY10" fmla="*/ 53426 h 59323"/>
                <a:gd name="connsiteX11" fmla="*/ 29236 w 33294"/>
                <a:gd name="connsiteY11" fmla="*/ 59141 h 59323"/>
                <a:gd name="connsiteX12" fmla="*/ 29236 w 33294"/>
                <a:gd name="connsiteY12" fmla="*/ 59141 h 59323"/>
                <a:gd name="connsiteX13" fmla="*/ 19711 w 33294"/>
                <a:gd name="connsiteY13" fmla="*/ 59141 h 5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94" h="59323">
                  <a:moveTo>
                    <a:pt x="19711" y="59141"/>
                  </a:moveTo>
                  <a:cubicBezTo>
                    <a:pt x="13044" y="60093"/>
                    <a:pt x="6377" y="57236"/>
                    <a:pt x="1614" y="52473"/>
                  </a:cubicBezTo>
                  <a:cubicBezTo>
                    <a:pt x="-5054" y="43901"/>
                    <a:pt x="10186" y="20088"/>
                    <a:pt x="24474" y="1991"/>
                  </a:cubicBezTo>
                  <a:cubicBezTo>
                    <a:pt x="26379" y="86"/>
                    <a:pt x="29236" y="-867"/>
                    <a:pt x="31141" y="1038"/>
                  </a:cubicBezTo>
                  <a:lnTo>
                    <a:pt x="31141" y="1038"/>
                  </a:lnTo>
                  <a:cubicBezTo>
                    <a:pt x="33046" y="2943"/>
                    <a:pt x="33999" y="5801"/>
                    <a:pt x="32094" y="7706"/>
                  </a:cubicBezTo>
                  <a:cubicBezTo>
                    <a:pt x="32094" y="7706"/>
                    <a:pt x="32094" y="7706"/>
                    <a:pt x="32094" y="7706"/>
                  </a:cubicBezTo>
                  <a:cubicBezTo>
                    <a:pt x="19711" y="24851"/>
                    <a:pt x="8281" y="42948"/>
                    <a:pt x="9234" y="47711"/>
                  </a:cubicBezTo>
                  <a:cubicBezTo>
                    <a:pt x="11139" y="50568"/>
                    <a:pt x="21616" y="50568"/>
                    <a:pt x="27331" y="49616"/>
                  </a:cubicBezTo>
                  <a:cubicBezTo>
                    <a:pt x="30189" y="48663"/>
                    <a:pt x="32094" y="50568"/>
                    <a:pt x="33046" y="53426"/>
                  </a:cubicBezTo>
                  <a:cubicBezTo>
                    <a:pt x="33046" y="53426"/>
                    <a:pt x="33046" y="53426"/>
                    <a:pt x="33046" y="53426"/>
                  </a:cubicBezTo>
                  <a:cubicBezTo>
                    <a:pt x="33999" y="56283"/>
                    <a:pt x="32094" y="58188"/>
                    <a:pt x="29236" y="59141"/>
                  </a:cubicBezTo>
                  <a:cubicBezTo>
                    <a:pt x="29236" y="59141"/>
                    <a:pt x="29236" y="59141"/>
                    <a:pt x="29236" y="59141"/>
                  </a:cubicBezTo>
                  <a:cubicBezTo>
                    <a:pt x="26379" y="59141"/>
                    <a:pt x="22569" y="59141"/>
                    <a:pt x="19711" y="5914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19" name="图形 457">
              <a:extLst>
                <a:ext uri="{FF2B5EF4-FFF2-40B4-BE49-F238E27FC236}">
                  <a16:creationId xmlns:a16="http://schemas.microsoft.com/office/drawing/2014/main" id="{683C427C-121B-4C11-9309-587D9E9A6C03}"/>
                </a:ext>
              </a:extLst>
            </p:cNvPr>
            <p:cNvSpPr/>
            <p:nvPr/>
          </p:nvSpPr>
          <p:spPr>
            <a:xfrm>
              <a:off x="6605346" y="5570172"/>
              <a:ext cx="57150" cy="56197"/>
            </a:xfrm>
            <a:custGeom>
              <a:avLst/>
              <a:gdLst>
                <a:gd name="connsiteX0" fmla="*/ 953 w 57150"/>
                <a:gd name="connsiteY0" fmla="*/ 10477 h 56197"/>
                <a:gd name="connsiteX1" fmla="*/ 57150 w 57150"/>
                <a:gd name="connsiteY1" fmla="*/ 0 h 56197"/>
                <a:gd name="connsiteX2" fmla="*/ 0 w 57150"/>
                <a:gd name="connsiteY2" fmla="*/ 56197 h 56197"/>
                <a:gd name="connsiteX3" fmla="*/ 953 w 57150"/>
                <a:gd name="connsiteY3" fmla="*/ 10477 h 56197"/>
              </a:gdLst>
              <a:ahLst/>
              <a:cxnLst>
                <a:cxn ang="0">
                  <a:pos x="connsiteX0" y="connsiteY0"/>
                </a:cxn>
                <a:cxn ang="0">
                  <a:pos x="connsiteX1" y="connsiteY1"/>
                </a:cxn>
                <a:cxn ang="0">
                  <a:pos x="connsiteX2" y="connsiteY2"/>
                </a:cxn>
                <a:cxn ang="0">
                  <a:pos x="connsiteX3" y="connsiteY3"/>
                </a:cxn>
              </a:cxnLst>
              <a:rect l="l" t="t" r="r" b="b"/>
              <a:pathLst>
                <a:path w="57150" h="56197">
                  <a:moveTo>
                    <a:pt x="953" y="10477"/>
                  </a:moveTo>
                  <a:cubicBezTo>
                    <a:pt x="953" y="10477"/>
                    <a:pt x="40005" y="10477"/>
                    <a:pt x="57150" y="0"/>
                  </a:cubicBezTo>
                  <a:cubicBezTo>
                    <a:pt x="57150" y="0"/>
                    <a:pt x="41910" y="44768"/>
                    <a:pt x="0" y="56197"/>
                  </a:cubicBezTo>
                  <a:lnTo>
                    <a:pt x="953" y="1047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0" name="图形 457">
              <a:extLst>
                <a:ext uri="{FF2B5EF4-FFF2-40B4-BE49-F238E27FC236}">
                  <a16:creationId xmlns:a16="http://schemas.microsoft.com/office/drawing/2014/main" id="{D00C08E6-1A22-4C65-BE58-113E3D64AF34}"/>
                </a:ext>
              </a:extLst>
            </p:cNvPr>
            <p:cNvSpPr/>
            <p:nvPr/>
          </p:nvSpPr>
          <p:spPr>
            <a:xfrm>
              <a:off x="6600583" y="5565648"/>
              <a:ext cx="67627" cy="65484"/>
            </a:xfrm>
            <a:custGeom>
              <a:avLst/>
              <a:gdLst>
                <a:gd name="connsiteX0" fmla="*/ 4763 w 67627"/>
                <a:gd name="connsiteY0" fmla="*/ 65484 h 65484"/>
                <a:gd name="connsiteX1" fmla="*/ 1905 w 67627"/>
                <a:gd name="connsiteY1" fmla="*/ 64532 h 65484"/>
                <a:gd name="connsiteX2" fmla="*/ 0 w 67627"/>
                <a:gd name="connsiteY2" fmla="*/ 60722 h 65484"/>
                <a:gd name="connsiteX3" fmla="*/ 953 w 67627"/>
                <a:gd name="connsiteY3" fmla="*/ 15002 h 65484"/>
                <a:gd name="connsiteX4" fmla="*/ 5715 w 67627"/>
                <a:gd name="connsiteY4" fmla="*/ 10239 h 65484"/>
                <a:gd name="connsiteX5" fmla="*/ 5715 w 67627"/>
                <a:gd name="connsiteY5" fmla="*/ 10239 h 65484"/>
                <a:gd name="connsiteX6" fmla="*/ 60008 w 67627"/>
                <a:gd name="connsiteY6" fmla="*/ 714 h 65484"/>
                <a:gd name="connsiteX7" fmla="*/ 65723 w 67627"/>
                <a:gd name="connsiteY7" fmla="*/ 714 h 65484"/>
                <a:gd name="connsiteX8" fmla="*/ 67628 w 67627"/>
                <a:gd name="connsiteY8" fmla="*/ 6429 h 65484"/>
                <a:gd name="connsiteX9" fmla="*/ 7620 w 67627"/>
                <a:gd name="connsiteY9" fmla="*/ 65484 h 65484"/>
                <a:gd name="connsiteX10" fmla="*/ 4763 w 67627"/>
                <a:gd name="connsiteY10" fmla="*/ 65484 h 65484"/>
                <a:gd name="connsiteX11" fmla="*/ 10478 w 67627"/>
                <a:gd name="connsiteY11" fmla="*/ 19764 h 65484"/>
                <a:gd name="connsiteX12" fmla="*/ 10478 w 67627"/>
                <a:gd name="connsiteY12" fmla="*/ 54054 h 65484"/>
                <a:gd name="connsiteX13" fmla="*/ 53340 w 67627"/>
                <a:gd name="connsiteY13" fmla="*/ 14049 h 65484"/>
                <a:gd name="connsiteX14" fmla="*/ 10478 w 67627"/>
                <a:gd name="connsiteY14" fmla="*/ 19764 h 65484"/>
                <a:gd name="connsiteX15" fmla="*/ 10478 w 67627"/>
                <a:gd name="connsiteY15" fmla="*/ 19764 h 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627" h="65484">
                  <a:moveTo>
                    <a:pt x="4763" y="65484"/>
                  </a:moveTo>
                  <a:cubicBezTo>
                    <a:pt x="3810" y="65484"/>
                    <a:pt x="2858" y="65484"/>
                    <a:pt x="1905" y="64532"/>
                  </a:cubicBezTo>
                  <a:cubicBezTo>
                    <a:pt x="953" y="63579"/>
                    <a:pt x="0" y="62627"/>
                    <a:pt x="0" y="60722"/>
                  </a:cubicBezTo>
                  <a:lnTo>
                    <a:pt x="953" y="15002"/>
                  </a:lnTo>
                  <a:cubicBezTo>
                    <a:pt x="953" y="12144"/>
                    <a:pt x="2858" y="10239"/>
                    <a:pt x="5715" y="10239"/>
                  </a:cubicBezTo>
                  <a:lnTo>
                    <a:pt x="5715" y="10239"/>
                  </a:lnTo>
                  <a:cubicBezTo>
                    <a:pt x="7620" y="10239"/>
                    <a:pt x="42863" y="10239"/>
                    <a:pt x="60008" y="714"/>
                  </a:cubicBezTo>
                  <a:cubicBezTo>
                    <a:pt x="61913" y="-238"/>
                    <a:pt x="63817" y="-238"/>
                    <a:pt x="65723" y="714"/>
                  </a:cubicBezTo>
                  <a:cubicBezTo>
                    <a:pt x="67628" y="1667"/>
                    <a:pt x="67628" y="4524"/>
                    <a:pt x="67628" y="6429"/>
                  </a:cubicBezTo>
                  <a:cubicBezTo>
                    <a:pt x="66675" y="8334"/>
                    <a:pt x="51435" y="54054"/>
                    <a:pt x="7620" y="65484"/>
                  </a:cubicBezTo>
                  <a:lnTo>
                    <a:pt x="4763" y="65484"/>
                  </a:lnTo>
                  <a:close/>
                  <a:moveTo>
                    <a:pt x="10478" y="19764"/>
                  </a:moveTo>
                  <a:lnTo>
                    <a:pt x="10478" y="54054"/>
                  </a:lnTo>
                  <a:cubicBezTo>
                    <a:pt x="28575" y="46434"/>
                    <a:pt x="43815" y="32147"/>
                    <a:pt x="53340" y="14049"/>
                  </a:cubicBezTo>
                  <a:cubicBezTo>
                    <a:pt x="39053" y="17859"/>
                    <a:pt x="24765" y="19764"/>
                    <a:pt x="10478" y="19764"/>
                  </a:cubicBezTo>
                  <a:lnTo>
                    <a:pt x="10478" y="19764"/>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1" name="图形 457">
              <a:extLst>
                <a:ext uri="{FF2B5EF4-FFF2-40B4-BE49-F238E27FC236}">
                  <a16:creationId xmlns:a16="http://schemas.microsoft.com/office/drawing/2014/main" id="{9D97FE2E-87DF-410F-9363-1C581E78675E}"/>
                </a:ext>
              </a:extLst>
            </p:cNvPr>
            <p:cNvSpPr/>
            <p:nvPr/>
          </p:nvSpPr>
          <p:spPr>
            <a:xfrm>
              <a:off x="6726892" y="6082243"/>
              <a:ext cx="208018" cy="52761"/>
            </a:xfrm>
            <a:custGeom>
              <a:avLst/>
              <a:gdLst>
                <a:gd name="connsiteX0" fmla="*/ 202304 w 208018"/>
                <a:gd name="connsiteY0" fmla="*/ 52761 h 52761"/>
                <a:gd name="connsiteX1" fmla="*/ 202304 w 208018"/>
                <a:gd name="connsiteY1" fmla="*/ 52761 h 52761"/>
                <a:gd name="connsiteX2" fmla="*/ 2279 w 208018"/>
                <a:gd name="connsiteY2" fmla="*/ 8946 h 52761"/>
                <a:gd name="connsiteX3" fmla="*/ 374 w 208018"/>
                <a:gd name="connsiteY3" fmla="*/ 2279 h 52761"/>
                <a:gd name="connsiteX4" fmla="*/ 374 w 208018"/>
                <a:gd name="connsiteY4" fmla="*/ 2279 h 52761"/>
                <a:gd name="connsiteX5" fmla="*/ 7041 w 208018"/>
                <a:gd name="connsiteY5" fmla="*/ 374 h 52761"/>
                <a:gd name="connsiteX6" fmla="*/ 203256 w 208018"/>
                <a:gd name="connsiteY6" fmla="*/ 43236 h 52761"/>
                <a:gd name="connsiteX7" fmla="*/ 208019 w 208018"/>
                <a:gd name="connsiteY7" fmla="*/ 47999 h 52761"/>
                <a:gd name="connsiteX8" fmla="*/ 202304 w 208018"/>
                <a:gd name="connsiteY8" fmla="*/ 52761 h 5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18" h="52761">
                  <a:moveTo>
                    <a:pt x="202304" y="52761"/>
                  </a:moveTo>
                  <a:lnTo>
                    <a:pt x="202304" y="52761"/>
                  </a:lnTo>
                  <a:cubicBezTo>
                    <a:pt x="195636" y="51809"/>
                    <a:pt x="48951" y="34664"/>
                    <a:pt x="2279" y="8946"/>
                  </a:cubicBezTo>
                  <a:cubicBezTo>
                    <a:pt x="374" y="7994"/>
                    <a:pt x="-579" y="5136"/>
                    <a:pt x="374" y="2279"/>
                  </a:cubicBezTo>
                  <a:cubicBezTo>
                    <a:pt x="374" y="2279"/>
                    <a:pt x="374" y="2279"/>
                    <a:pt x="374" y="2279"/>
                  </a:cubicBezTo>
                  <a:cubicBezTo>
                    <a:pt x="1326" y="374"/>
                    <a:pt x="4184" y="-579"/>
                    <a:pt x="7041" y="374"/>
                  </a:cubicBezTo>
                  <a:cubicBezTo>
                    <a:pt x="51809" y="25139"/>
                    <a:pt x="202304" y="43236"/>
                    <a:pt x="203256" y="43236"/>
                  </a:cubicBezTo>
                  <a:cubicBezTo>
                    <a:pt x="206114" y="43236"/>
                    <a:pt x="208019" y="46094"/>
                    <a:pt x="208019" y="47999"/>
                  </a:cubicBezTo>
                  <a:cubicBezTo>
                    <a:pt x="208019" y="49904"/>
                    <a:pt x="205161" y="52761"/>
                    <a:pt x="202304" y="5276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2" name="图形 457">
              <a:extLst>
                <a:ext uri="{FF2B5EF4-FFF2-40B4-BE49-F238E27FC236}">
                  <a16:creationId xmlns:a16="http://schemas.microsoft.com/office/drawing/2014/main" id="{DC9BAE64-F646-457E-B47E-03A3D6AAF0A9}"/>
                </a:ext>
              </a:extLst>
            </p:cNvPr>
            <p:cNvSpPr/>
            <p:nvPr/>
          </p:nvSpPr>
          <p:spPr>
            <a:xfrm>
              <a:off x="6689166" y="5689234"/>
              <a:ext cx="398725" cy="554356"/>
            </a:xfrm>
            <a:custGeom>
              <a:avLst/>
              <a:gdLst>
                <a:gd name="connsiteX0" fmla="*/ 200978 w 398725"/>
                <a:gd name="connsiteY0" fmla="*/ 0 h 554356"/>
                <a:gd name="connsiteX1" fmla="*/ 367665 w 398725"/>
                <a:gd name="connsiteY1" fmla="*/ 522923 h 554356"/>
                <a:gd name="connsiteX2" fmla="*/ 0 w 398725"/>
                <a:gd name="connsiteY2" fmla="*/ 458153 h 554356"/>
                <a:gd name="connsiteX3" fmla="*/ 15240 w 398725"/>
                <a:gd name="connsiteY3" fmla="*/ 320040 h 554356"/>
                <a:gd name="connsiteX4" fmla="*/ 219075 w 398725"/>
                <a:gd name="connsiteY4" fmla="*/ 380048 h 554356"/>
                <a:gd name="connsiteX5" fmla="*/ 125730 w 398725"/>
                <a:gd name="connsiteY5" fmla="*/ 199073 h 554356"/>
                <a:gd name="connsiteX6" fmla="*/ 117157 w 398725"/>
                <a:gd name="connsiteY6" fmla="*/ 88583 h 554356"/>
                <a:gd name="connsiteX7" fmla="*/ 200978 w 398725"/>
                <a:gd name="connsiteY7" fmla="*/ 0 h 55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25" h="554356">
                  <a:moveTo>
                    <a:pt x="200978" y="0"/>
                  </a:moveTo>
                  <a:cubicBezTo>
                    <a:pt x="200978" y="0"/>
                    <a:pt x="492443" y="415290"/>
                    <a:pt x="367665" y="522923"/>
                  </a:cubicBezTo>
                  <a:cubicBezTo>
                    <a:pt x="253365" y="621030"/>
                    <a:pt x="0" y="458153"/>
                    <a:pt x="0" y="458153"/>
                  </a:cubicBezTo>
                  <a:lnTo>
                    <a:pt x="15240" y="320040"/>
                  </a:lnTo>
                  <a:cubicBezTo>
                    <a:pt x="15240" y="320040"/>
                    <a:pt x="215265" y="431483"/>
                    <a:pt x="219075" y="380048"/>
                  </a:cubicBezTo>
                  <a:cubicBezTo>
                    <a:pt x="223838" y="303848"/>
                    <a:pt x="125730" y="199073"/>
                    <a:pt x="125730" y="199073"/>
                  </a:cubicBezTo>
                  <a:cubicBezTo>
                    <a:pt x="107632" y="164783"/>
                    <a:pt x="104775" y="124778"/>
                    <a:pt x="117157" y="88583"/>
                  </a:cubicBezTo>
                  <a:cubicBezTo>
                    <a:pt x="128588" y="46673"/>
                    <a:pt x="160020" y="13335"/>
                    <a:pt x="200978" y="0"/>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3" name="图形 457">
              <a:extLst>
                <a:ext uri="{FF2B5EF4-FFF2-40B4-BE49-F238E27FC236}">
                  <a16:creationId xmlns:a16="http://schemas.microsoft.com/office/drawing/2014/main" id="{FC10E84D-9E2A-4791-9A7E-D4B1AE060220}"/>
                </a:ext>
              </a:extLst>
            </p:cNvPr>
            <p:cNvSpPr/>
            <p:nvPr/>
          </p:nvSpPr>
          <p:spPr>
            <a:xfrm>
              <a:off x="6431743" y="5721619"/>
              <a:ext cx="62408" cy="302895"/>
            </a:xfrm>
            <a:custGeom>
              <a:avLst/>
              <a:gdLst>
                <a:gd name="connsiteX0" fmla="*/ 4058 w 62408"/>
                <a:gd name="connsiteY0" fmla="*/ 302895 h 302895"/>
                <a:gd name="connsiteX1" fmla="*/ 4058 w 62408"/>
                <a:gd name="connsiteY1" fmla="*/ 302895 h 302895"/>
                <a:gd name="connsiteX2" fmla="*/ 248 w 62408"/>
                <a:gd name="connsiteY2" fmla="*/ 297180 h 302895"/>
                <a:gd name="connsiteX3" fmla="*/ 248 w 62408"/>
                <a:gd name="connsiteY3" fmla="*/ 297180 h 302895"/>
                <a:gd name="connsiteX4" fmla="*/ 52635 w 62408"/>
                <a:gd name="connsiteY4" fmla="*/ 3810 h 302895"/>
                <a:gd name="connsiteX5" fmla="*/ 58350 w 62408"/>
                <a:gd name="connsiteY5" fmla="*/ 0 h 302895"/>
                <a:gd name="connsiteX6" fmla="*/ 62160 w 62408"/>
                <a:gd name="connsiteY6" fmla="*/ 5715 h 302895"/>
                <a:gd name="connsiteX7" fmla="*/ 9773 w 62408"/>
                <a:gd name="connsiteY7" fmla="*/ 298133 h 302895"/>
                <a:gd name="connsiteX8" fmla="*/ 4058 w 62408"/>
                <a:gd name="connsiteY8" fmla="*/ 302895 h 30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08" h="302895">
                  <a:moveTo>
                    <a:pt x="4058" y="302895"/>
                  </a:moveTo>
                  <a:lnTo>
                    <a:pt x="4058" y="302895"/>
                  </a:lnTo>
                  <a:cubicBezTo>
                    <a:pt x="1200" y="302895"/>
                    <a:pt x="-705" y="300038"/>
                    <a:pt x="248" y="297180"/>
                  </a:cubicBezTo>
                  <a:cubicBezTo>
                    <a:pt x="248" y="297180"/>
                    <a:pt x="248" y="297180"/>
                    <a:pt x="248" y="297180"/>
                  </a:cubicBezTo>
                  <a:cubicBezTo>
                    <a:pt x="8820" y="237173"/>
                    <a:pt x="52635" y="6668"/>
                    <a:pt x="52635" y="3810"/>
                  </a:cubicBezTo>
                  <a:cubicBezTo>
                    <a:pt x="53588" y="952"/>
                    <a:pt x="55493" y="0"/>
                    <a:pt x="58350" y="0"/>
                  </a:cubicBezTo>
                  <a:cubicBezTo>
                    <a:pt x="61208" y="952"/>
                    <a:pt x="63113" y="2858"/>
                    <a:pt x="62160" y="5715"/>
                  </a:cubicBezTo>
                  <a:cubicBezTo>
                    <a:pt x="61208" y="7620"/>
                    <a:pt x="18345" y="238125"/>
                    <a:pt x="9773" y="298133"/>
                  </a:cubicBezTo>
                  <a:cubicBezTo>
                    <a:pt x="8820" y="300990"/>
                    <a:pt x="5963" y="302895"/>
                    <a:pt x="4058" y="30289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4" name="图形 457">
              <a:extLst>
                <a:ext uri="{FF2B5EF4-FFF2-40B4-BE49-F238E27FC236}">
                  <a16:creationId xmlns:a16="http://schemas.microsoft.com/office/drawing/2014/main" id="{3E55E15C-FABA-4A1D-913C-8C03657D0250}"/>
                </a:ext>
              </a:extLst>
            </p:cNvPr>
            <p:cNvSpPr/>
            <p:nvPr/>
          </p:nvSpPr>
          <p:spPr>
            <a:xfrm>
              <a:off x="6296736" y="5832109"/>
              <a:ext cx="424814" cy="374332"/>
            </a:xfrm>
            <a:custGeom>
              <a:avLst/>
              <a:gdLst>
                <a:gd name="connsiteX0" fmla="*/ 98108 w 424814"/>
                <a:gd name="connsiteY0" fmla="*/ 374333 h 374332"/>
                <a:gd name="connsiteX1" fmla="*/ 388620 w 424814"/>
                <a:gd name="connsiteY1" fmla="*/ 374333 h 374332"/>
                <a:gd name="connsiteX2" fmla="*/ 424815 w 424814"/>
                <a:gd name="connsiteY2" fmla="*/ 337185 h 374332"/>
                <a:gd name="connsiteX3" fmla="*/ 423863 w 424814"/>
                <a:gd name="connsiteY3" fmla="*/ 329565 h 374332"/>
                <a:gd name="connsiteX4" fmla="*/ 361950 w 424814"/>
                <a:gd name="connsiteY4" fmla="*/ 30480 h 374332"/>
                <a:gd name="connsiteX5" fmla="*/ 324802 w 424814"/>
                <a:gd name="connsiteY5" fmla="*/ 0 h 374332"/>
                <a:gd name="connsiteX6" fmla="*/ 38100 w 424814"/>
                <a:gd name="connsiteY6" fmla="*/ 0 h 374332"/>
                <a:gd name="connsiteX7" fmla="*/ 0 w 424814"/>
                <a:gd name="connsiteY7" fmla="*/ 39053 h 374332"/>
                <a:gd name="connsiteX8" fmla="*/ 952 w 424814"/>
                <a:gd name="connsiteY8" fmla="*/ 46673 h 374332"/>
                <a:gd name="connsiteX9" fmla="*/ 62865 w 424814"/>
                <a:gd name="connsiteY9" fmla="*/ 344805 h 374332"/>
                <a:gd name="connsiteX10" fmla="*/ 98108 w 424814"/>
                <a:gd name="connsiteY10" fmla="*/ 374333 h 3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814" h="374332">
                  <a:moveTo>
                    <a:pt x="98108" y="374333"/>
                  </a:moveTo>
                  <a:lnTo>
                    <a:pt x="388620" y="374333"/>
                  </a:lnTo>
                  <a:cubicBezTo>
                    <a:pt x="408622" y="374333"/>
                    <a:pt x="424815" y="357188"/>
                    <a:pt x="424815" y="337185"/>
                  </a:cubicBezTo>
                  <a:cubicBezTo>
                    <a:pt x="424815" y="334328"/>
                    <a:pt x="424815" y="332423"/>
                    <a:pt x="423863" y="329565"/>
                  </a:cubicBezTo>
                  <a:lnTo>
                    <a:pt x="361950" y="30480"/>
                  </a:lnTo>
                  <a:cubicBezTo>
                    <a:pt x="358140" y="12383"/>
                    <a:pt x="342900" y="0"/>
                    <a:pt x="324802" y="0"/>
                  </a:cubicBezTo>
                  <a:lnTo>
                    <a:pt x="38100" y="0"/>
                  </a:lnTo>
                  <a:cubicBezTo>
                    <a:pt x="17145" y="0"/>
                    <a:pt x="0" y="18098"/>
                    <a:pt x="0" y="39053"/>
                  </a:cubicBezTo>
                  <a:cubicBezTo>
                    <a:pt x="0" y="41910"/>
                    <a:pt x="0" y="43815"/>
                    <a:pt x="952" y="46673"/>
                  </a:cubicBezTo>
                  <a:lnTo>
                    <a:pt x="62865" y="344805"/>
                  </a:lnTo>
                  <a:cubicBezTo>
                    <a:pt x="65722" y="361950"/>
                    <a:pt x="80963" y="374333"/>
                    <a:pt x="98108" y="374333"/>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5" name="图形 457">
              <a:extLst>
                <a:ext uri="{FF2B5EF4-FFF2-40B4-BE49-F238E27FC236}">
                  <a16:creationId xmlns:a16="http://schemas.microsoft.com/office/drawing/2014/main" id="{70FB9D78-5287-4D8F-BB67-9574F5012286}"/>
                </a:ext>
              </a:extLst>
            </p:cNvPr>
            <p:cNvSpPr/>
            <p:nvPr/>
          </p:nvSpPr>
          <p:spPr>
            <a:xfrm>
              <a:off x="6292930" y="5828300"/>
              <a:ext cx="432550" cy="382904"/>
            </a:xfrm>
            <a:custGeom>
              <a:avLst/>
              <a:gdLst>
                <a:gd name="connsiteX0" fmla="*/ 392426 w 432550"/>
                <a:gd name="connsiteY0" fmla="*/ 382905 h 382904"/>
                <a:gd name="connsiteX1" fmla="*/ 101914 w 432550"/>
                <a:gd name="connsiteY1" fmla="*/ 382905 h 382904"/>
                <a:gd name="connsiteX2" fmla="*/ 62861 w 432550"/>
                <a:gd name="connsiteY2" fmla="*/ 350520 h 382904"/>
                <a:gd name="connsiteX3" fmla="*/ 949 w 432550"/>
                <a:gd name="connsiteY3" fmla="*/ 52388 h 382904"/>
                <a:gd name="connsiteX4" fmla="*/ 9521 w 432550"/>
                <a:gd name="connsiteY4" fmla="*/ 15240 h 382904"/>
                <a:gd name="connsiteX5" fmla="*/ 41906 w 432550"/>
                <a:gd name="connsiteY5" fmla="*/ 0 h 382904"/>
                <a:gd name="connsiteX6" fmla="*/ 328609 w 432550"/>
                <a:gd name="connsiteY6" fmla="*/ 0 h 382904"/>
                <a:gd name="connsiteX7" fmla="*/ 369566 w 432550"/>
                <a:gd name="connsiteY7" fmla="*/ 34290 h 382904"/>
                <a:gd name="connsiteX8" fmla="*/ 431479 w 432550"/>
                <a:gd name="connsiteY8" fmla="*/ 333375 h 382904"/>
                <a:gd name="connsiteX9" fmla="*/ 422906 w 432550"/>
                <a:gd name="connsiteY9" fmla="*/ 368617 h 382904"/>
                <a:gd name="connsiteX10" fmla="*/ 392426 w 432550"/>
                <a:gd name="connsiteY10" fmla="*/ 382905 h 382904"/>
                <a:gd name="connsiteX11" fmla="*/ 41906 w 432550"/>
                <a:gd name="connsiteY11" fmla="*/ 8572 h 382904"/>
                <a:gd name="connsiteX12" fmla="*/ 16189 w 432550"/>
                <a:gd name="connsiteY12" fmla="*/ 20955 h 382904"/>
                <a:gd name="connsiteX13" fmla="*/ 8569 w 432550"/>
                <a:gd name="connsiteY13" fmla="*/ 49530 h 382904"/>
                <a:gd name="connsiteX14" fmla="*/ 70481 w 432550"/>
                <a:gd name="connsiteY14" fmla="*/ 347663 h 382904"/>
                <a:gd name="connsiteX15" fmla="*/ 100961 w 432550"/>
                <a:gd name="connsiteY15" fmla="*/ 373380 h 382904"/>
                <a:gd name="connsiteX16" fmla="*/ 391474 w 432550"/>
                <a:gd name="connsiteY16" fmla="*/ 373380 h 382904"/>
                <a:gd name="connsiteX17" fmla="*/ 415286 w 432550"/>
                <a:gd name="connsiteY17" fmla="*/ 361950 h 382904"/>
                <a:gd name="connsiteX18" fmla="*/ 421954 w 432550"/>
                <a:gd name="connsiteY18" fmla="*/ 334328 h 382904"/>
                <a:gd name="connsiteX19" fmla="*/ 360041 w 432550"/>
                <a:gd name="connsiteY19" fmla="*/ 35242 h 382904"/>
                <a:gd name="connsiteX20" fmla="*/ 327656 w 432550"/>
                <a:gd name="connsiteY20" fmla="*/ 7620 h 382904"/>
                <a:gd name="connsiteX21" fmla="*/ 41906 w 432550"/>
                <a:gd name="connsiteY21" fmla="*/ 8572 h 38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50" h="382904">
                  <a:moveTo>
                    <a:pt x="392426" y="382905"/>
                  </a:moveTo>
                  <a:lnTo>
                    <a:pt x="101914" y="382905"/>
                  </a:lnTo>
                  <a:cubicBezTo>
                    <a:pt x="82864" y="382905"/>
                    <a:pt x="66671" y="368617"/>
                    <a:pt x="62861" y="350520"/>
                  </a:cubicBezTo>
                  <a:lnTo>
                    <a:pt x="949" y="52388"/>
                  </a:lnTo>
                  <a:cubicBezTo>
                    <a:pt x="-1909" y="39052"/>
                    <a:pt x="1901" y="25717"/>
                    <a:pt x="9521" y="15240"/>
                  </a:cubicBezTo>
                  <a:cubicBezTo>
                    <a:pt x="17141" y="5715"/>
                    <a:pt x="29524" y="0"/>
                    <a:pt x="41906" y="0"/>
                  </a:cubicBezTo>
                  <a:lnTo>
                    <a:pt x="328609" y="0"/>
                  </a:lnTo>
                  <a:cubicBezTo>
                    <a:pt x="348611" y="0"/>
                    <a:pt x="365756" y="14288"/>
                    <a:pt x="369566" y="34290"/>
                  </a:cubicBezTo>
                  <a:lnTo>
                    <a:pt x="431479" y="333375"/>
                  </a:lnTo>
                  <a:cubicBezTo>
                    <a:pt x="434336" y="345757"/>
                    <a:pt x="431479" y="358140"/>
                    <a:pt x="422906" y="368617"/>
                  </a:cubicBezTo>
                  <a:cubicBezTo>
                    <a:pt x="416239" y="377190"/>
                    <a:pt x="404809" y="382905"/>
                    <a:pt x="392426" y="382905"/>
                  </a:cubicBezTo>
                  <a:close/>
                  <a:moveTo>
                    <a:pt x="41906" y="8572"/>
                  </a:moveTo>
                  <a:cubicBezTo>
                    <a:pt x="32381" y="8572"/>
                    <a:pt x="22856" y="13335"/>
                    <a:pt x="16189" y="20955"/>
                  </a:cubicBezTo>
                  <a:cubicBezTo>
                    <a:pt x="9521" y="29527"/>
                    <a:pt x="6664" y="40005"/>
                    <a:pt x="8569" y="49530"/>
                  </a:cubicBezTo>
                  <a:lnTo>
                    <a:pt x="70481" y="347663"/>
                  </a:lnTo>
                  <a:cubicBezTo>
                    <a:pt x="73339" y="361950"/>
                    <a:pt x="85721" y="373380"/>
                    <a:pt x="100961" y="373380"/>
                  </a:cubicBezTo>
                  <a:lnTo>
                    <a:pt x="391474" y="373380"/>
                  </a:lnTo>
                  <a:cubicBezTo>
                    <a:pt x="400999" y="373380"/>
                    <a:pt x="409571" y="368617"/>
                    <a:pt x="415286" y="361950"/>
                  </a:cubicBezTo>
                  <a:cubicBezTo>
                    <a:pt x="421954" y="354330"/>
                    <a:pt x="423859" y="343853"/>
                    <a:pt x="421954" y="334328"/>
                  </a:cubicBezTo>
                  <a:lnTo>
                    <a:pt x="360041" y="35242"/>
                  </a:lnTo>
                  <a:cubicBezTo>
                    <a:pt x="357184" y="20002"/>
                    <a:pt x="342896" y="8572"/>
                    <a:pt x="327656" y="7620"/>
                  </a:cubicBezTo>
                  <a:lnTo>
                    <a:pt x="41906" y="857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6" name="图形 457">
              <a:extLst>
                <a:ext uri="{FF2B5EF4-FFF2-40B4-BE49-F238E27FC236}">
                  <a16:creationId xmlns:a16="http://schemas.microsoft.com/office/drawing/2014/main" id="{E1B5C8B0-9C7A-42E7-B860-601031BED79C}"/>
                </a:ext>
              </a:extLst>
            </p:cNvPr>
            <p:cNvSpPr/>
            <p:nvPr/>
          </p:nvSpPr>
          <p:spPr>
            <a:xfrm>
              <a:off x="6651066" y="5966750"/>
              <a:ext cx="95288" cy="164808"/>
            </a:xfrm>
            <a:custGeom>
              <a:avLst/>
              <a:gdLst>
                <a:gd name="connsiteX0" fmla="*/ 94297 w 95288"/>
                <a:gd name="connsiteY0" fmla="*/ 90149 h 164808"/>
                <a:gd name="connsiteX1" fmla="*/ 92392 w 95288"/>
                <a:gd name="connsiteY1" fmla="*/ 58717 h 164808"/>
                <a:gd name="connsiteX2" fmla="*/ 80010 w 95288"/>
                <a:gd name="connsiteY2" fmla="*/ 40619 h 164808"/>
                <a:gd name="connsiteX3" fmla="*/ 51435 w 95288"/>
                <a:gd name="connsiteY3" fmla="*/ 12997 h 164808"/>
                <a:gd name="connsiteX4" fmla="*/ 19050 w 95288"/>
                <a:gd name="connsiteY4" fmla="*/ 614 h 164808"/>
                <a:gd name="connsiteX5" fmla="*/ 46672 w 95288"/>
                <a:gd name="connsiteY5" fmla="*/ 43477 h 164808"/>
                <a:gd name="connsiteX6" fmla="*/ 28575 w 95288"/>
                <a:gd name="connsiteY6" fmla="*/ 32047 h 164808"/>
                <a:gd name="connsiteX7" fmla="*/ 16192 w 95288"/>
                <a:gd name="connsiteY7" fmla="*/ 35857 h 164808"/>
                <a:gd name="connsiteX8" fmla="*/ 17145 w 95288"/>
                <a:gd name="connsiteY8" fmla="*/ 44429 h 164808"/>
                <a:gd name="connsiteX9" fmla="*/ 40958 w 95288"/>
                <a:gd name="connsiteY9" fmla="*/ 74909 h 164808"/>
                <a:gd name="connsiteX10" fmla="*/ 29528 w 95288"/>
                <a:gd name="connsiteY10" fmla="*/ 67289 h 164808"/>
                <a:gd name="connsiteX11" fmla="*/ 20003 w 95288"/>
                <a:gd name="connsiteY11" fmla="*/ 63479 h 164808"/>
                <a:gd name="connsiteX12" fmla="*/ 11430 w 95288"/>
                <a:gd name="connsiteY12" fmla="*/ 68242 h 164808"/>
                <a:gd name="connsiteX13" fmla="*/ 12383 w 95288"/>
                <a:gd name="connsiteY13" fmla="*/ 75862 h 164808"/>
                <a:gd name="connsiteX14" fmla="*/ 26670 w 95288"/>
                <a:gd name="connsiteY14" fmla="*/ 93007 h 164808"/>
                <a:gd name="connsiteX15" fmla="*/ 12383 w 95288"/>
                <a:gd name="connsiteY15" fmla="*/ 86339 h 164808"/>
                <a:gd name="connsiteX16" fmla="*/ 0 w 95288"/>
                <a:gd name="connsiteY16" fmla="*/ 93959 h 164808"/>
                <a:gd name="connsiteX17" fmla="*/ 1905 w 95288"/>
                <a:gd name="connsiteY17" fmla="*/ 102532 h 164808"/>
                <a:gd name="connsiteX18" fmla="*/ 40005 w 95288"/>
                <a:gd name="connsiteY18" fmla="*/ 134917 h 164808"/>
                <a:gd name="connsiteX19" fmla="*/ 58103 w 95288"/>
                <a:gd name="connsiteY19" fmla="*/ 162539 h 164808"/>
                <a:gd name="connsiteX20" fmla="*/ 94297 w 95288"/>
                <a:gd name="connsiteY20" fmla="*/ 90149 h 1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288" h="164808">
                  <a:moveTo>
                    <a:pt x="94297" y="90149"/>
                  </a:moveTo>
                  <a:cubicBezTo>
                    <a:pt x="96203" y="79672"/>
                    <a:pt x="95250" y="69194"/>
                    <a:pt x="92392" y="58717"/>
                  </a:cubicBezTo>
                  <a:cubicBezTo>
                    <a:pt x="89535" y="52049"/>
                    <a:pt x="84772" y="45382"/>
                    <a:pt x="80010" y="40619"/>
                  </a:cubicBezTo>
                  <a:cubicBezTo>
                    <a:pt x="70485" y="31094"/>
                    <a:pt x="60960" y="21569"/>
                    <a:pt x="51435" y="12997"/>
                  </a:cubicBezTo>
                  <a:cubicBezTo>
                    <a:pt x="41910" y="5377"/>
                    <a:pt x="30480" y="-2243"/>
                    <a:pt x="19050" y="614"/>
                  </a:cubicBezTo>
                  <a:cubicBezTo>
                    <a:pt x="22860" y="17759"/>
                    <a:pt x="32385" y="32999"/>
                    <a:pt x="46672" y="43477"/>
                  </a:cubicBezTo>
                  <a:cubicBezTo>
                    <a:pt x="41910" y="37762"/>
                    <a:pt x="36195" y="33952"/>
                    <a:pt x="28575" y="32047"/>
                  </a:cubicBezTo>
                  <a:cubicBezTo>
                    <a:pt x="23813" y="30142"/>
                    <a:pt x="18097" y="31094"/>
                    <a:pt x="16192" y="35857"/>
                  </a:cubicBezTo>
                  <a:cubicBezTo>
                    <a:pt x="15240" y="38714"/>
                    <a:pt x="15240" y="42524"/>
                    <a:pt x="17145" y="44429"/>
                  </a:cubicBezTo>
                  <a:cubicBezTo>
                    <a:pt x="22860" y="56812"/>
                    <a:pt x="30480" y="67289"/>
                    <a:pt x="40958" y="74909"/>
                  </a:cubicBezTo>
                  <a:lnTo>
                    <a:pt x="29528" y="67289"/>
                  </a:lnTo>
                  <a:cubicBezTo>
                    <a:pt x="26670" y="65384"/>
                    <a:pt x="23813" y="63479"/>
                    <a:pt x="20003" y="63479"/>
                  </a:cubicBezTo>
                  <a:cubicBezTo>
                    <a:pt x="16192" y="62527"/>
                    <a:pt x="13335" y="64432"/>
                    <a:pt x="11430" y="68242"/>
                  </a:cubicBezTo>
                  <a:cubicBezTo>
                    <a:pt x="10478" y="71099"/>
                    <a:pt x="11430" y="73957"/>
                    <a:pt x="12383" y="75862"/>
                  </a:cubicBezTo>
                  <a:cubicBezTo>
                    <a:pt x="15240" y="82529"/>
                    <a:pt x="20003" y="89197"/>
                    <a:pt x="26670" y="93007"/>
                  </a:cubicBezTo>
                  <a:cubicBezTo>
                    <a:pt x="22860" y="89197"/>
                    <a:pt x="18097" y="87292"/>
                    <a:pt x="12383" y="86339"/>
                  </a:cubicBezTo>
                  <a:cubicBezTo>
                    <a:pt x="6667" y="85387"/>
                    <a:pt x="1905" y="89197"/>
                    <a:pt x="0" y="93959"/>
                  </a:cubicBezTo>
                  <a:cubicBezTo>
                    <a:pt x="0" y="96817"/>
                    <a:pt x="0" y="99674"/>
                    <a:pt x="1905" y="102532"/>
                  </a:cubicBezTo>
                  <a:cubicBezTo>
                    <a:pt x="10478" y="118724"/>
                    <a:pt x="30480" y="120629"/>
                    <a:pt x="40005" y="134917"/>
                  </a:cubicBezTo>
                  <a:cubicBezTo>
                    <a:pt x="47625" y="145394"/>
                    <a:pt x="43815" y="156824"/>
                    <a:pt x="58103" y="162539"/>
                  </a:cubicBezTo>
                  <a:cubicBezTo>
                    <a:pt x="93345" y="177779"/>
                    <a:pt x="92392" y="112057"/>
                    <a:pt x="94297" y="90149"/>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7" name="图形 457">
              <a:extLst>
                <a:ext uri="{FF2B5EF4-FFF2-40B4-BE49-F238E27FC236}">
                  <a16:creationId xmlns:a16="http://schemas.microsoft.com/office/drawing/2014/main" id="{94E835DE-4CC6-40AC-8381-E1BA2293910C}"/>
                </a:ext>
              </a:extLst>
            </p:cNvPr>
            <p:cNvSpPr/>
            <p:nvPr/>
          </p:nvSpPr>
          <p:spPr>
            <a:xfrm>
              <a:off x="6644977" y="5963944"/>
              <a:ext cx="105148" cy="172965"/>
            </a:xfrm>
            <a:custGeom>
              <a:avLst/>
              <a:gdLst>
                <a:gd name="connsiteX0" fmla="*/ 73716 w 105148"/>
                <a:gd name="connsiteY0" fmla="*/ 172965 h 172965"/>
                <a:gd name="connsiteX1" fmla="*/ 61334 w 105148"/>
                <a:gd name="connsiteY1" fmla="*/ 170108 h 172965"/>
                <a:gd name="connsiteX2" fmla="*/ 45141 w 105148"/>
                <a:gd name="connsiteY2" fmla="*/ 151058 h 172965"/>
                <a:gd name="connsiteX3" fmla="*/ 40379 w 105148"/>
                <a:gd name="connsiteY3" fmla="*/ 141533 h 172965"/>
                <a:gd name="connsiteX4" fmla="*/ 24186 w 105148"/>
                <a:gd name="connsiteY4" fmla="*/ 129150 h 172965"/>
                <a:gd name="connsiteX5" fmla="*/ 2279 w 105148"/>
                <a:gd name="connsiteY5" fmla="*/ 109148 h 172965"/>
                <a:gd name="connsiteX6" fmla="*/ 374 w 105148"/>
                <a:gd name="connsiteY6" fmla="*/ 97718 h 172965"/>
                <a:gd name="connsiteX7" fmla="*/ 14661 w 105148"/>
                <a:gd name="connsiteY7" fmla="*/ 86288 h 172965"/>
                <a:gd name="connsiteX8" fmla="*/ 12756 w 105148"/>
                <a:gd name="connsiteY8" fmla="*/ 82478 h 172965"/>
                <a:gd name="connsiteX9" fmla="*/ 11804 w 105148"/>
                <a:gd name="connsiteY9" fmla="*/ 71048 h 172965"/>
                <a:gd name="connsiteX10" fmla="*/ 23234 w 105148"/>
                <a:gd name="connsiteY10" fmla="*/ 63428 h 172965"/>
                <a:gd name="connsiteX11" fmla="*/ 16566 w 105148"/>
                <a:gd name="connsiteY11" fmla="*/ 51045 h 172965"/>
                <a:gd name="connsiteX12" fmla="*/ 15614 w 105148"/>
                <a:gd name="connsiteY12" fmla="*/ 38663 h 172965"/>
                <a:gd name="connsiteX13" fmla="*/ 27996 w 105148"/>
                <a:gd name="connsiteY13" fmla="*/ 31995 h 172965"/>
                <a:gd name="connsiteX14" fmla="*/ 18471 w 105148"/>
                <a:gd name="connsiteY14" fmla="*/ 7230 h 172965"/>
                <a:gd name="connsiteX15" fmla="*/ 21329 w 105148"/>
                <a:gd name="connsiteY15" fmla="*/ 563 h 172965"/>
                <a:gd name="connsiteX16" fmla="*/ 21329 w 105148"/>
                <a:gd name="connsiteY16" fmla="*/ 563 h 172965"/>
                <a:gd name="connsiteX17" fmla="*/ 57524 w 105148"/>
                <a:gd name="connsiteY17" fmla="*/ 13898 h 172965"/>
                <a:gd name="connsiteX18" fmla="*/ 87051 w 105148"/>
                <a:gd name="connsiteY18" fmla="*/ 41520 h 172965"/>
                <a:gd name="connsiteX19" fmla="*/ 101339 w 105148"/>
                <a:gd name="connsiteY19" fmla="*/ 60570 h 172965"/>
                <a:gd name="connsiteX20" fmla="*/ 104196 w 105148"/>
                <a:gd name="connsiteY20" fmla="*/ 93908 h 172965"/>
                <a:gd name="connsiteX21" fmla="*/ 104196 w 105148"/>
                <a:gd name="connsiteY21" fmla="*/ 93908 h 172965"/>
                <a:gd name="connsiteX22" fmla="*/ 103244 w 105148"/>
                <a:gd name="connsiteY22" fmla="*/ 104385 h 172965"/>
                <a:gd name="connsiteX23" fmla="*/ 84194 w 105148"/>
                <a:gd name="connsiteY23" fmla="*/ 170108 h 172965"/>
                <a:gd name="connsiteX24" fmla="*/ 73716 w 105148"/>
                <a:gd name="connsiteY24" fmla="*/ 172965 h 172965"/>
                <a:gd name="connsiteX25" fmla="*/ 16566 w 105148"/>
                <a:gd name="connsiteY25" fmla="*/ 93908 h 172965"/>
                <a:gd name="connsiteX26" fmla="*/ 9899 w 105148"/>
                <a:gd name="connsiteY26" fmla="*/ 97718 h 172965"/>
                <a:gd name="connsiteX27" fmla="*/ 10851 w 105148"/>
                <a:gd name="connsiteY27" fmla="*/ 103433 h 172965"/>
                <a:gd name="connsiteX28" fmla="*/ 28949 w 105148"/>
                <a:gd name="connsiteY28" fmla="*/ 119625 h 172965"/>
                <a:gd name="connsiteX29" fmla="*/ 47999 w 105148"/>
                <a:gd name="connsiteY29" fmla="*/ 134865 h 172965"/>
                <a:gd name="connsiteX30" fmla="*/ 53714 w 105148"/>
                <a:gd name="connsiteY30" fmla="*/ 147248 h 172965"/>
                <a:gd name="connsiteX31" fmla="*/ 64191 w 105148"/>
                <a:gd name="connsiteY31" fmla="*/ 160583 h 172965"/>
                <a:gd name="connsiteX32" fmla="*/ 78479 w 105148"/>
                <a:gd name="connsiteY32" fmla="*/ 160583 h 172965"/>
                <a:gd name="connsiteX33" fmla="*/ 93719 w 105148"/>
                <a:gd name="connsiteY33" fmla="*/ 102480 h 172965"/>
                <a:gd name="connsiteX34" fmla="*/ 94671 w 105148"/>
                <a:gd name="connsiteY34" fmla="*/ 92003 h 172965"/>
                <a:gd name="connsiteX35" fmla="*/ 92766 w 105148"/>
                <a:gd name="connsiteY35" fmla="*/ 63428 h 172965"/>
                <a:gd name="connsiteX36" fmla="*/ 81336 w 105148"/>
                <a:gd name="connsiteY36" fmla="*/ 46283 h 172965"/>
                <a:gd name="connsiteX37" fmla="*/ 52761 w 105148"/>
                <a:gd name="connsiteY37" fmla="*/ 19613 h 172965"/>
                <a:gd name="connsiteX38" fmla="*/ 29901 w 105148"/>
                <a:gd name="connsiteY38" fmla="*/ 8183 h 172965"/>
                <a:gd name="connsiteX39" fmla="*/ 46094 w 105148"/>
                <a:gd name="connsiteY39" fmla="*/ 35805 h 172965"/>
                <a:gd name="connsiteX40" fmla="*/ 55619 w 105148"/>
                <a:gd name="connsiteY40" fmla="*/ 44378 h 172965"/>
                <a:gd name="connsiteX41" fmla="*/ 55619 w 105148"/>
                <a:gd name="connsiteY41" fmla="*/ 51045 h 172965"/>
                <a:gd name="connsiteX42" fmla="*/ 48951 w 105148"/>
                <a:gd name="connsiteY42" fmla="*/ 51998 h 172965"/>
                <a:gd name="connsiteX43" fmla="*/ 39426 w 105148"/>
                <a:gd name="connsiteY43" fmla="*/ 44378 h 172965"/>
                <a:gd name="connsiteX44" fmla="*/ 31806 w 105148"/>
                <a:gd name="connsiteY44" fmla="*/ 41520 h 172965"/>
                <a:gd name="connsiteX45" fmla="*/ 25139 w 105148"/>
                <a:gd name="connsiteY45" fmla="*/ 42473 h 172965"/>
                <a:gd name="connsiteX46" fmla="*/ 26091 w 105148"/>
                <a:gd name="connsiteY46" fmla="*/ 47235 h 172965"/>
                <a:gd name="connsiteX47" fmla="*/ 48951 w 105148"/>
                <a:gd name="connsiteY47" fmla="*/ 75810 h 172965"/>
                <a:gd name="connsiteX48" fmla="*/ 49904 w 105148"/>
                <a:gd name="connsiteY48" fmla="*/ 82478 h 172965"/>
                <a:gd name="connsiteX49" fmla="*/ 49904 w 105148"/>
                <a:gd name="connsiteY49" fmla="*/ 82478 h 172965"/>
                <a:gd name="connsiteX50" fmla="*/ 43236 w 105148"/>
                <a:gd name="connsiteY50" fmla="*/ 83430 h 172965"/>
                <a:gd name="connsiteX51" fmla="*/ 31806 w 105148"/>
                <a:gd name="connsiteY51" fmla="*/ 76763 h 172965"/>
                <a:gd name="connsiteX52" fmla="*/ 24186 w 105148"/>
                <a:gd name="connsiteY52" fmla="*/ 72953 h 172965"/>
                <a:gd name="connsiteX53" fmla="*/ 20376 w 105148"/>
                <a:gd name="connsiteY53" fmla="*/ 73905 h 172965"/>
                <a:gd name="connsiteX54" fmla="*/ 21329 w 105148"/>
                <a:gd name="connsiteY54" fmla="*/ 77715 h 172965"/>
                <a:gd name="connsiteX55" fmla="*/ 32759 w 105148"/>
                <a:gd name="connsiteY55" fmla="*/ 92003 h 172965"/>
                <a:gd name="connsiteX56" fmla="*/ 33711 w 105148"/>
                <a:gd name="connsiteY56" fmla="*/ 92955 h 172965"/>
                <a:gd name="connsiteX57" fmla="*/ 34664 w 105148"/>
                <a:gd name="connsiteY57" fmla="*/ 99623 h 172965"/>
                <a:gd name="connsiteX58" fmla="*/ 34664 w 105148"/>
                <a:gd name="connsiteY58" fmla="*/ 99623 h 172965"/>
                <a:gd name="connsiteX59" fmla="*/ 27996 w 105148"/>
                <a:gd name="connsiteY59" fmla="*/ 100575 h 172965"/>
                <a:gd name="connsiteX60" fmla="*/ 27044 w 105148"/>
                <a:gd name="connsiteY60" fmla="*/ 99623 h 172965"/>
                <a:gd name="connsiteX61" fmla="*/ 16566 w 105148"/>
                <a:gd name="connsiteY61" fmla="*/ 94860 h 172965"/>
                <a:gd name="connsiteX62" fmla="*/ 16566 w 105148"/>
                <a:gd name="connsiteY62" fmla="*/ 93908 h 172965"/>
                <a:gd name="connsiteX63" fmla="*/ 100386 w 105148"/>
                <a:gd name="connsiteY63" fmla="*/ 92955 h 172965"/>
                <a:gd name="connsiteX64" fmla="*/ 100386 w 105148"/>
                <a:gd name="connsiteY64" fmla="*/ 92955 h 1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5148" h="172965">
                  <a:moveTo>
                    <a:pt x="73716" y="172965"/>
                  </a:moveTo>
                  <a:cubicBezTo>
                    <a:pt x="69906" y="172965"/>
                    <a:pt x="65144" y="172013"/>
                    <a:pt x="61334" y="170108"/>
                  </a:cubicBezTo>
                  <a:cubicBezTo>
                    <a:pt x="52761" y="166298"/>
                    <a:pt x="47046" y="159630"/>
                    <a:pt x="45141" y="151058"/>
                  </a:cubicBezTo>
                  <a:cubicBezTo>
                    <a:pt x="44189" y="147248"/>
                    <a:pt x="42284" y="144390"/>
                    <a:pt x="40379" y="141533"/>
                  </a:cubicBezTo>
                  <a:cubicBezTo>
                    <a:pt x="35616" y="135818"/>
                    <a:pt x="30854" y="132008"/>
                    <a:pt x="24186" y="129150"/>
                  </a:cubicBezTo>
                  <a:cubicBezTo>
                    <a:pt x="14661" y="124388"/>
                    <a:pt x="7041" y="117720"/>
                    <a:pt x="2279" y="109148"/>
                  </a:cubicBezTo>
                  <a:cubicBezTo>
                    <a:pt x="374" y="105338"/>
                    <a:pt x="-579" y="101528"/>
                    <a:pt x="374" y="97718"/>
                  </a:cubicBezTo>
                  <a:cubicBezTo>
                    <a:pt x="2279" y="91050"/>
                    <a:pt x="7994" y="86288"/>
                    <a:pt x="14661" y="86288"/>
                  </a:cubicBezTo>
                  <a:cubicBezTo>
                    <a:pt x="13709" y="85335"/>
                    <a:pt x="13709" y="83430"/>
                    <a:pt x="12756" y="82478"/>
                  </a:cubicBezTo>
                  <a:cubicBezTo>
                    <a:pt x="10851" y="78668"/>
                    <a:pt x="10851" y="74858"/>
                    <a:pt x="11804" y="71048"/>
                  </a:cubicBezTo>
                  <a:cubicBezTo>
                    <a:pt x="13709" y="66285"/>
                    <a:pt x="18471" y="63428"/>
                    <a:pt x="23234" y="63428"/>
                  </a:cubicBezTo>
                  <a:cubicBezTo>
                    <a:pt x="20376" y="59618"/>
                    <a:pt x="18471" y="55808"/>
                    <a:pt x="16566" y="51045"/>
                  </a:cubicBezTo>
                  <a:cubicBezTo>
                    <a:pt x="14661" y="47235"/>
                    <a:pt x="13709" y="42473"/>
                    <a:pt x="15614" y="38663"/>
                  </a:cubicBezTo>
                  <a:cubicBezTo>
                    <a:pt x="17519" y="33900"/>
                    <a:pt x="23234" y="31043"/>
                    <a:pt x="27996" y="31995"/>
                  </a:cubicBezTo>
                  <a:cubicBezTo>
                    <a:pt x="23234" y="24375"/>
                    <a:pt x="20376" y="15803"/>
                    <a:pt x="18471" y="7230"/>
                  </a:cubicBezTo>
                  <a:cubicBezTo>
                    <a:pt x="17519" y="4373"/>
                    <a:pt x="18471" y="1515"/>
                    <a:pt x="21329" y="563"/>
                  </a:cubicBezTo>
                  <a:cubicBezTo>
                    <a:pt x="21329" y="563"/>
                    <a:pt x="21329" y="563"/>
                    <a:pt x="21329" y="563"/>
                  </a:cubicBezTo>
                  <a:cubicBezTo>
                    <a:pt x="35616" y="-2295"/>
                    <a:pt x="47999" y="6278"/>
                    <a:pt x="57524" y="13898"/>
                  </a:cubicBezTo>
                  <a:cubicBezTo>
                    <a:pt x="68001" y="22470"/>
                    <a:pt x="77526" y="31995"/>
                    <a:pt x="87051" y="41520"/>
                  </a:cubicBezTo>
                  <a:cubicBezTo>
                    <a:pt x="92766" y="47235"/>
                    <a:pt x="97529" y="53903"/>
                    <a:pt x="101339" y="60570"/>
                  </a:cubicBezTo>
                  <a:cubicBezTo>
                    <a:pt x="105149" y="71048"/>
                    <a:pt x="106101" y="82478"/>
                    <a:pt x="104196" y="93908"/>
                  </a:cubicBezTo>
                  <a:lnTo>
                    <a:pt x="104196" y="93908"/>
                  </a:lnTo>
                  <a:cubicBezTo>
                    <a:pt x="104196" y="96765"/>
                    <a:pt x="104196" y="100575"/>
                    <a:pt x="103244" y="104385"/>
                  </a:cubicBezTo>
                  <a:cubicBezTo>
                    <a:pt x="102291" y="126293"/>
                    <a:pt x="100386" y="160583"/>
                    <a:pt x="84194" y="170108"/>
                  </a:cubicBezTo>
                  <a:cubicBezTo>
                    <a:pt x="81336" y="171060"/>
                    <a:pt x="77526" y="172965"/>
                    <a:pt x="73716" y="172965"/>
                  </a:cubicBezTo>
                  <a:close/>
                  <a:moveTo>
                    <a:pt x="16566" y="93908"/>
                  </a:moveTo>
                  <a:cubicBezTo>
                    <a:pt x="13709" y="93908"/>
                    <a:pt x="11804" y="94860"/>
                    <a:pt x="9899" y="97718"/>
                  </a:cubicBezTo>
                  <a:cubicBezTo>
                    <a:pt x="9899" y="99623"/>
                    <a:pt x="9899" y="101528"/>
                    <a:pt x="10851" y="103433"/>
                  </a:cubicBezTo>
                  <a:cubicBezTo>
                    <a:pt x="15614" y="110100"/>
                    <a:pt x="21329" y="115815"/>
                    <a:pt x="28949" y="119625"/>
                  </a:cubicBezTo>
                  <a:cubicBezTo>
                    <a:pt x="36569" y="123435"/>
                    <a:pt x="43236" y="128198"/>
                    <a:pt x="47999" y="134865"/>
                  </a:cubicBezTo>
                  <a:cubicBezTo>
                    <a:pt x="50856" y="138675"/>
                    <a:pt x="52761" y="142485"/>
                    <a:pt x="53714" y="147248"/>
                  </a:cubicBezTo>
                  <a:cubicBezTo>
                    <a:pt x="54666" y="153915"/>
                    <a:pt x="58476" y="158678"/>
                    <a:pt x="64191" y="160583"/>
                  </a:cubicBezTo>
                  <a:cubicBezTo>
                    <a:pt x="68954" y="163440"/>
                    <a:pt x="73716" y="163440"/>
                    <a:pt x="78479" y="160583"/>
                  </a:cubicBezTo>
                  <a:cubicBezTo>
                    <a:pt x="90861" y="152963"/>
                    <a:pt x="92766" y="119625"/>
                    <a:pt x="93719" y="102480"/>
                  </a:cubicBezTo>
                  <a:cubicBezTo>
                    <a:pt x="93719" y="98670"/>
                    <a:pt x="93719" y="94860"/>
                    <a:pt x="94671" y="92003"/>
                  </a:cubicBezTo>
                  <a:cubicBezTo>
                    <a:pt x="96576" y="82478"/>
                    <a:pt x="95624" y="72000"/>
                    <a:pt x="92766" y="63428"/>
                  </a:cubicBezTo>
                  <a:cubicBezTo>
                    <a:pt x="89909" y="56760"/>
                    <a:pt x="86099" y="51045"/>
                    <a:pt x="81336" y="46283"/>
                  </a:cubicBezTo>
                  <a:cubicBezTo>
                    <a:pt x="71811" y="36758"/>
                    <a:pt x="62286" y="28185"/>
                    <a:pt x="52761" y="19613"/>
                  </a:cubicBezTo>
                  <a:cubicBezTo>
                    <a:pt x="46094" y="13898"/>
                    <a:pt x="38474" y="9135"/>
                    <a:pt x="29901" y="8183"/>
                  </a:cubicBezTo>
                  <a:cubicBezTo>
                    <a:pt x="32759" y="18660"/>
                    <a:pt x="38474" y="28185"/>
                    <a:pt x="46094" y="35805"/>
                  </a:cubicBezTo>
                  <a:cubicBezTo>
                    <a:pt x="49904" y="37710"/>
                    <a:pt x="52761" y="40568"/>
                    <a:pt x="55619" y="44378"/>
                  </a:cubicBezTo>
                  <a:cubicBezTo>
                    <a:pt x="57524" y="46283"/>
                    <a:pt x="57524" y="49140"/>
                    <a:pt x="55619" y="51045"/>
                  </a:cubicBezTo>
                  <a:cubicBezTo>
                    <a:pt x="53714" y="52950"/>
                    <a:pt x="50856" y="52950"/>
                    <a:pt x="48951" y="51998"/>
                  </a:cubicBezTo>
                  <a:cubicBezTo>
                    <a:pt x="46094" y="50093"/>
                    <a:pt x="42284" y="47235"/>
                    <a:pt x="39426" y="44378"/>
                  </a:cubicBezTo>
                  <a:cubicBezTo>
                    <a:pt x="37521" y="43425"/>
                    <a:pt x="34664" y="41520"/>
                    <a:pt x="31806" y="41520"/>
                  </a:cubicBezTo>
                  <a:cubicBezTo>
                    <a:pt x="28949" y="40568"/>
                    <a:pt x="25139" y="40568"/>
                    <a:pt x="25139" y="42473"/>
                  </a:cubicBezTo>
                  <a:cubicBezTo>
                    <a:pt x="25139" y="44378"/>
                    <a:pt x="25139" y="46283"/>
                    <a:pt x="26091" y="47235"/>
                  </a:cubicBezTo>
                  <a:cubicBezTo>
                    <a:pt x="30854" y="58665"/>
                    <a:pt x="38474" y="68190"/>
                    <a:pt x="48951" y="75810"/>
                  </a:cubicBezTo>
                  <a:cubicBezTo>
                    <a:pt x="50856" y="77715"/>
                    <a:pt x="51809" y="80573"/>
                    <a:pt x="49904" y="82478"/>
                  </a:cubicBezTo>
                  <a:cubicBezTo>
                    <a:pt x="49904" y="82478"/>
                    <a:pt x="49904" y="82478"/>
                    <a:pt x="49904" y="82478"/>
                  </a:cubicBezTo>
                  <a:cubicBezTo>
                    <a:pt x="47999" y="84383"/>
                    <a:pt x="45141" y="85335"/>
                    <a:pt x="43236" y="83430"/>
                  </a:cubicBezTo>
                  <a:lnTo>
                    <a:pt x="31806" y="76763"/>
                  </a:lnTo>
                  <a:cubicBezTo>
                    <a:pt x="29901" y="74858"/>
                    <a:pt x="27044" y="73905"/>
                    <a:pt x="24186" y="72953"/>
                  </a:cubicBezTo>
                  <a:cubicBezTo>
                    <a:pt x="23234" y="72953"/>
                    <a:pt x="21329" y="72953"/>
                    <a:pt x="20376" y="73905"/>
                  </a:cubicBezTo>
                  <a:cubicBezTo>
                    <a:pt x="20376" y="75810"/>
                    <a:pt x="20376" y="76763"/>
                    <a:pt x="21329" y="77715"/>
                  </a:cubicBezTo>
                  <a:cubicBezTo>
                    <a:pt x="23234" y="83430"/>
                    <a:pt x="27044" y="88193"/>
                    <a:pt x="32759" y="92003"/>
                  </a:cubicBezTo>
                  <a:lnTo>
                    <a:pt x="33711" y="92955"/>
                  </a:lnTo>
                  <a:cubicBezTo>
                    <a:pt x="35616" y="94860"/>
                    <a:pt x="36569" y="97718"/>
                    <a:pt x="34664" y="99623"/>
                  </a:cubicBezTo>
                  <a:cubicBezTo>
                    <a:pt x="34664" y="99623"/>
                    <a:pt x="34664" y="99623"/>
                    <a:pt x="34664" y="99623"/>
                  </a:cubicBezTo>
                  <a:cubicBezTo>
                    <a:pt x="32759" y="101528"/>
                    <a:pt x="29901" y="102480"/>
                    <a:pt x="27996" y="100575"/>
                  </a:cubicBezTo>
                  <a:lnTo>
                    <a:pt x="27044" y="99623"/>
                  </a:lnTo>
                  <a:cubicBezTo>
                    <a:pt x="24186" y="96765"/>
                    <a:pt x="20376" y="94860"/>
                    <a:pt x="16566" y="94860"/>
                  </a:cubicBezTo>
                  <a:lnTo>
                    <a:pt x="16566" y="93908"/>
                  </a:lnTo>
                  <a:close/>
                  <a:moveTo>
                    <a:pt x="100386" y="92955"/>
                  </a:moveTo>
                  <a:lnTo>
                    <a:pt x="100386" y="9295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8" name="图形 457">
              <a:extLst>
                <a:ext uri="{FF2B5EF4-FFF2-40B4-BE49-F238E27FC236}">
                  <a16:creationId xmlns:a16="http://schemas.microsoft.com/office/drawing/2014/main" id="{FDF9A4A4-208F-427D-9384-137D6D570E70}"/>
                </a:ext>
              </a:extLst>
            </p:cNvPr>
            <p:cNvSpPr/>
            <p:nvPr/>
          </p:nvSpPr>
          <p:spPr>
            <a:xfrm>
              <a:off x="6302208" y="5978765"/>
              <a:ext cx="65012" cy="120327"/>
            </a:xfrm>
            <a:custGeom>
              <a:avLst/>
              <a:gdLst>
                <a:gd name="connsiteX0" fmla="*/ 243 w 65012"/>
                <a:gd name="connsiteY0" fmla="*/ 57180 h 120327"/>
                <a:gd name="connsiteX1" fmla="*/ 25008 w 65012"/>
                <a:gd name="connsiteY1" fmla="*/ 4792 h 120327"/>
                <a:gd name="connsiteX2" fmla="*/ 59298 w 65012"/>
                <a:gd name="connsiteY2" fmla="*/ 3840 h 120327"/>
                <a:gd name="connsiteX3" fmla="*/ 63108 w 65012"/>
                <a:gd name="connsiteY3" fmla="*/ 8602 h 120327"/>
                <a:gd name="connsiteX4" fmla="*/ 58345 w 65012"/>
                <a:gd name="connsiteY4" fmla="*/ 16222 h 120327"/>
                <a:gd name="connsiteX5" fmla="*/ 40248 w 65012"/>
                <a:gd name="connsiteY5" fmla="*/ 23842 h 120327"/>
                <a:gd name="connsiteX6" fmla="*/ 65013 w 65012"/>
                <a:gd name="connsiteY6" fmla="*/ 39082 h 120327"/>
                <a:gd name="connsiteX7" fmla="*/ 40248 w 65012"/>
                <a:gd name="connsiteY7" fmla="*/ 52417 h 120327"/>
                <a:gd name="connsiteX8" fmla="*/ 57393 w 65012"/>
                <a:gd name="connsiteY8" fmla="*/ 58132 h 120327"/>
                <a:gd name="connsiteX9" fmla="*/ 51678 w 65012"/>
                <a:gd name="connsiteY9" fmla="*/ 75277 h 120327"/>
                <a:gd name="connsiteX10" fmla="*/ 60250 w 65012"/>
                <a:gd name="connsiteY10" fmla="*/ 76230 h 120327"/>
                <a:gd name="connsiteX11" fmla="*/ 65013 w 65012"/>
                <a:gd name="connsiteY11" fmla="*/ 83850 h 120327"/>
                <a:gd name="connsiteX12" fmla="*/ 52630 w 65012"/>
                <a:gd name="connsiteY12" fmla="*/ 94327 h 120327"/>
                <a:gd name="connsiteX13" fmla="*/ 44058 w 65012"/>
                <a:gd name="connsiteY13" fmla="*/ 104805 h 120327"/>
                <a:gd name="connsiteX14" fmla="*/ 41200 w 65012"/>
                <a:gd name="connsiteY14" fmla="*/ 112425 h 120327"/>
                <a:gd name="connsiteX15" fmla="*/ 5005 w 65012"/>
                <a:gd name="connsiteY15" fmla="*/ 102900 h 120327"/>
                <a:gd name="connsiteX16" fmla="*/ 243 w 65012"/>
                <a:gd name="connsiteY16" fmla="*/ 57180 h 12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012" h="120327">
                  <a:moveTo>
                    <a:pt x="243" y="57180"/>
                  </a:moveTo>
                  <a:cubicBezTo>
                    <a:pt x="2148" y="37177"/>
                    <a:pt x="7863" y="15270"/>
                    <a:pt x="25008" y="4792"/>
                  </a:cubicBezTo>
                  <a:cubicBezTo>
                    <a:pt x="35485" y="-923"/>
                    <a:pt x="48820" y="-1875"/>
                    <a:pt x="59298" y="3840"/>
                  </a:cubicBezTo>
                  <a:cubicBezTo>
                    <a:pt x="61203" y="4792"/>
                    <a:pt x="63108" y="6697"/>
                    <a:pt x="63108" y="8602"/>
                  </a:cubicBezTo>
                  <a:cubicBezTo>
                    <a:pt x="64060" y="11460"/>
                    <a:pt x="61203" y="14317"/>
                    <a:pt x="58345" y="16222"/>
                  </a:cubicBezTo>
                  <a:cubicBezTo>
                    <a:pt x="52630" y="20032"/>
                    <a:pt x="46915" y="21937"/>
                    <a:pt x="40248" y="23842"/>
                  </a:cubicBezTo>
                  <a:cubicBezTo>
                    <a:pt x="50725" y="22890"/>
                    <a:pt x="61203" y="28605"/>
                    <a:pt x="65013" y="39082"/>
                  </a:cubicBezTo>
                  <a:cubicBezTo>
                    <a:pt x="58345" y="46702"/>
                    <a:pt x="49773" y="51465"/>
                    <a:pt x="40248" y="52417"/>
                  </a:cubicBezTo>
                  <a:cubicBezTo>
                    <a:pt x="46915" y="50512"/>
                    <a:pt x="53583" y="53370"/>
                    <a:pt x="57393" y="58132"/>
                  </a:cubicBezTo>
                  <a:cubicBezTo>
                    <a:pt x="64060" y="67657"/>
                    <a:pt x="58345" y="69562"/>
                    <a:pt x="51678" y="75277"/>
                  </a:cubicBezTo>
                  <a:cubicBezTo>
                    <a:pt x="54535" y="74325"/>
                    <a:pt x="57393" y="75277"/>
                    <a:pt x="60250" y="76230"/>
                  </a:cubicBezTo>
                  <a:cubicBezTo>
                    <a:pt x="63108" y="77182"/>
                    <a:pt x="65013" y="80992"/>
                    <a:pt x="65013" y="83850"/>
                  </a:cubicBezTo>
                  <a:cubicBezTo>
                    <a:pt x="64060" y="89565"/>
                    <a:pt x="57393" y="91470"/>
                    <a:pt x="52630" y="94327"/>
                  </a:cubicBezTo>
                  <a:cubicBezTo>
                    <a:pt x="48820" y="97185"/>
                    <a:pt x="45963" y="100042"/>
                    <a:pt x="44058" y="104805"/>
                  </a:cubicBezTo>
                  <a:cubicBezTo>
                    <a:pt x="43105" y="107662"/>
                    <a:pt x="43105" y="109567"/>
                    <a:pt x="41200" y="112425"/>
                  </a:cubicBezTo>
                  <a:cubicBezTo>
                    <a:pt x="31675" y="129570"/>
                    <a:pt x="9768" y="115282"/>
                    <a:pt x="5005" y="102900"/>
                  </a:cubicBezTo>
                  <a:cubicBezTo>
                    <a:pt x="1195" y="88612"/>
                    <a:pt x="-710" y="72420"/>
                    <a:pt x="243" y="57180"/>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29" name="图形 457">
              <a:extLst>
                <a:ext uri="{FF2B5EF4-FFF2-40B4-BE49-F238E27FC236}">
                  <a16:creationId xmlns:a16="http://schemas.microsoft.com/office/drawing/2014/main" id="{C8007ED9-B066-4DD8-85C8-9694709E1E1A}"/>
                </a:ext>
              </a:extLst>
            </p:cNvPr>
            <p:cNvSpPr/>
            <p:nvPr/>
          </p:nvSpPr>
          <p:spPr>
            <a:xfrm>
              <a:off x="6298407" y="5973292"/>
              <a:ext cx="76433" cy="130279"/>
            </a:xfrm>
            <a:custGeom>
              <a:avLst/>
              <a:gdLst>
                <a:gd name="connsiteX0" fmla="*/ 34524 w 76433"/>
                <a:gd name="connsiteY0" fmla="*/ 130280 h 130279"/>
                <a:gd name="connsiteX1" fmla="*/ 33571 w 76433"/>
                <a:gd name="connsiteY1" fmla="*/ 130280 h 130279"/>
                <a:gd name="connsiteX2" fmla="*/ 6901 w 76433"/>
                <a:gd name="connsiteY2" fmla="*/ 110277 h 130279"/>
                <a:gd name="connsiteX3" fmla="*/ 234 w 76433"/>
                <a:gd name="connsiteY3" fmla="*/ 61700 h 130279"/>
                <a:gd name="connsiteX4" fmla="*/ 234 w 76433"/>
                <a:gd name="connsiteY4" fmla="*/ 61700 h 130279"/>
                <a:gd name="connsiteX5" fmla="*/ 26904 w 76433"/>
                <a:gd name="connsiteY5" fmla="*/ 5502 h 130279"/>
                <a:gd name="connsiteX6" fmla="*/ 65956 w 76433"/>
                <a:gd name="connsiteY6" fmla="*/ 4550 h 130279"/>
                <a:gd name="connsiteX7" fmla="*/ 72624 w 76433"/>
                <a:gd name="connsiteY7" fmla="*/ 12170 h 130279"/>
                <a:gd name="connsiteX8" fmla="*/ 65956 w 76433"/>
                <a:gd name="connsiteY8" fmla="*/ 24552 h 130279"/>
                <a:gd name="connsiteX9" fmla="*/ 62146 w 76433"/>
                <a:gd name="connsiteY9" fmla="*/ 27410 h 130279"/>
                <a:gd name="connsiteX10" fmla="*/ 75481 w 76433"/>
                <a:gd name="connsiteY10" fmla="*/ 41697 h 130279"/>
                <a:gd name="connsiteX11" fmla="*/ 74529 w 76433"/>
                <a:gd name="connsiteY11" fmla="*/ 46460 h 130279"/>
                <a:gd name="connsiteX12" fmla="*/ 63099 w 76433"/>
                <a:gd name="connsiteY12" fmla="*/ 55985 h 130279"/>
                <a:gd name="connsiteX13" fmla="*/ 66909 w 76433"/>
                <a:gd name="connsiteY13" fmla="*/ 60747 h 130279"/>
                <a:gd name="connsiteX14" fmla="*/ 68814 w 76433"/>
                <a:gd name="connsiteY14" fmla="*/ 76940 h 130279"/>
                <a:gd name="connsiteX15" fmla="*/ 68814 w 76433"/>
                <a:gd name="connsiteY15" fmla="*/ 76940 h 130279"/>
                <a:gd name="connsiteX16" fmla="*/ 76434 w 76433"/>
                <a:gd name="connsiteY16" fmla="*/ 89322 h 130279"/>
                <a:gd name="connsiteX17" fmla="*/ 65004 w 76433"/>
                <a:gd name="connsiteY17" fmla="*/ 101705 h 130279"/>
                <a:gd name="connsiteX18" fmla="*/ 62146 w 76433"/>
                <a:gd name="connsiteY18" fmla="*/ 103610 h 130279"/>
                <a:gd name="connsiteX19" fmla="*/ 55479 w 76433"/>
                <a:gd name="connsiteY19" fmla="*/ 111230 h 130279"/>
                <a:gd name="connsiteX20" fmla="*/ 54526 w 76433"/>
                <a:gd name="connsiteY20" fmla="*/ 113135 h 130279"/>
                <a:gd name="connsiteX21" fmla="*/ 52621 w 76433"/>
                <a:gd name="connsiteY21" fmla="*/ 118850 h 130279"/>
                <a:gd name="connsiteX22" fmla="*/ 34524 w 76433"/>
                <a:gd name="connsiteY22" fmla="*/ 130280 h 130279"/>
                <a:gd name="connsiteX23" fmla="*/ 8806 w 76433"/>
                <a:gd name="connsiteY23" fmla="*/ 62652 h 130279"/>
                <a:gd name="connsiteX24" fmla="*/ 14521 w 76433"/>
                <a:gd name="connsiteY24" fmla="*/ 106467 h 130279"/>
                <a:gd name="connsiteX25" fmla="*/ 33571 w 76433"/>
                <a:gd name="connsiteY25" fmla="*/ 120755 h 130279"/>
                <a:gd name="connsiteX26" fmla="*/ 42144 w 76433"/>
                <a:gd name="connsiteY26" fmla="*/ 115040 h 130279"/>
                <a:gd name="connsiteX27" fmla="*/ 43096 w 76433"/>
                <a:gd name="connsiteY27" fmla="*/ 111230 h 130279"/>
                <a:gd name="connsiteX28" fmla="*/ 44049 w 76433"/>
                <a:gd name="connsiteY28" fmla="*/ 108372 h 130279"/>
                <a:gd name="connsiteX29" fmla="*/ 54526 w 76433"/>
                <a:gd name="connsiteY29" fmla="*/ 95037 h 130279"/>
                <a:gd name="connsiteX30" fmla="*/ 58336 w 76433"/>
                <a:gd name="connsiteY30" fmla="*/ 93132 h 130279"/>
                <a:gd name="connsiteX31" fmla="*/ 65004 w 76433"/>
                <a:gd name="connsiteY31" fmla="*/ 88370 h 130279"/>
                <a:gd name="connsiteX32" fmla="*/ 63099 w 76433"/>
                <a:gd name="connsiteY32" fmla="*/ 85512 h 130279"/>
                <a:gd name="connsiteX33" fmla="*/ 57384 w 76433"/>
                <a:gd name="connsiteY33" fmla="*/ 84560 h 130279"/>
                <a:gd name="connsiteX34" fmla="*/ 51669 w 76433"/>
                <a:gd name="connsiteY34" fmla="*/ 80750 h 130279"/>
                <a:gd name="connsiteX35" fmla="*/ 53574 w 76433"/>
                <a:gd name="connsiteY35" fmla="*/ 75987 h 130279"/>
                <a:gd name="connsiteX36" fmla="*/ 55479 w 76433"/>
                <a:gd name="connsiteY36" fmla="*/ 74082 h 130279"/>
                <a:gd name="connsiteX37" fmla="*/ 58336 w 76433"/>
                <a:gd name="connsiteY37" fmla="*/ 65510 h 130279"/>
                <a:gd name="connsiteX38" fmla="*/ 45954 w 76433"/>
                <a:gd name="connsiteY38" fmla="*/ 61700 h 130279"/>
                <a:gd name="connsiteX39" fmla="*/ 40239 w 76433"/>
                <a:gd name="connsiteY39" fmla="*/ 57890 h 130279"/>
                <a:gd name="connsiteX40" fmla="*/ 40239 w 76433"/>
                <a:gd name="connsiteY40" fmla="*/ 57890 h 130279"/>
                <a:gd name="connsiteX41" fmla="*/ 44049 w 76433"/>
                <a:gd name="connsiteY41" fmla="*/ 52175 h 130279"/>
                <a:gd name="connsiteX42" fmla="*/ 63099 w 76433"/>
                <a:gd name="connsiteY42" fmla="*/ 42650 h 130279"/>
                <a:gd name="connsiteX43" fmla="*/ 45001 w 76433"/>
                <a:gd name="connsiteY43" fmla="*/ 33125 h 130279"/>
                <a:gd name="connsiteX44" fmla="*/ 39286 w 76433"/>
                <a:gd name="connsiteY44" fmla="*/ 29315 h 130279"/>
                <a:gd name="connsiteX45" fmla="*/ 43096 w 76433"/>
                <a:gd name="connsiteY45" fmla="*/ 23600 h 130279"/>
                <a:gd name="connsiteX46" fmla="*/ 60241 w 76433"/>
                <a:gd name="connsiteY46" fmla="*/ 15980 h 130279"/>
                <a:gd name="connsiteX47" fmla="*/ 63099 w 76433"/>
                <a:gd name="connsiteY47" fmla="*/ 13122 h 130279"/>
                <a:gd name="connsiteX48" fmla="*/ 61194 w 76433"/>
                <a:gd name="connsiteY48" fmla="*/ 12170 h 130279"/>
                <a:gd name="connsiteX49" fmla="*/ 31666 w 76433"/>
                <a:gd name="connsiteY49" fmla="*/ 13122 h 130279"/>
                <a:gd name="connsiteX50" fmla="*/ 8806 w 76433"/>
                <a:gd name="connsiteY50" fmla="*/ 62652 h 130279"/>
                <a:gd name="connsiteX51" fmla="*/ 8806 w 76433"/>
                <a:gd name="connsiteY51" fmla="*/ 62652 h 1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6433" h="130279">
                  <a:moveTo>
                    <a:pt x="34524" y="130280"/>
                  </a:moveTo>
                  <a:lnTo>
                    <a:pt x="33571" y="130280"/>
                  </a:lnTo>
                  <a:cubicBezTo>
                    <a:pt x="22141" y="128375"/>
                    <a:pt x="11664" y="120755"/>
                    <a:pt x="6901" y="110277"/>
                  </a:cubicBezTo>
                  <a:cubicBezTo>
                    <a:pt x="1186" y="95037"/>
                    <a:pt x="-719" y="77892"/>
                    <a:pt x="234" y="61700"/>
                  </a:cubicBezTo>
                  <a:lnTo>
                    <a:pt x="234" y="61700"/>
                  </a:lnTo>
                  <a:cubicBezTo>
                    <a:pt x="1186" y="42650"/>
                    <a:pt x="6901" y="16932"/>
                    <a:pt x="26904" y="5502"/>
                  </a:cubicBezTo>
                  <a:cubicBezTo>
                    <a:pt x="39286" y="-1165"/>
                    <a:pt x="53574" y="-2118"/>
                    <a:pt x="65956" y="4550"/>
                  </a:cubicBezTo>
                  <a:cubicBezTo>
                    <a:pt x="68814" y="5502"/>
                    <a:pt x="71671" y="8360"/>
                    <a:pt x="72624" y="12170"/>
                  </a:cubicBezTo>
                  <a:cubicBezTo>
                    <a:pt x="73576" y="15027"/>
                    <a:pt x="72624" y="19790"/>
                    <a:pt x="65956" y="24552"/>
                  </a:cubicBezTo>
                  <a:lnTo>
                    <a:pt x="62146" y="27410"/>
                  </a:lnTo>
                  <a:cubicBezTo>
                    <a:pt x="67861" y="30267"/>
                    <a:pt x="72624" y="35982"/>
                    <a:pt x="75481" y="41697"/>
                  </a:cubicBezTo>
                  <a:cubicBezTo>
                    <a:pt x="76434" y="43602"/>
                    <a:pt x="75481" y="45507"/>
                    <a:pt x="74529" y="46460"/>
                  </a:cubicBezTo>
                  <a:cubicBezTo>
                    <a:pt x="71671" y="50270"/>
                    <a:pt x="67861" y="53127"/>
                    <a:pt x="63099" y="55985"/>
                  </a:cubicBezTo>
                  <a:cubicBezTo>
                    <a:pt x="65004" y="56937"/>
                    <a:pt x="65956" y="58842"/>
                    <a:pt x="66909" y="60747"/>
                  </a:cubicBezTo>
                  <a:cubicBezTo>
                    <a:pt x="71671" y="68367"/>
                    <a:pt x="71671" y="73130"/>
                    <a:pt x="68814" y="76940"/>
                  </a:cubicBezTo>
                  <a:lnTo>
                    <a:pt x="68814" y="76940"/>
                  </a:lnTo>
                  <a:cubicBezTo>
                    <a:pt x="73576" y="78845"/>
                    <a:pt x="76434" y="83607"/>
                    <a:pt x="76434" y="89322"/>
                  </a:cubicBezTo>
                  <a:cubicBezTo>
                    <a:pt x="75481" y="96942"/>
                    <a:pt x="69766" y="99800"/>
                    <a:pt x="65004" y="101705"/>
                  </a:cubicBezTo>
                  <a:lnTo>
                    <a:pt x="62146" y="103610"/>
                  </a:lnTo>
                  <a:cubicBezTo>
                    <a:pt x="59289" y="105515"/>
                    <a:pt x="56431" y="108372"/>
                    <a:pt x="55479" y="111230"/>
                  </a:cubicBezTo>
                  <a:cubicBezTo>
                    <a:pt x="55479" y="112182"/>
                    <a:pt x="54526" y="113135"/>
                    <a:pt x="54526" y="113135"/>
                  </a:cubicBezTo>
                  <a:cubicBezTo>
                    <a:pt x="54526" y="115040"/>
                    <a:pt x="53574" y="116945"/>
                    <a:pt x="52621" y="118850"/>
                  </a:cubicBezTo>
                  <a:cubicBezTo>
                    <a:pt x="47859" y="126470"/>
                    <a:pt x="41191" y="130280"/>
                    <a:pt x="34524" y="130280"/>
                  </a:cubicBezTo>
                  <a:close/>
                  <a:moveTo>
                    <a:pt x="8806" y="62652"/>
                  </a:moveTo>
                  <a:cubicBezTo>
                    <a:pt x="7854" y="77892"/>
                    <a:pt x="9759" y="92180"/>
                    <a:pt x="14521" y="106467"/>
                  </a:cubicBezTo>
                  <a:cubicBezTo>
                    <a:pt x="18331" y="114087"/>
                    <a:pt x="24999" y="118850"/>
                    <a:pt x="33571" y="120755"/>
                  </a:cubicBezTo>
                  <a:cubicBezTo>
                    <a:pt x="37381" y="120755"/>
                    <a:pt x="41191" y="118850"/>
                    <a:pt x="42144" y="115040"/>
                  </a:cubicBezTo>
                  <a:cubicBezTo>
                    <a:pt x="43096" y="114087"/>
                    <a:pt x="43096" y="112182"/>
                    <a:pt x="43096" y="111230"/>
                  </a:cubicBezTo>
                  <a:cubicBezTo>
                    <a:pt x="43096" y="110277"/>
                    <a:pt x="44049" y="109325"/>
                    <a:pt x="44049" y="108372"/>
                  </a:cubicBezTo>
                  <a:cubicBezTo>
                    <a:pt x="45954" y="102657"/>
                    <a:pt x="49764" y="97895"/>
                    <a:pt x="54526" y="95037"/>
                  </a:cubicBezTo>
                  <a:lnTo>
                    <a:pt x="58336" y="93132"/>
                  </a:lnTo>
                  <a:cubicBezTo>
                    <a:pt x="62146" y="91227"/>
                    <a:pt x="64051" y="90275"/>
                    <a:pt x="65004" y="88370"/>
                  </a:cubicBezTo>
                  <a:cubicBezTo>
                    <a:pt x="65004" y="86465"/>
                    <a:pt x="64051" y="86465"/>
                    <a:pt x="63099" y="85512"/>
                  </a:cubicBezTo>
                  <a:cubicBezTo>
                    <a:pt x="61194" y="84560"/>
                    <a:pt x="59289" y="84560"/>
                    <a:pt x="57384" y="84560"/>
                  </a:cubicBezTo>
                  <a:cubicBezTo>
                    <a:pt x="54526" y="84560"/>
                    <a:pt x="52621" y="82655"/>
                    <a:pt x="51669" y="80750"/>
                  </a:cubicBezTo>
                  <a:cubicBezTo>
                    <a:pt x="51669" y="78845"/>
                    <a:pt x="51669" y="76940"/>
                    <a:pt x="53574" y="75987"/>
                  </a:cubicBezTo>
                  <a:lnTo>
                    <a:pt x="55479" y="74082"/>
                  </a:lnTo>
                  <a:cubicBezTo>
                    <a:pt x="61194" y="69320"/>
                    <a:pt x="61194" y="69320"/>
                    <a:pt x="58336" y="65510"/>
                  </a:cubicBezTo>
                  <a:cubicBezTo>
                    <a:pt x="55479" y="60747"/>
                    <a:pt x="51669" y="60747"/>
                    <a:pt x="45954" y="61700"/>
                  </a:cubicBezTo>
                  <a:cubicBezTo>
                    <a:pt x="43096" y="61700"/>
                    <a:pt x="41191" y="60747"/>
                    <a:pt x="40239" y="57890"/>
                  </a:cubicBezTo>
                  <a:cubicBezTo>
                    <a:pt x="40239" y="57890"/>
                    <a:pt x="40239" y="57890"/>
                    <a:pt x="40239" y="57890"/>
                  </a:cubicBezTo>
                  <a:cubicBezTo>
                    <a:pt x="40239" y="55032"/>
                    <a:pt x="42144" y="53127"/>
                    <a:pt x="44049" y="52175"/>
                  </a:cubicBezTo>
                  <a:cubicBezTo>
                    <a:pt x="51669" y="51222"/>
                    <a:pt x="58336" y="47412"/>
                    <a:pt x="63099" y="42650"/>
                  </a:cubicBezTo>
                  <a:cubicBezTo>
                    <a:pt x="59289" y="35982"/>
                    <a:pt x="51669" y="32172"/>
                    <a:pt x="45001" y="33125"/>
                  </a:cubicBezTo>
                  <a:cubicBezTo>
                    <a:pt x="42144" y="33125"/>
                    <a:pt x="40239" y="32172"/>
                    <a:pt x="39286" y="29315"/>
                  </a:cubicBezTo>
                  <a:cubicBezTo>
                    <a:pt x="38334" y="26457"/>
                    <a:pt x="40239" y="24552"/>
                    <a:pt x="43096" y="23600"/>
                  </a:cubicBezTo>
                  <a:cubicBezTo>
                    <a:pt x="48811" y="21695"/>
                    <a:pt x="54526" y="19790"/>
                    <a:pt x="60241" y="15980"/>
                  </a:cubicBezTo>
                  <a:cubicBezTo>
                    <a:pt x="62146" y="15027"/>
                    <a:pt x="63099" y="14075"/>
                    <a:pt x="63099" y="13122"/>
                  </a:cubicBezTo>
                  <a:lnTo>
                    <a:pt x="61194" y="12170"/>
                  </a:lnTo>
                  <a:cubicBezTo>
                    <a:pt x="51669" y="7407"/>
                    <a:pt x="40239" y="7407"/>
                    <a:pt x="31666" y="13122"/>
                  </a:cubicBezTo>
                  <a:cubicBezTo>
                    <a:pt x="14521" y="23600"/>
                    <a:pt x="9759" y="45507"/>
                    <a:pt x="8806" y="62652"/>
                  </a:cubicBezTo>
                  <a:lnTo>
                    <a:pt x="8806" y="6265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0" name="图形 457">
              <a:extLst>
                <a:ext uri="{FF2B5EF4-FFF2-40B4-BE49-F238E27FC236}">
                  <a16:creationId xmlns:a16="http://schemas.microsoft.com/office/drawing/2014/main" id="{7ADF3ADC-F1B1-442E-8FD2-7BD26F626A42}"/>
                </a:ext>
              </a:extLst>
            </p:cNvPr>
            <p:cNvSpPr/>
            <p:nvPr/>
          </p:nvSpPr>
          <p:spPr>
            <a:xfrm>
              <a:off x="6517716" y="5405390"/>
              <a:ext cx="72390" cy="72389"/>
            </a:xfrm>
            <a:custGeom>
              <a:avLst/>
              <a:gdLst>
                <a:gd name="connsiteX0" fmla="*/ 36195 w 72390"/>
                <a:gd name="connsiteY0" fmla="*/ 72390 h 72389"/>
                <a:gd name="connsiteX1" fmla="*/ 0 w 72390"/>
                <a:gd name="connsiteY1" fmla="*/ 36195 h 72389"/>
                <a:gd name="connsiteX2" fmla="*/ 36195 w 72390"/>
                <a:gd name="connsiteY2" fmla="*/ 0 h 72389"/>
                <a:gd name="connsiteX3" fmla="*/ 72390 w 72390"/>
                <a:gd name="connsiteY3" fmla="*/ 36195 h 72389"/>
                <a:gd name="connsiteX4" fmla="*/ 36195 w 72390"/>
                <a:gd name="connsiteY4" fmla="*/ 72390 h 72389"/>
                <a:gd name="connsiteX5" fmla="*/ 36195 w 72390"/>
                <a:gd name="connsiteY5" fmla="*/ 10477 h 72389"/>
                <a:gd name="connsiteX6" fmla="*/ 10478 w 72390"/>
                <a:gd name="connsiteY6" fmla="*/ 36195 h 72389"/>
                <a:gd name="connsiteX7" fmla="*/ 36195 w 72390"/>
                <a:gd name="connsiteY7" fmla="*/ 61913 h 72389"/>
                <a:gd name="connsiteX8" fmla="*/ 61913 w 72390"/>
                <a:gd name="connsiteY8" fmla="*/ 36195 h 72389"/>
                <a:gd name="connsiteX9" fmla="*/ 36195 w 72390"/>
                <a:gd name="connsiteY9" fmla="*/ 10477 h 7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 h="72389">
                  <a:moveTo>
                    <a:pt x="36195" y="72390"/>
                  </a:moveTo>
                  <a:cubicBezTo>
                    <a:pt x="16192" y="72390"/>
                    <a:pt x="0" y="56197"/>
                    <a:pt x="0" y="36195"/>
                  </a:cubicBezTo>
                  <a:cubicBezTo>
                    <a:pt x="0" y="16192"/>
                    <a:pt x="16192" y="0"/>
                    <a:pt x="36195" y="0"/>
                  </a:cubicBezTo>
                  <a:cubicBezTo>
                    <a:pt x="56197" y="0"/>
                    <a:pt x="72390" y="16192"/>
                    <a:pt x="72390" y="36195"/>
                  </a:cubicBezTo>
                  <a:cubicBezTo>
                    <a:pt x="72390" y="57150"/>
                    <a:pt x="56197" y="72390"/>
                    <a:pt x="36195" y="72390"/>
                  </a:cubicBezTo>
                  <a:close/>
                  <a:moveTo>
                    <a:pt x="36195" y="10477"/>
                  </a:moveTo>
                  <a:cubicBezTo>
                    <a:pt x="21908" y="10477"/>
                    <a:pt x="10478" y="21907"/>
                    <a:pt x="10478" y="36195"/>
                  </a:cubicBezTo>
                  <a:cubicBezTo>
                    <a:pt x="10478" y="50482"/>
                    <a:pt x="21908" y="61913"/>
                    <a:pt x="36195" y="61913"/>
                  </a:cubicBezTo>
                  <a:cubicBezTo>
                    <a:pt x="50483" y="61913"/>
                    <a:pt x="61913" y="50482"/>
                    <a:pt x="61913" y="36195"/>
                  </a:cubicBezTo>
                  <a:cubicBezTo>
                    <a:pt x="62865" y="22860"/>
                    <a:pt x="51435" y="11430"/>
                    <a:pt x="36195" y="1047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1" name="图形 457">
              <a:extLst>
                <a:ext uri="{FF2B5EF4-FFF2-40B4-BE49-F238E27FC236}">
                  <a16:creationId xmlns:a16="http://schemas.microsoft.com/office/drawing/2014/main" id="{FFEA1D02-C47B-4D10-B961-642A5EDD4B8A}"/>
                </a:ext>
              </a:extLst>
            </p:cNvPr>
            <p:cNvSpPr/>
            <p:nvPr/>
          </p:nvSpPr>
          <p:spPr>
            <a:xfrm>
              <a:off x="6597726" y="5405390"/>
              <a:ext cx="72390" cy="72389"/>
            </a:xfrm>
            <a:custGeom>
              <a:avLst/>
              <a:gdLst>
                <a:gd name="connsiteX0" fmla="*/ 36195 w 72390"/>
                <a:gd name="connsiteY0" fmla="*/ 72390 h 72389"/>
                <a:gd name="connsiteX1" fmla="*/ 0 w 72390"/>
                <a:gd name="connsiteY1" fmla="*/ 36195 h 72389"/>
                <a:gd name="connsiteX2" fmla="*/ 36195 w 72390"/>
                <a:gd name="connsiteY2" fmla="*/ 0 h 72389"/>
                <a:gd name="connsiteX3" fmla="*/ 72390 w 72390"/>
                <a:gd name="connsiteY3" fmla="*/ 36195 h 72389"/>
                <a:gd name="connsiteX4" fmla="*/ 36195 w 72390"/>
                <a:gd name="connsiteY4" fmla="*/ 72390 h 72389"/>
                <a:gd name="connsiteX5" fmla="*/ 36195 w 72390"/>
                <a:gd name="connsiteY5" fmla="*/ 72390 h 72389"/>
                <a:gd name="connsiteX6" fmla="*/ 36195 w 72390"/>
                <a:gd name="connsiteY6" fmla="*/ 10477 h 72389"/>
                <a:gd name="connsiteX7" fmla="*/ 10478 w 72390"/>
                <a:gd name="connsiteY7" fmla="*/ 36195 h 72389"/>
                <a:gd name="connsiteX8" fmla="*/ 36195 w 72390"/>
                <a:gd name="connsiteY8" fmla="*/ 61913 h 72389"/>
                <a:gd name="connsiteX9" fmla="*/ 61913 w 72390"/>
                <a:gd name="connsiteY9" fmla="*/ 36195 h 72389"/>
                <a:gd name="connsiteX10" fmla="*/ 36195 w 72390"/>
                <a:gd name="connsiteY10" fmla="*/ 10477 h 72389"/>
                <a:gd name="connsiteX11" fmla="*/ 36195 w 72390"/>
                <a:gd name="connsiteY11" fmla="*/ 10477 h 7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90" h="72389">
                  <a:moveTo>
                    <a:pt x="36195" y="72390"/>
                  </a:moveTo>
                  <a:cubicBezTo>
                    <a:pt x="16193" y="72390"/>
                    <a:pt x="0" y="56197"/>
                    <a:pt x="0" y="36195"/>
                  </a:cubicBezTo>
                  <a:cubicBezTo>
                    <a:pt x="0" y="16192"/>
                    <a:pt x="16193" y="0"/>
                    <a:pt x="36195" y="0"/>
                  </a:cubicBezTo>
                  <a:cubicBezTo>
                    <a:pt x="56198" y="0"/>
                    <a:pt x="72390" y="16192"/>
                    <a:pt x="72390" y="36195"/>
                  </a:cubicBezTo>
                  <a:cubicBezTo>
                    <a:pt x="72390" y="57150"/>
                    <a:pt x="56198" y="72390"/>
                    <a:pt x="36195" y="72390"/>
                  </a:cubicBezTo>
                  <a:lnTo>
                    <a:pt x="36195" y="72390"/>
                  </a:lnTo>
                  <a:close/>
                  <a:moveTo>
                    <a:pt x="36195" y="10477"/>
                  </a:moveTo>
                  <a:cubicBezTo>
                    <a:pt x="21908" y="10477"/>
                    <a:pt x="10478" y="21907"/>
                    <a:pt x="10478" y="36195"/>
                  </a:cubicBezTo>
                  <a:cubicBezTo>
                    <a:pt x="10478" y="50482"/>
                    <a:pt x="21908" y="61913"/>
                    <a:pt x="36195" y="61913"/>
                  </a:cubicBezTo>
                  <a:cubicBezTo>
                    <a:pt x="50483" y="61913"/>
                    <a:pt x="61913" y="50482"/>
                    <a:pt x="61913" y="36195"/>
                  </a:cubicBezTo>
                  <a:cubicBezTo>
                    <a:pt x="62865" y="22860"/>
                    <a:pt x="50483" y="10477"/>
                    <a:pt x="36195" y="10477"/>
                  </a:cubicBezTo>
                  <a:lnTo>
                    <a:pt x="36195" y="10477"/>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2" name="图形 457">
              <a:extLst>
                <a:ext uri="{FF2B5EF4-FFF2-40B4-BE49-F238E27FC236}">
                  <a16:creationId xmlns:a16="http://schemas.microsoft.com/office/drawing/2014/main" id="{AFAF4D78-01C2-46A1-A500-1B03283D93D2}"/>
                </a:ext>
              </a:extLst>
            </p:cNvPr>
            <p:cNvSpPr/>
            <p:nvPr/>
          </p:nvSpPr>
          <p:spPr>
            <a:xfrm>
              <a:off x="6564967" y="5502459"/>
              <a:ext cx="87137" cy="34435"/>
            </a:xfrm>
            <a:custGeom>
              <a:avLst/>
              <a:gdLst>
                <a:gd name="connsiteX0" fmla="*/ 37521 w 87137"/>
                <a:gd name="connsiteY0" fmla="*/ 34376 h 34435"/>
                <a:gd name="connsiteX1" fmla="*/ 2279 w 87137"/>
                <a:gd name="connsiteY1" fmla="*/ 25803 h 34435"/>
                <a:gd name="connsiteX2" fmla="*/ 374 w 87137"/>
                <a:gd name="connsiteY2" fmla="*/ 19136 h 34435"/>
                <a:gd name="connsiteX3" fmla="*/ 7041 w 87137"/>
                <a:gd name="connsiteY3" fmla="*/ 17231 h 34435"/>
                <a:gd name="connsiteX4" fmla="*/ 78479 w 87137"/>
                <a:gd name="connsiteY4" fmla="*/ 1991 h 34435"/>
                <a:gd name="connsiteX5" fmla="*/ 85146 w 87137"/>
                <a:gd name="connsiteY5" fmla="*/ 1038 h 34435"/>
                <a:gd name="connsiteX6" fmla="*/ 86099 w 87137"/>
                <a:gd name="connsiteY6" fmla="*/ 7706 h 34435"/>
                <a:gd name="connsiteX7" fmla="*/ 37521 w 87137"/>
                <a:gd name="connsiteY7" fmla="*/ 34376 h 3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37" h="34435">
                  <a:moveTo>
                    <a:pt x="37521" y="34376"/>
                  </a:moveTo>
                  <a:cubicBezTo>
                    <a:pt x="25139" y="34376"/>
                    <a:pt x="12756" y="31518"/>
                    <a:pt x="2279" y="25803"/>
                  </a:cubicBezTo>
                  <a:cubicBezTo>
                    <a:pt x="374" y="24851"/>
                    <a:pt x="-579" y="21993"/>
                    <a:pt x="374" y="19136"/>
                  </a:cubicBezTo>
                  <a:cubicBezTo>
                    <a:pt x="1326" y="17231"/>
                    <a:pt x="4184" y="16278"/>
                    <a:pt x="7041" y="17231"/>
                  </a:cubicBezTo>
                  <a:cubicBezTo>
                    <a:pt x="8946" y="18183"/>
                    <a:pt x="51809" y="41996"/>
                    <a:pt x="78479" y="1991"/>
                  </a:cubicBezTo>
                  <a:cubicBezTo>
                    <a:pt x="80384" y="86"/>
                    <a:pt x="83241" y="-867"/>
                    <a:pt x="85146" y="1038"/>
                  </a:cubicBezTo>
                  <a:cubicBezTo>
                    <a:pt x="87051" y="2943"/>
                    <a:pt x="88004" y="5801"/>
                    <a:pt x="86099" y="7706"/>
                  </a:cubicBezTo>
                  <a:cubicBezTo>
                    <a:pt x="75621" y="24851"/>
                    <a:pt x="56571" y="35328"/>
                    <a:pt x="37521" y="34376"/>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3" name="图形 457">
              <a:extLst>
                <a:ext uri="{FF2B5EF4-FFF2-40B4-BE49-F238E27FC236}">
                  <a16:creationId xmlns:a16="http://schemas.microsoft.com/office/drawing/2014/main" id="{38D621EA-407A-48DE-9945-427C544642AB}"/>
                </a:ext>
              </a:extLst>
            </p:cNvPr>
            <p:cNvSpPr/>
            <p:nvPr/>
          </p:nvSpPr>
          <p:spPr>
            <a:xfrm>
              <a:off x="6580581" y="5437774"/>
              <a:ext cx="27622" cy="9525"/>
            </a:xfrm>
            <a:custGeom>
              <a:avLst/>
              <a:gdLst>
                <a:gd name="connsiteX0" fmla="*/ 22860 w 27622"/>
                <a:gd name="connsiteY0" fmla="*/ 9525 h 9525"/>
                <a:gd name="connsiteX1" fmla="*/ 4763 w 27622"/>
                <a:gd name="connsiteY1" fmla="*/ 9525 h 9525"/>
                <a:gd name="connsiteX2" fmla="*/ 0 w 27622"/>
                <a:gd name="connsiteY2" fmla="*/ 4763 h 9525"/>
                <a:gd name="connsiteX3" fmla="*/ 4763 w 27622"/>
                <a:gd name="connsiteY3" fmla="*/ 0 h 9525"/>
                <a:gd name="connsiteX4" fmla="*/ 22860 w 27622"/>
                <a:gd name="connsiteY4" fmla="*/ 0 h 9525"/>
                <a:gd name="connsiteX5" fmla="*/ 27622 w 27622"/>
                <a:gd name="connsiteY5" fmla="*/ 4763 h 9525"/>
                <a:gd name="connsiteX6" fmla="*/ 22860 w 27622"/>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 h="9525">
                  <a:moveTo>
                    <a:pt x="22860" y="9525"/>
                  </a:moveTo>
                  <a:lnTo>
                    <a:pt x="4763" y="9525"/>
                  </a:lnTo>
                  <a:cubicBezTo>
                    <a:pt x="1905" y="9525"/>
                    <a:pt x="0" y="7620"/>
                    <a:pt x="0" y="4763"/>
                  </a:cubicBezTo>
                  <a:cubicBezTo>
                    <a:pt x="0" y="1905"/>
                    <a:pt x="1905" y="0"/>
                    <a:pt x="4763" y="0"/>
                  </a:cubicBezTo>
                  <a:lnTo>
                    <a:pt x="22860" y="0"/>
                  </a:lnTo>
                  <a:cubicBezTo>
                    <a:pt x="25717" y="0"/>
                    <a:pt x="27622" y="1905"/>
                    <a:pt x="27622" y="4763"/>
                  </a:cubicBezTo>
                  <a:cubicBezTo>
                    <a:pt x="27622" y="7620"/>
                    <a:pt x="24765" y="9525"/>
                    <a:pt x="22860" y="952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4" name="图形 457">
              <a:extLst>
                <a:ext uri="{FF2B5EF4-FFF2-40B4-BE49-F238E27FC236}">
                  <a16:creationId xmlns:a16="http://schemas.microsoft.com/office/drawing/2014/main" id="{DDC7167B-5070-4F23-B7BA-82954B6DA8FF}"/>
                </a:ext>
              </a:extLst>
            </p:cNvPr>
            <p:cNvSpPr/>
            <p:nvPr/>
          </p:nvSpPr>
          <p:spPr>
            <a:xfrm>
              <a:off x="6659638" y="5437774"/>
              <a:ext cx="80962" cy="28575"/>
            </a:xfrm>
            <a:custGeom>
              <a:avLst/>
              <a:gdLst>
                <a:gd name="connsiteX0" fmla="*/ 76200 w 80962"/>
                <a:gd name="connsiteY0" fmla="*/ 28575 h 28575"/>
                <a:gd name="connsiteX1" fmla="*/ 75248 w 80962"/>
                <a:gd name="connsiteY1" fmla="*/ 28575 h 28575"/>
                <a:gd name="connsiteX2" fmla="*/ 3810 w 80962"/>
                <a:gd name="connsiteY2" fmla="*/ 9525 h 28575"/>
                <a:gd name="connsiteX3" fmla="*/ 0 w 80962"/>
                <a:gd name="connsiteY3" fmla="*/ 3810 h 28575"/>
                <a:gd name="connsiteX4" fmla="*/ 5715 w 80962"/>
                <a:gd name="connsiteY4" fmla="*/ 0 h 28575"/>
                <a:gd name="connsiteX5" fmla="*/ 77153 w 80962"/>
                <a:gd name="connsiteY5" fmla="*/ 19050 h 28575"/>
                <a:gd name="connsiteX6" fmla="*/ 80963 w 80962"/>
                <a:gd name="connsiteY6" fmla="*/ 24765 h 28575"/>
                <a:gd name="connsiteX7" fmla="*/ 76200 w 80962"/>
                <a:gd name="connsiteY7"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62" h="28575">
                  <a:moveTo>
                    <a:pt x="76200" y="28575"/>
                  </a:moveTo>
                  <a:cubicBezTo>
                    <a:pt x="76200" y="28575"/>
                    <a:pt x="75248" y="28575"/>
                    <a:pt x="75248" y="28575"/>
                  </a:cubicBezTo>
                  <a:lnTo>
                    <a:pt x="3810" y="9525"/>
                  </a:lnTo>
                  <a:cubicBezTo>
                    <a:pt x="953" y="8573"/>
                    <a:pt x="0" y="5715"/>
                    <a:pt x="0" y="3810"/>
                  </a:cubicBezTo>
                  <a:cubicBezTo>
                    <a:pt x="953" y="953"/>
                    <a:pt x="3810" y="0"/>
                    <a:pt x="5715" y="0"/>
                  </a:cubicBezTo>
                  <a:lnTo>
                    <a:pt x="77153" y="19050"/>
                  </a:lnTo>
                  <a:cubicBezTo>
                    <a:pt x="80010" y="20003"/>
                    <a:pt x="80963" y="22860"/>
                    <a:pt x="80963" y="24765"/>
                  </a:cubicBezTo>
                  <a:cubicBezTo>
                    <a:pt x="80963" y="27623"/>
                    <a:pt x="79058" y="28575"/>
                    <a:pt x="76200" y="2857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5" name="图形 457">
              <a:extLst>
                <a:ext uri="{FF2B5EF4-FFF2-40B4-BE49-F238E27FC236}">
                  <a16:creationId xmlns:a16="http://schemas.microsoft.com/office/drawing/2014/main" id="{2F7DDDCA-B47E-4E41-9F5B-327EB7FE5322}"/>
                </a:ext>
              </a:extLst>
            </p:cNvPr>
            <p:cNvSpPr/>
            <p:nvPr/>
          </p:nvSpPr>
          <p:spPr>
            <a:xfrm>
              <a:off x="6696786" y="5446728"/>
              <a:ext cx="59377" cy="68644"/>
            </a:xfrm>
            <a:custGeom>
              <a:avLst/>
              <a:gdLst>
                <a:gd name="connsiteX0" fmla="*/ 0 w 59377"/>
                <a:gd name="connsiteY0" fmla="*/ 26289 h 68644"/>
                <a:gd name="connsiteX1" fmla="*/ 11430 w 59377"/>
                <a:gd name="connsiteY1" fmla="*/ 9144 h 68644"/>
                <a:gd name="connsiteX2" fmla="*/ 42863 w 59377"/>
                <a:gd name="connsiteY2" fmla="*/ 572 h 68644"/>
                <a:gd name="connsiteX3" fmla="*/ 59055 w 59377"/>
                <a:gd name="connsiteY3" fmla="*/ 29147 h 68644"/>
                <a:gd name="connsiteX4" fmla="*/ 31433 w 59377"/>
                <a:gd name="connsiteY4" fmla="*/ 66294 h 68644"/>
                <a:gd name="connsiteX5" fmla="*/ 952 w 59377"/>
                <a:gd name="connsiteY5" fmla="*/ 64389 h 6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77" h="68644">
                  <a:moveTo>
                    <a:pt x="0" y="26289"/>
                  </a:moveTo>
                  <a:cubicBezTo>
                    <a:pt x="1905" y="19622"/>
                    <a:pt x="5715" y="12954"/>
                    <a:pt x="11430" y="9144"/>
                  </a:cubicBezTo>
                  <a:cubicBezTo>
                    <a:pt x="20002" y="1524"/>
                    <a:pt x="31433" y="-1334"/>
                    <a:pt x="42863" y="572"/>
                  </a:cubicBezTo>
                  <a:cubicBezTo>
                    <a:pt x="54292" y="5334"/>
                    <a:pt x="60960" y="17716"/>
                    <a:pt x="59055" y="29147"/>
                  </a:cubicBezTo>
                  <a:cubicBezTo>
                    <a:pt x="57150" y="45339"/>
                    <a:pt x="46672" y="59627"/>
                    <a:pt x="31433" y="66294"/>
                  </a:cubicBezTo>
                  <a:cubicBezTo>
                    <a:pt x="21908" y="70104"/>
                    <a:pt x="10477" y="69152"/>
                    <a:pt x="952" y="64389"/>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6" name="图形 457">
              <a:extLst>
                <a:ext uri="{FF2B5EF4-FFF2-40B4-BE49-F238E27FC236}">
                  <a16:creationId xmlns:a16="http://schemas.microsoft.com/office/drawing/2014/main" id="{8DD7F73E-0024-46B5-97EF-1F41C6C30CCD}"/>
                </a:ext>
              </a:extLst>
            </p:cNvPr>
            <p:cNvSpPr/>
            <p:nvPr/>
          </p:nvSpPr>
          <p:spPr>
            <a:xfrm>
              <a:off x="6692976" y="5443878"/>
              <a:ext cx="68177" cy="76764"/>
            </a:xfrm>
            <a:custGeom>
              <a:avLst/>
              <a:gdLst>
                <a:gd name="connsiteX0" fmla="*/ 21908 w 68177"/>
                <a:gd name="connsiteY0" fmla="*/ 76764 h 76764"/>
                <a:gd name="connsiteX1" fmla="*/ 2858 w 68177"/>
                <a:gd name="connsiteY1" fmla="*/ 72002 h 76764"/>
                <a:gd name="connsiteX2" fmla="*/ 953 w 68177"/>
                <a:gd name="connsiteY2" fmla="*/ 65334 h 76764"/>
                <a:gd name="connsiteX3" fmla="*/ 953 w 68177"/>
                <a:gd name="connsiteY3" fmla="*/ 65334 h 76764"/>
                <a:gd name="connsiteX4" fmla="*/ 7620 w 68177"/>
                <a:gd name="connsiteY4" fmla="*/ 63429 h 76764"/>
                <a:gd name="connsiteX5" fmla="*/ 7620 w 68177"/>
                <a:gd name="connsiteY5" fmla="*/ 63429 h 76764"/>
                <a:gd name="connsiteX6" fmla="*/ 34290 w 68177"/>
                <a:gd name="connsiteY6" fmla="*/ 65334 h 76764"/>
                <a:gd name="connsiteX7" fmla="*/ 58103 w 68177"/>
                <a:gd name="connsiteY7" fmla="*/ 31997 h 76764"/>
                <a:gd name="connsiteX8" fmla="*/ 45720 w 68177"/>
                <a:gd name="connsiteY8" fmla="*/ 8184 h 76764"/>
                <a:gd name="connsiteX9" fmla="*/ 19050 w 68177"/>
                <a:gd name="connsiteY9" fmla="*/ 15804 h 76764"/>
                <a:gd name="connsiteX10" fmla="*/ 9525 w 68177"/>
                <a:gd name="connsiteY10" fmla="*/ 31044 h 76764"/>
                <a:gd name="connsiteX11" fmla="*/ 3810 w 68177"/>
                <a:gd name="connsiteY11" fmla="*/ 34854 h 76764"/>
                <a:gd name="connsiteX12" fmla="*/ 0 w 68177"/>
                <a:gd name="connsiteY12" fmla="*/ 29139 h 76764"/>
                <a:gd name="connsiteX13" fmla="*/ 13335 w 68177"/>
                <a:gd name="connsiteY13" fmla="*/ 10089 h 76764"/>
                <a:gd name="connsiteX14" fmla="*/ 48578 w 68177"/>
                <a:gd name="connsiteY14" fmla="*/ 564 h 76764"/>
                <a:gd name="connsiteX15" fmla="*/ 67628 w 68177"/>
                <a:gd name="connsiteY15" fmla="*/ 34854 h 76764"/>
                <a:gd name="connsiteX16" fmla="*/ 37148 w 68177"/>
                <a:gd name="connsiteY16" fmla="*/ 75812 h 76764"/>
                <a:gd name="connsiteX17" fmla="*/ 21908 w 68177"/>
                <a:gd name="connsiteY17" fmla="*/ 76764 h 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177" h="76764">
                  <a:moveTo>
                    <a:pt x="21908" y="76764"/>
                  </a:moveTo>
                  <a:cubicBezTo>
                    <a:pt x="15240" y="76764"/>
                    <a:pt x="8573" y="74859"/>
                    <a:pt x="2858" y="72002"/>
                  </a:cubicBezTo>
                  <a:cubicBezTo>
                    <a:pt x="953" y="71049"/>
                    <a:pt x="-952" y="68192"/>
                    <a:pt x="953" y="65334"/>
                  </a:cubicBezTo>
                  <a:cubicBezTo>
                    <a:pt x="953" y="65334"/>
                    <a:pt x="953" y="65334"/>
                    <a:pt x="953" y="65334"/>
                  </a:cubicBezTo>
                  <a:cubicBezTo>
                    <a:pt x="1905" y="62477"/>
                    <a:pt x="4763" y="61524"/>
                    <a:pt x="7620" y="63429"/>
                  </a:cubicBezTo>
                  <a:cubicBezTo>
                    <a:pt x="7620" y="63429"/>
                    <a:pt x="7620" y="63429"/>
                    <a:pt x="7620" y="63429"/>
                  </a:cubicBezTo>
                  <a:cubicBezTo>
                    <a:pt x="16193" y="67239"/>
                    <a:pt x="25718" y="68192"/>
                    <a:pt x="34290" y="65334"/>
                  </a:cubicBezTo>
                  <a:cubicBezTo>
                    <a:pt x="47625" y="59619"/>
                    <a:pt x="57150" y="47237"/>
                    <a:pt x="58103" y="31997"/>
                  </a:cubicBezTo>
                  <a:cubicBezTo>
                    <a:pt x="60008" y="22472"/>
                    <a:pt x="54293" y="11994"/>
                    <a:pt x="45720" y="8184"/>
                  </a:cubicBezTo>
                  <a:cubicBezTo>
                    <a:pt x="36195" y="7232"/>
                    <a:pt x="25718" y="10089"/>
                    <a:pt x="19050" y="15804"/>
                  </a:cubicBezTo>
                  <a:cubicBezTo>
                    <a:pt x="14288" y="19614"/>
                    <a:pt x="10478" y="24377"/>
                    <a:pt x="9525" y="31044"/>
                  </a:cubicBezTo>
                  <a:cubicBezTo>
                    <a:pt x="8573" y="33902"/>
                    <a:pt x="5715" y="34854"/>
                    <a:pt x="3810" y="34854"/>
                  </a:cubicBezTo>
                  <a:cubicBezTo>
                    <a:pt x="953" y="33902"/>
                    <a:pt x="0" y="31044"/>
                    <a:pt x="0" y="29139"/>
                  </a:cubicBezTo>
                  <a:cubicBezTo>
                    <a:pt x="1905" y="21519"/>
                    <a:pt x="6668" y="14852"/>
                    <a:pt x="13335" y="10089"/>
                  </a:cubicBezTo>
                  <a:cubicBezTo>
                    <a:pt x="22860" y="1517"/>
                    <a:pt x="36195" y="-1341"/>
                    <a:pt x="48578" y="564"/>
                  </a:cubicBezTo>
                  <a:cubicBezTo>
                    <a:pt x="61913" y="6279"/>
                    <a:pt x="70485" y="20567"/>
                    <a:pt x="67628" y="34854"/>
                  </a:cubicBezTo>
                  <a:cubicBezTo>
                    <a:pt x="65723" y="52952"/>
                    <a:pt x="54293" y="69144"/>
                    <a:pt x="37148" y="75812"/>
                  </a:cubicBezTo>
                  <a:cubicBezTo>
                    <a:pt x="32385" y="75812"/>
                    <a:pt x="26670" y="76764"/>
                    <a:pt x="21908" y="7676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7" name="图形 457">
              <a:extLst>
                <a:ext uri="{FF2B5EF4-FFF2-40B4-BE49-F238E27FC236}">
                  <a16:creationId xmlns:a16="http://schemas.microsoft.com/office/drawing/2014/main" id="{B5F9A2AD-93FC-4A38-B379-AA91E0DA4FDE}"/>
                </a:ext>
              </a:extLst>
            </p:cNvPr>
            <p:cNvSpPr/>
            <p:nvPr/>
          </p:nvSpPr>
          <p:spPr>
            <a:xfrm>
              <a:off x="6757372" y="5851738"/>
              <a:ext cx="161417" cy="232904"/>
            </a:xfrm>
            <a:custGeom>
              <a:avLst/>
              <a:gdLst>
                <a:gd name="connsiteX0" fmla="*/ 121341 w 161417"/>
                <a:gd name="connsiteY0" fmla="*/ 232784 h 232904"/>
                <a:gd name="connsiteX1" fmla="*/ 2279 w 161417"/>
                <a:gd name="connsiteY1" fmla="*/ 191826 h 232904"/>
                <a:gd name="connsiteX2" fmla="*/ 374 w 161417"/>
                <a:gd name="connsiteY2" fmla="*/ 185159 h 232904"/>
                <a:gd name="connsiteX3" fmla="*/ 7041 w 161417"/>
                <a:gd name="connsiteY3" fmla="*/ 183254 h 232904"/>
                <a:gd name="connsiteX4" fmla="*/ 147059 w 161417"/>
                <a:gd name="connsiteY4" fmla="*/ 214686 h 232904"/>
                <a:gd name="connsiteX5" fmla="*/ 73716 w 161417"/>
                <a:gd name="connsiteY5" fmla="*/ 7041 h 232904"/>
                <a:gd name="connsiteX6" fmla="*/ 76574 w 161417"/>
                <a:gd name="connsiteY6" fmla="*/ 374 h 232904"/>
                <a:gd name="connsiteX7" fmla="*/ 82289 w 161417"/>
                <a:gd name="connsiteY7" fmla="*/ 2279 h 232904"/>
                <a:gd name="connsiteX8" fmla="*/ 154679 w 161417"/>
                <a:gd name="connsiteY8" fmla="*/ 221354 h 232904"/>
                <a:gd name="connsiteX9" fmla="*/ 121341 w 161417"/>
                <a:gd name="connsiteY9" fmla="*/ 232784 h 23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17" h="232904">
                  <a:moveTo>
                    <a:pt x="121341" y="232784"/>
                  </a:moveTo>
                  <a:cubicBezTo>
                    <a:pt x="76574" y="232784"/>
                    <a:pt x="11804" y="196589"/>
                    <a:pt x="2279" y="191826"/>
                  </a:cubicBezTo>
                  <a:cubicBezTo>
                    <a:pt x="374" y="190874"/>
                    <a:pt x="-579" y="187064"/>
                    <a:pt x="374" y="185159"/>
                  </a:cubicBezTo>
                  <a:cubicBezTo>
                    <a:pt x="1326" y="183254"/>
                    <a:pt x="5136" y="182301"/>
                    <a:pt x="7041" y="183254"/>
                  </a:cubicBezTo>
                  <a:cubicBezTo>
                    <a:pt x="38474" y="201351"/>
                    <a:pt x="124199" y="241356"/>
                    <a:pt x="147059" y="214686"/>
                  </a:cubicBezTo>
                  <a:cubicBezTo>
                    <a:pt x="169919" y="188016"/>
                    <a:pt x="101339" y="55619"/>
                    <a:pt x="73716" y="7041"/>
                  </a:cubicBezTo>
                  <a:cubicBezTo>
                    <a:pt x="72764" y="4184"/>
                    <a:pt x="73716" y="1326"/>
                    <a:pt x="76574" y="374"/>
                  </a:cubicBezTo>
                  <a:cubicBezTo>
                    <a:pt x="78479" y="-579"/>
                    <a:pt x="81336" y="374"/>
                    <a:pt x="82289" y="2279"/>
                  </a:cubicBezTo>
                  <a:cubicBezTo>
                    <a:pt x="92766" y="20376"/>
                    <a:pt x="187064" y="184206"/>
                    <a:pt x="154679" y="221354"/>
                  </a:cubicBezTo>
                  <a:cubicBezTo>
                    <a:pt x="145154" y="228974"/>
                    <a:pt x="133724" y="233736"/>
                    <a:pt x="121341" y="232784"/>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8" name="图形 457">
              <a:extLst>
                <a:ext uri="{FF2B5EF4-FFF2-40B4-BE49-F238E27FC236}">
                  <a16:creationId xmlns:a16="http://schemas.microsoft.com/office/drawing/2014/main" id="{5FB45615-43D9-46F6-B7BC-95675EAE02DB}"/>
                </a:ext>
              </a:extLst>
            </p:cNvPr>
            <p:cNvSpPr/>
            <p:nvPr/>
          </p:nvSpPr>
          <p:spPr>
            <a:xfrm>
              <a:off x="6740227" y="6170826"/>
              <a:ext cx="175881" cy="78478"/>
            </a:xfrm>
            <a:custGeom>
              <a:avLst/>
              <a:gdLst>
                <a:gd name="connsiteX0" fmla="*/ 171824 w 175881"/>
                <a:gd name="connsiteY0" fmla="*/ 78479 h 78478"/>
                <a:gd name="connsiteX1" fmla="*/ 171824 w 175881"/>
                <a:gd name="connsiteY1" fmla="*/ 78479 h 78478"/>
                <a:gd name="connsiteX2" fmla="*/ 2279 w 175881"/>
                <a:gd name="connsiteY2" fmla="*/ 8946 h 78478"/>
                <a:gd name="connsiteX3" fmla="*/ 374 w 175881"/>
                <a:gd name="connsiteY3" fmla="*/ 2279 h 78478"/>
                <a:gd name="connsiteX4" fmla="*/ 374 w 175881"/>
                <a:gd name="connsiteY4" fmla="*/ 2279 h 78478"/>
                <a:gd name="connsiteX5" fmla="*/ 7041 w 175881"/>
                <a:gd name="connsiteY5" fmla="*/ 374 h 78478"/>
                <a:gd name="connsiteX6" fmla="*/ 7041 w 175881"/>
                <a:gd name="connsiteY6" fmla="*/ 374 h 78478"/>
                <a:gd name="connsiteX7" fmla="*/ 171824 w 175881"/>
                <a:gd name="connsiteY7" fmla="*/ 68954 h 78478"/>
                <a:gd name="connsiteX8" fmla="*/ 175634 w 175881"/>
                <a:gd name="connsiteY8" fmla="*/ 73716 h 78478"/>
                <a:gd name="connsiteX9" fmla="*/ 175634 w 175881"/>
                <a:gd name="connsiteY9" fmla="*/ 73716 h 78478"/>
                <a:gd name="connsiteX10" fmla="*/ 171824 w 175881"/>
                <a:gd name="connsiteY10" fmla="*/ 78479 h 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881" h="78478">
                  <a:moveTo>
                    <a:pt x="171824" y="78479"/>
                  </a:moveTo>
                  <a:lnTo>
                    <a:pt x="171824" y="78479"/>
                  </a:lnTo>
                  <a:cubicBezTo>
                    <a:pt x="99434" y="68001"/>
                    <a:pt x="7041" y="10851"/>
                    <a:pt x="2279" y="8946"/>
                  </a:cubicBezTo>
                  <a:cubicBezTo>
                    <a:pt x="374" y="7994"/>
                    <a:pt x="-579" y="4184"/>
                    <a:pt x="374" y="2279"/>
                  </a:cubicBezTo>
                  <a:cubicBezTo>
                    <a:pt x="374" y="2279"/>
                    <a:pt x="374" y="2279"/>
                    <a:pt x="374" y="2279"/>
                  </a:cubicBezTo>
                  <a:cubicBezTo>
                    <a:pt x="1326" y="374"/>
                    <a:pt x="4184" y="-579"/>
                    <a:pt x="7041" y="374"/>
                  </a:cubicBezTo>
                  <a:cubicBezTo>
                    <a:pt x="7041" y="374"/>
                    <a:pt x="7041" y="374"/>
                    <a:pt x="7041" y="374"/>
                  </a:cubicBezTo>
                  <a:cubicBezTo>
                    <a:pt x="7994" y="1326"/>
                    <a:pt x="102291" y="58476"/>
                    <a:pt x="171824" y="68954"/>
                  </a:cubicBezTo>
                  <a:cubicBezTo>
                    <a:pt x="174681" y="68954"/>
                    <a:pt x="176586" y="71811"/>
                    <a:pt x="175634" y="73716"/>
                  </a:cubicBezTo>
                  <a:cubicBezTo>
                    <a:pt x="175634" y="73716"/>
                    <a:pt x="175634" y="73716"/>
                    <a:pt x="175634" y="73716"/>
                  </a:cubicBezTo>
                  <a:cubicBezTo>
                    <a:pt x="176586" y="76574"/>
                    <a:pt x="174681" y="77526"/>
                    <a:pt x="171824" y="78479"/>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39" name="图形 457">
              <a:extLst>
                <a:ext uri="{FF2B5EF4-FFF2-40B4-BE49-F238E27FC236}">
                  <a16:creationId xmlns:a16="http://schemas.microsoft.com/office/drawing/2014/main" id="{36FD92FC-98AA-4BF1-A04D-032C1D306456}"/>
                </a:ext>
              </a:extLst>
            </p:cNvPr>
            <p:cNvSpPr/>
            <p:nvPr/>
          </p:nvSpPr>
          <p:spPr>
            <a:xfrm rot="16994313">
              <a:off x="4385153" y="6381572"/>
              <a:ext cx="283837" cy="344796"/>
            </a:xfrm>
            <a:custGeom>
              <a:avLst/>
              <a:gdLst>
                <a:gd name="connsiteX0" fmla="*/ 0 w 283837"/>
                <a:gd name="connsiteY0" fmla="*/ 0 h 344796"/>
                <a:gd name="connsiteX1" fmla="*/ 283838 w 283837"/>
                <a:gd name="connsiteY1" fmla="*/ 0 h 344796"/>
                <a:gd name="connsiteX2" fmla="*/ 283838 w 283837"/>
                <a:gd name="connsiteY2" fmla="*/ 344796 h 344796"/>
                <a:gd name="connsiteX3" fmla="*/ 0 w 283837"/>
                <a:gd name="connsiteY3" fmla="*/ 344796 h 344796"/>
              </a:gdLst>
              <a:ahLst/>
              <a:cxnLst>
                <a:cxn ang="0">
                  <a:pos x="connsiteX0" y="connsiteY0"/>
                </a:cxn>
                <a:cxn ang="0">
                  <a:pos x="connsiteX1" y="connsiteY1"/>
                </a:cxn>
                <a:cxn ang="0">
                  <a:pos x="connsiteX2" y="connsiteY2"/>
                </a:cxn>
                <a:cxn ang="0">
                  <a:pos x="connsiteX3" y="connsiteY3"/>
                </a:cxn>
              </a:cxnLst>
              <a:rect l="l" t="t" r="r" b="b"/>
              <a:pathLst>
                <a:path w="283837" h="344796">
                  <a:moveTo>
                    <a:pt x="0" y="0"/>
                  </a:moveTo>
                  <a:lnTo>
                    <a:pt x="283838" y="0"/>
                  </a:lnTo>
                  <a:lnTo>
                    <a:pt x="283838" y="344796"/>
                  </a:lnTo>
                  <a:lnTo>
                    <a:pt x="0" y="344796"/>
                  </a:ln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0" name="图形 457">
              <a:extLst>
                <a:ext uri="{FF2B5EF4-FFF2-40B4-BE49-F238E27FC236}">
                  <a16:creationId xmlns:a16="http://schemas.microsoft.com/office/drawing/2014/main" id="{41F56F29-A446-4F37-AFF7-9DE577A5DCF2}"/>
                </a:ext>
              </a:extLst>
            </p:cNvPr>
            <p:cNvSpPr/>
            <p:nvPr/>
          </p:nvSpPr>
          <p:spPr>
            <a:xfrm>
              <a:off x="4321950" y="6372876"/>
              <a:ext cx="410780" cy="364108"/>
            </a:xfrm>
            <a:custGeom>
              <a:avLst/>
              <a:gdLst>
                <a:gd name="connsiteX0" fmla="*/ 340296 w 410780"/>
                <a:gd name="connsiteY0" fmla="*/ 363156 h 364108"/>
                <a:gd name="connsiteX1" fmla="*/ 339343 w 410780"/>
                <a:gd name="connsiteY1" fmla="*/ 363156 h 364108"/>
                <a:gd name="connsiteX2" fmla="*/ 3111 w 410780"/>
                <a:gd name="connsiteY2" fmla="*/ 284098 h 364108"/>
                <a:gd name="connsiteX3" fmla="*/ 253 w 410780"/>
                <a:gd name="connsiteY3" fmla="*/ 279336 h 364108"/>
                <a:gd name="connsiteX4" fmla="*/ 253 w 410780"/>
                <a:gd name="connsiteY4" fmla="*/ 279336 h 364108"/>
                <a:gd name="connsiteX5" fmla="*/ 65023 w 410780"/>
                <a:gd name="connsiteY5" fmla="*/ 3111 h 364108"/>
                <a:gd name="connsiteX6" fmla="*/ 70738 w 410780"/>
                <a:gd name="connsiteY6" fmla="*/ 253 h 364108"/>
                <a:gd name="connsiteX7" fmla="*/ 406971 w 410780"/>
                <a:gd name="connsiteY7" fmla="*/ 79311 h 364108"/>
                <a:gd name="connsiteX8" fmla="*/ 409828 w 410780"/>
                <a:gd name="connsiteY8" fmla="*/ 81216 h 364108"/>
                <a:gd name="connsiteX9" fmla="*/ 410781 w 410780"/>
                <a:gd name="connsiteY9" fmla="*/ 85026 h 364108"/>
                <a:gd name="connsiteX10" fmla="*/ 346011 w 410780"/>
                <a:gd name="connsiteY10" fmla="*/ 361251 h 364108"/>
                <a:gd name="connsiteX11" fmla="*/ 344106 w 410780"/>
                <a:gd name="connsiteY11" fmla="*/ 364108 h 364108"/>
                <a:gd name="connsiteX12" fmla="*/ 340296 w 410780"/>
                <a:gd name="connsiteY12" fmla="*/ 363156 h 364108"/>
                <a:gd name="connsiteX13" fmla="*/ 9778 w 410780"/>
                <a:gd name="connsiteY13" fmla="*/ 276478 h 364108"/>
                <a:gd name="connsiteX14" fmla="*/ 337438 w 410780"/>
                <a:gd name="connsiteY14" fmla="*/ 353631 h 364108"/>
                <a:gd name="connsiteX15" fmla="*/ 400303 w 410780"/>
                <a:gd name="connsiteY15" fmla="*/ 85978 h 364108"/>
                <a:gd name="connsiteX16" fmla="*/ 72643 w 410780"/>
                <a:gd name="connsiteY16" fmla="*/ 8826 h 364108"/>
                <a:gd name="connsiteX17" fmla="*/ 9778 w 410780"/>
                <a:gd name="connsiteY17" fmla="*/ 276478 h 36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780" h="364108">
                  <a:moveTo>
                    <a:pt x="340296" y="363156"/>
                  </a:moveTo>
                  <a:lnTo>
                    <a:pt x="339343" y="363156"/>
                  </a:lnTo>
                  <a:lnTo>
                    <a:pt x="3111" y="284098"/>
                  </a:lnTo>
                  <a:cubicBezTo>
                    <a:pt x="1206" y="283146"/>
                    <a:pt x="-699" y="281241"/>
                    <a:pt x="253" y="279336"/>
                  </a:cubicBezTo>
                  <a:cubicBezTo>
                    <a:pt x="253" y="279336"/>
                    <a:pt x="253" y="279336"/>
                    <a:pt x="253" y="279336"/>
                  </a:cubicBezTo>
                  <a:lnTo>
                    <a:pt x="65023" y="3111"/>
                  </a:lnTo>
                  <a:cubicBezTo>
                    <a:pt x="65976" y="1206"/>
                    <a:pt x="67881" y="-699"/>
                    <a:pt x="70738" y="253"/>
                  </a:cubicBezTo>
                  <a:lnTo>
                    <a:pt x="406971" y="79311"/>
                  </a:lnTo>
                  <a:cubicBezTo>
                    <a:pt x="407923" y="79311"/>
                    <a:pt x="408876" y="80263"/>
                    <a:pt x="409828" y="81216"/>
                  </a:cubicBezTo>
                  <a:cubicBezTo>
                    <a:pt x="410781" y="82168"/>
                    <a:pt x="410781" y="83121"/>
                    <a:pt x="410781" y="85026"/>
                  </a:cubicBezTo>
                  <a:lnTo>
                    <a:pt x="346011" y="361251"/>
                  </a:lnTo>
                  <a:cubicBezTo>
                    <a:pt x="346011" y="362203"/>
                    <a:pt x="345058" y="363156"/>
                    <a:pt x="344106" y="364108"/>
                  </a:cubicBezTo>
                  <a:cubicBezTo>
                    <a:pt x="342201" y="363156"/>
                    <a:pt x="341248" y="363156"/>
                    <a:pt x="340296" y="363156"/>
                  </a:cubicBezTo>
                  <a:close/>
                  <a:moveTo>
                    <a:pt x="9778" y="276478"/>
                  </a:moveTo>
                  <a:lnTo>
                    <a:pt x="337438" y="353631"/>
                  </a:lnTo>
                  <a:lnTo>
                    <a:pt x="400303" y="85978"/>
                  </a:lnTo>
                  <a:lnTo>
                    <a:pt x="72643" y="8826"/>
                  </a:lnTo>
                  <a:lnTo>
                    <a:pt x="9778" y="27647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1" name="图形 457">
              <a:extLst>
                <a:ext uri="{FF2B5EF4-FFF2-40B4-BE49-F238E27FC236}">
                  <a16:creationId xmlns:a16="http://schemas.microsoft.com/office/drawing/2014/main" id="{8FCF963D-B61F-4F88-8A40-C197C7723BAE}"/>
                </a:ext>
              </a:extLst>
            </p:cNvPr>
            <p:cNvSpPr/>
            <p:nvPr/>
          </p:nvSpPr>
          <p:spPr>
            <a:xfrm>
              <a:off x="4498416" y="6300510"/>
              <a:ext cx="97155" cy="156810"/>
            </a:xfrm>
            <a:custGeom>
              <a:avLst/>
              <a:gdLst>
                <a:gd name="connsiteX0" fmla="*/ 97155 w 97155"/>
                <a:gd name="connsiteY0" fmla="*/ 22137 h 156810"/>
                <a:gd name="connsiteX1" fmla="*/ 77153 w 97155"/>
                <a:gd name="connsiteY1" fmla="*/ 156440 h 156810"/>
                <a:gd name="connsiteX2" fmla="*/ 65723 w 97155"/>
                <a:gd name="connsiteY2" fmla="*/ 112625 h 156810"/>
                <a:gd name="connsiteX3" fmla="*/ 0 w 97155"/>
                <a:gd name="connsiteY3" fmla="*/ 98337 h 156810"/>
                <a:gd name="connsiteX4" fmla="*/ 29528 w 97155"/>
                <a:gd name="connsiteY4" fmla="*/ 230 h 156810"/>
                <a:gd name="connsiteX5" fmla="*/ 97155 w 97155"/>
                <a:gd name="connsiteY5" fmla="*/ 22137 h 1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5" h="156810">
                  <a:moveTo>
                    <a:pt x="97155" y="22137"/>
                  </a:moveTo>
                  <a:cubicBezTo>
                    <a:pt x="97155" y="22137"/>
                    <a:pt x="91440" y="165012"/>
                    <a:pt x="77153" y="156440"/>
                  </a:cubicBezTo>
                  <a:cubicBezTo>
                    <a:pt x="58103" y="145010"/>
                    <a:pt x="65723" y="112625"/>
                    <a:pt x="65723" y="112625"/>
                  </a:cubicBezTo>
                  <a:lnTo>
                    <a:pt x="0" y="98337"/>
                  </a:lnTo>
                  <a:cubicBezTo>
                    <a:pt x="0" y="98337"/>
                    <a:pt x="27622" y="4040"/>
                    <a:pt x="29528" y="230"/>
                  </a:cubicBezTo>
                  <a:cubicBezTo>
                    <a:pt x="31432" y="-2628"/>
                    <a:pt x="97155" y="22137"/>
                    <a:pt x="97155" y="2213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2" name="图形 457">
              <a:extLst>
                <a:ext uri="{FF2B5EF4-FFF2-40B4-BE49-F238E27FC236}">
                  <a16:creationId xmlns:a16="http://schemas.microsoft.com/office/drawing/2014/main" id="{333BB776-A762-4C19-8894-E0761E604FAD}"/>
                </a:ext>
              </a:extLst>
            </p:cNvPr>
            <p:cNvSpPr/>
            <p:nvPr/>
          </p:nvSpPr>
          <p:spPr>
            <a:xfrm>
              <a:off x="4494606" y="6295871"/>
              <a:ext cx="106679" cy="165840"/>
            </a:xfrm>
            <a:custGeom>
              <a:avLst/>
              <a:gdLst>
                <a:gd name="connsiteX0" fmla="*/ 81915 w 106679"/>
                <a:gd name="connsiteY0" fmla="*/ 165841 h 165840"/>
                <a:gd name="connsiteX1" fmla="*/ 78105 w 106679"/>
                <a:gd name="connsiteY1" fmla="*/ 164888 h 165840"/>
                <a:gd name="connsiteX2" fmla="*/ 63817 w 106679"/>
                <a:gd name="connsiteY2" fmla="*/ 120121 h 165840"/>
                <a:gd name="connsiteX3" fmla="*/ 2857 w 106679"/>
                <a:gd name="connsiteY3" fmla="*/ 106786 h 165840"/>
                <a:gd name="connsiteX4" fmla="*/ 0 w 106679"/>
                <a:gd name="connsiteY4" fmla="*/ 104881 h 165840"/>
                <a:gd name="connsiteX5" fmla="*/ 0 w 106679"/>
                <a:gd name="connsiteY5" fmla="*/ 101071 h 165840"/>
                <a:gd name="connsiteX6" fmla="*/ 30480 w 106679"/>
                <a:gd name="connsiteY6" fmla="*/ 2011 h 165840"/>
                <a:gd name="connsiteX7" fmla="*/ 103823 w 106679"/>
                <a:gd name="connsiteY7" fmla="*/ 22013 h 165840"/>
                <a:gd name="connsiteX8" fmla="*/ 106680 w 106679"/>
                <a:gd name="connsiteY8" fmla="*/ 25823 h 165840"/>
                <a:gd name="connsiteX9" fmla="*/ 86678 w 106679"/>
                <a:gd name="connsiteY9" fmla="*/ 163936 h 165840"/>
                <a:gd name="connsiteX10" fmla="*/ 81915 w 106679"/>
                <a:gd name="connsiteY10" fmla="*/ 165841 h 165840"/>
                <a:gd name="connsiteX11" fmla="*/ 9525 w 106679"/>
                <a:gd name="connsiteY11" fmla="*/ 100118 h 165840"/>
                <a:gd name="connsiteX12" fmla="*/ 70485 w 106679"/>
                <a:gd name="connsiteY12" fmla="*/ 112501 h 165840"/>
                <a:gd name="connsiteX13" fmla="*/ 73342 w 106679"/>
                <a:gd name="connsiteY13" fmla="*/ 114406 h 165840"/>
                <a:gd name="connsiteX14" fmla="*/ 73342 w 106679"/>
                <a:gd name="connsiteY14" fmla="*/ 118216 h 165840"/>
                <a:gd name="connsiteX15" fmla="*/ 80963 w 106679"/>
                <a:gd name="connsiteY15" fmla="*/ 157268 h 165840"/>
                <a:gd name="connsiteX16" fmla="*/ 96203 w 106679"/>
                <a:gd name="connsiteY16" fmla="*/ 30586 h 165840"/>
                <a:gd name="connsiteX17" fmla="*/ 36195 w 106679"/>
                <a:gd name="connsiteY17" fmla="*/ 10583 h 165840"/>
                <a:gd name="connsiteX18" fmla="*/ 9525 w 106679"/>
                <a:gd name="connsiteY18" fmla="*/ 100118 h 1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679" h="165840">
                  <a:moveTo>
                    <a:pt x="81915" y="165841"/>
                  </a:moveTo>
                  <a:cubicBezTo>
                    <a:pt x="80963" y="165841"/>
                    <a:pt x="79057" y="165841"/>
                    <a:pt x="78105" y="164888"/>
                  </a:cubicBezTo>
                  <a:cubicBezTo>
                    <a:pt x="60007" y="154411"/>
                    <a:pt x="61913" y="130598"/>
                    <a:pt x="63817" y="120121"/>
                  </a:cubicBezTo>
                  <a:lnTo>
                    <a:pt x="2857" y="106786"/>
                  </a:lnTo>
                  <a:cubicBezTo>
                    <a:pt x="1905" y="106786"/>
                    <a:pt x="953" y="105833"/>
                    <a:pt x="0" y="104881"/>
                  </a:cubicBezTo>
                  <a:cubicBezTo>
                    <a:pt x="0" y="103928"/>
                    <a:pt x="0" y="102976"/>
                    <a:pt x="0" y="101071"/>
                  </a:cubicBezTo>
                  <a:cubicBezTo>
                    <a:pt x="10478" y="65828"/>
                    <a:pt x="28575" y="5821"/>
                    <a:pt x="30480" y="2011"/>
                  </a:cubicBezTo>
                  <a:cubicBezTo>
                    <a:pt x="32385" y="-847"/>
                    <a:pt x="34290" y="-4657"/>
                    <a:pt x="103823" y="22013"/>
                  </a:cubicBezTo>
                  <a:cubicBezTo>
                    <a:pt x="105728" y="22966"/>
                    <a:pt x="106680" y="23918"/>
                    <a:pt x="106680" y="25823"/>
                  </a:cubicBezTo>
                  <a:cubicBezTo>
                    <a:pt x="104775" y="64876"/>
                    <a:pt x="100013" y="156316"/>
                    <a:pt x="86678" y="163936"/>
                  </a:cubicBezTo>
                  <a:cubicBezTo>
                    <a:pt x="84773" y="165841"/>
                    <a:pt x="82867" y="165841"/>
                    <a:pt x="81915" y="165841"/>
                  </a:cubicBezTo>
                  <a:close/>
                  <a:moveTo>
                    <a:pt x="9525" y="100118"/>
                  </a:moveTo>
                  <a:lnTo>
                    <a:pt x="70485" y="112501"/>
                  </a:lnTo>
                  <a:cubicBezTo>
                    <a:pt x="71438" y="112501"/>
                    <a:pt x="72390" y="113453"/>
                    <a:pt x="73342" y="114406"/>
                  </a:cubicBezTo>
                  <a:cubicBezTo>
                    <a:pt x="73342" y="115358"/>
                    <a:pt x="73342" y="116311"/>
                    <a:pt x="73342" y="118216"/>
                  </a:cubicBezTo>
                  <a:cubicBezTo>
                    <a:pt x="73342" y="118216"/>
                    <a:pt x="66675" y="146791"/>
                    <a:pt x="80963" y="157268"/>
                  </a:cubicBezTo>
                  <a:cubicBezTo>
                    <a:pt x="87630" y="147743"/>
                    <a:pt x="93345" y="85831"/>
                    <a:pt x="96203" y="30586"/>
                  </a:cubicBezTo>
                  <a:cubicBezTo>
                    <a:pt x="71438" y="21061"/>
                    <a:pt x="44767" y="11536"/>
                    <a:pt x="36195" y="10583"/>
                  </a:cubicBezTo>
                  <a:cubicBezTo>
                    <a:pt x="33338" y="21061"/>
                    <a:pt x="19050" y="66781"/>
                    <a:pt x="9525" y="10011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3" name="图形 457">
              <a:extLst>
                <a:ext uri="{FF2B5EF4-FFF2-40B4-BE49-F238E27FC236}">
                  <a16:creationId xmlns:a16="http://schemas.microsoft.com/office/drawing/2014/main" id="{24575C66-69C6-4EF8-8C69-B99BE95E9128}"/>
                </a:ext>
              </a:extLst>
            </p:cNvPr>
            <p:cNvSpPr/>
            <p:nvPr/>
          </p:nvSpPr>
          <p:spPr>
            <a:xfrm>
              <a:off x="4691666" y="7119889"/>
              <a:ext cx="170423" cy="186888"/>
            </a:xfrm>
            <a:custGeom>
              <a:avLst/>
              <a:gdLst>
                <a:gd name="connsiteX0" fmla="*/ 4870 w 170423"/>
                <a:gd name="connsiteY0" fmla="*/ 4763 h 186888"/>
                <a:gd name="connsiteX1" fmla="*/ 107 w 170423"/>
                <a:gd name="connsiteY1" fmla="*/ 127635 h 186888"/>
                <a:gd name="connsiteX2" fmla="*/ 40112 w 170423"/>
                <a:gd name="connsiteY2" fmla="*/ 185738 h 186888"/>
                <a:gd name="connsiteX3" fmla="*/ 169652 w 170423"/>
                <a:gd name="connsiteY3" fmla="*/ 129540 h 186888"/>
                <a:gd name="connsiteX4" fmla="*/ 81070 w 170423"/>
                <a:gd name="connsiteY4" fmla="*/ 101918 h 186888"/>
                <a:gd name="connsiteX5" fmla="*/ 87737 w 170423"/>
                <a:gd name="connsiteY5" fmla="*/ 0 h 18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423" h="186888">
                  <a:moveTo>
                    <a:pt x="4870" y="4763"/>
                  </a:moveTo>
                  <a:cubicBezTo>
                    <a:pt x="4870" y="4763"/>
                    <a:pt x="-845" y="94298"/>
                    <a:pt x="107" y="127635"/>
                  </a:cubicBezTo>
                  <a:cubicBezTo>
                    <a:pt x="107" y="161925"/>
                    <a:pt x="107" y="193358"/>
                    <a:pt x="40112" y="185738"/>
                  </a:cubicBezTo>
                  <a:cubicBezTo>
                    <a:pt x="62020" y="181928"/>
                    <a:pt x="181082" y="151448"/>
                    <a:pt x="169652" y="129540"/>
                  </a:cubicBezTo>
                  <a:cubicBezTo>
                    <a:pt x="159175" y="107633"/>
                    <a:pt x="81070" y="101918"/>
                    <a:pt x="81070" y="101918"/>
                  </a:cubicBezTo>
                  <a:lnTo>
                    <a:pt x="87737" y="0"/>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4" name="图形 457">
              <a:extLst>
                <a:ext uri="{FF2B5EF4-FFF2-40B4-BE49-F238E27FC236}">
                  <a16:creationId xmlns:a16="http://schemas.microsoft.com/office/drawing/2014/main" id="{C844FB5C-9C41-49EE-A821-1F6C9AB218F6}"/>
                </a:ext>
              </a:extLst>
            </p:cNvPr>
            <p:cNvSpPr/>
            <p:nvPr/>
          </p:nvSpPr>
          <p:spPr>
            <a:xfrm>
              <a:off x="4687964" y="7115127"/>
              <a:ext cx="177641" cy="196215"/>
            </a:xfrm>
            <a:custGeom>
              <a:avLst/>
              <a:gdLst>
                <a:gd name="connsiteX0" fmla="*/ 33338 w 177641"/>
                <a:gd name="connsiteY0" fmla="*/ 196215 h 196215"/>
                <a:gd name="connsiteX1" fmla="*/ 13335 w 177641"/>
                <a:gd name="connsiteY1" fmla="*/ 189548 h 196215"/>
                <a:gd name="connsiteX2" fmla="*/ 0 w 177641"/>
                <a:gd name="connsiteY2" fmla="*/ 133350 h 196215"/>
                <a:gd name="connsiteX3" fmla="*/ 0 w 177641"/>
                <a:gd name="connsiteY3" fmla="*/ 132398 h 196215"/>
                <a:gd name="connsiteX4" fmla="*/ 4763 w 177641"/>
                <a:gd name="connsiteY4" fmla="*/ 8573 h 196215"/>
                <a:gd name="connsiteX5" fmla="*/ 9525 w 177641"/>
                <a:gd name="connsiteY5" fmla="*/ 4763 h 196215"/>
                <a:gd name="connsiteX6" fmla="*/ 9525 w 177641"/>
                <a:gd name="connsiteY6" fmla="*/ 4763 h 196215"/>
                <a:gd name="connsiteX7" fmla="*/ 13335 w 177641"/>
                <a:gd name="connsiteY7" fmla="*/ 9525 h 196215"/>
                <a:gd name="connsiteX8" fmla="*/ 13335 w 177641"/>
                <a:gd name="connsiteY8" fmla="*/ 9525 h 196215"/>
                <a:gd name="connsiteX9" fmla="*/ 8572 w 177641"/>
                <a:gd name="connsiteY9" fmla="*/ 132398 h 196215"/>
                <a:gd name="connsiteX10" fmla="*/ 8572 w 177641"/>
                <a:gd name="connsiteY10" fmla="*/ 133350 h 196215"/>
                <a:gd name="connsiteX11" fmla="*/ 19050 w 177641"/>
                <a:gd name="connsiteY11" fmla="*/ 182880 h 196215"/>
                <a:gd name="connsiteX12" fmla="*/ 42863 w 177641"/>
                <a:gd name="connsiteY12" fmla="*/ 186690 h 196215"/>
                <a:gd name="connsiteX13" fmla="*/ 169545 w 177641"/>
                <a:gd name="connsiteY13" fmla="*/ 139065 h 196215"/>
                <a:gd name="connsiteX14" fmla="*/ 169545 w 177641"/>
                <a:gd name="connsiteY14" fmla="*/ 136208 h 196215"/>
                <a:gd name="connsiteX15" fmla="*/ 84772 w 177641"/>
                <a:gd name="connsiteY15" fmla="*/ 110490 h 196215"/>
                <a:gd name="connsiteX16" fmla="*/ 80963 w 177641"/>
                <a:gd name="connsiteY16" fmla="*/ 105728 h 196215"/>
                <a:gd name="connsiteX17" fmla="*/ 87630 w 177641"/>
                <a:gd name="connsiteY17" fmla="*/ 3810 h 196215"/>
                <a:gd name="connsiteX18" fmla="*/ 92392 w 177641"/>
                <a:gd name="connsiteY18" fmla="*/ 0 h 196215"/>
                <a:gd name="connsiteX19" fmla="*/ 96202 w 177641"/>
                <a:gd name="connsiteY19" fmla="*/ 4763 h 196215"/>
                <a:gd name="connsiteX20" fmla="*/ 89535 w 177641"/>
                <a:gd name="connsiteY20" fmla="*/ 102870 h 196215"/>
                <a:gd name="connsiteX21" fmla="*/ 176213 w 177641"/>
                <a:gd name="connsiteY21" fmla="*/ 132398 h 196215"/>
                <a:gd name="connsiteX22" fmla="*/ 176213 w 177641"/>
                <a:gd name="connsiteY22" fmla="*/ 142875 h 196215"/>
                <a:gd name="connsiteX23" fmla="*/ 43815 w 177641"/>
                <a:gd name="connsiteY23" fmla="*/ 195263 h 196215"/>
                <a:gd name="connsiteX24" fmla="*/ 33338 w 177641"/>
                <a:gd name="connsiteY24" fmla="*/ 196215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41" h="196215">
                  <a:moveTo>
                    <a:pt x="33338" y="196215"/>
                  </a:moveTo>
                  <a:cubicBezTo>
                    <a:pt x="25717" y="196215"/>
                    <a:pt x="19050" y="194310"/>
                    <a:pt x="13335" y="189548"/>
                  </a:cubicBezTo>
                  <a:cubicBezTo>
                    <a:pt x="0" y="179070"/>
                    <a:pt x="0" y="157163"/>
                    <a:pt x="0" y="133350"/>
                  </a:cubicBezTo>
                  <a:lnTo>
                    <a:pt x="0" y="132398"/>
                  </a:lnTo>
                  <a:cubicBezTo>
                    <a:pt x="0" y="99060"/>
                    <a:pt x="4763" y="9525"/>
                    <a:pt x="4763" y="8573"/>
                  </a:cubicBezTo>
                  <a:cubicBezTo>
                    <a:pt x="4763" y="5715"/>
                    <a:pt x="6667" y="4763"/>
                    <a:pt x="9525" y="4763"/>
                  </a:cubicBezTo>
                  <a:cubicBezTo>
                    <a:pt x="9525" y="4763"/>
                    <a:pt x="9525" y="4763"/>
                    <a:pt x="9525" y="4763"/>
                  </a:cubicBezTo>
                  <a:cubicBezTo>
                    <a:pt x="11430" y="4763"/>
                    <a:pt x="13335" y="6668"/>
                    <a:pt x="13335" y="9525"/>
                  </a:cubicBezTo>
                  <a:cubicBezTo>
                    <a:pt x="13335" y="9525"/>
                    <a:pt x="13335" y="9525"/>
                    <a:pt x="13335" y="9525"/>
                  </a:cubicBezTo>
                  <a:cubicBezTo>
                    <a:pt x="13335" y="10478"/>
                    <a:pt x="7620" y="99060"/>
                    <a:pt x="8572" y="132398"/>
                  </a:cubicBezTo>
                  <a:lnTo>
                    <a:pt x="8572" y="133350"/>
                  </a:lnTo>
                  <a:cubicBezTo>
                    <a:pt x="8572" y="154305"/>
                    <a:pt x="8572" y="174308"/>
                    <a:pt x="19050" y="182880"/>
                  </a:cubicBezTo>
                  <a:cubicBezTo>
                    <a:pt x="26670" y="187643"/>
                    <a:pt x="35242" y="188595"/>
                    <a:pt x="42863" y="186690"/>
                  </a:cubicBezTo>
                  <a:cubicBezTo>
                    <a:pt x="70485" y="181928"/>
                    <a:pt x="160972" y="156210"/>
                    <a:pt x="169545" y="139065"/>
                  </a:cubicBezTo>
                  <a:cubicBezTo>
                    <a:pt x="170497" y="138113"/>
                    <a:pt x="170497" y="137160"/>
                    <a:pt x="169545" y="136208"/>
                  </a:cubicBezTo>
                  <a:cubicBezTo>
                    <a:pt x="161925" y="121920"/>
                    <a:pt x="114300" y="113348"/>
                    <a:pt x="84772" y="110490"/>
                  </a:cubicBezTo>
                  <a:cubicBezTo>
                    <a:pt x="81915" y="110490"/>
                    <a:pt x="80963" y="108585"/>
                    <a:pt x="80963" y="105728"/>
                  </a:cubicBezTo>
                  <a:lnTo>
                    <a:pt x="87630" y="3810"/>
                  </a:lnTo>
                  <a:cubicBezTo>
                    <a:pt x="87630" y="953"/>
                    <a:pt x="89535" y="0"/>
                    <a:pt x="92392" y="0"/>
                  </a:cubicBezTo>
                  <a:cubicBezTo>
                    <a:pt x="95250" y="0"/>
                    <a:pt x="96202" y="1905"/>
                    <a:pt x="96202" y="4763"/>
                  </a:cubicBezTo>
                  <a:lnTo>
                    <a:pt x="89535" y="102870"/>
                  </a:lnTo>
                  <a:cubicBezTo>
                    <a:pt x="107632" y="104775"/>
                    <a:pt x="166688" y="111443"/>
                    <a:pt x="176213" y="132398"/>
                  </a:cubicBezTo>
                  <a:cubicBezTo>
                    <a:pt x="178117" y="135255"/>
                    <a:pt x="178117" y="140018"/>
                    <a:pt x="176213" y="142875"/>
                  </a:cubicBezTo>
                  <a:cubicBezTo>
                    <a:pt x="162877" y="169545"/>
                    <a:pt x="44767" y="194310"/>
                    <a:pt x="43815" y="195263"/>
                  </a:cubicBezTo>
                  <a:cubicBezTo>
                    <a:pt x="40005" y="196215"/>
                    <a:pt x="37147" y="196215"/>
                    <a:pt x="33338" y="19621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5" name="图形 457">
              <a:extLst>
                <a:ext uri="{FF2B5EF4-FFF2-40B4-BE49-F238E27FC236}">
                  <a16:creationId xmlns:a16="http://schemas.microsoft.com/office/drawing/2014/main" id="{212E7CD4-18E0-4DBB-B244-348C8B9F70D2}"/>
                </a:ext>
              </a:extLst>
            </p:cNvPr>
            <p:cNvSpPr/>
            <p:nvPr/>
          </p:nvSpPr>
          <p:spPr>
            <a:xfrm>
              <a:off x="4969796" y="7130367"/>
              <a:ext cx="179787" cy="186888"/>
            </a:xfrm>
            <a:custGeom>
              <a:avLst/>
              <a:gdLst>
                <a:gd name="connsiteX0" fmla="*/ 4870 w 179787"/>
                <a:gd name="connsiteY0" fmla="*/ 4763 h 186888"/>
                <a:gd name="connsiteX1" fmla="*/ 107 w 179787"/>
                <a:gd name="connsiteY1" fmla="*/ 127635 h 186888"/>
                <a:gd name="connsiteX2" fmla="*/ 40112 w 179787"/>
                <a:gd name="connsiteY2" fmla="*/ 185738 h 186888"/>
                <a:gd name="connsiteX3" fmla="*/ 179177 w 179787"/>
                <a:gd name="connsiteY3" fmla="*/ 139065 h 186888"/>
                <a:gd name="connsiteX4" fmla="*/ 82022 w 179787"/>
                <a:gd name="connsiteY4" fmla="*/ 101917 h 186888"/>
                <a:gd name="connsiteX5" fmla="*/ 88690 w 179787"/>
                <a:gd name="connsiteY5" fmla="*/ 0 h 18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87" h="186888">
                  <a:moveTo>
                    <a:pt x="4870" y="4763"/>
                  </a:moveTo>
                  <a:cubicBezTo>
                    <a:pt x="4870" y="4763"/>
                    <a:pt x="-845" y="94297"/>
                    <a:pt x="107" y="127635"/>
                  </a:cubicBezTo>
                  <a:cubicBezTo>
                    <a:pt x="107" y="161925"/>
                    <a:pt x="107" y="193358"/>
                    <a:pt x="40112" y="185738"/>
                  </a:cubicBezTo>
                  <a:cubicBezTo>
                    <a:pt x="62020" y="181928"/>
                    <a:pt x="189655" y="160972"/>
                    <a:pt x="179177" y="139065"/>
                  </a:cubicBezTo>
                  <a:cubicBezTo>
                    <a:pt x="168700" y="117158"/>
                    <a:pt x="82022" y="101917"/>
                    <a:pt x="82022" y="101917"/>
                  </a:cubicBezTo>
                  <a:lnTo>
                    <a:pt x="88690" y="0"/>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6" name="图形 457">
              <a:extLst>
                <a:ext uri="{FF2B5EF4-FFF2-40B4-BE49-F238E27FC236}">
                  <a16:creationId xmlns:a16="http://schemas.microsoft.com/office/drawing/2014/main" id="{62588B50-9C6D-4279-9FE9-88D8237DF06C}"/>
                </a:ext>
              </a:extLst>
            </p:cNvPr>
            <p:cNvSpPr/>
            <p:nvPr/>
          </p:nvSpPr>
          <p:spPr>
            <a:xfrm>
              <a:off x="4965141" y="7125605"/>
              <a:ext cx="189071" cy="196215"/>
            </a:xfrm>
            <a:custGeom>
              <a:avLst/>
              <a:gdLst>
                <a:gd name="connsiteX0" fmla="*/ 33338 w 189071"/>
                <a:gd name="connsiteY0" fmla="*/ 196215 h 196215"/>
                <a:gd name="connsiteX1" fmla="*/ 13335 w 189071"/>
                <a:gd name="connsiteY1" fmla="*/ 189547 h 196215"/>
                <a:gd name="connsiteX2" fmla="*/ 0 w 189071"/>
                <a:gd name="connsiteY2" fmla="*/ 133350 h 196215"/>
                <a:gd name="connsiteX3" fmla="*/ 0 w 189071"/>
                <a:gd name="connsiteY3" fmla="*/ 131445 h 196215"/>
                <a:gd name="connsiteX4" fmla="*/ 4763 w 189071"/>
                <a:gd name="connsiteY4" fmla="*/ 7620 h 196215"/>
                <a:gd name="connsiteX5" fmla="*/ 9525 w 189071"/>
                <a:gd name="connsiteY5" fmla="*/ 3810 h 196215"/>
                <a:gd name="connsiteX6" fmla="*/ 13335 w 189071"/>
                <a:gd name="connsiteY6" fmla="*/ 8572 h 196215"/>
                <a:gd name="connsiteX7" fmla="*/ 13335 w 189071"/>
                <a:gd name="connsiteY7" fmla="*/ 8572 h 196215"/>
                <a:gd name="connsiteX8" fmla="*/ 8573 w 189071"/>
                <a:gd name="connsiteY8" fmla="*/ 131445 h 196215"/>
                <a:gd name="connsiteX9" fmla="*/ 8573 w 189071"/>
                <a:gd name="connsiteY9" fmla="*/ 132397 h 196215"/>
                <a:gd name="connsiteX10" fmla="*/ 19050 w 189071"/>
                <a:gd name="connsiteY10" fmla="*/ 181928 h 196215"/>
                <a:gd name="connsiteX11" fmla="*/ 42863 w 189071"/>
                <a:gd name="connsiteY11" fmla="*/ 185738 h 196215"/>
                <a:gd name="connsiteX12" fmla="*/ 49530 w 189071"/>
                <a:gd name="connsiteY12" fmla="*/ 184785 h 196215"/>
                <a:gd name="connsiteX13" fmla="*/ 178117 w 189071"/>
                <a:gd name="connsiteY13" fmla="*/ 147638 h 196215"/>
                <a:gd name="connsiteX14" fmla="*/ 178117 w 189071"/>
                <a:gd name="connsiteY14" fmla="*/ 145733 h 196215"/>
                <a:gd name="connsiteX15" fmla="*/ 83820 w 189071"/>
                <a:gd name="connsiteY15" fmla="*/ 110490 h 196215"/>
                <a:gd name="connsiteX16" fmla="*/ 80010 w 189071"/>
                <a:gd name="connsiteY16" fmla="*/ 105728 h 196215"/>
                <a:gd name="connsiteX17" fmla="*/ 86677 w 189071"/>
                <a:gd name="connsiteY17" fmla="*/ 3810 h 196215"/>
                <a:gd name="connsiteX18" fmla="*/ 91440 w 189071"/>
                <a:gd name="connsiteY18" fmla="*/ 0 h 196215"/>
                <a:gd name="connsiteX19" fmla="*/ 95250 w 189071"/>
                <a:gd name="connsiteY19" fmla="*/ 4763 h 196215"/>
                <a:gd name="connsiteX20" fmla="*/ 90488 w 189071"/>
                <a:gd name="connsiteY20" fmla="*/ 103822 h 196215"/>
                <a:gd name="connsiteX21" fmla="*/ 187642 w 189071"/>
                <a:gd name="connsiteY21" fmla="*/ 142875 h 196215"/>
                <a:gd name="connsiteX22" fmla="*/ 187642 w 189071"/>
                <a:gd name="connsiteY22" fmla="*/ 152400 h 196215"/>
                <a:gd name="connsiteX23" fmla="*/ 52388 w 189071"/>
                <a:gd name="connsiteY23" fmla="*/ 194310 h 196215"/>
                <a:gd name="connsiteX24" fmla="*/ 45720 w 189071"/>
                <a:gd name="connsiteY24" fmla="*/ 195263 h 196215"/>
                <a:gd name="connsiteX25" fmla="*/ 33338 w 189071"/>
                <a:gd name="connsiteY25" fmla="*/ 196215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071" h="196215">
                  <a:moveTo>
                    <a:pt x="33338" y="196215"/>
                  </a:moveTo>
                  <a:cubicBezTo>
                    <a:pt x="25717" y="196215"/>
                    <a:pt x="19050" y="194310"/>
                    <a:pt x="13335" y="189547"/>
                  </a:cubicBezTo>
                  <a:cubicBezTo>
                    <a:pt x="0" y="179070"/>
                    <a:pt x="0" y="157163"/>
                    <a:pt x="0" y="133350"/>
                  </a:cubicBezTo>
                  <a:lnTo>
                    <a:pt x="0" y="131445"/>
                  </a:lnTo>
                  <a:cubicBezTo>
                    <a:pt x="0" y="98108"/>
                    <a:pt x="4763" y="8572"/>
                    <a:pt x="4763" y="7620"/>
                  </a:cubicBezTo>
                  <a:cubicBezTo>
                    <a:pt x="4763" y="4763"/>
                    <a:pt x="6667" y="3810"/>
                    <a:pt x="9525" y="3810"/>
                  </a:cubicBezTo>
                  <a:cubicBezTo>
                    <a:pt x="11430" y="3810"/>
                    <a:pt x="13335" y="5715"/>
                    <a:pt x="13335" y="8572"/>
                  </a:cubicBezTo>
                  <a:cubicBezTo>
                    <a:pt x="13335" y="8572"/>
                    <a:pt x="13335" y="8572"/>
                    <a:pt x="13335" y="8572"/>
                  </a:cubicBezTo>
                  <a:cubicBezTo>
                    <a:pt x="13335" y="9525"/>
                    <a:pt x="7620" y="98108"/>
                    <a:pt x="8573" y="131445"/>
                  </a:cubicBezTo>
                  <a:lnTo>
                    <a:pt x="8573" y="132397"/>
                  </a:lnTo>
                  <a:cubicBezTo>
                    <a:pt x="8573" y="153353"/>
                    <a:pt x="8573" y="173355"/>
                    <a:pt x="19050" y="181928"/>
                  </a:cubicBezTo>
                  <a:cubicBezTo>
                    <a:pt x="26670" y="186690"/>
                    <a:pt x="35242" y="187642"/>
                    <a:pt x="42863" y="185738"/>
                  </a:cubicBezTo>
                  <a:lnTo>
                    <a:pt x="49530" y="184785"/>
                  </a:lnTo>
                  <a:cubicBezTo>
                    <a:pt x="149542" y="167640"/>
                    <a:pt x="175260" y="155258"/>
                    <a:pt x="178117" y="147638"/>
                  </a:cubicBezTo>
                  <a:cubicBezTo>
                    <a:pt x="178117" y="146685"/>
                    <a:pt x="178117" y="146685"/>
                    <a:pt x="178117" y="145733"/>
                  </a:cubicBezTo>
                  <a:cubicBezTo>
                    <a:pt x="170498" y="131445"/>
                    <a:pt x="116205" y="117158"/>
                    <a:pt x="83820" y="110490"/>
                  </a:cubicBezTo>
                  <a:cubicBezTo>
                    <a:pt x="81915" y="110490"/>
                    <a:pt x="80010" y="107633"/>
                    <a:pt x="80010" y="105728"/>
                  </a:cubicBezTo>
                  <a:lnTo>
                    <a:pt x="86677" y="3810"/>
                  </a:lnTo>
                  <a:cubicBezTo>
                    <a:pt x="86677" y="953"/>
                    <a:pt x="88583" y="0"/>
                    <a:pt x="91440" y="0"/>
                  </a:cubicBezTo>
                  <a:cubicBezTo>
                    <a:pt x="94298" y="0"/>
                    <a:pt x="95250" y="1905"/>
                    <a:pt x="95250" y="4763"/>
                  </a:cubicBezTo>
                  <a:lnTo>
                    <a:pt x="90488" y="103822"/>
                  </a:lnTo>
                  <a:cubicBezTo>
                    <a:pt x="108585" y="107633"/>
                    <a:pt x="177165" y="120967"/>
                    <a:pt x="187642" y="142875"/>
                  </a:cubicBezTo>
                  <a:cubicBezTo>
                    <a:pt x="189548" y="145733"/>
                    <a:pt x="189548" y="149542"/>
                    <a:pt x="187642" y="152400"/>
                  </a:cubicBezTo>
                  <a:cubicBezTo>
                    <a:pt x="180975" y="166688"/>
                    <a:pt x="139065" y="179070"/>
                    <a:pt x="52388" y="194310"/>
                  </a:cubicBezTo>
                  <a:lnTo>
                    <a:pt x="45720" y="195263"/>
                  </a:lnTo>
                  <a:cubicBezTo>
                    <a:pt x="40958" y="196215"/>
                    <a:pt x="37148" y="196215"/>
                    <a:pt x="33338" y="19621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7" name="图形 457">
              <a:extLst>
                <a:ext uri="{FF2B5EF4-FFF2-40B4-BE49-F238E27FC236}">
                  <a16:creationId xmlns:a16="http://schemas.microsoft.com/office/drawing/2014/main" id="{DFCA612D-9698-4798-A8F3-3D3724A85AA0}"/>
                </a:ext>
              </a:extLst>
            </p:cNvPr>
            <p:cNvSpPr/>
            <p:nvPr/>
          </p:nvSpPr>
          <p:spPr>
            <a:xfrm>
              <a:off x="4667669" y="6083569"/>
              <a:ext cx="415582" cy="1110882"/>
            </a:xfrm>
            <a:custGeom>
              <a:avLst/>
              <a:gdLst>
                <a:gd name="connsiteX0" fmla="*/ 17437 w 415582"/>
                <a:gd name="connsiteY0" fmla="*/ 32385 h 1110882"/>
                <a:gd name="connsiteX1" fmla="*/ 4102 w 415582"/>
                <a:gd name="connsiteY1" fmla="*/ 1065848 h 1110882"/>
                <a:gd name="connsiteX2" fmla="*/ 131737 w 415582"/>
                <a:gd name="connsiteY2" fmla="*/ 1097280 h 1110882"/>
                <a:gd name="connsiteX3" fmla="*/ 223177 w 415582"/>
                <a:gd name="connsiteY3" fmla="*/ 325755 h 1110882"/>
                <a:gd name="connsiteX4" fmla="*/ 271755 w 415582"/>
                <a:gd name="connsiteY4" fmla="*/ 1097280 h 1110882"/>
                <a:gd name="connsiteX5" fmla="*/ 415582 w 415582"/>
                <a:gd name="connsiteY5" fmla="*/ 1066800 h 1110882"/>
                <a:gd name="connsiteX6" fmla="*/ 415582 w 415582"/>
                <a:gd name="connsiteY6" fmla="*/ 0 h 1110882"/>
                <a:gd name="connsiteX7" fmla="*/ 17437 w 415582"/>
                <a:gd name="connsiteY7" fmla="*/ 32385 h 111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82" h="1110882">
                  <a:moveTo>
                    <a:pt x="17437" y="32385"/>
                  </a:moveTo>
                  <a:cubicBezTo>
                    <a:pt x="17437" y="32385"/>
                    <a:pt x="-10185" y="983932"/>
                    <a:pt x="4102" y="1065848"/>
                  </a:cubicBezTo>
                  <a:cubicBezTo>
                    <a:pt x="4102" y="1065848"/>
                    <a:pt x="60300" y="1128713"/>
                    <a:pt x="131737" y="1097280"/>
                  </a:cubicBezTo>
                  <a:lnTo>
                    <a:pt x="223177" y="325755"/>
                  </a:lnTo>
                  <a:lnTo>
                    <a:pt x="271755" y="1097280"/>
                  </a:lnTo>
                  <a:cubicBezTo>
                    <a:pt x="271755" y="1097280"/>
                    <a:pt x="318427" y="1143000"/>
                    <a:pt x="415582" y="1066800"/>
                  </a:cubicBezTo>
                  <a:lnTo>
                    <a:pt x="415582" y="0"/>
                  </a:lnTo>
                  <a:lnTo>
                    <a:pt x="17437" y="3238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8" name="图形 457">
              <a:extLst>
                <a:ext uri="{FF2B5EF4-FFF2-40B4-BE49-F238E27FC236}">
                  <a16:creationId xmlns:a16="http://schemas.microsoft.com/office/drawing/2014/main" id="{B3EE928E-750F-4E8C-B9F6-BF46A6B4BAE3}"/>
                </a:ext>
              </a:extLst>
            </p:cNvPr>
            <p:cNvSpPr/>
            <p:nvPr/>
          </p:nvSpPr>
          <p:spPr>
            <a:xfrm>
              <a:off x="4663659" y="6077855"/>
              <a:ext cx="425307" cy="1121195"/>
            </a:xfrm>
            <a:custGeom>
              <a:avLst/>
              <a:gdLst>
                <a:gd name="connsiteX0" fmla="*/ 318627 w 425307"/>
                <a:gd name="connsiteY0" fmla="*/ 1121093 h 1121195"/>
                <a:gd name="connsiteX1" fmla="*/ 272907 w 425307"/>
                <a:gd name="connsiteY1" fmla="*/ 1105853 h 1121195"/>
                <a:gd name="connsiteX2" fmla="*/ 271002 w 425307"/>
                <a:gd name="connsiteY2" fmla="*/ 1102995 h 1121195"/>
                <a:gd name="connsiteX3" fmla="*/ 226235 w 425307"/>
                <a:gd name="connsiteY3" fmla="*/ 384810 h 1121195"/>
                <a:gd name="connsiteX4" fmla="*/ 141462 w 425307"/>
                <a:gd name="connsiteY4" fmla="*/ 1103948 h 1121195"/>
                <a:gd name="connsiteX5" fmla="*/ 138605 w 425307"/>
                <a:gd name="connsiteY5" fmla="*/ 1107758 h 1121195"/>
                <a:gd name="connsiteX6" fmla="*/ 5255 w 425307"/>
                <a:gd name="connsiteY6" fmla="*/ 1075373 h 1121195"/>
                <a:gd name="connsiteX7" fmla="*/ 4302 w 425307"/>
                <a:gd name="connsiteY7" fmla="*/ 1072515 h 1121195"/>
                <a:gd name="connsiteX8" fmla="*/ 17637 w 425307"/>
                <a:gd name="connsiteY8" fmla="*/ 38100 h 1121195"/>
                <a:gd name="connsiteX9" fmla="*/ 22400 w 425307"/>
                <a:gd name="connsiteY9" fmla="*/ 33338 h 1121195"/>
                <a:gd name="connsiteX10" fmla="*/ 420545 w 425307"/>
                <a:gd name="connsiteY10" fmla="*/ 0 h 1121195"/>
                <a:gd name="connsiteX11" fmla="*/ 425307 w 425307"/>
                <a:gd name="connsiteY11" fmla="*/ 4763 h 1121195"/>
                <a:gd name="connsiteX12" fmla="*/ 425307 w 425307"/>
                <a:gd name="connsiteY12" fmla="*/ 4763 h 1121195"/>
                <a:gd name="connsiteX13" fmla="*/ 425307 w 425307"/>
                <a:gd name="connsiteY13" fmla="*/ 1072515 h 1121195"/>
                <a:gd name="connsiteX14" fmla="*/ 423402 w 425307"/>
                <a:gd name="connsiteY14" fmla="*/ 1076325 h 1121195"/>
                <a:gd name="connsiteX15" fmla="*/ 318627 w 425307"/>
                <a:gd name="connsiteY15" fmla="*/ 1121093 h 1121195"/>
                <a:gd name="connsiteX16" fmla="*/ 281480 w 425307"/>
                <a:gd name="connsiteY16" fmla="*/ 1100138 h 1121195"/>
                <a:gd name="connsiteX17" fmla="*/ 414830 w 425307"/>
                <a:gd name="connsiteY17" fmla="*/ 1069658 h 1121195"/>
                <a:gd name="connsiteX18" fmla="*/ 414830 w 425307"/>
                <a:gd name="connsiteY18" fmla="*/ 9525 h 1121195"/>
                <a:gd name="connsiteX19" fmla="*/ 26210 w 425307"/>
                <a:gd name="connsiteY19" fmla="*/ 42863 h 1121195"/>
                <a:gd name="connsiteX20" fmla="*/ 12875 w 425307"/>
                <a:gd name="connsiteY20" fmla="*/ 1069658 h 1121195"/>
                <a:gd name="connsiteX21" fmla="*/ 131937 w 425307"/>
                <a:gd name="connsiteY21" fmla="*/ 1100138 h 1121195"/>
                <a:gd name="connsiteX22" fmla="*/ 223377 w 425307"/>
                <a:gd name="connsiteY22" fmla="*/ 331470 h 1121195"/>
                <a:gd name="connsiteX23" fmla="*/ 228140 w 425307"/>
                <a:gd name="connsiteY23" fmla="*/ 327660 h 1121195"/>
                <a:gd name="connsiteX24" fmla="*/ 228140 w 425307"/>
                <a:gd name="connsiteY24" fmla="*/ 327660 h 1121195"/>
                <a:gd name="connsiteX25" fmla="*/ 232902 w 425307"/>
                <a:gd name="connsiteY25" fmla="*/ 332422 h 1121195"/>
                <a:gd name="connsiteX26" fmla="*/ 281480 w 425307"/>
                <a:gd name="connsiteY26" fmla="*/ 1100138 h 112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307" h="1121195">
                  <a:moveTo>
                    <a:pt x="318627" y="1121093"/>
                  </a:moveTo>
                  <a:cubicBezTo>
                    <a:pt x="302435" y="1122045"/>
                    <a:pt x="285290" y="1116330"/>
                    <a:pt x="272907" y="1105853"/>
                  </a:cubicBezTo>
                  <a:cubicBezTo>
                    <a:pt x="271955" y="1104900"/>
                    <a:pt x="271955" y="1103948"/>
                    <a:pt x="271002" y="1102995"/>
                  </a:cubicBezTo>
                  <a:lnTo>
                    <a:pt x="226235" y="384810"/>
                  </a:lnTo>
                  <a:lnTo>
                    <a:pt x="141462" y="1103948"/>
                  </a:lnTo>
                  <a:cubicBezTo>
                    <a:pt x="141462" y="1105853"/>
                    <a:pt x="140510" y="1106805"/>
                    <a:pt x="138605" y="1107758"/>
                  </a:cubicBezTo>
                  <a:cubicBezTo>
                    <a:pt x="64310" y="1140143"/>
                    <a:pt x="5255" y="1075373"/>
                    <a:pt x="5255" y="1075373"/>
                  </a:cubicBezTo>
                  <a:cubicBezTo>
                    <a:pt x="4302" y="1074420"/>
                    <a:pt x="4302" y="1073468"/>
                    <a:pt x="4302" y="1072515"/>
                  </a:cubicBezTo>
                  <a:cubicBezTo>
                    <a:pt x="-9985" y="991553"/>
                    <a:pt x="15732" y="77152"/>
                    <a:pt x="17637" y="38100"/>
                  </a:cubicBezTo>
                  <a:cubicBezTo>
                    <a:pt x="17637" y="35242"/>
                    <a:pt x="19542" y="33338"/>
                    <a:pt x="22400" y="33338"/>
                  </a:cubicBezTo>
                  <a:lnTo>
                    <a:pt x="420545" y="0"/>
                  </a:lnTo>
                  <a:cubicBezTo>
                    <a:pt x="423402" y="0"/>
                    <a:pt x="425307" y="1905"/>
                    <a:pt x="425307" y="4763"/>
                  </a:cubicBezTo>
                  <a:cubicBezTo>
                    <a:pt x="425307" y="4763"/>
                    <a:pt x="425307" y="4763"/>
                    <a:pt x="425307" y="4763"/>
                  </a:cubicBezTo>
                  <a:lnTo>
                    <a:pt x="425307" y="1072515"/>
                  </a:lnTo>
                  <a:cubicBezTo>
                    <a:pt x="425307" y="1074420"/>
                    <a:pt x="424355" y="1075373"/>
                    <a:pt x="423402" y="1076325"/>
                  </a:cubicBezTo>
                  <a:cubicBezTo>
                    <a:pt x="377682" y="1110615"/>
                    <a:pt x="343392" y="1121093"/>
                    <a:pt x="318627" y="1121093"/>
                  </a:cubicBezTo>
                  <a:close/>
                  <a:moveTo>
                    <a:pt x="281480" y="1100138"/>
                  </a:moveTo>
                  <a:cubicBezTo>
                    <a:pt x="289100" y="1106805"/>
                    <a:pt x="331962" y="1134428"/>
                    <a:pt x="414830" y="1069658"/>
                  </a:cubicBezTo>
                  <a:lnTo>
                    <a:pt x="414830" y="9525"/>
                  </a:lnTo>
                  <a:lnTo>
                    <a:pt x="26210" y="42863"/>
                  </a:lnTo>
                  <a:cubicBezTo>
                    <a:pt x="24305" y="112395"/>
                    <a:pt x="-460" y="983933"/>
                    <a:pt x="12875" y="1069658"/>
                  </a:cubicBezTo>
                  <a:cubicBezTo>
                    <a:pt x="20495" y="1077278"/>
                    <a:pt x="69072" y="1125855"/>
                    <a:pt x="131937" y="1100138"/>
                  </a:cubicBezTo>
                  <a:lnTo>
                    <a:pt x="223377" y="331470"/>
                  </a:lnTo>
                  <a:cubicBezTo>
                    <a:pt x="223377" y="328613"/>
                    <a:pt x="225282" y="326708"/>
                    <a:pt x="228140" y="327660"/>
                  </a:cubicBezTo>
                  <a:cubicBezTo>
                    <a:pt x="228140" y="327660"/>
                    <a:pt x="228140" y="327660"/>
                    <a:pt x="228140" y="327660"/>
                  </a:cubicBezTo>
                  <a:cubicBezTo>
                    <a:pt x="230997" y="327660"/>
                    <a:pt x="232902" y="329565"/>
                    <a:pt x="232902" y="332422"/>
                  </a:cubicBezTo>
                  <a:lnTo>
                    <a:pt x="281480" y="110013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49" name="图形 457">
              <a:extLst>
                <a:ext uri="{FF2B5EF4-FFF2-40B4-BE49-F238E27FC236}">
                  <a16:creationId xmlns:a16="http://schemas.microsoft.com/office/drawing/2014/main" id="{18D3224B-C874-48E7-8D79-1D52EE18CE6F}"/>
                </a:ext>
              </a:extLst>
            </p:cNvPr>
            <p:cNvSpPr/>
            <p:nvPr/>
          </p:nvSpPr>
          <p:spPr>
            <a:xfrm>
              <a:off x="5496636" y="5611077"/>
              <a:ext cx="167288" cy="152452"/>
            </a:xfrm>
            <a:custGeom>
              <a:avLst/>
              <a:gdLst>
                <a:gd name="connsiteX0" fmla="*/ 0 w 167288"/>
                <a:gd name="connsiteY0" fmla="*/ 94350 h 152452"/>
                <a:gd name="connsiteX1" fmla="*/ 57150 w 167288"/>
                <a:gd name="connsiteY1" fmla="*/ 61013 h 152452"/>
                <a:gd name="connsiteX2" fmla="*/ 82867 w 167288"/>
                <a:gd name="connsiteY2" fmla="*/ 5768 h 152452"/>
                <a:gd name="connsiteX3" fmla="*/ 96202 w 167288"/>
                <a:gd name="connsiteY3" fmla="*/ 3863 h 152452"/>
                <a:gd name="connsiteX4" fmla="*/ 93345 w 167288"/>
                <a:gd name="connsiteY4" fmla="*/ 48630 h 152452"/>
                <a:gd name="connsiteX5" fmla="*/ 162877 w 167288"/>
                <a:gd name="connsiteY5" fmla="*/ 53 h 152452"/>
                <a:gd name="connsiteX6" fmla="*/ 160972 w 167288"/>
                <a:gd name="connsiteY6" fmla="*/ 22913 h 152452"/>
                <a:gd name="connsiteX7" fmla="*/ 128588 w 167288"/>
                <a:gd name="connsiteY7" fmla="*/ 51488 h 152452"/>
                <a:gd name="connsiteX8" fmla="*/ 147638 w 167288"/>
                <a:gd name="connsiteY8" fmla="*/ 85778 h 152452"/>
                <a:gd name="connsiteX9" fmla="*/ 57150 w 167288"/>
                <a:gd name="connsiteY9" fmla="*/ 152453 h 15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88" h="152452">
                  <a:moveTo>
                    <a:pt x="0" y="94350"/>
                  </a:moveTo>
                  <a:cubicBezTo>
                    <a:pt x="0" y="94350"/>
                    <a:pt x="53340" y="64823"/>
                    <a:pt x="57150" y="61013"/>
                  </a:cubicBezTo>
                  <a:cubicBezTo>
                    <a:pt x="60960" y="58155"/>
                    <a:pt x="79058" y="8625"/>
                    <a:pt x="82867" y="5768"/>
                  </a:cubicBezTo>
                  <a:cubicBezTo>
                    <a:pt x="86677" y="2910"/>
                    <a:pt x="93345" y="-2805"/>
                    <a:pt x="96202" y="3863"/>
                  </a:cubicBezTo>
                  <a:cubicBezTo>
                    <a:pt x="99060" y="10530"/>
                    <a:pt x="93345" y="48630"/>
                    <a:pt x="93345" y="48630"/>
                  </a:cubicBezTo>
                  <a:cubicBezTo>
                    <a:pt x="93345" y="48630"/>
                    <a:pt x="158115" y="-1852"/>
                    <a:pt x="162877" y="53"/>
                  </a:cubicBezTo>
                  <a:cubicBezTo>
                    <a:pt x="167640" y="2910"/>
                    <a:pt x="170497" y="8625"/>
                    <a:pt x="160972" y="22913"/>
                  </a:cubicBezTo>
                  <a:cubicBezTo>
                    <a:pt x="151447" y="34343"/>
                    <a:pt x="140970" y="43868"/>
                    <a:pt x="128588" y="51488"/>
                  </a:cubicBezTo>
                  <a:cubicBezTo>
                    <a:pt x="128588" y="51488"/>
                    <a:pt x="151447" y="77205"/>
                    <a:pt x="147638" y="85778"/>
                  </a:cubicBezTo>
                  <a:cubicBezTo>
                    <a:pt x="143827" y="94350"/>
                    <a:pt x="57150" y="152453"/>
                    <a:pt x="57150" y="152453"/>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0" name="图形 457">
              <a:extLst>
                <a:ext uri="{FF2B5EF4-FFF2-40B4-BE49-F238E27FC236}">
                  <a16:creationId xmlns:a16="http://schemas.microsoft.com/office/drawing/2014/main" id="{512F7E59-AA19-48E0-A86B-79357BECBBC7}"/>
                </a:ext>
              </a:extLst>
            </p:cNvPr>
            <p:cNvSpPr/>
            <p:nvPr/>
          </p:nvSpPr>
          <p:spPr>
            <a:xfrm>
              <a:off x="5491500" y="5605605"/>
              <a:ext cx="175814" cy="162687"/>
            </a:xfrm>
            <a:custGeom>
              <a:avLst/>
              <a:gdLst>
                <a:gd name="connsiteX0" fmla="*/ 61334 w 175814"/>
                <a:gd name="connsiteY0" fmla="*/ 162687 h 162687"/>
                <a:gd name="connsiteX1" fmla="*/ 57524 w 175814"/>
                <a:gd name="connsiteY1" fmla="*/ 160782 h 162687"/>
                <a:gd name="connsiteX2" fmla="*/ 58476 w 175814"/>
                <a:gd name="connsiteY2" fmla="*/ 155067 h 162687"/>
                <a:gd name="connsiteX3" fmla="*/ 58476 w 175814"/>
                <a:gd name="connsiteY3" fmla="*/ 155067 h 162687"/>
                <a:gd name="connsiteX4" fmla="*/ 147059 w 175814"/>
                <a:gd name="connsiteY4" fmla="*/ 90297 h 162687"/>
                <a:gd name="connsiteX5" fmla="*/ 128009 w 175814"/>
                <a:gd name="connsiteY5" fmla="*/ 60770 h 162687"/>
                <a:gd name="connsiteX6" fmla="*/ 127056 w 175814"/>
                <a:gd name="connsiteY6" fmla="*/ 56960 h 162687"/>
                <a:gd name="connsiteX7" fmla="*/ 128961 w 175814"/>
                <a:gd name="connsiteY7" fmla="*/ 54102 h 162687"/>
                <a:gd name="connsiteX8" fmla="*/ 160394 w 175814"/>
                <a:gd name="connsiteY8" fmla="*/ 27432 h 162687"/>
                <a:gd name="connsiteX9" fmla="*/ 166109 w 175814"/>
                <a:gd name="connsiteY9" fmla="*/ 13144 h 162687"/>
                <a:gd name="connsiteX10" fmla="*/ 165156 w 175814"/>
                <a:gd name="connsiteY10" fmla="*/ 11239 h 162687"/>
                <a:gd name="connsiteX11" fmla="*/ 99434 w 175814"/>
                <a:gd name="connsiteY11" fmla="*/ 57912 h 162687"/>
                <a:gd name="connsiteX12" fmla="*/ 94671 w 175814"/>
                <a:gd name="connsiteY12" fmla="*/ 57912 h 162687"/>
                <a:gd name="connsiteX13" fmla="*/ 92766 w 175814"/>
                <a:gd name="connsiteY13" fmla="*/ 53150 h 162687"/>
                <a:gd name="connsiteX14" fmla="*/ 95624 w 175814"/>
                <a:gd name="connsiteY14" fmla="*/ 11239 h 162687"/>
                <a:gd name="connsiteX15" fmla="*/ 89909 w 175814"/>
                <a:gd name="connsiteY15" fmla="*/ 15050 h 162687"/>
                <a:gd name="connsiteX16" fmla="*/ 80384 w 175814"/>
                <a:gd name="connsiteY16" fmla="*/ 36957 h 162687"/>
                <a:gd name="connsiteX17" fmla="*/ 64191 w 175814"/>
                <a:gd name="connsiteY17" fmla="*/ 70295 h 162687"/>
                <a:gd name="connsiteX18" fmla="*/ 6089 w 175814"/>
                <a:gd name="connsiteY18" fmla="*/ 103632 h 162687"/>
                <a:gd name="connsiteX19" fmla="*/ 374 w 175814"/>
                <a:gd name="connsiteY19" fmla="*/ 101727 h 162687"/>
                <a:gd name="connsiteX20" fmla="*/ 2279 w 175814"/>
                <a:gd name="connsiteY20" fmla="*/ 96012 h 162687"/>
                <a:gd name="connsiteX21" fmla="*/ 58476 w 175814"/>
                <a:gd name="connsiteY21" fmla="*/ 62675 h 162687"/>
                <a:gd name="connsiteX22" fmla="*/ 71811 w 175814"/>
                <a:gd name="connsiteY22" fmla="*/ 32194 h 162687"/>
                <a:gd name="connsiteX23" fmla="*/ 83241 w 175814"/>
                <a:gd name="connsiteY23" fmla="*/ 7430 h 162687"/>
                <a:gd name="connsiteX24" fmla="*/ 97529 w 175814"/>
                <a:gd name="connsiteY24" fmla="*/ 762 h 162687"/>
                <a:gd name="connsiteX25" fmla="*/ 104196 w 175814"/>
                <a:gd name="connsiteY25" fmla="*/ 6477 h 162687"/>
                <a:gd name="connsiteX26" fmla="*/ 103244 w 175814"/>
                <a:gd name="connsiteY26" fmla="*/ 42672 h 162687"/>
                <a:gd name="connsiteX27" fmla="*/ 169919 w 175814"/>
                <a:gd name="connsiteY27" fmla="*/ 762 h 162687"/>
                <a:gd name="connsiteX28" fmla="*/ 175634 w 175814"/>
                <a:gd name="connsiteY28" fmla="*/ 9335 h 162687"/>
                <a:gd name="connsiteX29" fmla="*/ 168014 w 175814"/>
                <a:gd name="connsiteY29" fmla="*/ 30289 h 162687"/>
                <a:gd name="connsiteX30" fmla="*/ 139439 w 175814"/>
                <a:gd name="connsiteY30" fmla="*/ 56960 h 162687"/>
                <a:gd name="connsiteX31" fmla="*/ 156584 w 175814"/>
                <a:gd name="connsiteY31" fmla="*/ 92202 h 162687"/>
                <a:gd name="connsiteX32" fmla="*/ 64191 w 175814"/>
                <a:gd name="connsiteY32" fmla="*/ 161735 h 162687"/>
                <a:gd name="connsiteX33" fmla="*/ 61334 w 175814"/>
                <a:gd name="connsiteY33" fmla="*/ 162687 h 16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5814" h="162687">
                  <a:moveTo>
                    <a:pt x="61334" y="162687"/>
                  </a:moveTo>
                  <a:cubicBezTo>
                    <a:pt x="59429" y="162687"/>
                    <a:pt x="58476" y="161735"/>
                    <a:pt x="57524" y="160782"/>
                  </a:cubicBezTo>
                  <a:cubicBezTo>
                    <a:pt x="56571" y="158877"/>
                    <a:pt x="56571" y="156020"/>
                    <a:pt x="58476" y="155067"/>
                  </a:cubicBezTo>
                  <a:cubicBezTo>
                    <a:pt x="58476" y="155067"/>
                    <a:pt x="58476" y="155067"/>
                    <a:pt x="58476" y="155067"/>
                  </a:cubicBezTo>
                  <a:cubicBezTo>
                    <a:pt x="99434" y="127445"/>
                    <a:pt x="144201" y="96012"/>
                    <a:pt x="147059" y="90297"/>
                  </a:cubicBezTo>
                  <a:cubicBezTo>
                    <a:pt x="148011" y="87439"/>
                    <a:pt x="139439" y="73152"/>
                    <a:pt x="128009" y="60770"/>
                  </a:cubicBezTo>
                  <a:cubicBezTo>
                    <a:pt x="127056" y="59817"/>
                    <a:pt x="127056" y="58864"/>
                    <a:pt x="127056" y="56960"/>
                  </a:cubicBezTo>
                  <a:cubicBezTo>
                    <a:pt x="127056" y="56007"/>
                    <a:pt x="128009" y="54102"/>
                    <a:pt x="128961" y="54102"/>
                  </a:cubicBezTo>
                  <a:cubicBezTo>
                    <a:pt x="140391" y="46482"/>
                    <a:pt x="150869" y="37910"/>
                    <a:pt x="160394" y="27432"/>
                  </a:cubicBezTo>
                  <a:cubicBezTo>
                    <a:pt x="166109" y="18860"/>
                    <a:pt x="166109" y="15050"/>
                    <a:pt x="166109" y="13144"/>
                  </a:cubicBezTo>
                  <a:cubicBezTo>
                    <a:pt x="166109" y="12192"/>
                    <a:pt x="165156" y="12192"/>
                    <a:pt x="165156" y="11239"/>
                  </a:cubicBezTo>
                  <a:cubicBezTo>
                    <a:pt x="142296" y="25527"/>
                    <a:pt x="120389" y="40767"/>
                    <a:pt x="99434" y="57912"/>
                  </a:cubicBezTo>
                  <a:cubicBezTo>
                    <a:pt x="97529" y="58864"/>
                    <a:pt x="95624" y="58864"/>
                    <a:pt x="94671" y="57912"/>
                  </a:cubicBezTo>
                  <a:cubicBezTo>
                    <a:pt x="92766" y="56960"/>
                    <a:pt x="91814" y="55054"/>
                    <a:pt x="92766" y="53150"/>
                  </a:cubicBezTo>
                  <a:cubicBezTo>
                    <a:pt x="95624" y="38862"/>
                    <a:pt x="96576" y="25527"/>
                    <a:pt x="95624" y="11239"/>
                  </a:cubicBezTo>
                  <a:cubicBezTo>
                    <a:pt x="94671" y="11239"/>
                    <a:pt x="92766" y="12192"/>
                    <a:pt x="89909" y="15050"/>
                  </a:cubicBezTo>
                  <a:cubicBezTo>
                    <a:pt x="87051" y="17907"/>
                    <a:pt x="84194" y="28385"/>
                    <a:pt x="80384" y="36957"/>
                  </a:cubicBezTo>
                  <a:cubicBezTo>
                    <a:pt x="70859" y="60770"/>
                    <a:pt x="67049" y="68389"/>
                    <a:pt x="64191" y="70295"/>
                  </a:cubicBezTo>
                  <a:cubicBezTo>
                    <a:pt x="61334" y="72200"/>
                    <a:pt x="15614" y="98870"/>
                    <a:pt x="6089" y="103632"/>
                  </a:cubicBezTo>
                  <a:cubicBezTo>
                    <a:pt x="4184" y="104585"/>
                    <a:pt x="1326" y="103632"/>
                    <a:pt x="374" y="101727"/>
                  </a:cubicBezTo>
                  <a:cubicBezTo>
                    <a:pt x="-579" y="99822"/>
                    <a:pt x="374" y="96964"/>
                    <a:pt x="2279" y="96012"/>
                  </a:cubicBezTo>
                  <a:cubicBezTo>
                    <a:pt x="22281" y="84582"/>
                    <a:pt x="55619" y="65532"/>
                    <a:pt x="58476" y="62675"/>
                  </a:cubicBezTo>
                  <a:cubicBezTo>
                    <a:pt x="63239" y="53150"/>
                    <a:pt x="68001" y="42672"/>
                    <a:pt x="71811" y="32194"/>
                  </a:cubicBezTo>
                  <a:cubicBezTo>
                    <a:pt x="74669" y="23622"/>
                    <a:pt x="78479" y="15050"/>
                    <a:pt x="83241" y="7430"/>
                  </a:cubicBezTo>
                  <a:cubicBezTo>
                    <a:pt x="85146" y="5525"/>
                    <a:pt x="90861" y="-190"/>
                    <a:pt x="97529" y="762"/>
                  </a:cubicBezTo>
                  <a:cubicBezTo>
                    <a:pt x="100386" y="1714"/>
                    <a:pt x="103244" y="3619"/>
                    <a:pt x="104196" y="6477"/>
                  </a:cubicBezTo>
                  <a:cubicBezTo>
                    <a:pt x="105149" y="18860"/>
                    <a:pt x="105149" y="30289"/>
                    <a:pt x="103244" y="42672"/>
                  </a:cubicBezTo>
                  <a:cubicBezTo>
                    <a:pt x="162299" y="-3048"/>
                    <a:pt x="167061" y="-1143"/>
                    <a:pt x="169919" y="762"/>
                  </a:cubicBezTo>
                  <a:cubicBezTo>
                    <a:pt x="172776" y="2667"/>
                    <a:pt x="175634" y="5525"/>
                    <a:pt x="175634" y="9335"/>
                  </a:cubicBezTo>
                  <a:cubicBezTo>
                    <a:pt x="176586" y="16955"/>
                    <a:pt x="173729" y="24575"/>
                    <a:pt x="168014" y="30289"/>
                  </a:cubicBezTo>
                  <a:cubicBezTo>
                    <a:pt x="159441" y="40767"/>
                    <a:pt x="149916" y="49339"/>
                    <a:pt x="139439" y="56960"/>
                  </a:cubicBezTo>
                  <a:cubicBezTo>
                    <a:pt x="148011" y="66485"/>
                    <a:pt x="159441" y="83629"/>
                    <a:pt x="156584" y="92202"/>
                  </a:cubicBezTo>
                  <a:cubicBezTo>
                    <a:pt x="153726" y="100775"/>
                    <a:pt x="90861" y="143637"/>
                    <a:pt x="64191" y="161735"/>
                  </a:cubicBezTo>
                  <a:cubicBezTo>
                    <a:pt x="63239" y="161735"/>
                    <a:pt x="62286" y="161735"/>
                    <a:pt x="61334" y="162687"/>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1" name="图形 457">
              <a:extLst>
                <a:ext uri="{FF2B5EF4-FFF2-40B4-BE49-F238E27FC236}">
                  <a16:creationId xmlns:a16="http://schemas.microsoft.com/office/drawing/2014/main" id="{B1159771-8ABE-41AC-9003-991FC55EBC6F}"/>
                </a:ext>
              </a:extLst>
            </p:cNvPr>
            <p:cNvSpPr/>
            <p:nvPr/>
          </p:nvSpPr>
          <p:spPr>
            <a:xfrm>
              <a:off x="4650983" y="5642481"/>
              <a:ext cx="467812" cy="676356"/>
            </a:xfrm>
            <a:custGeom>
              <a:avLst/>
              <a:gdLst>
                <a:gd name="connsiteX0" fmla="*/ 387501 w 467812"/>
                <a:gd name="connsiteY0" fmla="*/ 9607 h 676356"/>
                <a:gd name="connsiteX1" fmla="*/ 46506 w 467812"/>
                <a:gd name="connsiteY1" fmla="*/ 26751 h 676356"/>
                <a:gd name="connsiteX2" fmla="*/ 16026 w 467812"/>
                <a:gd name="connsiteY2" fmla="*/ 676357 h 676356"/>
                <a:gd name="connsiteX3" fmla="*/ 449413 w 467812"/>
                <a:gd name="connsiteY3" fmla="*/ 672546 h 676356"/>
                <a:gd name="connsiteX4" fmla="*/ 387501 w 467812"/>
                <a:gd name="connsiteY4" fmla="*/ 9607 h 67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812" h="676356">
                  <a:moveTo>
                    <a:pt x="387501" y="9607"/>
                  </a:moveTo>
                  <a:cubicBezTo>
                    <a:pt x="387501" y="9607"/>
                    <a:pt x="293203" y="-20874"/>
                    <a:pt x="46506" y="26751"/>
                  </a:cubicBezTo>
                  <a:cubicBezTo>
                    <a:pt x="3643" y="35324"/>
                    <a:pt x="-16359" y="435374"/>
                    <a:pt x="16026" y="676357"/>
                  </a:cubicBezTo>
                  <a:lnTo>
                    <a:pt x="449413" y="672546"/>
                  </a:lnTo>
                  <a:cubicBezTo>
                    <a:pt x="448461" y="671594"/>
                    <a:pt x="519898" y="42944"/>
                    <a:pt x="387501" y="9607"/>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2" name="图形 457">
              <a:extLst>
                <a:ext uri="{FF2B5EF4-FFF2-40B4-BE49-F238E27FC236}">
                  <a16:creationId xmlns:a16="http://schemas.microsoft.com/office/drawing/2014/main" id="{EC540415-E905-4519-B993-BC68B7D7943D}"/>
                </a:ext>
              </a:extLst>
            </p:cNvPr>
            <p:cNvSpPr/>
            <p:nvPr/>
          </p:nvSpPr>
          <p:spPr>
            <a:xfrm>
              <a:off x="4511751" y="5610177"/>
              <a:ext cx="231913" cy="739139"/>
            </a:xfrm>
            <a:custGeom>
              <a:avLst/>
              <a:gdLst>
                <a:gd name="connsiteX0" fmla="*/ 168592 w 231913"/>
                <a:gd name="connsiteY0" fmla="*/ 0 h 739139"/>
                <a:gd name="connsiteX1" fmla="*/ 68580 w 231913"/>
                <a:gd name="connsiteY1" fmla="*/ 326707 h 739139"/>
                <a:gd name="connsiteX2" fmla="*/ 0 w 231913"/>
                <a:gd name="connsiteY2" fmla="*/ 705803 h 739139"/>
                <a:gd name="connsiteX3" fmla="*/ 98108 w 231913"/>
                <a:gd name="connsiteY3" fmla="*/ 739140 h 739139"/>
                <a:gd name="connsiteX4" fmla="*/ 231458 w 231913"/>
                <a:gd name="connsiteY4" fmla="*/ 316230 h 739139"/>
                <a:gd name="connsiteX5" fmla="*/ 168592 w 231913"/>
                <a:gd name="connsiteY5" fmla="*/ 0 h 73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913" h="739139">
                  <a:moveTo>
                    <a:pt x="168592" y="0"/>
                  </a:moveTo>
                  <a:cubicBezTo>
                    <a:pt x="168592" y="0"/>
                    <a:pt x="75248" y="300038"/>
                    <a:pt x="68580" y="326707"/>
                  </a:cubicBezTo>
                  <a:cubicBezTo>
                    <a:pt x="62865" y="353378"/>
                    <a:pt x="0" y="705803"/>
                    <a:pt x="0" y="705803"/>
                  </a:cubicBezTo>
                  <a:lnTo>
                    <a:pt x="98108" y="739140"/>
                  </a:lnTo>
                  <a:cubicBezTo>
                    <a:pt x="98108" y="739140"/>
                    <a:pt x="240983" y="409575"/>
                    <a:pt x="231458" y="316230"/>
                  </a:cubicBezTo>
                  <a:cubicBezTo>
                    <a:pt x="222885" y="223838"/>
                    <a:pt x="168592" y="0"/>
                    <a:pt x="168592" y="0"/>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3" name="图形 457">
              <a:extLst>
                <a:ext uri="{FF2B5EF4-FFF2-40B4-BE49-F238E27FC236}">
                  <a16:creationId xmlns:a16="http://schemas.microsoft.com/office/drawing/2014/main" id="{7C016453-6DCE-48D7-9BC9-F2CA3BCD30EB}"/>
                </a:ext>
              </a:extLst>
            </p:cNvPr>
            <p:cNvSpPr/>
            <p:nvPr/>
          </p:nvSpPr>
          <p:spPr>
            <a:xfrm>
              <a:off x="4952758" y="5651913"/>
              <a:ext cx="640079" cy="393839"/>
            </a:xfrm>
            <a:custGeom>
              <a:avLst/>
              <a:gdLst>
                <a:gd name="connsiteX0" fmla="*/ 77153 w 640079"/>
                <a:gd name="connsiteY0" fmla="*/ 174 h 393839"/>
                <a:gd name="connsiteX1" fmla="*/ 321945 w 640079"/>
                <a:gd name="connsiteY1" fmla="*/ 184006 h 393839"/>
                <a:gd name="connsiteX2" fmla="*/ 566738 w 640079"/>
                <a:gd name="connsiteY2" fmla="*/ 19224 h 393839"/>
                <a:gd name="connsiteX3" fmla="*/ 640080 w 640079"/>
                <a:gd name="connsiteY3" fmla="*/ 99234 h 393839"/>
                <a:gd name="connsiteX4" fmla="*/ 369570 w 640079"/>
                <a:gd name="connsiteY4" fmla="*/ 387841 h 393839"/>
                <a:gd name="connsiteX5" fmla="*/ 0 w 640079"/>
                <a:gd name="connsiteY5" fmla="*/ 238299 h 393839"/>
                <a:gd name="connsiteX6" fmla="*/ 77153 w 640079"/>
                <a:gd name="connsiteY6" fmla="*/ 174 h 39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079" h="393839">
                  <a:moveTo>
                    <a:pt x="77153" y="174"/>
                  </a:moveTo>
                  <a:cubicBezTo>
                    <a:pt x="152400" y="6841"/>
                    <a:pt x="309563" y="188769"/>
                    <a:pt x="321945" y="184006"/>
                  </a:cubicBezTo>
                  <a:cubicBezTo>
                    <a:pt x="334328" y="178291"/>
                    <a:pt x="566738" y="19224"/>
                    <a:pt x="566738" y="19224"/>
                  </a:cubicBezTo>
                  <a:lnTo>
                    <a:pt x="640080" y="99234"/>
                  </a:lnTo>
                  <a:cubicBezTo>
                    <a:pt x="640080" y="99234"/>
                    <a:pt x="415290" y="360219"/>
                    <a:pt x="369570" y="387841"/>
                  </a:cubicBezTo>
                  <a:cubicBezTo>
                    <a:pt x="299085" y="429751"/>
                    <a:pt x="0" y="238299"/>
                    <a:pt x="0" y="238299"/>
                  </a:cubicBezTo>
                  <a:cubicBezTo>
                    <a:pt x="0" y="238299"/>
                    <a:pt x="1905" y="-7446"/>
                    <a:pt x="77153" y="174"/>
                  </a:cubicBezTo>
                  <a:close/>
                </a:path>
              </a:pathLst>
            </a:custGeom>
            <a:solidFill>
              <a:schemeClr val="accent1"/>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4" name="图形 457">
              <a:extLst>
                <a:ext uri="{FF2B5EF4-FFF2-40B4-BE49-F238E27FC236}">
                  <a16:creationId xmlns:a16="http://schemas.microsoft.com/office/drawing/2014/main" id="{C826D273-B090-4CB4-993F-3277BBB63486}"/>
                </a:ext>
              </a:extLst>
            </p:cNvPr>
            <p:cNvSpPr/>
            <p:nvPr/>
          </p:nvSpPr>
          <p:spPr>
            <a:xfrm>
              <a:off x="4543618" y="6369320"/>
              <a:ext cx="20520" cy="44767"/>
            </a:xfrm>
            <a:custGeom>
              <a:avLst/>
              <a:gdLst>
                <a:gd name="connsiteX0" fmla="*/ 20520 w 20520"/>
                <a:gd name="connsiteY0" fmla="*/ 44767 h 44767"/>
                <a:gd name="connsiteX1" fmla="*/ 3375 w 20520"/>
                <a:gd name="connsiteY1" fmla="*/ 0 h 44767"/>
              </a:gdLst>
              <a:ahLst/>
              <a:cxnLst>
                <a:cxn ang="0">
                  <a:pos x="connsiteX0" y="connsiteY0"/>
                </a:cxn>
                <a:cxn ang="0">
                  <a:pos x="connsiteX1" y="connsiteY1"/>
                </a:cxn>
              </a:cxnLst>
              <a:rect l="l" t="t" r="r" b="b"/>
              <a:pathLst>
                <a:path w="20520" h="44767">
                  <a:moveTo>
                    <a:pt x="20520" y="44767"/>
                  </a:moveTo>
                  <a:cubicBezTo>
                    <a:pt x="20520" y="44767"/>
                    <a:pt x="-9960" y="28575"/>
                    <a:pt x="3375"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5" name="图形 457">
              <a:extLst>
                <a:ext uri="{FF2B5EF4-FFF2-40B4-BE49-F238E27FC236}">
                  <a16:creationId xmlns:a16="http://schemas.microsoft.com/office/drawing/2014/main" id="{058EF11F-D625-4264-8094-7C1A7418000C}"/>
                </a:ext>
              </a:extLst>
            </p:cNvPr>
            <p:cNvSpPr/>
            <p:nvPr/>
          </p:nvSpPr>
          <p:spPr>
            <a:xfrm>
              <a:off x="4539659" y="6365136"/>
              <a:ext cx="28663" cy="53713"/>
            </a:xfrm>
            <a:custGeom>
              <a:avLst/>
              <a:gdLst>
                <a:gd name="connsiteX0" fmla="*/ 24479 w 28663"/>
                <a:gd name="connsiteY0" fmla="*/ 53714 h 53713"/>
                <a:gd name="connsiteX1" fmla="*/ 22574 w 28663"/>
                <a:gd name="connsiteY1" fmla="*/ 52761 h 53713"/>
                <a:gd name="connsiteX2" fmla="*/ 3524 w 28663"/>
                <a:gd name="connsiteY2" fmla="*/ 2279 h 53713"/>
                <a:gd name="connsiteX3" fmla="*/ 9239 w 28663"/>
                <a:gd name="connsiteY3" fmla="*/ 374 h 53713"/>
                <a:gd name="connsiteX4" fmla="*/ 11144 w 28663"/>
                <a:gd name="connsiteY4" fmla="*/ 6089 h 53713"/>
                <a:gd name="connsiteX5" fmla="*/ 26384 w 28663"/>
                <a:gd name="connsiteY5" fmla="*/ 45141 h 53713"/>
                <a:gd name="connsiteX6" fmla="*/ 28289 w 28663"/>
                <a:gd name="connsiteY6" fmla="*/ 50856 h 53713"/>
                <a:gd name="connsiteX7" fmla="*/ 24479 w 28663"/>
                <a:gd name="connsiteY7" fmla="*/ 53714 h 53713"/>
                <a:gd name="connsiteX8" fmla="*/ 24479 w 28663"/>
                <a:gd name="connsiteY8" fmla="*/ 53714 h 5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3" h="53713">
                  <a:moveTo>
                    <a:pt x="24479" y="53714"/>
                  </a:moveTo>
                  <a:cubicBezTo>
                    <a:pt x="23527" y="53714"/>
                    <a:pt x="22574" y="53714"/>
                    <a:pt x="22574" y="52761"/>
                  </a:cubicBezTo>
                  <a:cubicBezTo>
                    <a:pt x="11144" y="46094"/>
                    <a:pt x="-7906" y="27996"/>
                    <a:pt x="3524" y="2279"/>
                  </a:cubicBezTo>
                  <a:cubicBezTo>
                    <a:pt x="4477" y="374"/>
                    <a:pt x="7334" y="-579"/>
                    <a:pt x="9239" y="374"/>
                  </a:cubicBezTo>
                  <a:cubicBezTo>
                    <a:pt x="11144" y="1326"/>
                    <a:pt x="12097" y="4184"/>
                    <a:pt x="11144" y="6089"/>
                  </a:cubicBezTo>
                  <a:cubicBezTo>
                    <a:pt x="-286" y="29901"/>
                    <a:pt x="25432" y="45141"/>
                    <a:pt x="26384" y="45141"/>
                  </a:cubicBezTo>
                  <a:cubicBezTo>
                    <a:pt x="28289" y="46094"/>
                    <a:pt x="29242" y="48951"/>
                    <a:pt x="28289" y="50856"/>
                  </a:cubicBezTo>
                  <a:cubicBezTo>
                    <a:pt x="27337" y="52761"/>
                    <a:pt x="25432" y="53714"/>
                    <a:pt x="24479" y="53714"/>
                  </a:cubicBezTo>
                  <a:lnTo>
                    <a:pt x="24479" y="53714"/>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6" name="图形 457">
              <a:extLst>
                <a:ext uri="{FF2B5EF4-FFF2-40B4-BE49-F238E27FC236}">
                  <a16:creationId xmlns:a16="http://schemas.microsoft.com/office/drawing/2014/main" id="{E3002E25-1C35-4B91-847E-B0098CE3414A}"/>
                </a:ext>
              </a:extLst>
            </p:cNvPr>
            <p:cNvSpPr/>
            <p:nvPr/>
          </p:nvSpPr>
          <p:spPr>
            <a:xfrm>
              <a:off x="4988868" y="5879649"/>
              <a:ext cx="273453" cy="166773"/>
            </a:xfrm>
            <a:custGeom>
              <a:avLst/>
              <a:gdLst>
                <a:gd name="connsiteX0" fmla="*/ 269643 w 273453"/>
                <a:gd name="connsiteY0" fmla="*/ 166773 h 166773"/>
                <a:gd name="connsiteX1" fmla="*/ 269643 w 273453"/>
                <a:gd name="connsiteY1" fmla="*/ 166773 h 166773"/>
                <a:gd name="connsiteX2" fmla="*/ 7706 w 273453"/>
                <a:gd name="connsiteY2" fmla="*/ 12468 h 166773"/>
                <a:gd name="connsiteX3" fmla="*/ 1991 w 273453"/>
                <a:gd name="connsiteY3" fmla="*/ 7706 h 166773"/>
                <a:gd name="connsiteX4" fmla="*/ 1038 w 273453"/>
                <a:gd name="connsiteY4" fmla="*/ 1991 h 166773"/>
                <a:gd name="connsiteX5" fmla="*/ 6753 w 273453"/>
                <a:gd name="connsiteY5" fmla="*/ 1038 h 166773"/>
                <a:gd name="connsiteX6" fmla="*/ 12468 w 273453"/>
                <a:gd name="connsiteY6" fmla="*/ 5801 h 166773"/>
                <a:gd name="connsiteX7" fmla="*/ 269643 w 273453"/>
                <a:gd name="connsiteY7" fmla="*/ 159153 h 166773"/>
                <a:gd name="connsiteX8" fmla="*/ 273453 w 273453"/>
                <a:gd name="connsiteY8" fmla="*/ 163916 h 166773"/>
                <a:gd name="connsiteX9" fmla="*/ 269643 w 273453"/>
                <a:gd name="connsiteY9" fmla="*/ 166773 h 16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53" h="166773">
                  <a:moveTo>
                    <a:pt x="269643" y="166773"/>
                  </a:moveTo>
                  <a:lnTo>
                    <a:pt x="269643" y="166773"/>
                  </a:lnTo>
                  <a:cubicBezTo>
                    <a:pt x="221066" y="157248"/>
                    <a:pt x="128673" y="102003"/>
                    <a:pt x="7706" y="12468"/>
                  </a:cubicBezTo>
                  <a:lnTo>
                    <a:pt x="1991" y="7706"/>
                  </a:lnTo>
                  <a:cubicBezTo>
                    <a:pt x="86" y="6753"/>
                    <a:pt x="-867" y="3896"/>
                    <a:pt x="1038" y="1991"/>
                  </a:cubicBezTo>
                  <a:cubicBezTo>
                    <a:pt x="1991" y="86"/>
                    <a:pt x="4848" y="-867"/>
                    <a:pt x="6753" y="1038"/>
                  </a:cubicBezTo>
                  <a:cubicBezTo>
                    <a:pt x="8658" y="1991"/>
                    <a:pt x="10563" y="3896"/>
                    <a:pt x="12468" y="5801"/>
                  </a:cubicBezTo>
                  <a:cubicBezTo>
                    <a:pt x="132483" y="95336"/>
                    <a:pt x="223923" y="149628"/>
                    <a:pt x="269643" y="159153"/>
                  </a:cubicBezTo>
                  <a:cubicBezTo>
                    <a:pt x="272501" y="160106"/>
                    <a:pt x="273453" y="162011"/>
                    <a:pt x="273453" y="163916"/>
                  </a:cubicBezTo>
                  <a:cubicBezTo>
                    <a:pt x="273453" y="164868"/>
                    <a:pt x="271548" y="166773"/>
                    <a:pt x="269643" y="16677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7" name="图形 457">
              <a:extLst>
                <a:ext uri="{FF2B5EF4-FFF2-40B4-BE49-F238E27FC236}">
                  <a16:creationId xmlns:a16="http://schemas.microsoft.com/office/drawing/2014/main" id="{185A8315-FE74-460D-93A3-F98CA320D2E9}"/>
                </a:ext>
              </a:extLst>
            </p:cNvPr>
            <p:cNvSpPr/>
            <p:nvPr/>
          </p:nvSpPr>
          <p:spPr>
            <a:xfrm>
              <a:off x="4974666" y="5403485"/>
              <a:ext cx="62864" cy="62864"/>
            </a:xfrm>
            <a:custGeom>
              <a:avLst/>
              <a:gdLst>
                <a:gd name="connsiteX0" fmla="*/ 31433 w 62864"/>
                <a:gd name="connsiteY0" fmla="*/ 62865 h 62864"/>
                <a:gd name="connsiteX1" fmla="*/ 0 w 62864"/>
                <a:gd name="connsiteY1" fmla="*/ 31432 h 62864"/>
                <a:gd name="connsiteX2" fmla="*/ 31433 w 62864"/>
                <a:gd name="connsiteY2" fmla="*/ 0 h 62864"/>
                <a:gd name="connsiteX3" fmla="*/ 62865 w 62864"/>
                <a:gd name="connsiteY3" fmla="*/ 31432 h 62864"/>
                <a:gd name="connsiteX4" fmla="*/ 31433 w 62864"/>
                <a:gd name="connsiteY4" fmla="*/ 62865 h 62864"/>
                <a:gd name="connsiteX5" fmla="*/ 31433 w 62864"/>
                <a:gd name="connsiteY5" fmla="*/ 62865 h 62864"/>
                <a:gd name="connsiteX6" fmla="*/ 31433 w 62864"/>
                <a:gd name="connsiteY6" fmla="*/ 9525 h 62864"/>
                <a:gd name="connsiteX7" fmla="*/ 9525 w 62864"/>
                <a:gd name="connsiteY7" fmla="*/ 31432 h 62864"/>
                <a:gd name="connsiteX8" fmla="*/ 31433 w 62864"/>
                <a:gd name="connsiteY8" fmla="*/ 53340 h 62864"/>
                <a:gd name="connsiteX9" fmla="*/ 53340 w 62864"/>
                <a:gd name="connsiteY9" fmla="*/ 31432 h 62864"/>
                <a:gd name="connsiteX10" fmla="*/ 31433 w 62864"/>
                <a:gd name="connsiteY10" fmla="*/ 9525 h 62864"/>
                <a:gd name="connsiteX11" fmla="*/ 31433 w 62864"/>
                <a:gd name="connsiteY11" fmla="*/ 9525 h 6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64" h="62864">
                  <a:moveTo>
                    <a:pt x="31433" y="62865"/>
                  </a:moveTo>
                  <a:cubicBezTo>
                    <a:pt x="14288" y="62865"/>
                    <a:pt x="0" y="48577"/>
                    <a:pt x="0" y="31432"/>
                  </a:cubicBezTo>
                  <a:cubicBezTo>
                    <a:pt x="0" y="14288"/>
                    <a:pt x="14288" y="0"/>
                    <a:pt x="31433" y="0"/>
                  </a:cubicBezTo>
                  <a:cubicBezTo>
                    <a:pt x="48577" y="0"/>
                    <a:pt x="62865" y="14288"/>
                    <a:pt x="62865" y="31432"/>
                  </a:cubicBezTo>
                  <a:cubicBezTo>
                    <a:pt x="62865" y="48577"/>
                    <a:pt x="49530" y="62865"/>
                    <a:pt x="31433" y="62865"/>
                  </a:cubicBezTo>
                  <a:lnTo>
                    <a:pt x="31433" y="62865"/>
                  </a:lnTo>
                  <a:close/>
                  <a:moveTo>
                    <a:pt x="31433" y="9525"/>
                  </a:moveTo>
                  <a:cubicBezTo>
                    <a:pt x="19050" y="9525"/>
                    <a:pt x="9525" y="19050"/>
                    <a:pt x="9525" y="31432"/>
                  </a:cubicBezTo>
                  <a:cubicBezTo>
                    <a:pt x="9525" y="43815"/>
                    <a:pt x="19050" y="53340"/>
                    <a:pt x="31433" y="53340"/>
                  </a:cubicBezTo>
                  <a:cubicBezTo>
                    <a:pt x="43815" y="53340"/>
                    <a:pt x="53340" y="43815"/>
                    <a:pt x="53340" y="31432"/>
                  </a:cubicBezTo>
                  <a:cubicBezTo>
                    <a:pt x="53340" y="19050"/>
                    <a:pt x="43815" y="9525"/>
                    <a:pt x="31433" y="9525"/>
                  </a:cubicBezTo>
                  <a:lnTo>
                    <a:pt x="31433" y="9525"/>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8" name="图形 457">
              <a:extLst>
                <a:ext uri="{FF2B5EF4-FFF2-40B4-BE49-F238E27FC236}">
                  <a16:creationId xmlns:a16="http://schemas.microsoft.com/office/drawing/2014/main" id="{C6DBE787-A219-4E84-BC99-22291E6FB90A}"/>
                </a:ext>
              </a:extLst>
            </p:cNvPr>
            <p:cNvSpPr/>
            <p:nvPr/>
          </p:nvSpPr>
          <p:spPr>
            <a:xfrm>
              <a:off x="4988001" y="5455872"/>
              <a:ext cx="30718" cy="67445"/>
            </a:xfrm>
            <a:custGeom>
              <a:avLst/>
              <a:gdLst>
                <a:gd name="connsiteX0" fmla="*/ 5715 w 30718"/>
                <a:gd name="connsiteY0" fmla="*/ 0 h 67445"/>
                <a:gd name="connsiteX1" fmla="*/ 29527 w 30718"/>
                <a:gd name="connsiteY1" fmla="*/ 61913 h 67445"/>
                <a:gd name="connsiteX2" fmla="*/ 0 w 30718"/>
                <a:gd name="connsiteY2" fmla="*/ 64770 h 67445"/>
              </a:gdLst>
              <a:ahLst/>
              <a:cxnLst>
                <a:cxn ang="0">
                  <a:pos x="connsiteX0" y="connsiteY0"/>
                </a:cxn>
                <a:cxn ang="0">
                  <a:pos x="connsiteX1" y="connsiteY1"/>
                </a:cxn>
                <a:cxn ang="0">
                  <a:pos x="connsiteX2" y="connsiteY2"/>
                </a:cxn>
              </a:cxnLst>
              <a:rect l="l" t="t" r="r" b="b"/>
              <a:pathLst>
                <a:path w="30718" h="67445">
                  <a:moveTo>
                    <a:pt x="5715" y="0"/>
                  </a:moveTo>
                  <a:cubicBezTo>
                    <a:pt x="5715" y="0"/>
                    <a:pt x="37148" y="51435"/>
                    <a:pt x="29527" y="61913"/>
                  </a:cubicBezTo>
                  <a:cubicBezTo>
                    <a:pt x="21907" y="72390"/>
                    <a:pt x="0" y="64770"/>
                    <a:pt x="0" y="6477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59" name="图形 457">
              <a:extLst>
                <a:ext uri="{FF2B5EF4-FFF2-40B4-BE49-F238E27FC236}">
                  <a16:creationId xmlns:a16="http://schemas.microsoft.com/office/drawing/2014/main" id="{4A99C320-1EB4-4336-ACC3-B69ACB60A6AD}"/>
                </a:ext>
              </a:extLst>
            </p:cNvPr>
            <p:cNvSpPr/>
            <p:nvPr/>
          </p:nvSpPr>
          <p:spPr>
            <a:xfrm>
              <a:off x="4982881" y="5450540"/>
              <a:ext cx="42249" cy="76952"/>
            </a:xfrm>
            <a:custGeom>
              <a:avLst/>
              <a:gdLst>
                <a:gd name="connsiteX0" fmla="*/ 21312 w 42249"/>
                <a:gd name="connsiteY0" fmla="*/ 76770 h 76952"/>
                <a:gd name="connsiteX1" fmla="*/ 3215 w 42249"/>
                <a:gd name="connsiteY1" fmla="*/ 73912 h 76952"/>
                <a:gd name="connsiteX2" fmla="*/ 357 w 42249"/>
                <a:gd name="connsiteY2" fmla="*/ 67245 h 76952"/>
                <a:gd name="connsiteX3" fmla="*/ 7025 w 42249"/>
                <a:gd name="connsiteY3" fmla="*/ 64387 h 76952"/>
                <a:gd name="connsiteX4" fmla="*/ 31790 w 42249"/>
                <a:gd name="connsiteY4" fmla="*/ 63435 h 76952"/>
                <a:gd name="connsiteX5" fmla="*/ 7977 w 42249"/>
                <a:gd name="connsiteY5" fmla="*/ 7237 h 76952"/>
                <a:gd name="connsiteX6" fmla="*/ 9882 w 42249"/>
                <a:gd name="connsiteY6" fmla="*/ 570 h 76952"/>
                <a:gd name="connsiteX7" fmla="*/ 9882 w 42249"/>
                <a:gd name="connsiteY7" fmla="*/ 570 h 76952"/>
                <a:gd name="connsiteX8" fmla="*/ 16550 w 42249"/>
                <a:gd name="connsiteY8" fmla="*/ 2475 h 76952"/>
                <a:gd name="connsiteX9" fmla="*/ 16550 w 42249"/>
                <a:gd name="connsiteY9" fmla="*/ 2475 h 76952"/>
                <a:gd name="connsiteX10" fmla="*/ 40362 w 42249"/>
                <a:gd name="connsiteY10" fmla="*/ 70102 h 76952"/>
                <a:gd name="connsiteX11" fmla="*/ 21312 w 42249"/>
                <a:gd name="connsiteY11" fmla="*/ 76770 h 7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49" h="76952">
                  <a:moveTo>
                    <a:pt x="21312" y="76770"/>
                  </a:moveTo>
                  <a:cubicBezTo>
                    <a:pt x="15597" y="76770"/>
                    <a:pt x="8930" y="75817"/>
                    <a:pt x="3215" y="73912"/>
                  </a:cubicBezTo>
                  <a:cubicBezTo>
                    <a:pt x="357" y="72960"/>
                    <a:pt x="-595" y="70102"/>
                    <a:pt x="357" y="67245"/>
                  </a:cubicBezTo>
                  <a:cubicBezTo>
                    <a:pt x="1310" y="64387"/>
                    <a:pt x="4167" y="63435"/>
                    <a:pt x="7025" y="64387"/>
                  </a:cubicBezTo>
                  <a:cubicBezTo>
                    <a:pt x="13692" y="66292"/>
                    <a:pt x="27980" y="69150"/>
                    <a:pt x="31790" y="63435"/>
                  </a:cubicBezTo>
                  <a:cubicBezTo>
                    <a:pt x="34647" y="58672"/>
                    <a:pt x="23217" y="32002"/>
                    <a:pt x="7977" y="7237"/>
                  </a:cubicBezTo>
                  <a:cubicBezTo>
                    <a:pt x="7025" y="5332"/>
                    <a:pt x="7025" y="2475"/>
                    <a:pt x="9882" y="570"/>
                  </a:cubicBezTo>
                  <a:cubicBezTo>
                    <a:pt x="9882" y="570"/>
                    <a:pt x="9882" y="570"/>
                    <a:pt x="9882" y="570"/>
                  </a:cubicBezTo>
                  <a:cubicBezTo>
                    <a:pt x="11787" y="-383"/>
                    <a:pt x="15597" y="-383"/>
                    <a:pt x="16550" y="2475"/>
                  </a:cubicBezTo>
                  <a:cubicBezTo>
                    <a:pt x="16550" y="2475"/>
                    <a:pt x="16550" y="2475"/>
                    <a:pt x="16550" y="2475"/>
                  </a:cubicBezTo>
                  <a:cubicBezTo>
                    <a:pt x="26075" y="18667"/>
                    <a:pt x="48935" y="58672"/>
                    <a:pt x="40362" y="70102"/>
                  </a:cubicBezTo>
                  <a:cubicBezTo>
                    <a:pt x="34647" y="74865"/>
                    <a:pt x="27980" y="77722"/>
                    <a:pt x="21312" y="76770"/>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0" name="图形 457">
              <a:extLst>
                <a:ext uri="{FF2B5EF4-FFF2-40B4-BE49-F238E27FC236}">
                  <a16:creationId xmlns:a16="http://schemas.microsoft.com/office/drawing/2014/main" id="{51F32316-1A60-439D-B9AB-839876D2BCE4}"/>
                </a:ext>
              </a:extLst>
            </p:cNvPr>
            <p:cNvSpPr/>
            <p:nvPr/>
          </p:nvSpPr>
          <p:spPr>
            <a:xfrm>
              <a:off x="4818456" y="5368200"/>
              <a:ext cx="184847" cy="264837"/>
            </a:xfrm>
            <a:custGeom>
              <a:avLst/>
              <a:gdLst>
                <a:gd name="connsiteX0" fmla="*/ 170498 w 184847"/>
                <a:gd name="connsiteY0" fmla="*/ 20997 h 264837"/>
                <a:gd name="connsiteX1" fmla="*/ 181927 w 184847"/>
                <a:gd name="connsiteY1" fmla="*/ 99102 h 264837"/>
                <a:gd name="connsiteX2" fmla="*/ 175260 w 184847"/>
                <a:gd name="connsiteY2" fmla="*/ 199115 h 264837"/>
                <a:gd name="connsiteX3" fmla="*/ 108585 w 184847"/>
                <a:gd name="connsiteY3" fmla="*/ 211497 h 264837"/>
                <a:gd name="connsiteX4" fmla="*/ 120015 w 184847"/>
                <a:gd name="connsiteY4" fmla="*/ 264837 h 264837"/>
                <a:gd name="connsiteX5" fmla="*/ 0 w 184847"/>
                <a:gd name="connsiteY5" fmla="*/ 247692 h 264837"/>
                <a:gd name="connsiteX6" fmla="*/ 7620 w 184847"/>
                <a:gd name="connsiteY6" fmla="*/ 178160 h 264837"/>
                <a:gd name="connsiteX7" fmla="*/ 22860 w 184847"/>
                <a:gd name="connsiteY7" fmla="*/ 39095 h 264837"/>
                <a:gd name="connsiteX8" fmla="*/ 91440 w 184847"/>
                <a:gd name="connsiteY8" fmla="*/ 42 h 264837"/>
                <a:gd name="connsiteX9" fmla="*/ 170498 w 184847"/>
                <a:gd name="connsiteY9" fmla="*/ 20997 h 26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847" h="264837">
                  <a:moveTo>
                    <a:pt x="170498" y="20997"/>
                  </a:moveTo>
                  <a:cubicBezTo>
                    <a:pt x="191452" y="39095"/>
                    <a:pt x="183833" y="75290"/>
                    <a:pt x="181927" y="99102"/>
                  </a:cubicBezTo>
                  <a:cubicBezTo>
                    <a:pt x="180023" y="132440"/>
                    <a:pt x="178118" y="165777"/>
                    <a:pt x="175260" y="199115"/>
                  </a:cubicBezTo>
                  <a:cubicBezTo>
                    <a:pt x="173355" y="220070"/>
                    <a:pt x="118110" y="218165"/>
                    <a:pt x="108585" y="211497"/>
                  </a:cubicBezTo>
                  <a:lnTo>
                    <a:pt x="120015" y="264837"/>
                  </a:lnTo>
                  <a:lnTo>
                    <a:pt x="0" y="247692"/>
                  </a:lnTo>
                  <a:lnTo>
                    <a:pt x="7620" y="178160"/>
                  </a:lnTo>
                  <a:cubicBezTo>
                    <a:pt x="7620" y="178160"/>
                    <a:pt x="0" y="81005"/>
                    <a:pt x="22860" y="39095"/>
                  </a:cubicBezTo>
                  <a:cubicBezTo>
                    <a:pt x="36195" y="14330"/>
                    <a:pt x="62865" y="-910"/>
                    <a:pt x="91440" y="42"/>
                  </a:cubicBezTo>
                  <a:cubicBezTo>
                    <a:pt x="92393" y="995"/>
                    <a:pt x="150495" y="2900"/>
                    <a:pt x="170498" y="20997"/>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1" name="图形 457">
              <a:extLst>
                <a:ext uri="{FF2B5EF4-FFF2-40B4-BE49-F238E27FC236}">
                  <a16:creationId xmlns:a16="http://schemas.microsoft.com/office/drawing/2014/main" id="{ECCF5168-FA2C-46D4-A093-34CB5D1B5980}"/>
                </a:ext>
              </a:extLst>
            </p:cNvPr>
            <p:cNvSpPr/>
            <p:nvPr/>
          </p:nvSpPr>
          <p:spPr>
            <a:xfrm>
              <a:off x="4814398" y="5363328"/>
              <a:ext cx="194028" cy="275424"/>
            </a:xfrm>
            <a:custGeom>
              <a:avLst/>
              <a:gdLst>
                <a:gd name="connsiteX0" fmla="*/ 124073 w 194028"/>
                <a:gd name="connsiteY0" fmla="*/ 275424 h 275424"/>
                <a:gd name="connsiteX1" fmla="*/ 124073 w 194028"/>
                <a:gd name="connsiteY1" fmla="*/ 275424 h 275424"/>
                <a:gd name="connsiteX2" fmla="*/ 4058 w 194028"/>
                <a:gd name="connsiteY2" fmla="*/ 257327 h 275424"/>
                <a:gd name="connsiteX3" fmla="*/ 248 w 194028"/>
                <a:gd name="connsiteY3" fmla="*/ 251612 h 275424"/>
                <a:gd name="connsiteX4" fmla="*/ 7868 w 194028"/>
                <a:gd name="connsiteY4" fmla="*/ 182079 h 275424"/>
                <a:gd name="connsiteX5" fmla="*/ 24060 w 194028"/>
                <a:gd name="connsiteY5" fmla="*/ 41109 h 275424"/>
                <a:gd name="connsiteX6" fmla="*/ 97403 w 194028"/>
                <a:gd name="connsiteY6" fmla="*/ 152 h 275424"/>
                <a:gd name="connsiteX7" fmla="*/ 178365 w 194028"/>
                <a:gd name="connsiteY7" fmla="*/ 21107 h 275424"/>
                <a:gd name="connsiteX8" fmla="*/ 192653 w 194028"/>
                <a:gd name="connsiteY8" fmla="*/ 90639 h 275424"/>
                <a:gd name="connsiteX9" fmla="*/ 191700 w 194028"/>
                <a:gd name="connsiteY9" fmla="*/ 103022 h 275424"/>
                <a:gd name="connsiteX10" fmla="*/ 185033 w 194028"/>
                <a:gd name="connsiteY10" fmla="*/ 203987 h 275424"/>
                <a:gd name="connsiteX11" fmla="*/ 171698 w 194028"/>
                <a:gd name="connsiteY11" fmla="*/ 220179 h 275424"/>
                <a:gd name="connsiteX12" fmla="*/ 120263 w 194028"/>
                <a:gd name="connsiteY12" fmla="*/ 223989 h 275424"/>
                <a:gd name="connsiteX13" fmla="*/ 129788 w 194028"/>
                <a:gd name="connsiteY13" fmla="*/ 268757 h 275424"/>
                <a:gd name="connsiteX14" fmla="*/ 128835 w 194028"/>
                <a:gd name="connsiteY14" fmla="*/ 272567 h 275424"/>
                <a:gd name="connsiteX15" fmla="*/ 124073 w 194028"/>
                <a:gd name="connsiteY15" fmla="*/ 275424 h 275424"/>
                <a:gd name="connsiteX16" fmla="*/ 9773 w 194028"/>
                <a:gd name="connsiteY16" fmla="*/ 248754 h 275424"/>
                <a:gd name="connsiteX17" fmla="*/ 118358 w 194028"/>
                <a:gd name="connsiteY17" fmla="*/ 264947 h 275424"/>
                <a:gd name="connsiteX18" fmla="*/ 108833 w 194028"/>
                <a:gd name="connsiteY18" fmla="*/ 218274 h 275424"/>
                <a:gd name="connsiteX19" fmla="*/ 110738 w 194028"/>
                <a:gd name="connsiteY19" fmla="*/ 213512 h 275424"/>
                <a:gd name="connsiteX20" fmla="*/ 116453 w 194028"/>
                <a:gd name="connsiteY20" fmla="*/ 213512 h 275424"/>
                <a:gd name="connsiteX21" fmla="*/ 167888 w 194028"/>
                <a:gd name="connsiteY21" fmla="*/ 212559 h 275424"/>
                <a:gd name="connsiteX22" fmla="*/ 175508 w 194028"/>
                <a:gd name="connsiteY22" fmla="*/ 203987 h 275424"/>
                <a:gd name="connsiteX23" fmla="*/ 182175 w 194028"/>
                <a:gd name="connsiteY23" fmla="*/ 103974 h 275424"/>
                <a:gd name="connsiteX24" fmla="*/ 183128 w 194028"/>
                <a:gd name="connsiteY24" fmla="*/ 90639 h 275424"/>
                <a:gd name="connsiteX25" fmla="*/ 171698 w 194028"/>
                <a:gd name="connsiteY25" fmla="*/ 29679 h 275424"/>
                <a:gd name="connsiteX26" fmla="*/ 171698 w 194028"/>
                <a:gd name="connsiteY26" fmla="*/ 29679 h 275424"/>
                <a:gd name="connsiteX27" fmla="*/ 96450 w 194028"/>
                <a:gd name="connsiteY27" fmla="*/ 11582 h 275424"/>
                <a:gd name="connsiteX28" fmla="*/ 31680 w 194028"/>
                <a:gd name="connsiteY28" fmla="*/ 46824 h 275424"/>
                <a:gd name="connsiteX29" fmla="*/ 16440 w 194028"/>
                <a:gd name="connsiteY29" fmla="*/ 183032 h 275424"/>
                <a:gd name="connsiteX30" fmla="*/ 9773 w 194028"/>
                <a:gd name="connsiteY30" fmla="*/ 248754 h 27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028" h="275424">
                  <a:moveTo>
                    <a:pt x="124073" y="275424"/>
                  </a:moveTo>
                  <a:lnTo>
                    <a:pt x="124073" y="275424"/>
                  </a:lnTo>
                  <a:lnTo>
                    <a:pt x="4058" y="257327"/>
                  </a:lnTo>
                  <a:cubicBezTo>
                    <a:pt x="1200" y="257327"/>
                    <a:pt x="-705" y="254469"/>
                    <a:pt x="248" y="251612"/>
                  </a:cubicBezTo>
                  <a:lnTo>
                    <a:pt x="7868" y="182079"/>
                  </a:lnTo>
                  <a:cubicBezTo>
                    <a:pt x="7868" y="179222"/>
                    <a:pt x="248" y="84924"/>
                    <a:pt x="24060" y="41109"/>
                  </a:cubicBezTo>
                  <a:cubicBezTo>
                    <a:pt x="38348" y="14439"/>
                    <a:pt x="66923" y="-1753"/>
                    <a:pt x="97403" y="152"/>
                  </a:cubicBezTo>
                  <a:cubicBezTo>
                    <a:pt x="99308" y="152"/>
                    <a:pt x="157410" y="2057"/>
                    <a:pt x="178365" y="21107"/>
                  </a:cubicBezTo>
                  <a:cubicBezTo>
                    <a:pt x="197415" y="38252"/>
                    <a:pt x="194558" y="66827"/>
                    <a:pt x="192653" y="90639"/>
                  </a:cubicBezTo>
                  <a:cubicBezTo>
                    <a:pt x="192653" y="95402"/>
                    <a:pt x="191700" y="99212"/>
                    <a:pt x="191700" y="103022"/>
                  </a:cubicBezTo>
                  <a:cubicBezTo>
                    <a:pt x="189795" y="136359"/>
                    <a:pt x="187890" y="170649"/>
                    <a:pt x="185033" y="203987"/>
                  </a:cubicBezTo>
                  <a:cubicBezTo>
                    <a:pt x="184080" y="211607"/>
                    <a:pt x="179318" y="218274"/>
                    <a:pt x="171698" y="220179"/>
                  </a:cubicBezTo>
                  <a:cubicBezTo>
                    <a:pt x="155505" y="225894"/>
                    <a:pt x="137408" y="227799"/>
                    <a:pt x="120263" y="223989"/>
                  </a:cubicBezTo>
                  <a:lnTo>
                    <a:pt x="129788" y="268757"/>
                  </a:lnTo>
                  <a:cubicBezTo>
                    <a:pt x="129788" y="270662"/>
                    <a:pt x="129788" y="271614"/>
                    <a:pt x="128835" y="272567"/>
                  </a:cubicBezTo>
                  <a:cubicBezTo>
                    <a:pt x="126930" y="274472"/>
                    <a:pt x="125978" y="275424"/>
                    <a:pt x="124073" y="275424"/>
                  </a:cubicBezTo>
                  <a:close/>
                  <a:moveTo>
                    <a:pt x="9773" y="248754"/>
                  </a:moveTo>
                  <a:lnTo>
                    <a:pt x="118358" y="264947"/>
                  </a:lnTo>
                  <a:lnTo>
                    <a:pt x="108833" y="218274"/>
                  </a:lnTo>
                  <a:cubicBezTo>
                    <a:pt x="108833" y="216369"/>
                    <a:pt x="108833" y="214464"/>
                    <a:pt x="110738" y="213512"/>
                  </a:cubicBezTo>
                  <a:cubicBezTo>
                    <a:pt x="112643" y="212559"/>
                    <a:pt x="114548" y="212559"/>
                    <a:pt x="116453" y="213512"/>
                  </a:cubicBezTo>
                  <a:cubicBezTo>
                    <a:pt x="133598" y="218274"/>
                    <a:pt x="150743" y="218274"/>
                    <a:pt x="167888" y="212559"/>
                  </a:cubicBezTo>
                  <a:cubicBezTo>
                    <a:pt x="172650" y="210654"/>
                    <a:pt x="175508" y="207797"/>
                    <a:pt x="175508" y="203987"/>
                  </a:cubicBezTo>
                  <a:cubicBezTo>
                    <a:pt x="178365" y="170649"/>
                    <a:pt x="181223" y="137312"/>
                    <a:pt x="182175" y="103974"/>
                  </a:cubicBezTo>
                  <a:cubicBezTo>
                    <a:pt x="182175" y="100164"/>
                    <a:pt x="183128" y="95402"/>
                    <a:pt x="183128" y="90639"/>
                  </a:cubicBezTo>
                  <a:cubicBezTo>
                    <a:pt x="185033" y="69684"/>
                    <a:pt x="186938" y="42062"/>
                    <a:pt x="171698" y="29679"/>
                  </a:cubicBezTo>
                  <a:lnTo>
                    <a:pt x="171698" y="29679"/>
                  </a:lnTo>
                  <a:cubicBezTo>
                    <a:pt x="153600" y="13487"/>
                    <a:pt x="97403" y="11582"/>
                    <a:pt x="96450" y="11582"/>
                  </a:cubicBezTo>
                  <a:cubicBezTo>
                    <a:pt x="69780" y="9677"/>
                    <a:pt x="45015" y="23964"/>
                    <a:pt x="31680" y="46824"/>
                  </a:cubicBezTo>
                  <a:cubicBezTo>
                    <a:pt x="9773" y="87782"/>
                    <a:pt x="16440" y="182079"/>
                    <a:pt x="16440" y="183032"/>
                  </a:cubicBezTo>
                  <a:lnTo>
                    <a:pt x="9773" y="248754"/>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2" name="图形 457">
              <a:extLst>
                <a:ext uri="{FF2B5EF4-FFF2-40B4-BE49-F238E27FC236}">
                  <a16:creationId xmlns:a16="http://schemas.microsoft.com/office/drawing/2014/main" id="{C77C53BF-CA4D-4C2D-A06E-36D10EF9B0F6}"/>
                </a:ext>
              </a:extLst>
            </p:cNvPr>
            <p:cNvSpPr/>
            <p:nvPr/>
          </p:nvSpPr>
          <p:spPr>
            <a:xfrm>
              <a:off x="4794643" y="5595890"/>
              <a:ext cx="167639" cy="61326"/>
            </a:xfrm>
            <a:custGeom>
              <a:avLst/>
              <a:gdLst>
                <a:gd name="connsiteX0" fmla="*/ 0 w 167639"/>
                <a:gd name="connsiteY0" fmla="*/ 36195 h 61326"/>
                <a:gd name="connsiteX1" fmla="*/ 11430 w 167639"/>
                <a:gd name="connsiteY1" fmla="*/ 0 h 61326"/>
                <a:gd name="connsiteX2" fmla="*/ 159068 w 167639"/>
                <a:gd name="connsiteY2" fmla="*/ 14288 h 61326"/>
                <a:gd name="connsiteX3" fmla="*/ 167640 w 167639"/>
                <a:gd name="connsiteY3" fmla="*/ 47625 h 61326"/>
                <a:gd name="connsiteX4" fmla="*/ 0 w 167639"/>
                <a:gd name="connsiteY4" fmla="*/ 36195 h 6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61326">
                  <a:moveTo>
                    <a:pt x="0" y="36195"/>
                  </a:moveTo>
                  <a:lnTo>
                    <a:pt x="11430" y="0"/>
                  </a:lnTo>
                  <a:lnTo>
                    <a:pt x="159068" y="14288"/>
                  </a:lnTo>
                  <a:lnTo>
                    <a:pt x="167640" y="47625"/>
                  </a:lnTo>
                  <a:cubicBezTo>
                    <a:pt x="113348" y="69532"/>
                    <a:pt x="51435" y="64770"/>
                    <a:pt x="0" y="36195"/>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3" name="图形 457">
              <a:extLst>
                <a:ext uri="{FF2B5EF4-FFF2-40B4-BE49-F238E27FC236}">
                  <a16:creationId xmlns:a16="http://schemas.microsoft.com/office/drawing/2014/main" id="{82EFCA51-D778-414B-A6DD-7598784BB3AF}"/>
                </a:ext>
              </a:extLst>
            </p:cNvPr>
            <p:cNvSpPr/>
            <p:nvPr/>
          </p:nvSpPr>
          <p:spPr>
            <a:xfrm>
              <a:off x="4790460" y="5591127"/>
              <a:ext cx="175887" cy="71437"/>
            </a:xfrm>
            <a:custGeom>
              <a:avLst/>
              <a:gdLst>
                <a:gd name="connsiteX0" fmla="*/ 101339 w 175887"/>
                <a:gd name="connsiteY0" fmla="*/ 71438 h 71437"/>
                <a:gd name="connsiteX1" fmla="*/ 2279 w 175887"/>
                <a:gd name="connsiteY1" fmla="*/ 45720 h 71437"/>
                <a:gd name="connsiteX2" fmla="*/ 374 w 175887"/>
                <a:gd name="connsiteY2" fmla="*/ 40005 h 71437"/>
                <a:gd name="connsiteX3" fmla="*/ 10851 w 175887"/>
                <a:gd name="connsiteY3" fmla="*/ 3810 h 71437"/>
                <a:gd name="connsiteX4" fmla="*/ 15614 w 175887"/>
                <a:gd name="connsiteY4" fmla="*/ 0 h 71437"/>
                <a:gd name="connsiteX5" fmla="*/ 163251 w 175887"/>
                <a:gd name="connsiteY5" fmla="*/ 14288 h 71437"/>
                <a:gd name="connsiteX6" fmla="*/ 167061 w 175887"/>
                <a:gd name="connsiteY6" fmla="*/ 18097 h 71437"/>
                <a:gd name="connsiteX7" fmla="*/ 175634 w 175887"/>
                <a:gd name="connsiteY7" fmla="*/ 51435 h 71437"/>
                <a:gd name="connsiteX8" fmla="*/ 172776 w 175887"/>
                <a:gd name="connsiteY8" fmla="*/ 57150 h 71437"/>
                <a:gd name="connsiteX9" fmla="*/ 101339 w 175887"/>
                <a:gd name="connsiteY9" fmla="*/ 71438 h 71437"/>
                <a:gd name="connsiteX10" fmla="*/ 10851 w 175887"/>
                <a:gd name="connsiteY10" fmla="*/ 39052 h 71437"/>
                <a:gd name="connsiteX11" fmla="*/ 166109 w 175887"/>
                <a:gd name="connsiteY11" fmla="*/ 49530 h 71437"/>
                <a:gd name="connsiteX12" fmla="*/ 160394 w 175887"/>
                <a:gd name="connsiteY12" fmla="*/ 23813 h 71437"/>
                <a:gd name="connsiteX13" fmla="*/ 20376 w 175887"/>
                <a:gd name="connsiteY13" fmla="*/ 10477 h 71437"/>
                <a:gd name="connsiteX14" fmla="*/ 10851 w 175887"/>
                <a:gd name="connsiteY14" fmla="*/ 3905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887" h="71437">
                  <a:moveTo>
                    <a:pt x="101339" y="71438"/>
                  </a:moveTo>
                  <a:cubicBezTo>
                    <a:pt x="67049" y="71438"/>
                    <a:pt x="32759" y="62865"/>
                    <a:pt x="2279" y="45720"/>
                  </a:cubicBezTo>
                  <a:cubicBezTo>
                    <a:pt x="374" y="44767"/>
                    <a:pt x="-579" y="41910"/>
                    <a:pt x="374" y="40005"/>
                  </a:cubicBezTo>
                  <a:lnTo>
                    <a:pt x="10851" y="3810"/>
                  </a:lnTo>
                  <a:cubicBezTo>
                    <a:pt x="11804" y="1905"/>
                    <a:pt x="13709" y="0"/>
                    <a:pt x="15614" y="0"/>
                  </a:cubicBezTo>
                  <a:lnTo>
                    <a:pt x="163251" y="14288"/>
                  </a:lnTo>
                  <a:cubicBezTo>
                    <a:pt x="165156" y="14288"/>
                    <a:pt x="167061" y="16192"/>
                    <a:pt x="167061" y="18097"/>
                  </a:cubicBezTo>
                  <a:lnTo>
                    <a:pt x="175634" y="51435"/>
                  </a:lnTo>
                  <a:cubicBezTo>
                    <a:pt x="176586" y="53340"/>
                    <a:pt x="174681" y="56198"/>
                    <a:pt x="172776" y="57150"/>
                  </a:cubicBezTo>
                  <a:cubicBezTo>
                    <a:pt x="150869" y="66675"/>
                    <a:pt x="126104" y="71438"/>
                    <a:pt x="101339" y="71438"/>
                  </a:cubicBezTo>
                  <a:close/>
                  <a:moveTo>
                    <a:pt x="10851" y="39052"/>
                  </a:moveTo>
                  <a:cubicBezTo>
                    <a:pt x="59429" y="63817"/>
                    <a:pt x="115626" y="67627"/>
                    <a:pt x="166109" y="49530"/>
                  </a:cubicBezTo>
                  <a:lnTo>
                    <a:pt x="160394" y="23813"/>
                  </a:lnTo>
                  <a:lnTo>
                    <a:pt x="20376" y="10477"/>
                  </a:lnTo>
                  <a:lnTo>
                    <a:pt x="10851" y="39052"/>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4" name="图形 457">
              <a:extLst>
                <a:ext uri="{FF2B5EF4-FFF2-40B4-BE49-F238E27FC236}">
                  <a16:creationId xmlns:a16="http://schemas.microsoft.com/office/drawing/2014/main" id="{C9BC7881-4BB3-4008-A776-453CF77FD6DB}"/>
                </a:ext>
              </a:extLst>
            </p:cNvPr>
            <p:cNvSpPr/>
            <p:nvPr/>
          </p:nvSpPr>
          <p:spPr>
            <a:xfrm>
              <a:off x="4582141" y="5276313"/>
              <a:ext cx="434752" cy="545258"/>
            </a:xfrm>
            <a:custGeom>
              <a:avLst/>
              <a:gdLst>
                <a:gd name="connsiteX0" fmla="*/ 284893 w 434752"/>
                <a:gd name="connsiteY0" fmla="*/ 279571 h 545258"/>
                <a:gd name="connsiteX1" fmla="*/ 293465 w 434752"/>
                <a:gd name="connsiteY1" fmla="*/ 496741 h 545258"/>
                <a:gd name="connsiteX2" fmla="*/ 108680 w 434752"/>
                <a:gd name="connsiteY2" fmla="*/ 543414 h 545258"/>
                <a:gd name="connsiteX3" fmla="*/ 12478 w 434752"/>
                <a:gd name="connsiteY3" fmla="*/ 389109 h 545258"/>
                <a:gd name="connsiteX4" fmla="*/ 86773 w 434752"/>
                <a:gd name="connsiteY4" fmla="*/ 276714 h 545258"/>
                <a:gd name="connsiteX5" fmla="*/ 142970 w 434752"/>
                <a:gd name="connsiteY5" fmla="*/ 172891 h 545258"/>
                <a:gd name="connsiteX6" fmla="*/ 182023 w 434752"/>
                <a:gd name="connsiteY6" fmla="*/ 75736 h 545258"/>
                <a:gd name="connsiteX7" fmla="*/ 358235 w 434752"/>
                <a:gd name="connsiteY7" fmla="*/ 7156 h 545258"/>
                <a:gd name="connsiteX8" fmla="*/ 432530 w 434752"/>
                <a:gd name="connsiteY8" fmla="*/ 91929 h 545258"/>
                <a:gd name="connsiteX9" fmla="*/ 407765 w 434752"/>
                <a:gd name="connsiteY9" fmla="*/ 111931 h 545258"/>
                <a:gd name="connsiteX10" fmla="*/ 378238 w 434752"/>
                <a:gd name="connsiteY10" fmla="*/ 151936 h 545258"/>
                <a:gd name="connsiteX11" fmla="*/ 330613 w 434752"/>
                <a:gd name="connsiteY11" fmla="*/ 183369 h 545258"/>
                <a:gd name="connsiteX12" fmla="*/ 302038 w 434752"/>
                <a:gd name="connsiteY12" fmla="*/ 209086 h 545258"/>
                <a:gd name="connsiteX13" fmla="*/ 287750 w 434752"/>
                <a:gd name="connsiteY13" fmla="*/ 256711 h 545258"/>
                <a:gd name="connsiteX14" fmla="*/ 284893 w 434752"/>
                <a:gd name="connsiteY14" fmla="*/ 279571 h 54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52" h="545258">
                  <a:moveTo>
                    <a:pt x="284893" y="279571"/>
                  </a:moveTo>
                  <a:cubicBezTo>
                    <a:pt x="284893" y="336721"/>
                    <a:pt x="342043" y="451974"/>
                    <a:pt x="293465" y="496741"/>
                  </a:cubicBezTo>
                  <a:cubicBezTo>
                    <a:pt x="247745" y="539604"/>
                    <a:pt x="167735" y="550081"/>
                    <a:pt x="108680" y="543414"/>
                  </a:cubicBezTo>
                  <a:cubicBezTo>
                    <a:pt x="22003" y="533889"/>
                    <a:pt x="-23717" y="473881"/>
                    <a:pt x="12478" y="389109"/>
                  </a:cubicBezTo>
                  <a:cubicBezTo>
                    <a:pt x="29623" y="348151"/>
                    <a:pt x="61055" y="313861"/>
                    <a:pt x="86773" y="276714"/>
                  </a:cubicBezTo>
                  <a:cubicBezTo>
                    <a:pt x="109633" y="244329"/>
                    <a:pt x="128683" y="209086"/>
                    <a:pt x="142970" y="172891"/>
                  </a:cubicBezTo>
                  <a:cubicBezTo>
                    <a:pt x="155353" y="141459"/>
                    <a:pt x="164878" y="105264"/>
                    <a:pt x="182023" y="75736"/>
                  </a:cubicBezTo>
                  <a:cubicBezTo>
                    <a:pt x="220123" y="11919"/>
                    <a:pt x="287750" y="-13799"/>
                    <a:pt x="358235" y="7156"/>
                  </a:cubicBezTo>
                  <a:cubicBezTo>
                    <a:pt x="388715" y="15729"/>
                    <a:pt x="446818" y="52876"/>
                    <a:pt x="432530" y="91929"/>
                  </a:cubicBezTo>
                  <a:cubicBezTo>
                    <a:pt x="428720" y="101454"/>
                    <a:pt x="417290" y="115741"/>
                    <a:pt x="407765" y="111931"/>
                  </a:cubicBezTo>
                  <a:cubicBezTo>
                    <a:pt x="404908" y="130981"/>
                    <a:pt x="392525" y="139554"/>
                    <a:pt x="378238" y="151936"/>
                  </a:cubicBezTo>
                  <a:cubicBezTo>
                    <a:pt x="362998" y="163366"/>
                    <a:pt x="346805" y="173844"/>
                    <a:pt x="330613" y="183369"/>
                  </a:cubicBezTo>
                  <a:cubicBezTo>
                    <a:pt x="319183" y="190036"/>
                    <a:pt x="309658" y="198609"/>
                    <a:pt x="302038" y="209086"/>
                  </a:cubicBezTo>
                  <a:cubicBezTo>
                    <a:pt x="293465" y="223374"/>
                    <a:pt x="288703" y="239566"/>
                    <a:pt x="287750" y="256711"/>
                  </a:cubicBezTo>
                  <a:cubicBezTo>
                    <a:pt x="284893" y="264331"/>
                    <a:pt x="284893" y="271951"/>
                    <a:pt x="284893" y="279571"/>
                  </a:cubicBezTo>
                  <a:close/>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5" name="图形 457">
              <a:extLst>
                <a:ext uri="{FF2B5EF4-FFF2-40B4-BE49-F238E27FC236}">
                  <a16:creationId xmlns:a16="http://schemas.microsoft.com/office/drawing/2014/main" id="{C68B42B1-AD12-451A-B171-5C5C8D58EE6B}"/>
                </a:ext>
              </a:extLst>
            </p:cNvPr>
            <p:cNvSpPr/>
            <p:nvPr/>
          </p:nvSpPr>
          <p:spPr>
            <a:xfrm>
              <a:off x="4575685" y="5271026"/>
              <a:ext cx="444129" cy="555368"/>
            </a:xfrm>
            <a:custGeom>
              <a:avLst/>
              <a:gdLst>
                <a:gd name="connsiteX0" fmla="*/ 146568 w 444129"/>
                <a:gd name="connsiteY0" fmla="*/ 555368 h 555368"/>
                <a:gd name="connsiteX1" fmla="*/ 114183 w 444129"/>
                <a:gd name="connsiteY1" fmla="*/ 553463 h 555368"/>
                <a:gd name="connsiteX2" fmla="*/ 13218 w 444129"/>
                <a:gd name="connsiteY2" fmla="*/ 498218 h 555368"/>
                <a:gd name="connsiteX3" fmla="*/ 13218 w 444129"/>
                <a:gd name="connsiteY3" fmla="*/ 391538 h 555368"/>
                <a:gd name="connsiteX4" fmla="*/ 65606 w 444129"/>
                <a:gd name="connsiteY4" fmla="*/ 307718 h 555368"/>
                <a:gd name="connsiteX5" fmla="*/ 87513 w 444129"/>
                <a:gd name="connsiteY5" fmla="*/ 278191 h 555368"/>
                <a:gd name="connsiteX6" fmla="*/ 143711 w 444129"/>
                <a:gd name="connsiteY6" fmla="*/ 175321 h 555368"/>
                <a:gd name="connsiteX7" fmla="*/ 155141 w 444129"/>
                <a:gd name="connsiteY7" fmla="*/ 142936 h 555368"/>
                <a:gd name="connsiteX8" fmla="*/ 182763 w 444129"/>
                <a:gd name="connsiteY8" fmla="*/ 78166 h 555368"/>
                <a:gd name="connsiteX9" fmla="*/ 364691 w 444129"/>
                <a:gd name="connsiteY9" fmla="*/ 7681 h 555368"/>
                <a:gd name="connsiteX10" fmla="*/ 438986 w 444129"/>
                <a:gd name="connsiteY10" fmla="*/ 63878 h 555368"/>
                <a:gd name="connsiteX11" fmla="*/ 441843 w 444129"/>
                <a:gd name="connsiteY11" fmla="*/ 99121 h 555368"/>
                <a:gd name="connsiteX12" fmla="*/ 422793 w 444129"/>
                <a:gd name="connsiteY12" fmla="*/ 121981 h 555368"/>
                <a:gd name="connsiteX13" fmla="*/ 417078 w 444129"/>
                <a:gd name="connsiteY13" fmla="*/ 123886 h 555368"/>
                <a:gd name="connsiteX14" fmla="*/ 388503 w 444129"/>
                <a:gd name="connsiteY14" fmla="*/ 160081 h 555368"/>
                <a:gd name="connsiteX15" fmla="*/ 386598 w 444129"/>
                <a:gd name="connsiteY15" fmla="*/ 161986 h 555368"/>
                <a:gd name="connsiteX16" fmla="*/ 355166 w 444129"/>
                <a:gd name="connsiteY16" fmla="*/ 182941 h 555368"/>
                <a:gd name="connsiteX17" fmla="*/ 338973 w 444129"/>
                <a:gd name="connsiteY17" fmla="*/ 192466 h 555368"/>
                <a:gd name="connsiteX18" fmla="*/ 311351 w 444129"/>
                <a:gd name="connsiteY18" fmla="*/ 218183 h 555368"/>
                <a:gd name="connsiteX19" fmla="*/ 298016 w 444129"/>
                <a:gd name="connsiteY19" fmla="*/ 262951 h 555368"/>
                <a:gd name="connsiteX20" fmla="*/ 297063 w 444129"/>
                <a:gd name="connsiteY20" fmla="*/ 284858 h 555368"/>
                <a:gd name="connsiteX21" fmla="*/ 297063 w 444129"/>
                <a:gd name="connsiteY21" fmla="*/ 284858 h 555368"/>
                <a:gd name="connsiteX22" fmla="*/ 309446 w 444129"/>
                <a:gd name="connsiteY22" fmla="*/ 353438 h 555368"/>
                <a:gd name="connsiteX23" fmla="*/ 303731 w 444129"/>
                <a:gd name="connsiteY23" fmla="*/ 505838 h 555368"/>
                <a:gd name="connsiteX24" fmla="*/ 146568 w 444129"/>
                <a:gd name="connsiteY24" fmla="*/ 555368 h 555368"/>
                <a:gd name="connsiteX25" fmla="*/ 316113 w 444129"/>
                <a:gd name="connsiteY25" fmla="*/ 10538 h 555368"/>
                <a:gd name="connsiteX26" fmla="*/ 191336 w 444129"/>
                <a:gd name="connsiteY26" fmla="*/ 83881 h 555368"/>
                <a:gd name="connsiteX27" fmla="*/ 164666 w 444129"/>
                <a:gd name="connsiteY27" fmla="*/ 146746 h 555368"/>
                <a:gd name="connsiteX28" fmla="*/ 152283 w 444129"/>
                <a:gd name="connsiteY28" fmla="*/ 179131 h 555368"/>
                <a:gd name="connsiteX29" fmla="*/ 95133 w 444129"/>
                <a:gd name="connsiteY29" fmla="*/ 283906 h 555368"/>
                <a:gd name="connsiteX30" fmla="*/ 73226 w 444129"/>
                <a:gd name="connsiteY30" fmla="*/ 313433 h 555368"/>
                <a:gd name="connsiteX31" fmla="*/ 21791 w 444129"/>
                <a:gd name="connsiteY31" fmla="*/ 395348 h 555368"/>
                <a:gd name="connsiteX32" fmla="*/ 21791 w 444129"/>
                <a:gd name="connsiteY32" fmla="*/ 492503 h 555368"/>
                <a:gd name="connsiteX33" fmla="*/ 115136 w 444129"/>
                <a:gd name="connsiteY33" fmla="*/ 542986 h 555368"/>
                <a:gd name="connsiteX34" fmla="*/ 297063 w 444129"/>
                <a:gd name="connsiteY34" fmla="*/ 497266 h 555368"/>
                <a:gd name="connsiteX35" fmla="*/ 299921 w 444129"/>
                <a:gd name="connsiteY35" fmla="*/ 354391 h 555368"/>
                <a:gd name="connsiteX36" fmla="*/ 287538 w 444129"/>
                <a:gd name="connsiteY36" fmla="*/ 283906 h 555368"/>
                <a:gd name="connsiteX37" fmla="*/ 287538 w 444129"/>
                <a:gd name="connsiteY37" fmla="*/ 283906 h 555368"/>
                <a:gd name="connsiteX38" fmla="*/ 288491 w 444129"/>
                <a:gd name="connsiteY38" fmla="*/ 261046 h 555368"/>
                <a:gd name="connsiteX39" fmla="*/ 303731 w 444129"/>
                <a:gd name="connsiteY39" fmla="*/ 211516 h 555368"/>
                <a:gd name="connsiteX40" fmla="*/ 334211 w 444129"/>
                <a:gd name="connsiteY40" fmla="*/ 183893 h 555368"/>
                <a:gd name="connsiteX41" fmla="*/ 350403 w 444129"/>
                <a:gd name="connsiteY41" fmla="*/ 173416 h 555368"/>
                <a:gd name="connsiteX42" fmla="*/ 380883 w 444129"/>
                <a:gd name="connsiteY42" fmla="*/ 152461 h 555368"/>
                <a:gd name="connsiteX43" fmla="*/ 382788 w 444129"/>
                <a:gd name="connsiteY43" fmla="*/ 150556 h 555368"/>
                <a:gd name="connsiteX44" fmla="*/ 408506 w 444129"/>
                <a:gd name="connsiteY44" fmla="*/ 115313 h 555368"/>
                <a:gd name="connsiteX45" fmla="*/ 414221 w 444129"/>
                <a:gd name="connsiteY45" fmla="*/ 111503 h 555368"/>
                <a:gd name="connsiteX46" fmla="*/ 415173 w 444129"/>
                <a:gd name="connsiteY46" fmla="*/ 111503 h 555368"/>
                <a:gd name="connsiteX47" fmla="*/ 418983 w 444129"/>
                <a:gd name="connsiteY47" fmla="*/ 111503 h 555368"/>
                <a:gd name="connsiteX48" fmla="*/ 433271 w 444129"/>
                <a:gd name="connsiteY48" fmla="*/ 94358 h 555368"/>
                <a:gd name="connsiteX49" fmla="*/ 430413 w 444129"/>
                <a:gd name="connsiteY49" fmla="*/ 66736 h 555368"/>
                <a:gd name="connsiteX50" fmla="*/ 361833 w 444129"/>
                <a:gd name="connsiteY50" fmla="*/ 16253 h 555368"/>
                <a:gd name="connsiteX51" fmla="*/ 316113 w 444129"/>
                <a:gd name="connsiteY51" fmla="*/ 10538 h 55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4129" h="555368">
                  <a:moveTo>
                    <a:pt x="146568" y="555368"/>
                  </a:moveTo>
                  <a:cubicBezTo>
                    <a:pt x="136091" y="555368"/>
                    <a:pt x="124661" y="554416"/>
                    <a:pt x="114183" y="553463"/>
                  </a:cubicBezTo>
                  <a:cubicBezTo>
                    <a:pt x="67511" y="548701"/>
                    <a:pt x="31316" y="528698"/>
                    <a:pt x="13218" y="498218"/>
                  </a:cubicBezTo>
                  <a:cubicBezTo>
                    <a:pt x="-4879" y="467738"/>
                    <a:pt x="-3927" y="432496"/>
                    <a:pt x="13218" y="391538"/>
                  </a:cubicBezTo>
                  <a:cubicBezTo>
                    <a:pt x="27506" y="362011"/>
                    <a:pt x="44651" y="333436"/>
                    <a:pt x="65606" y="307718"/>
                  </a:cubicBezTo>
                  <a:cubicBezTo>
                    <a:pt x="73226" y="298193"/>
                    <a:pt x="79893" y="288668"/>
                    <a:pt x="87513" y="278191"/>
                  </a:cubicBezTo>
                  <a:cubicBezTo>
                    <a:pt x="109421" y="245806"/>
                    <a:pt x="128471" y="211516"/>
                    <a:pt x="143711" y="175321"/>
                  </a:cubicBezTo>
                  <a:cubicBezTo>
                    <a:pt x="147521" y="164843"/>
                    <a:pt x="151331" y="154366"/>
                    <a:pt x="155141" y="142936"/>
                  </a:cubicBezTo>
                  <a:cubicBezTo>
                    <a:pt x="162761" y="120076"/>
                    <a:pt x="171333" y="99121"/>
                    <a:pt x="182763" y="78166"/>
                  </a:cubicBezTo>
                  <a:cubicBezTo>
                    <a:pt x="218958" y="14348"/>
                    <a:pt x="295158" y="-15179"/>
                    <a:pt x="364691" y="7681"/>
                  </a:cubicBezTo>
                  <a:cubicBezTo>
                    <a:pt x="387551" y="14348"/>
                    <a:pt x="425651" y="36256"/>
                    <a:pt x="438986" y="63878"/>
                  </a:cubicBezTo>
                  <a:cubicBezTo>
                    <a:pt x="444701" y="74356"/>
                    <a:pt x="445653" y="87691"/>
                    <a:pt x="441843" y="99121"/>
                  </a:cubicBezTo>
                  <a:cubicBezTo>
                    <a:pt x="438033" y="108646"/>
                    <a:pt x="431366" y="117218"/>
                    <a:pt x="422793" y="121981"/>
                  </a:cubicBezTo>
                  <a:cubicBezTo>
                    <a:pt x="420888" y="122933"/>
                    <a:pt x="418983" y="122933"/>
                    <a:pt x="417078" y="123886"/>
                  </a:cubicBezTo>
                  <a:cubicBezTo>
                    <a:pt x="413268" y="140078"/>
                    <a:pt x="401838" y="149603"/>
                    <a:pt x="388503" y="160081"/>
                  </a:cubicBezTo>
                  <a:lnTo>
                    <a:pt x="386598" y="161986"/>
                  </a:lnTo>
                  <a:cubicBezTo>
                    <a:pt x="376121" y="169606"/>
                    <a:pt x="365643" y="177226"/>
                    <a:pt x="355166" y="182941"/>
                  </a:cubicBezTo>
                  <a:cubicBezTo>
                    <a:pt x="349451" y="185798"/>
                    <a:pt x="344688" y="189608"/>
                    <a:pt x="338973" y="192466"/>
                  </a:cubicBezTo>
                  <a:cubicBezTo>
                    <a:pt x="328496" y="199133"/>
                    <a:pt x="318971" y="207706"/>
                    <a:pt x="311351" y="218183"/>
                  </a:cubicBezTo>
                  <a:cubicBezTo>
                    <a:pt x="303731" y="231518"/>
                    <a:pt x="298968" y="247711"/>
                    <a:pt x="298016" y="262951"/>
                  </a:cubicBezTo>
                  <a:cubicBezTo>
                    <a:pt x="297063" y="270571"/>
                    <a:pt x="297063" y="277238"/>
                    <a:pt x="297063" y="284858"/>
                  </a:cubicBezTo>
                  <a:lnTo>
                    <a:pt x="297063" y="284858"/>
                  </a:lnTo>
                  <a:cubicBezTo>
                    <a:pt x="298968" y="307718"/>
                    <a:pt x="302778" y="330578"/>
                    <a:pt x="309446" y="353438"/>
                  </a:cubicBezTo>
                  <a:cubicBezTo>
                    <a:pt x="323733" y="409636"/>
                    <a:pt x="338021" y="473453"/>
                    <a:pt x="303731" y="505838"/>
                  </a:cubicBezTo>
                  <a:cubicBezTo>
                    <a:pt x="262773" y="542986"/>
                    <a:pt x="198956" y="555368"/>
                    <a:pt x="146568" y="555368"/>
                  </a:cubicBezTo>
                  <a:close/>
                  <a:moveTo>
                    <a:pt x="316113" y="10538"/>
                  </a:moveTo>
                  <a:cubicBezTo>
                    <a:pt x="264678" y="10538"/>
                    <a:pt x="217053" y="38161"/>
                    <a:pt x="191336" y="83881"/>
                  </a:cubicBezTo>
                  <a:cubicBezTo>
                    <a:pt x="179906" y="103883"/>
                    <a:pt x="171333" y="124838"/>
                    <a:pt x="164666" y="146746"/>
                  </a:cubicBezTo>
                  <a:cubicBezTo>
                    <a:pt x="160856" y="157223"/>
                    <a:pt x="157046" y="169606"/>
                    <a:pt x="152283" y="179131"/>
                  </a:cubicBezTo>
                  <a:cubicBezTo>
                    <a:pt x="137043" y="216278"/>
                    <a:pt x="117993" y="251521"/>
                    <a:pt x="95133" y="283906"/>
                  </a:cubicBezTo>
                  <a:cubicBezTo>
                    <a:pt x="88466" y="293431"/>
                    <a:pt x="80846" y="303908"/>
                    <a:pt x="73226" y="313433"/>
                  </a:cubicBezTo>
                  <a:cubicBezTo>
                    <a:pt x="53223" y="338198"/>
                    <a:pt x="35126" y="365821"/>
                    <a:pt x="21791" y="395348"/>
                  </a:cubicBezTo>
                  <a:cubicBezTo>
                    <a:pt x="6551" y="432496"/>
                    <a:pt x="5598" y="466786"/>
                    <a:pt x="21791" y="492503"/>
                  </a:cubicBezTo>
                  <a:cubicBezTo>
                    <a:pt x="37983" y="520126"/>
                    <a:pt x="71321" y="538223"/>
                    <a:pt x="115136" y="542986"/>
                  </a:cubicBezTo>
                  <a:cubicBezTo>
                    <a:pt x="169428" y="548701"/>
                    <a:pt x="249438" y="540128"/>
                    <a:pt x="297063" y="497266"/>
                  </a:cubicBezTo>
                  <a:cubicBezTo>
                    <a:pt x="328496" y="468691"/>
                    <a:pt x="313256" y="407731"/>
                    <a:pt x="299921" y="354391"/>
                  </a:cubicBezTo>
                  <a:cubicBezTo>
                    <a:pt x="293253" y="331531"/>
                    <a:pt x="288491" y="307718"/>
                    <a:pt x="287538" y="283906"/>
                  </a:cubicBezTo>
                  <a:lnTo>
                    <a:pt x="287538" y="283906"/>
                  </a:lnTo>
                  <a:cubicBezTo>
                    <a:pt x="287538" y="276286"/>
                    <a:pt x="287538" y="268666"/>
                    <a:pt x="288491" y="261046"/>
                  </a:cubicBezTo>
                  <a:cubicBezTo>
                    <a:pt x="289443" y="243901"/>
                    <a:pt x="294206" y="226756"/>
                    <a:pt x="303731" y="211516"/>
                  </a:cubicBezTo>
                  <a:cubicBezTo>
                    <a:pt x="312303" y="200086"/>
                    <a:pt x="321828" y="191513"/>
                    <a:pt x="334211" y="183893"/>
                  </a:cubicBezTo>
                  <a:cubicBezTo>
                    <a:pt x="339926" y="180083"/>
                    <a:pt x="344688" y="177226"/>
                    <a:pt x="350403" y="173416"/>
                  </a:cubicBezTo>
                  <a:cubicBezTo>
                    <a:pt x="360881" y="167701"/>
                    <a:pt x="371358" y="160081"/>
                    <a:pt x="380883" y="152461"/>
                  </a:cubicBezTo>
                  <a:lnTo>
                    <a:pt x="382788" y="150556"/>
                  </a:lnTo>
                  <a:cubicBezTo>
                    <a:pt x="396123" y="139126"/>
                    <a:pt x="406601" y="131506"/>
                    <a:pt x="408506" y="115313"/>
                  </a:cubicBezTo>
                  <a:cubicBezTo>
                    <a:pt x="408506" y="112456"/>
                    <a:pt x="411363" y="110551"/>
                    <a:pt x="414221" y="111503"/>
                  </a:cubicBezTo>
                  <a:cubicBezTo>
                    <a:pt x="414221" y="111503"/>
                    <a:pt x="415173" y="111503"/>
                    <a:pt x="415173" y="111503"/>
                  </a:cubicBezTo>
                  <a:cubicBezTo>
                    <a:pt x="416126" y="112456"/>
                    <a:pt x="418031" y="112456"/>
                    <a:pt x="418983" y="111503"/>
                  </a:cubicBezTo>
                  <a:cubicBezTo>
                    <a:pt x="425651" y="107693"/>
                    <a:pt x="430413" y="101978"/>
                    <a:pt x="433271" y="94358"/>
                  </a:cubicBezTo>
                  <a:cubicBezTo>
                    <a:pt x="436128" y="84833"/>
                    <a:pt x="435176" y="75308"/>
                    <a:pt x="430413" y="66736"/>
                  </a:cubicBezTo>
                  <a:cubicBezTo>
                    <a:pt x="418031" y="41971"/>
                    <a:pt x="381836" y="21968"/>
                    <a:pt x="361833" y="16253"/>
                  </a:cubicBezTo>
                  <a:cubicBezTo>
                    <a:pt x="347546" y="13396"/>
                    <a:pt x="331353" y="10538"/>
                    <a:pt x="316113" y="10538"/>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6" name="图形 457">
              <a:extLst>
                <a:ext uri="{FF2B5EF4-FFF2-40B4-BE49-F238E27FC236}">
                  <a16:creationId xmlns:a16="http://schemas.microsoft.com/office/drawing/2014/main" id="{C84A227F-A511-4594-8682-5FA7059D04D1}"/>
                </a:ext>
              </a:extLst>
            </p:cNvPr>
            <p:cNvSpPr/>
            <p:nvPr/>
          </p:nvSpPr>
          <p:spPr>
            <a:xfrm>
              <a:off x="4954664" y="5530167"/>
              <a:ext cx="39052" cy="16576"/>
            </a:xfrm>
            <a:custGeom>
              <a:avLst/>
              <a:gdLst>
                <a:gd name="connsiteX0" fmla="*/ 39052 w 39052"/>
                <a:gd name="connsiteY0" fmla="*/ 12382 h 16576"/>
                <a:gd name="connsiteX1" fmla="*/ 0 w 39052"/>
                <a:gd name="connsiteY1" fmla="*/ 0 h 16576"/>
              </a:gdLst>
              <a:ahLst/>
              <a:cxnLst>
                <a:cxn ang="0">
                  <a:pos x="connsiteX0" y="connsiteY0"/>
                </a:cxn>
                <a:cxn ang="0">
                  <a:pos x="connsiteX1" y="connsiteY1"/>
                </a:cxn>
              </a:cxnLst>
              <a:rect l="l" t="t" r="r" b="b"/>
              <a:pathLst>
                <a:path w="39052" h="16576">
                  <a:moveTo>
                    <a:pt x="39052" y="12382"/>
                  </a:moveTo>
                  <a:cubicBezTo>
                    <a:pt x="39052" y="12382"/>
                    <a:pt x="12382" y="27623"/>
                    <a:pt x="0" y="0"/>
                  </a:cubicBez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7" name="图形 457">
              <a:extLst>
                <a:ext uri="{FF2B5EF4-FFF2-40B4-BE49-F238E27FC236}">
                  <a16:creationId xmlns:a16="http://schemas.microsoft.com/office/drawing/2014/main" id="{9FCEE397-8888-4013-8D3F-AD5E9975F13E}"/>
                </a:ext>
              </a:extLst>
            </p:cNvPr>
            <p:cNvSpPr/>
            <p:nvPr/>
          </p:nvSpPr>
          <p:spPr>
            <a:xfrm>
              <a:off x="4949527" y="5525983"/>
              <a:ext cx="48568" cy="26091"/>
            </a:xfrm>
            <a:custGeom>
              <a:avLst/>
              <a:gdLst>
                <a:gd name="connsiteX0" fmla="*/ 27996 w 48568"/>
                <a:gd name="connsiteY0" fmla="*/ 26091 h 26091"/>
                <a:gd name="connsiteX1" fmla="*/ 19424 w 48568"/>
                <a:gd name="connsiteY1" fmla="*/ 25139 h 26091"/>
                <a:gd name="connsiteX2" fmla="*/ 374 w 48568"/>
                <a:gd name="connsiteY2" fmla="*/ 7041 h 26091"/>
                <a:gd name="connsiteX3" fmla="*/ 2279 w 48568"/>
                <a:gd name="connsiteY3" fmla="*/ 374 h 26091"/>
                <a:gd name="connsiteX4" fmla="*/ 8946 w 48568"/>
                <a:gd name="connsiteY4" fmla="*/ 2279 h 26091"/>
                <a:gd name="connsiteX5" fmla="*/ 8946 w 48568"/>
                <a:gd name="connsiteY5" fmla="*/ 2279 h 26091"/>
                <a:gd name="connsiteX6" fmla="*/ 21329 w 48568"/>
                <a:gd name="connsiteY6" fmla="*/ 14661 h 26091"/>
                <a:gd name="connsiteX7" fmla="*/ 41331 w 48568"/>
                <a:gd name="connsiteY7" fmla="*/ 11804 h 26091"/>
                <a:gd name="connsiteX8" fmla="*/ 47999 w 48568"/>
                <a:gd name="connsiteY8" fmla="*/ 13709 h 26091"/>
                <a:gd name="connsiteX9" fmla="*/ 47999 w 48568"/>
                <a:gd name="connsiteY9" fmla="*/ 13709 h 26091"/>
                <a:gd name="connsiteX10" fmla="*/ 46094 w 48568"/>
                <a:gd name="connsiteY10" fmla="*/ 20376 h 26091"/>
                <a:gd name="connsiteX11" fmla="*/ 46094 w 48568"/>
                <a:gd name="connsiteY11" fmla="*/ 20376 h 26091"/>
                <a:gd name="connsiteX12" fmla="*/ 27996 w 48568"/>
                <a:gd name="connsiteY12" fmla="*/ 26091 h 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568" h="26091">
                  <a:moveTo>
                    <a:pt x="27996" y="26091"/>
                  </a:moveTo>
                  <a:cubicBezTo>
                    <a:pt x="25139" y="26091"/>
                    <a:pt x="22281" y="26091"/>
                    <a:pt x="19424" y="25139"/>
                  </a:cubicBezTo>
                  <a:cubicBezTo>
                    <a:pt x="10851" y="22281"/>
                    <a:pt x="4184" y="15614"/>
                    <a:pt x="374" y="7041"/>
                  </a:cubicBezTo>
                  <a:cubicBezTo>
                    <a:pt x="-579" y="4184"/>
                    <a:pt x="374" y="1326"/>
                    <a:pt x="2279" y="374"/>
                  </a:cubicBezTo>
                  <a:cubicBezTo>
                    <a:pt x="5136" y="-579"/>
                    <a:pt x="7994" y="374"/>
                    <a:pt x="8946" y="2279"/>
                  </a:cubicBezTo>
                  <a:lnTo>
                    <a:pt x="8946" y="2279"/>
                  </a:lnTo>
                  <a:cubicBezTo>
                    <a:pt x="10851" y="7994"/>
                    <a:pt x="15614" y="12756"/>
                    <a:pt x="21329" y="14661"/>
                  </a:cubicBezTo>
                  <a:cubicBezTo>
                    <a:pt x="27996" y="16566"/>
                    <a:pt x="34664" y="15614"/>
                    <a:pt x="41331" y="11804"/>
                  </a:cubicBezTo>
                  <a:cubicBezTo>
                    <a:pt x="43236" y="10851"/>
                    <a:pt x="47046" y="11804"/>
                    <a:pt x="47999" y="13709"/>
                  </a:cubicBezTo>
                  <a:cubicBezTo>
                    <a:pt x="47999" y="13709"/>
                    <a:pt x="47999" y="13709"/>
                    <a:pt x="47999" y="13709"/>
                  </a:cubicBezTo>
                  <a:cubicBezTo>
                    <a:pt x="48951" y="15614"/>
                    <a:pt x="48951" y="18471"/>
                    <a:pt x="46094" y="20376"/>
                  </a:cubicBezTo>
                  <a:cubicBezTo>
                    <a:pt x="46094" y="20376"/>
                    <a:pt x="46094" y="20376"/>
                    <a:pt x="46094" y="20376"/>
                  </a:cubicBezTo>
                  <a:cubicBezTo>
                    <a:pt x="41331" y="24186"/>
                    <a:pt x="34664" y="26091"/>
                    <a:pt x="27996" y="26091"/>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8" name="图形 457">
              <a:extLst>
                <a:ext uri="{FF2B5EF4-FFF2-40B4-BE49-F238E27FC236}">
                  <a16:creationId xmlns:a16="http://schemas.microsoft.com/office/drawing/2014/main" id="{74256F2C-6E84-448D-9C35-2F77754E16FA}"/>
                </a:ext>
              </a:extLst>
            </p:cNvPr>
            <p:cNvSpPr/>
            <p:nvPr/>
          </p:nvSpPr>
          <p:spPr>
            <a:xfrm>
              <a:off x="4850841" y="5431107"/>
              <a:ext cx="187642" cy="44767"/>
            </a:xfrm>
            <a:custGeom>
              <a:avLst/>
              <a:gdLst>
                <a:gd name="connsiteX0" fmla="*/ 4763 w 187642"/>
                <a:gd name="connsiteY0" fmla="*/ 44768 h 44767"/>
                <a:gd name="connsiteX1" fmla="*/ 3810 w 187642"/>
                <a:gd name="connsiteY1" fmla="*/ 44768 h 44767"/>
                <a:gd name="connsiteX2" fmla="*/ 0 w 187642"/>
                <a:gd name="connsiteY2" fmla="*/ 39053 h 44767"/>
                <a:gd name="connsiteX3" fmla="*/ 11430 w 187642"/>
                <a:gd name="connsiteY3" fmla="*/ 20955 h 44767"/>
                <a:gd name="connsiteX4" fmla="*/ 181927 w 187642"/>
                <a:gd name="connsiteY4" fmla="*/ 0 h 44767"/>
                <a:gd name="connsiteX5" fmla="*/ 187642 w 187642"/>
                <a:gd name="connsiteY5" fmla="*/ 3810 h 44767"/>
                <a:gd name="connsiteX6" fmla="*/ 183833 w 187642"/>
                <a:gd name="connsiteY6" fmla="*/ 9525 h 44767"/>
                <a:gd name="connsiteX7" fmla="*/ 14288 w 187642"/>
                <a:gd name="connsiteY7" fmla="*/ 30480 h 44767"/>
                <a:gd name="connsiteX8" fmla="*/ 9525 w 187642"/>
                <a:gd name="connsiteY8" fmla="*/ 41910 h 44767"/>
                <a:gd name="connsiteX9" fmla="*/ 4763 w 187642"/>
                <a:gd name="connsiteY9" fmla="*/ 44768 h 44767"/>
                <a:gd name="connsiteX10" fmla="*/ 12382 w 187642"/>
                <a:gd name="connsiteY10" fmla="*/ 29528 h 44767"/>
                <a:gd name="connsiteX11" fmla="*/ 12382 w 187642"/>
                <a:gd name="connsiteY11" fmla="*/ 29528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42" h="44767">
                  <a:moveTo>
                    <a:pt x="4763" y="44768"/>
                  </a:moveTo>
                  <a:cubicBezTo>
                    <a:pt x="4763" y="44768"/>
                    <a:pt x="3810" y="44768"/>
                    <a:pt x="3810" y="44768"/>
                  </a:cubicBezTo>
                  <a:cubicBezTo>
                    <a:pt x="952" y="43815"/>
                    <a:pt x="0" y="40958"/>
                    <a:pt x="0" y="39053"/>
                  </a:cubicBezTo>
                  <a:cubicBezTo>
                    <a:pt x="4763" y="20955"/>
                    <a:pt x="9525" y="20955"/>
                    <a:pt x="11430" y="20955"/>
                  </a:cubicBezTo>
                  <a:cubicBezTo>
                    <a:pt x="13335" y="20955"/>
                    <a:pt x="124777" y="6668"/>
                    <a:pt x="181927" y="0"/>
                  </a:cubicBezTo>
                  <a:cubicBezTo>
                    <a:pt x="184785" y="0"/>
                    <a:pt x="186690" y="1905"/>
                    <a:pt x="187642" y="3810"/>
                  </a:cubicBezTo>
                  <a:cubicBezTo>
                    <a:pt x="187642" y="6668"/>
                    <a:pt x="185738" y="8573"/>
                    <a:pt x="183833" y="9525"/>
                  </a:cubicBezTo>
                  <a:cubicBezTo>
                    <a:pt x="167640" y="11430"/>
                    <a:pt x="31432" y="28575"/>
                    <a:pt x="14288" y="30480"/>
                  </a:cubicBezTo>
                  <a:cubicBezTo>
                    <a:pt x="12382" y="34290"/>
                    <a:pt x="11430" y="38100"/>
                    <a:pt x="9525" y="41910"/>
                  </a:cubicBezTo>
                  <a:cubicBezTo>
                    <a:pt x="8573" y="43815"/>
                    <a:pt x="6668" y="44768"/>
                    <a:pt x="4763" y="44768"/>
                  </a:cubicBezTo>
                  <a:close/>
                  <a:moveTo>
                    <a:pt x="12382" y="29528"/>
                  </a:moveTo>
                  <a:lnTo>
                    <a:pt x="12382" y="29528"/>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69" name="图形 457">
              <a:extLst>
                <a:ext uri="{FF2B5EF4-FFF2-40B4-BE49-F238E27FC236}">
                  <a16:creationId xmlns:a16="http://schemas.microsoft.com/office/drawing/2014/main" id="{1AEA28A2-20CC-4B10-8DC6-4184726A866D}"/>
                </a:ext>
              </a:extLst>
            </p:cNvPr>
            <p:cNvSpPr/>
            <p:nvPr/>
          </p:nvSpPr>
          <p:spPr>
            <a:xfrm>
              <a:off x="4871590" y="5429916"/>
              <a:ext cx="56402" cy="90725"/>
            </a:xfrm>
            <a:custGeom>
              <a:avLst/>
              <a:gdLst>
                <a:gd name="connsiteX0" fmla="*/ 56403 w 56402"/>
                <a:gd name="connsiteY0" fmla="*/ 45006 h 90725"/>
                <a:gd name="connsiteX1" fmla="*/ 47831 w 56402"/>
                <a:gd name="connsiteY1" fmla="*/ 21193 h 90725"/>
                <a:gd name="connsiteX2" fmla="*/ 36401 w 56402"/>
                <a:gd name="connsiteY2" fmla="*/ 5953 h 90725"/>
                <a:gd name="connsiteX3" fmla="*/ 18303 w 56402"/>
                <a:gd name="connsiteY3" fmla="*/ 238 h 90725"/>
                <a:gd name="connsiteX4" fmla="*/ 4968 w 56402"/>
                <a:gd name="connsiteY4" fmla="*/ 9763 h 90725"/>
                <a:gd name="connsiteX5" fmla="*/ 206 w 56402"/>
                <a:gd name="connsiteY5" fmla="*/ 25956 h 90725"/>
                <a:gd name="connsiteX6" fmla="*/ 30686 w 56402"/>
                <a:gd name="connsiteY6" fmla="*/ 90726 h 90725"/>
                <a:gd name="connsiteX7" fmla="*/ 28781 w 56402"/>
                <a:gd name="connsiteY7" fmla="*/ 88821 h 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02" h="90725">
                  <a:moveTo>
                    <a:pt x="56403" y="45006"/>
                  </a:moveTo>
                  <a:cubicBezTo>
                    <a:pt x="55451" y="36433"/>
                    <a:pt x="52593" y="28813"/>
                    <a:pt x="47831" y="21193"/>
                  </a:cubicBezTo>
                  <a:cubicBezTo>
                    <a:pt x="44973" y="15478"/>
                    <a:pt x="41163" y="9763"/>
                    <a:pt x="36401" y="5953"/>
                  </a:cubicBezTo>
                  <a:cubicBezTo>
                    <a:pt x="31638" y="1191"/>
                    <a:pt x="24971" y="-714"/>
                    <a:pt x="18303" y="238"/>
                  </a:cubicBezTo>
                  <a:cubicBezTo>
                    <a:pt x="12588" y="1191"/>
                    <a:pt x="7826" y="5001"/>
                    <a:pt x="4968" y="9763"/>
                  </a:cubicBezTo>
                  <a:cubicBezTo>
                    <a:pt x="2111" y="14526"/>
                    <a:pt x="206" y="20241"/>
                    <a:pt x="206" y="25956"/>
                  </a:cubicBezTo>
                  <a:cubicBezTo>
                    <a:pt x="-1699" y="51673"/>
                    <a:pt x="9731" y="76438"/>
                    <a:pt x="30686" y="90726"/>
                  </a:cubicBezTo>
                  <a:lnTo>
                    <a:pt x="28781" y="88821"/>
                  </a:lnTo>
                </a:path>
              </a:pathLst>
            </a:custGeom>
            <a:solidFill>
              <a:srgbClr val="FFFFFF"/>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0" name="图形 457">
              <a:extLst>
                <a:ext uri="{FF2B5EF4-FFF2-40B4-BE49-F238E27FC236}">
                  <a16:creationId xmlns:a16="http://schemas.microsoft.com/office/drawing/2014/main" id="{045FBD0D-F1D2-4B12-9101-0A65F28DFBB4}"/>
                </a:ext>
              </a:extLst>
            </p:cNvPr>
            <p:cNvSpPr/>
            <p:nvPr/>
          </p:nvSpPr>
          <p:spPr>
            <a:xfrm>
              <a:off x="4866628" y="5425212"/>
              <a:ext cx="67080" cy="101145"/>
            </a:xfrm>
            <a:custGeom>
              <a:avLst/>
              <a:gdLst>
                <a:gd name="connsiteX0" fmla="*/ 35648 w 67080"/>
                <a:gd name="connsiteY0" fmla="*/ 101145 h 101145"/>
                <a:gd name="connsiteX1" fmla="*/ 32791 w 67080"/>
                <a:gd name="connsiteY1" fmla="*/ 100193 h 101145"/>
                <a:gd name="connsiteX2" fmla="*/ 406 w 67080"/>
                <a:gd name="connsiteY2" fmla="*/ 30661 h 101145"/>
                <a:gd name="connsiteX3" fmla="*/ 6121 w 67080"/>
                <a:gd name="connsiteY3" fmla="*/ 12563 h 101145"/>
                <a:gd name="connsiteX4" fmla="*/ 23266 w 67080"/>
                <a:gd name="connsiteY4" fmla="*/ 180 h 101145"/>
                <a:gd name="connsiteX5" fmla="*/ 45173 w 67080"/>
                <a:gd name="connsiteY5" fmla="*/ 7800 h 101145"/>
                <a:gd name="connsiteX6" fmla="*/ 57556 w 67080"/>
                <a:gd name="connsiteY6" fmla="*/ 24945 h 101145"/>
                <a:gd name="connsiteX7" fmla="*/ 67081 w 67080"/>
                <a:gd name="connsiteY7" fmla="*/ 50663 h 101145"/>
                <a:gd name="connsiteX8" fmla="*/ 62318 w 67080"/>
                <a:gd name="connsiteY8" fmla="*/ 55425 h 101145"/>
                <a:gd name="connsiteX9" fmla="*/ 57556 w 67080"/>
                <a:gd name="connsiteY9" fmla="*/ 50663 h 101145"/>
                <a:gd name="connsiteX10" fmla="*/ 57556 w 67080"/>
                <a:gd name="connsiteY10" fmla="*/ 50663 h 101145"/>
                <a:gd name="connsiteX11" fmla="*/ 49936 w 67080"/>
                <a:gd name="connsiteY11" fmla="*/ 29708 h 101145"/>
                <a:gd name="connsiteX12" fmla="*/ 38506 w 67080"/>
                <a:gd name="connsiteY12" fmla="*/ 14468 h 101145"/>
                <a:gd name="connsiteX13" fmla="*/ 24218 w 67080"/>
                <a:gd name="connsiteY13" fmla="*/ 9705 h 101145"/>
                <a:gd name="connsiteX14" fmla="*/ 13741 w 67080"/>
                <a:gd name="connsiteY14" fmla="*/ 17325 h 101145"/>
                <a:gd name="connsiteX15" fmla="*/ 9931 w 67080"/>
                <a:gd name="connsiteY15" fmla="*/ 31613 h 101145"/>
                <a:gd name="connsiteX16" fmla="*/ 34696 w 67080"/>
                <a:gd name="connsiteY16" fmla="*/ 89716 h 101145"/>
                <a:gd name="connsiteX17" fmla="*/ 37553 w 67080"/>
                <a:gd name="connsiteY17" fmla="*/ 91620 h 101145"/>
                <a:gd name="connsiteX18" fmla="*/ 39458 w 67080"/>
                <a:gd name="connsiteY18" fmla="*/ 93525 h 101145"/>
                <a:gd name="connsiteX19" fmla="*/ 39458 w 67080"/>
                <a:gd name="connsiteY19" fmla="*/ 100193 h 101145"/>
                <a:gd name="connsiteX20" fmla="*/ 35648 w 67080"/>
                <a:gd name="connsiteY20" fmla="*/ 101145 h 10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080" h="101145">
                  <a:moveTo>
                    <a:pt x="35648" y="101145"/>
                  </a:moveTo>
                  <a:cubicBezTo>
                    <a:pt x="34696" y="101145"/>
                    <a:pt x="33743" y="101145"/>
                    <a:pt x="32791" y="100193"/>
                  </a:cubicBezTo>
                  <a:cubicBezTo>
                    <a:pt x="9931" y="84000"/>
                    <a:pt x="-2452" y="58283"/>
                    <a:pt x="406" y="30661"/>
                  </a:cubicBezTo>
                  <a:cubicBezTo>
                    <a:pt x="406" y="23993"/>
                    <a:pt x="2311" y="17325"/>
                    <a:pt x="6121" y="12563"/>
                  </a:cubicBezTo>
                  <a:cubicBezTo>
                    <a:pt x="9931" y="5895"/>
                    <a:pt x="15646" y="2086"/>
                    <a:pt x="23266" y="180"/>
                  </a:cubicBezTo>
                  <a:cubicBezTo>
                    <a:pt x="30886" y="-772"/>
                    <a:pt x="39458" y="2086"/>
                    <a:pt x="45173" y="7800"/>
                  </a:cubicBezTo>
                  <a:cubicBezTo>
                    <a:pt x="49936" y="12563"/>
                    <a:pt x="54698" y="18278"/>
                    <a:pt x="57556" y="24945"/>
                  </a:cubicBezTo>
                  <a:cubicBezTo>
                    <a:pt x="63271" y="32566"/>
                    <a:pt x="66128" y="41138"/>
                    <a:pt x="67081" y="50663"/>
                  </a:cubicBezTo>
                  <a:cubicBezTo>
                    <a:pt x="67081" y="53520"/>
                    <a:pt x="65176" y="55425"/>
                    <a:pt x="62318" y="55425"/>
                  </a:cubicBezTo>
                  <a:cubicBezTo>
                    <a:pt x="59461" y="55425"/>
                    <a:pt x="57556" y="53520"/>
                    <a:pt x="57556" y="50663"/>
                  </a:cubicBezTo>
                  <a:cubicBezTo>
                    <a:pt x="57556" y="50663"/>
                    <a:pt x="57556" y="50663"/>
                    <a:pt x="57556" y="50663"/>
                  </a:cubicBezTo>
                  <a:cubicBezTo>
                    <a:pt x="56603" y="43043"/>
                    <a:pt x="53746" y="36375"/>
                    <a:pt x="49936" y="29708"/>
                  </a:cubicBezTo>
                  <a:cubicBezTo>
                    <a:pt x="46126" y="23993"/>
                    <a:pt x="43268" y="18278"/>
                    <a:pt x="38506" y="14468"/>
                  </a:cubicBezTo>
                  <a:cubicBezTo>
                    <a:pt x="34696" y="10658"/>
                    <a:pt x="29933" y="8753"/>
                    <a:pt x="24218" y="9705"/>
                  </a:cubicBezTo>
                  <a:cubicBezTo>
                    <a:pt x="19456" y="10658"/>
                    <a:pt x="16598" y="13516"/>
                    <a:pt x="13741" y="17325"/>
                  </a:cubicBezTo>
                  <a:cubicBezTo>
                    <a:pt x="10883" y="22088"/>
                    <a:pt x="9931" y="26850"/>
                    <a:pt x="9931" y="31613"/>
                  </a:cubicBezTo>
                  <a:cubicBezTo>
                    <a:pt x="8026" y="53520"/>
                    <a:pt x="17551" y="75428"/>
                    <a:pt x="34696" y="89716"/>
                  </a:cubicBezTo>
                  <a:cubicBezTo>
                    <a:pt x="35648" y="89716"/>
                    <a:pt x="36601" y="90668"/>
                    <a:pt x="37553" y="91620"/>
                  </a:cubicBezTo>
                  <a:lnTo>
                    <a:pt x="39458" y="93525"/>
                  </a:lnTo>
                  <a:cubicBezTo>
                    <a:pt x="41363" y="95430"/>
                    <a:pt x="41363" y="98288"/>
                    <a:pt x="39458" y="100193"/>
                  </a:cubicBezTo>
                  <a:cubicBezTo>
                    <a:pt x="39458" y="100193"/>
                    <a:pt x="37553" y="101145"/>
                    <a:pt x="35648" y="101145"/>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1" name="图形 457">
              <a:extLst>
                <a:ext uri="{FF2B5EF4-FFF2-40B4-BE49-F238E27FC236}">
                  <a16:creationId xmlns:a16="http://schemas.microsoft.com/office/drawing/2014/main" id="{9228B423-8477-415E-9696-A0ECE8138C57}"/>
                </a:ext>
              </a:extLst>
            </p:cNvPr>
            <p:cNvSpPr/>
            <p:nvPr/>
          </p:nvSpPr>
          <p:spPr>
            <a:xfrm rot="21546001">
              <a:off x="4979439" y="5416833"/>
              <a:ext cx="9525" cy="24765"/>
            </a:xfrm>
            <a:custGeom>
              <a:avLst/>
              <a:gdLst>
                <a:gd name="connsiteX0" fmla="*/ 9525 w 9525"/>
                <a:gd name="connsiteY0" fmla="*/ 12383 h 24765"/>
                <a:gd name="connsiteX1" fmla="*/ 4763 w 9525"/>
                <a:gd name="connsiteY1" fmla="*/ 24766 h 24765"/>
                <a:gd name="connsiteX2" fmla="*/ 0 w 9525"/>
                <a:gd name="connsiteY2" fmla="*/ 12383 h 24765"/>
                <a:gd name="connsiteX3" fmla="*/ 4763 w 9525"/>
                <a:gd name="connsiteY3" fmla="*/ 0 h 24765"/>
                <a:gd name="connsiteX4" fmla="*/ 9525 w 9525"/>
                <a:gd name="connsiteY4" fmla="*/ 12383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24765">
                  <a:moveTo>
                    <a:pt x="9525" y="12383"/>
                  </a:moveTo>
                  <a:cubicBezTo>
                    <a:pt x="9525" y="19222"/>
                    <a:pt x="7393" y="24766"/>
                    <a:pt x="4763" y="24766"/>
                  </a:cubicBezTo>
                  <a:cubicBezTo>
                    <a:pt x="2132" y="24766"/>
                    <a:pt x="0" y="19222"/>
                    <a:pt x="0" y="12383"/>
                  </a:cubicBezTo>
                  <a:cubicBezTo>
                    <a:pt x="0" y="5544"/>
                    <a:pt x="2132" y="0"/>
                    <a:pt x="4763" y="0"/>
                  </a:cubicBezTo>
                  <a:cubicBezTo>
                    <a:pt x="7393" y="0"/>
                    <a:pt x="9525" y="5544"/>
                    <a:pt x="9525" y="12383"/>
                  </a:cubicBez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2" name="图形 457">
              <a:extLst>
                <a:ext uri="{FF2B5EF4-FFF2-40B4-BE49-F238E27FC236}">
                  <a16:creationId xmlns:a16="http://schemas.microsoft.com/office/drawing/2014/main" id="{B61FFA9C-B95B-4950-A9F2-B55A11F96CB8}"/>
                </a:ext>
              </a:extLst>
            </p:cNvPr>
            <p:cNvSpPr/>
            <p:nvPr/>
          </p:nvSpPr>
          <p:spPr>
            <a:xfrm>
              <a:off x="4652226" y="5833062"/>
              <a:ext cx="19545" cy="426720"/>
            </a:xfrm>
            <a:custGeom>
              <a:avLst/>
              <a:gdLst>
                <a:gd name="connsiteX0" fmla="*/ 7163 w 19545"/>
                <a:gd name="connsiteY0" fmla="*/ 426720 h 426720"/>
                <a:gd name="connsiteX1" fmla="*/ 2400 w 19545"/>
                <a:gd name="connsiteY1" fmla="*/ 422910 h 426720"/>
                <a:gd name="connsiteX2" fmla="*/ 10973 w 19545"/>
                <a:gd name="connsiteY2" fmla="*/ 3810 h 426720"/>
                <a:gd name="connsiteX3" fmla="*/ 15735 w 19545"/>
                <a:gd name="connsiteY3" fmla="*/ 0 h 426720"/>
                <a:gd name="connsiteX4" fmla="*/ 15735 w 19545"/>
                <a:gd name="connsiteY4" fmla="*/ 0 h 426720"/>
                <a:gd name="connsiteX5" fmla="*/ 19545 w 19545"/>
                <a:gd name="connsiteY5" fmla="*/ 4763 h 426720"/>
                <a:gd name="connsiteX6" fmla="*/ 10973 w 19545"/>
                <a:gd name="connsiteY6" fmla="*/ 421958 h 426720"/>
                <a:gd name="connsiteX7" fmla="*/ 7163 w 19545"/>
                <a:gd name="connsiteY7" fmla="*/ 426720 h 426720"/>
                <a:gd name="connsiteX8" fmla="*/ 7163 w 19545"/>
                <a:gd name="connsiteY8" fmla="*/ 42672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5" h="426720">
                  <a:moveTo>
                    <a:pt x="7163" y="426720"/>
                  </a:moveTo>
                  <a:cubicBezTo>
                    <a:pt x="5258" y="426720"/>
                    <a:pt x="3353" y="424815"/>
                    <a:pt x="2400" y="422910"/>
                  </a:cubicBezTo>
                  <a:cubicBezTo>
                    <a:pt x="-6172" y="309563"/>
                    <a:pt x="10973" y="7620"/>
                    <a:pt x="10973" y="3810"/>
                  </a:cubicBezTo>
                  <a:cubicBezTo>
                    <a:pt x="10973" y="952"/>
                    <a:pt x="12878" y="0"/>
                    <a:pt x="15735" y="0"/>
                  </a:cubicBezTo>
                  <a:cubicBezTo>
                    <a:pt x="15735" y="0"/>
                    <a:pt x="15735" y="0"/>
                    <a:pt x="15735" y="0"/>
                  </a:cubicBezTo>
                  <a:cubicBezTo>
                    <a:pt x="18593" y="0"/>
                    <a:pt x="19545" y="1905"/>
                    <a:pt x="19545" y="4763"/>
                  </a:cubicBezTo>
                  <a:cubicBezTo>
                    <a:pt x="19545" y="7620"/>
                    <a:pt x="2400" y="309563"/>
                    <a:pt x="10973" y="421958"/>
                  </a:cubicBezTo>
                  <a:cubicBezTo>
                    <a:pt x="11925" y="424815"/>
                    <a:pt x="10020" y="426720"/>
                    <a:pt x="7163" y="426720"/>
                  </a:cubicBezTo>
                  <a:lnTo>
                    <a:pt x="7163" y="426720"/>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3" name="图形 457">
              <a:extLst>
                <a:ext uri="{FF2B5EF4-FFF2-40B4-BE49-F238E27FC236}">
                  <a16:creationId xmlns:a16="http://schemas.microsoft.com/office/drawing/2014/main" id="{13935960-D536-4FF6-BCE3-9203EEB1F24A}"/>
                </a:ext>
              </a:extLst>
            </p:cNvPr>
            <p:cNvSpPr/>
            <p:nvPr/>
          </p:nvSpPr>
          <p:spPr>
            <a:xfrm>
              <a:off x="4696536" y="6241684"/>
              <a:ext cx="395287" cy="27622"/>
            </a:xfrm>
            <a:custGeom>
              <a:avLst/>
              <a:gdLst>
                <a:gd name="connsiteX0" fmla="*/ 3810 w 395287"/>
                <a:gd name="connsiteY0" fmla="*/ 27623 h 27622"/>
                <a:gd name="connsiteX1" fmla="*/ 0 w 395287"/>
                <a:gd name="connsiteY1" fmla="*/ 22860 h 27622"/>
                <a:gd name="connsiteX2" fmla="*/ 3810 w 395287"/>
                <a:gd name="connsiteY2" fmla="*/ 19050 h 27622"/>
                <a:gd name="connsiteX3" fmla="*/ 390525 w 395287"/>
                <a:gd name="connsiteY3" fmla="*/ 0 h 27622"/>
                <a:gd name="connsiteX4" fmla="*/ 395288 w 395287"/>
                <a:gd name="connsiteY4" fmla="*/ 3810 h 27622"/>
                <a:gd name="connsiteX5" fmla="*/ 395288 w 395287"/>
                <a:gd name="connsiteY5" fmla="*/ 3810 h 27622"/>
                <a:gd name="connsiteX6" fmla="*/ 391478 w 395287"/>
                <a:gd name="connsiteY6" fmla="*/ 8573 h 27622"/>
                <a:gd name="connsiteX7" fmla="*/ 3810 w 395287"/>
                <a:gd name="connsiteY7" fmla="*/ 27623 h 27622"/>
                <a:gd name="connsiteX8" fmla="*/ 3810 w 395287"/>
                <a:gd name="connsiteY8" fmla="*/ 27623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87" h="27622">
                  <a:moveTo>
                    <a:pt x="3810" y="27623"/>
                  </a:moveTo>
                  <a:cubicBezTo>
                    <a:pt x="953" y="27623"/>
                    <a:pt x="0" y="24765"/>
                    <a:pt x="0" y="22860"/>
                  </a:cubicBezTo>
                  <a:cubicBezTo>
                    <a:pt x="0" y="20955"/>
                    <a:pt x="1905" y="19050"/>
                    <a:pt x="3810" y="19050"/>
                  </a:cubicBezTo>
                  <a:lnTo>
                    <a:pt x="390525" y="0"/>
                  </a:lnTo>
                  <a:cubicBezTo>
                    <a:pt x="393383" y="0"/>
                    <a:pt x="395288" y="1905"/>
                    <a:pt x="395288" y="3810"/>
                  </a:cubicBezTo>
                  <a:cubicBezTo>
                    <a:pt x="395288" y="3810"/>
                    <a:pt x="395288" y="3810"/>
                    <a:pt x="395288" y="3810"/>
                  </a:cubicBezTo>
                  <a:cubicBezTo>
                    <a:pt x="395288" y="6668"/>
                    <a:pt x="393383" y="8573"/>
                    <a:pt x="391478" y="8573"/>
                  </a:cubicBezTo>
                  <a:lnTo>
                    <a:pt x="3810" y="27623"/>
                  </a:lnTo>
                  <a:lnTo>
                    <a:pt x="3810" y="27623"/>
                  </a:lnTo>
                  <a:close/>
                </a:path>
              </a:pathLst>
            </a:custGeom>
            <a:solidFill>
              <a:srgbClr val="231F20"/>
            </a:solidFill>
            <a:ln w="9525"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575" name="标题 1">
            <a:extLst>
              <a:ext uri="{FF2B5EF4-FFF2-40B4-BE49-F238E27FC236}">
                <a16:creationId xmlns:a16="http://schemas.microsoft.com/office/drawing/2014/main" id="{035BA4EC-9DD3-423E-A777-398BE2CD160B}"/>
              </a:ext>
            </a:extLst>
          </p:cNvPr>
          <p:cNvSpPr txBox="1">
            <a:spLocks/>
          </p:cNvSpPr>
          <p:nvPr/>
        </p:nvSpPr>
        <p:spPr>
          <a:xfrm>
            <a:off x="1877750" y="479458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行业领先</a:t>
            </a:r>
          </a:p>
        </p:txBody>
      </p:sp>
      <p:sp>
        <p:nvSpPr>
          <p:cNvPr id="576" name="标题 1">
            <a:extLst>
              <a:ext uri="{FF2B5EF4-FFF2-40B4-BE49-F238E27FC236}">
                <a16:creationId xmlns:a16="http://schemas.microsoft.com/office/drawing/2014/main" id="{6D4C37F3-3546-4AA9-B2B1-F023A76A0B2F}"/>
              </a:ext>
            </a:extLst>
          </p:cNvPr>
          <p:cNvSpPr txBox="1">
            <a:spLocks/>
          </p:cNvSpPr>
          <p:nvPr/>
        </p:nvSpPr>
        <p:spPr>
          <a:xfrm>
            <a:off x="5442968" y="479458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团队共建</a:t>
            </a:r>
          </a:p>
        </p:txBody>
      </p:sp>
      <p:sp>
        <p:nvSpPr>
          <p:cNvPr id="577" name="标题 1">
            <a:extLst>
              <a:ext uri="{FF2B5EF4-FFF2-40B4-BE49-F238E27FC236}">
                <a16:creationId xmlns:a16="http://schemas.microsoft.com/office/drawing/2014/main" id="{53876290-04E3-467C-A77F-F8CF2D0E1454}"/>
              </a:ext>
            </a:extLst>
          </p:cNvPr>
          <p:cNvSpPr txBox="1">
            <a:spLocks/>
          </p:cNvSpPr>
          <p:nvPr/>
        </p:nvSpPr>
        <p:spPr>
          <a:xfrm>
            <a:off x="9104050" y="479458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积极创新</a:t>
            </a:r>
          </a:p>
        </p:txBody>
      </p:sp>
      <p:sp>
        <p:nvSpPr>
          <p:cNvPr id="578" name="标题 1">
            <a:extLst>
              <a:ext uri="{FF2B5EF4-FFF2-40B4-BE49-F238E27FC236}">
                <a16:creationId xmlns:a16="http://schemas.microsoft.com/office/drawing/2014/main" id="{B0C7BBA9-F5DC-4A79-9E4E-FE1CCE67B2B9}"/>
              </a:ext>
            </a:extLst>
          </p:cNvPr>
          <p:cNvSpPr txBox="1">
            <a:spLocks/>
          </p:cNvSpPr>
          <p:nvPr/>
        </p:nvSpPr>
        <p:spPr>
          <a:xfrm>
            <a:off x="765066" y="5216668"/>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公司愿景之一就是持续站在行业领先地位，为本行业发展贡献主要力量</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579" name="标题 1">
            <a:extLst>
              <a:ext uri="{FF2B5EF4-FFF2-40B4-BE49-F238E27FC236}">
                <a16:creationId xmlns:a16="http://schemas.microsoft.com/office/drawing/2014/main" id="{7050EB13-9DAE-43D5-AE2C-FF075E976953}"/>
              </a:ext>
            </a:extLst>
          </p:cNvPr>
          <p:cNvSpPr txBox="1">
            <a:spLocks/>
          </p:cNvSpPr>
          <p:nvPr/>
        </p:nvSpPr>
        <p:spPr>
          <a:xfrm>
            <a:off x="4387572" y="5216668"/>
            <a:ext cx="3416853"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公司愿景之二为合作共赢，团队协作，协力打造具有团队意识的高素质员工队伍</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580" name="标题 1">
            <a:extLst>
              <a:ext uri="{FF2B5EF4-FFF2-40B4-BE49-F238E27FC236}">
                <a16:creationId xmlns:a16="http://schemas.microsoft.com/office/drawing/2014/main" id="{0E5C4CD8-2F33-463D-AB71-BA1FC4AF4641}"/>
              </a:ext>
            </a:extLst>
          </p:cNvPr>
          <p:cNvSpPr txBox="1">
            <a:spLocks/>
          </p:cNvSpPr>
          <p:nvPr/>
        </p:nvSpPr>
        <p:spPr>
          <a:xfrm>
            <a:off x="8114353" y="5216668"/>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公司愿景之三为积极投入产品创新，只有不断创新才能持续发展</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Tree>
    <p:extLst>
      <p:ext uri="{BB962C8B-B14F-4D97-AF65-F5344CB8AC3E}">
        <p14:creationId xmlns:p14="http://schemas.microsoft.com/office/powerpoint/2010/main" val="3435232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540A8256-05D5-49DA-A108-68393D9E16F8}"/>
              </a:ext>
            </a:extLst>
          </p:cNvPr>
          <p:cNvSpPr>
            <a:spLocks noGrp="1"/>
          </p:cNvSpPr>
          <p:nvPr>
            <p:ph type="body" sz="quarter" idx="13"/>
          </p:nvPr>
        </p:nvSpPr>
        <p:spPr/>
        <p:txBody>
          <a:bodyPr>
            <a:noAutofit/>
          </a:bodyPr>
          <a:lstStyle/>
          <a:p>
            <a:r>
              <a:rPr lang="zh-CN" altLang="en-US" dirty="0"/>
              <a:t>经营管理</a:t>
            </a:r>
          </a:p>
        </p:txBody>
      </p:sp>
      <p:sp>
        <p:nvSpPr>
          <p:cNvPr id="10" name="文本占位符 9">
            <a:extLst>
              <a:ext uri="{FF2B5EF4-FFF2-40B4-BE49-F238E27FC236}">
                <a16:creationId xmlns:a16="http://schemas.microsoft.com/office/drawing/2014/main" id="{1FC2EBE4-0B8F-44D0-BE78-ADA86CD92A0B}"/>
              </a:ext>
            </a:extLst>
          </p:cNvPr>
          <p:cNvSpPr>
            <a:spLocks noGrp="1"/>
          </p:cNvSpPr>
          <p:nvPr>
            <p:ph type="body" sz="quarter" idx="14"/>
          </p:nvPr>
        </p:nvSpPr>
        <p:spPr/>
        <p:txBody>
          <a:bodyPr>
            <a:noAutofit/>
          </a:bodyPr>
          <a:lstStyle/>
          <a:p>
            <a:r>
              <a:rPr lang="en-US" altLang="zh-CN" dirty="0"/>
              <a:t>MANAGEMENT</a:t>
            </a:r>
          </a:p>
        </p:txBody>
      </p:sp>
      <p:grpSp>
        <p:nvGrpSpPr>
          <p:cNvPr id="2" name="组合 1">
            <a:extLst>
              <a:ext uri="{FF2B5EF4-FFF2-40B4-BE49-F238E27FC236}">
                <a16:creationId xmlns:a16="http://schemas.microsoft.com/office/drawing/2014/main" id="{736D9461-AE0D-432E-9996-052364281002}"/>
              </a:ext>
            </a:extLst>
          </p:cNvPr>
          <p:cNvGrpSpPr/>
          <p:nvPr/>
        </p:nvGrpSpPr>
        <p:grpSpPr>
          <a:xfrm>
            <a:off x="4724400" y="1389893"/>
            <a:ext cx="2743200" cy="484300"/>
            <a:chOff x="4724400" y="1389893"/>
            <a:chExt cx="2743200" cy="484300"/>
          </a:xfrm>
        </p:grpSpPr>
        <p:sp>
          <p:nvSpPr>
            <p:cNvPr id="5" name="矩形 4">
              <a:extLst>
                <a:ext uri="{FF2B5EF4-FFF2-40B4-BE49-F238E27FC236}">
                  <a16:creationId xmlns:a16="http://schemas.microsoft.com/office/drawing/2014/main" id="{B7F0561B-24CE-4914-A74F-D12BE5575CAE}"/>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3607F86E-F0EE-47F8-B69A-CCB1B4102C15}"/>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五年经营计划</a:t>
              </a:r>
            </a:p>
          </p:txBody>
        </p:sp>
      </p:grpSp>
      <p:sp>
        <p:nvSpPr>
          <p:cNvPr id="7" name="标题 1">
            <a:extLst>
              <a:ext uri="{FF2B5EF4-FFF2-40B4-BE49-F238E27FC236}">
                <a16:creationId xmlns:a16="http://schemas.microsoft.com/office/drawing/2014/main" id="{BABCEADF-DCFF-4261-89E4-36CEFE2D2478}"/>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FIVE-YEAR BUSINESS PLAN</a:t>
            </a:r>
          </a:p>
        </p:txBody>
      </p:sp>
      <p:grpSp>
        <p:nvGrpSpPr>
          <p:cNvPr id="4" name="组合 3">
            <a:extLst>
              <a:ext uri="{FF2B5EF4-FFF2-40B4-BE49-F238E27FC236}">
                <a16:creationId xmlns:a16="http://schemas.microsoft.com/office/drawing/2014/main" id="{2B2CB9C6-7BF9-4AD4-A01E-C144BC84A24B}"/>
              </a:ext>
            </a:extLst>
          </p:cNvPr>
          <p:cNvGrpSpPr/>
          <p:nvPr/>
        </p:nvGrpSpPr>
        <p:grpSpPr>
          <a:xfrm rot="21314955">
            <a:off x="-1357086" y="3305649"/>
            <a:ext cx="14644914" cy="2027172"/>
            <a:chOff x="-1357086" y="2808513"/>
            <a:chExt cx="14644914" cy="2027172"/>
          </a:xfrm>
        </p:grpSpPr>
        <p:sp>
          <p:nvSpPr>
            <p:cNvPr id="3" name="任意多边形: 形状 2">
              <a:extLst>
                <a:ext uri="{FF2B5EF4-FFF2-40B4-BE49-F238E27FC236}">
                  <a16:creationId xmlns:a16="http://schemas.microsoft.com/office/drawing/2014/main" id="{66652719-00C0-4320-A872-F79A5B424F2F}"/>
                </a:ext>
              </a:extLst>
            </p:cNvPr>
            <p:cNvSpPr/>
            <p:nvPr/>
          </p:nvSpPr>
          <p:spPr>
            <a:xfrm>
              <a:off x="-1357086" y="2866571"/>
              <a:ext cx="14383657" cy="1771492"/>
            </a:xfrm>
            <a:custGeom>
              <a:avLst/>
              <a:gdLst>
                <a:gd name="connsiteX0" fmla="*/ 0 w 14383657"/>
                <a:gd name="connsiteY0" fmla="*/ 2111829 h 2111829"/>
                <a:gd name="connsiteX1" fmla="*/ 1814285 w 14383657"/>
                <a:gd name="connsiteY1" fmla="*/ 1117600 h 2111829"/>
                <a:gd name="connsiteX2" fmla="*/ 3439885 w 14383657"/>
                <a:gd name="connsiteY2" fmla="*/ 1908629 h 2111829"/>
                <a:gd name="connsiteX3" fmla="*/ 6030685 w 14383657"/>
                <a:gd name="connsiteY3" fmla="*/ 696686 h 2111829"/>
                <a:gd name="connsiteX4" fmla="*/ 7888514 w 14383657"/>
                <a:gd name="connsiteY4" fmla="*/ 1589315 h 2111829"/>
                <a:gd name="connsiteX5" fmla="*/ 10051143 w 14383657"/>
                <a:gd name="connsiteY5" fmla="*/ 566057 h 2111829"/>
                <a:gd name="connsiteX6" fmla="*/ 11981543 w 14383657"/>
                <a:gd name="connsiteY6" fmla="*/ 1233715 h 2111829"/>
                <a:gd name="connsiteX7" fmla="*/ 14383657 w 14383657"/>
                <a:gd name="connsiteY7" fmla="*/ 0 h 211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83657" h="2111829">
                  <a:moveTo>
                    <a:pt x="0" y="2111829"/>
                  </a:moveTo>
                  <a:cubicBezTo>
                    <a:pt x="620485" y="1631648"/>
                    <a:pt x="1240971" y="1151467"/>
                    <a:pt x="1814285" y="1117600"/>
                  </a:cubicBezTo>
                  <a:cubicBezTo>
                    <a:pt x="2387599" y="1083733"/>
                    <a:pt x="2737152" y="1978781"/>
                    <a:pt x="3439885" y="1908629"/>
                  </a:cubicBezTo>
                  <a:cubicBezTo>
                    <a:pt x="4142618" y="1838477"/>
                    <a:pt x="5289247" y="749905"/>
                    <a:pt x="6030685" y="696686"/>
                  </a:cubicBezTo>
                  <a:cubicBezTo>
                    <a:pt x="6772123" y="643467"/>
                    <a:pt x="7218438" y="1611086"/>
                    <a:pt x="7888514" y="1589315"/>
                  </a:cubicBezTo>
                  <a:cubicBezTo>
                    <a:pt x="8558590" y="1567544"/>
                    <a:pt x="9368972" y="625324"/>
                    <a:pt x="10051143" y="566057"/>
                  </a:cubicBezTo>
                  <a:cubicBezTo>
                    <a:pt x="10733314" y="506790"/>
                    <a:pt x="11259457" y="1328058"/>
                    <a:pt x="11981543" y="1233715"/>
                  </a:cubicBezTo>
                  <a:cubicBezTo>
                    <a:pt x="12703629" y="1139372"/>
                    <a:pt x="13543643" y="569686"/>
                    <a:pt x="14383657"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1" name="任意多边形: 形状 10">
              <a:extLst>
                <a:ext uri="{FF2B5EF4-FFF2-40B4-BE49-F238E27FC236}">
                  <a16:creationId xmlns:a16="http://schemas.microsoft.com/office/drawing/2014/main" id="{5115A265-16A1-442A-A96A-95D319B09E1B}"/>
                </a:ext>
              </a:extLst>
            </p:cNvPr>
            <p:cNvSpPr/>
            <p:nvPr/>
          </p:nvSpPr>
          <p:spPr>
            <a:xfrm>
              <a:off x="-1349829" y="3018971"/>
              <a:ext cx="14586857" cy="1473200"/>
            </a:xfrm>
            <a:custGeom>
              <a:avLst/>
              <a:gdLst>
                <a:gd name="connsiteX0" fmla="*/ 0 w 14383657"/>
                <a:gd name="connsiteY0" fmla="*/ 2111829 h 2111829"/>
                <a:gd name="connsiteX1" fmla="*/ 1814285 w 14383657"/>
                <a:gd name="connsiteY1" fmla="*/ 1117600 h 2111829"/>
                <a:gd name="connsiteX2" fmla="*/ 3439885 w 14383657"/>
                <a:gd name="connsiteY2" fmla="*/ 1908629 h 2111829"/>
                <a:gd name="connsiteX3" fmla="*/ 6030685 w 14383657"/>
                <a:gd name="connsiteY3" fmla="*/ 696686 h 2111829"/>
                <a:gd name="connsiteX4" fmla="*/ 7888514 w 14383657"/>
                <a:gd name="connsiteY4" fmla="*/ 1589315 h 2111829"/>
                <a:gd name="connsiteX5" fmla="*/ 10051143 w 14383657"/>
                <a:gd name="connsiteY5" fmla="*/ 566057 h 2111829"/>
                <a:gd name="connsiteX6" fmla="*/ 11981543 w 14383657"/>
                <a:gd name="connsiteY6" fmla="*/ 1233715 h 2111829"/>
                <a:gd name="connsiteX7" fmla="*/ 14383657 w 14383657"/>
                <a:gd name="connsiteY7" fmla="*/ 0 h 2111829"/>
                <a:gd name="connsiteX0" fmla="*/ 0 w 14383657"/>
                <a:gd name="connsiteY0" fmla="*/ 2111829 h 2111829"/>
                <a:gd name="connsiteX1" fmla="*/ 1814285 w 14383657"/>
                <a:gd name="connsiteY1" fmla="*/ 1117600 h 2111829"/>
                <a:gd name="connsiteX2" fmla="*/ 3497942 w 14383657"/>
                <a:gd name="connsiteY2" fmla="*/ 1553029 h 2111829"/>
                <a:gd name="connsiteX3" fmla="*/ 6030685 w 14383657"/>
                <a:gd name="connsiteY3" fmla="*/ 696686 h 2111829"/>
                <a:gd name="connsiteX4" fmla="*/ 7888514 w 14383657"/>
                <a:gd name="connsiteY4" fmla="*/ 1589315 h 2111829"/>
                <a:gd name="connsiteX5" fmla="*/ 10051143 w 14383657"/>
                <a:gd name="connsiteY5" fmla="*/ 566057 h 2111829"/>
                <a:gd name="connsiteX6" fmla="*/ 11981543 w 14383657"/>
                <a:gd name="connsiteY6" fmla="*/ 1233715 h 2111829"/>
                <a:gd name="connsiteX7" fmla="*/ 14383657 w 14383657"/>
                <a:gd name="connsiteY7" fmla="*/ 0 h 21118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8033657 w 14528800"/>
                <a:gd name="connsiteY4" fmla="*/ 1589315 h 1756229"/>
                <a:gd name="connsiteX5" fmla="*/ 10196286 w 14528800"/>
                <a:gd name="connsiteY5" fmla="*/ 566057 h 1756229"/>
                <a:gd name="connsiteX6" fmla="*/ 12126686 w 14528800"/>
                <a:gd name="connsiteY6" fmla="*/ 1233715 h 1756229"/>
                <a:gd name="connsiteX7" fmla="*/ 14528800 w 14528800"/>
                <a:gd name="connsiteY7" fmla="*/ 0 h 17562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7859485 w 14528800"/>
                <a:gd name="connsiteY4" fmla="*/ 1306286 h 1756229"/>
                <a:gd name="connsiteX5" fmla="*/ 10196286 w 14528800"/>
                <a:gd name="connsiteY5" fmla="*/ 566057 h 1756229"/>
                <a:gd name="connsiteX6" fmla="*/ 12126686 w 14528800"/>
                <a:gd name="connsiteY6" fmla="*/ 1233715 h 1756229"/>
                <a:gd name="connsiteX7" fmla="*/ 14528800 w 14528800"/>
                <a:gd name="connsiteY7" fmla="*/ 0 h 17562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7859485 w 14528800"/>
                <a:gd name="connsiteY4" fmla="*/ 1306286 h 1756229"/>
                <a:gd name="connsiteX5" fmla="*/ 10196286 w 14528800"/>
                <a:gd name="connsiteY5" fmla="*/ 566057 h 1756229"/>
                <a:gd name="connsiteX6" fmla="*/ 12075886 w 14528800"/>
                <a:gd name="connsiteY6" fmla="*/ 928915 h 1756229"/>
                <a:gd name="connsiteX7" fmla="*/ 14528800 w 14528800"/>
                <a:gd name="connsiteY7" fmla="*/ 0 h 1756229"/>
                <a:gd name="connsiteX0" fmla="*/ 0 w 14586857"/>
                <a:gd name="connsiteY0" fmla="*/ 1756229 h 1756229"/>
                <a:gd name="connsiteX1" fmla="*/ 1959428 w 14586857"/>
                <a:gd name="connsiteY1" fmla="*/ 1117600 h 1756229"/>
                <a:gd name="connsiteX2" fmla="*/ 3643085 w 14586857"/>
                <a:gd name="connsiteY2" fmla="*/ 1553029 h 1756229"/>
                <a:gd name="connsiteX3" fmla="*/ 6175828 w 14586857"/>
                <a:gd name="connsiteY3" fmla="*/ 696686 h 1756229"/>
                <a:gd name="connsiteX4" fmla="*/ 7859485 w 14586857"/>
                <a:gd name="connsiteY4" fmla="*/ 1306286 h 1756229"/>
                <a:gd name="connsiteX5" fmla="*/ 10196286 w 14586857"/>
                <a:gd name="connsiteY5" fmla="*/ 566057 h 1756229"/>
                <a:gd name="connsiteX6" fmla="*/ 12075886 w 14586857"/>
                <a:gd name="connsiteY6" fmla="*/ 928915 h 1756229"/>
                <a:gd name="connsiteX7" fmla="*/ 14586857 w 14586857"/>
                <a:gd name="connsiteY7" fmla="*/ 0 h 175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6857" h="1756229">
                  <a:moveTo>
                    <a:pt x="0" y="1756229"/>
                  </a:moveTo>
                  <a:cubicBezTo>
                    <a:pt x="620485" y="1276048"/>
                    <a:pt x="1352247" y="1151467"/>
                    <a:pt x="1959428" y="1117600"/>
                  </a:cubicBezTo>
                  <a:cubicBezTo>
                    <a:pt x="2566609" y="1083733"/>
                    <a:pt x="2940352" y="1623181"/>
                    <a:pt x="3643085" y="1553029"/>
                  </a:cubicBezTo>
                  <a:cubicBezTo>
                    <a:pt x="4345818" y="1482877"/>
                    <a:pt x="5473095" y="737810"/>
                    <a:pt x="6175828" y="696686"/>
                  </a:cubicBezTo>
                  <a:cubicBezTo>
                    <a:pt x="6878561" y="655562"/>
                    <a:pt x="7189409" y="1328057"/>
                    <a:pt x="7859485" y="1306286"/>
                  </a:cubicBezTo>
                  <a:cubicBezTo>
                    <a:pt x="8529561" y="1284515"/>
                    <a:pt x="9493553" y="628952"/>
                    <a:pt x="10196286" y="566057"/>
                  </a:cubicBezTo>
                  <a:cubicBezTo>
                    <a:pt x="10899019" y="503162"/>
                    <a:pt x="11353800" y="1023258"/>
                    <a:pt x="12075886" y="928915"/>
                  </a:cubicBezTo>
                  <a:cubicBezTo>
                    <a:pt x="12797972" y="834572"/>
                    <a:pt x="13746843" y="569686"/>
                    <a:pt x="14586857" y="0"/>
                  </a:cubicBezTo>
                </a:path>
              </a:pathLst>
            </a:custGeom>
            <a:no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任意多边形: 形状 11">
              <a:extLst>
                <a:ext uri="{FF2B5EF4-FFF2-40B4-BE49-F238E27FC236}">
                  <a16:creationId xmlns:a16="http://schemas.microsoft.com/office/drawing/2014/main" id="{82E629C4-E691-4727-A786-D8867AF2FB69}"/>
                </a:ext>
              </a:extLst>
            </p:cNvPr>
            <p:cNvSpPr/>
            <p:nvPr/>
          </p:nvSpPr>
          <p:spPr>
            <a:xfrm>
              <a:off x="-1182915" y="2808513"/>
              <a:ext cx="14470743" cy="2027172"/>
            </a:xfrm>
            <a:custGeom>
              <a:avLst/>
              <a:gdLst>
                <a:gd name="connsiteX0" fmla="*/ 0 w 14383657"/>
                <a:gd name="connsiteY0" fmla="*/ 2111829 h 2111829"/>
                <a:gd name="connsiteX1" fmla="*/ 1814285 w 14383657"/>
                <a:gd name="connsiteY1" fmla="*/ 1117600 h 2111829"/>
                <a:gd name="connsiteX2" fmla="*/ 3439885 w 14383657"/>
                <a:gd name="connsiteY2" fmla="*/ 1908629 h 2111829"/>
                <a:gd name="connsiteX3" fmla="*/ 6030685 w 14383657"/>
                <a:gd name="connsiteY3" fmla="*/ 696686 h 2111829"/>
                <a:gd name="connsiteX4" fmla="*/ 7888514 w 14383657"/>
                <a:gd name="connsiteY4" fmla="*/ 1589315 h 2111829"/>
                <a:gd name="connsiteX5" fmla="*/ 10051143 w 14383657"/>
                <a:gd name="connsiteY5" fmla="*/ 566057 h 2111829"/>
                <a:gd name="connsiteX6" fmla="*/ 11981543 w 14383657"/>
                <a:gd name="connsiteY6" fmla="*/ 1233715 h 2111829"/>
                <a:gd name="connsiteX7" fmla="*/ 14383657 w 14383657"/>
                <a:gd name="connsiteY7" fmla="*/ 0 h 2111829"/>
                <a:gd name="connsiteX0" fmla="*/ 0 w 14383657"/>
                <a:gd name="connsiteY0" fmla="*/ 2111829 h 2111829"/>
                <a:gd name="connsiteX1" fmla="*/ 1814285 w 14383657"/>
                <a:gd name="connsiteY1" fmla="*/ 1117600 h 2111829"/>
                <a:gd name="connsiteX2" fmla="*/ 3497942 w 14383657"/>
                <a:gd name="connsiteY2" fmla="*/ 1553029 h 2111829"/>
                <a:gd name="connsiteX3" fmla="*/ 6030685 w 14383657"/>
                <a:gd name="connsiteY3" fmla="*/ 696686 h 2111829"/>
                <a:gd name="connsiteX4" fmla="*/ 7888514 w 14383657"/>
                <a:gd name="connsiteY4" fmla="*/ 1589315 h 2111829"/>
                <a:gd name="connsiteX5" fmla="*/ 10051143 w 14383657"/>
                <a:gd name="connsiteY5" fmla="*/ 566057 h 2111829"/>
                <a:gd name="connsiteX6" fmla="*/ 11981543 w 14383657"/>
                <a:gd name="connsiteY6" fmla="*/ 1233715 h 2111829"/>
                <a:gd name="connsiteX7" fmla="*/ 14383657 w 14383657"/>
                <a:gd name="connsiteY7" fmla="*/ 0 h 21118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8033657 w 14528800"/>
                <a:gd name="connsiteY4" fmla="*/ 1589315 h 1756229"/>
                <a:gd name="connsiteX5" fmla="*/ 10196286 w 14528800"/>
                <a:gd name="connsiteY5" fmla="*/ 566057 h 1756229"/>
                <a:gd name="connsiteX6" fmla="*/ 12126686 w 14528800"/>
                <a:gd name="connsiteY6" fmla="*/ 1233715 h 1756229"/>
                <a:gd name="connsiteX7" fmla="*/ 14528800 w 14528800"/>
                <a:gd name="connsiteY7" fmla="*/ 0 h 17562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7859485 w 14528800"/>
                <a:gd name="connsiteY4" fmla="*/ 1306286 h 1756229"/>
                <a:gd name="connsiteX5" fmla="*/ 10196286 w 14528800"/>
                <a:gd name="connsiteY5" fmla="*/ 566057 h 1756229"/>
                <a:gd name="connsiteX6" fmla="*/ 12126686 w 14528800"/>
                <a:gd name="connsiteY6" fmla="*/ 1233715 h 1756229"/>
                <a:gd name="connsiteX7" fmla="*/ 14528800 w 14528800"/>
                <a:gd name="connsiteY7" fmla="*/ 0 h 1756229"/>
                <a:gd name="connsiteX0" fmla="*/ 0 w 14528800"/>
                <a:gd name="connsiteY0" fmla="*/ 1756229 h 1756229"/>
                <a:gd name="connsiteX1" fmla="*/ 1959428 w 14528800"/>
                <a:gd name="connsiteY1" fmla="*/ 1117600 h 1756229"/>
                <a:gd name="connsiteX2" fmla="*/ 3643085 w 14528800"/>
                <a:gd name="connsiteY2" fmla="*/ 1553029 h 1756229"/>
                <a:gd name="connsiteX3" fmla="*/ 6175828 w 14528800"/>
                <a:gd name="connsiteY3" fmla="*/ 696686 h 1756229"/>
                <a:gd name="connsiteX4" fmla="*/ 7859485 w 14528800"/>
                <a:gd name="connsiteY4" fmla="*/ 1306286 h 1756229"/>
                <a:gd name="connsiteX5" fmla="*/ 10196286 w 14528800"/>
                <a:gd name="connsiteY5" fmla="*/ 566057 h 1756229"/>
                <a:gd name="connsiteX6" fmla="*/ 12075886 w 14528800"/>
                <a:gd name="connsiteY6" fmla="*/ 928915 h 1756229"/>
                <a:gd name="connsiteX7" fmla="*/ 14528800 w 14528800"/>
                <a:gd name="connsiteY7" fmla="*/ 0 h 1756229"/>
                <a:gd name="connsiteX0" fmla="*/ 0 w 14586857"/>
                <a:gd name="connsiteY0" fmla="*/ 1756229 h 1756229"/>
                <a:gd name="connsiteX1" fmla="*/ 1959428 w 14586857"/>
                <a:gd name="connsiteY1" fmla="*/ 1117600 h 1756229"/>
                <a:gd name="connsiteX2" fmla="*/ 3643085 w 14586857"/>
                <a:gd name="connsiteY2" fmla="*/ 1553029 h 1756229"/>
                <a:gd name="connsiteX3" fmla="*/ 6175828 w 14586857"/>
                <a:gd name="connsiteY3" fmla="*/ 696686 h 1756229"/>
                <a:gd name="connsiteX4" fmla="*/ 7859485 w 14586857"/>
                <a:gd name="connsiteY4" fmla="*/ 1306286 h 1756229"/>
                <a:gd name="connsiteX5" fmla="*/ 10196286 w 14586857"/>
                <a:gd name="connsiteY5" fmla="*/ 566057 h 1756229"/>
                <a:gd name="connsiteX6" fmla="*/ 12075886 w 14586857"/>
                <a:gd name="connsiteY6" fmla="*/ 928915 h 1756229"/>
                <a:gd name="connsiteX7" fmla="*/ 14586857 w 14586857"/>
                <a:gd name="connsiteY7" fmla="*/ 0 h 1756229"/>
                <a:gd name="connsiteX0" fmla="*/ 0 w 14586857"/>
                <a:gd name="connsiteY0" fmla="*/ 1756229 h 1756229"/>
                <a:gd name="connsiteX1" fmla="*/ 1959428 w 14586857"/>
                <a:gd name="connsiteY1" fmla="*/ 1117600 h 1756229"/>
                <a:gd name="connsiteX2" fmla="*/ 3643085 w 14586857"/>
                <a:gd name="connsiteY2" fmla="*/ 1553029 h 1756229"/>
                <a:gd name="connsiteX3" fmla="*/ 6175828 w 14586857"/>
                <a:gd name="connsiteY3" fmla="*/ 696686 h 1756229"/>
                <a:gd name="connsiteX4" fmla="*/ 7808685 w 14586857"/>
                <a:gd name="connsiteY4" fmla="*/ 1603828 h 1756229"/>
                <a:gd name="connsiteX5" fmla="*/ 10196286 w 14586857"/>
                <a:gd name="connsiteY5" fmla="*/ 566057 h 1756229"/>
                <a:gd name="connsiteX6" fmla="*/ 12075886 w 14586857"/>
                <a:gd name="connsiteY6" fmla="*/ 928915 h 1756229"/>
                <a:gd name="connsiteX7" fmla="*/ 14586857 w 14586857"/>
                <a:gd name="connsiteY7" fmla="*/ 0 h 1756229"/>
                <a:gd name="connsiteX0" fmla="*/ 0 w 14586857"/>
                <a:gd name="connsiteY0" fmla="*/ 1756229 h 1756229"/>
                <a:gd name="connsiteX1" fmla="*/ 1959428 w 14586857"/>
                <a:gd name="connsiteY1" fmla="*/ 1117600 h 1756229"/>
                <a:gd name="connsiteX2" fmla="*/ 3643085 w 14586857"/>
                <a:gd name="connsiteY2" fmla="*/ 1553029 h 1756229"/>
                <a:gd name="connsiteX3" fmla="*/ 6183085 w 14586857"/>
                <a:gd name="connsiteY3" fmla="*/ 312058 h 1756229"/>
                <a:gd name="connsiteX4" fmla="*/ 7808685 w 14586857"/>
                <a:gd name="connsiteY4" fmla="*/ 1603828 h 1756229"/>
                <a:gd name="connsiteX5" fmla="*/ 10196286 w 14586857"/>
                <a:gd name="connsiteY5" fmla="*/ 566057 h 1756229"/>
                <a:gd name="connsiteX6" fmla="*/ 12075886 w 14586857"/>
                <a:gd name="connsiteY6" fmla="*/ 928915 h 1756229"/>
                <a:gd name="connsiteX7" fmla="*/ 14586857 w 14586857"/>
                <a:gd name="connsiteY7" fmla="*/ 0 h 1756229"/>
                <a:gd name="connsiteX0" fmla="*/ 0 w 14586857"/>
                <a:gd name="connsiteY0" fmla="*/ 1756229 h 1857759"/>
                <a:gd name="connsiteX1" fmla="*/ 1959428 w 14586857"/>
                <a:gd name="connsiteY1" fmla="*/ 1117600 h 1857759"/>
                <a:gd name="connsiteX2" fmla="*/ 3454400 w 14586857"/>
                <a:gd name="connsiteY2" fmla="*/ 1843315 h 1857759"/>
                <a:gd name="connsiteX3" fmla="*/ 6183085 w 14586857"/>
                <a:gd name="connsiteY3" fmla="*/ 312058 h 1857759"/>
                <a:gd name="connsiteX4" fmla="*/ 7808685 w 14586857"/>
                <a:gd name="connsiteY4" fmla="*/ 1603828 h 1857759"/>
                <a:gd name="connsiteX5" fmla="*/ 10196286 w 14586857"/>
                <a:gd name="connsiteY5" fmla="*/ 566057 h 1857759"/>
                <a:gd name="connsiteX6" fmla="*/ 12075886 w 14586857"/>
                <a:gd name="connsiteY6" fmla="*/ 928915 h 1857759"/>
                <a:gd name="connsiteX7" fmla="*/ 14586857 w 14586857"/>
                <a:gd name="connsiteY7" fmla="*/ 0 h 1857759"/>
                <a:gd name="connsiteX0" fmla="*/ 0 w 14586857"/>
                <a:gd name="connsiteY0" fmla="*/ 1756229 h 1846724"/>
                <a:gd name="connsiteX1" fmla="*/ 1930399 w 14586857"/>
                <a:gd name="connsiteY1" fmla="*/ 754743 h 1846724"/>
                <a:gd name="connsiteX2" fmla="*/ 3454400 w 14586857"/>
                <a:gd name="connsiteY2" fmla="*/ 1843315 h 1846724"/>
                <a:gd name="connsiteX3" fmla="*/ 6183085 w 14586857"/>
                <a:gd name="connsiteY3" fmla="*/ 312058 h 1846724"/>
                <a:gd name="connsiteX4" fmla="*/ 7808685 w 14586857"/>
                <a:gd name="connsiteY4" fmla="*/ 1603828 h 1846724"/>
                <a:gd name="connsiteX5" fmla="*/ 10196286 w 14586857"/>
                <a:gd name="connsiteY5" fmla="*/ 566057 h 1846724"/>
                <a:gd name="connsiteX6" fmla="*/ 12075886 w 14586857"/>
                <a:gd name="connsiteY6" fmla="*/ 928915 h 1846724"/>
                <a:gd name="connsiteX7" fmla="*/ 14586857 w 14586857"/>
                <a:gd name="connsiteY7" fmla="*/ 0 h 1846724"/>
                <a:gd name="connsiteX0" fmla="*/ 0 w 14572343"/>
                <a:gd name="connsiteY0" fmla="*/ 2053772 h 2053772"/>
                <a:gd name="connsiteX1" fmla="*/ 1915885 w 14572343"/>
                <a:gd name="connsiteY1" fmla="*/ 754743 h 2053772"/>
                <a:gd name="connsiteX2" fmla="*/ 3439886 w 14572343"/>
                <a:gd name="connsiteY2" fmla="*/ 1843315 h 2053772"/>
                <a:gd name="connsiteX3" fmla="*/ 6168571 w 14572343"/>
                <a:gd name="connsiteY3" fmla="*/ 312058 h 2053772"/>
                <a:gd name="connsiteX4" fmla="*/ 7794171 w 14572343"/>
                <a:gd name="connsiteY4" fmla="*/ 1603828 h 2053772"/>
                <a:gd name="connsiteX5" fmla="*/ 10181772 w 14572343"/>
                <a:gd name="connsiteY5" fmla="*/ 566057 h 2053772"/>
                <a:gd name="connsiteX6" fmla="*/ 12061372 w 14572343"/>
                <a:gd name="connsiteY6" fmla="*/ 928915 h 2053772"/>
                <a:gd name="connsiteX7" fmla="*/ 14572343 w 14572343"/>
                <a:gd name="connsiteY7" fmla="*/ 0 h 2053772"/>
                <a:gd name="connsiteX0" fmla="*/ 0 w 14572343"/>
                <a:gd name="connsiteY0" fmla="*/ 2053772 h 2053772"/>
                <a:gd name="connsiteX1" fmla="*/ 1915885 w 14572343"/>
                <a:gd name="connsiteY1" fmla="*/ 754743 h 2053772"/>
                <a:gd name="connsiteX2" fmla="*/ 3439886 w 14572343"/>
                <a:gd name="connsiteY2" fmla="*/ 1843315 h 2053772"/>
                <a:gd name="connsiteX3" fmla="*/ 6168571 w 14572343"/>
                <a:gd name="connsiteY3" fmla="*/ 312058 h 2053772"/>
                <a:gd name="connsiteX4" fmla="*/ 7794171 w 14572343"/>
                <a:gd name="connsiteY4" fmla="*/ 1603828 h 2053772"/>
                <a:gd name="connsiteX5" fmla="*/ 10232572 w 14572343"/>
                <a:gd name="connsiteY5" fmla="*/ 203199 h 2053772"/>
                <a:gd name="connsiteX6" fmla="*/ 12061372 w 14572343"/>
                <a:gd name="connsiteY6" fmla="*/ 928915 h 2053772"/>
                <a:gd name="connsiteX7" fmla="*/ 14572343 w 14572343"/>
                <a:gd name="connsiteY7" fmla="*/ 0 h 2053772"/>
                <a:gd name="connsiteX0" fmla="*/ 0 w 14572343"/>
                <a:gd name="connsiteY0" fmla="*/ 2053772 h 2053772"/>
                <a:gd name="connsiteX1" fmla="*/ 1915885 w 14572343"/>
                <a:gd name="connsiteY1" fmla="*/ 754743 h 2053772"/>
                <a:gd name="connsiteX2" fmla="*/ 3439886 w 14572343"/>
                <a:gd name="connsiteY2" fmla="*/ 1843315 h 2053772"/>
                <a:gd name="connsiteX3" fmla="*/ 6168571 w 14572343"/>
                <a:gd name="connsiteY3" fmla="*/ 312058 h 2053772"/>
                <a:gd name="connsiteX4" fmla="*/ 7794171 w 14572343"/>
                <a:gd name="connsiteY4" fmla="*/ 1603828 h 2053772"/>
                <a:gd name="connsiteX5" fmla="*/ 10232572 w 14572343"/>
                <a:gd name="connsiteY5" fmla="*/ 203199 h 2053772"/>
                <a:gd name="connsiteX6" fmla="*/ 12126686 w 14572343"/>
                <a:gd name="connsiteY6" fmla="*/ 1233715 h 2053772"/>
                <a:gd name="connsiteX7" fmla="*/ 14572343 w 14572343"/>
                <a:gd name="connsiteY7" fmla="*/ 0 h 2053772"/>
                <a:gd name="connsiteX0" fmla="*/ 0 w 14572343"/>
                <a:gd name="connsiteY0" fmla="*/ 2053772 h 2053772"/>
                <a:gd name="connsiteX1" fmla="*/ 1915885 w 14572343"/>
                <a:gd name="connsiteY1" fmla="*/ 754743 h 2053772"/>
                <a:gd name="connsiteX2" fmla="*/ 3439886 w 14572343"/>
                <a:gd name="connsiteY2" fmla="*/ 1843315 h 2053772"/>
                <a:gd name="connsiteX3" fmla="*/ 6168571 w 14572343"/>
                <a:gd name="connsiteY3" fmla="*/ 312058 h 2053772"/>
                <a:gd name="connsiteX4" fmla="*/ 7794171 w 14572343"/>
                <a:gd name="connsiteY4" fmla="*/ 1603828 h 2053772"/>
                <a:gd name="connsiteX5" fmla="*/ 10232572 w 14572343"/>
                <a:gd name="connsiteY5" fmla="*/ 203199 h 2053772"/>
                <a:gd name="connsiteX6" fmla="*/ 12039600 w 14572343"/>
                <a:gd name="connsiteY6" fmla="*/ 1153886 h 2053772"/>
                <a:gd name="connsiteX7" fmla="*/ 14572343 w 14572343"/>
                <a:gd name="connsiteY7" fmla="*/ 0 h 2053772"/>
                <a:gd name="connsiteX0" fmla="*/ 0 w 14470743"/>
                <a:gd name="connsiteY0" fmla="*/ 2416629 h 2416629"/>
                <a:gd name="connsiteX1" fmla="*/ 1915885 w 14470743"/>
                <a:gd name="connsiteY1" fmla="*/ 1117600 h 2416629"/>
                <a:gd name="connsiteX2" fmla="*/ 3439886 w 14470743"/>
                <a:gd name="connsiteY2" fmla="*/ 2206172 h 2416629"/>
                <a:gd name="connsiteX3" fmla="*/ 6168571 w 14470743"/>
                <a:gd name="connsiteY3" fmla="*/ 674915 h 2416629"/>
                <a:gd name="connsiteX4" fmla="*/ 7794171 w 14470743"/>
                <a:gd name="connsiteY4" fmla="*/ 1966685 h 2416629"/>
                <a:gd name="connsiteX5" fmla="*/ 10232572 w 14470743"/>
                <a:gd name="connsiteY5" fmla="*/ 566056 h 2416629"/>
                <a:gd name="connsiteX6" fmla="*/ 12039600 w 14470743"/>
                <a:gd name="connsiteY6" fmla="*/ 1516743 h 2416629"/>
                <a:gd name="connsiteX7" fmla="*/ 14470743 w 14470743"/>
                <a:gd name="connsiteY7" fmla="*/ 0 h 241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0743" h="2416629">
                  <a:moveTo>
                    <a:pt x="0" y="2416629"/>
                  </a:moveTo>
                  <a:cubicBezTo>
                    <a:pt x="620485" y="1936448"/>
                    <a:pt x="1342571" y="1152676"/>
                    <a:pt x="1915885" y="1117600"/>
                  </a:cubicBezTo>
                  <a:cubicBezTo>
                    <a:pt x="2489199" y="1082524"/>
                    <a:pt x="2731105" y="2279953"/>
                    <a:pt x="3439886" y="2206172"/>
                  </a:cubicBezTo>
                  <a:cubicBezTo>
                    <a:pt x="4148667" y="2132391"/>
                    <a:pt x="5442857" y="714830"/>
                    <a:pt x="6168571" y="674915"/>
                  </a:cubicBezTo>
                  <a:cubicBezTo>
                    <a:pt x="6894285" y="635001"/>
                    <a:pt x="7116838" y="1984828"/>
                    <a:pt x="7794171" y="1966685"/>
                  </a:cubicBezTo>
                  <a:cubicBezTo>
                    <a:pt x="8471504" y="1948542"/>
                    <a:pt x="9525001" y="641046"/>
                    <a:pt x="10232572" y="566056"/>
                  </a:cubicBezTo>
                  <a:cubicBezTo>
                    <a:pt x="10940144" y="491066"/>
                    <a:pt x="11317514" y="1611086"/>
                    <a:pt x="12039600" y="1516743"/>
                  </a:cubicBezTo>
                  <a:cubicBezTo>
                    <a:pt x="12761686" y="1422400"/>
                    <a:pt x="13630729" y="569686"/>
                    <a:pt x="14470743" y="0"/>
                  </a:cubicBezTo>
                </a:path>
              </a:pathLst>
            </a:custGeom>
            <a:noFill/>
            <a:ln w="6350">
              <a:gradFill>
                <a:gsLst>
                  <a:gs pos="0">
                    <a:schemeClr val="accent1">
                      <a:alpha val="5000"/>
                    </a:schemeClr>
                  </a:gs>
                  <a:gs pos="74000">
                    <a:schemeClr val="accent1"/>
                  </a:gs>
                  <a:gs pos="83000">
                    <a:schemeClr val="accent1">
                      <a:lumMod val="45000"/>
                      <a:lumOff val="55000"/>
                    </a:schemeClr>
                  </a:gs>
                  <a:gs pos="100000">
                    <a:schemeClr val="accent1">
                      <a:lumMod val="30000"/>
                      <a:lumOff val="7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13" name="椭圆 12">
            <a:extLst>
              <a:ext uri="{FF2B5EF4-FFF2-40B4-BE49-F238E27FC236}">
                <a16:creationId xmlns:a16="http://schemas.microsoft.com/office/drawing/2014/main" id="{FE542FB8-6E9C-4436-82E0-971A34A9166F}"/>
              </a:ext>
            </a:extLst>
          </p:cNvPr>
          <p:cNvSpPr/>
          <p:nvPr/>
        </p:nvSpPr>
        <p:spPr>
          <a:xfrm>
            <a:off x="725128" y="4736500"/>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4" name="椭圆 13">
            <a:extLst>
              <a:ext uri="{FF2B5EF4-FFF2-40B4-BE49-F238E27FC236}">
                <a16:creationId xmlns:a16="http://schemas.microsoft.com/office/drawing/2014/main" id="{E9852B1F-E6E9-4817-98FF-C1E4B6AD3196}"/>
              </a:ext>
            </a:extLst>
          </p:cNvPr>
          <p:cNvSpPr/>
          <p:nvPr/>
        </p:nvSpPr>
        <p:spPr>
          <a:xfrm>
            <a:off x="2765678" y="4938208"/>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5" name="椭圆 14">
            <a:extLst>
              <a:ext uri="{FF2B5EF4-FFF2-40B4-BE49-F238E27FC236}">
                <a16:creationId xmlns:a16="http://schemas.microsoft.com/office/drawing/2014/main" id="{C0DA7078-3123-473E-9070-8864D9729C4E}"/>
              </a:ext>
            </a:extLst>
          </p:cNvPr>
          <p:cNvSpPr/>
          <p:nvPr/>
        </p:nvSpPr>
        <p:spPr>
          <a:xfrm>
            <a:off x="4786568" y="3990833"/>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6" name="椭圆 15">
            <a:extLst>
              <a:ext uri="{FF2B5EF4-FFF2-40B4-BE49-F238E27FC236}">
                <a16:creationId xmlns:a16="http://schemas.microsoft.com/office/drawing/2014/main" id="{786DB9CF-33B9-4444-B190-AE924B7A0F72}"/>
              </a:ext>
            </a:extLst>
          </p:cNvPr>
          <p:cNvSpPr/>
          <p:nvPr/>
        </p:nvSpPr>
        <p:spPr>
          <a:xfrm>
            <a:off x="7372174" y="4127033"/>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 name="椭圆 16">
            <a:extLst>
              <a:ext uri="{FF2B5EF4-FFF2-40B4-BE49-F238E27FC236}">
                <a16:creationId xmlns:a16="http://schemas.microsoft.com/office/drawing/2014/main" id="{B16362C7-7E0B-4410-AFD9-114D1C938572}"/>
              </a:ext>
            </a:extLst>
          </p:cNvPr>
          <p:cNvSpPr/>
          <p:nvPr/>
        </p:nvSpPr>
        <p:spPr>
          <a:xfrm>
            <a:off x="8908146" y="3562349"/>
            <a:ext cx="136671" cy="136671"/>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0" name="标题 1">
            <a:extLst>
              <a:ext uri="{FF2B5EF4-FFF2-40B4-BE49-F238E27FC236}">
                <a16:creationId xmlns:a16="http://schemas.microsoft.com/office/drawing/2014/main" id="{47EBF5FA-0307-47F8-8E48-68C004BEF579}"/>
              </a:ext>
            </a:extLst>
          </p:cNvPr>
          <p:cNvSpPr txBox="1">
            <a:spLocks/>
          </p:cNvSpPr>
          <p:nvPr/>
        </p:nvSpPr>
        <p:spPr>
          <a:xfrm>
            <a:off x="900915" y="2977103"/>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第一年</a:t>
            </a:r>
          </a:p>
        </p:txBody>
      </p:sp>
      <p:sp>
        <p:nvSpPr>
          <p:cNvPr id="21" name="标题 1">
            <a:extLst>
              <a:ext uri="{FF2B5EF4-FFF2-40B4-BE49-F238E27FC236}">
                <a16:creationId xmlns:a16="http://schemas.microsoft.com/office/drawing/2014/main" id="{CF4CEF11-6864-419E-AAC6-9179ECF9BA78}"/>
              </a:ext>
            </a:extLst>
          </p:cNvPr>
          <p:cNvSpPr txBox="1">
            <a:spLocks/>
          </p:cNvSpPr>
          <p:nvPr/>
        </p:nvSpPr>
        <p:spPr>
          <a:xfrm>
            <a:off x="900915" y="3305332"/>
            <a:ext cx="2346497"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企业营收达到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100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 利润达到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30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万，保证公司正常运转</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24" name="组合 23">
            <a:extLst>
              <a:ext uri="{FF2B5EF4-FFF2-40B4-BE49-F238E27FC236}">
                <a16:creationId xmlns:a16="http://schemas.microsoft.com/office/drawing/2014/main" id="{D7D73334-FE69-4134-8EC2-D5D83BD22810}"/>
              </a:ext>
            </a:extLst>
          </p:cNvPr>
          <p:cNvGrpSpPr/>
          <p:nvPr/>
        </p:nvGrpSpPr>
        <p:grpSpPr>
          <a:xfrm>
            <a:off x="713942" y="3055215"/>
            <a:ext cx="159042" cy="1825042"/>
            <a:chOff x="713942" y="2558079"/>
            <a:chExt cx="159042" cy="1825042"/>
          </a:xfrm>
        </p:grpSpPr>
        <p:cxnSp>
          <p:nvCxnSpPr>
            <p:cNvPr id="19" name="直接连接符 18">
              <a:extLst>
                <a:ext uri="{FF2B5EF4-FFF2-40B4-BE49-F238E27FC236}">
                  <a16:creationId xmlns:a16="http://schemas.microsoft.com/office/drawing/2014/main" id="{7645B94A-D5A3-4661-8531-DB50D69A0A0B}"/>
                </a:ext>
              </a:extLst>
            </p:cNvPr>
            <p:cNvCxnSpPr>
              <a:cxnSpLocks/>
            </p:cNvCxnSpPr>
            <p:nvPr/>
          </p:nvCxnSpPr>
          <p:spPr>
            <a:xfrm flipV="1">
              <a:off x="793464" y="2620257"/>
              <a:ext cx="0" cy="17628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CB3A0DA0-7ECB-4664-8C84-8AF86DE48439}"/>
                </a:ext>
              </a:extLst>
            </p:cNvPr>
            <p:cNvSpPr/>
            <p:nvPr/>
          </p:nvSpPr>
          <p:spPr>
            <a:xfrm>
              <a:off x="713942" y="2558079"/>
              <a:ext cx="159042" cy="159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25" name="组合 24">
            <a:extLst>
              <a:ext uri="{FF2B5EF4-FFF2-40B4-BE49-F238E27FC236}">
                <a16:creationId xmlns:a16="http://schemas.microsoft.com/office/drawing/2014/main" id="{AB682776-C05C-42B1-AE52-693F22AE9AAB}"/>
              </a:ext>
            </a:extLst>
          </p:cNvPr>
          <p:cNvGrpSpPr/>
          <p:nvPr/>
        </p:nvGrpSpPr>
        <p:grpSpPr>
          <a:xfrm flipV="1">
            <a:off x="2754290" y="5074879"/>
            <a:ext cx="159042" cy="417988"/>
            <a:chOff x="240472" y="1728026"/>
            <a:chExt cx="159042" cy="417988"/>
          </a:xfrm>
        </p:grpSpPr>
        <p:cxnSp>
          <p:nvCxnSpPr>
            <p:cNvPr id="26" name="直接连接符 25">
              <a:extLst>
                <a:ext uri="{FF2B5EF4-FFF2-40B4-BE49-F238E27FC236}">
                  <a16:creationId xmlns:a16="http://schemas.microsoft.com/office/drawing/2014/main" id="{CDC11CC5-7FB1-45B0-AABE-34A022AD8174}"/>
                </a:ext>
              </a:extLst>
            </p:cNvPr>
            <p:cNvCxnSpPr>
              <a:cxnSpLocks/>
              <a:stCxn id="14" idx="4"/>
            </p:cNvCxnSpPr>
            <p:nvPr/>
          </p:nvCxnSpPr>
          <p:spPr>
            <a:xfrm flipH="1" flipV="1">
              <a:off x="317476" y="1880543"/>
              <a:ext cx="2720" cy="2654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椭圆 26">
              <a:extLst>
                <a:ext uri="{FF2B5EF4-FFF2-40B4-BE49-F238E27FC236}">
                  <a16:creationId xmlns:a16="http://schemas.microsoft.com/office/drawing/2014/main" id="{E215D8D3-0CAF-4C82-B63E-E13630778D7A}"/>
                </a:ext>
              </a:extLst>
            </p:cNvPr>
            <p:cNvSpPr/>
            <p:nvPr/>
          </p:nvSpPr>
          <p:spPr>
            <a:xfrm>
              <a:off x="240472" y="1728026"/>
              <a:ext cx="159042" cy="159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28" name="标题 1">
            <a:extLst>
              <a:ext uri="{FF2B5EF4-FFF2-40B4-BE49-F238E27FC236}">
                <a16:creationId xmlns:a16="http://schemas.microsoft.com/office/drawing/2014/main" id="{BA1B1F1C-F141-42E9-ADCE-421D530D73A2}"/>
              </a:ext>
            </a:extLst>
          </p:cNvPr>
          <p:cNvSpPr txBox="1">
            <a:spLocks/>
          </p:cNvSpPr>
          <p:nvPr/>
        </p:nvSpPr>
        <p:spPr>
          <a:xfrm>
            <a:off x="2990140" y="5226384"/>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第二年</a:t>
            </a:r>
          </a:p>
        </p:txBody>
      </p:sp>
      <p:sp>
        <p:nvSpPr>
          <p:cNvPr id="29" name="标题 1">
            <a:extLst>
              <a:ext uri="{FF2B5EF4-FFF2-40B4-BE49-F238E27FC236}">
                <a16:creationId xmlns:a16="http://schemas.microsoft.com/office/drawing/2014/main" id="{C0BEAEEC-0718-414F-999F-880E7FCF449B}"/>
              </a:ext>
            </a:extLst>
          </p:cNvPr>
          <p:cNvSpPr txBox="1">
            <a:spLocks/>
          </p:cNvSpPr>
          <p:nvPr/>
        </p:nvSpPr>
        <p:spPr>
          <a:xfrm>
            <a:off x="2990140" y="5554613"/>
            <a:ext cx="247305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企业营收达到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300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万，利润达到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100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万，稳步增长求新高</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2" name="标题 1">
            <a:extLst>
              <a:ext uri="{FF2B5EF4-FFF2-40B4-BE49-F238E27FC236}">
                <a16:creationId xmlns:a16="http://schemas.microsoft.com/office/drawing/2014/main" id="{A7D7775B-BEA7-4AE8-8C1B-B582383274FF}"/>
              </a:ext>
            </a:extLst>
          </p:cNvPr>
          <p:cNvSpPr txBox="1">
            <a:spLocks/>
          </p:cNvSpPr>
          <p:nvPr/>
        </p:nvSpPr>
        <p:spPr>
          <a:xfrm>
            <a:off x="4992517" y="2455481"/>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第三年</a:t>
            </a:r>
          </a:p>
        </p:txBody>
      </p:sp>
      <p:sp>
        <p:nvSpPr>
          <p:cNvPr id="33" name="标题 1">
            <a:extLst>
              <a:ext uri="{FF2B5EF4-FFF2-40B4-BE49-F238E27FC236}">
                <a16:creationId xmlns:a16="http://schemas.microsoft.com/office/drawing/2014/main" id="{39C3A887-4C4F-4159-993D-189D613FD112}"/>
              </a:ext>
            </a:extLst>
          </p:cNvPr>
          <p:cNvSpPr txBox="1">
            <a:spLocks/>
          </p:cNvSpPr>
          <p:nvPr/>
        </p:nvSpPr>
        <p:spPr>
          <a:xfrm>
            <a:off x="4992517" y="2783710"/>
            <a:ext cx="2346497"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企业营收达到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500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万，利润达到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150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万，行业创新投入</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34" name="组合 33">
            <a:extLst>
              <a:ext uri="{FF2B5EF4-FFF2-40B4-BE49-F238E27FC236}">
                <a16:creationId xmlns:a16="http://schemas.microsoft.com/office/drawing/2014/main" id="{D5795F88-5320-4F7D-B40B-9E57E530AE1C}"/>
              </a:ext>
            </a:extLst>
          </p:cNvPr>
          <p:cNvGrpSpPr/>
          <p:nvPr/>
        </p:nvGrpSpPr>
        <p:grpSpPr>
          <a:xfrm>
            <a:off x="4776837" y="2553266"/>
            <a:ext cx="159042" cy="1437567"/>
            <a:chOff x="713942" y="2522351"/>
            <a:chExt cx="159042" cy="1437567"/>
          </a:xfrm>
        </p:grpSpPr>
        <p:cxnSp>
          <p:nvCxnSpPr>
            <p:cNvPr id="35" name="直接连接符 34">
              <a:extLst>
                <a:ext uri="{FF2B5EF4-FFF2-40B4-BE49-F238E27FC236}">
                  <a16:creationId xmlns:a16="http://schemas.microsoft.com/office/drawing/2014/main" id="{CE1DAA57-C48C-43AB-AE1E-8B7136AC2E36}"/>
                </a:ext>
              </a:extLst>
            </p:cNvPr>
            <p:cNvCxnSpPr>
              <a:cxnSpLocks/>
              <a:stCxn id="15" idx="0"/>
            </p:cNvCxnSpPr>
            <p:nvPr/>
          </p:nvCxnSpPr>
          <p:spPr>
            <a:xfrm flipV="1">
              <a:off x="792009" y="2620258"/>
              <a:ext cx="1455" cy="13396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10FDA3D0-48A9-4B92-99E9-32774C8C0DC7}"/>
                </a:ext>
              </a:extLst>
            </p:cNvPr>
            <p:cNvSpPr/>
            <p:nvPr/>
          </p:nvSpPr>
          <p:spPr>
            <a:xfrm>
              <a:off x="713942" y="2522351"/>
              <a:ext cx="159042" cy="159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37" name="组合 36">
            <a:extLst>
              <a:ext uri="{FF2B5EF4-FFF2-40B4-BE49-F238E27FC236}">
                <a16:creationId xmlns:a16="http://schemas.microsoft.com/office/drawing/2014/main" id="{C218184F-05C4-444C-890A-511F48C1CD32}"/>
              </a:ext>
            </a:extLst>
          </p:cNvPr>
          <p:cNvGrpSpPr/>
          <p:nvPr/>
        </p:nvGrpSpPr>
        <p:grpSpPr>
          <a:xfrm flipV="1">
            <a:off x="7372174" y="4359605"/>
            <a:ext cx="159042" cy="562296"/>
            <a:chOff x="713942" y="1899867"/>
            <a:chExt cx="159042" cy="562296"/>
          </a:xfrm>
        </p:grpSpPr>
        <p:cxnSp>
          <p:nvCxnSpPr>
            <p:cNvPr id="38" name="直接连接符 37">
              <a:extLst>
                <a:ext uri="{FF2B5EF4-FFF2-40B4-BE49-F238E27FC236}">
                  <a16:creationId xmlns:a16="http://schemas.microsoft.com/office/drawing/2014/main" id="{5B0EF5CD-57F4-4F52-8970-1183E2AF76D7}"/>
                </a:ext>
              </a:extLst>
            </p:cNvPr>
            <p:cNvCxnSpPr>
              <a:cxnSpLocks/>
            </p:cNvCxnSpPr>
            <p:nvPr/>
          </p:nvCxnSpPr>
          <p:spPr>
            <a:xfrm flipV="1">
              <a:off x="793464" y="1979364"/>
              <a:ext cx="0" cy="48279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0B672375-FE24-48AB-AE04-1A898ED2D675}"/>
                </a:ext>
              </a:extLst>
            </p:cNvPr>
            <p:cNvSpPr/>
            <p:nvPr/>
          </p:nvSpPr>
          <p:spPr>
            <a:xfrm>
              <a:off x="713942" y="1899867"/>
              <a:ext cx="159042" cy="159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
        <p:nvSpPr>
          <p:cNvPr id="40" name="标题 1">
            <a:extLst>
              <a:ext uri="{FF2B5EF4-FFF2-40B4-BE49-F238E27FC236}">
                <a16:creationId xmlns:a16="http://schemas.microsoft.com/office/drawing/2014/main" id="{0E649695-539F-47ED-9670-F54EA1A8CA5B}"/>
              </a:ext>
            </a:extLst>
          </p:cNvPr>
          <p:cNvSpPr txBox="1">
            <a:spLocks/>
          </p:cNvSpPr>
          <p:nvPr/>
        </p:nvSpPr>
        <p:spPr>
          <a:xfrm>
            <a:off x="7620462" y="4653293"/>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第四年</a:t>
            </a:r>
          </a:p>
        </p:txBody>
      </p:sp>
      <p:sp>
        <p:nvSpPr>
          <p:cNvPr id="41" name="标题 1">
            <a:extLst>
              <a:ext uri="{FF2B5EF4-FFF2-40B4-BE49-F238E27FC236}">
                <a16:creationId xmlns:a16="http://schemas.microsoft.com/office/drawing/2014/main" id="{2F76123B-822D-4AE6-8531-B0637C00601A}"/>
              </a:ext>
            </a:extLst>
          </p:cNvPr>
          <p:cNvSpPr txBox="1">
            <a:spLocks/>
          </p:cNvSpPr>
          <p:nvPr/>
        </p:nvSpPr>
        <p:spPr>
          <a:xfrm>
            <a:off x="7620462" y="4981522"/>
            <a:ext cx="2346497"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企业营收达到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800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万，利润达到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300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万，扩大发展</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2" name="标题 1">
            <a:extLst>
              <a:ext uri="{FF2B5EF4-FFF2-40B4-BE49-F238E27FC236}">
                <a16:creationId xmlns:a16="http://schemas.microsoft.com/office/drawing/2014/main" id="{5CD3784E-1D95-4B78-B1EE-ED81C2E5A20B}"/>
              </a:ext>
            </a:extLst>
          </p:cNvPr>
          <p:cNvSpPr txBox="1">
            <a:spLocks/>
          </p:cNvSpPr>
          <p:nvPr/>
        </p:nvSpPr>
        <p:spPr>
          <a:xfrm>
            <a:off x="9102910" y="1663372"/>
            <a:ext cx="1933099"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第五年</a:t>
            </a:r>
          </a:p>
        </p:txBody>
      </p:sp>
      <p:sp>
        <p:nvSpPr>
          <p:cNvPr id="43" name="标题 1">
            <a:extLst>
              <a:ext uri="{FF2B5EF4-FFF2-40B4-BE49-F238E27FC236}">
                <a16:creationId xmlns:a16="http://schemas.microsoft.com/office/drawing/2014/main" id="{29049BDB-9690-49BB-B875-3294B4F6047C}"/>
              </a:ext>
            </a:extLst>
          </p:cNvPr>
          <p:cNvSpPr txBox="1">
            <a:spLocks/>
          </p:cNvSpPr>
          <p:nvPr/>
        </p:nvSpPr>
        <p:spPr>
          <a:xfrm>
            <a:off x="9102910" y="1991601"/>
            <a:ext cx="2346497"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企业营收达到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1000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万，利润达到</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500</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万，稳定行业地位</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44" name="组合 43">
            <a:extLst>
              <a:ext uri="{FF2B5EF4-FFF2-40B4-BE49-F238E27FC236}">
                <a16:creationId xmlns:a16="http://schemas.microsoft.com/office/drawing/2014/main" id="{E14A8FC8-0B9D-461A-A621-1DE4CCE07ADB}"/>
              </a:ext>
            </a:extLst>
          </p:cNvPr>
          <p:cNvGrpSpPr/>
          <p:nvPr/>
        </p:nvGrpSpPr>
        <p:grpSpPr>
          <a:xfrm>
            <a:off x="8885775" y="1774206"/>
            <a:ext cx="159042" cy="1860770"/>
            <a:chOff x="713942" y="2522351"/>
            <a:chExt cx="159042" cy="1860770"/>
          </a:xfrm>
        </p:grpSpPr>
        <p:cxnSp>
          <p:nvCxnSpPr>
            <p:cNvPr id="45" name="直接连接符 44">
              <a:extLst>
                <a:ext uri="{FF2B5EF4-FFF2-40B4-BE49-F238E27FC236}">
                  <a16:creationId xmlns:a16="http://schemas.microsoft.com/office/drawing/2014/main" id="{02423C4F-2F21-4630-9EA2-D63FC2C67BD1}"/>
                </a:ext>
              </a:extLst>
            </p:cNvPr>
            <p:cNvCxnSpPr>
              <a:cxnSpLocks/>
            </p:cNvCxnSpPr>
            <p:nvPr/>
          </p:nvCxnSpPr>
          <p:spPr>
            <a:xfrm flipV="1">
              <a:off x="793464" y="2620257"/>
              <a:ext cx="0" cy="17628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椭圆 45">
              <a:extLst>
                <a:ext uri="{FF2B5EF4-FFF2-40B4-BE49-F238E27FC236}">
                  <a16:creationId xmlns:a16="http://schemas.microsoft.com/office/drawing/2014/main" id="{42824375-A232-41CE-BD9F-76E5062B96FB}"/>
                </a:ext>
              </a:extLst>
            </p:cNvPr>
            <p:cNvSpPr/>
            <p:nvPr/>
          </p:nvSpPr>
          <p:spPr>
            <a:xfrm>
              <a:off x="713942" y="2522351"/>
              <a:ext cx="159042" cy="159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40914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540A8256-05D5-49DA-A108-68393D9E16F8}"/>
              </a:ext>
            </a:extLst>
          </p:cNvPr>
          <p:cNvSpPr>
            <a:spLocks noGrp="1"/>
          </p:cNvSpPr>
          <p:nvPr>
            <p:ph type="body" sz="quarter" idx="13"/>
          </p:nvPr>
        </p:nvSpPr>
        <p:spPr/>
        <p:txBody>
          <a:bodyPr>
            <a:noAutofit/>
          </a:bodyPr>
          <a:lstStyle/>
          <a:p>
            <a:r>
              <a:rPr lang="zh-CN" altLang="en-US" dirty="0"/>
              <a:t>经营管理</a:t>
            </a:r>
          </a:p>
        </p:txBody>
      </p:sp>
      <p:sp>
        <p:nvSpPr>
          <p:cNvPr id="10" name="文本占位符 9">
            <a:extLst>
              <a:ext uri="{FF2B5EF4-FFF2-40B4-BE49-F238E27FC236}">
                <a16:creationId xmlns:a16="http://schemas.microsoft.com/office/drawing/2014/main" id="{1FC2EBE4-0B8F-44D0-BE78-ADA86CD92A0B}"/>
              </a:ext>
            </a:extLst>
          </p:cNvPr>
          <p:cNvSpPr>
            <a:spLocks noGrp="1"/>
          </p:cNvSpPr>
          <p:nvPr>
            <p:ph type="body" sz="quarter" idx="14"/>
          </p:nvPr>
        </p:nvSpPr>
        <p:spPr/>
        <p:txBody>
          <a:bodyPr>
            <a:noAutofit/>
          </a:bodyPr>
          <a:lstStyle/>
          <a:p>
            <a:r>
              <a:rPr lang="en-US" altLang="zh-CN" dirty="0"/>
              <a:t>MANAGEMENT</a:t>
            </a:r>
          </a:p>
        </p:txBody>
      </p:sp>
      <p:grpSp>
        <p:nvGrpSpPr>
          <p:cNvPr id="36" name="组合 35">
            <a:extLst>
              <a:ext uri="{FF2B5EF4-FFF2-40B4-BE49-F238E27FC236}">
                <a16:creationId xmlns:a16="http://schemas.microsoft.com/office/drawing/2014/main" id="{78F51032-5421-4414-86D8-F1360B3AE817}"/>
              </a:ext>
            </a:extLst>
          </p:cNvPr>
          <p:cNvGrpSpPr/>
          <p:nvPr/>
        </p:nvGrpSpPr>
        <p:grpSpPr>
          <a:xfrm>
            <a:off x="4724400" y="1389893"/>
            <a:ext cx="2743200" cy="484300"/>
            <a:chOff x="4724400" y="1389893"/>
            <a:chExt cx="2743200" cy="484300"/>
          </a:xfrm>
        </p:grpSpPr>
        <p:sp>
          <p:nvSpPr>
            <p:cNvPr id="5" name="矩形 4">
              <a:extLst>
                <a:ext uri="{FF2B5EF4-FFF2-40B4-BE49-F238E27FC236}">
                  <a16:creationId xmlns:a16="http://schemas.microsoft.com/office/drawing/2014/main" id="{374F7A89-D8D3-4CFC-A9A2-68D40B9CFFE2}"/>
                </a:ext>
              </a:extLst>
            </p:cNvPr>
            <p:cNvSpPr/>
            <p:nvPr/>
          </p:nvSpPr>
          <p:spPr>
            <a:xfrm>
              <a:off x="4724400" y="157464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5AB06611-1D83-4E31-9CBA-DF55B0803C17}"/>
                </a:ext>
              </a:extLst>
            </p:cNvPr>
            <p:cNvSpPr txBox="1">
              <a:spLocks/>
            </p:cNvSpPr>
            <p:nvPr/>
          </p:nvSpPr>
          <p:spPr>
            <a:xfrm>
              <a:off x="4724400" y="138989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关键管理任务</a:t>
              </a:r>
            </a:p>
          </p:txBody>
        </p:sp>
      </p:grpSp>
      <p:sp>
        <p:nvSpPr>
          <p:cNvPr id="7" name="标题 1">
            <a:extLst>
              <a:ext uri="{FF2B5EF4-FFF2-40B4-BE49-F238E27FC236}">
                <a16:creationId xmlns:a16="http://schemas.microsoft.com/office/drawing/2014/main" id="{7E18C6E2-51D5-40C3-AA8C-A0710702092E}"/>
              </a:ext>
            </a:extLst>
          </p:cNvPr>
          <p:cNvSpPr txBox="1">
            <a:spLocks/>
          </p:cNvSpPr>
          <p:nvPr/>
        </p:nvSpPr>
        <p:spPr>
          <a:xfrm>
            <a:off x="4217504" y="179737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KEY MANAGEMENT TASKS</a:t>
            </a:r>
          </a:p>
        </p:txBody>
      </p:sp>
      <p:sp>
        <p:nvSpPr>
          <p:cNvPr id="2" name="等腰三角形 1">
            <a:extLst>
              <a:ext uri="{FF2B5EF4-FFF2-40B4-BE49-F238E27FC236}">
                <a16:creationId xmlns:a16="http://schemas.microsoft.com/office/drawing/2014/main" id="{0CF11B73-6ED2-45A4-ACD8-946479A8111D}"/>
              </a:ext>
            </a:extLst>
          </p:cNvPr>
          <p:cNvSpPr/>
          <p:nvPr/>
        </p:nvSpPr>
        <p:spPr>
          <a:xfrm flipV="1">
            <a:off x="4332514" y="2741567"/>
            <a:ext cx="3526972" cy="3040494"/>
          </a:xfrm>
          <a:prstGeom prst="triangle">
            <a:avLst/>
          </a:prstGeom>
          <a:gradFill>
            <a:gsLst>
              <a:gs pos="0">
                <a:schemeClr val="accent1">
                  <a:alpha val="0"/>
                </a:schemeClr>
              </a:gs>
              <a:gs pos="100000">
                <a:schemeClr val="accent1">
                  <a:alpha val="50000"/>
                </a:schemeClr>
              </a:gs>
            </a:gsLst>
            <a:lin ang="5400000" scaled="1"/>
          </a:gradFill>
          <a:ln w="254000">
            <a:gradFill>
              <a:gsLst>
                <a:gs pos="3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1" name="标题 1">
            <a:extLst>
              <a:ext uri="{FF2B5EF4-FFF2-40B4-BE49-F238E27FC236}">
                <a16:creationId xmlns:a16="http://schemas.microsoft.com/office/drawing/2014/main" id="{3B7DE68A-546D-4C85-953A-93E88FBAA481}"/>
              </a:ext>
            </a:extLst>
          </p:cNvPr>
          <p:cNvSpPr txBox="1">
            <a:spLocks/>
          </p:cNvSpPr>
          <p:nvPr/>
        </p:nvSpPr>
        <p:spPr>
          <a:xfrm>
            <a:off x="4217504" y="2928211"/>
            <a:ext cx="3756992" cy="967765"/>
          </a:xfrm>
          <a:prstGeom prst="rect">
            <a:avLst/>
          </a:prstGeom>
          <a:noFill/>
        </p:spPr>
        <p:txBody>
          <a:bodyPr wrap="square" rtlCol="0">
            <a:noAutofit/>
          </a:bodyPr>
          <a:lstStyle>
            <a:defPPr>
              <a:defRPr lang="zh-CN"/>
            </a:defPPr>
            <a:lvl1pPr algn="ctr">
              <a:lnSpc>
                <a:spcPct val="150000"/>
              </a:lnSpc>
              <a:spcBef>
                <a:spcPct val="0"/>
              </a:spcBef>
              <a:buNone/>
              <a:defRPr sz="2400">
                <a:solidFill>
                  <a:schemeClr val="bg1"/>
                </a:solidFill>
                <a:latin typeface="Century Gothic" panose="020B0502020202020204" pitchFamily="34" charset="0"/>
                <a:ea typeface="阿里巴巴普惠体 L" panose="00020600040101010101" pitchFamily="18" charset="-122"/>
                <a:cs typeface="阿里巴巴普惠体 L" panose="00020600040101010101" pitchFamily="18" charset="-122"/>
              </a:defRPr>
            </a:lvl1pPr>
          </a:lstStyle>
          <a:p>
            <a:r>
              <a:rPr lang="en-US" altLang="zh-CN" sz="2000" dirty="0">
                <a:latin typeface="思源黑体 CN Regular" panose="020B0500000000000000" pitchFamily="34" charset="-122"/>
              </a:rPr>
              <a:t>KEY MANAGEMENT</a:t>
            </a:r>
          </a:p>
          <a:p>
            <a:r>
              <a:rPr lang="en-US" altLang="zh-CN" sz="2000" dirty="0">
                <a:latin typeface="思源黑体 CN Regular" panose="020B0500000000000000" pitchFamily="34" charset="-122"/>
              </a:rPr>
              <a:t>TASKS</a:t>
            </a:r>
          </a:p>
        </p:txBody>
      </p:sp>
      <p:grpSp>
        <p:nvGrpSpPr>
          <p:cNvPr id="23" name="组合 22">
            <a:extLst>
              <a:ext uri="{FF2B5EF4-FFF2-40B4-BE49-F238E27FC236}">
                <a16:creationId xmlns:a16="http://schemas.microsoft.com/office/drawing/2014/main" id="{4D3F996C-91F3-4BE4-8997-1EABFB7B8D57}"/>
              </a:ext>
            </a:extLst>
          </p:cNvPr>
          <p:cNvGrpSpPr/>
          <p:nvPr/>
        </p:nvGrpSpPr>
        <p:grpSpPr>
          <a:xfrm>
            <a:off x="8032536" y="2815770"/>
            <a:ext cx="3338286" cy="765629"/>
            <a:chOff x="8032536" y="2815770"/>
            <a:chExt cx="3338286" cy="765629"/>
          </a:xfrm>
        </p:grpSpPr>
        <p:sp>
          <p:nvSpPr>
            <p:cNvPr id="4" name="平行四边形 3">
              <a:extLst>
                <a:ext uri="{FF2B5EF4-FFF2-40B4-BE49-F238E27FC236}">
                  <a16:creationId xmlns:a16="http://schemas.microsoft.com/office/drawing/2014/main" id="{D202B42F-C9C7-44BD-9BB7-6977C555B6BE}"/>
                </a:ext>
              </a:extLst>
            </p:cNvPr>
            <p:cNvSpPr/>
            <p:nvPr/>
          </p:nvSpPr>
          <p:spPr>
            <a:xfrm>
              <a:off x="8032536" y="2815770"/>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8" name="标题 1">
              <a:extLst>
                <a:ext uri="{FF2B5EF4-FFF2-40B4-BE49-F238E27FC236}">
                  <a16:creationId xmlns:a16="http://schemas.microsoft.com/office/drawing/2014/main" id="{52158709-8632-4160-A760-CD11E224EA1C}"/>
                </a:ext>
              </a:extLst>
            </p:cNvPr>
            <p:cNvSpPr txBox="1">
              <a:spLocks/>
            </p:cNvSpPr>
            <p:nvPr/>
          </p:nvSpPr>
          <p:spPr>
            <a:xfrm>
              <a:off x="8591699" y="3044337"/>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信息技术管理</a:t>
              </a:r>
            </a:p>
          </p:txBody>
        </p:sp>
      </p:grpSp>
      <p:sp>
        <p:nvSpPr>
          <p:cNvPr id="19" name="等腰三角形 18">
            <a:extLst>
              <a:ext uri="{FF2B5EF4-FFF2-40B4-BE49-F238E27FC236}">
                <a16:creationId xmlns:a16="http://schemas.microsoft.com/office/drawing/2014/main" id="{60304FC3-DDB9-45D3-BF28-F03FEB404D0E}"/>
              </a:ext>
            </a:extLst>
          </p:cNvPr>
          <p:cNvSpPr/>
          <p:nvPr/>
        </p:nvSpPr>
        <p:spPr>
          <a:xfrm flipV="1">
            <a:off x="3823582" y="2466700"/>
            <a:ext cx="4544836" cy="3917964"/>
          </a:xfrm>
          <a:prstGeom prst="triangle">
            <a:avLst/>
          </a:prstGeom>
          <a:noFill/>
          <a:ln w="104775">
            <a:gradFill>
              <a:gsLst>
                <a:gs pos="0">
                  <a:schemeClr val="accent1">
                    <a:alpha val="0"/>
                  </a:schemeClr>
                </a:gs>
                <a:gs pos="100000">
                  <a:schemeClr val="accent1">
                    <a:alpha val="2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29" name="组合 28">
            <a:extLst>
              <a:ext uri="{FF2B5EF4-FFF2-40B4-BE49-F238E27FC236}">
                <a16:creationId xmlns:a16="http://schemas.microsoft.com/office/drawing/2014/main" id="{32A43539-B70C-412D-BB50-531F59A3F440}"/>
              </a:ext>
            </a:extLst>
          </p:cNvPr>
          <p:cNvGrpSpPr/>
          <p:nvPr/>
        </p:nvGrpSpPr>
        <p:grpSpPr>
          <a:xfrm>
            <a:off x="5791200" y="4159237"/>
            <a:ext cx="609600" cy="609600"/>
            <a:chOff x="5676900" y="3886200"/>
            <a:chExt cx="838200" cy="838200"/>
          </a:xfrm>
        </p:grpSpPr>
        <p:grpSp>
          <p:nvGrpSpPr>
            <p:cNvPr id="27" name="组合 26">
              <a:extLst>
                <a:ext uri="{FF2B5EF4-FFF2-40B4-BE49-F238E27FC236}">
                  <a16:creationId xmlns:a16="http://schemas.microsoft.com/office/drawing/2014/main" id="{A0471B8A-2682-46A5-A6B7-5D325CEFC336}"/>
                </a:ext>
              </a:extLst>
            </p:cNvPr>
            <p:cNvGrpSpPr/>
            <p:nvPr/>
          </p:nvGrpSpPr>
          <p:grpSpPr>
            <a:xfrm>
              <a:off x="5870794" y="4091470"/>
              <a:ext cx="450412" cy="427660"/>
              <a:chOff x="5911775" y="3024593"/>
              <a:chExt cx="369137" cy="350491"/>
            </a:xfrm>
          </p:grpSpPr>
          <p:sp>
            <p:nvSpPr>
              <p:cNvPr id="24" name="图形 20">
                <a:extLst>
                  <a:ext uri="{FF2B5EF4-FFF2-40B4-BE49-F238E27FC236}">
                    <a16:creationId xmlns:a16="http://schemas.microsoft.com/office/drawing/2014/main" id="{E2A03C0A-9340-4ADB-8D76-599FDC8E54BE}"/>
                  </a:ext>
                </a:extLst>
              </p:cNvPr>
              <p:cNvSpPr/>
              <p:nvPr/>
            </p:nvSpPr>
            <p:spPr>
              <a:xfrm>
                <a:off x="5911775" y="3173209"/>
                <a:ext cx="202961" cy="201875"/>
              </a:xfrm>
              <a:custGeom>
                <a:avLst/>
                <a:gdLst>
                  <a:gd name="connsiteX0" fmla="*/ 172641 w 202961"/>
                  <a:gd name="connsiteY0" fmla="*/ 28424 h 201875"/>
                  <a:gd name="connsiteX1" fmla="*/ 199547 w 202961"/>
                  <a:gd name="connsiteY1" fmla="*/ 126555 h 201875"/>
                  <a:gd name="connsiteX2" fmla="*/ 127243 w 202961"/>
                  <a:gd name="connsiteY2" fmla="*/ 198479 h 201875"/>
                  <a:gd name="connsiteX3" fmla="*/ 28593 w 202961"/>
                  <a:gd name="connsiteY3" fmla="*/ 171714 h 201875"/>
                  <a:gd name="connsiteX4" fmla="*/ 29834 w 202961"/>
                  <a:gd name="connsiteY4" fmla="*/ 29677 h 201875"/>
                  <a:gd name="connsiteX5" fmla="*/ 172623 w 202961"/>
                  <a:gd name="connsiteY5" fmla="*/ 28443 h 201875"/>
                  <a:gd name="connsiteX6" fmla="*/ 172641 w 202961"/>
                  <a:gd name="connsiteY6" fmla="*/ 28424 h 20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61" h="201875">
                    <a:moveTo>
                      <a:pt x="172641" y="28424"/>
                    </a:moveTo>
                    <a:cubicBezTo>
                      <a:pt x="198661" y="53963"/>
                      <a:pt x="208929" y="91412"/>
                      <a:pt x="199547" y="126555"/>
                    </a:cubicBezTo>
                    <a:cubicBezTo>
                      <a:pt x="190166" y="161699"/>
                      <a:pt x="162572" y="189146"/>
                      <a:pt x="127243" y="198479"/>
                    </a:cubicBezTo>
                    <a:cubicBezTo>
                      <a:pt x="91914" y="207811"/>
                      <a:pt x="54266" y="197597"/>
                      <a:pt x="28593" y="171714"/>
                    </a:cubicBezTo>
                    <a:cubicBezTo>
                      <a:pt x="-10009" y="131957"/>
                      <a:pt x="-9457" y="68761"/>
                      <a:pt x="29834" y="29677"/>
                    </a:cubicBezTo>
                    <a:cubicBezTo>
                      <a:pt x="69125" y="-9407"/>
                      <a:pt x="132655" y="-9956"/>
                      <a:pt x="172623" y="28443"/>
                    </a:cubicBezTo>
                    <a:lnTo>
                      <a:pt x="172641" y="28424"/>
                    </a:lnTo>
                    <a:close/>
                  </a:path>
                </a:pathLst>
              </a:custGeom>
              <a:noFill/>
              <a:ln w="20241" cap="flat">
                <a:solidFill>
                  <a:schemeClr val="bg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5" name="图形 20">
                <a:extLst>
                  <a:ext uri="{FF2B5EF4-FFF2-40B4-BE49-F238E27FC236}">
                    <a16:creationId xmlns:a16="http://schemas.microsoft.com/office/drawing/2014/main" id="{E2A03C0A-9340-4ADB-8D76-599FDC8E54BE}"/>
                  </a:ext>
                </a:extLst>
              </p:cNvPr>
              <p:cNvSpPr/>
              <p:nvPr/>
            </p:nvSpPr>
            <p:spPr>
              <a:xfrm>
                <a:off x="6085765" y="3024593"/>
                <a:ext cx="173990" cy="173990"/>
              </a:xfrm>
              <a:custGeom>
                <a:avLst/>
                <a:gdLst>
                  <a:gd name="connsiteX0" fmla="*/ 0 w 173990"/>
                  <a:gd name="connsiteY0" fmla="*/ 173990 h 173990"/>
                  <a:gd name="connsiteX1" fmla="*/ 173990 w 173990"/>
                  <a:gd name="connsiteY1" fmla="*/ 0 h 173990"/>
                </a:gdLst>
                <a:ahLst/>
                <a:cxnLst>
                  <a:cxn ang="0">
                    <a:pos x="connsiteX0" y="connsiteY0"/>
                  </a:cxn>
                  <a:cxn ang="0">
                    <a:pos x="connsiteX1" y="connsiteY1"/>
                  </a:cxn>
                </a:cxnLst>
                <a:rect l="l" t="t" r="r" b="b"/>
                <a:pathLst>
                  <a:path w="173990" h="173990">
                    <a:moveTo>
                      <a:pt x="0" y="173990"/>
                    </a:moveTo>
                    <a:lnTo>
                      <a:pt x="173990" y="0"/>
                    </a:lnTo>
                  </a:path>
                </a:pathLst>
              </a:custGeom>
              <a:noFill/>
              <a:ln w="20241" cap="flat">
                <a:solidFill>
                  <a:schemeClr val="bg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6" name="图形 20">
                <a:extLst>
                  <a:ext uri="{FF2B5EF4-FFF2-40B4-BE49-F238E27FC236}">
                    <a16:creationId xmlns:a16="http://schemas.microsoft.com/office/drawing/2014/main" id="{E2A03C0A-9340-4ADB-8D76-599FDC8E54BE}"/>
                  </a:ext>
                </a:extLst>
              </p:cNvPr>
              <p:cNvSpPr/>
              <p:nvPr/>
            </p:nvSpPr>
            <p:spPr>
              <a:xfrm>
                <a:off x="6160533" y="3061438"/>
                <a:ext cx="120379" cy="119746"/>
              </a:xfrm>
              <a:custGeom>
                <a:avLst/>
                <a:gdLst>
                  <a:gd name="connsiteX0" fmla="*/ 0 w 120379"/>
                  <a:gd name="connsiteY0" fmla="*/ 64479 h 119746"/>
                  <a:gd name="connsiteX1" fmla="*/ 55559 w 120379"/>
                  <a:gd name="connsiteY1" fmla="*/ 119746 h 119746"/>
                  <a:gd name="connsiteX2" fmla="*/ 120380 w 120379"/>
                  <a:gd name="connsiteY2" fmla="*/ 55267 h 119746"/>
                  <a:gd name="connsiteX3" fmla="*/ 64819 w 120379"/>
                  <a:gd name="connsiteY3" fmla="*/ 0 h 119746"/>
                  <a:gd name="connsiteX4" fmla="*/ 0 w 120379"/>
                  <a:gd name="connsiteY4" fmla="*/ 64479 h 11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79" h="119746">
                    <a:moveTo>
                      <a:pt x="0" y="64479"/>
                    </a:moveTo>
                    <a:lnTo>
                      <a:pt x="55559" y="119746"/>
                    </a:lnTo>
                    <a:lnTo>
                      <a:pt x="120380" y="55267"/>
                    </a:lnTo>
                    <a:lnTo>
                      <a:pt x="64819" y="0"/>
                    </a:lnTo>
                    <a:lnTo>
                      <a:pt x="0" y="64479"/>
                    </a:lnTo>
                    <a:close/>
                  </a:path>
                </a:pathLst>
              </a:custGeom>
              <a:noFill/>
              <a:ln w="20241" cap="flat">
                <a:solidFill>
                  <a:schemeClr val="bg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28" name="椭圆 27">
              <a:extLst>
                <a:ext uri="{FF2B5EF4-FFF2-40B4-BE49-F238E27FC236}">
                  <a16:creationId xmlns:a16="http://schemas.microsoft.com/office/drawing/2014/main" id="{5832313C-D7BB-4DA8-9D7A-B5402312485A}"/>
                </a:ext>
              </a:extLst>
            </p:cNvPr>
            <p:cNvSpPr/>
            <p:nvPr/>
          </p:nvSpPr>
          <p:spPr>
            <a:xfrm>
              <a:off x="5676900" y="3886200"/>
              <a:ext cx="838200" cy="838200"/>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22" name="组合 21">
            <a:extLst>
              <a:ext uri="{FF2B5EF4-FFF2-40B4-BE49-F238E27FC236}">
                <a16:creationId xmlns:a16="http://schemas.microsoft.com/office/drawing/2014/main" id="{8FF8D9A1-8A14-494C-A3DC-C19E8B00CFBE}"/>
              </a:ext>
            </a:extLst>
          </p:cNvPr>
          <p:cNvGrpSpPr/>
          <p:nvPr/>
        </p:nvGrpSpPr>
        <p:grpSpPr>
          <a:xfrm>
            <a:off x="7477546" y="3806513"/>
            <a:ext cx="3338286" cy="765629"/>
            <a:chOff x="7477546" y="3806513"/>
            <a:chExt cx="3338286" cy="765629"/>
          </a:xfrm>
        </p:grpSpPr>
        <p:sp>
          <p:nvSpPr>
            <p:cNvPr id="12" name="平行四边形 11">
              <a:extLst>
                <a:ext uri="{FF2B5EF4-FFF2-40B4-BE49-F238E27FC236}">
                  <a16:creationId xmlns:a16="http://schemas.microsoft.com/office/drawing/2014/main" id="{B40FA385-02B6-4711-BA52-D10252FB4689}"/>
                </a:ext>
              </a:extLst>
            </p:cNvPr>
            <p:cNvSpPr/>
            <p:nvPr/>
          </p:nvSpPr>
          <p:spPr>
            <a:xfrm>
              <a:off x="7477546" y="3806513"/>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0" name="标题 1">
              <a:extLst>
                <a:ext uri="{FF2B5EF4-FFF2-40B4-BE49-F238E27FC236}">
                  <a16:creationId xmlns:a16="http://schemas.microsoft.com/office/drawing/2014/main" id="{E450A7A8-1C1D-4EF7-B1D2-38847E3A69F4}"/>
                </a:ext>
              </a:extLst>
            </p:cNvPr>
            <p:cNvSpPr txBox="1">
              <a:spLocks/>
            </p:cNvSpPr>
            <p:nvPr/>
          </p:nvSpPr>
          <p:spPr>
            <a:xfrm>
              <a:off x="7992531" y="4044897"/>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销售推广管理</a:t>
              </a:r>
            </a:p>
          </p:txBody>
        </p:sp>
      </p:grpSp>
      <p:grpSp>
        <p:nvGrpSpPr>
          <p:cNvPr id="21" name="组合 20">
            <a:extLst>
              <a:ext uri="{FF2B5EF4-FFF2-40B4-BE49-F238E27FC236}">
                <a16:creationId xmlns:a16="http://schemas.microsoft.com/office/drawing/2014/main" id="{2FB8FEAD-89DC-490A-ABFB-E9FAEBCA0C0E}"/>
              </a:ext>
            </a:extLst>
          </p:cNvPr>
          <p:cNvGrpSpPr/>
          <p:nvPr/>
        </p:nvGrpSpPr>
        <p:grpSpPr>
          <a:xfrm>
            <a:off x="6922556" y="4797257"/>
            <a:ext cx="3338286" cy="765629"/>
            <a:chOff x="6922556" y="4797257"/>
            <a:chExt cx="3338286" cy="765629"/>
          </a:xfrm>
        </p:grpSpPr>
        <p:sp>
          <p:nvSpPr>
            <p:cNvPr id="13" name="平行四边形 12">
              <a:extLst>
                <a:ext uri="{FF2B5EF4-FFF2-40B4-BE49-F238E27FC236}">
                  <a16:creationId xmlns:a16="http://schemas.microsoft.com/office/drawing/2014/main" id="{6B640126-9D6D-42F8-99C1-E10447FC1C53}"/>
                </a:ext>
              </a:extLst>
            </p:cNvPr>
            <p:cNvSpPr/>
            <p:nvPr/>
          </p:nvSpPr>
          <p:spPr>
            <a:xfrm>
              <a:off x="6922556" y="4797257"/>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1" name="标题 1">
              <a:extLst>
                <a:ext uri="{FF2B5EF4-FFF2-40B4-BE49-F238E27FC236}">
                  <a16:creationId xmlns:a16="http://schemas.microsoft.com/office/drawing/2014/main" id="{D7AF69C8-EDE4-4DC5-856E-6AA88239B656}"/>
                </a:ext>
              </a:extLst>
            </p:cNvPr>
            <p:cNvSpPr txBox="1">
              <a:spLocks/>
            </p:cNvSpPr>
            <p:nvPr/>
          </p:nvSpPr>
          <p:spPr>
            <a:xfrm>
              <a:off x="7393363" y="5045457"/>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运维服务管理</a:t>
              </a:r>
            </a:p>
          </p:txBody>
        </p:sp>
      </p:grpSp>
      <p:grpSp>
        <p:nvGrpSpPr>
          <p:cNvPr id="20" name="组合 19">
            <a:extLst>
              <a:ext uri="{FF2B5EF4-FFF2-40B4-BE49-F238E27FC236}">
                <a16:creationId xmlns:a16="http://schemas.microsoft.com/office/drawing/2014/main" id="{958FB9D4-3415-4366-A2CB-53008D3DB00C}"/>
              </a:ext>
            </a:extLst>
          </p:cNvPr>
          <p:cNvGrpSpPr/>
          <p:nvPr/>
        </p:nvGrpSpPr>
        <p:grpSpPr>
          <a:xfrm>
            <a:off x="1953260" y="4797257"/>
            <a:ext cx="3338286" cy="765629"/>
            <a:chOff x="1953260" y="4797257"/>
            <a:chExt cx="3338286" cy="765629"/>
          </a:xfrm>
        </p:grpSpPr>
        <p:sp>
          <p:nvSpPr>
            <p:cNvPr id="16" name="平行四边形 15">
              <a:extLst>
                <a:ext uri="{FF2B5EF4-FFF2-40B4-BE49-F238E27FC236}">
                  <a16:creationId xmlns:a16="http://schemas.microsoft.com/office/drawing/2014/main" id="{BC2C66D2-1AB4-4149-9618-D3E6A4D07CC0}"/>
                </a:ext>
              </a:extLst>
            </p:cNvPr>
            <p:cNvSpPr/>
            <p:nvPr/>
          </p:nvSpPr>
          <p:spPr>
            <a:xfrm flipH="1">
              <a:off x="1953260" y="4797257"/>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2" name="标题 1">
              <a:extLst>
                <a:ext uri="{FF2B5EF4-FFF2-40B4-BE49-F238E27FC236}">
                  <a16:creationId xmlns:a16="http://schemas.microsoft.com/office/drawing/2014/main" id="{C1E2A359-9FA9-497A-88F1-A20D282069E9}"/>
                </a:ext>
              </a:extLst>
            </p:cNvPr>
            <p:cNvSpPr txBox="1">
              <a:spLocks/>
            </p:cNvSpPr>
            <p:nvPr/>
          </p:nvSpPr>
          <p:spPr>
            <a:xfrm>
              <a:off x="1986021" y="499540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市场分析管理</a:t>
              </a:r>
            </a:p>
          </p:txBody>
        </p:sp>
      </p:grpSp>
      <p:grpSp>
        <p:nvGrpSpPr>
          <p:cNvPr id="17" name="组合 16">
            <a:extLst>
              <a:ext uri="{FF2B5EF4-FFF2-40B4-BE49-F238E27FC236}">
                <a16:creationId xmlns:a16="http://schemas.microsoft.com/office/drawing/2014/main" id="{687B5458-7B04-464E-9F78-832AE87EABA9}"/>
              </a:ext>
            </a:extLst>
          </p:cNvPr>
          <p:cNvGrpSpPr/>
          <p:nvPr/>
        </p:nvGrpSpPr>
        <p:grpSpPr>
          <a:xfrm>
            <a:off x="1390650" y="3812453"/>
            <a:ext cx="3338286" cy="765629"/>
            <a:chOff x="1390650" y="3812453"/>
            <a:chExt cx="3338286" cy="765629"/>
          </a:xfrm>
        </p:grpSpPr>
        <p:sp>
          <p:nvSpPr>
            <p:cNvPr id="15" name="平行四边形 14">
              <a:extLst>
                <a:ext uri="{FF2B5EF4-FFF2-40B4-BE49-F238E27FC236}">
                  <a16:creationId xmlns:a16="http://schemas.microsoft.com/office/drawing/2014/main" id="{C7C317CD-94E4-4CF4-A941-29704ECDE0FC}"/>
                </a:ext>
              </a:extLst>
            </p:cNvPr>
            <p:cNvSpPr/>
            <p:nvPr/>
          </p:nvSpPr>
          <p:spPr>
            <a:xfrm flipH="1">
              <a:off x="1390650" y="3812453"/>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3" name="标题 1">
              <a:extLst>
                <a:ext uri="{FF2B5EF4-FFF2-40B4-BE49-F238E27FC236}">
                  <a16:creationId xmlns:a16="http://schemas.microsoft.com/office/drawing/2014/main" id="{4EAA7C34-3A9E-4CCA-8C0C-1D49E8F9941D}"/>
                </a:ext>
              </a:extLst>
            </p:cNvPr>
            <p:cNvSpPr txBox="1">
              <a:spLocks/>
            </p:cNvSpPr>
            <p:nvPr/>
          </p:nvSpPr>
          <p:spPr>
            <a:xfrm>
              <a:off x="1460756" y="400600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商务规划管理</a:t>
              </a:r>
            </a:p>
          </p:txBody>
        </p:sp>
      </p:grpSp>
      <p:grpSp>
        <p:nvGrpSpPr>
          <p:cNvPr id="3" name="组合 2">
            <a:extLst>
              <a:ext uri="{FF2B5EF4-FFF2-40B4-BE49-F238E27FC236}">
                <a16:creationId xmlns:a16="http://schemas.microsoft.com/office/drawing/2014/main" id="{16765B69-DBA6-49EF-8DCF-BA656C57468F}"/>
              </a:ext>
            </a:extLst>
          </p:cNvPr>
          <p:cNvGrpSpPr/>
          <p:nvPr/>
        </p:nvGrpSpPr>
        <p:grpSpPr>
          <a:xfrm>
            <a:off x="843280" y="2815770"/>
            <a:ext cx="3338286" cy="765629"/>
            <a:chOff x="843280" y="2815770"/>
            <a:chExt cx="3338286" cy="765629"/>
          </a:xfrm>
        </p:grpSpPr>
        <p:sp>
          <p:nvSpPr>
            <p:cNvPr id="14" name="平行四边形 13">
              <a:extLst>
                <a:ext uri="{FF2B5EF4-FFF2-40B4-BE49-F238E27FC236}">
                  <a16:creationId xmlns:a16="http://schemas.microsoft.com/office/drawing/2014/main" id="{DF0FE9B0-56CD-48B3-A623-982A44C4634C}"/>
                </a:ext>
              </a:extLst>
            </p:cNvPr>
            <p:cNvSpPr/>
            <p:nvPr/>
          </p:nvSpPr>
          <p:spPr>
            <a:xfrm flipH="1">
              <a:off x="843280" y="2815770"/>
              <a:ext cx="3338286" cy="765629"/>
            </a:xfrm>
            <a:prstGeom prst="parallelogram">
              <a:avLst>
                <a:gd name="adj" fmla="val 58175"/>
              </a:avLst>
            </a:prstGeom>
            <a:gradFill>
              <a:gsLst>
                <a:gs pos="3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4" name="标题 1">
              <a:extLst>
                <a:ext uri="{FF2B5EF4-FFF2-40B4-BE49-F238E27FC236}">
                  <a16:creationId xmlns:a16="http://schemas.microsoft.com/office/drawing/2014/main" id="{61CBAFCA-47CD-4CFF-879F-83CA6DA68737}"/>
                </a:ext>
              </a:extLst>
            </p:cNvPr>
            <p:cNvSpPr txBox="1">
              <a:spLocks/>
            </p:cNvSpPr>
            <p:nvPr/>
          </p:nvSpPr>
          <p:spPr>
            <a:xfrm>
              <a:off x="935492" y="301660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latin typeface="思源黑体 CN Bold" panose="020B0800000000000000" pitchFamily="34" charset="-122"/>
                  <a:ea typeface="思源黑体 CN Bold" panose="020B0800000000000000" pitchFamily="34" charset="-122"/>
                  <a:cs typeface="阿里巴巴普惠体 B" panose="00020600040101010101" pitchFamily="18" charset="-122"/>
                </a:rPr>
                <a:t>人力资源管理</a:t>
              </a:r>
            </a:p>
          </p:txBody>
        </p:sp>
      </p:grpSp>
      <p:sp>
        <p:nvSpPr>
          <p:cNvPr id="35" name="标题 1">
            <a:extLst>
              <a:ext uri="{FF2B5EF4-FFF2-40B4-BE49-F238E27FC236}">
                <a16:creationId xmlns:a16="http://schemas.microsoft.com/office/drawing/2014/main" id="{F4426328-F129-4FB7-B691-F65F4FFC0A15}"/>
              </a:ext>
            </a:extLst>
          </p:cNvPr>
          <p:cNvSpPr txBox="1">
            <a:spLocks/>
          </p:cNvSpPr>
          <p:nvPr/>
        </p:nvSpPr>
        <p:spPr>
          <a:xfrm>
            <a:off x="2788401" y="6054129"/>
            <a:ext cx="6615198"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定好管理活动中的关键点，可以有的放矢从容管理企业经营活动</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Tree>
    <p:extLst>
      <p:ext uri="{BB962C8B-B14F-4D97-AF65-F5344CB8AC3E}">
        <p14:creationId xmlns:p14="http://schemas.microsoft.com/office/powerpoint/2010/main" val="544331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540A8256-05D5-49DA-A108-68393D9E16F8}"/>
              </a:ext>
            </a:extLst>
          </p:cNvPr>
          <p:cNvSpPr>
            <a:spLocks noGrp="1"/>
          </p:cNvSpPr>
          <p:nvPr>
            <p:ph type="body" sz="quarter" idx="13"/>
          </p:nvPr>
        </p:nvSpPr>
        <p:spPr/>
        <p:txBody>
          <a:bodyPr>
            <a:noAutofit/>
          </a:bodyPr>
          <a:lstStyle/>
          <a:p>
            <a:r>
              <a:rPr lang="zh-CN" altLang="en-US" dirty="0"/>
              <a:t>经营管理</a:t>
            </a:r>
          </a:p>
        </p:txBody>
      </p:sp>
      <p:sp>
        <p:nvSpPr>
          <p:cNvPr id="10" name="文本占位符 9">
            <a:extLst>
              <a:ext uri="{FF2B5EF4-FFF2-40B4-BE49-F238E27FC236}">
                <a16:creationId xmlns:a16="http://schemas.microsoft.com/office/drawing/2014/main" id="{1FC2EBE4-0B8F-44D0-BE78-ADA86CD92A0B}"/>
              </a:ext>
            </a:extLst>
          </p:cNvPr>
          <p:cNvSpPr>
            <a:spLocks noGrp="1"/>
          </p:cNvSpPr>
          <p:nvPr>
            <p:ph type="body" sz="quarter" idx="14"/>
          </p:nvPr>
        </p:nvSpPr>
        <p:spPr/>
        <p:txBody>
          <a:bodyPr>
            <a:noAutofit/>
          </a:bodyPr>
          <a:lstStyle/>
          <a:p>
            <a:r>
              <a:rPr lang="en-US" altLang="zh-CN" dirty="0"/>
              <a:t>MANAGEMENT</a:t>
            </a:r>
          </a:p>
        </p:txBody>
      </p:sp>
      <p:grpSp>
        <p:nvGrpSpPr>
          <p:cNvPr id="2" name="组合 1">
            <a:extLst>
              <a:ext uri="{FF2B5EF4-FFF2-40B4-BE49-F238E27FC236}">
                <a16:creationId xmlns:a16="http://schemas.microsoft.com/office/drawing/2014/main" id="{E6B93968-DD4F-4071-9D4A-7C3212EBE79F}"/>
              </a:ext>
            </a:extLst>
          </p:cNvPr>
          <p:cNvGrpSpPr/>
          <p:nvPr/>
        </p:nvGrpSpPr>
        <p:grpSpPr>
          <a:xfrm>
            <a:off x="4724400" y="1143114"/>
            <a:ext cx="2743200" cy="484300"/>
            <a:chOff x="4724400" y="1143114"/>
            <a:chExt cx="2743200" cy="484300"/>
          </a:xfrm>
        </p:grpSpPr>
        <p:sp>
          <p:nvSpPr>
            <p:cNvPr id="5" name="矩形 4">
              <a:extLst>
                <a:ext uri="{FF2B5EF4-FFF2-40B4-BE49-F238E27FC236}">
                  <a16:creationId xmlns:a16="http://schemas.microsoft.com/office/drawing/2014/main" id="{A0D7B5C0-D274-4C81-B33A-50D87498C9AE}"/>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F943A20E-771B-4B62-97E2-A294D6A27F92}"/>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经营团队介绍</a:t>
              </a:r>
            </a:p>
          </p:txBody>
        </p:sp>
      </p:grpSp>
      <p:sp>
        <p:nvSpPr>
          <p:cNvPr id="7" name="标题 1">
            <a:extLst>
              <a:ext uri="{FF2B5EF4-FFF2-40B4-BE49-F238E27FC236}">
                <a16:creationId xmlns:a16="http://schemas.microsoft.com/office/drawing/2014/main" id="{1024342B-E932-4AD0-BEE7-79E9CDC68DD3}"/>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MANAGEMENT TEAM INTRODUCTION</a:t>
            </a:r>
          </a:p>
        </p:txBody>
      </p:sp>
      <p:sp>
        <p:nvSpPr>
          <p:cNvPr id="11" name="椭圆 10">
            <a:extLst>
              <a:ext uri="{FF2B5EF4-FFF2-40B4-BE49-F238E27FC236}">
                <a16:creationId xmlns:a16="http://schemas.microsoft.com/office/drawing/2014/main" id="{88C20B48-242A-4687-89AD-19FC2ACE1DA3}"/>
              </a:ext>
            </a:extLst>
          </p:cNvPr>
          <p:cNvSpPr/>
          <p:nvPr/>
        </p:nvSpPr>
        <p:spPr>
          <a:xfrm rot="10800000" flipV="1">
            <a:off x="1457508" y="2779397"/>
            <a:ext cx="1575498" cy="1575498"/>
          </a:xfrm>
          <a:prstGeom prst="ellipse">
            <a:avLst/>
          </a:prstGeom>
          <a:gradFill>
            <a:gsLst>
              <a:gs pos="10000">
                <a:schemeClr val="accent1">
                  <a:alpha val="0"/>
                </a:schemeClr>
              </a:gs>
              <a:gs pos="100000">
                <a:schemeClr val="accent1">
                  <a:alpha val="50000"/>
                </a:schemeClr>
              </a:gs>
            </a:gsLst>
            <a:lin ang="5400000" scaled="1"/>
          </a:gradFill>
          <a:ln w="180975">
            <a:gradFill>
              <a:gsLst>
                <a:gs pos="10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9" name="椭圆 18">
            <a:extLst>
              <a:ext uri="{FF2B5EF4-FFF2-40B4-BE49-F238E27FC236}">
                <a16:creationId xmlns:a16="http://schemas.microsoft.com/office/drawing/2014/main" id="{8CD317C5-6004-4A7E-A8B6-458E075840B7}"/>
              </a:ext>
            </a:extLst>
          </p:cNvPr>
          <p:cNvSpPr/>
          <p:nvPr/>
        </p:nvSpPr>
        <p:spPr>
          <a:xfrm rot="10800000" flipV="1">
            <a:off x="4043261" y="2779397"/>
            <a:ext cx="1575498" cy="1575498"/>
          </a:xfrm>
          <a:prstGeom prst="ellipse">
            <a:avLst/>
          </a:prstGeom>
          <a:gradFill>
            <a:gsLst>
              <a:gs pos="10000">
                <a:schemeClr val="accent1">
                  <a:alpha val="0"/>
                </a:schemeClr>
              </a:gs>
              <a:gs pos="100000">
                <a:schemeClr val="accent1">
                  <a:alpha val="50000"/>
                </a:schemeClr>
              </a:gs>
            </a:gsLst>
            <a:lin ang="5400000" scaled="1"/>
          </a:gradFill>
          <a:ln w="180975">
            <a:gradFill>
              <a:gsLst>
                <a:gs pos="10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3" name="椭圆 22">
            <a:extLst>
              <a:ext uri="{FF2B5EF4-FFF2-40B4-BE49-F238E27FC236}">
                <a16:creationId xmlns:a16="http://schemas.microsoft.com/office/drawing/2014/main" id="{BDE26C98-3621-4CAF-9C51-C38B2B81F030}"/>
              </a:ext>
            </a:extLst>
          </p:cNvPr>
          <p:cNvSpPr/>
          <p:nvPr/>
        </p:nvSpPr>
        <p:spPr>
          <a:xfrm rot="10800000" flipV="1">
            <a:off x="6567219" y="2779396"/>
            <a:ext cx="1575498" cy="1575498"/>
          </a:xfrm>
          <a:prstGeom prst="ellipse">
            <a:avLst/>
          </a:prstGeom>
          <a:gradFill>
            <a:gsLst>
              <a:gs pos="10000">
                <a:schemeClr val="accent1">
                  <a:alpha val="0"/>
                </a:schemeClr>
              </a:gs>
              <a:gs pos="100000">
                <a:schemeClr val="accent1">
                  <a:alpha val="50000"/>
                </a:schemeClr>
              </a:gs>
            </a:gsLst>
            <a:lin ang="5400000" scaled="1"/>
          </a:gradFill>
          <a:ln w="180975">
            <a:gradFill>
              <a:gsLst>
                <a:gs pos="10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7" name="椭圆 26">
            <a:extLst>
              <a:ext uri="{FF2B5EF4-FFF2-40B4-BE49-F238E27FC236}">
                <a16:creationId xmlns:a16="http://schemas.microsoft.com/office/drawing/2014/main" id="{3A688E62-AFBA-4C96-8962-AAE75FF4E48A}"/>
              </a:ext>
            </a:extLst>
          </p:cNvPr>
          <p:cNvSpPr/>
          <p:nvPr/>
        </p:nvSpPr>
        <p:spPr>
          <a:xfrm rot="10800000" flipV="1">
            <a:off x="8975090" y="2779397"/>
            <a:ext cx="1575498" cy="1575498"/>
          </a:xfrm>
          <a:prstGeom prst="ellipse">
            <a:avLst/>
          </a:prstGeom>
          <a:gradFill>
            <a:gsLst>
              <a:gs pos="10000">
                <a:schemeClr val="accent1">
                  <a:alpha val="0"/>
                </a:schemeClr>
              </a:gs>
              <a:gs pos="100000">
                <a:schemeClr val="accent1">
                  <a:alpha val="50000"/>
                </a:schemeClr>
              </a:gs>
            </a:gsLst>
            <a:lin ang="5400000" scaled="1"/>
          </a:gradFill>
          <a:ln w="180975">
            <a:gradFill>
              <a:gsLst>
                <a:gs pos="10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1" name="标题 1">
            <a:extLst>
              <a:ext uri="{FF2B5EF4-FFF2-40B4-BE49-F238E27FC236}">
                <a16:creationId xmlns:a16="http://schemas.microsoft.com/office/drawing/2014/main" id="{BDEE4897-05F1-4381-8F18-C70389642420}"/>
              </a:ext>
            </a:extLst>
          </p:cNvPr>
          <p:cNvSpPr txBox="1">
            <a:spLocks/>
          </p:cNvSpPr>
          <p:nvPr/>
        </p:nvSpPr>
        <p:spPr>
          <a:xfrm>
            <a:off x="1558747" y="471694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成员姓名</a:t>
            </a:r>
          </a:p>
        </p:txBody>
      </p:sp>
      <p:sp>
        <p:nvSpPr>
          <p:cNvPr id="32" name="标题 1">
            <a:extLst>
              <a:ext uri="{FF2B5EF4-FFF2-40B4-BE49-F238E27FC236}">
                <a16:creationId xmlns:a16="http://schemas.microsoft.com/office/drawing/2014/main" id="{528DC389-7F53-4452-906A-65931F39ABA6}"/>
              </a:ext>
            </a:extLst>
          </p:cNvPr>
          <p:cNvSpPr txBox="1">
            <a:spLocks/>
          </p:cNvSpPr>
          <p:nvPr/>
        </p:nvSpPr>
        <p:spPr>
          <a:xfrm>
            <a:off x="1222008" y="5346437"/>
            <a:ext cx="1883678"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介绍成员职位及主要职业经历</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3" name="标题 1">
            <a:extLst>
              <a:ext uri="{FF2B5EF4-FFF2-40B4-BE49-F238E27FC236}">
                <a16:creationId xmlns:a16="http://schemas.microsoft.com/office/drawing/2014/main" id="{C973E1BF-6412-42E8-9089-9F6E598ABA55}"/>
              </a:ext>
            </a:extLst>
          </p:cNvPr>
          <p:cNvSpPr txBox="1">
            <a:spLocks/>
          </p:cNvSpPr>
          <p:nvPr/>
        </p:nvSpPr>
        <p:spPr>
          <a:xfrm>
            <a:off x="1558747" y="5058576"/>
            <a:ext cx="1210200"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POSITION</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35" name="直接连接符 34">
            <a:extLst>
              <a:ext uri="{FF2B5EF4-FFF2-40B4-BE49-F238E27FC236}">
                <a16:creationId xmlns:a16="http://schemas.microsoft.com/office/drawing/2014/main" id="{03BDF9BB-C690-4D85-853D-D6267123679E}"/>
              </a:ext>
            </a:extLst>
          </p:cNvPr>
          <p:cNvCxnSpPr>
            <a:cxnSpLocks/>
          </p:cNvCxnSpPr>
          <p:nvPr/>
        </p:nvCxnSpPr>
        <p:spPr>
          <a:xfrm>
            <a:off x="1480519" y="5058576"/>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6" name="标题 1">
            <a:extLst>
              <a:ext uri="{FF2B5EF4-FFF2-40B4-BE49-F238E27FC236}">
                <a16:creationId xmlns:a16="http://schemas.microsoft.com/office/drawing/2014/main" id="{22E1E6D6-F9C2-45E7-92BE-C55F9295E223}"/>
              </a:ext>
            </a:extLst>
          </p:cNvPr>
          <p:cNvSpPr txBox="1">
            <a:spLocks/>
          </p:cNvSpPr>
          <p:nvPr/>
        </p:nvSpPr>
        <p:spPr>
          <a:xfrm>
            <a:off x="4226202" y="471694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成员姓名</a:t>
            </a:r>
          </a:p>
        </p:txBody>
      </p:sp>
      <p:sp>
        <p:nvSpPr>
          <p:cNvPr id="37" name="标题 1">
            <a:extLst>
              <a:ext uri="{FF2B5EF4-FFF2-40B4-BE49-F238E27FC236}">
                <a16:creationId xmlns:a16="http://schemas.microsoft.com/office/drawing/2014/main" id="{417871BF-3572-4DB1-9638-35CC489E766B}"/>
              </a:ext>
            </a:extLst>
          </p:cNvPr>
          <p:cNvSpPr txBox="1">
            <a:spLocks/>
          </p:cNvSpPr>
          <p:nvPr/>
        </p:nvSpPr>
        <p:spPr>
          <a:xfrm>
            <a:off x="3889463" y="5346437"/>
            <a:ext cx="1883678"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介绍成员职位及主要职业经历</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38" name="标题 1">
            <a:extLst>
              <a:ext uri="{FF2B5EF4-FFF2-40B4-BE49-F238E27FC236}">
                <a16:creationId xmlns:a16="http://schemas.microsoft.com/office/drawing/2014/main" id="{5771006F-1AA4-4FA3-848F-5F3F2693826B}"/>
              </a:ext>
            </a:extLst>
          </p:cNvPr>
          <p:cNvSpPr txBox="1">
            <a:spLocks/>
          </p:cNvSpPr>
          <p:nvPr/>
        </p:nvSpPr>
        <p:spPr>
          <a:xfrm>
            <a:off x="4226202" y="5058576"/>
            <a:ext cx="1210200"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POSITION</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39" name="直接连接符 38">
            <a:extLst>
              <a:ext uri="{FF2B5EF4-FFF2-40B4-BE49-F238E27FC236}">
                <a16:creationId xmlns:a16="http://schemas.microsoft.com/office/drawing/2014/main" id="{B86A9F4A-9C0C-42D3-ADB0-B60A7A9E3FF7}"/>
              </a:ext>
            </a:extLst>
          </p:cNvPr>
          <p:cNvCxnSpPr>
            <a:cxnSpLocks/>
          </p:cNvCxnSpPr>
          <p:nvPr/>
        </p:nvCxnSpPr>
        <p:spPr>
          <a:xfrm>
            <a:off x="4147974" y="5058576"/>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0" name="标题 1">
            <a:extLst>
              <a:ext uri="{FF2B5EF4-FFF2-40B4-BE49-F238E27FC236}">
                <a16:creationId xmlns:a16="http://schemas.microsoft.com/office/drawing/2014/main" id="{843523A7-0D71-4C4F-A879-1C2FFBF11764}"/>
              </a:ext>
            </a:extLst>
          </p:cNvPr>
          <p:cNvSpPr txBox="1">
            <a:spLocks/>
          </p:cNvSpPr>
          <p:nvPr/>
        </p:nvSpPr>
        <p:spPr>
          <a:xfrm>
            <a:off x="6764592" y="471694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成员姓名</a:t>
            </a:r>
          </a:p>
        </p:txBody>
      </p:sp>
      <p:sp>
        <p:nvSpPr>
          <p:cNvPr id="41" name="标题 1">
            <a:extLst>
              <a:ext uri="{FF2B5EF4-FFF2-40B4-BE49-F238E27FC236}">
                <a16:creationId xmlns:a16="http://schemas.microsoft.com/office/drawing/2014/main" id="{B05EFF8B-752C-438A-947B-F2F580617E78}"/>
              </a:ext>
            </a:extLst>
          </p:cNvPr>
          <p:cNvSpPr txBox="1">
            <a:spLocks/>
          </p:cNvSpPr>
          <p:nvPr/>
        </p:nvSpPr>
        <p:spPr>
          <a:xfrm>
            <a:off x="6427853" y="5346437"/>
            <a:ext cx="1883678"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介绍成员职位及主要职业经历</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2" name="标题 1">
            <a:extLst>
              <a:ext uri="{FF2B5EF4-FFF2-40B4-BE49-F238E27FC236}">
                <a16:creationId xmlns:a16="http://schemas.microsoft.com/office/drawing/2014/main" id="{C2005695-6723-4A55-8A70-C7CD442E81E6}"/>
              </a:ext>
            </a:extLst>
          </p:cNvPr>
          <p:cNvSpPr txBox="1">
            <a:spLocks/>
          </p:cNvSpPr>
          <p:nvPr/>
        </p:nvSpPr>
        <p:spPr>
          <a:xfrm>
            <a:off x="6764592" y="5058576"/>
            <a:ext cx="1210200"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POSITION</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43" name="直接连接符 42">
            <a:extLst>
              <a:ext uri="{FF2B5EF4-FFF2-40B4-BE49-F238E27FC236}">
                <a16:creationId xmlns:a16="http://schemas.microsoft.com/office/drawing/2014/main" id="{278FE37E-03FE-4BC2-9526-971762B2E5C4}"/>
              </a:ext>
            </a:extLst>
          </p:cNvPr>
          <p:cNvCxnSpPr>
            <a:cxnSpLocks/>
          </p:cNvCxnSpPr>
          <p:nvPr/>
        </p:nvCxnSpPr>
        <p:spPr>
          <a:xfrm>
            <a:off x="6686364" y="5058576"/>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4" name="标题 1">
            <a:extLst>
              <a:ext uri="{FF2B5EF4-FFF2-40B4-BE49-F238E27FC236}">
                <a16:creationId xmlns:a16="http://schemas.microsoft.com/office/drawing/2014/main" id="{8551F37E-37E4-4B85-804F-8A97D438955A}"/>
              </a:ext>
            </a:extLst>
          </p:cNvPr>
          <p:cNvSpPr txBox="1">
            <a:spLocks/>
          </p:cNvSpPr>
          <p:nvPr/>
        </p:nvSpPr>
        <p:spPr>
          <a:xfrm>
            <a:off x="9223557" y="4716944"/>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成员姓名</a:t>
            </a:r>
          </a:p>
        </p:txBody>
      </p:sp>
      <p:sp>
        <p:nvSpPr>
          <p:cNvPr id="45" name="标题 1">
            <a:extLst>
              <a:ext uri="{FF2B5EF4-FFF2-40B4-BE49-F238E27FC236}">
                <a16:creationId xmlns:a16="http://schemas.microsoft.com/office/drawing/2014/main" id="{B9A56E4E-BEB6-48D8-A47D-ED3B5F1283C8}"/>
              </a:ext>
            </a:extLst>
          </p:cNvPr>
          <p:cNvSpPr txBox="1">
            <a:spLocks/>
          </p:cNvSpPr>
          <p:nvPr/>
        </p:nvSpPr>
        <p:spPr>
          <a:xfrm>
            <a:off x="8886818" y="5346437"/>
            <a:ext cx="1883678"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介绍成员职位及主要职业经历</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6" name="标题 1">
            <a:extLst>
              <a:ext uri="{FF2B5EF4-FFF2-40B4-BE49-F238E27FC236}">
                <a16:creationId xmlns:a16="http://schemas.microsoft.com/office/drawing/2014/main" id="{DDA16AFB-386C-4E88-AD5C-0D74F527A225}"/>
              </a:ext>
            </a:extLst>
          </p:cNvPr>
          <p:cNvSpPr txBox="1">
            <a:spLocks/>
          </p:cNvSpPr>
          <p:nvPr/>
        </p:nvSpPr>
        <p:spPr>
          <a:xfrm>
            <a:off x="9223557" y="5058576"/>
            <a:ext cx="1210200"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POSITION</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47" name="直接连接符 46">
            <a:extLst>
              <a:ext uri="{FF2B5EF4-FFF2-40B4-BE49-F238E27FC236}">
                <a16:creationId xmlns:a16="http://schemas.microsoft.com/office/drawing/2014/main" id="{500B08B7-A377-4341-82E2-0419184B4ECF}"/>
              </a:ext>
            </a:extLst>
          </p:cNvPr>
          <p:cNvCxnSpPr>
            <a:cxnSpLocks/>
          </p:cNvCxnSpPr>
          <p:nvPr/>
        </p:nvCxnSpPr>
        <p:spPr>
          <a:xfrm>
            <a:off x="9145329" y="5058576"/>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02AA1732-D6B3-4D5B-8A9C-B872C40D8510}"/>
              </a:ext>
            </a:extLst>
          </p:cNvPr>
          <p:cNvSpPr txBox="1"/>
          <p:nvPr/>
        </p:nvSpPr>
        <p:spPr>
          <a:xfrm>
            <a:off x="609600" y="6993078"/>
            <a:ext cx="4551702" cy="230832"/>
          </a:xfrm>
          <a:prstGeom prst="rect">
            <a:avLst/>
          </a:prstGeom>
          <a:noFill/>
        </p:spPr>
        <p:txBody>
          <a:bodyPr wrap="square" rtlCol="0">
            <a:noAutofit/>
          </a:bodyPr>
          <a:lstStyle/>
          <a:p>
            <a:r>
              <a:rPr lang="zh-CN" altLang="en-US" sz="900" dirty="0">
                <a:latin typeface="思源黑体 CN Regular" panose="020B0500000000000000" pitchFamily="34" charset="-122"/>
                <a:ea typeface="思源黑体 CN Regular" panose="020B0500000000000000" pitchFamily="34" charset="-122"/>
                <a:hlinkClick r:id="rId2" tooltip="https://www.coffeearticle.com/archives/4453"/>
              </a:rPr>
              <a:t>此照片</a:t>
            </a:r>
            <a:r>
              <a:rPr lang="zh-CN" altLang="en-US" sz="900" dirty="0">
                <a:latin typeface="思源黑体 CN Regular" panose="020B0500000000000000" pitchFamily="34" charset="-122"/>
                <a:ea typeface="思源黑体 CN Regular" panose="020B0500000000000000" pitchFamily="34" charset="-122"/>
              </a:rPr>
              <a:t>，作者: 未知作者，许可证: </a:t>
            </a:r>
            <a:r>
              <a:rPr lang="zh-CN" altLang="en-US" sz="900" dirty="0">
                <a:latin typeface="思源黑体 CN Regular" panose="020B0500000000000000" pitchFamily="34" charset="-122"/>
                <a:ea typeface="思源黑体 CN Regular" panose="020B0500000000000000" pitchFamily="34" charset="-122"/>
                <a:hlinkClick r:id="rId3" tooltip="https://creativecommons.org/licenses/by-nc-nd/3.0/"/>
              </a:rPr>
              <a:t>CC BY-NC-ND</a:t>
            </a:r>
            <a:endParaRPr lang="zh-CN" altLang="en-US" sz="900" dirty="0">
              <a:latin typeface="思源黑体 CN Regular" panose="020B0500000000000000" pitchFamily="34" charset="-122"/>
              <a:ea typeface="思源黑体 CN Regular" panose="020B0500000000000000" pitchFamily="34" charset="-122"/>
            </a:endParaRPr>
          </a:p>
        </p:txBody>
      </p:sp>
      <p:sp>
        <p:nvSpPr>
          <p:cNvPr id="62" name="图形 60">
            <a:extLst>
              <a:ext uri="{FF2B5EF4-FFF2-40B4-BE49-F238E27FC236}">
                <a16:creationId xmlns:a16="http://schemas.microsoft.com/office/drawing/2014/main" id="{5DF66F3F-4904-4812-82DB-680A11C41BED}"/>
              </a:ext>
            </a:extLst>
          </p:cNvPr>
          <p:cNvSpPr/>
          <p:nvPr/>
        </p:nvSpPr>
        <p:spPr>
          <a:xfrm>
            <a:off x="1550386" y="2237946"/>
            <a:ext cx="1387814" cy="2029114"/>
          </a:xfrm>
          <a:custGeom>
            <a:avLst/>
            <a:gdLst>
              <a:gd name="connsiteX0" fmla="*/ 1420074 w 1427790"/>
              <a:gd name="connsiteY0" fmla="*/ 1458478 h 2087562"/>
              <a:gd name="connsiteX1" fmla="*/ 1394065 w 1427790"/>
              <a:gd name="connsiteY1" fmla="*/ 1376551 h 2087562"/>
              <a:gd name="connsiteX2" fmla="*/ 1344648 w 1427790"/>
              <a:gd name="connsiteY2" fmla="*/ 1344040 h 2087562"/>
              <a:gd name="connsiteX3" fmla="*/ 1318640 w 1427790"/>
              <a:gd name="connsiteY3" fmla="*/ 1327134 h 2087562"/>
              <a:gd name="connsiteX4" fmla="*/ 1318640 w 1427790"/>
              <a:gd name="connsiteY4" fmla="*/ 1327134 h 2087562"/>
              <a:gd name="connsiteX5" fmla="*/ 1318640 w 1427790"/>
              <a:gd name="connsiteY5" fmla="*/ 1327134 h 2087562"/>
              <a:gd name="connsiteX6" fmla="*/ 1312138 w 1427790"/>
              <a:gd name="connsiteY6" fmla="*/ 1325834 h 2087562"/>
              <a:gd name="connsiteX7" fmla="*/ 1312138 w 1427790"/>
              <a:gd name="connsiteY7" fmla="*/ 1325834 h 2087562"/>
              <a:gd name="connsiteX8" fmla="*/ 1287429 w 1427790"/>
              <a:gd name="connsiteY8" fmla="*/ 1312829 h 2087562"/>
              <a:gd name="connsiteX9" fmla="*/ 1287429 w 1427790"/>
              <a:gd name="connsiteY9" fmla="*/ 1312829 h 2087562"/>
              <a:gd name="connsiteX10" fmla="*/ 1249717 w 1427790"/>
              <a:gd name="connsiteY10" fmla="*/ 1301125 h 2087562"/>
              <a:gd name="connsiteX11" fmla="*/ 1249717 w 1427790"/>
              <a:gd name="connsiteY11" fmla="*/ 1301125 h 2087562"/>
              <a:gd name="connsiteX12" fmla="*/ 1028643 w 1427790"/>
              <a:gd name="connsiteY12" fmla="*/ 1061846 h 2087562"/>
              <a:gd name="connsiteX13" fmla="*/ 1016939 w 1427790"/>
              <a:gd name="connsiteY13" fmla="*/ 1043640 h 2087562"/>
              <a:gd name="connsiteX14" fmla="*/ 1003935 w 1427790"/>
              <a:gd name="connsiteY14" fmla="*/ 1038438 h 2087562"/>
              <a:gd name="connsiteX15" fmla="*/ 1003935 w 1427790"/>
              <a:gd name="connsiteY15" fmla="*/ 1038438 h 2087562"/>
              <a:gd name="connsiteX16" fmla="*/ 1003935 w 1427790"/>
              <a:gd name="connsiteY16" fmla="*/ 1031936 h 2087562"/>
              <a:gd name="connsiteX17" fmla="*/ 1035145 w 1427790"/>
              <a:gd name="connsiteY17" fmla="*/ 943506 h 2087562"/>
              <a:gd name="connsiteX18" fmla="*/ 1035145 w 1427790"/>
              <a:gd name="connsiteY18" fmla="*/ 943506 h 2087562"/>
              <a:gd name="connsiteX19" fmla="*/ 1053351 w 1427790"/>
              <a:gd name="connsiteY19" fmla="*/ 918798 h 2087562"/>
              <a:gd name="connsiteX20" fmla="*/ 1053351 w 1427790"/>
              <a:gd name="connsiteY20" fmla="*/ 918798 h 2087562"/>
              <a:gd name="connsiteX21" fmla="*/ 1135279 w 1427790"/>
              <a:gd name="connsiteY21" fmla="*/ 881085 h 2087562"/>
              <a:gd name="connsiteX22" fmla="*/ 1179493 w 1427790"/>
              <a:gd name="connsiteY22" fmla="*/ 831669 h 2087562"/>
              <a:gd name="connsiteX23" fmla="*/ 1235412 w 1427790"/>
              <a:gd name="connsiteY23" fmla="*/ 718531 h 2087562"/>
              <a:gd name="connsiteX24" fmla="*/ 1235412 w 1427790"/>
              <a:gd name="connsiteY24" fmla="*/ 718531 h 2087562"/>
              <a:gd name="connsiteX25" fmla="*/ 1235412 w 1427790"/>
              <a:gd name="connsiteY25" fmla="*/ 712029 h 2087562"/>
              <a:gd name="connsiteX26" fmla="*/ 1235412 w 1427790"/>
              <a:gd name="connsiteY26" fmla="*/ 712029 h 2087562"/>
              <a:gd name="connsiteX27" fmla="*/ 1210704 w 1427790"/>
              <a:gd name="connsiteY27" fmla="*/ 656110 h 2087562"/>
              <a:gd name="connsiteX28" fmla="*/ 1205502 w 1427790"/>
              <a:gd name="connsiteY28" fmla="*/ 632703 h 2087562"/>
              <a:gd name="connsiteX29" fmla="*/ 1241914 w 1427790"/>
              <a:gd name="connsiteY29" fmla="*/ 536470 h 2087562"/>
              <a:gd name="connsiteX30" fmla="*/ 1261421 w 1427790"/>
              <a:gd name="connsiteY30" fmla="*/ 454543 h 2087562"/>
              <a:gd name="connsiteX31" fmla="*/ 1261421 w 1427790"/>
              <a:gd name="connsiteY31" fmla="*/ 454543 h 2087562"/>
              <a:gd name="connsiteX32" fmla="*/ 1267923 w 1427790"/>
              <a:gd name="connsiteY32" fmla="*/ 372616 h 2087562"/>
              <a:gd name="connsiteX33" fmla="*/ 1267923 w 1427790"/>
              <a:gd name="connsiteY33" fmla="*/ 372616 h 2087562"/>
              <a:gd name="connsiteX34" fmla="*/ 1243215 w 1427790"/>
              <a:gd name="connsiteY34" fmla="*/ 272482 h 2087562"/>
              <a:gd name="connsiteX35" fmla="*/ 1212004 w 1427790"/>
              <a:gd name="connsiteY35" fmla="*/ 203559 h 2087562"/>
              <a:gd name="connsiteX36" fmla="*/ 1212004 w 1427790"/>
              <a:gd name="connsiteY36" fmla="*/ 203559 h 2087562"/>
              <a:gd name="connsiteX37" fmla="*/ 1036446 w 1427790"/>
              <a:gd name="connsiteY37" fmla="*/ 21499 h 2087562"/>
              <a:gd name="connsiteX38" fmla="*/ 1036446 w 1427790"/>
              <a:gd name="connsiteY38" fmla="*/ 21499 h 2087562"/>
              <a:gd name="connsiteX39" fmla="*/ 1036446 w 1427790"/>
              <a:gd name="connsiteY39" fmla="*/ 21499 h 2087562"/>
              <a:gd name="connsiteX40" fmla="*/ 1018240 w 1427790"/>
              <a:gd name="connsiteY40" fmla="*/ 14997 h 2087562"/>
              <a:gd name="connsiteX41" fmla="*/ 1018240 w 1427790"/>
              <a:gd name="connsiteY41" fmla="*/ 14997 h 2087562"/>
              <a:gd name="connsiteX42" fmla="*/ 1018240 w 1427790"/>
              <a:gd name="connsiteY42" fmla="*/ 14997 h 2087562"/>
              <a:gd name="connsiteX43" fmla="*/ 1011737 w 1427790"/>
              <a:gd name="connsiteY43" fmla="*/ 14997 h 2087562"/>
              <a:gd name="connsiteX44" fmla="*/ 1011737 w 1427790"/>
              <a:gd name="connsiteY44" fmla="*/ 14997 h 2087562"/>
              <a:gd name="connsiteX45" fmla="*/ 992231 w 1427790"/>
              <a:gd name="connsiteY45" fmla="*/ 8494 h 2087562"/>
              <a:gd name="connsiteX46" fmla="*/ 979227 w 1427790"/>
              <a:gd name="connsiteY46" fmla="*/ 8494 h 2087562"/>
              <a:gd name="connsiteX47" fmla="*/ 866089 w 1427790"/>
              <a:gd name="connsiteY47" fmla="*/ 3293 h 2087562"/>
              <a:gd name="connsiteX48" fmla="*/ 752951 w 1427790"/>
              <a:gd name="connsiteY48" fmla="*/ 39705 h 2087562"/>
              <a:gd name="connsiteX49" fmla="*/ 646316 w 1427790"/>
              <a:gd name="connsiteY49" fmla="*/ 108628 h 2087562"/>
              <a:gd name="connsiteX50" fmla="*/ 646316 w 1427790"/>
              <a:gd name="connsiteY50" fmla="*/ 108628 h 2087562"/>
              <a:gd name="connsiteX51" fmla="*/ 533178 w 1427790"/>
              <a:gd name="connsiteY51" fmla="*/ 323199 h 2087562"/>
              <a:gd name="connsiteX52" fmla="*/ 533178 w 1427790"/>
              <a:gd name="connsiteY52" fmla="*/ 323199 h 2087562"/>
              <a:gd name="connsiteX53" fmla="*/ 508470 w 1427790"/>
              <a:gd name="connsiteY53" fmla="*/ 367414 h 2087562"/>
              <a:gd name="connsiteX54" fmla="*/ 483761 w 1427790"/>
              <a:gd name="connsiteY54" fmla="*/ 367414 h 2087562"/>
              <a:gd name="connsiteX55" fmla="*/ 470757 w 1427790"/>
              <a:gd name="connsiteY55" fmla="*/ 385620 h 2087562"/>
              <a:gd name="connsiteX56" fmla="*/ 470757 w 1427790"/>
              <a:gd name="connsiteY56" fmla="*/ 385620 h 2087562"/>
              <a:gd name="connsiteX57" fmla="*/ 465555 w 1427790"/>
              <a:gd name="connsiteY57" fmla="*/ 405127 h 2087562"/>
              <a:gd name="connsiteX58" fmla="*/ 464255 w 1427790"/>
              <a:gd name="connsiteY58" fmla="*/ 410328 h 2087562"/>
              <a:gd name="connsiteX59" fmla="*/ 464255 w 1427790"/>
              <a:gd name="connsiteY59" fmla="*/ 410328 h 2087562"/>
              <a:gd name="connsiteX60" fmla="*/ 446049 w 1427790"/>
              <a:gd name="connsiteY60" fmla="*/ 461045 h 2087562"/>
              <a:gd name="connsiteX61" fmla="*/ 427843 w 1427790"/>
              <a:gd name="connsiteY61" fmla="*/ 492256 h 2087562"/>
              <a:gd name="connsiteX62" fmla="*/ 421341 w 1427790"/>
              <a:gd name="connsiteY62" fmla="*/ 503960 h 2087562"/>
              <a:gd name="connsiteX63" fmla="*/ 421341 w 1427790"/>
              <a:gd name="connsiteY63" fmla="*/ 503960 h 2087562"/>
              <a:gd name="connsiteX64" fmla="*/ 421341 w 1427790"/>
              <a:gd name="connsiteY64" fmla="*/ 503960 h 2087562"/>
              <a:gd name="connsiteX65" fmla="*/ 414838 w 1427790"/>
              <a:gd name="connsiteY65" fmla="*/ 541672 h 2087562"/>
              <a:gd name="connsiteX66" fmla="*/ 414838 w 1427790"/>
              <a:gd name="connsiteY66" fmla="*/ 541672 h 2087562"/>
              <a:gd name="connsiteX67" fmla="*/ 405735 w 1427790"/>
              <a:gd name="connsiteY67" fmla="*/ 581986 h 2087562"/>
              <a:gd name="connsiteX68" fmla="*/ 409637 w 1427790"/>
              <a:gd name="connsiteY68" fmla="*/ 610595 h 2087562"/>
              <a:gd name="connsiteX69" fmla="*/ 403134 w 1427790"/>
              <a:gd name="connsiteY69" fmla="*/ 628801 h 2087562"/>
              <a:gd name="connsiteX70" fmla="*/ 403134 w 1427790"/>
              <a:gd name="connsiteY70" fmla="*/ 628801 h 2087562"/>
              <a:gd name="connsiteX71" fmla="*/ 396632 w 1427790"/>
              <a:gd name="connsiteY71" fmla="*/ 648308 h 2087562"/>
              <a:gd name="connsiteX72" fmla="*/ 396632 w 1427790"/>
              <a:gd name="connsiteY72" fmla="*/ 648308 h 2087562"/>
              <a:gd name="connsiteX73" fmla="*/ 378426 w 1427790"/>
              <a:gd name="connsiteY73" fmla="*/ 743239 h 2087562"/>
              <a:gd name="connsiteX74" fmla="*/ 378426 w 1427790"/>
              <a:gd name="connsiteY74" fmla="*/ 743239 h 2087562"/>
              <a:gd name="connsiteX75" fmla="*/ 378426 w 1427790"/>
              <a:gd name="connsiteY75" fmla="*/ 743239 h 2087562"/>
              <a:gd name="connsiteX76" fmla="*/ 377126 w 1427790"/>
              <a:gd name="connsiteY76" fmla="*/ 773149 h 2087562"/>
              <a:gd name="connsiteX77" fmla="*/ 377126 w 1427790"/>
              <a:gd name="connsiteY77" fmla="*/ 773149 h 2087562"/>
              <a:gd name="connsiteX78" fmla="*/ 371924 w 1427790"/>
              <a:gd name="connsiteY78" fmla="*/ 793956 h 2087562"/>
              <a:gd name="connsiteX79" fmla="*/ 401834 w 1427790"/>
              <a:gd name="connsiteY79" fmla="*/ 913596 h 2087562"/>
              <a:gd name="connsiteX80" fmla="*/ 401834 w 1427790"/>
              <a:gd name="connsiteY80" fmla="*/ 913596 h 2087562"/>
              <a:gd name="connsiteX81" fmla="*/ 401834 w 1427790"/>
              <a:gd name="connsiteY81" fmla="*/ 913596 h 2087562"/>
              <a:gd name="connsiteX82" fmla="*/ 408336 w 1427790"/>
              <a:gd name="connsiteY82" fmla="*/ 944807 h 2087562"/>
              <a:gd name="connsiteX83" fmla="*/ 408336 w 1427790"/>
              <a:gd name="connsiteY83" fmla="*/ 944807 h 2087562"/>
              <a:gd name="connsiteX84" fmla="*/ 408336 w 1427790"/>
              <a:gd name="connsiteY84" fmla="*/ 944807 h 2087562"/>
              <a:gd name="connsiteX85" fmla="*/ 414838 w 1427790"/>
              <a:gd name="connsiteY85" fmla="*/ 1063146 h 2087562"/>
              <a:gd name="connsiteX86" fmla="*/ 414838 w 1427790"/>
              <a:gd name="connsiteY86" fmla="*/ 1063146 h 2087562"/>
              <a:gd name="connsiteX87" fmla="*/ 377126 w 1427790"/>
              <a:gd name="connsiteY87" fmla="*/ 1100859 h 2087562"/>
              <a:gd name="connsiteX88" fmla="*/ 377126 w 1427790"/>
              <a:gd name="connsiteY88" fmla="*/ 1100859 h 2087562"/>
              <a:gd name="connsiteX89" fmla="*/ 57219 w 1427790"/>
              <a:gd name="connsiteY89" fmla="*/ 1197091 h 2087562"/>
              <a:gd name="connsiteX90" fmla="*/ 16906 w 1427790"/>
              <a:gd name="connsiteY90" fmla="*/ 1227001 h 2087562"/>
              <a:gd name="connsiteX91" fmla="*/ 13004 w 1427790"/>
              <a:gd name="connsiteY91" fmla="*/ 1245207 h 2087562"/>
              <a:gd name="connsiteX92" fmla="*/ 13004 w 1427790"/>
              <a:gd name="connsiteY92" fmla="*/ 1245207 h 2087562"/>
              <a:gd name="connsiteX93" fmla="*/ 0 w 1427790"/>
              <a:gd name="connsiteY93" fmla="*/ 1289422 h 2087562"/>
              <a:gd name="connsiteX94" fmla="*/ 0 w 1427790"/>
              <a:gd name="connsiteY94" fmla="*/ 1307628 h 2087562"/>
              <a:gd name="connsiteX95" fmla="*/ 0 w 1427790"/>
              <a:gd name="connsiteY95" fmla="*/ 1351842 h 2087562"/>
              <a:gd name="connsiteX96" fmla="*/ 0 w 1427790"/>
              <a:gd name="connsiteY96" fmla="*/ 1396057 h 2087562"/>
              <a:gd name="connsiteX97" fmla="*/ 0 w 1427790"/>
              <a:gd name="connsiteY97" fmla="*/ 1420765 h 2087562"/>
              <a:gd name="connsiteX98" fmla="*/ 0 w 1427790"/>
              <a:gd name="connsiteY98" fmla="*/ 1451976 h 2087562"/>
              <a:gd name="connsiteX99" fmla="*/ 18206 w 1427790"/>
              <a:gd name="connsiteY99" fmla="*/ 1520899 h 2087562"/>
              <a:gd name="connsiteX100" fmla="*/ 87129 w 1427790"/>
              <a:gd name="connsiteY100" fmla="*/ 1709462 h 2087562"/>
              <a:gd name="connsiteX101" fmla="*/ 98833 w 1427790"/>
              <a:gd name="connsiteY101" fmla="*/ 1728968 h 2087562"/>
              <a:gd name="connsiteX102" fmla="*/ 98833 w 1427790"/>
              <a:gd name="connsiteY102" fmla="*/ 1728968 h 2087562"/>
              <a:gd name="connsiteX103" fmla="*/ 156052 w 1427790"/>
              <a:gd name="connsiteY103" fmla="*/ 1812196 h 2087562"/>
              <a:gd name="connsiteX104" fmla="*/ 156052 w 1427790"/>
              <a:gd name="connsiteY104" fmla="*/ 1812196 h 2087562"/>
              <a:gd name="connsiteX105" fmla="*/ 219773 w 1427790"/>
              <a:gd name="connsiteY105" fmla="*/ 1885020 h 2087562"/>
              <a:gd name="connsiteX106" fmla="*/ 219773 w 1427790"/>
              <a:gd name="connsiteY106" fmla="*/ 1885020 h 2087562"/>
              <a:gd name="connsiteX107" fmla="*/ 219773 w 1427790"/>
              <a:gd name="connsiteY107" fmla="*/ 1885020 h 2087562"/>
              <a:gd name="connsiteX108" fmla="*/ 257486 w 1427790"/>
              <a:gd name="connsiteY108" fmla="*/ 1921432 h 2087562"/>
              <a:gd name="connsiteX109" fmla="*/ 257486 w 1427790"/>
              <a:gd name="connsiteY109" fmla="*/ 1921432 h 2087562"/>
              <a:gd name="connsiteX110" fmla="*/ 339413 w 1427790"/>
              <a:gd name="connsiteY110" fmla="*/ 1978651 h 2087562"/>
              <a:gd name="connsiteX111" fmla="*/ 339413 w 1427790"/>
              <a:gd name="connsiteY111" fmla="*/ 1978651 h 2087562"/>
              <a:gd name="connsiteX112" fmla="*/ 357619 w 1427790"/>
              <a:gd name="connsiteY112" fmla="*/ 1985153 h 2087562"/>
              <a:gd name="connsiteX113" fmla="*/ 388830 w 1427790"/>
              <a:gd name="connsiteY113" fmla="*/ 2004660 h 2087562"/>
              <a:gd name="connsiteX114" fmla="*/ 401834 w 1427790"/>
              <a:gd name="connsiteY114" fmla="*/ 2011162 h 2087562"/>
              <a:gd name="connsiteX115" fmla="*/ 421341 w 1427790"/>
              <a:gd name="connsiteY115" fmla="*/ 2024166 h 2087562"/>
              <a:gd name="connsiteX116" fmla="*/ 423941 w 1427790"/>
              <a:gd name="connsiteY116" fmla="*/ 2024166 h 2087562"/>
              <a:gd name="connsiteX117" fmla="*/ 426542 w 1427790"/>
              <a:gd name="connsiteY117" fmla="*/ 2024166 h 2087562"/>
              <a:gd name="connsiteX118" fmla="*/ 457753 w 1427790"/>
              <a:gd name="connsiteY118" fmla="*/ 2037171 h 2087562"/>
              <a:gd name="connsiteX119" fmla="*/ 475959 w 1427790"/>
              <a:gd name="connsiteY119" fmla="*/ 2043673 h 2087562"/>
              <a:gd name="connsiteX120" fmla="*/ 475959 w 1427790"/>
              <a:gd name="connsiteY120" fmla="*/ 2043673 h 2087562"/>
              <a:gd name="connsiteX121" fmla="*/ 513671 w 1427790"/>
              <a:gd name="connsiteY121" fmla="*/ 2056677 h 2087562"/>
              <a:gd name="connsiteX122" fmla="*/ 513671 w 1427790"/>
              <a:gd name="connsiteY122" fmla="*/ 2056677 h 2087562"/>
              <a:gd name="connsiteX123" fmla="*/ 533178 w 1427790"/>
              <a:gd name="connsiteY123" fmla="*/ 2063179 h 2087562"/>
              <a:gd name="connsiteX124" fmla="*/ 533178 w 1427790"/>
              <a:gd name="connsiteY124" fmla="*/ 2063179 h 2087562"/>
              <a:gd name="connsiteX125" fmla="*/ 557886 w 1427790"/>
              <a:gd name="connsiteY125" fmla="*/ 2069682 h 2087562"/>
              <a:gd name="connsiteX126" fmla="*/ 557886 w 1427790"/>
              <a:gd name="connsiteY126" fmla="*/ 2069682 h 2087562"/>
              <a:gd name="connsiteX127" fmla="*/ 645015 w 1427790"/>
              <a:gd name="connsiteY127" fmla="*/ 2082686 h 2087562"/>
              <a:gd name="connsiteX128" fmla="*/ 645015 w 1427790"/>
              <a:gd name="connsiteY128" fmla="*/ 2082686 h 2087562"/>
              <a:gd name="connsiteX129" fmla="*/ 715239 w 1427790"/>
              <a:gd name="connsiteY129" fmla="*/ 2086587 h 2087562"/>
              <a:gd name="connsiteX130" fmla="*/ 872591 w 1427790"/>
              <a:gd name="connsiteY130" fmla="*/ 2068381 h 2087562"/>
              <a:gd name="connsiteX131" fmla="*/ 911604 w 1427790"/>
              <a:gd name="connsiteY131" fmla="*/ 2057978 h 2087562"/>
              <a:gd name="connsiteX132" fmla="*/ 911604 w 1427790"/>
              <a:gd name="connsiteY132" fmla="*/ 2057978 h 2087562"/>
              <a:gd name="connsiteX133" fmla="*/ 967523 w 1427790"/>
              <a:gd name="connsiteY133" fmla="*/ 2038471 h 2087562"/>
              <a:gd name="connsiteX134" fmla="*/ 967523 w 1427790"/>
              <a:gd name="connsiteY134" fmla="*/ 2038471 h 2087562"/>
              <a:gd name="connsiteX135" fmla="*/ 992231 w 1427790"/>
              <a:gd name="connsiteY135" fmla="*/ 2029368 h 2087562"/>
              <a:gd name="connsiteX136" fmla="*/ 992231 w 1427790"/>
              <a:gd name="connsiteY136" fmla="*/ 2029368 h 2087562"/>
              <a:gd name="connsiteX137" fmla="*/ 1081961 w 1427790"/>
              <a:gd name="connsiteY137" fmla="*/ 1981252 h 2087562"/>
              <a:gd name="connsiteX138" fmla="*/ 1081961 w 1427790"/>
              <a:gd name="connsiteY138" fmla="*/ 1981252 h 2087562"/>
              <a:gd name="connsiteX139" fmla="*/ 1113171 w 1427790"/>
              <a:gd name="connsiteY139" fmla="*/ 1961746 h 2087562"/>
              <a:gd name="connsiteX140" fmla="*/ 1113171 w 1427790"/>
              <a:gd name="connsiteY140" fmla="*/ 1961746 h 2087562"/>
              <a:gd name="connsiteX141" fmla="*/ 1156086 w 1427790"/>
              <a:gd name="connsiteY141" fmla="*/ 1930535 h 2087562"/>
              <a:gd name="connsiteX142" fmla="*/ 1156086 w 1427790"/>
              <a:gd name="connsiteY142" fmla="*/ 1930535 h 2087562"/>
              <a:gd name="connsiteX143" fmla="*/ 1170390 w 1427790"/>
              <a:gd name="connsiteY143" fmla="*/ 1918831 h 2087562"/>
              <a:gd name="connsiteX144" fmla="*/ 1170390 w 1427790"/>
              <a:gd name="connsiteY144" fmla="*/ 1918831 h 2087562"/>
              <a:gd name="connsiteX145" fmla="*/ 1174292 w 1427790"/>
              <a:gd name="connsiteY145" fmla="*/ 1916230 h 2087562"/>
              <a:gd name="connsiteX146" fmla="*/ 1218506 w 1427790"/>
              <a:gd name="connsiteY146" fmla="*/ 1874617 h 2087562"/>
              <a:gd name="connsiteX147" fmla="*/ 1256219 w 1427790"/>
              <a:gd name="connsiteY147" fmla="*/ 1833003 h 2087562"/>
              <a:gd name="connsiteX148" fmla="*/ 1278326 w 1427790"/>
              <a:gd name="connsiteY148" fmla="*/ 1805694 h 2087562"/>
              <a:gd name="connsiteX149" fmla="*/ 1278326 w 1427790"/>
              <a:gd name="connsiteY149" fmla="*/ 1805694 h 2087562"/>
              <a:gd name="connsiteX150" fmla="*/ 1278326 w 1427790"/>
              <a:gd name="connsiteY150" fmla="*/ 1805694 h 2087562"/>
              <a:gd name="connsiteX151" fmla="*/ 1280927 w 1427790"/>
              <a:gd name="connsiteY151" fmla="*/ 1800492 h 2087562"/>
              <a:gd name="connsiteX152" fmla="*/ 1280927 w 1427790"/>
              <a:gd name="connsiteY152" fmla="*/ 1800492 h 2087562"/>
              <a:gd name="connsiteX153" fmla="*/ 1318640 w 1427790"/>
              <a:gd name="connsiteY153" fmla="*/ 1745874 h 2087562"/>
              <a:gd name="connsiteX154" fmla="*/ 1362855 w 1427790"/>
              <a:gd name="connsiteY154" fmla="*/ 1662646 h 2087562"/>
              <a:gd name="connsiteX155" fmla="*/ 1399267 w 1427790"/>
              <a:gd name="connsiteY155" fmla="*/ 1531302 h 2087562"/>
              <a:gd name="connsiteX156" fmla="*/ 1405769 w 1427790"/>
              <a:gd name="connsiteY156" fmla="*/ 1523500 h 2087562"/>
              <a:gd name="connsiteX157" fmla="*/ 1420074 w 1427790"/>
              <a:gd name="connsiteY157" fmla="*/ 1458478 h 2087562"/>
              <a:gd name="connsiteX158" fmla="*/ 1420074 w 1427790"/>
              <a:gd name="connsiteY158" fmla="*/ 1458478 h 2087562"/>
              <a:gd name="connsiteX159" fmla="*/ 344615 w 1427790"/>
              <a:gd name="connsiteY159" fmla="*/ 1591122 h 2087562"/>
              <a:gd name="connsiteX160" fmla="*/ 344615 w 1427790"/>
              <a:gd name="connsiteY160" fmla="*/ 1591122 h 2087562"/>
              <a:gd name="connsiteX161" fmla="*/ 344615 w 1427790"/>
              <a:gd name="connsiteY161" fmla="*/ 1591122 h 2087562"/>
              <a:gd name="connsiteX162" fmla="*/ 344615 w 1427790"/>
              <a:gd name="connsiteY162" fmla="*/ 1591122 h 2087562"/>
              <a:gd name="connsiteX163" fmla="*/ 426542 w 1427790"/>
              <a:gd name="connsiteY163" fmla="*/ 673016 h 2087562"/>
              <a:gd name="connsiteX164" fmla="*/ 426542 w 1427790"/>
              <a:gd name="connsiteY164" fmla="*/ 673016 h 2087562"/>
              <a:gd name="connsiteX165" fmla="*/ 426542 w 1427790"/>
              <a:gd name="connsiteY165" fmla="*/ 673016 h 2087562"/>
              <a:gd name="connsiteX166" fmla="*/ 426542 w 1427790"/>
              <a:gd name="connsiteY166" fmla="*/ 673016 h 2087562"/>
              <a:gd name="connsiteX167" fmla="*/ 426542 w 1427790"/>
              <a:gd name="connsiteY167" fmla="*/ 673016 h 2087562"/>
              <a:gd name="connsiteX168" fmla="*/ 408336 w 1427790"/>
              <a:gd name="connsiteY168" fmla="*/ 899291 h 2087562"/>
              <a:gd name="connsiteX169" fmla="*/ 408336 w 1427790"/>
              <a:gd name="connsiteY169" fmla="*/ 899291 h 2087562"/>
              <a:gd name="connsiteX170" fmla="*/ 408336 w 1427790"/>
              <a:gd name="connsiteY170" fmla="*/ 899291 h 2087562"/>
              <a:gd name="connsiteX171" fmla="*/ 408336 w 1427790"/>
              <a:gd name="connsiteY171" fmla="*/ 899291 h 2087562"/>
              <a:gd name="connsiteX172" fmla="*/ 174258 w 1427790"/>
              <a:gd name="connsiteY172" fmla="*/ 1349242 h 2087562"/>
              <a:gd name="connsiteX173" fmla="*/ 174258 w 1427790"/>
              <a:gd name="connsiteY173" fmla="*/ 1349242 h 2087562"/>
              <a:gd name="connsiteX174" fmla="*/ 172958 w 1427790"/>
              <a:gd name="connsiteY174" fmla="*/ 1353143 h 2087562"/>
              <a:gd name="connsiteX175" fmla="*/ 174258 w 1427790"/>
              <a:gd name="connsiteY175" fmla="*/ 1349242 h 2087562"/>
              <a:gd name="connsiteX176" fmla="*/ 414838 w 1427790"/>
              <a:gd name="connsiteY176" fmla="*/ 1402559 h 2087562"/>
              <a:gd name="connsiteX177" fmla="*/ 414838 w 1427790"/>
              <a:gd name="connsiteY177" fmla="*/ 1402559 h 2087562"/>
              <a:gd name="connsiteX178" fmla="*/ 414838 w 1427790"/>
              <a:gd name="connsiteY178" fmla="*/ 1402559 h 2087562"/>
              <a:gd name="connsiteX179" fmla="*/ 414838 w 1427790"/>
              <a:gd name="connsiteY179" fmla="*/ 1402559 h 2087562"/>
              <a:gd name="connsiteX180" fmla="*/ 414838 w 1427790"/>
              <a:gd name="connsiteY180" fmla="*/ 1402559 h 2087562"/>
              <a:gd name="connsiteX181" fmla="*/ 414838 w 1427790"/>
              <a:gd name="connsiteY181" fmla="*/ 1402559 h 2087562"/>
              <a:gd name="connsiteX182" fmla="*/ 448650 w 1427790"/>
              <a:gd name="connsiteY182" fmla="*/ 1211395 h 2087562"/>
              <a:gd name="connsiteX183" fmla="*/ 446049 w 1427790"/>
              <a:gd name="connsiteY183" fmla="*/ 1211395 h 2087562"/>
              <a:gd name="connsiteX184" fmla="*/ 446049 w 1427790"/>
              <a:gd name="connsiteY184" fmla="*/ 1208795 h 2087562"/>
              <a:gd name="connsiteX185" fmla="*/ 448650 w 1427790"/>
              <a:gd name="connsiteY185" fmla="*/ 1211395 h 2087562"/>
              <a:gd name="connsiteX186" fmla="*/ 672324 w 1427790"/>
              <a:gd name="connsiteY186" fmla="*/ 346607 h 2087562"/>
              <a:gd name="connsiteX187" fmla="*/ 672324 w 1427790"/>
              <a:gd name="connsiteY187" fmla="*/ 346607 h 2087562"/>
              <a:gd name="connsiteX188" fmla="*/ 672324 w 1427790"/>
              <a:gd name="connsiteY188" fmla="*/ 346607 h 2087562"/>
              <a:gd name="connsiteX189" fmla="*/ 672324 w 1427790"/>
              <a:gd name="connsiteY189" fmla="*/ 346607 h 2087562"/>
              <a:gd name="connsiteX190" fmla="*/ 668423 w 1427790"/>
              <a:gd name="connsiteY190" fmla="*/ 1509195 h 2087562"/>
              <a:gd name="connsiteX191" fmla="*/ 668423 w 1427790"/>
              <a:gd name="connsiteY191" fmla="*/ 1507894 h 2087562"/>
              <a:gd name="connsiteX192" fmla="*/ 671024 w 1427790"/>
              <a:gd name="connsiteY192" fmla="*/ 1507894 h 2087562"/>
              <a:gd name="connsiteX193" fmla="*/ 668423 w 1427790"/>
              <a:gd name="connsiteY193" fmla="*/ 1509195 h 2087562"/>
              <a:gd name="connsiteX194" fmla="*/ 635912 w 1427790"/>
              <a:gd name="connsiteY194" fmla="*/ 1403860 h 2087562"/>
              <a:gd name="connsiteX195" fmla="*/ 635912 w 1427790"/>
              <a:gd name="connsiteY195" fmla="*/ 1402559 h 2087562"/>
              <a:gd name="connsiteX196" fmla="*/ 635912 w 1427790"/>
              <a:gd name="connsiteY196" fmla="*/ 1403860 h 2087562"/>
              <a:gd name="connsiteX197" fmla="*/ 635912 w 1427790"/>
              <a:gd name="connsiteY197" fmla="*/ 1403860 h 2087562"/>
              <a:gd name="connsiteX198" fmla="*/ 720440 w 1427790"/>
              <a:gd name="connsiteY198" fmla="*/ 806961 h 2087562"/>
              <a:gd name="connsiteX199" fmla="*/ 720440 w 1427790"/>
              <a:gd name="connsiteY199" fmla="*/ 806961 h 2087562"/>
              <a:gd name="connsiteX200" fmla="*/ 720440 w 1427790"/>
              <a:gd name="connsiteY200" fmla="*/ 806961 h 2087562"/>
              <a:gd name="connsiteX201" fmla="*/ 720440 w 1427790"/>
              <a:gd name="connsiteY201" fmla="*/ 806961 h 2087562"/>
              <a:gd name="connsiteX202" fmla="*/ 703535 w 1427790"/>
              <a:gd name="connsiteY202" fmla="*/ 723733 h 2087562"/>
              <a:gd name="connsiteX203" fmla="*/ 703535 w 1427790"/>
              <a:gd name="connsiteY203" fmla="*/ 723733 h 2087562"/>
              <a:gd name="connsiteX204" fmla="*/ 703535 w 1427790"/>
              <a:gd name="connsiteY204" fmla="*/ 723733 h 2087562"/>
              <a:gd name="connsiteX205" fmla="*/ 703535 w 1427790"/>
              <a:gd name="connsiteY205" fmla="*/ 723733 h 2087562"/>
              <a:gd name="connsiteX206" fmla="*/ 641114 w 1427790"/>
              <a:gd name="connsiteY206" fmla="*/ 994223 h 2087562"/>
              <a:gd name="connsiteX207" fmla="*/ 641114 w 1427790"/>
              <a:gd name="connsiteY207" fmla="*/ 994223 h 2087562"/>
              <a:gd name="connsiteX208" fmla="*/ 641114 w 1427790"/>
              <a:gd name="connsiteY208" fmla="*/ 994223 h 2087562"/>
              <a:gd name="connsiteX209" fmla="*/ 641114 w 1427790"/>
              <a:gd name="connsiteY209" fmla="*/ 994223 h 2087562"/>
              <a:gd name="connsiteX210" fmla="*/ 641114 w 1427790"/>
              <a:gd name="connsiteY210" fmla="*/ 994223 h 2087562"/>
              <a:gd name="connsiteX211" fmla="*/ 628109 w 1427790"/>
              <a:gd name="connsiteY211" fmla="*/ 968214 h 2087562"/>
              <a:gd name="connsiteX212" fmla="*/ 628109 w 1427790"/>
              <a:gd name="connsiteY212" fmla="*/ 968214 h 2087562"/>
              <a:gd name="connsiteX213" fmla="*/ 628109 w 1427790"/>
              <a:gd name="connsiteY213" fmla="*/ 968214 h 2087562"/>
              <a:gd name="connsiteX214" fmla="*/ 628109 w 1427790"/>
              <a:gd name="connsiteY214" fmla="*/ 968214 h 2087562"/>
              <a:gd name="connsiteX215" fmla="*/ 628109 w 1427790"/>
              <a:gd name="connsiteY215" fmla="*/ 968214 h 2087562"/>
              <a:gd name="connsiteX216" fmla="*/ 628109 w 1427790"/>
              <a:gd name="connsiteY216" fmla="*/ 968214 h 2087562"/>
              <a:gd name="connsiteX217" fmla="*/ 736045 w 1427790"/>
              <a:gd name="connsiteY217" fmla="*/ 799158 h 2087562"/>
              <a:gd name="connsiteX218" fmla="*/ 736045 w 1427790"/>
              <a:gd name="connsiteY218" fmla="*/ 799158 h 2087562"/>
              <a:gd name="connsiteX219" fmla="*/ 736045 w 1427790"/>
              <a:gd name="connsiteY219" fmla="*/ 799158 h 2087562"/>
              <a:gd name="connsiteX220" fmla="*/ 736045 w 1427790"/>
              <a:gd name="connsiteY220" fmla="*/ 799158 h 2087562"/>
              <a:gd name="connsiteX221" fmla="*/ 829677 w 1427790"/>
              <a:gd name="connsiteY221" fmla="*/ 673016 h 2087562"/>
              <a:gd name="connsiteX222" fmla="*/ 829677 w 1427790"/>
              <a:gd name="connsiteY222" fmla="*/ 673016 h 2087562"/>
              <a:gd name="connsiteX223" fmla="*/ 829677 w 1427790"/>
              <a:gd name="connsiteY223" fmla="*/ 673016 h 2087562"/>
              <a:gd name="connsiteX224" fmla="*/ 829677 w 1427790"/>
              <a:gd name="connsiteY224" fmla="*/ 673016 h 2087562"/>
              <a:gd name="connsiteX225" fmla="*/ 829677 w 1427790"/>
              <a:gd name="connsiteY225" fmla="*/ 673016 h 2087562"/>
              <a:gd name="connsiteX226" fmla="*/ 829677 w 1427790"/>
              <a:gd name="connsiteY226" fmla="*/ 673016 h 2087562"/>
              <a:gd name="connsiteX227" fmla="*/ 710037 w 1427790"/>
              <a:gd name="connsiteY227" fmla="*/ 686020 h 2087562"/>
              <a:gd name="connsiteX228" fmla="*/ 711337 w 1427790"/>
              <a:gd name="connsiteY228" fmla="*/ 684720 h 2087562"/>
              <a:gd name="connsiteX229" fmla="*/ 712638 w 1427790"/>
              <a:gd name="connsiteY229" fmla="*/ 686020 h 2087562"/>
              <a:gd name="connsiteX230" fmla="*/ 710037 w 1427790"/>
              <a:gd name="connsiteY230" fmla="*/ 686020 h 2087562"/>
              <a:gd name="connsiteX231" fmla="*/ 799767 w 1427790"/>
              <a:gd name="connsiteY231" fmla="*/ 634003 h 2087562"/>
              <a:gd name="connsiteX232" fmla="*/ 799767 w 1427790"/>
              <a:gd name="connsiteY232" fmla="*/ 635303 h 2087562"/>
              <a:gd name="connsiteX233" fmla="*/ 798466 w 1427790"/>
              <a:gd name="connsiteY233" fmla="*/ 635303 h 2087562"/>
              <a:gd name="connsiteX234" fmla="*/ 798466 w 1427790"/>
              <a:gd name="connsiteY234" fmla="*/ 635303 h 2087562"/>
              <a:gd name="connsiteX235" fmla="*/ 799767 w 1427790"/>
              <a:gd name="connsiteY235" fmla="*/ 634003 h 2087562"/>
              <a:gd name="connsiteX236" fmla="*/ 798466 w 1427790"/>
              <a:gd name="connsiteY236" fmla="*/ 636604 h 2087562"/>
              <a:gd name="connsiteX237" fmla="*/ 798466 w 1427790"/>
              <a:gd name="connsiteY237" fmla="*/ 636604 h 2087562"/>
              <a:gd name="connsiteX238" fmla="*/ 798466 w 1427790"/>
              <a:gd name="connsiteY238" fmla="*/ 636604 h 2087562"/>
              <a:gd name="connsiteX239" fmla="*/ 798466 w 1427790"/>
              <a:gd name="connsiteY239" fmla="*/ 636604 h 2087562"/>
              <a:gd name="connsiteX240" fmla="*/ 798466 w 1427790"/>
              <a:gd name="connsiteY240" fmla="*/ 636604 h 2087562"/>
              <a:gd name="connsiteX241" fmla="*/ 572191 w 1427790"/>
              <a:gd name="connsiteY241" fmla="*/ 799158 h 2087562"/>
              <a:gd name="connsiteX242" fmla="*/ 572191 w 1427790"/>
              <a:gd name="connsiteY242" fmla="*/ 799158 h 2087562"/>
              <a:gd name="connsiteX243" fmla="*/ 572191 w 1427790"/>
              <a:gd name="connsiteY243" fmla="*/ 800458 h 2087562"/>
              <a:gd name="connsiteX244" fmla="*/ 570890 w 1427790"/>
              <a:gd name="connsiteY244" fmla="*/ 799158 h 2087562"/>
              <a:gd name="connsiteX245" fmla="*/ 572191 w 1427790"/>
              <a:gd name="connsiteY245" fmla="*/ 799158 h 2087562"/>
              <a:gd name="connsiteX246" fmla="*/ 585195 w 1427790"/>
              <a:gd name="connsiteY246" fmla="*/ 849875 h 2087562"/>
              <a:gd name="connsiteX247" fmla="*/ 585195 w 1427790"/>
              <a:gd name="connsiteY247" fmla="*/ 849875 h 2087562"/>
              <a:gd name="connsiteX248" fmla="*/ 585195 w 1427790"/>
              <a:gd name="connsiteY248" fmla="*/ 849875 h 2087562"/>
              <a:gd name="connsiteX249" fmla="*/ 585195 w 1427790"/>
              <a:gd name="connsiteY249" fmla="*/ 849875 h 2087562"/>
              <a:gd name="connsiteX250" fmla="*/ 585195 w 1427790"/>
              <a:gd name="connsiteY250" fmla="*/ 849875 h 2087562"/>
              <a:gd name="connsiteX251" fmla="*/ 578693 w 1427790"/>
              <a:gd name="connsiteY251" fmla="*/ 1113863 h 2087562"/>
              <a:gd name="connsiteX252" fmla="*/ 578693 w 1427790"/>
              <a:gd name="connsiteY252" fmla="*/ 1113863 h 2087562"/>
              <a:gd name="connsiteX253" fmla="*/ 578693 w 1427790"/>
              <a:gd name="connsiteY253" fmla="*/ 1113863 h 2087562"/>
              <a:gd name="connsiteX254" fmla="*/ 578693 w 1427790"/>
              <a:gd name="connsiteY254" fmla="*/ 1113863 h 2087562"/>
              <a:gd name="connsiteX255" fmla="*/ 565689 w 1427790"/>
              <a:gd name="connsiteY255" fmla="*/ 680819 h 2087562"/>
              <a:gd name="connsiteX256" fmla="*/ 565689 w 1427790"/>
              <a:gd name="connsiteY256" fmla="*/ 680819 h 2087562"/>
              <a:gd name="connsiteX257" fmla="*/ 565689 w 1427790"/>
              <a:gd name="connsiteY257" fmla="*/ 680819 h 2087562"/>
              <a:gd name="connsiteX258" fmla="*/ 565689 w 1427790"/>
              <a:gd name="connsiteY258" fmla="*/ 680819 h 2087562"/>
              <a:gd name="connsiteX259" fmla="*/ 565689 w 1427790"/>
              <a:gd name="connsiteY259" fmla="*/ 680819 h 2087562"/>
              <a:gd name="connsiteX260" fmla="*/ 565689 w 1427790"/>
              <a:gd name="connsiteY260" fmla="*/ 680819 h 2087562"/>
              <a:gd name="connsiteX261" fmla="*/ 911604 w 1427790"/>
              <a:gd name="connsiteY261" fmla="*/ 774450 h 2087562"/>
              <a:gd name="connsiteX262" fmla="*/ 911604 w 1427790"/>
              <a:gd name="connsiteY262" fmla="*/ 774450 h 2087562"/>
              <a:gd name="connsiteX263" fmla="*/ 911604 w 1427790"/>
              <a:gd name="connsiteY263" fmla="*/ 774450 h 2087562"/>
              <a:gd name="connsiteX264" fmla="*/ 911604 w 1427790"/>
              <a:gd name="connsiteY264" fmla="*/ 774450 h 2087562"/>
              <a:gd name="connsiteX265" fmla="*/ 672324 w 1427790"/>
              <a:gd name="connsiteY265" fmla="*/ 592389 h 2087562"/>
              <a:gd name="connsiteX266" fmla="*/ 672324 w 1427790"/>
              <a:gd name="connsiteY266" fmla="*/ 592389 h 2087562"/>
              <a:gd name="connsiteX267" fmla="*/ 672324 w 1427790"/>
              <a:gd name="connsiteY267" fmla="*/ 592389 h 2087562"/>
              <a:gd name="connsiteX268" fmla="*/ 672324 w 1427790"/>
              <a:gd name="connsiteY268" fmla="*/ 592389 h 2087562"/>
              <a:gd name="connsiteX269" fmla="*/ 672324 w 1427790"/>
              <a:gd name="connsiteY269" fmla="*/ 592389 h 2087562"/>
              <a:gd name="connsiteX270" fmla="*/ 693131 w 1427790"/>
              <a:gd name="connsiteY270" fmla="*/ 446741 h 2087562"/>
              <a:gd name="connsiteX271" fmla="*/ 693131 w 1427790"/>
              <a:gd name="connsiteY271" fmla="*/ 446741 h 2087562"/>
              <a:gd name="connsiteX272" fmla="*/ 690530 w 1427790"/>
              <a:gd name="connsiteY272" fmla="*/ 449341 h 2087562"/>
              <a:gd name="connsiteX273" fmla="*/ 691831 w 1427790"/>
              <a:gd name="connsiteY273" fmla="*/ 444140 h 2087562"/>
              <a:gd name="connsiteX274" fmla="*/ 693131 w 1427790"/>
              <a:gd name="connsiteY274" fmla="*/ 446741 h 2087562"/>
              <a:gd name="connsiteX275" fmla="*/ 659320 w 1427790"/>
              <a:gd name="connsiteY275" fmla="*/ 559878 h 2087562"/>
              <a:gd name="connsiteX276" fmla="*/ 659320 w 1427790"/>
              <a:gd name="connsiteY276" fmla="*/ 559878 h 2087562"/>
              <a:gd name="connsiteX277" fmla="*/ 658019 w 1427790"/>
              <a:gd name="connsiteY277" fmla="*/ 557277 h 2087562"/>
              <a:gd name="connsiteX278" fmla="*/ 659320 w 1427790"/>
              <a:gd name="connsiteY278" fmla="*/ 557277 h 2087562"/>
              <a:gd name="connsiteX279" fmla="*/ 659320 w 1427790"/>
              <a:gd name="connsiteY279" fmla="*/ 559878 h 2087562"/>
              <a:gd name="connsiteX280" fmla="*/ 583895 w 1427790"/>
              <a:gd name="connsiteY280" fmla="*/ 630102 h 2087562"/>
              <a:gd name="connsiteX281" fmla="*/ 583895 w 1427790"/>
              <a:gd name="connsiteY281" fmla="*/ 630102 h 2087562"/>
              <a:gd name="connsiteX282" fmla="*/ 583895 w 1427790"/>
              <a:gd name="connsiteY282" fmla="*/ 630102 h 2087562"/>
              <a:gd name="connsiteX283" fmla="*/ 583895 w 1427790"/>
              <a:gd name="connsiteY283" fmla="*/ 630102 h 2087562"/>
              <a:gd name="connsiteX284" fmla="*/ 552684 w 1427790"/>
              <a:gd name="connsiteY284" fmla="*/ 654810 h 2087562"/>
              <a:gd name="connsiteX285" fmla="*/ 552684 w 1427790"/>
              <a:gd name="connsiteY285" fmla="*/ 654810 h 2087562"/>
              <a:gd name="connsiteX286" fmla="*/ 552684 w 1427790"/>
              <a:gd name="connsiteY286" fmla="*/ 654810 h 2087562"/>
              <a:gd name="connsiteX287" fmla="*/ 552684 w 1427790"/>
              <a:gd name="connsiteY287" fmla="*/ 654810 h 2087562"/>
              <a:gd name="connsiteX288" fmla="*/ 552684 w 1427790"/>
              <a:gd name="connsiteY288" fmla="*/ 654810 h 2087562"/>
              <a:gd name="connsiteX289" fmla="*/ 552684 w 1427790"/>
              <a:gd name="connsiteY289" fmla="*/ 654810 h 2087562"/>
              <a:gd name="connsiteX290" fmla="*/ 552684 w 1427790"/>
              <a:gd name="connsiteY290" fmla="*/ 654810 h 2087562"/>
              <a:gd name="connsiteX291" fmla="*/ 552684 w 1427790"/>
              <a:gd name="connsiteY291" fmla="*/ 654810 h 2087562"/>
              <a:gd name="connsiteX292" fmla="*/ 552684 w 1427790"/>
              <a:gd name="connsiteY292" fmla="*/ 654810 h 2087562"/>
              <a:gd name="connsiteX293" fmla="*/ 521474 w 1427790"/>
              <a:gd name="connsiteY293" fmla="*/ 686020 h 2087562"/>
              <a:gd name="connsiteX294" fmla="*/ 521474 w 1427790"/>
              <a:gd name="connsiteY294" fmla="*/ 686020 h 2087562"/>
              <a:gd name="connsiteX295" fmla="*/ 521474 w 1427790"/>
              <a:gd name="connsiteY295" fmla="*/ 686020 h 2087562"/>
              <a:gd name="connsiteX296" fmla="*/ 521474 w 1427790"/>
              <a:gd name="connsiteY296" fmla="*/ 686020 h 2087562"/>
              <a:gd name="connsiteX297" fmla="*/ 521474 w 1427790"/>
              <a:gd name="connsiteY297" fmla="*/ 686020 h 2087562"/>
              <a:gd name="connsiteX298" fmla="*/ 521474 w 1427790"/>
              <a:gd name="connsiteY298" fmla="*/ 686020 h 2087562"/>
              <a:gd name="connsiteX299" fmla="*/ 525375 w 1427790"/>
              <a:gd name="connsiteY299" fmla="*/ 969515 h 2087562"/>
              <a:gd name="connsiteX300" fmla="*/ 527976 w 1427790"/>
              <a:gd name="connsiteY300" fmla="*/ 968214 h 2087562"/>
              <a:gd name="connsiteX301" fmla="*/ 527976 w 1427790"/>
              <a:gd name="connsiteY301" fmla="*/ 969515 h 2087562"/>
              <a:gd name="connsiteX302" fmla="*/ 525375 w 1427790"/>
              <a:gd name="connsiteY302" fmla="*/ 969515 h 2087562"/>
              <a:gd name="connsiteX303" fmla="*/ 723041 w 1427790"/>
              <a:gd name="connsiteY303" fmla="*/ 1082653 h 2087562"/>
              <a:gd name="connsiteX304" fmla="*/ 723041 w 1427790"/>
              <a:gd name="connsiteY304" fmla="*/ 1082653 h 2087562"/>
              <a:gd name="connsiteX305" fmla="*/ 723041 w 1427790"/>
              <a:gd name="connsiteY305" fmla="*/ 1082653 h 2087562"/>
              <a:gd name="connsiteX306" fmla="*/ 723041 w 1427790"/>
              <a:gd name="connsiteY306" fmla="*/ 1082653 h 2087562"/>
              <a:gd name="connsiteX307" fmla="*/ 723041 w 1427790"/>
              <a:gd name="connsiteY307" fmla="*/ 1082653 h 2087562"/>
              <a:gd name="connsiteX308" fmla="*/ 867389 w 1427790"/>
              <a:gd name="connsiteY308" fmla="*/ 912296 h 2087562"/>
              <a:gd name="connsiteX309" fmla="*/ 867389 w 1427790"/>
              <a:gd name="connsiteY309" fmla="*/ 912296 h 2087562"/>
              <a:gd name="connsiteX310" fmla="*/ 867389 w 1427790"/>
              <a:gd name="connsiteY310" fmla="*/ 912296 h 2087562"/>
              <a:gd name="connsiteX311" fmla="*/ 867389 w 1427790"/>
              <a:gd name="connsiteY311" fmla="*/ 912296 h 2087562"/>
              <a:gd name="connsiteX312" fmla="*/ 867389 w 1427790"/>
              <a:gd name="connsiteY312" fmla="*/ 912296 h 2087562"/>
              <a:gd name="connsiteX313" fmla="*/ 867389 w 1427790"/>
              <a:gd name="connsiteY313" fmla="*/ 912296 h 2087562"/>
              <a:gd name="connsiteX314" fmla="*/ 859587 w 1427790"/>
              <a:gd name="connsiteY314" fmla="*/ 370015 h 2087562"/>
              <a:gd name="connsiteX315" fmla="*/ 859587 w 1427790"/>
              <a:gd name="connsiteY315" fmla="*/ 370015 h 2087562"/>
              <a:gd name="connsiteX316" fmla="*/ 859587 w 1427790"/>
              <a:gd name="connsiteY316" fmla="*/ 370015 h 2087562"/>
              <a:gd name="connsiteX317" fmla="*/ 859587 w 1427790"/>
              <a:gd name="connsiteY317" fmla="*/ 370015 h 2087562"/>
              <a:gd name="connsiteX318" fmla="*/ 842681 w 1427790"/>
              <a:gd name="connsiteY318" fmla="*/ 384320 h 2087562"/>
              <a:gd name="connsiteX319" fmla="*/ 842681 w 1427790"/>
              <a:gd name="connsiteY319" fmla="*/ 384320 h 2087562"/>
              <a:gd name="connsiteX320" fmla="*/ 842681 w 1427790"/>
              <a:gd name="connsiteY320" fmla="*/ 384320 h 2087562"/>
              <a:gd name="connsiteX321" fmla="*/ 641114 w 1427790"/>
              <a:gd name="connsiteY321" fmla="*/ 1264713 h 2087562"/>
              <a:gd name="connsiteX322" fmla="*/ 641114 w 1427790"/>
              <a:gd name="connsiteY322" fmla="*/ 1264713 h 2087562"/>
              <a:gd name="connsiteX323" fmla="*/ 641114 w 1427790"/>
              <a:gd name="connsiteY323" fmla="*/ 1264713 h 2087562"/>
              <a:gd name="connsiteX324" fmla="*/ 641114 w 1427790"/>
              <a:gd name="connsiteY324" fmla="*/ 1264713 h 2087562"/>
              <a:gd name="connsiteX325" fmla="*/ 716539 w 1427790"/>
              <a:gd name="connsiteY325" fmla="*/ 1225700 h 2087562"/>
              <a:gd name="connsiteX326" fmla="*/ 716539 w 1427790"/>
              <a:gd name="connsiteY326" fmla="*/ 1225700 h 2087562"/>
              <a:gd name="connsiteX327" fmla="*/ 716539 w 1427790"/>
              <a:gd name="connsiteY327" fmla="*/ 1225700 h 2087562"/>
              <a:gd name="connsiteX328" fmla="*/ 716539 w 1427790"/>
              <a:gd name="connsiteY328" fmla="*/ 1225700 h 2087562"/>
              <a:gd name="connsiteX329" fmla="*/ 1029943 w 1427790"/>
              <a:gd name="connsiteY329" fmla="*/ 428534 h 2087562"/>
              <a:gd name="connsiteX330" fmla="*/ 1029943 w 1427790"/>
              <a:gd name="connsiteY330" fmla="*/ 428534 h 2087562"/>
              <a:gd name="connsiteX331" fmla="*/ 1029943 w 1427790"/>
              <a:gd name="connsiteY331" fmla="*/ 428534 h 2087562"/>
              <a:gd name="connsiteX332" fmla="*/ 1029943 w 1427790"/>
              <a:gd name="connsiteY332" fmla="*/ 428534 h 2087562"/>
              <a:gd name="connsiteX333" fmla="*/ 1029943 w 1427790"/>
              <a:gd name="connsiteY333" fmla="*/ 428534 h 2087562"/>
              <a:gd name="connsiteX334" fmla="*/ 974025 w 1427790"/>
              <a:gd name="connsiteY334" fmla="*/ 384320 h 2087562"/>
              <a:gd name="connsiteX335" fmla="*/ 974025 w 1427790"/>
              <a:gd name="connsiteY335" fmla="*/ 384320 h 2087562"/>
              <a:gd name="connsiteX336" fmla="*/ 974025 w 1427790"/>
              <a:gd name="connsiteY336" fmla="*/ 384320 h 2087562"/>
              <a:gd name="connsiteX337" fmla="*/ 974025 w 1427790"/>
              <a:gd name="connsiteY337" fmla="*/ 384320 h 2087562"/>
              <a:gd name="connsiteX338" fmla="*/ 603401 w 1427790"/>
              <a:gd name="connsiteY338" fmla="*/ 548174 h 2087562"/>
              <a:gd name="connsiteX339" fmla="*/ 603401 w 1427790"/>
              <a:gd name="connsiteY339" fmla="*/ 548174 h 2087562"/>
              <a:gd name="connsiteX340" fmla="*/ 603401 w 1427790"/>
              <a:gd name="connsiteY340" fmla="*/ 548174 h 2087562"/>
              <a:gd name="connsiteX341" fmla="*/ 603401 w 1427790"/>
              <a:gd name="connsiteY341" fmla="*/ 548174 h 2087562"/>
              <a:gd name="connsiteX342" fmla="*/ 974025 w 1427790"/>
              <a:gd name="connsiteY342" fmla="*/ 384320 h 2087562"/>
              <a:gd name="connsiteX343" fmla="*/ 974025 w 1427790"/>
              <a:gd name="connsiteY343" fmla="*/ 384320 h 2087562"/>
              <a:gd name="connsiteX344" fmla="*/ 974025 w 1427790"/>
              <a:gd name="connsiteY344" fmla="*/ 384320 h 2087562"/>
              <a:gd name="connsiteX345" fmla="*/ 974025 w 1427790"/>
              <a:gd name="connsiteY345" fmla="*/ 384320 h 2087562"/>
              <a:gd name="connsiteX346" fmla="*/ 974025 w 1427790"/>
              <a:gd name="connsiteY346" fmla="*/ 384320 h 2087562"/>
              <a:gd name="connsiteX347" fmla="*/ 880394 w 1427790"/>
              <a:gd name="connsiteY347" fmla="*/ 334903 h 2087562"/>
              <a:gd name="connsiteX348" fmla="*/ 879093 w 1427790"/>
              <a:gd name="connsiteY348" fmla="*/ 334903 h 2087562"/>
              <a:gd name="connsiteX349" fmla="*/ 880394 w 1427790"/>
              <a:gd name="connsiteY349" fmla="*/ 334903 h 2087562"/>
              <a:gd name="connsiteX350" fmla="*/ 880394 w 1427790"/>
              <a:gd name="connsiteY350" fmla="*/ 334903 h 2087562"/>
              <a:gd name="connsiteX351" fmla="*/ 552684 w 1427790"/>
              <a:gd name="connsiteY351" fmla="*/ 1402559 h 2087562"/>
              <a:gd name="connsiteX352" fmla="*/ 552684 w 1427790"/>
              <a:gd name="connsiteY352" fmla="*/ 1402559 h 2087562"/>
              <a:gd name="connsiteX353" fmla="*/ 552684 w 1427790"/>
              <a:gd name="connsiteY353" fmla="*/ 1402559 h 2087562"/>
              <a:gd name="connsiteX354" fmla="*/ 552684 w 1427790"/>
              <a:gd name="connsiteY354" fmla="*/ 1405160 h 2087562"/>
              <a:gd name="connsiteX355" fmla="*/ 552684 w 1427790"/>
              <a:gd name="connsiteY355" fmla="*/ 1402559 h 2087562"/>
              <a:gd name="connsiteX356" fmla="*/ 552684 w 1427790"/>
              <a:gd name="connsiteY356" fmla="*/ 1402559 h 2087562"/>
              <a:gd name="connsiteX357" fmla="*/ 685329 w 1427790"/>
              <a:gd name="connsiteY357" fmla="*/ 1258211 h 2087562"/>
              <a:gd name="connsiteX358" fmla="*/ 685329 w 1427790"/>
              <a:gd name="connsiteY358" fmla="*/ 1258211 h 2087562"/>
              <a:gd name="connsiteX359" fmla="*/ 685329 w 1427790"/>
              <a:gd name="connsiteY359" fmla="*/ 1258211 h 2087562"/>
              <a:gd name="connsiteX360" fmla="*/ 685329 w 1427790"/>
              <a:gd name="connsiteY360" fmla="*/ 1258211 h 2087562"/>
              <a:gd name="connsiteX361" fmla="*/ 780260 w 1427790"/>
              <a:gd name="connsiteY361" fmla="*/ 310195 h 2087562"/>
              <a:gd name="connsiteX362" fmla="*/ 780260 w 1427790"/>
              <a:gd name="connsiteY362" fmla="*/ 310195 h 2087562"/>
              <a:gd name="connsiteX363" fmla="*/ 780260 w 1427790"/>
              <a:gd name="connsiteY363" fmla="*/ 310195 h 2087562"/>
              <a:gd name="connsiteX364" fmla="*/ 780260 w 1427790"/>
              <a:gd name="connsiteY364" fmla="*/ 310195 h 2087562"/>
              <a:gd name="connsiteX365" fmla="*/ 1031244 w 1427790"/>
              <a:gd name="connsiteY365" fmla="*/ 671716 h 2087562"/>
              <a:gd name="connsiteX366" fmla="*/ 1037746 w 1427790"/>
              <a:gd name="connsiteY366" fmla="*/ 671716 h 2087562"/>
              <a:gd name="connsiteX367" fmla="*/ 1028643 w 1427790"/>
              <a:gd name="connsiteY367" fmla="*/ 673016 h 2087562"/>
              <a:gd name="connsiteX368" fmla="*/ 1031244 w 1427790"/>
              <a:gd name="connsiteY368" fmla="*/ 671716 h 2087562"/>
              <a:gd name="connsiteX369" fmla="*/ 1015639 w 1427790"/>
              <a:gd name="connsiteY369" fmla="*/ 1524800 h 2087562"/>
              <a:gd name="connsiteX370" fmla="*/ 1016939 w 1427790"/>
              <a:gd name="connsiteY370" fmla="*/ 1533903 h 2087562"/>
              <a:gd name="connsiteX371" fmla="*/ 1015639 w 1427790"/>
              <a:gd name="connsiteY371" fmla="*/ 1524800 h 2087562"/>
              <a:gd name="connsiteX372" fmla="*/ 1244515 w 1427790"/>
              <a:gd name="connsiteY372" fmla="*/ 1475384 h 2087562"/>
              <a:gd name="connsiteX373" fmla="*/ 1241914 w 1427790"/>
              <a:gd name="connsiteY373" fmla="*/ 1474083 h 2087562"/>
              <a:gd name="connsiteX374" fmla="*/ 1244515 w 1427790"/>
              <a:gd name="connsiteY374" fmla="*/ 1474083 h 2087562"/>
              <a:gd name="connsiteX375" fmla="*/ 1244515 w 1427790"/>
              <a:gd name="connsiteY375" fmla="*/ 1475384 h 2087562"/>
              <a:gd name="connsiteX376" fmla="*/ 1200300 w 1427790"/>
              <a:gd name="connsiteY376" fmla="*/ 1440272 h 2087562"/>
              <a:gd name="connsiteX377" fmla="*/ 1200300 w 1427790"/>
              <a:gd name="connsiteY377" fmla="*/ 1440272 h 2087562"/>
              <a:gd name="connsiteX378" fmla="*/ 1200300 w 1427790"/>
              <a:gd name="connsiteY378" fmla="*/ 1440272 h 2087562"/>
              <a:gd name="connsiteX379" fmla="*/ 1200300 w 1427790"/>
              <a:gd name="connsiteY379" fmla="*/ 1440272 h 2087562"/>
              <a:gd name="connsiteX380" fmla="*/ 1100167 w 1427790"/>
              <a:gd name="connsiteY380" fmla="*/ 1351842 h 2087562"/>
              <a:gd name="connsiteX381" fmla="*/ 1100167 w 1427790"/>
              <a:gd name="connsiteY381" fmla="*/ 1351842 h 2087562"/>
              <a:gd name="connsiteX382" fmla="*/ 1100167 w 1427790"/>
              <a:gd name="connsiteY382" fmla="*/ 1351842 h 2087562"/>
              <a:gd name="connsiteX383" fmla="*/ 1100167 w 1427790"/>
              <a:gd name="connsiteY383" fmla="*/ 1351842 h 2087562"/>
              <a:gd name="connsiteX384" fmla="*/ 460354 w 1427790"/>
              <a:gd name="connsiteY384" fmla="*/ 974717 h 2087562"/>
              <a:gd name="connsiteX385" fmla="*/ 460354 w 1427790"/>
              <a:gd name="connsiteY385" fmla="*/ 974717 h 2087562"/>
              <a:gd name="connsiteX386" fmla="*/ 460354 w 1427790"/>
              <a:gd name="connsiteY386" fmla="*/ 974717 h 2087562"/>
              <a:gd name="connsiteX387" fmla="*/ 460354 w 1427790"/>
              <a:gd name="connsiteY387" fmla="*/ 974717 h 2087562"/>
              <a:gd name="connsiteX388" fmla="*/ 996132 w 1427790"/>
              <a:gd name="connsiteY388" fmla="*/ 1674350 h 2087562"/>
              <a:gd name="connsiteX389" fmla="*/ 996132 w 1427790"/>
              <a:gd name="connsiteY389" fmla="*/ 1674350 h 2087562"/>
              <a:gd name="connsiteX390" fmla="*/ 996132 w 1427790"/>
              <a:gd name="connsiteY390" fmla="*/ 1674350 h 2087562"/>
              <a:gd name="connsiteX391" fmla="*/ 778960 w 1427790"/>
              <a:gd name="connsiteY391" fmla="*/ 1657444 h 2087562"/>
              <a:gd name="connsiteX392" fmla="*/ 777659 w 1427790"/>
              <a:gd name="connsiteY392" fmla="*/ 1658745 h 2087562"/>
              <a:gd name="connsiteX393" fmla="*/ 778960 w 1427790"/>
              <a:gd name="connsiteY393" fmla="*/ 1657444 h 2087562"/>
              <a:gd name="connsiteX394" fmla="*/ 778960 w 1427790"/>
              <a:gd name="connsiteY394" fmla="*/ 1657444 h 2087562"/>
              <a:gd name="connsiteX395" fmla="*/ 791964 w 1427790"/>
              <a:gd name="connsiteY395" fmla="*/ 1472783 h 2087562"/>
              <a:gd name="connsiteX396" fmla="*/ 791964 w 1427790"/>
              <a:gd name="connsiteY396" fmla="*/ 1472783 h 2087562"/>
              <a:gd name="connsiteX397" fmla="*/ 791964 w 1427790"/>
              <a:gd name="connsiteY397" fmla="*/ 1472783 h 2087562"/>
              <a:gd name="connsiteX398" fmla="*/ 791964 w 1427790"/>
              <a:gd name="connsiteY398" fmla="*/ 1472783 h 2087562"/>
              <a:gd name="connsiteX399" fmla="*/ 842681 w 1427790"/>
              <a:gd name="connsiteY399" fmla="*/ 1063146 h 2087562"/>
              <a:gd name="connsiteX400" fmla="*/ 842681 w 1427790"/>
              <a:gd name="connsiteY400" fmla="*/ 1063146 h 2087562"/>
              <a:gd name="connsiteX401" fmla="*/ 842681 w 1427790"/>
              <a:gd name="connsiteY401" fmla="*/ 1063146 h 2087562"/>
              <a:gd name="connsiteX402" fmla="*/ 842681 w 1427790"/>
              <a:gd name="connsiteY402" fmla="*/ 1063146 h 2087562"/>
              <a:gd name="connsiteX403" fmla="*/ 842681 w 1427790"/>
              <a:gd name="connsiteY403" fmla="*/ 1063146 h 2087562"/>
              <a:gd name="connsiteX404" fmla="*/ 408336 w 1427790"/>
              <a:gd name="connsiteY404" fmla="*/ 1483186 h 2087562"/>
              <a:gd name="connsiteX405" fmla="*/ 408336 w 1427790"/>
              <a:gd name="connsiteY405" fmla="*/ 1483186 h 2087562"/>
              <a:gd name="connsiteX406" fmla="*/ 408336 w 1427790"/>
              <a:gd name="connsiteY406" fmla="*/ 1483186 h 2087562"/>
              <a:gd name="connsiteX407" fmla="*/ 408336 w 1427790"/>
              <a:gd name="connsiteY407" fmla="*/ 1487087 h 2087562"/>
              <a:gd name="connsiteX408" fmla="*/ 408336 w 1427790"/>
              <a:gd name="connsiteY408" fmla="*/ 1483186 h 2087562"/>
              <a:gd name="connsiteX409" fmla="*/ 408336 w 1427790"/>
              <a:gd name="connsiteY409" fmla="*/ 1483186 h 2087562"/>
              <a:gd name="connsiteX410" fmla="*/ 414838 w 1427790"/>
              <a:gd name="connsiteY410" fmla="*/ 1530002 h 2087562"/>
              <a:gd name="connsiteX411" fmla="*/ 414838 w 1427790"/>
              <a:gd name="connsiteY411" fmla="*/ 1527401 h 2087562"/>
              <a:gd name="connsiteX412" fmla="*/ 416139 w 1427790"/>
              <a:gd name="connsiteY412" fmla="*/ 1528701 h 2087562"/>
              <a:gd name="connsiteX413" fmla="*/ 414838 w 1427790"/>
              <a:gd name="connsiteY413" fmla="*/ 1530002 h 2087562"/>
              <a:gd name="connsiteX414" fmla="*/ 446049 w 1427790"/>
              <a:gd name="connsiteY414" fmla="*/ 1453276 h 2087562"/>
              <a:gd name="connsiteX415" fmla="*/ 446049 w 1427790"/>
              <a:gd name="connsiteY415" fmla="*/ 1455877 h 2087562"/>
              <a:gd name="connsiteX416" fmla="*/ 444748 w 1427790"/>
              <a:gd name="connsiteY416" fmla="*/ 1454577 h 2087562"/>
              <a:gd name="connsiteX417" fmla="*/ 446049 w 1427790"/>
              <a:gd name="connsiteY417" fmla="*/ 1453276 h 2087562"/>
              <a:gd name="connsiteX418" fmla="*/ 642414 w 1427790"/>
              <a:gd name="connsiteY418" fmla="*/ 1738071 h 2087562"/>
              <a:gd name="connsiteX419" fmla="*/ 642414 w 1427790"/>
              <a:gd name="connsiteY419" fmla="*/ 1738071 h 2087562"/>
              <a:gd name="connsiteX420" fmla="*/ 642414 w 1427790"/>
              <a:gd name="connsiteY420" fmla="*/ 1738071 h 2087562"/>
              <a:gd name="connsiteX421" fmla="*/ 642414 w 1427790"/>
              <a:gd name="connsiteY421" fmla="*/ 1738071 h 2087562"/>
              <a:gd name="connsiteX422" fmla="*/ 1213305 w 1427790"/>
              <a:gd name="connsiteY422" fmla="*/ 1353143 h 2087562"/>
              <a:gd name="connsiteX423" fmla="*/ 1213305 w 1427790"/>
              <a:gd name="connsiteY423" fmla="*/ 1353143 h 2087562"/>
              <a:gd name="connsiteX424" fmla="*/ 1213305 w 1427790"/>
              <a:gd name="connsiteY424" fmla="*/ 1353143 h 2087562"/>
              <a:gd name="connsiteX425" fmla="*/ 1213305 w 1427790"/>
              <a:gd name="connsiteY425" fmla="*/ 1353143 h 2087562"/>
              <a:gd name="connsiteX426" fmla="*/ 1213305 w 1427790"/>
              <a:gd name="connsiteY426" fmla="*/ 1353143 h 2087562"/>
              <a:gd name="connsiteX427" fmla="*/ 1213305 w 1427790"/>
              <a:gd name="connsiteY427" fmla="*/ 1353143 h 2087562"/>
              <a:gd name="connsiteX428" fmla="*/ 1213305 w 1427790"/>
              <a:gd name="connsiteY428" fmla="*/ 1353143 h 2087562"/>
              <a:gd name="connsiteX429" fmla="*/ 1213305 w 1427790"/>
              <a:gd name="connsiteY429" fmla="*/ 1353143 h 2087562"/>
              <a:gd name="connsiteX430" fmla="*/ 1213305 w 1427790"/>
              <a:gd name="connsiteY430" fmla="*/ 1353143 h 2087562"/>
              <a:gd name="connsiteX431" fmla="*/ 836179 w 1427790"/>
              <a:gd name="connsiteY431" fmla="*/ 1094356 h 2087562"/>
              <a:gd name="connsiteX432" fmla="*/ 836179 w 1427790"/>
              <a:gd name="connsiteY432" fmla="*/ 1094356 h 2087562"/>
              <a:gd name="connsiteX433" fmla="*/ 836179 w 1427790"/>
              <a:gd name="connsiteY433" fmla="*/ 1094356 h 2087562"/>
              <a:gd name="connsiteX434" fmla="*/ 836179 w 1427790"/>
              <a:gd name="connsiteY434" fmla="*/ 1094356 h 2087562"/>
              <a:gd name="connsiteX435" fmla="*/ 836179 w 1427790"/>
              <a:gd name="connsiteY435" fmla="*/ 1094356 h 2087562"/>
              <a:gd name="connsiteX436" fmla="*/ 836179 w 1427790"/>
              <a:gd name="connsiteY436" fmla="*/ 1094356 h 2087562"/>
              <a:gd name="connsiteX437" fmla="*/ 319907 w 1427790"/>
              <a:gd name="connsiteY437" fmla="*/ 1528701 h 2087562"/>
              <a:gd name="connsiteX438" fmla="*/ 319907 w 1427790"/>
              <a:gd name="connsiteY438" fmla="*/ 1528701 h 2087562"/>
              <a:gd name="connsiteX439" fmla="*/ 325108 w 1427790"/>
              <a:gd name="connsiteY439" fmla="*/ 1535203 h 2087562"/>
              <a:gd name="connsiteX440" fmla="*/ 319907 w 1427790"/>
              <a:gd name="connsiteY440" fmla="*/ 1531302 h 2087562"/>
              <a:gd name="connsiteX441" fmla="*/ 319907 w 1427790"/>
              <a:gd name="connsiteY441" fmla="*/ 1528701 h 2087562"/>
              <a:gd name="connsiteX442" fmla="*/ 499367 w 1427790"/>
              <a:gd name="connsiteY442" fmla="*/ 1464980 h 2087562"/>
              <a:gd name="connsiteX443" fmla="*/ 499367 w 1427790"/>
              <a:gd name="connsiteY443" fmla="*/ 1464980 h 2087562"/>
              <a:gd name="connsiteX444" fmla="*/ 499367 w 1427790"/>
              <a:gd name="connsiteY444" fmla="*/ 1464980 h 2087562"/>
              <a:gd name="connsiteX445" fmla="*/ 499367 w 1427790"/>
              <a:gd name="connsiteY445" fmla="*/ 1464980 h 2087562"/>
              <a:gd name="connsiteX446" fmla="*/ 980527 w 1427790"/>
              <a:gd name="connsiteY446" fmla="*/ 1325834 h 2087562"/>
              <a:gd name="connsiteX447" fmla="*/ 980527 w 1427790"/>
              <a:gd name="connsiteY447" fmla="*/ 1325834 h 2087562"/>
              <a:gd name="connsiteX448" fmla="*/ 980527 w 1427790"/>
              <a:gd name="connsiteY448" fmla="*/ 1325834 h 2087562"/>
              <a:gd name="connsiteX449" fmla="*/ 980527 w 1427790"/>
              <a:gd name="connsiteY449" fmla="*/ 1325834 h 2087562"/>
              <a:gd name="connsiteX450" fmla="*/ 703535 w 1427790"/>
              <a:gd name="connsiteY450" fmla="*/ 271182 h 2087562"/>
              <a:gd name="connsiteX451" fmla="*/ 703535 w 1427790"/>
              <a:gd name="connsiteY451" fmla="*/ 271182 h 2087562"/>
              <a:gd name="connsiteX452" fmla="*/ 703535 w 1427790"/>
              <a:gd name="connsiteY452" fmla="*/ 271182 h 2087562"/>
              <a:gd name="connsiteX453" fmla="*/ 703535 w 1427790"/>
              <a:gd name="connsiteY453" fmla="*/ 271182 h 2087562"/>
              <a:gd name="connsiteX454" fmla="*/ 703535 w 1427790"/>
              <a:gd name="connsiteY454" fmla="*/ 271182 h 2087562"/>
              <a:gd name="connsiteX455" fmla="*/ 703535 w 1427790"/>
              <a:gd name="connsiteY455" fmla="*/ 271182 h 2087562"/>
              <a:gd name="connsiteX456" fmla="*/ 119640 w 1427790"/>
              <a:gd name="connsiteY456" fmla="*/ 1433770 h 2087562"/>
              <a:gd name="connsiteX457" fmla="*/ 119640 w 1427790"/>
              <a:gd name="connsiteY457" fmla="*/ 1433770 h 2087562"/>
              <a:gd name="connsiteX458" fmla="*/ 119640 w 1427790"/>
              <a:gd name="connsiteY458" fmla="*/ 1433770 h 2087562"/>
              <a:gd name="connsiteX459" fmla="*/ 119640 w 1427790"/>
              <a:gd name="connsiteY459" fmla="*/ 1433770 h 2087562"/>
              <a:gd name="connsiteX460" fmla="*/ 326409 w 1427790"/>
              <a:gd name="connsiteY460" fmla="*/ 1556010 h 2087562"/>
              <a:gd name="connsiteX461" fmla="*/ 327709 w 1427790"/>
              <a:gd name="connsiteY461" fmla="*/ 1549508 h 2087562"/>
              <a:gd name="connsiteX462" fmla="*/ 329010 w 1427790"/>
              <a:gd name="connsiteY462" fmla="*/ 1554710 h 2087562"/>
              <a:gd name="connsiteX463" fmla="*/ 326409 w 1427790"/>
              <a:gd name="connsiteY463" fmla="*/ 1556010 h 2087562"/>
              <a:gd name="connsiteX464" fmla="*/ 767256 w 1427790"/>
              <a:gd name="connsiteY464" fmla="*/ 1981252 h 2087562"/>
              <a:gd name="connsiteX465" fmla="*/ 767256 w 1427790"/>
              <a:gd name="connsiteY465" fmla="*/ 1981252 h 2087562"/>
              <a:gd name="connsiteX466" fmla="*/ 767256 w 1427790"/>
              <a:gd name="connsiteY466" fmla="*/ 1981252 h 2087562"/>
              <a:gd name="connsiteX467" fmla="*/ 767256 w 1427790"/>
              <a:gd name="connsiteY467" fmla="*/ 1981252 h 2087562"/>
              <a:gd name="connsiteX468" fmla="*/ 767256 w 1427790"/>
              <a:gd name="connsiteY468" fmla="*/ 1981252 h 2087562"/>
              <a:gd name="connsiteX469" fmla="*/ 396632 w 1427790"/>
              <a:gd name="connsiteY469" fmla="*/ 1132069 h 2087562"/>
              <a:gd name="connsiteX470" fmla="*/ 396632 w 1427790"/>
              <a:gd name="connsiteY470" fmla="*/ 1130769 h 2087562"/>
              <a:gd name="connsiteX471" fmla="*/ 397933 w 1427790"/>
              <a:gd name="connsiteY471" fmla="*/ 1130769 h 2087562"/>
              <a:gd name="connsiteX472" fmla="*/ 396632 w 1427790"/>
              <a:gd name="connsiteY472" fmla="*/ 1132069 h 2087562"/>
              <a:gd name="connsiteX473" fmla="*/ 395332 w 1427790"/>
              <a:gd name="connsiteY473" fmla="*/ 1345340 h 2087562"/>
              <a:gd name="connsiteX474" fmla="*/ 395332 w 1427790"/>
              <a:gd name="connsiteY474" fmla="*/ 1345340 h 2087562"/>
              <a:gd name="connsiteX475" fmla="*/ 395332 w 1427790"/>
              <a:gd name="connsiteY475" fmla="*/ 1345340 h 2087562"/>
              <a:gd name="connsiteX476" fmla="*/ 395332 w 1427790"/>
              <a:gd name="connsiteY476" fmla="*/ 1345340 h 2087562"/>
              <a:gd name="connsiteX477" fmla="*/ 395332 w 1427790"/>
              <a:gd name="connsiteY477" fmla="*/ 1345340 h 2087562"/>
              <a:gd name="connsiteX478" fmla="*/ 395332 w 1427790"/>
              <a:gd name="connsiteY478" fmla="*/ 1345340 h 2087562"/>
              <a:gd name="connsiteX479" fmla="*/ 131344 w 1427790"/>
              <a:gd name="connsiteY479" fmla="*/ 1189288 h 2087562"/>
              <a:gd name="connsiteX480" fmla="*/ 130043 w 1427790"/>
              <a:gd name="connsiteY480" fmla="*/ 1190589 h 2087562"/>
              <a:gd name="connsiteX481" fmla="*/ 128743 w 1427790"/>
              <a:gd name="connsiteY481" fmla="*/ 1189288 h 2087562"/>
              <a:gd name="connsiteX482" fmla="*/ 131344 w 1427790"/>
              <a:gd name="connsiteY482" fmla="*/ 1189288 h 2087562"/>
              <a:gd name="connsiteX483" fmla="*/ 169056 w 1427790"/>
              <a:gd name="connsiteY483" fmla="*/ 1631436 h 2087562"/>
              <a:gd name="connsiteX484" fmla="*/ 169056 w 1427790"/>
              <a:gd name="connsiteY484" fmla="*/ 1628835 h 2087562"/>
              <a:gd name="connsiteX485" fmla="*/ 171657 w 1427790"/>
              <a:gd name="connsiteY485" fmla="*/ 1630135 h 2087562"/>
              <a:gd name="connsiteX486" fmla="*/ 169056 w 1427790"/>
              <a:gd name="connsiteY486" fmla="*/ 1631436 h 2087562"/>
              <a:gd name="connsiteX487" fmla="*/ 514972 w 1427790"/>
              <a:gd name="connsiteY487" fmla="*/ 1835604 h 2087562"/>
              <a:gd name="connsiteX488" fmla="*/ 514972 w 1427790"/>
              <a:gd name="connsiteY488" fmla="*/ 1835604 h 2087562"/>
              <a:gd name="connsiteX489" fmla="*/ 514972 w 1427790"/>
              <a:gd name="connsiteY489" fmla="*/ 1835604 h 2087562"/>
              <a:gd name="connsiteX490" fmla="*/ 514972 w 1427790"/>
              <a:gd name="connsiteY490" fmla="*/ 1835604 h 2087562"/>
              <a:gd name="connsiteX491" fmla="*/ 603401 w 1427790"/>
              <a:gd name="connsiteY491" fmla="*/ 1892823 h 2087562"/>
              <a:gd name="connsiteX492" fmla="*/ 603401 w 1427790"/>
              <a:gd name="connsiteY492" fmla="*/ 1894123 h 2087562"/>
              <a:gd name="connsiteX493" fmla="*/ 602101 w 1427790"/>
              <a:gd name="connsiteY493" fmla="*/ 1894123 h 2087562"/>
              <a:gd name="connsiteX494" fmla="*/ 603401 w 1427790"/>
              <a:gd name="connsiteY494" fmla="*/ 1892823 h 2087562"/>
              <a:gd name="connsiteX495" fmla="*/ 603401 w 1427790"/>
              <a:gd name="connsiteY495" fmla="*/ 1892823 h 2087562"/>
              <a:gd name="connsiteX496" fmla="*/ 603401 w 1427790"/>
              <a:gd name="connsiteY496" fmla="*/ 1892823 h 2087562"/>
              <a:gd name="connsiteX497" fmla="*/ 1256219 w 1427790"/>
              <a:gd name="connsiteY497" fmla="*/ 410328 h 2087562"/>
              <a:gd name="connsiteX498" fmla="*/ 1256219 w 1427790"/>
              <a:gd name="connsiteY498" fmla="*/ 410328 h 2087562"/>
              <a:gd name="connsiteX499" fmla="*/ 1256219 w 1427790"/>
              <a:gd name="connsiteY499" fmla="*/ 410328 h 2087562"/>
              <a:gd name="connsiteX500" fmla="*/ 1254919 w 1427790"/>
              <a:gd name="connsiteY500" fmla="*/ 411629 h 2087562"/>
              <a:gd name="connsiteX501" fmla="*/ 1256219 w 1427790"/>
              <a:gd name="connsiteY501" fmla="*/ 410328 h 2087562"/>
              <a:gd name="connsiteX502" fmla="*/ 338113 w 1427790"/>
              <a:gd name="connsiteY502" fmla="*/ 1571616 h 2087562"/>
              <a:gd name="connsiteX503" fmla="*/ 338113 w 1427790"/>
              <a:gd name="connsiteY503" fmla="*/ 1571616 h 2087562"/>
              <a:gd name="connsiteX504" fmla="*/ 338113 w 1427790"/>
              <a:gd name="connsiteY504" fmla="*/ 1571616 h 2087562"/>
              <a:gd name="connsiteX505" fmla="*/ 338113 w 1427790"/>
              <a:gd name="connsiteY505" fmla="*/ 1571616 h 2087562"/>
              <a:gd name="connsiteX506" fmla="*/ 1225009 w 1427790"/>
              <a:gd name="connsiteY506" fmla="*/ 1766681 h 2087562"/>
              <a:gd name="connsiteX507" fmla="*/ 1225009 w 1427790"/>
              <a:gd name="connsiteY507" fmla="*/ 1766681 h 2087562"/>
              <a:gd name="connsiteX508" fmla="*/ 1225009 w 1427790"/>
              <a:gd name="connsiteY508" fmla="*/ 1766681 h 2087562"/>
              <a:gd name="connsiteX509" fmla="*/ 1225009 w 1427790"/>
              <a:gd name="connsiteY509" fmla="*/ 1766681 h 208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Lst>
            <a:rect l="l" t="t" r="r" b="b"/>
            <a:pathLst>
              <a:path w="1427790" h="2087562">
                <a:moveTo>
                  <a:pt x="1420074" y="1458478"/>
                </a:moveTo>
                <a:cubicBezTo>
                  <a:pt x="1434378" y="1412963"/>
                  <a:pt x="1430477" y="1402559"/>
                  <a:pt x="1394065" y="1376551"/>
                </a:cubicBezTo>
                <a:cubicBezTo>
                  <a:pt x="1378460" y="1364847"/>
                  <a:pt x="1361554" y="1354443"/>
                  <a:pt x="1344648" y="1344040"/>
                </a:cubicBezTo>
                <a:cubicBezTo>
                  <a:pt x="1338146" y="1334937"/>
                  <a:pt x="1329043" y="1331035"/>
                  <a:pt x="1318640" y="1327134"/>
                </a:cubicBezTo>
                <a:cubicBezTo>
                  <a:pt x="1318640" y="1327134"/>
                  <a:pt x="1318640" y="1327134"/>
                  <a:pt x="1318640" y="1327134"/>
                </a:cubicBezTo>
                <a:cubicBezTo>
                  <a:pt x="1318640" y="1327134"/>
                  <a:pt x="1318640" y="1327134"/>
                  <a:pt x="1318640" y="1327134"/>
                </a:cubicBezTo>
                <a:cubicBezTo>
                  <a:pt x="1317339" y="1325834"/>
                  <a:pt x="1314738" y="1325834"/>
                  <a:pt x="1312138" y="1325834"/>
                </a:cubicBezTo>
                <a:cubicBezTo>
                  <a:pt x="1312138" y="1325834"/>
                  <a:pt x="1312138" y="1325834"/>
                  <a:pt x="1312138" y="1325834"/>
                </a:cubicBezTo>
                <a:cubicBezTo>
                  <a:pt x="1305635" y="1318031"/>
                  <a:pt x="1296532" y="1315430"/>
                  <a:pt x="1287429" y="1312829"/>
                </a:cubicBezTo>
                <a:cubicBezTo>
                  <a:pt x="1287429" y="1312829"/>
                  <a:pt x="1287429" y="1312829"/>
                  <a:pt x="1287429" y="1312829"/>
                </a:cubicBezTo>
                <a:cubicBezTo>
                  <a:pt x="1277026" y="1302426"/>
                  <a:pt x="1264022" y="1299825"/>
                  <a:pt x="1249717" y="1301125"/>
                </a:cubicBezTo>
                <a:cubicBezTo>
                  <a:pt x="1249717" y="1301125"/>
                  <a:pt x="1249717" y="1301125"/>
                  <a:pt x="1249717" y="1301125"/>
                </a:cubicBezTo>
                <a:cubicBezTo>
                  <a:pt x="1157386" y="1238705"/>
                  <a:pt x="1068956" y="1172382"/>
                  <a:pt x="1028643" y="1061846"/>
                </a:cubicBezTo>
                <a:cubicBezTo>
                  <a:pt x="1026042" y="1055343"/>
                  <a:pt x="1020840" y="1050142"/>
                  <a:pt x="1016939" y="1043640"/>
                </a:cubicBezTo>
                <a:cubicBezTo>
                  <a:pt x="1013038" y="1042339"/>
                  <a:pt x="1009137" y="1039738"/>
                  <a:pt x="1003935" y="1038438"/>
                </a:cubicBezTo>
                <a:cubicBezTo>
                  <a:pt x="1003935" y="1038438"/>
                  <a:pt x="1003935" y="1038438"/>
                  <a:pt x="1003935" y="1038438"/>
                </a:cubicBezTo>
                <a:cubicBezTo>
                  <a:pt x="1003935" y="1035837"/>
                  <a:pt x="1003935" y="1034537"/>
                  <a:pt x="1003935" y="1031936"/>
                </a:cubicBezTo>
                <a:cubicBezTo>
                  <a:pt x="1015639" y="1003326"/>
                  <a:pt x="1035145" y="977317"/>
                  <a:pt x="1035145" y="943506"/>
                </a:cubicBezTo>
                <a:cubicBezTo>
                  <a:pt x="1035145" y="943506"/>
                  <a:pt x="1035145" y="943506"/>
                  <a:pt x="1035145" y="943506"/>
                </a:cubicBezTo>
                <a:cubicBezTo>
                  <a:pt x="1041647" y="935704"/>
                  <a:pt x="1048150" y="926601"/>
                  <a:pt x="1053351" y="918798"/>
                </a:cubicBezTo>
                <a:cubicBezTo>
                  <a:pt x="1053351" y="918798"/>
                  <a:pt x="1053351" y="918798"/>
                  <a:pt x="1053351" y="918798"/>
                </a:cubicBezTo>
                <a:cubicBezTo>
                  <a:pt x="1071557" y="887588"/>
                  <a:pt x="1091064" y="857678"/>
                  <a:pt x="1135279" y="881085"/>
                </a:cubicBezTo>
                <a:cubicBezTo>
                  <a:pt x="1154785" y="869382"/>
                  <a:pt x="1172991" y="855077"/>
                  <a:pt x="1179493" y="831669"/>
                </a:cubicBezTo>
                <a:cubicBezTo>
                  <a:pt x="1202901" y="796557"/>
                  <a:pt x="1225009" y="760145"/>
                  <a:pt x="1235412" y="718531"/>
                </a:cubicBezTo>
                <a:cubicBezTo>
                  <a:pt x="1235412" y="718531"/>
                  <a:pt x="1235412" y="718531"/>
                  <a:pt x="1235412" y="718531"/>
                </a:cubicBezTo>
                <a:cubicBezTo>
                  <a:pt x="1235412" y="715930"/>
                  <a:pt x="1235412" y="714630"/>
                  <a:pt x="1235412" y="712029"/>
                </a:cubicBezTo>
                <a:cubicBezTo>
                  <a:pt x="1235412" y="712029"/>
                  <a:pt x="1235412" y="712029"/>
                  <a:pt x="1235412" y="712029"/>
                </a:cubicBezTo>
                <a:cubicBezTo>
                  <a:pt x="1248416" y="675617"/>
                  <a:pt x="1244515" y="665213"/>
                  <a:pt x="1210704" y="656110"/>
                </a:cubicBezTo>
                <a:cubicBezTo>
                  <a:pt x="1191197" y="650909"/>
                  <a:pt x="1202901" y="639205"/>
                  <a:pt x="1205502" y="632703"/>
                </a:cubicBezTo>
                <a:cubicBezTo>
                  <a:pt x="1218506" y="601492"/>
                  <a:pt x="1235412" y="570282"/>
                  <a:pt x="1241914" y="536470"/>
                </a:cubicBezTo>
                <a:cubicBezTo>
                  <a:pt x="1249717" y="509161"/>
                  <a:pt x="1262721" y="484453"/>
                  <a:pt x="1261421" y="454543"/>
                </a:cubicBezTo>
                <a:cubicBezTo>
                  <a:pt x="1261421" y="454543"/>
                  <a:pt x="1261421" y="454543"/>
                  <a:pt x="1261421" y="454543"/>
                </a:cubicBezTo>
                <a:cubicBezTo>
                  <a:pt x="1275725" y="428534"/>
                  <a:pt x="1264022" y="399925"/>
                  <a:pt x="1267923" y="372616"/>
                </a:cubicBezTo>
                <a:lnTo>
                  <a:pt x="1267923" y="372616"/>
                </a:lnTo>
                <a:cubicBezTo>
                  <a:pt x="1270524" y="336204"/>
                  <a:pt x="1256219" y="303693"/>
                  <a:pt x="1243215" y="272482"/>
                </a:cubicBezTo>
                <a:cubicBezTo>
                  <a:pt x="1234112" y="249075"/>
                  <a:pt x="1228910" y="223066"/>
                  <a:pt x="1212004" y="203559"/>
                </a:cubicBezTo>
                <a:lnTo>
                  <a:pt x="1212004" y="203559"/>
                </a:lnTo>
                <a:cubicBezTo>
                  <a:pt x="1167790" y="129435"/>
                  <a:pt x="1114472" y="61812"/>
                  <a:pt x="1036446" y="21499"/>
                </a:cubicBezTo>
                <a:lnTo>
                  <a:pt x="1036446" y="21499"/>
                </a:lnTo>
                <a:cubicBezTo>
                  <a:pt x="1036446" y="21499"/>
                  <a:pt x="1036446" y="21499"/>
                  <a:pt x="1036446" y="21499"/>
                </a:cubicBezTo>
                <a:cubicBezTo>
                  <a:pt x="1029943" y="18898"/>
                  <a:pt x="1023441" y="17597"/>
                  <a:pt x="1018240" y="14997"/>
                </a:cubicBezTo>
                <a:lnTo>
                  <a:pt x="1018240" y="14997"/>
                </a:lnTo>
                <a:lnTo>
                  <a:pt x="1018240" y="14997"/>
                </a:lnTo>
                <a:cubicBezTo>
                  <a:pt x="1015639" y="14997"/>
                  <a:pt x="1014338" y="14997"/>
                  <a:pt x="1011737" y="14997"/>
                </a:cubicBezTo>
                <a:cubicBezTo>
                  <a:pt x="1011737" y="14997"/>
                  <a:pt x="1011737" y="14997"/>
                  <a:pt x="1011737" y="14997"/>
                </a:cubicBezTo>
                <a:cubicBezTo>
                  <a:pt x="1006536" y="7194"/>
                  <a:pt x="1000034" y="8494"/>
                  <a:pt x="992231" y="8494"/>
                </a:cubicBezTo>
                <a:cubicBezTo>
                  <a:pt x="988330" y="8494"/>
                  <a:pt x="984428" y="8494"/>
                  <a:pt x="979227" y="8494"/>
                </a:cubicBezTo>
                <a:cubicBezTo>
                  <a:pt x="941514" y="-3209"/>
                  <a:pt x="902501" y="-609"/>
                  <a:pt x="866089" y="3293"/>
                </a:cubicBezTo>
                <a:cubicBezTo>
                  <a:pt x="827076" y="7194"/>
                  <a:pt x="785462" y="11095"/>
                  <a:pt x="752951" y="39705"/>
                </a:cubicBezTo>
                <a:cubicBezTo>
                  <a:pt x="713938" y="57911"/>
                  <a:pt x="676226" y="77417"/>
                  <a:pt x="646316" y="108628"/>
                </a:cubicBezTo>
                <a:cubicBezTo>
                  <a:pt x="646316" y="108628"/>
                  <a:pt x="646316" y="108628"/>
                  <a:pt x="646316" y="108628"/>
                </a:cubicBezTo>
                <a:cubicBezTo>
                  <a:pt x="576092" y="161946"/>
                  <a:pt x="550083" y="239972"/>
                  <a:pt x="533178" y="323199"/>
                </a:cubicBezTo>
                <a:cubicBezTo>
                  <a:pt x="533178" y="323199"/>
                  <a:pt x="533178" y="323199"/>
                  <a:pt x="533178" y="323199"/>
                </a:cubicBezTo>
                <a:cubicBezTo>
                  <a:pt x="522774" y="336204"/>
                  <a:pt x="522774" y="355710"/>
                  <a:pt x="508470" y="367414"/>
                </a:cubicBezTo>
                <a:cubicBezTo>
                  <a:pt x="500667" y="360912"/>
                  <a:pt x="491564" y="360912"/>
                  <a:pt x="483761" y="367414"/>
                </a:cubicBezTo>
                <a:cubicBezTo>
                  <a:pt x="475959" y="370015"/>
                  <a:pt x="470757" y="376517"/>
                  <a:pt x="470757" y="385620"/>
                </a:cubicBezTo>
                <a:cubicBezTo>
                  <a:pt x="470757" y="385620"/>
                  <a:pt x="470757" y="385620"/>
                  <a:pt x="470757" y="385620"/>
                </a:cubicBezTo>
                <a:cubicBezTo>
                  <a:pt x="464255" y="390822"/>
                  <a:pt x="465555" y="397324"/>
                  <a:pt x="465555" y="405127"/>
                </a:cubicBezTo>
                <a:cubicBezTo>
                  <a:pt x="465555" y="406427"/>
                  <a:pt x="464255" y="409028"/>
                  <a:pt x="464255" y="410328"/>
                </a:cubicBezTo>
                <a:cubicBezTo>
                  <a:pt x="464255" y="410328"/>
                  <a:pt x="464255" y="410328"/>
                  <a:pt x="464255" y="410328"/>
                </a:cubicBezTo>
                <a:cubicBezTo>
                  <a:pt x="453851" y="425934"/>
                  <a:pt x="451250" y="444140"/>
                  <a:pt x="446049" y="461045"/>
                </a:cubicBezTo>
                <a:cubicBezTo>
                  <a:pt x="434345" y="468848"/>
                  <a:pt x="429143" y="479251"/>
                  <a:pt x="427843" y="492256"/>
                </a:cubicBezTo>
                <a:cubicBezTo>
                  <a:pt x="425242" y="496157"/>
                  <a:pt x="423941" y="500058"/>
                  <a:pt x="421341" y="503960"/>
                </a:cubicBezTo>
                <a:lnTo>
                  <a:pt x="421341" y="503960"/>
                </a:lnTo>
                <a:lnTo>
                  <a:pt x="421341" y="503960"/>
                </a:lnTo>
                <a:cubicBezTo>
                  <a:pt x="409637" y="514363"/>
                  <a:pt x="417439" y="528668"/>
                  <a:pt x="414838" y="541672"/>
                </a:cubicBezTo>
                <a:cubicBezTo>
                  <a:pt x="414838" y="541672"/>
                  <a:pt x="414838" y="541672"/>
                  <a:pt x="414838" y="541672"/>
                </a:cubicBezTo>
                <a:cubicBezTo>
                  <a:pt x="401834" y="553376"/>
                  <a:pt x="397933" y="567681"/>
                  <a:pt x="405735" y="581986"/>
                </a:cubicBezTo>
                <a:cubicBezTo>
                  <a:pt x="410937" y="592389"/>
                  <a:pt x="410937" y="600192"/>
                  <a:pt x="409637" y="610595"/>
                </a:cubicBezTo>
                <a:cubicBezTo>
                  <a:pt x="407036" y="617097"/>
                  <a:pt x="405735" y="623600"/>
                  <a:pt x="403134" y="628801"/>
                </a:cubicBezTo>
                <a:cubicBezTo>
                  <a:pt x="403134" y="628801"/>
                  <a:pt x="403134" y="628801"/>
                  <a:pt x="403134" y="628801"/>
                </a:cubicBezTo>
                <a:cubicBezTo>
                  <a:pt x="396632" y="634003"/>
                  <a:pt x="396632" y="640505"/>
                  <a:pt x="396632" y="648308"/>
                </a:cubicBezTo>
                <a:cubicBezTo>
                  <a:pt x="396632" y="648308"/>
                  <a:pt x="396632" y="648308"/>
                  <a:pt x="396632" y="648308"/>
                </a:cubicBezTo>
                <a:cubicBezTo>
                  <a:pt x="383628" y="678218"/>
                  <a:pt x="374525" y="709428"/>
                  <a:pt x="378426" y="743239"/>
                </a:cubicBezTo>
                <a:cubicBezTo>
                  <a:pt x="378426" y="743239"/>
                  <a:pt x="378426" y="743239"/>
                  <a:pt x="378426" y="743239"/>
                </a:cubicBezTo>
                <a:cubicBezTo>
                  <a:pt x="378426" y="743239"/>
                  <a:pt x="378426" y="743239"/>
                  <a:pt x="378426" y="743239"/>
                </a:cubicBezTo>
                <a:cubicBezTo>
                  <a:pt x="378426" y="753643"/>
                  <a:pt x="377126" y="764046"/>
                  <a:pt x="377126" y="773149"/>
                </a:cubicBezTo>
                <a:cubicBezTo>
                  <a:pt x="377126" y="773149"/>
                  <a:pt x="377126" y="773149"/>
                  <a:pt x="377126" y="773149"/>
                </a:cubicBezTo>
                <a:cubicBezTo>
                  <a:pt x="371924" y="779652"/>
                  <a:pt x="370624" y="786154"/>
                  <a:pt x="371924" y="793956"/>
                </a:cubicBezTo>
                <a:cubicBezTo>
                  <a:pt x="381027" y="834270"/>
                  <a:pt x="386229" y="874583"/>
                  <a:pt x="401834" y="913596"/>
                </a:cubicBezTo>
                <a:cubicBezTo>
                  <a:pt x="401834" y="913596"/>
                  <a:pt x="401834" y="913596"/>
                  <a:pt x="401834" y="913596"/>
                </a:cubicBezTo>
                <a:lnTo>
                  <a:pt x="401834" y="913596"/>
                </a:lnTo>
                <a:cubicBezTo>
                  <a:pt x="403134" y="924000"/>
                  <a:pt x="399233" y="935704"/>
                  <a:pt x="408336" y="944807"/>
                </a:cubicBezTo>
                <a:cubicBezTo>
                  <a:pt x="408336" y="944807"/>
                  <a:pt x="408336" y="944807"/>
                  <a:pt x="408336" y="944807"/>
                </a:cubicBezTo>
                <a:cubicBezTo>
                  <a:pt x="408336" y="944807"/>
                  <a:pt x="408336" y="944807"/>
                  <a:pt x="408336" y="944807"/>
                </a:cubicBezTo>
                <a:cubicBezTo>
                  <a:pt x="435645" y="982519"/>
                  <a:pt x="435645" y="1022833"/>
                  <a:pt x="414838" y="1063146"/>
                </a:cubicBezTo>
                <a:cubicBezTo>
                  <a:pt x="414838" y="1063146"/>
                  <a:pt x="414838" y="1063146"/>
                  <a:pt x="414838" y="1063146"/>
                </a:cubicBezTo>
                <a:cubicBezTo>
                  <a:pt x="400534" y="1073550"/>
                  <a:pt x="394031" y="1091756"/>
                  <a:pt x="377126" y="1100859"/>
                </a:cubicBezTo>
                <a:cubicBezTo>
                  <a:pt x="377126" y="1100859"/>
                  <a:pt x="377126" y="1100859"/>
                  <a:pt x="377126" y="1100859"/>
                </a:cubicBezTo>
                <a:cubicBezTo>
                  <a:pt x="269190" y="1129468"/>
                  <a:pt x="159953" y="1150275"/>
                  <a:pt x="57219" y="1197091"/>
                </a:cubicBezTo>
                <a:cubicBezTo>
                  <a:pt x="41614" y="1203593"/>
                  <a:pt x="20807" y="1204893"/>
                  <a:pt x="16906" y="1227001"/>
                </a:cubicBezTo>
                <a:cubicBezTo>
                  <a:pt x="11704" y="1232203"/>
                  <a:pt x="13004" y="1238705"/>
                  <a:pt x="13004" y="1245207"/>
                </a:cubicBezTo>
                <a:cubicBezTo>
                  <a:pt x="13004" y="1245207"/>
                  <a:pt x="13004" y="1245207"/>
                  <a:pt x="13004" y="1245207"/>
                </a:cubicBezTo>
                <a:cubicBezTo>
                  <a:pt x="7803" y="1259512"/>
                  <a:pt x="10403" y="1276417"/>
                  <a:pt x="0" y="1289422"/>
                </a:cubicBezTo>
                <a:cubicBezTo>
                  <a:pt x="0" y="1295924"/>
                  <a:pt x="0" y="1302426"/>
                  <a:pt x="0" y="1307628"/>
                </a:cubicBezTo>
                <a:cubicBezTo>
                  <a:pt x="0" y="1321932"/>
                  <a:pt x="0" y="1337538"/>
                  <a:pt x="0" y="1351842"/>
                </a:cubicBezTo>
                <a:cubicBezTo>
                  <a:pt x="0" y="1366147"/>
                  <a:pt x="0" y="1381752"/>
                  <a:pt x="0" y="1396057"/>
                </a:cubicBezTo>
                <a:cubicBezTo>
                  <a:pt x="0" y="1403860"/>
                  <a:pt x="0" y="1412963"/>
                  <a:pt x="0" y="1420765"/>
                </a:cubicBezTo>
                <a:cubicBezTo>
                  <a:pt x="0" y="1431169"/>
                  <a:pt x="0" y="1441572"/>
                  <a:pt x="0" y="1451976"/>
                </a:cubicBezTo>
                <a:cubicBezTo>
                  <a:pt x="15605" y="1472783"/>
                  <a:pt x="6502" y="1500092"/>
                  <a:pt x="18206" y="1520899"/>
                </a:cubicBezTo>
                <a:cubicBezTo>
                  <a:pt x="29910" y="1588521"/>
                  <a:pt x="53318" y="1650942"/>
                  <a:pt x="87129" y="1709462"/>
                </a:cubicBezTo>
                <a:cubicBezTo>
                  <a:pt x="88429" y="1717264"/>
                  <a:pt x="92331" y="1723766"/>
                  <a:pt x="98833" y="1728968"/>
                </a:cubicBezTo>
                <a:cubicBezTo>
                  <a:pt x="98833" y="1728968"/>
                  <a:pt x="98833" y="1728968"/>
                  <a:pt x="98833" y="1728968"/>
                </a:cubicBezTo>
                <a:cubicBezTo>
                  <a:pt x="111837" y="1760178"/>
                  <a:pt x="132644" y="1787488"/>
                  <a:pt x="156052" y="1812196"/>
                </a:cubicBezTo>
                <a:cubicBezTo>
                  <a:pt x="156052" y="1812196"/>
                  <a:pt x="156052" y="1812196"/>
                  <a:pt x="156052" y="1812196"/>
                </a:cubicBezTo>
                <a:cubicBezTo>
                  <a:pt x="172958" y="1839505"/>
                  <a:pt x="196365" y="1862913"/>
                  <a:pt x="219773" y="1885020"/>
                </a:cubicBezTo>
                <a:lnTo>
                  <a:pt x="219773" y="1885020"/>
                </a:lnTo>
                <a:lnTo>
                  <a:pt x="219773" y="1885020"/>
                </a:lnTo>
                <a:cubicBezTo>
                  <a:pt x="232778" y="1896724"/>
                  <a:pt x="244482" y="1909728"/>
                  <a:pt x="257486" y="1921432"/>
                </a:cubicBezTo>
                <a:cubicBezTo>
                  <a:pt x="257486" y="1921432"/>
                  <a:pt x="257486" y="1921432"/>
                  <a:pt x="257486" y="1921432"/>
                </a:cubicBezTo>
                <a:cubicBezTo>
                  <a:pt x="284795" y="1940939"/>
                  <a:pt x="312104" y="1959145"/>
                  <a:pt x="339413" y="1978651"/>
                </a:cubicBezTo>
                <a:lnTo>
                  <a:pt x="339413" y="1978651"/>
                </a:lnTo>
                <a:cubicBezTo>
                  <a:pt x="343314" y="1989055"/>
                  <a:pt x="353718" y="1977351"/>
                  <a:pt x="357619" y="1985153"/>
                </a:cubicBezTo>
                <a:cubicBezTo>
                  <a:pt x="364121" y="1998158"/>
                  <a:pt x="375825" y="2002059"/>
                  <a:pt x="388830" y="2004660"/>
                </a:cubicBezTo>
                <a:cubicBezTo>
                  <a:pt x="391431" y="2009862"/>
                  <a:pt x="396632" y="2011162"/>
                  <a:pt x="401834" y="2011162"/>
                </a:cubicBezTo>
                <a:cubicBezTo>
                  <a:pt x="408336" y="2015063"/>
                  <a:pt x="414838" y="2018965"/>
                  <a:pt x="421341" y="2024166"/>
                </a:cubicBezTo>
                <a:lnTo>
                  <a:pt x="423941" y="2024166"/>
                </a:lnTo>
                <a:cubicBezTo>
                  <a:pt x="423941" y="2024166"/>
                  <a:pt x="426542" y="2024166"/>
                  <a:pt x="426542" y="2024166"/>
                </a:cubicBezTo>
                <a:cubicBezTo>
                  <a:pt x="434345" y="2034570"/>
                  <a:pt x="446049" y="2037171"/>
                  <a:pt x="457753" y="2037171"/>
                </a:cubicBezTo>
                <a:cubicBezTo>
                  <a:pt x="461654" y="2044973"/>
                  <a:pt x="469457" y="2043673"/>
                  <a:pt x="475959" y="2043673"/>
                </a:cubicBezTo>
                <a:cubicBezTo>
                  <a:pt x="475959" y="2043673"/>
                  <a:pt x="475959" y="2043673"/>
                  <a:pt x="475959" y="2043673"/>
                </a:cubicBezTo>
                <a:cubicBezTo>
                  <a:pt x="486362" y="2055377"/>
                  <a:pt x="499367" y="2056677"/>
                  <a:pt x="513671" y="2056677"/>
                </a:cubicBezTo>
                <a:cubicBezTo>
                  <a:pt x="513671" y="2056677"/>
                  <a:pt x="513671" y="2056677"/>
                  <a:pt x="513671" y="2056677"/>
                </a:cubicBezTo>
                <a:cubicBezTo>
                  <a:pt x="518873" y="2063179"/>
                  <a:pt x="525375" y="2063179"/>
                  <a:pt x="533178" y="2063179"/>
                </a:cubicBezTo>
                <a:lnTo>
                  <a:pt x="533178" y="2063179"/>
                </a:lnTo>
                <a:cubicBezTo>
                  <a:pt x="540980" y="2067081"/>
                  <a:pt x="548783" y="2070982"/>
                  <a:pt x="557886" y="2069682"/>
                </a:cubicBezTo>
                <a:lnTo>
                  <a:pt x="557886" y="2069682"/>
                </a:lnTo>
                <a:cubicBezTo>
                  <a:pt x="586496" y="2078785"/>
                  <a:pt x="615105" y="2082686"/>
                  <a:pt x="645015" y="2082686"/>
                </a:cubicBezTo>
                <a:cubicBezTo>
                  <a:pt x="645015" y="2082686"/>
                  <a:pt x="645015" y="2082686"/>
                  <a:pt x="645015" y="2082686"/>
                </a:cubicBezTo>
                <a:cubicBezTo>
                  <a:pt x="668423" y="2090489"/>
                  <a:pt x="691831" y="2086587"/>
                  <a:pt x="715239" y="2086587"/>
                </a:cubicBezTo>
                <a:cubicBezTo>
                  <a:pt x="768556" y="2087888"/>
                  <a:pt x="820574" y="2082686"/>
                  <a:pt x="872591" y="2068381"/>
                </a:cubicBezTo>
                <a:cubicBezTo>
                  <a:pt x="886896" y="2068381"/>
                  <a:pt x="899900" y="2064480"/>
                  <a:pt x="911604" y="2057978"/>
                </a:cubicBezTo>
                <a:cubicBezTo>
                  <a:pt x="911604" y="2057978"/>
                  <a:pt x="911604" y="2057978"/>
                  <a:pt x="911604" y="2057978"/>
                </a:cubicBezTo>
                <a:cubicBezTo>
                  <a:pt x="932411" y="2056677"/>
                  <a:pt x="949317" y="2047574"/>
                  <a:pt x="967523" y="2038471"/>
                </a:cubicBezTo>
                <a:cubicBezTo>
                  <a:pt x="967523" y="2038471"/>
                  <a:pt x="967523" y="2038471"/>
                  <a:pt x="967523" y="2038471"/>
                </a:cubicBezTo>
                <a:cubicBezTo>
                  <a:pt x="976626" y="2038471"/>
                  <a:pt x="984428" y="2034570"/>
                  <a:pt x="992231" y="2029368"/>
                </a:cubicBezTo>
                <a:cubicBezTo>
                  <a:pt x="992231" y="2029368"/>
                  <a:pt x="992231" y="2029368"/>
                  <a:pt x="992231" y="2029368"/>
                </a:cubicBezTo>
                <a:cubicBezTo>
                  <a:pt x="1023441" y="2015063"/>
                  <a:pt x="1055952" y="2003360"/>
                  <a:pt x="1081961" y="1981252"/>
                </a:cubicBezTo>
                <a:cubicBezTo>
                  <a:pt x="1081961" y="1981252"/>
                  <a:pt x="1081961" y="1981252"/>
                  <a:pt x="1081961" y="1981252"/>
                </a:cubicBezTo>
                <a:cubicBezTo>
                  <a:pt x="1093665" y="1977351"/>
                  <a:pt x="1105369" y="1972149"/>
                  <a:pt x="1113171" y="1961746"/>
                </a:cubicBezTo>
                <a:cubicBezTo>
                  <a:pt x="1113171" y="1961746"/>
                  <a:pt x="1113171" y="1961746"/>
                  <a:pt x="1113171" y="1961746"/>
                </a:cubicBezTo>
                <a:cubicBezTo>
                  <a:pt x="1130077" y="1953943"/>
                  <a:pt x="1143081" y="1942239"/>
                  <a:pt x="1156086" y="1930535"/>
                </a:cubicBezTo>
                <a:cubicBezTo>
                  <a:pt x="1156086" y="1930535"/>
                  <a:pt x="1156086" y="1930535"/>
                  <a:pt x="1156086" y="1930535"/>
                </a:cubicBezTo>
                <a:cubicBezTo>
                  <a:pt x="1161287" y="1926634"/>
                  <a:pt x="1165189" y="1922733"/>
                  <a:pt x="1170390" y="1918831"/>
                </a:cubicBezTo>
                <a:cubicBezTo>
                  <a:pt x="1170390" y="1918831"/>
                  <a:pt x="1170390" y="1918831"/>
                  <a:pt x="1170390" y="1918831"/>
                </a:cubicBezTo>
                <a:cubicBezTo>
                  <a:pt x="1171691" y="1918831"/>
                  <a:pt x="1172991" y="1917531"/>
                  <a:pt x="1174292" y="1916230"/>
                </a:cubicBezTo>
                <a:cubicBezTo>
                  <a:pt x="1191197" y="1904527"/>
                  <a:pt x="1206803" y="1891522"/>
                  <a:pt x="1218506" y="1874617"/>
                </a:cubicBezTo>
                <a:cubicBezTo>
                  <a:pt x="1234112" y="1862913"/>
                  <a:pt x="1247116" y="1848608"/>
                  <a:pt x="1256219" y="1833003"/>
                </a:cubicBezTo>
                <a:cubicBezTo>
                  <a:pt x="1265322" y="1825200"/>
                  <a:pt x="1273125" y="1816097"/>
                  <a:pt x="1278326" y="1805694"/>
                </a:cubicBezTo>
                <a:cubicBezTo>
                  <a:pt x="1278326" y="1805694"/>
                  <a:pt x="1278326" y="1805694"/>
                  <a:pt x="1278326" y="1805694"/>
                </a:cubicBezTo>
                <a:cubicBezTo>
                  <a:pt x="1278326" y="1805694"/>
                  <a:pt x="1278326" y="1805694"/>
                  <a:pt x="1278326" y="1805694"/>
                </a:cubicBezTo>
                <a:cubicBezTo>
                  <a:pt x="1279627" y="1804393"/>
                  <a:pt x="1280927" y="1801792"/>
                  <a:pt x="1280927" y="1800492"/>
                </a:cubicBezTo>
                <a:cubicBezTo>
                  <a:pt x="1280927" y="1800492"/>
                  <a:pt x="1280927" y="1800492"/>
                  <a:pt x="1280927" y="1800492"/>
                </a:cubicBezTo>
                <a:cubicBezTo>
                  <a:pt x="1297833" y="1784887"/>
                  <a:pt x="1309537" y="1766681"/>
                  <a:pt x="1318640" y="1745874"/>
                </a:cubicBezTo>
                <a:cubicBezTo>
                  <a:pt x="1339447" y="1721165"/>
                  <a:pt x="1351151" y="1692556"/>
                  <a:pt x="1362855" y="1662646"/>
                </a:cubicBezTo>
                <a:cubicBezTo>
                  <a:pt x="1382361" y="1621032"/>
                  <a:pt x="1403168" y="1579418"/>
                  <a:pt x="1399267" y="1531302"/>
                </a:cubicBezTo>
                <a:cubicBezTo>
                  <a:pt x="1401868" y="1528701"/>
                  <a:pt x="1404468" y="1526100"/>
                  <a:pt x="1405769" y="1523500"/>
                </a:cubicBezTo>
                <a:cubicBezTo>
                  <a:pt x="1421374" y="1502693"/>
                  <a:pt x="1416172" y="1479285"/>
                  <a:pt x="1420074" y="1458478"/>
                </a:cubicBezTo>
                <a:cubicBezTo>
                  <a:pt x="1420074" y="1458478"/>
                  <a:pt x="1420074" y="1458478"/>
                  <a:pt x="1420074" y="1458478"/>
                </a:cubicBezTo>
                <a:close/>
                <a:moveTo>
                  <a:pt x="344615" y="1591122"/>
                </a:moveTo>
                <a:cubicBezTo>
                  <a:pt x="347216" y="1589822"/>
                  <a:pt x="345915" y="1591122"/>
                  <a:pt x="344615" y="1591122"/>
                </a:cubicBezTo>
                <a:cubicBezTo>
                  <a:pt x="344615" y="1592423"/>
                  <a:pt x="344615" y="1592423"/>
                  <a:pt x="344615" y="1591122"/>
                </a:cubicBezTo>
                <a:cubicBezTo>
                  <a:pt x="344615" y="1591122"/>
                  <a:pt x="344615" y="1591122"/>
                  <a:pt x="344615" y="1591122"/>
                </a:cubicBezTo>
                <a:close/>
                <a:moveTo>
                  <a:pt x="426542" y="673016"/>
                </a:moveTo>
                <a:cubicBezTo>
                  <a:pt x="426542" y="673016"/>
                  <a:pt x="426542" y="673016"/>
                  <a:pt x="426542" y="673016"/>
                </a:cubicBezTo>
                <a:lnTo>
                  <a:pt x="426542" y="673016"/>
                </a:lnTo>
                <a:cubicBezTo>
                  <a:pt x="426542" y="673016"/>
                  <a:pt x="426542" y="673016"/>
                  <a:pt x="426542" y="673016"/>
                </a:cubicBezTo>
                <a:cubicBezTo>
                  <a:pt x="426542" y="673016"/>
                  <a:pt x="426542" y="673016"/>
                  <a:pt x="426542" y="673016"/>
                </a:cubicBezTo>
                <a:close/>
                <a:moveTo>
                  <a:pt x="408336" y="899291"/>
                </a:moveTo>
                <a:cubicBezTo>
                  <a:pt x="408336" y="899291"/>
                  <a:pt x="408336" y="899291"/>
                  <a:pt x="408336" y="899291"/>
                </a:cubicBezTo>
                <a:cubicBezTo>
                  <a:pt x="408336" y="899291"/>
                  <a:pt x="408336" y="899291"/>
                  <a:pt x="408336" y="899291"/>
                </a:cubicBezTo>
                <a:cubicBezTo>
                  <a:pt x="408336" y="899291"/>
                  <a:pt x="408336" y="899291"/>
                  <a:pt x="408336" y="899291"/>
                </a:cubicBezTo>
                <a:close/>
                <a:moveTo>
                  <a:pt x="174258" y="1349242"/>
                </a:moveTo>
                <a:cubicBezTo>
                  <a:pt x="174258" y="1349242"/>
                  <a:pt x="174258" y="1350542"/>
                  <a:pt x="174258" y="1349242"/>
                </a:cubicBezTo>
                <a:cubicBezTo>
                  <a:pt x="174258" y="1350542"/>
                  <a:pt x="172958" y="1351842"/>
                  <a:pt x="172958" y="1353143"/>
                </a:cubicBezTo>
                <a:cubicBezTo>
                  <a:pt x="172958" y="1351842"/>
                  <a:pt x="174258" y="1350542"/>
                  <a:pt x="174258" y="1349242"/>
                </a:cubicBezTo>
                <a:close/>
                <a:moveTo>
                  <a:pt x="414838" y="1402559"/>
                </a:moveTo>
                <a:cubicBezTo>
                  <a:pt x="414838" y="1402559"/>
                  <a:pt x="414838" y="1402559"/>
                  <a:pt x="414838" y="1402559"/>
                </a:cubicBezTo>
                <a:cubicBezTo>
                  <a:pt x="414838" y="1402559"/>
                  <a:pt x="414838" y="1402559"/>
                  <a:pt x="414838" y="1402559"/>
                </a:cubicBezTo>
                <a:cubicBezTo>
                  <a:pt x="414838" y="1402559"/>
                  <a:pt x="414838" y="1402559"/>
                  <a:pt x="414838" y="1402559"/>
                </a:cubicBezTo>
                <a:cubicBezTo>
                  <a:pt x="414838" y="1402559"/>
                  <a:pt x="414838" y="1402559"/>
                  <a:pt x="414838" y="1402559"/>
                </a:cubicBezTo>
                <a:cubicBezTo>
                  <a:pt x="413538" y="1402559"/>
                  <a:pt x="414838" y="1402559"/>
                  <a:pt x="414838" y="1402559"/>
                </a:cubicBezTo>
                <a:close/>
                <a:moveTo>
                  <a:pt x="448650" y="1211395"/>
                </a:moveTo>
                <a:cubicBezTo>
                  <a:pt x="447349" y="1211395"/>
                  <a:pt x="447349" y="1211395"/>
                  <a:pt x="446049" y="1211395"/>
                </a:cubicBezTo>
                <a:cubicBezTo>
                  <a:pt x="446049" y="1210095"/>
                  <a:pt x="446049" y="1208795"/>
                  <a:pt x="446049" y="1208795"/>
                </a:cubicBezTo>
                <a:cubicBezTo>
                  <a:pt x="447349" y="1208795"/>
                  <a:pt x="447349" y="1210095"/>
                  <a:pt x="448650" y="1211395"/>
                </a:cubicBezTo>
                <a:close/>
                <a:moveTo>
                  <a:pt x="672324" y="346607"/>
                </a:moveTo>
                <a:cubicBezTo>
                  <a:pt x="672324" y="346607"/>
                  <a:pt x="672324" y="346607"/>
                  <a:pt x="672324" y="346607"/>
                </a:cubicBezTo>
                <a:cubicBezTo>
                  <a:pt x="672324" y="346607"/>
                  <a:pt x="672324" y="346607"/>
                  <a:pt x="672324" y="346607"/>
                </a:cubicBezTo>
                <a:cubicBezTo>
                  <a:pt x="672324" y="346607"/>
                  <a:pt x="672324" y="346607"/>
                  <a:pt x="672324" y="346607"/>
                </a:cubicBezTo>
                <a:close/>
                <a:moveTo>
                  <a:pt x="668423" y="1509195"/>
                </a:moveTo>
                <a:cubicBezTo>
                  <a:pt x="668423" y="1509195"/>
                  <a:pt x="668423" y="1507894"/>
                  <a:pt x="668423" y="1507894"/>
                </a:cubicBezTo>
                <a:cubicBezTo>
                  <a:pt x="669723" y="1507894"/>
                  <a:pt x="669723" y="1507894"/>
                  <a:pt x="671024" y="1507894"/>
                </a:cubicBezTo>
                <a:cubicBezTo>
                  <a:pt x="669723" y="1509195"/>
                  <a:pt x="669723" y="1509195"/>
                  <a:pt x="668423" y="1509195"/>
                </a:cubicBezTo>
                <a:close/>
                <a:moveTo>
                  <a:pt x="635912" y="1403860"/>
                </a:moveTo>
                <a:cubicBezTo>
                  <a:pt x="635912" y="1403860"/>
                  <a:pt x="635912" y="1402559"/>
                  <a:pt x="635912" y="1402559"/>
                </a:cubicBezTo>
                <a:cubicBezTo>
                  <a:pt x="635912" y="1402559"/>
                  <a:pt x="635912" y="1402559"/>
                  <a:pt x="635912" y="1403860"/>
                </a:cubicBezTo>
                <a:cubicBezTo>
                  <a:pt x="635912" y="1403860"/>
                  <a:pt x="635912" y="1403860"/>
                  <a:pt x="635912" y="1403860"/>
                </a:cubicBezTo>
                <a:close/>
                <a:moveTo>
                  <a:pt x="720440" y="806961"/>
                </a:moveTo>
                <a:cubicBezTo>
                  <a:pt x="720440" y="808261"/>
                  <a:pt x="720440" y="808261"/>
                  <a:pt x="720440" y="806961"/>
                </a:cubicBezTo>
                <a:cubicBezTo>
                  <a:pt x="720440" y="808261"/>
                  <a:pt x="720440" y="808261"/>
                  <a:pt x="720440" y="806961"/>
                </a:cubicBezTo>
                <a:cubicBezTo>
                  <a:pt x="720440" y="808261"/>
                  <a:pt x="720440" y="806961"/>
                  <a:pt x="720440" y="806961"/>
                </a:cubicBezTo>
                <a:close/>
                <a:moveTo>
                  <a:pt x="703535" y="723733"/>
                </a:moveTo>
                <a:cubicBezTo>
                  <a:pt x="703535" y="723733"/>
                  <a:pt x="703535" y="725033"/>
                  <a:pt x="703535" y="723733"/>
                </a:cubicBezTo>
                <a:cubicBezTo>
                  <a:pt x="703535" y="725033"/>
                  <a:pt x="703535" y="725033"/>
                  <a:pt x="703535" y="723733"/>
                </a:cubicBezTo>
                <a:cubicBezTo>
                  <a:pt x="703535" y="725033"/>
                  <a:pt x="703535" y="725033"/>
                  <a:pt x="703535" y="723733"/>
                </a:cubicBezTo>
                <a:close/>
                <a:moveTo>
                  <a:pt x="641114" y="994223"/>
                </a:moveTo>
                <a:cubicBezTo>
                  <a:pt x="641114" y="994223"/>
                  <a:pt x="641114" y="994223"/>
                  <a:pt x="641114" y="994223"/>
                </a:cubicBezTo>
                <a:cubicBezTo>
                  <a:pt x="641114" y="994223"/>
                  <a:pt x="641114" y="994223"/>
                  <a:pt x="641114" y="994223"/>
                </a:cubicBezTo>
                <a:lnTo>
                  <a:pt x="641114" y="994223"/>
                </a:lnTo>
                <a:cubicBezTo>
                  <a:pt x="641114" y="994223"/>
                  <a:pt x="641114" y="994223"/>
                  <a:pt x="641114" y="994223"/>
                </a:cubicBezTo>
                <a:close/>
                <a:moveTo>
                  <a:pt x="628109" y="968214"/>
                </a:moveTo>
                <a:cubicBezTo>
                  <a:pt x="629410" y="968214"/>
                  <a:pt x="629410" y="969515"/>
                  <a:pt x="628109" y="968214"/>
                </a:cubicBezTo>
                <a:cubicBezTo>
                  <a:pt x="629410" y="969515"/>
                  <a:pt x="628109" y="969515"/>
                  <a:pt x="628109" y="968214"/>
                </a:cubicBezTo>
                <a:cubicBezTo>
                  <a:pt x="628109" y="969515"/>
                  <a:pt x="628109" y="969515"/>
                  <a:pt x="628109" y="968214"/>
                </a:cubicBezTo>
                <a:lnTo>
                  <a:pt x="628109" y="968214"/>
                </a:lnTo>
                <a:cubicBezTo>
                  <a:pt x="628109" y="969515"/>
                  <a:pt x="628109" y="968214"/>
                  <a:pt x="628109" y="968214"/>
                </a:cubicBezTo>
                <a:close/>
                <a:moveTo>
                  <a:pt x="736045" y="799158"/>
                </a:moveTo>
                <a:cubicBezTo>
                  <a:pt x="736045" y="799158"/>
                  <a:pt x="736045" y="799158"/>
                  <a:pt x="736045" y="799158"/>
                </a:cubicBezTo>
                <a:cubicBezTo>
                  <a:pt x="736045" y="799158"/>
                  <a:pt x="736045" y="799158"/>
                  <a:pt x="736045" y="799158"/>
                </a:cubicBezTo>
                <a:cubicBezTo>
                  <a:pt x="736045" y="799158"/>
                  <a:pt x="736045" y="799158"/>
                  <a:pt x="736045" y="799158"/>
                </a:cubicBezTo>
                <a:close/>
                <a:moveTo>
                  <a:pt x="829677" y="673016"/>
                </a:moveTo>
                <a:cubicBezTo>
                  <a:pt x="829677" y="673016"/>
                  <a:pt x="829677" y="673016"/>
                  <a:pt x="829677" y="673016"/>
                </a:cubicBezTo>
                <a:cubicBezTo>
                  <a:pt x="829677" y="673016"/>
                  <a:pt x="829677" y="673016"/>
                  <a:pt x="829677" y="673016"/>
                </a:cubicBezTo>
                <a:cubicBezTo>
                  <a:pt x="829677" y="673016"/>
                  <a:pt x="829677" y="673016"/>
                  <a:pt x="829677" y="673016"/>
                </a:cubicBezTo>
                <a:cubicBezTo>
                  <a:pt x="829677" y="673016"/>
                  <a:pt x="829677" y="673016"/>
                  <a:pt x="829677" y="673016"/>
                </a:cubicBezTo>
                <a:lnTo>
                  <a:pt x="829677" y="673016"/>
                </a:lnTo>
                <a:close/>
                <a:moveTo>
                  <a:pt x="710037" y="686020"/>
                </a:moveTo>
                <a:cubicBezTo>
                  <a:pt x="710037" y="686020"/>
                  <a:pt x="711337" y="684720"/>
                  <a:pt x="711337" y="684720"/>
                </a:cubicBezTo>
                <a:cubicBezTo>
                  <a:pt x="711337" y="684720"/>
                  <a:pt x="711337" y="686020"/>
                  <a:pt x="712638" y="686020"/>
                </a:cubicBezTo>
                <a:cubicBezTo>
                  <a:pt x="711337" y="686020"/>
                  <a:pt x="711337" y="686020"/>
                  <a:pt x="710037" y="686020"/>
                </a:cubicBezTo>
                <a:close/>
                <a:moveTo>
                  <a:pt x="799767" y="634003"/>
                </a:moveTo>
                <a:cubicBezTo>
                  <a:pt x="799767" y="634003"/>
                  <a:pt x="799767" y="635303"/>
                  <a:pt x="799767" y="635303"/>
                </a:cubicBezTo>
                <a:cubicBezTo>
                  <a:pt x="799767" y="635303"/>
                  <a:pt x="798466" y="635303"/>
                  <a:pt x="798466" y="635303"/>
                </a:cubicBezTo>
                <a:cubicBezTo>
                  <a:pt x="798466" y="635303"/>
                  <a:pt x="798466" y="635303"/>
                  <a:pt x="798466" y="635303"/>
                </a:cubicBezTo>
                <a:cubicBezTo>
                  <a:pt x="798466" y="635303"/>
                  <a:pt x="798466" y="635303"/>
                  <a:pt x="799767" y="634003"/>
                </a:cubicBezTo>
                <a:close/>
                <a:moveTo>
                  <a:pt x="798466" y="636604"/>
                </a:moveTo>
                <a:lnTo>
                  <a:pt x="798466" y="636604"/>
                </a:lnTo>
                <a:cubicBezTo>
                  <a:pt x="798466" y="636604"/>
                  <a:pt x="798466" y="636604"/>
                  <a:pt x="798466" y="636604"/>
                </a:cubicBezTo>
                <a:cubicBezTo>
                  <a:pt x="798466" y="636604"/>
                  <a:pt x="798466" y="635303"/>
                  <a:pt x="798466" y="636604"/>
                </a:cubicBezTo>
                <a:cubicBezTo>
                  <a:pt x="798466" y="635303"/>
                  <a:pt x="798466" y="636604"/>
                  <a:pt x="798466" y="636604"/>
                </a:cubicBezTo>
                <a:close/>
                <a:moveTo>
                  <a:pt x="572191" y="799158"/>
                </a:moveTo>
                <a:cubicBezTo>
                  <a:pt x="572191" y="799158"/>
                  <a:pt x="572191" y="799158"/>
                  <a:pt x="572191" y="799158"/>
                </a:cubicBezTo>
                <a:cubicBezTo>
                  <a:pt x="572191" y="799158"/>
                  <a:pt x="572191" y="800458"/>
                  <a:pt x="572191" y="800458"/>
                </a:cubicBezTo>
                <a:cubicBezTo>
                  <a:pt x="572191" y="799158"/>
                  <a:pt x="570890" y="799158"/>
                  <a:pt x="570890" y="799158"/>
                </a:cubicBezTo>
                <a:cubicBezTo>
                  <a:pt x="570890" y="799158"/>
                  <a:pt x="570890" y="799158"/>
                  <a:pt x="572191" y="799158"/>
                </a:cubicBezTo>
                <a:close/>
                <a:moveTo>
                  <a:pt x="585195" y="849875"/>
                </a:moveTo>
                <a:cubicBezTo>
                  <a:pt x="585195" y="849875"/>
                  <a:pt x="585195" y="849875"/>
                  <a:pt x="585195" y="849875"/>
                </a:cubicBezTo>
                <a:cubicBezTo>
                  <a:pt x="585195" y="849875"/>
                  <a:pt x="585195" y="849875"/>
                  <a:pt x="585195" y="849875"/>
                </a:cubicBezTo>
                <a:cubicBezTo>
                  <a:pt x="583895" y="849875"/>
                  <a:pt x="583895" y="849875"/>
                  <a:pt x="585195" y="849875"/>
                </a:cubicBezTo>
                <a:cubicBezTo>
                  <a:pt x="583895" y="849875"/>
                  <a:pt x="585195" y="849875"/>
                  <a:pt x="585195" y="849875"/>
                </a:cubicBezTo>
                <a:close/>
                <a:moveTo>
                  <a:pt x="578693" y="1113863"/>
                </a:moveTo>
                <a:cubicBezTo>
                  <a:pt x="577393" y="1113863"/>
                  <a:pt x="577393" y="1113863"/>
                  <a:pt x="578693" y="1113863"/>
                </a:cubicBezTo>
                <a:cubicBezTo>
                  <a:pt x="577393" y="1112563"/>
                  <a:pt x="577393" y="1112563"/>
                  <a:pt x="578693" y="1113863"/>
                </a:cubicBezTo>
                <a:cubicBezTo>
                  <a:pt x="577393" y="1112563"/>
                  <a:pt x="578693" y="1112563"/>
                  <a:pt x="578693" y="1113863"/>
                </a:cubicBezTo>
                <a:close/>
                <a:moveTo>
                  <a:pt x="565689" y="680819"/>
                </a:moveTo>
                <a:cubicBezTo>
                  <a:pt x="565689" y="680819"/>
                  <a:pt x="565689" y="679518"/>
                  <a:pt x="565689" y="680819"/>
                </a:cubicBezTo>
                <a:cubicBezTo>
                  <a:pt x="565689" y="679518"/>
                  <a:pt x="565689" y="679518"/>
                  <a:pt x="565689" y="680819"/>
                </a:cubicBezTo>
                <a:cubicBezTo>
                  <a:pt x="565689" y="679518"/>
                  <a:pt x="565689" y="679518"/>
                  <a:pt x="565689" y="680819"/>
                </a:cubicBezTo>
                <a:cubicBezTo>
                  <a:pt x="565689" y="679518"/>
                  <a:pt x="566989" y="679518"/>
                  <a:pt x="565689" y="680819"/>
                </a:cubicBezTo>
                <a:cubicBezTo>
                  <a:pt x="566989" y="679518"/>
                  <a:pt x="565689" y="680819"/>
                  <a:pt x="565689" y="680819"/>
                </a:cubicBezTo>
                <a:close/>
                <a:moveTo>
                  <a:pt x="911604" y="774450"/>
                </a:moveTo>
                <a:cubicBezTo>
                  <a:pt x="911604" y="774450"/>
                  <a:pt x="911604" y="774450"/>
                  <a:pt x="911604" y="774450"/>
                </a:cubicBezTo>
                <a:cubicBezTo>
                  <a:pt x="911604" y="774450"/>
                  <a:pt x="911604" y="774450"/>
                  <a:pt x="911604" y="774450"/>
                </a:cubicBezTo>
                <a:cubicBezTo>
                  <a:pt x="911604" y="774450"/>
                  <a:pt x="911604" y="774450"/>
                  <a:pt x="911604" y="774450"/>
                </a:cubicBezTo>
                <a:close/>
                <a:moveTo>
                  <a:pt x="672324" y="592389"/>
                </a:moveTo>
                <a:cubicBezTo>
                  <a:pt x="672324" y="592389"/>
                  <a:pt x="672324" y="592389"/>
                  <a:pt x="672324" y="592389"/>
                </a:cubicBezTo>
                <a:cubicBezTo>
                  <a:pt x="672324" y="592389"/>
                  <a:pt x="672324" y="592389"/>
                  <a:pt x="672324" y="592389"/>
                </a:cubicBezTo>
                <a:cubicBezTo>
                  <a:pt x="672324" y="592389"/>
                  <a:pt x="672324" y="592389"/>
                  <a:pt x="672324" y="592389"/>
                </a:cubicBezTo>
                <a:cubicBezTo>
                  <a:pt x="672324" y="592389"/>
                  <a:pt x="672324" y="592389"/>
                  <a:pt x="672324" y="592389"/>
                </a:cubicBezTo>
                <a:close/>
                <a:moveTo>
                  <a:pt x="693131" y="446741"/>
                </a:moveTo>
                <a:cubicBezTo>
                  <a:pt x="693131" y="446741"/>
                  <a:pt x="693131" y="446741"/>
                  <a:pt x="693131" y="446741"/>
                </a:cubicBezTo>
                <a:cubicBezTo>
                  <a:pt x="691831" y="448041"/>
                  <a:pt x="691831" y="448041"/>
                  <a:pt x="690530" y="449341"/>
                </a:cubicBezTo>
                <a:cubicBezTo>
                  <a:pt x="690530" y="448041"/>
                  <a:pt x="691831" y="446741"/>
                  <a:pt x="691831" y="444140"/>
                </a:cubicBezTo>
                <a:cubicBezTo>
                  <a:pt x="693131" y="445440"/>
                  <a:pt x="693131" y="445440"/>
                  <a:pt x="693131" y="446741"/>
                </a:cubicBezTo>
                <a:close/>
                <a:moveTo>
                  <a:pt x="659320" y="559878"/>
                </a:moveTo>
                <a:lnTo>
                  <a:pt x="659320" y="559878"/>
                </a:lnTo>
                <a:cubicBezTo>
                  <a:pt x="659320" y="558578"/>
                  <a:pt x="658019" y="558578"/>
                  <a:pt x="658019" y="557277"/>
                </a:cubicBezTo>
                <a:cubicBezTo>
                  <a:pt x="658019" y="557277"/>
                  <a:pt x="659320" y="557277"/>
                  <a:pt x="659320" y="557277"/>
                </a:cubicBezTo>
                <a:cubicBezTo>
                  <a:pt x="659320" y="558578"/>
                  <a:pt x="659320" y="559878"/>
                  <a:pt x="659320" y="559878"/>
                </a:cubicBezTo>
                <a:close/>
                <a:moveTo>
                  <a:pt x="583895" y="630102"/>
                </a:moveTo>
                <a:cubicBezTo>
                  <a:pt x="583895" y="630102"/>
                  <a:pt x="583895" y="630102"/>
                  <a:pt x="583895" y="630102"/>
                </a:cubicBezTo>
                <a:cubicBezTo>
                  <a:pt x="583895" y="630102"/>
                  <a:pt x="583895" y="628801"/>
                  <a:pt x="583895" y="630102"/>
                </a:cubicBezTo>
                <a:cubicBezTo>
                  <a:pt x="583895" y="628801"/>
                  <a:pt x="583895" y="630102"/>
                  <a:pt x="583895" y="630102"/>
                </a:cubicBezTo>
                <a:close/>
                <a:moveTo>
                  <a:pt x="552684" y="654810"/>
                </a:moveTo>
                <a:cubicBezTo>
                  <a:pt x="552684" y="654810"/>
                  <a:pt x="552684" y="654810"/>
                  <a:pt x="552684" y="654810"/>
                </a:cubicBezTo>
                <a:lnTo>
                  <a:pt x="552684" y="654810"/>
                </a:lnTo>
                <a:cubicBezTo>
                  <a:pt x="552684" y="654810"/>
                  <a:pt x="552684" y="654810"/>
                  <a:pt x="552684" y="654810"/>
                </a:cubicBezTo>
                <a:cubicBezTo>
                  <a:pt x="552684" y="654810"/>
                  <a:pt x="552684" y="654810"/>
                  <a:pt x="552684" y="654810"/>
                </a:cubicBezTo>
                <a:cubicBezTo>
                  <a:pt x="552684" y="654810"/>
                  <a:pt x="552684" y="654810"/>
                  <a:pt x="552684" y="654810"/>
                </a:cubicBezTo>
                <a:cubicBezTo>
                  <a:pt x="552684" y="654810"/>
                  <a:pt x="552684" y="654810"/>
                  <a:pt x="552684" y="654810"/>
                </a:cubicBezTo>
                <a:cubicBezTo>
                  <a:pt x="552684" y="654810"/>
                  <a:pt x="552684" y="654810"/>
                  <a:pt x="552684" y="654810"/>
                </a:cubicBezTo>
                <a:cubicBezTo>
                  <a:pt x="552684" y="654810"/>
                  <a:pt x="552684" y="654810"/>
                  <a:pt x="552684" y="654810"/>
                </a:cubicBezTo>
                <a:close/>
                <a:moveTo>
                  <a:pt x="521474" y="686020"/>
                </a:moveTo>
                <a:cubicBezTo>
                  <a:pt x="521474" y="686020"/>
                  <a:pt x="521474" y="686020"/>
                  <a:pt x="521474" y="686020"/>
                </a:cubicBezTo>
                <a:cubicBezTo>
                  <a:pt x="521474" y="686020"/>
                  <a:pt x="521474" y="686020"/>
                  <a:pt x="521474" y="686020"/>
                </a:cubicBezTo>
                <a:cubicBezTo>
                  <a:pt x="521474" y="686020"/>
                  <a:pt x="521474" y="686020"/>
                  <a:pt x="521474" y="686020"/>
                </a:cubicBezTo>
                <a:cubicBezTo>
                  <a:pt x="521474" y="686020"/>
                  <a:pt x="521474" y="686020"/>
                  <a:pt x="521474" y="686020"/>
                </a:cubicBezTo>
                <a:cubicBezTo>
                  <a:pt x="521474" y="686020"/>
                  <a:pt x="521474" y="686020"/>
                  <a:pt x="521474" y="686020"/>
                </a:cubicBezTo>
                <a:close/>
                <a:moveTo>
                  <a:pt x="525375" y="969515"/>
                </a:moveTo>
                <a:cubicBezTo>
                  <a:pt x="526676" y="969515"/>
                  <a:pt x="526676" y="969515"/>
                  <a:pt x="527976" y="968214"/>
                </a:cubicBezTo>
                <a:cubicBezTo>
                  <a:pt x="527976" y="968214"/>
                  <a:pt x="527976" y="969515"/>
                  <a:pt x="527976" y="969515"/>
                </a:cubicBezTo>
                <a:cubicBezTo>
                  <a:pt x="526676" y="969515"/>
                  <a:pt x="526676" y="969515"/>
                  <a:pt x="525375" y="969515"/>
                </a:cubicBezTo>
                <a:close/>
                <a:moveTo>
                  <a:pt x="723041" y="1082653"/>
                </a:moveTo>
                <a:lnTo>
                  <a:pt x="723041" y="1082653"/>
                </a:lnTo>
                <a:cubicBezTo>
                  <a:pt x="723041" y="1082653"/>
                  <a:pt x="723041" y="1082653"/>
                  <a:pt x="723041" y="1082653"/>
                </a:cubicBezTo>
                <a:cubicBezTo>
                  <a:pt x="723041" y="1082653"/>
                  <a:pt x="723041" y="1082653"/>
                  <a:pt x="723041" y="1082653"/>
                </a:cubicBezTo>
                <a:cubicBezTo>
                  <a:pt x="723041" y="1082653"/>
                  <a:pt x="723041" y="1082653"/>
                  <a:pt x="723041" y="1082653"/>
                </a:cubicBezTo>
                <a:close/>
                <a:moveTo>
                  <a:pt x="867389" y="912296"/>
                </a:moveTo>
                <a:cubicBezTo>
                  <a:pt x="867389" y="912296"/>
                  <a:pt x="867389" y="912296"/>
                  <a:pt x="867389" y="912296"/>
                </a:cubicBezTo>
                <a:cubicBezTo>
                  <a:pt x="867389" y="912296"/>
                  <a:pt x="867389" y="912296"/>
                  <a:pt x="867389" y="912296"/>
                </a:cubicBezTo>
                <a:cubicBezTo>
                  <a:pt x="867389" y="910995"/>
                  <a:pt x="867389" y="910995"/>
                  <a:pt x="867389" y="912296"/>
                </a:cubicBezTo>
                <a:cubicBezTo>
                  <a:pt x="867389" y="912296"/>
                  <a:pt x="867389" y="912296"/>
                  <a:pt x="867389" y="912296"/>
                </a:cubicBezTo>
                <a:cubicBezTo>
                  <a:pt x="867389" y="912296"/>
                  <a:pt x="867389" y="912296"/>
                  <a:pt x="867389" y="912296"/>
                </a:cubicBezTo>
                <a:close/>
                <a:moveTo>
                  <a:pt x="859587" y="370015"/>
                </a:moveTo>
                <a:cubicBezTo>
                  <a:pt x="859587" y="370015"/>
                  <a:pt x="859587" y="370015"/>
                  <a:pt x="859587" y="370015"/>
                </a:cubicBezTo>
                <a:cubicBezTo>
                  <a:pt x="859587" y="370015"/>
                  <a:pt x="859587" y="370015"/>
                  <a:pt x="859587" y="370015"/>
                </a:cubicBezTo>
                <a:cubicBezTo>
                  <a:pt x="859587" y="370015"/>
                  <a:pt x="859587" y="370015"/>
                  <a:pt x="859587" y="370015"/>
                </a:cubicBezTo>
                <a:close/>
                <a:moveTo>
                  <a:pt x="842681" y="384320"/>
                </a:moveTo>
                <a:cubicBezTo>
                  <a:pt x="842681" y="384320"/>
                  <a:pt x="842681" y="384320"/>
                  <a:pt x="842681" y="384320"/>
                </a:cubicBezTo>
                <a:cubicBezTo>
                  <a:pt x="842681" y="384320"/>
                  <a:pt x="842681" y="384320"/>
                  <a:pt x="842681" y="384320"/>
                </a:cubicBezTo>
                <a:close/>
                <a:moveTo>
                  <a:pt x="641114" y="1264713"/>
                </a:moveTo>
                <a:cubicBezTo>
                  <a:pt x="641114" y="1264713"/>
                  <a:pt x="641114" y="1264713"/>
                  <a:pt x="641114" y="1264713"/>
                </a:cubicBezTo>
                <a:cubicBezTo>
                  <a:pt x="641114" y="1264713"/>
                  <a:pt x="641114" y="1264713"/>
                  <a:pt x="641114" y="1264713"/>
                </a:cubicBezTo>
                <a:cubicBezTo>
                  <a:pt x="641114" y="1264713"/>
                  <a:pt x="641114" y="1264713"/>
                  <a:pt x="641114" y="1264713"/>
                </a:cubicBezTo>
                <a:close/>
                <a:moveTo>
                  <a:pt x="716539" y="1225700"/>
                </a:moveTo>
                <a:cubicBezTo>
                  <a:pt x="716539" y="1227001"/>
                  <a:pt x="716539" y="1227001"/>
                  <a:pt x="716539" y="1225700"/>
                </a:cubicBezTo>
                <a:cubicBezTo>
                  <a:pt x="716539" y="1227001"/>
                  <a:pt x="716539" y="1227001"/>
                  <a:pt x="716539" y="1225700"/>
                </a:cubicBezTo>
                <a:cubicBezTo>
                  <a:pt x="716539" y="1227001"/>
                  <a:pt x="716539" y="1227001"/>
                  <a:pt x="716539" y="1225700"/>
                </a:cubicBezTo>
                <a:close/>
                <a:moveTo>
                  <a:pt x="1029943" y="428534"/>
                </a:moveTo>
                <a:cubicBezTo>
                  <a:pt x="1029943" y="428534"/>
                  <a:pt x="1029943" y="428534"/>
                  <a:pt x="1029943" y="428534"/>
                </a:cubicBezTo>
                <a:cubicBezTo>
                  <a:pt x="1031244" y="428534"/>
                  <a:pt x="1031244" y="428534"/>
                  <a:pt x="1029943" y="428534"/>
                </a:cubicBezTo>
                <a:cubicBezTo>
                  <a:pt x="1029943" y="428534"/>
                  <a:pt x="1029943" y="428534"/>
                  <a:pt x="1029943" y="428534"/>
                </a:cubicBezTo>
                <a:cubicBezTo>
                  <a:pt x="1029943" y="428534"/>
                  <a:pt x="1029943" y="428534"/>
                  <a:pt x="1029943" y="428534"/>
                </a:cubicBezTo>
                <a:close/>
                <a:moveTo>
                  <a:pt x="974025" y="384320"/>
                </a:moveTo>
                <a:cubicBezTo>
                  <a:pt x="974025" y="384320"/>
                  <a:pt x="974025" y="384320"/>
                  <a:pt x="974025" y="384320"/>
                </a:cubicBezTo>
                <a:cubicBezTo>
                  <a:pt x="974025" y="384320"/>
                  <a:pt x="974025" y="384320"/>
                  <a:pt x="974025" y="384320"/>
                </a:cubicBezTo>
                <a:cubicBezTo>
                  <a:pt x="974025" y="384320"/>
                  <a:pt x="974025" y="384320"/>
                  <a:pt x="974025" y="384320"/>
                </a:cubicBezTo>
                <a:close/>
                <a:moveTo>
                  <a:pt x="603401" y="548174"/>
                </a:moveTo>
                <a:cubicBezTo>
                  <a:pt x="603401" y="548174"/>
                  <a:pt x="603401" y="548174"/>
                  <a:pt x="603401" y="548174"/>
                </a:cubicBezTo>
                <a:cubicBezTo>
                  <a:pt x="603401" y="548174"/>
                  <a:pt x="603401" y="548174"/>
                  <a:pt x="603401" y="548174"/>
                </a:cubicBezTo>
                <a:cubicBezTo>
                  <a:pt x="603401" y="548174"/>
                  <a:pt x="603401" y="548174"/>
                  <a:pt x="603401" y="548174"/>
                </a:cubicBezTo>
                <a:close/>
                <a:moveTo>
                  <a:pt x="974025" y="384320"/>
                </a:moveTo>
                <a:lnTo>
                  <a:pt x="974025" y="384320"/>
                </a:lnTo>
                <a:cubicBezTo>
                  <a:pt x="974025" y="384320"/>
                  <a:pt x="974025" y="384320"/>
                  <a:pt x="974025" y="384320"/>
                </a:cubicBezTo>
                <a:cubicBezTo>
                  <a:pt x="974025" y="384320"/>
                  <a:pt x="974025" y="384320"/>
                  <a:pt x="974025" y="384320"/>
                </a:cubicBezTo>
                <a:cubicBezTo>
                  <a:pt x="974025" y="384320"/>
                  <a:pt x="974025" y="384320"/>
                  <a:pt x="974025" y="384320"/>
                </a:cubicBezTo>
                <a:close/>
                <a:moveTo>
                  <a:pt x="880394" y="334903"/>
                </a:moveTo>
                <a:cubicBezTo>
                  <a:pt x="880394" y="334903"/>
                  <a:pt x="879093" y="334903"/>
                  <a:pt x="879093" y="334903"/>
                </a:cubicBezTo>
                <a:cubicBezTo>
                  <a:pt x="879093" y="334903"/>
                  <a:pt x="879093" y="334903"/>
                  <a:pt x="880394" y="334903"/>
                </a:cubicBezTo>
                <a:cubicBezTo>
                  <a:pt x="880394" y="334903"/>
                  <a:pt x="880394" y="334903"/>
                  <a:pt x="880394" y="334903"/>
                </a:cubicBezTo>
                <a:close/>
                <a:moveTo>
                  <a:pt x="552684" y="1402559"/>
                </a:moveTo>
                <a:cubicBezTo>
                  <a:pt x="552684" y="1402559"/>
                  <a:pt x="552684" y="1402559"/>
                  <a:pt x="552684" y="1402559"/>
                </a:cubicBezTo>
                <a:cubicBezTo>
                  <a:pt x="552684" y="1402559"/>
                  <a:pt x="552684" y="1402559"/>
                  <a:pt x="552684" y="1402559"/>
                </a:cubicBezTo>
                <a:cubicBezTo>
                  <a:pt x="552684" y="1402559"/>
                  <a:pt x="552684" y="1403860"/>
                  <a:pt x="552684" y="1405160"/>
                </a:cubicBezTo>
                <a:cubicBezTo>
                  <a:pt x="552684" y="1403860"/>
                  <a:pt x="552684" y="1403860"/>
                  <a:pt x="552684" y="1402559"/>
                </a:cubicBezTo>
                <a:cubicBezTo>
                  <a:pt x="552684" y="1403860"/>
                  <a:pt x="552684" y="1402559"/>
                  <a:pt x="552684" y="1402559"/>
                </a:cubicBezTo>
                <a:close/>
                <a:moveTo>
                  <a:pt x="685329" y="1258211"/>
                </a:moveTo>
                <a:cubicBezTo>
                  <a:pt x="685329" y="1258211"/>
                  <a:pt x="685329" y="1258211"/>
                  <a:pt x="685329" y="1258211"/>
                </a:cubicBezTo>
                <a:cubicBezTo>
                  <a:pt x="685329" y="1258211"/>
                  <a:pt x="685329" y="1258211"/>
                  <a:pt x="685329" y="1258211"/>
                </a:cubicBezTo>
                <a:cubicBezTo>
                  <a:pt x="685329" y="1258211"/>
                  <a:pt x="685329" y="1258211"/>
                  <a:pt x="685329" y="1258211"/>
                </a:cubicBezTo>
                <a:close/>
                <a:moveTo>
                  <a:pt x="780260" y="310195"/>
                </a:moveTo>
                <a:cubicBezTo>
                  <a:pt x="784162" y="310195"/>
                  <a:pt x="778960" y="312796"/>
                  <a:pt x="780260" y="310195"/>
                </a:cubicBezTo>
                <a:cubicBezTo>
                  <a:pt x="780260" y="310195"/>
                  <a:pt x="780260" y="310195"/>
                  <a:pt x="780260" y="310195"/>
                </a:cubicBezTo>
                <a:cubicBezTo>
                  <a:pt x="780260" y="310195"/>
                  <a:pt x="780260" y="310195"/>
                  <a:pt x="780260" y="310195"/>
                </a:cubicBezTo>
                <a:close/>
                <a:moveTo>
                  <a:pt x="1031244" y="671716"/>
                </a:moveTo>
                <a:cubicBezTo>
                  <a:pt x="1033845" y="670415"/>
                  <a:pt x="1036446" y="670415"/>
                  <a:pt x="1037746" y="671716"/>
                </a:cubicBezTo>
                <a:cubicBezTo>
                  <a:pt x="1035145" y="673016"/>
                  <a:pt x="1031244" y="673016"/>
                  <a:pt x="1028643" y="673016"/>
                </a:cubicBezTo>
                <a:cubicBezTo>
                  <a:pt x="1029943" y="673016"/>
                  <a:pt x="1029943" y="673016"/>
                  <a:pt x="1031244" y="671716"/>
                </a:cubicBezTo>
                <a:close/>
                <a:moveTo>
                  <a:pt x="1015639" y="1524800"/>
                </a:moveTo>
                <a:cubicBezTo>
                  <a:pt x="1015639" y="1527401"/>
                  <a:pt x="1016939" y="1530002"/>
                  <a:pt x="1016939" y="1533903"/>
                </a:cubicBezTo>
                <a:cubicBezTo>
                  <a:pt x="1015639" y="1530002"/>
                  <a:pt x="1015639" y="1527401"/>
                  <a:pt x="1015639" y="1524800"/>
                </a:cubicBezTo>
                <a:close/>
                <a:moveTo>
                  <a:pt x="1244515" y="1475384"/>
                </a:moveTo>
                <a:cubicBezTo>
                  <a:pt x="1243215" y="1475384"/>
                  <a:pt x="1243215" y="1474083"/>
                  <a:pt x="1241914" y="1474083"/>
                </a:cubicBezTo>
                <a:cubicBezTo>
                  <a:pt x="1243215" y="1474083"/>
                  <a:pt x="1243215" y="1474083"/>
                  <a:pt x="1244515" y="1474083"/>
                </a:cubicBezTo>
                <a:cubicBezTo>
                  <a:pt x="1245816" y="1474083"/>
                  <a:pt x="1245816" y="1475384"/>
                  <a:pt x="1244515" y="1475384"/>
                </a:cubicBezTo>
                <a:close/>
                <a:moveTo>
                  <a:pt x="1200300" y="1440272"/>
                </a:moveTo>
                <a:cubicBezTo>
                  <a:pt x="1200300" y="1440272"/>
                  <a:pt x="1200300" y="1440272"/>
                  <a:pt x="1200300" y="1440272"/>
                </a:cubicBezTo>
                <a:cubicBezTo>
                  <a:pt x="1200300" y="1440272"/>
                  <a:pt x="1200300" y="1440272"/>
                  <a:pt x="1200300" y="1440272"/>
                </a:cubicBezTo>
                <a:cubicBezTo>
                  <a:pt x="1200300" y="1440272"/>
                  <a:pt x="1200300" y="1440272"/>
                  <a:pt x="1200300" y="1440272"/>
                </a:cubicBezTo>
                <a:close/>
                <a:moveTo>
                  <a:pt x="1100167" y="1351842"/>
                </a:moveTo>
                <a:cubicBezTo>
                  <a:pt x="1100167" y="1351842"/>
                  <a:pt x="1100167" y="1351842"/>
                  <a:pt x="1100167" y="1351842"/>
                </a:cubicBezTo>
                <a:cubicBezTo>
                  <a:pt x="1100167" y="1351842"/>
                  <a:pt x="1100167" y="1351842"/>
                  <a:pt x="1100167" y="1351842"/>
                </a:cubicBezTo>
                <a:cubicBezTo>
                  <a:pt x="1100167" y="1351842"/>
                  <a:pt x="1100167" y="1351842"/>
                  <a:pt x="1100167" y="1351842"/>
                </a:cubicBezTo>
                <a:close/>
                <a:moveTo>
                  <a:pt x="460354" y="974717"/>
                </a:moveTo>
                <a:cubicBezTo>
                  <a:pt x="460354" y="974717"/>
                  <a:pt x="460354" y="974717"/>
                  <a:pt x="460354" y="974717"/>
                </a:cubicBezTo>
                <a:cubicBezTo>
                  <a:pt x="460354" y="974717"/>
                  <a:pt x="460354" y="974717"/>
                  <a:pt x="460354" y="974717"/>
                </a:cubicBezTo>
                <a:cubicBezTo>
                  <a:pt x="460354" y="974717"/>
                  <a:pt x="460354" y="974717"/>
                  <a:pt x="460354" y="974717"/>
                </a:cubicBezTo>
                <a:close/>
                <a:moveTo>
                  <a:pt x="996132" y="1674350"/>
                </a:moveTo>
                <a:cubicBezTo>
                  <a:pt x="994832" y="1674350"/>
                  <a:pt x="994832" y="1674350"/>
                  <a:pt x="996132" y="1674350"/>
                </a:cubicBezTo>
                <a:cubicBezTo>
                  <a:pt x="994832" y="1674350"/>
                  <a:pt x="994832" y="1674350"/>
                  <a:pt x="996132" y="1674350"/>
                </a:cubicBezTo>
                <a:close/>
                <a:moveTo>
                  <a:pt x="778960" y="1657444"/>
                </a:moveTo>
                <a:cubicBezTo>
                  <a:pt x="778960" y="1657444"/>
                  <a:pt x="777659" y="1657444"/>
                  <a:pt x="777659" y="1658745"/>
                </a:cubicBezTo>
                <a:cubicBezTo>
                  <a:pt x="777659" y="1657444"/>
                  <a:pt x="777659" y="1656144"/>
                  <a:pt x="778960" y="1657444"/>
                </a:cubicBezTo>
                <a:cubicBezTo>
                  <a:pt x="778960" y="1656144"/>
                  <a:pt x="778960" y="1657444"/>
                  <a:pt x="778960" y="1657444"/>
                </a:cubicBezTo>
                <a:close/>
                <a:moveTo>
                  <a:pt x="791964" y="1472783"/>
                </a:moveTo>
                <a:cubicBezTo>
                  <a:pt x="791964" y="1472783"/>
                  <a:pt x="791964" y="1471482"/>
                  <a:pt x="791964" y="1472783"/>
                </a:cubicBezTo>
                <a:cubicBezTo>
                  <a:pt x="791964" y="1472783"/>
                  <a:pt x="791964" y="1472783"/>
                  <a:pt x="791964" y="1472783"/>
                </a:cubicBezTo>
                <a:cubicBezTo>
                  <a:pt x="791964" y="1472783"/>
                  <a:pt x="791964" y="1472783"/>
                  <a:pt x="791964" y="1472783"/>
                </a:cubicBezTo>
                <a:close/>
                <a:moveTo>
                  <a:pt x="842681" y="1063146"/>
                </a:moveTo>
                <a:cubicBezTo>
                  <a:pt x="842681" y="1063146"/>
                  <a:pt x="842681" y="1063146"/>
                  <a:pt x="842681" y="1063146"/>
                </a:cubicBezTo>
                <a:lnTo>
                  <a:pt x="842681" y="1063146"/>
                </a:lnTo>
                <a:cubicBezTo>
                  <a:pt x="842681" y="1063146"/>
                  <a:pt x="842681" y="1063146"/>
                  <a:pt x="842681" y="1063146"/>
                </a:cubicBezTo>
                <a:cubicBezTo>
                  <a:pt x="842681" y="1063146"/>
                  <a:pt x="842681" y="1063146"/>
                  <a:pt x="842681" y="1063146"/>
                </a:cubicBezTo>
                <a:close/>
                <a:moveTo>
                  <a:pt x="408336" y="1483186"/>
                </a:moveTo>
                <a:cubicBezTo>
                  <a:pt x="408336" y="1483186"/>
                  <a:pt x="408336" y="1483186"/>
                  <a:pt x="408336" y="1483186"/>
                </a:cubicBezTo>
                <a:cubicBezTo>
                  <a:pt x="409637" y="1484487"/>
                  <a:pt x="409637" y="1484487"/>
                  <a:pt x="408336" y="1483186"/>
                </a:cubicBezTo>
                <a:cubicBezTo>
                  <a:pt x="408336" y="1485787"/>
                  <a:pt x="408336" y="1487087"/>
                  <a:pt x="408336" y="1487087"/>
                </a:cubicBezTo>
                <a:cubicBezTo>
                  <a:pt x="408336" y="1485787"/>
                  <a:pt x="408336" y="1484487"/>
                  <a:pt x="408336" y="1483186"/>
                </a:cubicBezTo>
                <a:cubicBezTo>
                  <a:pt x="408336" y="1483186"/>
                  <a:pt x="408336" y="1483186"/>
                  <a:pt x="408336" y="1483186"/>
                </a:cubicBezTo>
                <a:close/>
                <a:moveTo>
                  <a:pt x="414838" y="1530002"/>
                </a:moveTo>
                <a:cubicBezTo>
                  <a:pt x="414838" y="1528701"/>
                  <a:pt x="414838" y="1528701"/>
                  <a:pt x="414838" y="1527401"/>
                </a:cubicBezTo>
                <a:cubicBezTo>
                  <a:pt x="414838" y="1527401"/>
                  <a:pt x="416139" y="1528701"/>
                  <a:pt x="416139" y="1528701"/>
                </a:cubicBezTo>
                <a:cubicBezTo>
                  <a:pt x="416139" y="1530002"/>
                  <a:pt x="414838" y="1530002"/>
                  <a:pt x="414838" y="1530002"/>
                </a:cubicBezTo>
                <a:close/>
                <a:moveTo>
                  <a:pt x="446049" y="1453276"/>
                </a:moveTo>
                <a:cubicBezTo>
                  <a:pt x="446049" y="1454577"/>
                  <a:pt x="446049" y="1455877"/>
                  <a:pt x="446049" y="1455877"/>
                </a:cubicBezTo>
                <a:cubicBezTo>
                  <a:pt x="446049" y="1455877"/>
                  <a:pt x="446049" y="1455877"/>
                  <a:pt x="444748" y="1454577"/>
                </a:cubicBezTo>
                <a:cubicBezTo>
                  <a:pt x="446049" y="1454577"/>
                  <a:pt x="446049" y="1453276"/>
                  <a:pt x="446049" y="1453276"/>
                </a:cubicBezTo>
                <a:close/>
                <a:moveTo>
                  <a:pt x="642414" y="1738071"/>
                </a:moveTo>
                <a:cubicBezTo>
                  <a:pt x="642414" y="1739372"/>
                  <a:pt x="642414" y="1739372"/>
                  <a:pt x="642414" y="1738071"/>
                </a:cubicBezTo>
                <a:cubicBezTo>
                  <a:pt x="642414" y="1739372"/>
                  <a:pt x="642414" y="1739372"/>
                  <a:pt x="642414" y="1738071"/>
                </a:cubicBezTo>
                <a:cubicBezTo>
                  <a:pt x="642414" y="1739372"/>
                  <a:pt x="642414" y="1739372"/>
                  <a:pt x="642414" y="1738071"/>
                </a:cubicBezTo>
                <a:close/>
                <a:moveTo>
                  <a:pt x="1213305" y="1353143"/>
                </a:moveTo>
                <a:cubicBezTo>
                  <a:pt x="1213305" y="1353143"/>
                  <a:pt x="1213305" y="1351842"/>
                  <a:pt x="1213305" y="1353143"/>
                </a:cubicBezTo>
                <a:cubicBezTo>
                  <a:pt x="1213305" y="1351842"/>
                  <a:pt x="1213305" y="1351842"/>
                  <a:pt x="1213305" y="1353143"/>
                </a:cubicBezTo>
                <a:cubicBezTo>
                  <a:pt x="1213305" y="1351842"/>
                  <a:pt x="1213305" y="1351842"/>
                  <a:pt x="1213305" y="1353143"/>
                </a:cubicBezTo>
                <a:cubicBezTo>
                  <a:pt x="1213305" y="1351842"/>
                  <a:pt x="1213305" y="1351842"/>
                  <a:pt x="1213305" y="1353143"/>
                </a:cubicBezTo>
                <a:cubicBezTo>
                  <a:pt x="1213305" y="1351842"/>
                  <a:pt x="1213305" y="1351842"/>
                  <a:pt x="1213305" y="1353143"/>
                </a:cubicBezTo>
                <a:lnTo>
                  <a:pt x="1213305" y="1353143"/>
                </a:lnTo>
                <a:cubicBezTo>
                  <a:pt x="1213305" y="1351842"/>
                  <a:pt x="1213305" y="1351842"/>
                  <a:pt x="1213305" y="1353143"/>
                </a:cubicBezTo>
                <a:cubicBezTo>
                  <a:pt x="1213305" y="1353143"/>
                  <a:pt x="1213305" y="1353143"/>
                  <a:pt x="1213305" y="1353143"/>
                </a:cubicBezTo>
                <a:close/>
                <a:moveTo>
                  <a:pt x="836179" y="1094356"/>
                </a:moveTo>
                <a:cubicBezTo>
                  <a:pt x="836179" y="1094356"/>
                  <a:pt x="836179" y="1094356"/>
                  <a:pt x="836179" y="1094356"/>
                </a:cubicBezTo>
                <a:lnTo>
                  <a:pt x="836179" y="1094356"/>
                </a:lnTo>
                <a:cubicBezTo>
                  <a:pt x="836179" y="1094356"/>
                  <a:pt x="836179" y="1094356"/>
                  <a:pt x="836179" y="1094356"/>
                </a:cubicBezTo>
                <a:cubicBezTo>
                  <a:pt x="836179" y="1094356"/>
                  <a:pt x="836179" y="1094356"/>
                  <a:pt x="836179" y="1094356"/>
                </a:cubicBezTo>
                <a:cubicBezTo>
                  <a:pt x="836179" y="1094356"/>
                  <a:pt x="836179" y="1094356"/>
                  <a:pt x="836179" y="1094356"/>
                </a:cubicBezTo>
                <a:close/>
                <a:moveTo>
                  <a:pt x="319907" y="1528701"/>
                </a:moveTo>
                <a:lnTo>
                  <a:pt x="319907" y="1528701"/>
                </a:lnTo>
                <a:cubicBezTo>
                  <a:pt x="322508" y="1530002"/>
                  <a:pt x="323808" y="1532603"/>
                  <a:pt x="325108" y="1535203"/>
                </a:cubicBezTo>
                <a:cubicBezTo>
                  <a:pt x="323808" y="1533903"/>
                  <a:pt x="322508" y="1532603"/>
                  <a:pt x="319907" y="1531302"/>
                </a:cubicBezTo>
                <a:cubicBezTo>
                  <a:pt x="319907" y="1530002"/>
                  <a:pt x="319907" y="1528701"/>
                  <a:pt x="319907" y="1528701"/>
                </a:cubicBezTo>
                <a:close/>
                <a:moveTo>
                  <a:pt x="499367" y="1464980"/>
                </a:moveTo>
                <a:cubicBezTo>
                  <a:pt x="499367" y="1464980"/>
                  <a:pt x="499367" y="1464980"/>
                  <a:pt x="499367" y="1464980"/>
                </a:cubicBezTo>
                <a:cubicBezTo>
                  <a:pt x="499367" y="1463680"/>
                  <a:pt x="499367" y="1464980"/>
                  <a:pt x="499367" y="1464980"/>
                </a:cubicBezTo>
                <a:cubicBezTo>
                  <a:pt x="499367" y="1464980"/>
                  <a:pt x="499367" y="1464980"/>
                  <a:pt x="499367" y="1464980"/>
                </a:cubicBezTo>
                <a:close/>
                <a:moveTo>
                  <a:pt x="980527" y="1325834"/>
                </a:moveTo>
                <a:cubicBezTo>
                  <a:pt x="980527" y="1327134"/>
                  <a:pt x="980527" y="1327134"/>
                  <a:pt x="980527" y="1325834"/>
                </a:cubicBezTo>
                <a:cubicBezTo>
                  <a:pt x="980527" y="1327134"/>
                  <a:pt x="979227" y="1327134"/>
                  <a:pt x="980527" y="1325834"/>
                </a:cubicBezTo>
                <a:cubicBezTo>
                  <a:pt x="979227" y="1327134"/>
                  <a:pt x="980527" y="1327134"/>
                  <a:pt x="980527" y="1325834"/>
                </a:cubicBezTo>
                <a:close/>
                <a:moveTo>
                  <a:pt x="703535" y="271182"/>
                </a:moveTo>
                <a:cubicBezTo>
                  <a:pt x="703535" y="271182"/>
                  <a:pt x="703535" y="271182"/>
                  <a:pt x="703535" y="271182"/>
                </a:cubicBezTo>
                <a:cubicBezTo>
                  <a:pt x="703535" y="272482"/>
                  <a:pt x="703535" y="272482"/>
                  <a:pt x="703535" y="271182"/>
                </a:cubicBezTo>
                <a:cubicBezTo>
                  <a:pt x="703535" y="272482"/>
                  <a:pt x="703535" y="272482"/>
                  <a:pt x="703535" y="271182"/>
                </a:cubicBezTo>
                <a:cubicBezTo>
                  <a:pt x="703535" y="272482"/>
                  <a:pt x="703535" y="271182"/>
                  <a:pt x="703535" y="271182"/>
                </a:cubicBezTo>
                <a:cubicBezTo>
                  <a:pt x="703535" y="271182"/>
                  <a:pt x="703535" y="271182"/>
                  <a:pt x="703535" y="271182"/>
                </a:cubicBezTo>
                <a:close/>
                <a:moveTo>
                  <a:pt x="119640" y="1433770"/>
                </a:moveTo>
                <a:cubicBezTo>
                  <a:pt x="119640" y="1433770"/>
                  <a:pt x="119640" y="1433770"/>
                  <a:pt x="119640" y="1433770"/>
                </a:cubicBezTo>
                <a:cubicBezTo>
                  <a:pt x="119640" y="1433770"/>
                  <a:pt x="119640" y="1433770"/>
                  <a:pt x="119640" y="1433770"/>
                </a:cubicBezTo>
                <a:cubicBezTo>
                  <a:pt x="119640" y="1433770"/>
                  <a:pt x="119640" y="1433770"/>
                  <a:pt x="119640" y="1433770"/>
                </a:cubicBezTo>
                <a:close/>
                <a:moveTo>
                  <a:pt x="326409" y="1556010"/>
                </a:moveTo>
                <a:cubicBezTo>
                  <a:pt x="326409" y="1553410"/>
                  <a:pt x="327709" y="1552109"/>
                  <a:pt x="327709" y="1549508"/>
                </a:cubicBezTo>
                <a:cubicBezTo>
                  <a:pt x="327709" y="1550809"/>
                  <a:pt x="327709" y="1552109"/>
                  <a:pt x="329010" y="1554710"/>
                </a:cubicBezTo>
                <a:cubicBezTo>
                  <a:pt x="327709" y="1556010"/>
                  <a:pt x="326409" y="1556010"/>
                  <a:pt x="326409" y="1556010"/>
                </a:cubicBezTo>
                <a:close/>
                <a:moveTo>
                  <a:pt x="767256" y="1981252"/>
                </a:moveTo>
                <a:cubicBezTo>
                  <a:pt x="767256" y="1981252"/>
                  <a:pt x="767256" y="1981252"/>
                  <a:pt x="767256" y="1981252"/>
                </a:cubicBezTo>
                <a:cubicBezTo>
                  <a:pt x="765955" y="1981252"/>
                  <a:pt x="765955" y="1981252"/>
                  <a:pt x="767256" y="1981252"/>
                </a:cubicBezTo>
                <a:cubicBezTo>
                  <a:pt x="765955" y="1981252"/>
                  <a:pt x="765955" y="1981252"/>
                  <a:pt x="767256" y="1981252"/>
                </a:cubicBezTo>
                <a:cubicBezTo>
                  <a:pt x="765955" y="1981252"/>
                  <a:pt x="765955" y="1981252"/>
                  <a:pt x="767256" y="1981252"/>
                </a:cubicBezTo>
                <a:close/>
                <a:moveTo>
                  <a:pt x="396632" y="1132069"/>
                </a:moveTo>
                <a:cubicBezTo>
                  <a:pt x="396632" y="1132069"/>
                  <a:pt x="396632" y="1130769"/>
                  <a:pt x="396632" y="1130769"/>
                </a:cubicBezTo>
                <a:cubicBezTo>
                  <a:pt x="396632" y="1130769"/>
                  <a:pt x="397933" y="1130769"/>
                  <a:pt x="397933" y="1130769"/>
                </a:cubicBezTo>
                <a:cubicBezTo>
                  <a:pt x="396632" y="1132069"/>
                  <a:pt x="396632" y="1132069"/>
                  <a:pt x="396632" y="1132069"/>
                </a:cubicBezTo>
                <a:close/>
                <a:moveTo>
                  <a:pt x="395332" y="1345340"/>
                </a:moveTo>
                <a:cubicBezTo>
                  <a:pt x="395332" y="1345340"/>
                  <a:pt x="395332" y="1345340"/>
                  <a:pt x="395332" y="1345340"/>
                </a:cubicBezTo>
                <a:cubicBezTo>
                  <a:pt x="395332" y="1346641"/>
                  <a:pt x="395332" y="1346641"/>
                  <a:pt x="395332" y="1345340"/>
                </a:cubicBezTo>
                <a:cubicBezTo>
                  <a:pt x="395332" y="1346641"/>
                  <a:pt x="395332" y="1346641"/>
                  <a:pt x="395332" y="1345340"/>
                </a:cubicBezTo>
                <a:cubicBezTo>
                  <a:pt x="395332" y="1346641"/>
                  <a:pt x="395332" y="1345340"/>
                  <a:pt x="395332" y="1345340"/>
                </a:cubicBezTo>
                <a:cubicBezTo>
                  <a:pt x="395332" y="1345340"/>
                  <a:pt x="395332" y="1345340"/>
                  <a:pt x="395332" y="1345340"/>
                </a:cubicBezTo>
                <a:close/>
                <a:moveTo>
                  <a:pt x="131344" y="1189288"/>
                </a:moveTo>
                <a:cubicBezTo>
                  <a:pt x="131344" y="1189288"/>
                  <a:pt x="131344" y="1190589"/>
                  <a:pt x="130043" y="1190589"/>
                </a:cubicBezTo>
                <a:cubicBezTo>
                  <a:pt x="130043" y="1190589"/>
                  <a:pt x="130043" y="1189288"/>
                  <a:pt x="128743" y="1189288"/>
                </a:cubicBezTo>
                <a:cubicBezTo>
                  <a:pt x="131344" y="1189288"/>
                  <a:pt x="131344" y="1189288"/>
                  <a:pt x="131344" y="1189288"/>
                </a:cubicBezTo>
                <a:close/>
                <a:moveTo>
                  <a:pt x="169056" y="1631436"/>
                </a:moveTo>
                <a:cubicBezTo>
                  <a:pt x="169056" y="1630135"/>
                  <a:pt x="169056" y="1630135"/>
                  <a:pt x="169056" y="1628835"/>
                </a:cubicBezTo>
                <a:cubicBezTo>
                  <a:pt x="170357" y="1630135"/>
                  <a:pt x="170357" y="1630135"/>
                  <a:pt x="171657" y="1630135"/>
                </a:cubicBezTo>
                <a:cubicBezTo>
                  <a:pt x="170357" y="1630135"/>
                  <a:pt x="170357" y="1630135"/>
                  <a:pt x="169056" y="1631436"/>
                </a:cubicBezTo>
                <a:close/>
                <a:moveTo>
                  <a:pt x="514972" y="1835604"/>
                </a:moveTo>
                <a:cubicBezTo>
                  <a:pt x="514972" y="1835604"/>
                  <a:pt x="514972" y="1835604"/>
                  <a:pt x="514972" y="1835604"/>
                </a:cubicBezTo>
                <a:cubicBezTo>
                  <a:pt x="514972" y="1835604"/>
                  <a:pt x="514972" y="1835604"/>
                  <a:pt x="514972" y="1835604"/>
                </a:cubicBezTo>
                <a:cubicBezTo>
                  <a:pt x="514972" y="1835604"/>
                  <a:pt x="514972" y="1835604"/>
                  <a:pt x="514972" y="1835604"/>
                </a:cubicBezTo>
                <a:close/>
                <a:moveTo>
                  <a:pt x="603401" y="1892823"/>
                </a:moveTo>
                <a:cubicBezTo>
                  <a:pt x="603401" y="1892823"/>
                  <a:pt x="603401" y="1894123"/>
                  <a:pt x="603401" y="1894123"/>
                </a:cubicBezTo>
                <a:cubicBezTo>
                  <a:pt x="603401" y="1894123"/>
                  <a:pt x="603401" y="1894123"/>
                  <a:pt x="602101" y="1894123"/>
                </a:cubicBezTo>
                <a:cubicBezTo>
                  <a:pt x="602101" y="1894123"/>
                  <a:pt x="603401" y="1892823"/>
                  <a:pt x="603401" y="1892823"/>
                </a:cubicBezTo>
                <a:cubicBezTo>
                  <a:pt x="603401" y="1892823"/>
                  <a:pt x="603401" y="1892823"/>
                  <a:pt x="603401" y="1892823"/>
                </a:cubicBezTo>
                <a:cubicBezTo>
                  <a:pt x="603401" y="1892823"/>
                  <a:pt x="603401" y="1892823"/>
                  <a:pt x="603401" y="1892823"/>
                </a:cubicBezTo>
                <a:close/>
                <a:moveTo>
                  <a:pt x="1256219" y="410328"/>
                </a:moveTo>
                <a:lnTo>
                  <a:pt x="1256219" y="410328"/>
                </a:lnTo>
                <a:cubicBezTo>
                  <a:pt x="1256219" y="410328"/>
                  <a:pt x="1256219" y="410328"/>
                  <a:pt x="1256219" y="410328"/>
                </a:cubicBezTo>
                <a:cubicBezTo>
                  <a:pt x="1256219" y="411629"/>
                  <a:pt x="1254919" y="411629"/>
                  <a:pt x="1254919" y="411629"/>
                </a:cubicBezTo>
                <a:cubicBezTo>
                  <a:pt x="1256219" y="410328"/>
                  <a:pt x="1256219" y="410328"/>
                  <a:pt x="1256219" y="410328"/>
                </a:cubicBezTo>
                <a:close/>
                <a:moveTo>
                  <a:pt x="338113" y="1571616"/>
                </a:moveTo>
                <a:cubicBezTo>
                  <a:pt x="338113" y="1571616"/>
                  <a:pt x="338113" y="1571616"/>
                  <a:pt x="338113" y="1571616"/>
                </a:cubicBezTo>
                <a:cubicBezTo>
                  <a:pt x="338113" y="1571616"/>
                  <a:pt x="338113" y="1571616"/>
                  <a:pt x="338113" y="1571616"/>
                </a:cubicBezTo>
                <a:cubicBezTo>
                  <a:pt x="338113" y="1571616"/>
                  <a:pt x="338113" y="1571616"/>
                  <a:pt x="338113" y="1571616"/>
                </a:cubicBezTo>
                <a:close/>
                <a:moveTo>
                  <a:pt x="1225009" y="1766681"/>
                </a:moveTo>
                <a:cubicBezTo>
                  <a:pt x="1225009" y="1766681"/>
                  <a:pt x="1225009" y="1767981"/>
                  <a:pt x="1225009" y="1766681"/>
                </a:cubicBezTo>
                <a:cubicBezTo>
                  <a:pt x="1225009" y="1767981"/>
                  <a:pt x="1225009" y="1766681"/>
                  <a:pt x="1225009" y="1766681"/>
                </a:cubicBezTo>
                <a:cubicBezTo>
                  <a:pt x="1225009" y="1766681"/>
                  <a:pt x="1225009" y="1766681"/>
                  <a:pt x="1225009" y="1766681"/>
                </a:cubicBezTo>
                <a:close/>
              </a:path>
            </a:pathLst>
          </a:custGeom>
          <a:gradFill>
            <a:gsLst>
              <a:gs pos="100000">
                <a:schemeClr val="accent1">
                  <a:alpha val="65000"/>
                </a:schemeClr>
              </a:gs>
              <a:gs pos="0">
                <a:schemeClr val="accent1">
                  <a:alpha val="18000"/>
                </a:schemeClr>
              </a:gs>
            </a:gsLst>
            <a:lin ang="5400000" scaled="0"/>
          </a:gradFill>
          <a:ln w="12989" cap="flat">
            <a:noFill/>
            <a:prstDash val="solid"/>
            <a:miter/>
          </a:ln>
        </p:spPr>
        <p:txBody>
          <a:bodyPr rtlCol="0" anchor="ctr">
            <a:noAutofit/>
          </a:bodyPr>
          <a:lstStyle/>
          <a:p>
            <a:endParaRPr lang="zh-CN" altLang="en-US" dirty="0"/>
          </a:p>
        </p:txBody>
      </p:sp>
      <p:sp>
        <p:nvSpPr>
          <p:cNvPr id="65" name="图形 63">
            <a:extLst>
              <a:ext uri="{FF2B5EF4-FFF2-40B4-BE49-F238E27FC236}">
                <a16:creationId xmlns:a16="http://schemas.microsoft.com/office/drawing/2014/main" id="{5E134F1F-3880-4611-B800-26088AF474E7}"/>
              </a:ext>
            </a:extLst>
          </p:cNvPr>
          <p:cNvSpPr/>
          <p:nvPr/>
        </p:nvSpPr>
        <p:spPr>
          <a:xfrm>
            <a:off x="4207152" y="2184873"/>
            <a:ext cx="1295035" cy="2087562"/>
          </a:xfrm>
          <a:custGeom>
            <a:avLst/>
            <a:gdLst>
              <a:gd name="connsiteX0" fmla="*/ 969038 w 972462"/>
              <a:gd name="connsiteY0" fmla="*/ 1175385 h 1567582"/>
              <a:gd name="connsiteX1" fmla="*/ 969038 w 972462"/>
              <a:gd name="connsiteY1" fmla="*/ 1175385 h 1567582"/>
              <a:gd name="connsiteX2" fmla="*/ 969038 w 972462"/>
              <a:gd name="connsiteY2" fmla="*/ 1175385 h 1567582"/>
              <a:gd name="connsiteX3" fmla="*/ 964275 w 972462"/>
              <a:gd name="connsiteY3" fmla="*/ 1113473 h 1567582"/>
              <a:gd name="connsiteX4" fmla="*/ 964275 w 972462"/>
              <a:gd name="connsiteY4" fmla="*/ 1113473 h 1567582"/>
              <a:gd name="connsiteX5" fmla="*/ 964275 w 972462"/>
              <a:gd name="connsiteY5" fmla="*/ 1113473 h 1567582"/>
              <a:gd name="connsiteX6" fmla="*/ 959513 w 972462"/>
              <a:gd name="connsiteY6" fmla="*/ 1110615 h 1567582"/>
              <a:gd name="connsiteX7" fmla="*/ 899505 w 972462"/>
              <a:gd name="connsiteY7" fmla="*/ 1011555 h 1567582"/>
              <a:gd name="connsiteX8" fmla="*/ 876645 w 972462"/>
              <a:gd name="connsiteY8" fmla="*/ 988695 h 1567582"/>
              <a:gd name="connsiteX9" fmla="*/ 840450 w 972462"/>
              <a:gd name="connsiteY9" fmla="*/ 952500 h 1567582"/>
              <a:gd name="connsiteX10" fmla="*/ 755678 w 972462"/>
              <a:gd name="connsiteY10" fmla="*/ 909638 h 1567582"/>
              <a:gd name="connsiteX11" fmla="*/ 749010 w 972462"/>
              <a:gd name="connsiteY11" fmla="*/ 904875 h 1567582"/>
              <a:gd name="connsiteX12" fmla="*/ 749010 w 972462"/>
              <a:gd name="connsiteY12" fmla="*/ 904875 h 1567582"/>
              <a:gd name="connsiteX13" fmla="*/ 749010 w 972462"/>
              <a:gd name="connsiteY13" fmla="*/ 904875 h 1567582"/>
              <a:gd name="connsiteX14" fmla="*/ 703290 w 972462"/>
              <a:gd name="connsiteY14" fmla="*/ 873443 h 1567582"/>
              <a:gd name="connsiteX15" fmla="*/ 686145 w 972462"/>
              <a:gd name="connsiteY15" fmla="*/ 859155 h 1567582"/>
              <a:gd name="connsiteX16" fmla="*/ 686145 w 972462"/>
              <a:gd name="connsiteY16" fmla="*/ 859155 h 1567582"/>
              <a:gd name="connsiteX17" fmla="*/ 675668 w 972462"/>
              <a:gd name="connsiteY17" fmla="*/ 830580 h 1567582"/>
              <a:gd name="connsiteX18" fmla="*/ 675668 w 972462"/>
              <a:gd name="connsiteY18" fmla="*/ 830580 h 1567582"/>
              <a:gd name="connsiteX19" fmla="*/ 666143 w 972462"/>
              <a:gd name="connsiteY19" fmla="*/ 731520 h 1567582"/>
              <a:gd name="connsiteX20" fmla="*/ 667095 w 972462"/>
              <a:gd name="connsiteY20" fmla="*/ 728663 h 1567582"/>
              <a:gd name="connsiteX21" fmla="*/ 675668 w 972462"/>
              <a:gd name="connsiteY21" fmla="*/ 708660 h 1567582"/>
              <a:gd name="connsiteX22" fmla="*/ 675668 w 972462"/>
              <a:gd name="connsiteY22" fmla="*/ 708660 h 1567582"/>
              <a:gd name="connsiteX23" fmla="*/ 698528 w 972462"/>
              <a:gd name="connsiteY23" fmla="*/ 647700 h 1567582"/>
              <a:gd name="connsiteX24" fmla="*/ 698528 w 972462"/>
              <a:gd name="connsiteY24" fmla="*/ 647700 h 1567582"/>
              <a:gd name="connsiteX25" fmla="*/ 708053 w 972462"/>
              <a:gd name="connsiteY25" fmla="*/ 621030 h 1567582"/>
              <a:gd name="connsiteX26" fmla="*/ 725198 w 972462"/>
              <a:gd name="connsiteY26" fmla="*/ 615315 h 1567582"/>
              <a:gd name="connsiteX27" fmla="*/ 725198 w 972462"/>
              <a:gd name="connsiteY27" fmla="*/ 615315 h 1567582"/>
              <a:gd name="connsiteX28" fmla="*/ 725198 w 972462"/>
              <a:gd name="connsiteY28" fmla="*/ 615315 h 1567582"/>
              <a:gd name="connsiteX29" fmla="*/ 734723 w 972462"/>
              <a:gd name="connsiteY29" fmla="*/ 621030 h 1567582"/>
              <a:gd name="connsiteX30" fmla="*/ 739485 w 972462"/>
              <a:gd name="connsiteY30" fmla="*/ 624840 h 1567582"/>
              <a:gd name="connsiteX31" fmla="*/ 753773 w 972462"/>
              <a:gd name="connsiteY31" fmla="*/ 625793 h 1567582"/>
              <a:gd name="connsiteX32" fmla="*/ 763298 w 972462"/>
              <a:gd name="connsiteY32" fmla="*/ 616268 h 1567582"/>
              <a:gd name="connsiteX33" fmla="*/ 777585 w 972462"/>
              <a:gd name="connsiteY33" fmla="*/ 589598 h 1567582"/>
              <a:gd name="connsiteX34" fmla="*/ 777585 w 972462"/>
              <a:gd name="connsiteY34" fmla="*/ 589598 h 1567582"/>
              <a:gd name="connsiteX35" fmla="*/ 787110 w 972462"/>
              <a:gd name="connsiteY35" fmla="*/ 578168 h 1567582"/>
              <a:gd name="connsiteX36" fmla="*/ 787110 w 972462"/>
              <a:gd name="connsiteY36" fmla="*/ 578168 h 1567582"/>
              <a:gd name="connsiteX37" fmla="*/ 794730 w 972462"/>
              <a:gd name="connsiteY37" fmla="*/ 570548 h 1567582"/>
              <a:gd name="connsiteX38" fmla="*/ 805208 w 972462"/>
              <a:gd name="connsiteY38" fmla="*/ 553403 h 1567582"/>
              <a:gd name="connsiteX39" fmla="*/ 803303 w 972462"/>
              <a:gd name="connsiteY39" fmla="*/ 553403 h 1567582"/>
              <a:gd name="connsiteX40" fmla="*/ 803303 w 972462"/>
              <a:gd name="connsiteY40" fmla="*/ 552450 h 1567582"/>
              <a:gd name="connsiteX41" fmla="*/ 805208 w 972462"/>
              <a:gd name="connsiteY41" fmla="*/ 554355 h 1567582"/>
              <a:gd name="connsiteX42" fmla="*/ 813780 w 972462"/>
              <a:gd name="connsiteY42" fmla="*/ 522923 h 1567582"/>
              <a:gd name="connsiteX43" fmla="*/ 813780 w 972462"/>
              <a:gd name="connsiteY43" fmla="*/ 522923 h 1567582"/>
              <a:gd name="connsiteX44" fmla="*/ 822353 w 972462"/>
              <a:gd name="connsiteY44" fmla="*/ 507683 h 1567582"/>
              <a:gd name="connsiteX45" fmla="*/ 823305 w 972462"/>
              <a:gd name="connsiteY45" fmla="*/ 503873 h 1567582"/>
              <a:gd name="connsiteX46" fmla="*/ 823305 w 972462"/>
              <a:gd name="connsiteY46" fmla="*/ 503873 h 1567582"/>
              <a:gd name="connsiteX47" fmla="*/ 823305 w 972462"/>
              <a:gd name="connsiteY47" fmla="*/ 503873 h 1567582"/>
              <a:gd name="connsiteX48" fmla="*/ 813780 w 972462"/>
              <a:gd name="connsiteY48" fmla="*/ 407670 h 1567582"/>
              <a:gd name="connsiteX49" fmla="*/ 812828 w 972462"/>
              <a:gd name="connsiteY49" fmla="*/ 380048 h 1567582"/>
              <a:gd name="connsiteX50" fmla="*/ 812828 w 972462"/>
              <a:gd name="connsiteY50" fmla="*/ 352425 h 1567582"/>
              <a:gd name="connsiteX51" fmla="*/ 812828 w 972462"/>
              <a:gd name="connsiteY51" fmla="*/ 352425 h 1567582"/>
              <a:gd name="connsiteX52" fmla="*/ 812828 w 972462"/>
              <a:gd name="connsiteY52" fmla="*/ 352425 h 1567582"/>
              <a:gd name="connsiteX53" fmla="*/ 812828 w 972462"/>
              <a:gd name="connsiteY53" fmla="*/ 306705 h 1567582"/>
              <a:gd name="connsiteX54" fmla="*/ 809018 w 972462"/>
              <a:gd name="connsiteY54" fmla="*/ 268605 h 1567582"/>
              <a:gd name="connsiteX55" fmla="*/ 809018 w 972462"/>
              <a:gd name="connsiteY55" fmla="*/ 268605 h 1567582"/>
              <a:gd name="connsiteX56" fmla="*/ 805208 w 972462"/>
              <a:gd name="connsiteY56" fmla="*/ 264795 h 1567582"/>
              <a:gd name="connsiteX57" fmla="*/ 796635 w 972462"/>
              <a:gd name="connsiteY57" fmla="*/ 228600 h 1567582"/>
              <a:gd name="connsiteX58" fmla="*/ 794730 w 972462"/>
              <a:gd name="connsiteY58" fmla="*/ 224790 h 1567582"/>
              <a:gd name="connsiteX59" fmla="*/ 794730 w 972462"/>
              <a:gd name="connsiteY59" fmla="*/ 224790 h 1567582"/>
              <a:gd name="connsiteX60" fmla="*/ 794730 w 972462"/>
              <a:gd name="connsiteY60" fmla="*/ 224790 h 1567582"/>
              <a:gd name="connsiteX61" fmla="*/ 729008 w 972462"/>
              <a:gd name="connsiteY61" fmla="*/ 123825 h 1567582"/>
              <a:gd name="connsiteX62" fmla="*/ 712815 w 972462"/>
              <a:gd name="connsiteY62" fmla="*/ 112395 h 1567582"/>
              <a:gd name="connsiteX63" fmla="*/ 712815 w 972462"/>
              <a:gd name="connsiteY63" fmla="*/ 112395 h 1567582"/>
              <a:gd name="connsiteX64" fmla="*/ 694718 w 972462"/>
              <a:gd name="connsiteY64" fmla="*/ 96203 h 1567582"/>
              <a:gd name="connsiteX65" fmla="*/ 685193 w 972462"/>
              <a:gd name="connsiteY65" fmla="*/ 86678 h 1567582"/>
              <a:gd name="connsiteX66" fmla="*/ 676620 w 972462"/>
              <a:gd name="connsiteY66" fmla="*/ 77153 h 1567582"/>
              <a:gd name="connsiteX67" fmla="*/ 670905 w 972462"/>
              <a:gd name="connsiteY67" fmla="*/ 68580 h 1567582"/>
              <a:gd name="connsiteX68" fmla="*/ 570893 w 972462"/>
              <a:gd name="connsiteY68" fmla="*/ 9525 h 1567582"/>
              <a:gd name="connsiteX69" fmla="*/ 562320 w 972462"/>
              <a:gd name="connsiteY69" fmla="*/ 8573 h 1567582"/>
              <a:gd name="connsiteX70" fmla="*/ 557558 w 972462"/>
              <a:gd name="connsiteY70" fmla="*/ 3810 h 1567582"/>
              <a:gd name="connsiteX71" fmla="*/ 557558 w 972462"/>
              <a:gd name="connsiteY71" fmla="*/ 0 h 1567582"/>
              <a:gd name="connsiteX72" fmla="*/ 529935 w 972462"/>
              <a:gd name="connsiteY72" fmla="*/ 0 h 1567582"/>
              <a:gd name="connsiteX73" fmla="*/ 529935 w 972462"/>
              <a:gd name="connsiteY73" fmla="*/ 3810 h 1567582"/>
              <a:gd name="connsiteX74" fmla="*/ 514695 w 972462"/>
              <a:gd name="connsiteY74" fmla="*/ 7620 h 1567582"/>
              <a:gd name="connsiteX75" fmla="*/ 510885 w 972462"/>
              <a:gd name="connsiteY75" fmla="*/ 8573 h 1567582"/>
              <a:gd name="connsiteX76" fmla="*/ 510885 w 972462"/>
              <a:gd name="connsiteY76" fmla="*/ 8573 h 1567582"/>
              <a:gd name="connsiteX77" fmla="*/ 479453 w 972462"/>
              <a:gd name="connsiteY77" fmla="*/ 18098 h 1567582"/>
              <a:gd name="connsiteX78" fmla="*/ 479453 w 972462"/>
              <a:gd name="connsiteY78" fmla="*/ 18098 h 1567582"/>
              <a:gd name="connsiteX79" fmla="*/ 479453 w 972462"/>
              <a:gd name="connsiteY79" fmla="*/ 18098 h 1567582"/>
              <a:gd name="connsiteX80" fmla="*/ 449925 w 972462"/>
              <a:gd name="connsiteY80" fmla="*/ 26670 h 1567582"/>
              <a:gd name="connsiteX81" fmla="*/ 449925 w 972462"/>
              <a:gd name="connsiteY81" fmla="*/ 26670 h 1567582"/>
              <a:gd name="connsiteX82" fmla="*/ 424208 w 972462"/>
              <a:gd name="connsiteY82" fmla="*/ 37148 h 1567582"/>
              <a:gd name="connsiteX83" fmla="*/ 424208 w 972462"/>
              <a:gd name="connsiteY83" fmla="*/ 37148 h 1567582"/>
              <a:gd name="connsiteX84" fmla="*/ 406110 w 972462"/>
              <a:gd name="connsiteY84" fmla="*/ 50483 h 1567582"/>
              <a:gd name="connsiteX85" fmla="*/ 378488 w 972462"/>
              <a:gd name="connsiteY85" fmla="*/ 73343 h 1567582"/>
              <a:gd name="connsiteX86" fmla="*/ 378488 w 972462"/>
              <a:gd name="connsiteY86" fmla="*/ 73343 h 1567582"/>
              <a:gd name="connsiteX87" fmla="*/ 378488 w 972462"/>
              <a:gd name="connsiteY87" fmla="*/ 73343 h 1567582"/>
              <a:gd name="connsiteX88" fmla="*/ 299430 w 972462"/>
              <a:gd name="connsiteY88" fmla="*/ 167640 h 1567582"/>
              <a:gd name="connsiteX89" fmla="*/ 299430 w 972462"/>
              <a:gd name="connsiteY89" fmla="*/ 167640 h 1567582"/>
              <a:gd name="connsiteX90" fmla="*/ 295620 w 972462"/>
              <a:gd name="connsiteY90" fmla="*/ 173355 h 1567582"/>
              <a:gd name="connsiteX91" fmla="*/ 286095 w 972462"/>
              <a:gd name="connsiteY91" fmla="*/ 191453 h 1567582"/>
              <a:gd name="connsiteX92" fmla="*/ 267998 w 972462"/>
              <a:gd name="connsiteY92" fmla="*/ 214313 h 1567582"/>
              <a:gd name="connsiteX93" fmla="*/ 254663 w 972462"/>
              <a:gd name="connsiteY93" fmla="*/ 256223 h 1567582"/>
              <a:gd name="connsiteX94" fmla="*/ 249900 w 972462"/>
              <a:gd name="connsiteY94" fmla="*/ 326708 h 1567582"/>
              <a:gd name="connsiteX95" fmla="*/ 249900 w 972462"/>
              <a:gd name="connsiteY95" fmla="*/ 326708 h 1567582"/>
              <a:gd name="connsiteX96" fmla="*/ 251805 w 972462"/>
              <a:gd name="connsiteY96" fmla="*/ 343853 h 1567582"/>
              <a:gd name="connsiteX97" fmla="*/ 253710 w 972462"/>
              <a:gd name="connsiteY97" fmla="*/ 349568 h 1567582"/>
              <a:gd name="connsiteX98" fmla="*/ 250853 w 972462"/>
              <a:gd name="connsiteY98" fmla="*/ 376238 h 1567582"/>
              <a:gd name="connsiteX99" fmla="*/ 250853 w 972462"/>
              <a:gd name="connsiteY99" fmla="*/ 376238 h 1567582"/>
              <a:gd name="connsiteX100" fmla="*/ 250853 w 972462"/>
              <a:gd name="connsiteY100" fmla="*/ 376238 h 1567582"/>
              <a:gd name="connsiteX101" fmla="*/ 241328 w 972462"/>
              <a:gd name="connsiteY101" fmla="*/ 407670 h 1567582"/>
              <a:gd name="connsiteX102" fmla="*/ 241328 w 972462"/>
              <a:gd name="connsiteY102" fmla="*/ 407670 h 1567582"/>
              <a:gd name="connsiteX103" fmla="*/ 241328 w 972462"/>
              <a:gd name="connsiteY103" fmla="*/ 407670 h 1567582"/>
              <a:gd name="connsiteX104" fmla="*/ 237518 w 972462"/>
              <a:gd name="connsiteY104" fmla="*/ 527685 h 1567582"/>
              <a:gd name="connsiteX105" fmla="*/ 237518 w 972462"/>
              <a:gd name="connsiteY105" fmla="*/ 527685 h 1567582"/>
              <a:gd name="connsiteX106" fmla="*/ 237518 w 972462"/>
              <a:gd name="connsiteY106" fmla="*/ 527685 h 1567582"/>
              <a:gd name="connsiteX107" fmla="*/ 246090 w 972462"/>
              <a:gd name="connsiteY107" fmla="*/ 565785 h 1567582"/>
              <a:gd name="connsiteX108" fmla="*/ 251805 w 972462"/>
              <a:gd name="connsiteY108" fmla="*/ 582930 h 1567582"/>
              <a:gd name="connsiteX109" fmla="*/ 251805 w 972462"/>
              <a:gd name="connsiteY109" fmla="*/ 582930 h 1567582"/>
              <a:gd name="connsiteX110" fmla="*/ 251805 w 972462"/>
              <a:gd name="connsiteY110" fmla="*/ 582930 h 1567582"/>
              <a:gd name="connsiteX111" fmla="*/ 256568 w 972462"/>
              <a:gd name="connsiteY111" fmla="*/ 601028 h 1567582"/>
              <a:gd name="connsiteX112" fmla="*/ 260378 w 972462"/>
              <a:gd name="connsiteY112" fmla="*/ 629603 h 1567582"/>
              <a:gd name="connsiteX113" fmla="*/ 260378 w 972462"/>
              <a:gd name="connsiteY113" fmla="*/ 629603 h 1567582"/>
              <a:gd name="connsiteX114" fmla="*/ 260378 w 972462"/>
              <a:gd name="connsiteY114" fmla="*/ 633413 h 1567582"/>
              <a:gd name="connsiteX115" fmla="*/ 260378 w 972462"/>
              <a:gd name="connsiteY115" fmla="*/ 633413 h 1567582"/>
              <a:gd name="connsiteX116" fmla="*/ 286095 w 972462"/>
              <a:gd name="connsiteY116" fmla="*/ 711518 h 1567582"/>
              <a:gd name="connsiteX117" fmla="*/ 305145 w 972462"/>
              <a:gd name="connsiteY117" fmla="*/ 747713 h 1567582"/>
              <a:gd name="connsiteX118" fmla="*/ 346103 w 972462"/>
              <a:gd name="connsiteY118" fmla="*/ 811530 h 1567582"/>
              <a:gd name="connsiteX119" fmla="*/ 346103 w 972462"/>
              <a:gd name="connsiteY119" fmla="*/ 811530 h 1567582"/>
              <a:gd name="connsiteX120" fmla="*/ 351818 w 972462"/>
              <a:gd name="connsiteY120" fmla="*/ 889635 h 1567582"/>
              <a:gd name="connsiteX121" fmla="*/ 351818 w 972462"/>
              <a:gd name="connsiteY121" fmla="*/ 889635 h 1567582"/>
              <a:gd name="connsiteX122" fmla="*/ 351818 w 972462"/>
              <a:gd name="connsiteY122" fmla="*/ 889635 h 1567582"/>
              <a:gd name="connsiteX123" fmla="*/ 347055 w 972462"/>
              <a:gd name="connsiteY123" fmla="*/ 935355 h 1567582"/>
              <a:gd name="connsiteX124" fmla="*/ 323243 w 972462"/>
              <a:gd name="connsiteY124" fmla="*/ 958215 h 1567582"/>
              <a:gd name="connsiteX125" fmla="*/ 318480 w 972462"/>
              <a:gd name="connsiteY125" fmla="*/ 962025 h 1567582"/>
              <a:gd name="connsiteX126" fmla="*/ 282285 w 972462"/>
              <a:gd name="connsiteY126" fmla="*/ 971550 h 1567582"/>
              <a:gd name="connsiteX127" fmla="*/ 282285 w 972462"/>
              <a:gd name="connsiteY127" fmla="*/ 971550 h 1567582"/>
              <a:gd name="connsiteX128" fmla="*/ 282285 w 972462"/>
              <a:gd name="connsiteY128" fmla="*/ 971550 h 1567582"/>
              <a:gd name="connsiteX129" fmla="*/ 254663 w 972462"/>
              <a:gd name="connsiteY129" fmla="*/ 979170 h 1567582"/>
              <a:gd name="connsiteX130" fmla="*/ 238470 w 972462"/>
              <a:gd name="connsiteY130" fmla="*/ 982980 h 1567582"/>
              <a:gd name="connsiteX131" fmla="*/ 230850 w 972462"/>
              <a:gd name="connsiteY131" fmla="*/ 984885 h 1567582"/>
              <a:gd name="connsiteX132" fmla="*/ 153698 w 972462"/>
              <a:gd name="connsiteY132" fmla="*/ 1025843 h 1567582"/>
              <a:gd name="connsiteX133" fmla="*/ 93690 w 972462"/>
              <a:gd name="connsiteY133" fmla="*/ 1098233 h 1567582"/>
              <a:gd name="connsiteX134" fmla="*/ 52733 w 972462"/>
              <a:gd name="connsiteY134" fmla="*/ 1172528 h 1567582"/>
              <a:gd name="connsiteX135" fmla="*/ 51780 w 972462"/>
              <a:gd name="connsiteY135" fmla="*/ 1175385 h 1567582"/>
              <a:gd name="connsiteX136" fmla="*/ 33683 w 972462"/>
              <a:gd name="connsiteY136" fmla="*/ 1203008 h 1567582"/>
              <a:gd name="connsiteX137" fmla="*/ 8918 w 972462"/>
              <a:gd name="connsiteY137" fmla="*/ 1248728 h 1567582"/>
              <a:gd name="connsiteX138" fmla="*/ 12728 w 972462"/>
              <a:gd name="connsiteY138" fmla="*/ 1301115 h 1567582"/>
              <a:gd name="connsiteX139" fmla="*/ 17490 w 972462"/>
              <a:gd name="connsiteY139" fmla="*/ 1310640 h 1567582"/>
              <a:gd name="connsiteX140" fmla="*/ 25110 w 972462"/>
              <a:gd name="connsiteY140" fmla="*/ 1321118 h 1567582"/>
              <a:gd name="connsiteX141" fmla="*/ 43208 w 972462"/>
              <a:gd name="connsiteY141" fmla="*/ 1347788 h 1567582"/>
              <a:gd name="connsiteX142" fmla="*/ 84165 w 972462"/>
              <a:gd name="connsiteY142" fmla="*/ 1398270 h 1567582"/>
              <a:gd name="connsiteX143" fmla="*/ 107025 w 972462"/>
              <a:gd name="connsiteY143" fmla="*/ 1421130 h 1567582"/>
              <a:gd name="connsiteX144" fmla="*/ 121313 w 972462"/>
              <a:gd name="connsiteY144" fmla="*/ 1434465 h 1567582"/>
              <a:gd name="connsiteX145" fmla="*/ 139410 w 972462"/>
              <a:gd name="connsiteY145" fmla="*/ 1449705 h 1567582"/>
              <a:gd name="connsiteX146" fmla="*/ 176558 w 972462"/>
              <a:gd name="connsiteY146" fmla="*/ 1476375 h 1567582"/>
              <a:gd name="connsiteX147" fmla="*/ 218468 w 972462"/>
              <a:gd name="connsiteY147" fmla="*/ 1502093 h 1567582"/>
              <a:gd name="connsiteX148" fmla="*/ 236565 w 972462"/>
              <a:gd name="connsiteY148" fmla="*/ 1511618 h 1567582"/>
              <a:gd name="connsiteX149" fmla="*/ 254663 w 972462"/>
              <a:gd name="connsiteY149" fmla="*/ 1520190 h 1567582"/>
              <a:gd name="connsiteX150" fmla="*/ 277523 w 972462"/>
              <a:gd name="connsiteY150" fmla="*/ 1529715 h 1567582"/>
              <a:gd name="connsiteX151" fmla="*/ 287048 w 972462"/>
              <a:gd name="connsiteY151" fmla="*/ 1533525 h 1567582"/>
              <a:gd name="connsiteX152" fmla="*/ 300383 w 972462"/>
              <a:gd name="connsiteY152" fmla="*/ 1539240 h 1567582"/>
              <a:gd name="connsiteX153" fmla="*/ 300383 w 972462"/>
              <a:gd name="connsiteY153" fmla="*/ 1539240 h 1567582"/>
              <a:gd name="connsiteX154" fmla="*/ 308955 w 972462"/>
              <a:gd name="connsiteY154" fmla="*/ 1541145 h 1567582"/>
              <a:gd name="connsiteX155" fmla="*/ 322290 w 972462"/>
              <a:gd name="connsiteY155" fmla="*/ 1544955 h 1567582"/>
              <a:gd name="connsiteX156" fmla="*/ 322290 w 972462"/>
              <a:gd name="connsiteY156" fmla="*/ 1544955 h 1567582"/>
              <a:gd name="connsiteX157" fmla="*/ 350865 w 972462"/>
              <a:gd name="connsiteY157" fmla="*/ 1552575 h 1567582"/>
              <a:gd name="connsiteX158" fmla="*/ 414683 w 972462"/>
              <a:gd name="connsiteY158" fmla="*/ 1563053 h 1567582"/>
              <a:gd name="connsiteX159" fmla="*/ 478500 w 972462"/>
              <a:gd name="connsiteY159" fmla="*/ 1566863 h 1567582"/>
              <a:gd name="connsiteX160" fmla="*/ 551843 w 972462"/>
              <a:gd name="connsiteY160" fmla="*/ 1560195 h 1567582"/>
              <a:gd name="connsiteX161" fmla="*/ 557558 w 972462"/>
              <a:gd name="connsiteY161" fmla="*/ 1559243 h 1567582"/>
              <a:gd name="connsiteX162" fmla="*/ 565178 w 972462"/>
              <a:gd name="connsiteY162" fmla="*/ 1558290 h 1567582"/>
              <a:gd name="connsiteX163" fmla="*/ 726150 w 972462"/>
              <a:gd name="connsiteY163" fmla="*/ 1500188 h 1567582"/>
              <a:gd name="connsiteX164" fmla="*/ 756630 w 972462"/>
              <a:gd name="connsiteY164" fmla="*/ 1481138 h 1567582"/>
              <a:gd name="connsiteX165" fmla="*/ 774728 w 972462"/>
              <a:gd name="connsiteY165" fmla="*/ 1467803 h 1567582"/>
              <a:gd name="connsiteX166" fmla="*/ 839498 w 972462"/>
              <a:gd name="connsiteY166" fmla="*/ 1413510 h 1567582"/>
              <a:gd name="connsiteX167" fmla="*/ 916650 w 972462"/>
              <a:gd name="connsiteY167" fmla="*/ 1317308 h 1567582"/>
              <a:gd name="connsiteX168" fmla="*/ 963323 w 972462"/>
              <a:gd name="connsiteY168" fmla="*/ 1212533 h 1567582"/>
              <a:gd name="connsiteX169" fmla="*/ 969038 w 972462"/>
              <a:gd name="connsiteY169" fmla="*/ 1175385 h 1567582"/>
              <a:gd name="connsiteX170" fmla="*/ 969038 w 972462"/>
              <a:gd name="connsiteY170" fmla="*/ 1175385 h 1567582"/>
              <a:gd name="connsiteX171" fmla="*/ 969038 w 972462"/>
              <a:gd name="connsiteY171" fmla="*/ 1175385 h 1567582"/>
              <a:gd name="connsiteX172" fmla="*/ 276570 w 972462"/>
              <a:gd name="connsiteY172" fmla="*/ 259080 h 1567582"/>
              <a:gd name="connsiteX173" fmla="*/ 278475 w 972462"/>
              <a:gd name="connsiteY173" fmla="*/ 260985 h 1567582"/>
              <a:gd name="connsiteX174" fmla="*/ 277523 w 972462"/>
              <a:gd name="connsiteY174" fmla="*/ 260985 h 1567582"/>
              <a:gd name="connsiteX175" fmla="*/ 276570 w 972462"/>
              <a:gd name="connsiteY175" fmla="*/ 259080 h 1567582"/>
              <a:gd name="connsiteX176" fmla="*/ 283238 w 972462"/>
              <a:gd name="connsiteY176" fmla="*/ 1353503 h 1567582"/>
              <a:gd name="connsiteX177" fmla="*/ 283238 w 972462"/>
              <a:gd name="connsiteY177" fmla="*/ 1353503 h 1567582"/>
              <a:gd name="connsiteX178" fmla="*/ 283238 w 972462"/>
              <a:gd name="connsiteY178" fmla="*/ 1353503 h 1567582"/>
              <a:gd name="connsiteX179" fmla="*/ 283238 w 972462"/>
              <a:gd name="connsiteY179" fmla="*/ 1353503 h 1567582"/>
              <a:gd name="connsiteX180" fmla="*/ 448020 w 972462"/>
              <a:gd name="connsiteY180" fmla="*/ 1272540 h 1567582"/>
              <a:gd name="connsiteX181" fmla="*/ 448973 w 972462"/>
              <a:gd name="connsiteY181" fmla="*/ 1271588 h 1567582"/>
              <a:gd name="connsiteX182" fmla="*/ 448020 w 972462"/>
              <a:gd name="connsiteY182" fmla="*/ 1272540 h 1567582"/>
              <a:gd name="connsiteX183" fmla="*/ 406110 w 972462"/>
              <a:gd name="connsiteY183" fmla="*/ 741045 h 1567582"/>
              <a:gd name="connsiteX184" fmla="*/ 406110 w 972462"/>
              <a:gd name="connsiteY184" fmla="*/ 741045 h 1567582"/>
              <a:gd name="connsiteX185" fmla="*/ 406110 w 972462"/>
              <a:gd name="connsiteY185" fmla="*/ 741045 h 1567582"/>
              <a:gd name="connsiteX186" fmla="*/ 406110 w 972462"/>
              <a:gd name="connsiteY186" fmla="*/ 741045 h 1567582"/>
              <a:gd name="connsiteX187" fmla="*/ 299430 w 972462"/>
              <a:gd name="connsiteY187" fmla="*/ 441960 h 1567582"/>
              <a:gd name="connsiteX188" fmla="*/ 300383 w 972462"/>
              <a:gd name="connsiteY188" fmla="*/ 443865 h 1567582"/>
              <a:gd name="connsiteX189" fmla="*/ 297525 w 972462"/>
              <a:gd name="connsiteY189" fmla="*/ 442913 h 1567582"/>
              <a:gd name="connsiteX190" fmla="*/ 299430 w 972462"/>
              <a:gd name="connsiteY190" fmla="*/ 441960 h 1567582"/>
              <a:gd name="connsiteX191" fmla="*/ 502313 w 972462"/>
              <a:gd name="connsiteY191" fmla="*/ 978218 h 1567582"/>
              <a:gd name="connsiteX192" fmla="*/ 501360 w 972462"/>
              <a:gd name="connsiteY192" fmla="*/ 978218 h 1567582"/>
              <a:gd name="connsiteX193" fmla="*/ 501360 w 972462"/>
              <a:gd name="connsiteY193" fmla="*/ 978218 h 1567582"/>
              <a:gd name="connsiteX194" fmla="*/ 502313 w 972462"/>
              <a:gd name="connsiteY194" fmla="*/ 978218 h 1567582"/>
              <a:gd name="connsiteX195" fmla="*/ 502313 w 972462"/>
              <a:gd name="connsiteY195" fmla="*/ 978218 h 1567582"/>
              <a:gd name="connsiteX196" fmla="*/ 689955 w 972462"/>
              <a:gd name="connsiteY196" fmla="*/ 251460 h 1567582"/>
              <a:gd name="connsiteX197" fmla="*/ 689955 w 972462"/>
              <a:gd name="connsiteY197" fmla="*/ 251460 h 1567582"/>
              <a:gd name="connsiteX198" fmla="*/ 689955 w 972462"/>
              <a:gd name="connsiteY198" fmla="*/ 251460 h 1567582"/>
              <a:gd name="connsiteX199" fmla="*/ 689955 w 972462"/>
              <a:gd name="connsiteY199" fmla="*/ 251460 h 1567582"/>
              <a:gd name="connsiteX200" fmla="*/ 466118 w 972462"/>
              <a:gd name="connsiteY200" fmla="*/ 558165 h 1567582"/>
              <a:gd name="connsiteX201" fmla="*/ 466118 w 972462"/>
              <a:gd name="connsiteY201" fmla="*/ 558165 h 1567582"/>
              <a:gd name="connsiteX202" fmla="*/ 466118 w 972462"/>
              <a:gd name="connsiteY202" fmla="*/ 558165 h 1567582"/>
              <a:gd name="connsiteX203" fmla="*/ 466118 w 972462"/>
              <a:gd name="connsiteY203" fmla="*/ 558165 h 1567582"/>
              <a:gd name="connsiteX204" fmla="*/ 466118 w 972462"/>
              <a:gd name="connsiteY204" fmla="*/ 558165 h 1567582"/>
              <a:gd name="connsiteX205" fmla="*/ 528983 w 972462"/>
              <a:gd name="connsiteY205" fmla="*/ 533400 h 1567582"/>
              <a:gd name="connsiteX206" fmla="*/ 530888 w 972462"/>
              <a:gd name="connsiteY206" fmla="*/ 527685 h 1567582"/>
              <a:gd name="connsiteX207" fmla="*/ 528983 w 972462"/>
              <a:gd name="connsiteY207" fmla="*/ 533400 h 1567582"/>
              <a:gd name="connsiteX208" fmla="*/ 488978 w 972462"/>
              <a:gd name="connsiteY208" fmla="*/ 439103 h 1567582"/>
              <a:gd name="connsiteX209" fmla="*/ 488978 w 972462"/>
              <a:gd name="connsiteY209" fmla="*/ 439103 h 1567582"/>
              <a:gd name="connsiteX210" fmla="*/ 488978 w 972462"/>
              <a:gd name="connsiteY210" fmla="*/ 439103 h 1567582"/>
              <a:gd name="connsiteX211" fmla="*/ 488978 w 972462"/>
              <a:gd name="connsiteY211" fmla="*/ 439103 h 1567582"/>
              <a:gd name="connsiteX212" fmla="*/ 488978 w 972462"/>
              <a:gd name="connsiteY212" fmla="*/ 439103 h 1567582"/>
              <a:gd name="connsiteX213" fmla="*/ 488978 w 972462"/>
              <a:gd name="connsiteY213" fmla="*/ 439103 h 1567582"/>
              <a:gd name="connsiteX214" fmla="*/ 401348 w 972462"/>
              <a:gd name="connsiteY214" fmla="*/ 352425 h 1567582"/>
              <a:gd name="connsiteX215" fmla="*/ 401348 w 972462"/>
              <a:gd name="connsiteY215" fmla="*/ 352425 h 1567582"/>
              <a:gd name="connsiteX216" fmla="*/ 401348 w 972462"/>
              <a:gd name="connsiteY216" fmla="*/ 352425 h 1567582"/>
              <a:gd name="connsiteX217" fmla="*/ 401348 w 972462"/>
              <a:gd name="connsiteY217" fmla="*/ 352425 h 1567582"/>
              <a:gd name="connsiteX218" fmla="*/ 401348 w 972462"/>
              <a:gd name="connsiteY218" fmla="*/ 352425 h 1567582"/>
              <a:gd name="connsiteX219" fmla="*/ 401348 w 972462"/>
              <a:gd name="connsiteY219" fmla="*/ 352425 h 1567582"/>
              <a:gd name="connsiteX220" fmla="*/ 401348 w 972462"/>
              <a:gd name="connsiteY220" fmla="*/ 352425 h 1567582"/>
              <a:gd name="connsiteX221" fmla="*/ 402300 w 972462"/>
              <a:gd name="connsiteY221" fmla="*/ 340043 h 1567582"/>
              <a:gd name="connsiteX222" fmla="*/ 401348 w 972462"/>
              <a:gd name="connsiteY222" fmla="*/ 338138 h 1567582"/>
              <a:gd name="connsiteX223" fmla="*/ 402300 w 972462"/>
              <a:gd name="connsiteY223" fmla="*/ 338138 h 1567582"/>
              <a:gd name="connsiteX224" fmla="*/ 402300 w 972462"/>
              <a:gd name="connsiteY224" fmla="*/ 340043 h 1567582"/>
              <a:gd name="connsiteX225" fmla="*/ 579465 w 972462"/>
              <a:gd name="connsiteY225" fmla="*/ 433388 h 1567582"/>
              <a:gd name="connsiteX226" fmla="*/ 579465 w 972462"/>
              <a:gd name="connsiteY226" fmla="*/ 433388 h 1567582"/>
              <a:gd name="connsiteX227" fmla="*/ 579465 w 972462"/>
              <a:gd name="connsiteY227" fmla="*/ 433388 h 1567582"/>
              <a:gd name="connsiteX228" fmla="*/ 579465 w 972462"/>
              <a:gd name="connsiteY228" fmla="*/ 433388 h 1567582"/>
              <a:gd name="connsiteX229" fmla="*/ 515648 w 972462"/>
              <a:gd name="connsiteY229" fmla="*/ 525780 h 1567582"/>
              <a:gd name="connsiteX230" fmla="*/ 515648 w 972462"/>
              <a:gd name="connsiteY230" fmla="*/ 525780 h 1567582"/>
              <a:gd name="connsiteX231" fmla="*/ 515648 w 972462"/>
              <a:gd name="connsiteY231" fmla="*/ 525780 h 1567582"/>
              <a:gd name="connsiteX232" fmla="*/ 515648 w 972462"/>
              <a:gd name="connsiteY232" fmla="*/ 525780 h 1567582"/>
              <a:gd name="connsiteX233" fmla="*/ 535650 w 972462"/>
              <a:gd name="connsiteY233" fmla="*/ 671513 h 1567582"/>
              <a:gd name="connsiteX234" fmla="*/ 535650 w 972462"/>
              <a:gd name="connsiteY234" fmla="*/ 671513 h 1567582"/>
              <a:gd name="connsiteX235" fmla="*/ 535650 w 972462"/>
              <a:gd name="connsiteY235" fmla="*/ 671513 h 1567582"/>
              <a:gd name="connsiteX236" fmla="*/ 535650 w 972462"/>
              <a:gd name="connsiteY236" fmla="*/ 671513 h 1567582"/>
              <a:gd name="connsiteX237" fmla="*/ 634710 w 972462"/>
              <a:gd name="connsiteY237" fmla="*/ 360998 h 1567582"/>
              <a:gd name="connsiteX238" fmla="*/ 634710 w 972462"/>
              <a:gd name="connsiteY238" fmla="*/ 360998 h 1567582"/>
              <a:gd name="connsiteX239" fmla="*/ 634710 w 972462"/>
              <a:gd name="connsiteY239" fmla="*/ 360998 h 1567582"/>
              <a:gd name="connsiteX240" fmla="*/ 634710 w 972462"/>
              <a:gd name="connsiteY240" fmla="*/ 360998 h 1567582"/>
              <a:gd name="connsiteX241" fmla="*/ 640425 w 972462"/>
              <a:gd name="connsiteY241" fmla="*/ 360998 h 1567582"/>
              <a:gd name="connsiteX242" fmla="*/ 640425 w 972462"/>
              <a:gd name="connsiteY242" fmla="*/ 360998 h 1567582"/>
              <a:gd name="connsiteX243" fmla="*/ 640425 w 972462"/>
              <a:gd name="connsiteY243" fmla="*/ 360045 h 1567582"/>
              <a:gd name="connsiteX244" fmla="*/ 640425 w 972462"/>
              <a:gd name="connsiteY244" fmla="*/ 360998 h 1567582"/>
              <a:gd name="connsiteX245" fmla="*/ 611850 w 972462"/>
              <a:gd name="connsiteY245" fmla="*/ 200978 h 1567582"/>
              <a:gd name="connsiteX246" fmla="*/ 611850 w 972462"/>
              <a:gd name="connsiteY246" fmla="*/ 200978 h 1567582"/>
              <a:gd name="connsiteX247" fmla="*/ 611850 w 972462"/>
              <a:gd name="connsiteY247" fmla="*/ 200978 h 1567582"/>
              <a:gd name="connsiteX248" fmla="*/ 611850 w 972462"/>
              <a:gd name="connsiteY248" fmla="*/ 200978 h 1567582"/>
              <a:gd name="connsiteX249" fmla="*/ 611850 w 972462"/>
              <a:gd name="connsiteY249" fmla="*/ 200978 h 1567582"/>
              <a:gd name="connsiteX250" fmla="*/ 611850 w 972462"/>
              <a:gd name="connsiteY250" fmla="*/ 200978 h 1567582"/>
              <a:gd name="connsiteX251" fmla="*/ 611850 w 972462"/>
              <a:gd name="connsiteY251" fmla="*/ 200978 h 1567582"/>
              <a:gd name="connsiteX252" fmla="*/ 392775 w 972462"/>
              <a:gd name="connsiteY252" fmla="*/ 300038 h 1567582"/>
              <a:gd name="connsiteX253" fmla="*/ 392775 w 972462"/>
              <a:gd name="connsiteY253" fmla="*/ 300990 h 1567582"/>
              <a:gd name="connsiteX254" fmla="*/ 392775 w 972462"/>
              <a:gd name="connsiteY254" fmla="*/ 300990 h 1567582"/>
              <a:gd name="connsiteX255" fmla="*/ 392775 w 972462"/>
              <a:gd name="connsiteY255" fmla="*/ 300990 h 1567582"/>
              <a:gd name="connsiteX256" fmla="*/ 392775 w 972462"/>
              <a:gd name="connsiteY256" fmla="*/ 300990 h 1567582"/>
              <a:gd name="connsiteX257" fmla="*/ 390870 w 972462"/>
              <a:gd name="connsiteY257" fmla="*/ 300990 h 1567582"/>
              <a:gd name="connsiteX258" fmla="*/ 392775 w 972462"/>
              <a:gd name="connsiteY258" fmla="*/ 300038 h 1567582"/>
              <a:gd name="connsiteX259" fmla="*/ 378488 w 972462"/>
              <a:gd name="connsiteY259" fmla="*/ 329565 h 1567582"/>
              <a:gd name="connsiteX260" fmla="*/ 378488 w 972462"/>
              <a:gd name="connsiteY260" fmla="*/ 329565 h 1567582"/>
              <a:gd name="connsiteX261" fmla="*/ 378488 w 972462"/>
              <a:gd name="connsiteY261" fmla="*/ 329565 h 1567582"/>
              <a:gd name="connsiteX262" fmla="*/ 378488 w 972462"/>
              <a:gd name="connsiteY262" fmla="*/ 329565 h 1567582"/>
              <a:gd name="connsiteX263" fmla="*/ 378488 w 972462"/>
              <a:gd name="connsiteY263" fmla="*/ 329565 h 1567582"/>
              <a:gd name="connsiteX264" fmla="*/ 378488 w 972462"/>
              <a:gd name="connsiteY264" fmla="*/ 329565 h 1567582"/>
              <a:gd name="connsiteX265" fmla="*/ 383250 w 972462"/>
              <a:gd name="connsiteY265" fmla="*/ 402908 h 1567582"/>
              <a:gd name="connsiteX266" fmla="*/ 383250 w 972462"/>
              <a:gd name="connsiteY266" fmla="*/ 402908 h 1567582"/>
              <a:gd name="connsiteX267" fmla="*/ 383250 w 972462"/>
              <a:gd name="connsiteY267" fmla="*/ 402908 h 1567582"/>
              <a:gd name="connsiteX268" fmla="*/ 383250 w 972462"/>
              <a:gd name="connsiteY268" fmla="*/ 402908 h 1567582"/>
              <a:gd name="connsiteX269" fmla="*/ 368963 w 972462"/>
              <a:gd name="connsiteY269" fmla="*/ 461963 h 1567582"/>
              <a:gd name="connsiteX270" fmla="*/ 368963 w 972462"/>
              <a:gd name="connsiteY270" fmla="*/ 461963 h 1567582"/>
              <a:gd name="connsiteX271" fmla="*/ 368963 w 972462"/>
              <a:gd name="connsiteY271" fmla="*/ 461963 h 1567582"/>
              <a:gd name="connsiteX272" fmla="*/ 369915 w 972462"/>
              <a:gd name="connsiteY272" fmla="*/ 461963 h 1567582"/>
              <a:gd name="connsiteX273" fmla="*/ 368963 w 972462"/>
              <a:gd name="connsiteY273" fmla="*/ 461963 h 1567582"/>
              <a:gd name="connsiteX274" fmla="*/ 368963 w 972462"/>
              <a:gd name="connsiteY274" fmla="*/ 461963 h 1567582"/>
              <a:gd name="connsiteX275" fmla="*/ 368963 w 972462"/>
              <a:gd name="connsiteY275" fmla="*/ 461963 h 1567582"/>
              <a:gd name="connsiteX276" fmla="*/ 447068 w 972462"/>
              <a:gd name="connsiteY276" fmla="*/ 424815 h 1567582"/>
              <a:gd name="connsiteX277" fmla="*/ 447068 w 972462"/>
              <a:gd name="connsiteY277" fmla="*/ 424815 h 1567582"/>
              <a:gd name="connsiteX278" fmla="*/ 447068 w 972462"/>
              <a:gd name="connsiteY278" fmla="*/ 424815 h 1567582"/>
              <a:gd name="connsiteX279" fmla="*/ 447068 w 972462"/>
              <a:gd name="connsiteY279" fmla="*/ 425768 h 1567582"/>
              <a:gd name="connsiteX280" fmla="*/ 447068 w 972462"/>
              <a:gd name="connsiteY280" fmla="*/ 424815 h 1567582"/>
              <a:gd name="connsiteX281" fmla="*/ 447068 w 972462"/>
              <a:gd name="connsiteY281" fmla="*/ 424815 h 1567582"/>
              <a:gd name="connsiteX282" fmla="*/ 566130 w 972462"/>
              <a:gd name="connsiteY282" fmla="*/ 475298 h 1567582"/>
              <a:gd name="connsiteX283" fmla="*/ 566130 w 972462"/>
              <a:gd name="connsiteY283" fmla="*/ 475298 h 1567582"/>
              <a:gd name="connsiteX284" fmla="*/ 566130 w 972462"/>
              <a:gd name="connsiteY284" fmla="*/ 475298 h 1567582"/>
              <a:gd name="connsiteX285" fmla="*/ 566130 w 972462"/>
              <a:gd name="connsiteY285" fmla="*/ 475298 h 1567582"/>
              <a:gd name="connsiteX286" fmla="*/ 566130 w 972462"/>
              <a:gd name="connsiteY286" fmla="*/ 475298 h 1567582"/>
              <a:gd name="connsiteX287" fmla="*/ 629948 w 972462"/>
              <a:gd name="connsiteY287" fmla="*/ 210503 h 1567582"/>
              <a:gd name="connsiteX288" fmla="*/ 629948 w 972462"/>
              <a:gd name="connsiteY288" fmla="*/ 210503 h 1567582"/>
              <a:gd name="connsiteX289" fmla="*/ 629948 w 972462"/>
              <a:gd name="connsiteY289" fmla="*/ 210503 h 1567582"/>
              <a:gd name="connsiteX290" fmla="*/ 629948 w 972462"/>
              <a:gd name="connsiteY290" fmla="*/ 210503 h 1567582"/>
              <a:gd name="connsiteX291" fmla="*/ 455640 w 972462"/>
              <a:gd name="connsiteY291" fmla="*/ 175260 h 1567582"/>
              <a:gd name="connsiteX292" fmla="*/ 456593 w 972462"/>
              <a:gd name="connsiteY292" fmla="*/ 180023 h 1567582"/>
              <a:gd name="connsiteX293" fmla="*/ 455640 w 972462"/>
              <a:gd name="connsiteY293" fmla="*/ 175260 h 1567582"/>
              <a:gd name="connsiteX294" fmla="*/ 625185 w 972462"/>
              <a:gd name="connsiteY294" fmla="*/ 516255 h 1567582"/>
              <a:gd name="connsiteX295" fmla="*/ 625185 w 972462"/>
              <a:gd name="connsiteY295" fmla="*/ 516255 h 1567582"/>
              <a:gd name="connsiteX296" fmla="*/ 625185 w 972462"/>
              <a:gd name="connsiteY296" fmla="*/ 516255 h 1567582"/>
              <a:gd name="connsiteX297" fmla="*/ 625185 w 972462"/>
              <a:gd name="connsiteY297" fmla="*/ 516255 h 1567582"/>
              <a:gd name="connsiteX298" fmla="*/ 332768 w 972462"/>
              <a:gd name="connsiteY298" fmla="*/ 411480 h 1567582"/>
              <a:gd name="connsiteX299" fmla="*/ 332768 w 972462"/>
              <a:gd name="connsiteY299" fmla="*/ 411480 h 1567582"/>
              <a:gd name="connsiteX300" fmla="*/ 332768 w 972462"/>
              <a:gd name="connsiteY300" fmla="*/ 411480 h 1567582"/>
              <a:gd name="connsiteX301" fmla="*/ 332768 w 972462"/>
              <a:gd name="connsiteY301" fmla="*/ 411480 h 1567582"/>
              <a:gd name="connsiteX302" fmla="*/ 332768 w 972462"/>
              <a:gd name="connsiteY302" fmla="*/ 411480 h 1567582"/>
              <a:gd name="connsiteX303" fmla="*/ 500408 w 972462"/>
              <a:gd name="connsiteY303" fmla="*/ 567690 h 1567582"/>
              <a:gd name="connsiteX304" fmla="*/ 502313 w 972462"/>
              <a:gd name="connsiteY304" fmla="*/ 571500 h 1567582"/>
              <a:gd name="connsiteX305" fmla="*/ 501360 w 972462"/>
              <a:gd name="connsiteY305" fmla="*/ 571500 h 1567582"/>
              <a:gd name="connsiteX306" fmla="*/ 500408 w 972462"/>
              <a:gd name="connsiteY306" fmla="*/ 567690 h 1567582"/>
              <a:gd name="connsiteX307" fmla="*/ 497550 w 972462"/>
              <a:gd name="connsiteY307" fmla="*/ 590550 h 1567582"/>
              <a:gd name="connsiteX308" fmla="*/ 497550 w 972462"/>
              <a:gd name="connsiteY308" fmla="*/ 590550 h 1567582"/>
              <a:gd name="connsiteX309" fmla="*/ 497550 w 972462"/>
              <a:gd name="connsiteY309" fmla="*/ 590550 h 1567582"/>
              <a:gd name="connsiteX310" fmla="*/ 497550 w 972462"/>
              <a:gd name="connsiteY310" fmla="*/ 590550 h 1567582"/>
              <a:gd name="connsiteX311" fmla="*/ 561368 w 972462"/>
              <a:gd name="connsiteY311" fmla="*/ 721995 h 1567582"/>
              <a:gd name="connsiteX312" fmla="*/ 561368 w 972462"/>
              <a:gd name="connsiteY312" fmla="*/ 721995 h 1567582"/>
              <a:gd name="connsiteX313" fmla="*/ 561368 w 972462"/>
              <a:gd name="connsiteY313" fmla="*/ 721995 h 1567582"/>
              <a:gd name="connsiteX314" fmla="*/ 561368 w 972462"/>
              <a:gd name="connsiteY314" fmla="*/ 721995 h 1567582"/>
              <a:gd name="connsiteX315" fmla="*/ 561368 w 972462"/>
              <a:gd name="connsiteY315" fmla="*/ 721995 h 1567582"/>
              <a:gd name="connsiteX316" fmla="*/ 561368 w 972462"/>
              <a:gd name="connsiteY316" fmla="*/ 721995 h 1567582"/>
              <a:gd name="connsiteX317" fmla="*/ 617565 w 972462"/>
              <a:gd name="connsiteY317" fmla="*/ 395288 h 1567582"/>
              <a:gd name="connsiteX318" fmla="*/ 616613 w 972462"/>
              <a:gd name="connsiteY318" fmla="*/ 393383 h 1567582"/>
              <a:gd name="connsiteX319" fmla="*/ 616613 w 972462"/>
              <a:gd name="connsiteY319" fmla="*/ 393383 h 1567582"/>
              <a:gd name="connsiteX320" fmla="*/ 617565 w 972462"/>
              <a:gd name="connsiteY320" fmla="*/ 393383 h 1567582"/>
              <a:gd name="connsiteX321" fmla="*/ 617565 w 972462"/>
              <a:gd name="connsiteY321" fmla="*/ 395288 h 1567582"/>
              <a:gd name="connsiteX322" fmla="*/ 383250 w 972462"/>
              <a:gd name="connsiteY322" fmla="*/ 209550 h 1567582"/>
              <a:gd name="connsiteX323" fmla="*/ 383250 w 972462"/>
              <a:gd name="connsiteY323" fmla="*/ 209550 h 1567582"/>
              <a:gd name="connsiteX324" fmla="*/ 383250 w 972462"/>
              <a:gd name="connsiteY324" fmla="*/ 209550 h 1567582"/>
              <a:gd name="connsiteX325" fmla="*/ 383250 w 972462"/>
              <a:gd name="connsiteY325" fmla="*/ 209550 h 1567582"/>
              <a:gd name="connsiteX326" fmla="*/ 383250 w 972462"/>
              <a:gd name="connsiteY326" fmla="*/ 209550 h 1567582"/>
              <a:gd name="connsiteX327" fmla="*/ 383250 w 972462"/>
              <a:gd name="connsiteY327" fmla="*/ 209550 h 1567582"/>
              <a:gd name="connsiteX328" fmla="*/ 383250 w 972462"/>
              <a:gd name="connsiteY328" fmla="*/ 209550 h 1567582"/>
              <a:gd name="connsiteX329" fmla="*/ 488025 w 972462"/>
              <a:gd name="connsiteY329" fmla="*/ 576263 h 1567582"/>
              <a:gd name="connsiteX330" fmla="*/ 488025 w 972462"/>
              <a:gd name="connsiteY330" fmla="*/ 576263 h 1567582"/>
              <a:gd name="connsiteX331" fmla="*/ 488025 w 972462"/>
              <a:gd name="connsiteY331" fmla="*/ 576263 h 1567582"/>
              <a:gd name="connsiteX332" fmla="*/ 488025 w 972462"/>
              <a:gd name="connsiteY332" fmla="*/ 576263 h 1567582"/>
              <a:gd name="connsiteX333" fmla="*/ 479453 w 972462"/>
              <a:gd name="connsiteY333" fmla="*/ 612458 h 1567582"/>
              <a:gd name="connsiteX334" fmla="*/ 479453 w 972462"/>
              <a:gd name="connsiteY334" fmla="*/ 612458 h 1567582"/>
              <a:gd name="connsiteX335" fmla="*/ 479453 w 972462"/>
              <a:gd name="connsiteY335" fmla="*/ 612458 h 1567582"/>
              <a:gd name="connsiteX336" fmla="*/ 479453 w 972462"/>
              <a:gd name="connsiteY336" fmla="*/ 612458 h 1567582"/>
              <a:gd name="connsiteX337" fmla="*/ 548033 w 972462"/>
              <a:gd name="connsiteY337" fmla="*/ 736283 h 1567582"/>
              <a:gd name="connsiteX338" fmla="*/ 547080 w 972462"/>
              <a:gd name="connsiteY338" fmla="*/ 735330 h 1567582"/>
              <a:gd name="connsiteX339" fmla="*/ 548033 w 972462"/>
              <a:gd name="connsiteY339" fmla="*/ 736283 h 1567582"/>
              <a:gd name="connsiteX340" fmla="*/ 548033 w 972462"/>
              <a:gd name="connsiteY340" fmla="*/ 736283 h 1567582"/>
              <a:gd name="connsiteX341" fmla="*/ 548033 w 972462"/>
              <a:gd name="connsiteY341" fmla="*/ 736283 h 1567582"/>
              <a:gd name="connsiteX342" fmla="*/ 548033 w 972462"/>
              <a:gd name="connsiteY342" fmla="*/ 736283 h 1567582"/>
              <a:gd name="connsiteX343" fmla="*/ 548033 w 972462"/>
              <a:gd name="connsiteY343" fmla="*/ 736283 h 1567582"/>
              <a:gd name="connsiteX344" fmla="*/ 401348 w 972462"/>
              <a:gd name="connsiteY344" fmla="*/ 580073 h 1567582"/>
              <a:gd name="connsiteX345" fmla="*/ 401348 w 972462"/>
              <a:gd name="connsiteY345" fmla="*/ 580073 h 1567582"/>
              <a:gd name="connsiteX346" fmla="*/ 401348 w 972462"/>
              <a:gd name="connsiteY346" fmla="*/ 580073 h 1567582"/>
              <a:gd name="connsiteX347" fmla="*/ 401348 w 972462"/>
              <a:gd name="connsiteY347" fmla="*/ 580073 h 1567582"/>
              <a:gd name="connsiteX348" fmla="*/ 401348 w 972462"/>
              <a:gd name="connsiteY348" fmla="*/ 580073 h 1567582"/>
              <a:gd name="connsiteX349" fmla="*/ 488978 w 972462"/>
              <a:gd name="connsiteY349" fmla="*/ 575310 h 1567582"/>
              <a:gd name="connsiteX350" fmla="*/ 488978 w 972462"/>
              <a:gd name="connsiteY350" fmla="*/ 575310 h 1567582"/>
              <a:gd name="connsiteX351" fmla="*/ 489930 w 972462"/>
              <a:gd name="connsiteY351" fmla="*/ 576263 h 1567582"/>
              <a:gd name="connsiteX352" fmla="*/ 488978 w 972462"/>
              <a:gd name="connsiteY352" fmla="*/ 576263 h 1567582"/>
              <a:gd name="connsiteX353" fmla="*/ 488978 w 972462"/>
              <a:gd name="connsiteY353" fmla="*/ 575310 h 1567582"/>
              <a:gd name="connsiteX354" fmla="*/ 488978 w 972462"/>
              <a:gd name="connsiteY354" fmla="*/ 575310 h 1567582"/>
              <a:gd name="connsiteX355" fmla="*/ 488978 w 972462"/>
              <a:gd name="connsiteY355" fmla="*/ 575310 h 1567582"/>
              <a:gd name="connsiteX356" fmla="*/ 711863 w 972462"/>
              <a:gd name="connsiteY356" fmla="*/ 315278 h 1567582"/>
              <a:gd name="connsiteX357" fmla="*/ 711863 w 972462"/>
              <a:gd name="connsiteY357" fmla="*/ 317183 h 1567582"/>
              <a:gd name="connsiteX358" fmla="*/ 709958 w 972462"/>
              <a:gd name="connsiteY358" fmla="*/ 315278 h 1567582"/>
              <a:gd name="connsiteX359" fmla="*/ 711863 w 972462"/>
              <a:gd name="connsiteY359" fmla="*/ 315278 h 1567582"/>
              <a:gd name="connsiteX360" fmla="*/ 474690 w 972462"/>
              <a:gd name="connsiteY360" fmla="*/ 594360 h 1567582"/>
              <a:gd name="connsiteX361" fmla="*/ 474690 w 972462"/>
              <a:gd name="connsiteY361" fmla="*/ 594360 h 1567582"/>
              <a:gd name="connsiteX362" fmla="*/ 474690 w 972462"/>
              <a:gd name="connsiteY362" fmla="*/ 594360 h 1567582"/>
              <a:gd name="connsiteX363" fmla="*/ 474690 w 972462"/>
              <a:gd name="connsiteY363" fmla="*/ 594360 h 1567582"/>
              <a:gd name="connsiteX364" fmla="*/ 570893 w 972462"/>
              <a:gd name="connsiteY364" fmla="*/ 777240 h 1567582"/>
              <a:gd name="connsiteX365" fmla="*/ 570893 w 972462"/>
              <a:gd name="connsiteY365" fmla="*/ 777240 h 1567582"/>
              <a:gd name="connsiteX366" fmla="*/ 570893 w 972462"/>
              <a:gd name="connsiteY366" fmla="*/ 777240 h 1567582"/>
              <a:gd name="connsiteX367" fmla="*/ 570893 w 972462"/>
              <a:gd name="connsiteY367" fmla="*/ 777240 h 1567582"/>
              <a:gd name="connsiteX368" fmla="*/ 621375 w 972462"/>
              <a:gd name="connsiteY368" fmla="*/ 594360 h 1567582"/>
              <a:gd name="connsiteX369" fmla="*/ 623280 w 972462"/>
              <a:gd name="connsiteY369" fmla="*/ 592455 h 1567582"/>
              <a:gd name="connsiteX370" fmla="*/ 623280 w 972462"/>
              <a:gd name="connsiteY370" fmla="*/ 594360 h 1567582"/>
              <a:gd name="connsiteX371" fmla="*/ 621375 w 972462"/>
              <a:gd name="connsiteY371" fmla="*/ 594360 h 1567582"/>
              <a:gd name="connsiteX372" fmla="*/ 684240 w 972462"/>
              <a:gd name="connsiteY372" fmla="*/ 388620 h 1567582"/>
              <a:gd name="connsiteX373" fmla="*/ 684240 w 972462"/>
              <a:gd name="connsiteY373" fmla="*/ 388620 h 1567582"/>
              <a:gd name="connsiteX374" fmla="*/ 684240 w 972462"/>
              <a:gd name="connsiteY374" fmla="*/ 388620 h 1567582"/>
              <a:gd name="connsiteX375" fmla="*/ 684240 w 972462"/>
              <a:gd name="connsiteY375" fmla="*/ 388620 h 1567582"/>
              <a:gd name="connsiteX376" fmla="*/ 337530 w 972462"/>
              <a:gd name="connsiteY376" fmla="*/ 442913 h 1567582"/>
              <a:gd name="connsiteX377" fmla="*/ 337530 w 972462"/>
              <a:gd name="connsiteY377" fmla="*/ 442913 h 1567582"/>
              <a:gd name="connsiteX378" fmla="*/ 337530 w 972462"/>
              <a:gd name="connsiteY378" fmla="*/ 442913 h 1567582"/>
              <a:gd name="connsiteX379" fmla="*/ 337530 w 972462"/>
              <a:gd name="connsiteY379" fmla="*/ 442913 h 1567582"/>
              <a:gd name="connsiteX380" fmla="*/ 425160 w 972462"/>
              <a:gd name="connsiteY380" fmla="*/ 568643 h 1567582"/>
              <a:gd name="connsiteX381" fmla="*/ 425160 w 972462"/>
              <a:gd name="connsiteY381" fmla="*/ 567690 h 1567582"/>
              <a:gd name="connsiteX382" fmla="*/ 425160 w 972462"/>
              <a:gd name="connsiteY382" fmla="*/ 568643 h 1567582"/>
              <a:gd name="connsiteX383" fmla="*/ 425160 w 972462"/>
              <a:gd name="connsiteY383" fmla="*/ 568643 h 1567582"/>
              <a:gd name="connsiteX384" fmla="*/ 410873 w 972462"/>
              <a:gd name="connsiteY384" fmla="*/ 681990 h 1567582"/>
              <a:gd name="connsiteX385" fmla="*/ 410873 w 972462"/>
              <a:gd name="connsiteY385" fmla="*/ 681990 h 1567582"/>
              <a:gd name="connsiteX386" fmla="*/ 410873 w 972462"/>
              <a:gd name="connsiteY386" fmla="*/ 680085 h 1567582"/>
              <a:gd name="connsiteX387" fmla="*/ 410873 w 972462"/>
              <a:gd name="connsiteY387" fmla="*/ 680085 h 1567582"/>
              <a:gd name="connsiteX388" fmla="*/ 410873 w 972462"/>
              <a:gd name="connsiteY388" fmla="*/ 680085 h 1567582"/>
              <a:gd name="connsiteX389" fmla="*/ 411825 w 972462"/>
              <a:gd name="connsiteY389" fmla="*/ 681038 h 1567582"/>
              <a:gd name="connsiteX390" fmla="*/ 410873 w 972462"/>
              <a:gd name="connsiteY390" fmla="*/ 681990 h 1567582"/>
              <a:gd name="connsiteX391" fmla="*/ 410873 w 972462"/>
              <a:gd name="connsiteY391" fmla="*/ 681990 h 1567582"/>
              <a:gd name="connsiteX392" fmla="*/ 410873 w 972462"/>
              <a:gd name="connsiteY392" fmla="*/ 681990 h 1567582"/>
              <a:gd name="connsiteX393" fmla="*/ 428970 w 972462"/>
              <a:gd name="connsiteY393" fmla="*/ 744855 h 1567582"/>
              <a:gd name="connsiteX394" fmla="*/ 428970 w 972462"/>
              <a:gd name="connsiteY394" fmla="*/ 744855 h 1567582"/>
              <a:gd name="connsiteX395" fmla="*/ 428970 w 972462"/>
              <a:gd name="connsiteY395" fmla="*/ 744855 h 1567582"/>
              <a:gd name="connsiteX396" fmla="*/ 428970 w 972462"/>
              <a:gd name="connsiteY396" fmla="*/ 744855 h 1567582"/>
              <a:gd name="connsiteX397" fmla="*/ 543270 w 972462"/>
              <a:gd name="connsiteY397" fmla="*/ 818198 h 1567582"/>
              <a:gd name="connsiteX398" fmla="*/ 543270 w 972462"/>
              <a:gd name="connsiteY398" fmla="*/ 818198 h 1567582"/>
              <a:gd name="connsiteX399" fmla="*/ 543270 w 972462"/>
              <a:gd name="connsiteY399" fmla="*/ 818198 h 1567582"/>
              <a:gd name="connsiteX400" fmla="*/ 543270 w 972462"/>
              <a:gd name="connsiteY400" fmla="*/ 818198 h 1567582"/>
              <a:gd name="connsiteX401" fmla="*/ 488978 w 972462"/>
              <a:gd name="connsiteY401" fmla="*/ 1193483 h 1567582"/>
              <a:gd name="connsiteX402" fmla="*/ 488978 w 972462"/>
              <a:gd name="connsiteY402" fmla="*/ 1193483 h 1567582"/>
              <a:gd name="connsiteX403" fmla="*/ 488978 w 972462"/>
              <a:gd name="connsiteY403" fmla="*/ 1193483 h 1567582"/>
              <a:gd name="connsiteX404" fmla="*/ 488978 w 972462"/>
              <a:gd name="connsiteY404" fmla="*/ 1193483 h 1567582"/>
              <a:gd name="connsiteX405" fmla="*/ 767108 w 972462"/>
              <a:gd name="connsiteY405" fmla="*/ 484823 h 1567582"/>
              <a:gd name="connsiteX406" fmla="*/ 767108 w 972462"/>
              <a:gd name="connsiteY406" fmla="*/ 484823 h 1567582"/>
              <a:gd name="connsiteX407" fmla="*/ 767108 w 972462"/>
              <a:gd name="connsiteY407" fmla="*/ 484823 h 1567582"/>
              <a:gd name="connsiteX408" fmla="*/ 767108 w 972462"/>
              <a:gd name="connsiteY408" fmla="*/ 484823 h 1567582"/>
              <a:gd name="connsiteX409" fmla="*/ 447068 w 972462"/>
              <a:gd name="connsiteY409" fmla="*/ 122873 h 1567582"/>
              <a:gd name="connsiteX410" fmla="*/ 447068 w 972462"/>
              <a:gd name="connsiteY410" fmla="*/ 122873 h 1567582"/>
              <a:gd name="connsiteX411" fmla="*/ 447068 w 972462"/>
              <a:gd name="connsiteY411" fmla="*/ 122873 h 1567582"/>
              <a:gd name="connsiteX412" fmla="*/ 447068 w 972462"/>
              <a:gd name="connsiteY412" fmla="*/ 122873 h 1567582"/>
              <a:gd name="connsiteX413" fmla="*/ 447068 w 972462"/>
              <a:gd name="connsiteY413" fmla="*/ 122873 h 1567582"/>
              <a:gd name="connsiteX414" fmla="*/ 447068 w 972462"/>
              <a:gd name="connsiteY414" fmla="*/ 122873 h 1567582"/>
              <a:gd name="connsiteX415" fmla="*/ 447068 w 972462"/>
              <a:gd name="connsiteY415" fmla="*/ 122873 h 1567582"/>
              <a:gd name="connsiteX416" fmla="*/ 447068 w 972462"/>
              <a:gd name="connsiteY416" fmla="*/ 122873 h 1567582"/>
              <a:gd name="connsiteX417" fmla="*/ 365153 w 972462"/>
              <a:gd name="connsiteY417" fmla="*/ 561975 h 1567582"/>
              <a:gd name="connsiteX418" fmla="*/ 365153 w 972462"/>
              <a:gd name="connsiteY418" fmla="*/ 561975 h 1567582"/>
              <a:gd name="connsiteX419" fmla="*/ 365153 w 972462"/>
              <a:gd name="connsiteY419" fmla="*/ 561975 h 1567582"/>
              <a:gd name="connsiteX420" fmla="*/ 365153 w 972462"/>
              <a:gd name="connsiteY420" fmla="*/ 561975 h 1567582"/>
              <a:gd name="connsiteX421" fmla="*/ 685193 w 972462"/>
              <a:gd name="connsiteY421" fmla="*/ 1033463 h 1567582"/>
              <a:gd name="connsiteX422" fmla="*/ 685193 w 972462"/>
              <a:gd name="connsiteY422" fmla="*/ 1033463 h 1567582"/>
              <a:gd name="connsiteX423" fmla="*/ 685193 w 972462"/>
              <a:gd name="connsiteY423" fmla="*/ 1033463 h 1567582"/>
              <a:gd name="connsiteX424" fmla="*/ 685193 w 972462"/>
              <a:gd name="connsiteY424" fmla="*/ 1033463 h 1567582"/>
              <a:gd name="connsiteX425" fmla="*/ 771870 w 972462"/>
              <a:gd name="connsiteY425" fmla="*/ 406718 h 1567582"/>
              <a:gd name="connsiteX426" fmla="*/ 770918 w 972462"/>
              <a:gd name="connsiteY426" fmla="*/ 405765 h 1567582"/>
              <a:gd name="connsiteX427" fmla="*/ 774728 w 972462"/>
              <a:gd name="connsiteY427" fmla="*/ 404813 h 1567582"/>
              <a:gd name="connsiteX428" fmla="*/ 771870 w 972462"/>
              <a:gd name="connsiteY428" fmla="*/ 406718 h 1567582"/>
              <a:gd name="connsiteX429" fmla="*/ 771870 w 972462"/>
              <a:gd name="connsiteY429" fmla="*/ 406718 h 1567582"/>
              <a:gd name="connsiteX430" fmla="*/ 771870 w 972462"/>
              <a:gd name="connsiteY430" fmla="*/ 406718 h 1567582"/>
              <a:gd name="connsiteX431" fmla="*/ 365153 w 972462"/>
              <a:gd name="connsiteY431" fmla="*/ 626745 h 1567582"/>
              <a:gd name="connsiteX432" fmla="*/ 365153 w 972462"/>
              <a:gd name="connsiteY432" fmla="*/ 626745 h 1567582"/>
              <a:gd name="connsiteX433" fmla="*/ 365153 w 972462"/>
              <a:gd name="connsiteY433" fmla="*/ 626745 h 1567582"/>
              <a:gd name="connsiteX434" fmla="*/ 365153 w 972462"/>
              <a:gd name="connsiteY434" fmla="*/ 626745 h 1567582"/>
              <a:gd name="connsiteX435" fmla="*/ 406110 w 972462"/>
              <a:gd name="connsiteY435" fmla="*/ 741045 h 1567582"/>
              <a:gd name="connsiteX436" fmla="*/ 406110 w 972462"/>
              <a:gd name="connsiteY436" fmla="*/ 741045 h 1567582"/>
              <a:gd name="connsiteX437" fmla="*/ 406110 w 972462"/>
              <a:gd name="connsiteY437" fmla="*/ 741045 h 1567582"/>
              <a:gd name="connsiteX438" fmla="*/ 406110 w 972462"/>
              <a:gd name="connsiteY438" fmla="*/ 741045 h 1567582"/>
              <a:gd name="connsiteX439" fmla="*/ 406110 w 972462"/>
              <a:gd name="connsiteY439" fmla="*/ 741045 h 1567582"/>
              <a:gd name="connsiteX440" fmla="*/ 406110 w 972462"/>
              <a:gd name="connsiteY440" fmla="*/ 744855 h 1567582"/>
              <a:gd name="connsiteX441" fmla="*/ 402300 w 972462"/>
              <a:gd name="connsiteY441" fmla="*/ 745808 h 1567582"/>
              <a:gd name="connsiteX442" fmla="*/ 406110 w 972462"/>
              <a:gd name="connsiteY442" fmla="*/ 741998 h 1567582"/>
              <a:gd name="connsiteX443" fmla="*/ 406110 w 972462"/>
              <a:gd name="connsiteY443" fmla="*/ 744855 h 1567582"/>
              <a:gd name="connsiteX444" fmla="*/ 421350 w 972462"/>
              <a:gd name="connsiteY444" fmla="*/ 1193483 h 1567582"/>
              <a:gd name="connsiteX445" fmla="*/ 418493 w 972462"/>
              <a:gd name="connsiteY445" fmla="*/ 1198245 h 1567582"/>
              <a:gd name="connsiteX446" fmla="*/ 421350 w 972462"/>
              <a:gd name="connsiteY446" fmla="*/ 1193483 h 1567582"/>
              <a:gd name="connsiteX447" fmla="*/ 571845 w 972462"/>
              <a:gd name="connsiteY447" fmla="*/ 1243013 h 1567582"/>
              <a:gd name="connsiteX448" fmla="*/ 568988 w 972462"/>
              <a:gd name="connsiteY448" fmla="*/ 1244918 h 1567582"/>
              <a:gd name="connsiteX449" fmla="*/ 571845 w 972462"/>
              <a:gd name="connsiteY449" fmla="*/ 1243013 h 1567582"/>
              <a:gd name="connsiteX450" fmla="*/ 475643 w 972462"/>
              <a:gd name="connsiteY450" fmla="*/ 100965 h 1567582"/>
              <a:gd name="connsiteX451" fmla="*/ 475643 w 972462"/>
              <a:gd name="connsiteY451" fmla="*/ 100965 h 1567582"/>
              <a:gd name="connsiteX452" fmla="*/ 475643 w 972462"/>
              <a:gd name="connsiteY452" fmla="*/ 100965 h 1567582"/>
              <a:gd name="connsiteX453" fmla="*/ 475643 w 972462"/>
              <a:gd name="connsiteY453" fmla="*/ 100965 h 1567582"/>
              <a:gd name="connsiteX454" fmla="*/ 369915 w 972462"/>
              <a:gd name="connsiteY454" fmla="*/ 1266825 h 1567582"/>
              <a:gd name="connsiteX455" fmla="*/ 369915 w 972462"/>
              <a:gd name="connsiteY455" fmla="*/ 1266825 h 1567582"/>
              <a:gd name="connsiteX456" fmla="*/ 369915 w 972462"/>
              <a:gd name="connsiteY456" fmla="*/ 1266825 h 1567582"/>
              <a:gd name="connsiteX457" fmla="*/ 369915 w 972462"/>
              <a:gd name="connsiteY457" fmla="*/ 1266825 h 1567582"/>
              <a:gd name="connsiteX458" fmla="*/ 369915 w 972462"/>
              <a:gd name="connsiteY458" fmla="*/ 1266825 h 1567582"/>
              <a:gd name="connsiteX459" fmla="*/ 369915 w 972462"/>
              <a:gd name="connsiteY459" fmla="*/ 1266825 h 1567582"/>
              <a:gd name="connsiteX460" fmla="*/ 369915 w 972462"/>
              <a:gd name="connsiteY460" fmla="*/ 1266825 h 1567582"/>
              <a:gd name="connsiteX461" fmla="*/ 748058 w 972462"/>
              <a:gd name="connsiteY461" fmla="*/ 1151573 h 1567582"/>
              <a:gd name="connsiteX462" fmla="*/ 748058 w 972462"/>
              <a:gd name="connsiteY462" fmla="*/ 1151573 h 1567582"/>
              <a:gd name="connsiteX463" fmla="*/ 751868 w 972462"/>
              <a:gd name="connsiteY463" fmla="*/ 1151573 h 1567582"/>
              <a:gd name="connsiteX464" fmla="*/ 751868 w 972462"/>
              <a:gd name="connsiteY464" fmla="*/ 1153478 h 1567582"/>
              <a:gd name="connsiteX465" fmla="*/ 748058 w 972462"/>
              <a:gd name="connsiteY465" fmla="*/ 1151573 h 1567582"/>
              <a:gd name="connsiteX466" fmla="*/ 648045 w 972462"/>
              <a:gd name="connsiteY466" fmla="*/ 801053 h 1567582"/>
              <a:gd name="connsiteX467" fmla="*/ 647093 w 972462"/>
              <a:gd name="connsiteY467" fmla="*/ 800100 h 1567582"/>
              <a:gd name="connsiteX468" fmla="*/ 648045 w 972462"/>
              <a:gd name="connsiteY468" fmla="*/ 800100 h 1567582"/>
              <a:gd name="connsiteX469" fmla="*/ 648045 w 972462"/>
              <a:gd name="connsiteY469" fmla="*/ 801053 h 1567582"/>
              <a:gd name="connsiteX470" fmla="*/ 730913 w 972462"/>
              <a:gd name="connsiteY470" fmla="*/ 557213 h 1567582"/>
              <a:gd name="connsiteX471" fmla="*/ 730913 w 972462"/>
              <a:gd name="connsiteY471" fmla="*/ 557213 h 1567582"/>
              <a:gd name="connsiteX472" fmla="*/ 730913 w 972462"/>
              <a:gd name="connsiteY472" fmla="*/ 557213 h 1567582"/>
              <a:gd name="connsiteX473" fmla="*/ 730913 w 972462"/>
              <a:gd name="connsiteY473" fmla="*/ 559118 h 1567582"/>
              <a:gd name="connsiteX474" fmla="*/ 729960 w 972462"/>
              <a:gd name="connsiteY474" fmla="*/ 558165 h 1567582"/>
              <a:gd name="connsiteX475" fmla="*/ 730913 w 972462"/>
              <a:gd name="connsiteY475" fmla="*/ 557213 h 1567582"/>
              <a:gd name="connsiteX476" fmla="*/ 284190 w 972462"/>
              <a:gd name="connsiteY476" fmla="*/ 276225 h 1567582"/>
              <a:gd name="connsiteX477" fmla="*/ 286095 w 972462"/>
              <a:gd name="connsiteY477" fmla="*/ 278130 h 1567582"/>
              <a:gd name="connsiteX478" fmla="*/ 284190 w 972462"/>
              <a:gd name="connsiteY478" fmla="*/ 276225 h 1567582"/>
              <a:gd name="connsiteX479" fmla="*/ 284190 w 972462"/>
              <a:gd name="connsiteY479" fmla="*/ 276225 h 1567582"/>
              <a:gd name="connsiteX480" fmla="*/ 174653 w 972462"/>
              <a:gd name="connsiteY480" fmla="*/ 1156335 h 1567582"/>
              <a:gd name="connsiteX481" fmla="*/ 174653 w 972462"/>
              <a:gd name="connsiteY481" fmla="*/ 1156335 h 1567582"/>
              <a:gd name="connsiteX482" fmla="*/ 173700 w 972462"/>
              <a:gd name="connsiteY482" fmla="*/ 1157288 h 1567582"/>
              <a:gd name="connsiteX483" fmla="*/ 174653 w 972462"/>
              <a:gd name="connsiteY483" fmla="*/ 1156335 h 1567582"/>
              <a:gd name="connsiteX484" fmla="*/ 259425 w 972462"/>
              <a:gd name="connsiteY484" fmla="*/ 488633 h 1567582"/>
              <a:gd name="connsiteX485" fmla="*/ 259425 w 972462"/>
              <a:gd name="connsiteY485" fmla="*/ 488633 h 1567582"/>
              <a:gd name="connsiteX486" fmla="*/ 259425 w 972462"/>
              <a:gd name="connsiteY486" fmla="*/ 488633 h 1567582"/>
              <a:gd name="connsiteX487" fmla="*/ 259425 w 972462"/>
              <a:gd name="connsiteY487" fmla="*/ 488633 h 1567582"/>
              <a:gd name="connsiteX488" fmla="*/ 259425 w 972462"/>
              <a:gd name="connsiteY488" fmla="*/ 488633 h 1567582"/>
              <a:gd name="connsiteX489" fmla="*/ 287048 w 972462"/>
              <a:gd name="connsiteY489" fmla="*/ 585788 h 1567582"/>
              <a:gd name="connsiteX490" fmla="*/ 287048 w 972462"/>
              <a:gd name="connsiteY490" fmla="*/ 585788 h 1567582"/>
              <a:gd name="connsiteX491" fmla="*/ 287048 w 972462"/>
              <a:gd name="connsiteY491" fmla="*/ 585788 h 1567582"/>
              <a:gd name="connsiteX492" fmla="*/ 287048 w 972462"/>
              <a:gd name="connsiteY492" fmla="*/ 585788 h 1567582"/>
              <a:gd name="connsiteX493" fmla="*/ 287048 w 972462"/>
              <a:gd name="connsiteY493" fmla="*/ 585788 h 1567582"/>
              <a:gd name="connsiteX494" fmla="*/ 301335 w 972462"/>
              <a:gd name="connsiteY494" fmla="*/ 595313 h 1567582"/>
              <a:gd name="connsiteX495" fmla="*/ 301335 w 972462"/>
              <a:gd name="connsiteY495" fmla="*/ 595313 h 1567582"/>
              <a:gd name="connsiteX496" fmla="*/ 301335 w 972462"/>
              <a:gd name="connsiteY496" fmla="*/ 594360 h 1567582"/>
              <a:gd name="connsiteX497" fmla="*/ 301335 w 972462"/>
              <a:gd name="connsiteY497" fmla="*/ 594360 h 1567582"/>
              <a:gd name="connsiteX498" fmla="*/ 301335 w 972462"/>
              <a:gd name="connsiteY498" fmla="*/ 594360 h 1567582"/>
              <a:gd name="connsiteX499" fmla="*/ 301335 w 972462"/>
              <a:gd name="connsiteY499" fmla="*/ 595313 h 1567582"/>
              <a:gd name="connsiteX500" fmla="*/ 301335 w 972462"/>
              <a:gd name="connsiteY500" fmla="*/ 595313 h 1567582"/>
              <a:gd name="connsiteX501" fmla="*/ 365153 w 972462"/>
              <a:gd name="connsiteY501" fmla="*/ 809625 h 1567582"/>
              <a:gd name="connsiteX502" fmla="*/ 368010 w 972462"/>
              <a:gd name="connsiteY502" fmla="*/ 810578 h 1567582"/>
              <a:gd name="connsiteX503" fmla="*/ 368010 w 972462"/>
              <a:gd name="connsiteY503" fmla="*/ 814388 h 1567582"/>
              <a:gd name="connsiteX504" fmla="*/ 365153 w 972462"/>
              <a:gd name="connsiteY504" fmla="*/ 809625 h 1567582"/>
              <a:gd name="connsiteX505" fmla="*/ 365153 w 972462"/>
              <a:gd name="connsiteY505" fmla="*/ 809625 h 1567582"/>
              <a:gd name="connsiteX506" fmla="*/ 365153 w 972462"/>
              <a:gd name="connsiteY506" fmla="*/ 809625 h 1567582"/>
              <a:gd name="connsiteX507" fmla="*/ 364200 w 972462"/>
              <a:gd name="connsiteY507" fmla="*/ 961073 h 1567582"/>
              <a:gd name="connsiteX508" fmla="*/ 364200 w 972462"/>
              <a:gd name="connsiteY508" fmla="*/ 961073 h 1567582"/>
              <a:gd name="connsiteX509" fmla="*/ 364200 w 972462"/>
              <a:gd name="connsiteY509" fmla="*/ 961073 h 1567582"/>
              <a:gd name="connsiteX510" fmla="*/ 364200 w 972462"/>
              <a:gd name="connsiteY510" fmla="*/ 961073 h 1567582"/>
              <a:gd name="connsiteX511" fmla="*/ 297525 w 972462"/>
              <a:gd name="connsiteY511" fmla="*/ 1102043 h 1567582"/>
              <a:gd name="connsiteX512" fmla="*/ 297525 w 972462"/>
              <a:gd name="connsiteY512" fmla="*/ 1102043 h 1567582"/>
              <a:gd name="connsiteX513" fmla="*/ 299430 w 972462"/>
              <a:gd name="connsiteY513" fmla="*/ 1102043 h 1567582"/>
              <a:gd name="connsiteX514" fmla="*/ 297525 w 972462"/>
              <a:gd name="connsiteY514" fmla="*/ 1102043 h 1567582"/>
              <a:gd name="connsiteX515" fmla="*/ 572798 w 972462"/>
              <a:gd name="connsiteY515" fmla="*/ 1395413 h 1567582"/>
              <a:gd name="connsiteX516" fmla="*/ 579465 w 972462"/>
              <a:gd name="connsiteY516" fmla="*/ 1383030 h 1567582"/>
              <a:gd name="connsiteX517" fmla="*/ 580418 w 972462"/>
              <a:gd name="connsiteY517" fmla="*/ 1392555 h 1567582"/>
              <a:gd name="connsiteX518" fmla="*/ 572798 w 972462"/>
              <a:gd name="connsiteY518" fmla="*/ 1395413 h 1567582"/>
              <a:gd name="connsiteX519" fmla="*/ 685193 w 972462"/>
              <a:gd name="connsiteY519" fmla="*/ 640080 h 1567582"/>
              <a:gd name="connsiteX520" fmla="*/ 685193 w 972462"/>
              <a:gd name="connsiteY520" fmla="*/ 641033 h 1567582"/>
              <a:gd name="connsiteX521" fmla="*/ 684240 w 972462"/>
              <a:gd name="connsiteY521" fmla="*/ 641033 h 1567582"/>
              <a:gd name="connsiteX522" fmla="*/ 685193 w 972462"/>
              <a:gd name="connsiteY522" fmla="*/ 640080 h 1567582"/>
              <a:gd name="connsiteX523" fmla="*/ 708053 w 972462"/>
              <a:gd name="connsiteY523" fmla="*/ 548640 h 1567582"/>
              <a:gd name="connsiteX524" fmla="*/ 708053 w 972462"/>
              <a:gd name="connsiteY524" fmla="*/ 548640 h 1567582"/>
              <a:gd name="connsiteX525" fmla="*/ 708053 w 972462"/>
              <a:gd name="connsiteY525" fmla="*/ 548640 h 1567582"/>
              <a:gd name="connsiteX526" fmla="*/ 708053 w 972462"/>
              <a:gd name="connsiteY526" fmla="*/ 548640 h 1567582"/>
              <a:gd name="connsiteX527" fmla="*/ 708053 w 972462"/>
              <a:gd name="connsiteY527" fmla="*/ 548640 h 1567582"/>
              <a:gd name="connsiteX528" fmla="*/ 708053 w 972462"/>
              <a:gd name="connsiteY528" fmla="*/ 548640 h 1567582"/>
              <a:gd name="connsiteX529" fmla="*/ 708053 w 972462"/>
              <a:gd name="connsiteY529" fmla="*/ 548640 h 1567582"/>
              <a:gd name="connsiteX530" fmla="*/ 794730 w 972462"/>
              <a:gd name="connsiteY530" fmla="*/ 365760 h 1567582"/>
              <a:gd name="connsiteX531" fmla="*/ 796635 w 972462"/>
              <a:gd name="connsiteY531" fmla="*/ 365760 h 1567582"/>
              <a:gd name="connsiteX532" fmla="*/ 794730 w 972462"/>
              <a:gd name="connsiteY532" fmla="*/ 365760 h 1567582"/>
              <a:gd name="connsiteX533" fmla="*/ 337530 w 972462"/>
              <a:gd name="connsiteY533" fmla="*/ 164783 h 1567582"/>
              <a:gd name="connsiteX534" fmla="*/ 337530 w 972462"/>
              <a:gd name="connsiteY534" fmla="*/ 164783 h 1567582"/>
              <a:gd name="connsiteX535" fmla="*/ 337530 w 972462"/>
              <a:gd name="connsiteY535" fmla="*/ 164783 h 1567582"/>
              <a:gd name="connsiteX536" fmla="*/ 337530 w 972462"/>
              <a:gd name="connsiteY536" fmla="*/ 164783 h 1567582"/>
              <a:gd name="connsiteX537" fmla="*/ 264188 w 972462"/>
              <a:gd name="connsiteY537" fmla="*/ 581025 h 1567582"/>
              <a:gd name="connsiteX538" fmla="*/ 264188 w 972462"/>
              <a:gd name="connsiteY538" fmla="*/ 581025 h 1567582"/>
              <a:gd name="connsiteX539" fmla="*/ 264188 w 972462"/>
              <a:gd name="connsiteY539" fmla="*/ 581025 h 1567582"/>
              <a:gd name="connsiteX540" fmla="*/ 264188 w 972462"/>
              <a:gd name="connsiteY540" fmla="*/ 581025 h 1567582"/>
              <a:gd name="connsiteX541" fmla="*/ 90833 w 972462"/>
              <a:gd name="connsiteY541" fmla="*/ 1266825 h 1567582"/>
              <a:gd name="connsiteX542" fmla="*/ 90833 w 972462"/>
              <a:gd name="connsiteY542" fmla="*/ 1266825 h 1567582"/>
              <a:gd name="connsiteX543" fmla="*/ 90833 w 972462"/>
              <a:gd name="connsiteY543" fmla="*/ 1266825 h 1567582"/>
              <a:gd name="connsiteX544" fmla="*/ 90833 w 972462"/>
              <a:gd name="connsiteY544" fmla="*/ 1266825 h 1567582"/>
              <a:gd name="connsiteX545" fmla="*/ 922365 w 972462"/>
              <a:gd name="connsiteY545" fmla="*/ 1189673 h 1567582"/>
              <a:gd name="connsiteX546" fmla="*/ 922365 w 972462"/>
              <a:gd name="connsiteY546" fmla="*/ 1192530 h 1567582"/>
              <a:gd name="connsiteX547" fmla="*/ 919508 w 972462"/>
              <a:gd name="connsiteY547" fmla="*/ 1192530 h 1567582"/>
              <a:gd name="connsiteX548" fmla="*/ 922365 w 972462"/>
              <a:gd name="connsiteY548" fmla="*/ 1189673 h 1567582"/>
              <a:gd name="connsiteX549" fmla="*/ 726150 w 972462"/>
              <a:gd name="connsiteY549" fmla="*/ 145733 h 1567582"/>
              <a:gd name="connsiteX550" fmla="*/ 726150 w 972462"/>
              <a:gd name="connsiteY550" fmla="*/ 145733 h 1567582"/>
              <a:gd name="connsiteX551" fmla="*/ 726150 w 972462"/>
              <a:gd name="connsiteY551" fmla="*/ 145733 h 1567582"/>
              <a:gd name="connsiteX552" fmla="*/ 726150 w 972462"/>
              <a:gd name="connsiteY552" fmla="*/ 145733 h 1567582"/>
              <a:gd name="connsiteX553" fmla="*/ 716625 w 972462"/>
              <a:gd name="connsiteY553" fmla="*/ 132398 h 1567582"/>
              <a:gd name="connsiteX554" fmla="*/ 715673 w 972462"/>
              <a:gd name="connsiteY554" fmla="*/ 131445 h 1567582"/>
              <a:gd name="connsiteX555" fmla="*/ 716625 w 972462"/>
              <a:gd name="connsiteY555" fmla="*/ 131445 h 1567582"/>
              <a:gd name="connsiteX556" fmla="*/ 716625 w 972462"/>
              <a:gd name="connsiteY556" fmla="*/ 132398 h 1567582"/>
              <a:gd name="connsiteX557" fmla="*/ 490883 w 972462"/>
              <a:gd name="connsiteY557" fmla="*/ 1463040 h 1567582"/>
              <a:gd name="connsiteX558" fmla="*/ 487073 w 972462"/>
              <a:gd name="connsiteY558" fmla="*/ 1465898 h 1567582"/>
              <a:gd name="connsiteX559" fmla="*/ 490883 w 972462"/>
              <a:gd name="connsiteY559" fmla="*/ 1463040 h 1567582"/>
              <a:gd name="connsiteX560" fmla="*/ 874740 w 972462"/>
              <a:gd name="connsiteY560" fmla="*/ 1011555 h 1567582"/>
              <a:gd name="connsiteX561" fmla="*/ 872835 w 972462"/>
              <a:gd name="connsiteY561" fmla="*/ 1010603 h 1567582"/>
              <a:gd name="connsiteX562" fmla="*/ 872835 w 972462"/>
              <a:gd name="connsiteY562" fmla="*/ 1010603 h 1567582"/>
              <a:gd name="connsiteX563" fmla="*/ 872835 w 972462"/>
              <a:gd name="connsiteY563" fmla="*/ 1010603 h 1567582"/>
              <a:gd name="connsiteX564" fmla="*/ 872835 w 972462"/>
              <a:gd name="connsiteY564" fmla="*/ 1010603 h 1567582"/>
              <a:gd name="connsiteX565" fmla="*/ 874740 w 972462"/>
              <a:gd name="connsiteY565" fmla="*/ 1011555 h 1567582"/>
              <a:gd name="connsiteX566" fmla="*/ 874740 w 972462"/>
              <a:gd name="connsiteY566" fmla="*/ 1011555 h 1567582"/>
              <a:gd name="connsiteX567" fmla="*/ 388013 w 972462"/>
              <a:gd name="connsiteY567" fmla="*/ 73343 h 1567582"/>
              <a:gd name="connsiteX568" fmla="*/ 388013 w 972462"/>
              <a:gd name="connsiteY568" fmla="*/ 75248 h 1567582"/>
              <a:gd name="connsiteX569" fmla="*/ 388013 w 972462"/>
              <a:gd name="connsiteY569" fmla="*/ 73343 h 1567582"/>
              <a:gd name="connsiteX570" fmla="*/ 388013 w 972462"/>
              <a:gd name="connsiteY570" fmla="*/ 73343 h 1567582"/>
              <a:gd name="connsiteX571" fmla="*/ 342293 w 972462"/>
              <a:gd name="connsiteY571" fmla="*/ 964883 h 1567582"/>
              <a:gd name="connsiteX572" fmla="*/ 342293 w 972462"/>
              <a:gd name="connsiteY572" fmla="*/ 964883 h 1567582"/>
              <a:gd name="connsiteX573" fmla="*/ 342293 w 972462"/>
              <a:gd name="connsiteY573" fmla="*/ 964883 h 1567582"/>
              <a:gd name="connsiteX574" fmla="*/ 342293 w 972462"/>
              <a:gd name="connsiteY574" fmla="*/ 964883 h 1567582"/>
              <a:gd name="connsiteX575" fmla="*/ 342293 w 972462"/>
              <a:gd name="connsiteY575" fmla="*/ 964883 h 1567582"/>
              <a:gd name="connsiteX576" fmla="*/ 342293 w 972462"/>
              <a:gd name="connsiteY576" fmla="*/ 964883 h 1567582"/>
              <a:gd name="connsiteX577" fmla="*/ 319433 w 972462"/>
              <a:gd name="connsiteY577" fmla="*/ 1032510 h 1567582"/>
              <a:gd name="connsiteX578" fmla="*/ 319433 w 972462"/>
              <a:gd name="connsiteY578" fmla="*/ 1032510 h 1567582"/>
              <a:gd name="connsiteX579" fmla="*/ 318480 w 972462"/>
              <a:gd name="connsiteY579" fmla="*/ 1033463 h 1567582"/>
              <a:gd name="connsiteX580" fmla="*/ 319433 w 972462"/>
              <a:gd name="connsiteY580" fmla="*/ 1032510 h 15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Lst>
            <a:rect l="l" t="t" r="r" b="b"/>
            <a:pathLst>
              <a:path w="972462" h="1567582">
                <a:moveTo>
                  <a:pt x="969038" y="1175385"/>
                </a:moveTo>
                <a:lnTo>
                  <a:pt x="969038" y="1175385"/>
                </a:lnTo>
                <a:cubicBezTo>
                  <a:pt x="969038" y="1175385"/>
                  <a:pt x="969038" y="1175385"/>
                  <a:pt x="969038" y="1175385"/>
                </a:cubicBezTo>
                <a:cubicBezTo>
                  <a:pt x="973800" y="1154430"/>
                  <a:pt x="974753" y="1133475"/>
                  <a:pt x="964275" y="1113473"/>
                </a:cubicBezTo>
                <a:lnTo>
                  <a:pt x="964275" y="1113473"/>
                </a:lnTo>
                <a:cubicBezTo>
                  <a:pt x="964275" y="1113473"/>
                  <a:pt x="964275" y="1113473"/>
                  <a:pt x="964275" y="1113473"/>
                </a:cubicBezTo>
                <a:cubicBezTo>
                  <a:pt x="962370" y="1112520"/>
                  <a:pt x="961418" y="1111568"/>
                  <a:pt x="959513" y="1110615"/>
                </a:cubicBezTo>
                <a:cubicBezTo>
                  <a:pt x="952845" y="1069658"/>
                  <a:pt x="929033" y="1038225"/>
                  <a:pt x="899505" y="1011555"/>
                </a:cubicBezTo>
                <a:cubicBezTo>
                  <a:pt x="894743" y="1001078"/>
                  <a:pt x="887123" y="994410"/>
                  <a:pt x="876645" y="988695"/>
                </a:cubicBezTo>
                <a:cubicBezTo>
                  <a:pt x="867120" y="974408"/>
                  <a:pt x="856643" y="960120"/>
                  <a:pt x="840450" y="952500"/>
                </a:cubicBezTo>
                <a:cubicBezTo>
                  <a:pt x="812828" y="936308"/>
                  <a:pt x="785205" y="922020"/>
                  <a:pt x="755678" y="909638"/>
                </a:cubicBezTo>
                <a:cubicBezTo>
                  <a:pt x="753773" y="907733"/>
                  <a:pt x="751868" y="906780"/>
                  <a:pt x="749010" y="904875"/>
                </a:cubicBezTo>
                <a:cubicBezTo>
                  <a:pt x="749010" y="904875"/>
                  <a:pt x="749010" y="904875"/>
                  <a:pt x="749010" y="904875"/>
                </a:cubicBezTo>
                <a:cubicBezTo>
                  <a:pt x="749010" y="904875"/>
                  <a:pt x="749010" y="904875"/>
                  <a:pt x="749010" y="904875"/>
                </a:cubicBezTo>
                <a:cubicBezTo>
                  <a:pt x="733770" y="894398"/>
                  <a:pt x="718530" y="883920"/>
                  <a:pt x="703290" y="873443"/>
                </a:cubicBezTo>
                <a:cubicBezTo>
                  <a:pt x="698528" y="867728"/>
                  <a:pt x="696623" y="859155"/>
                  <a:pt x="686145" y="859155"/>
                </a:cubicBezTo>
                <a:lnTo>
                  <a:pt x="686145" y="859155"/>
                </a:lnTo>
                <a:cubicBezTo>
                  <a:pt x="685193" y="848678"/>
                  <a:pt x="680430" y="840105"/>
                  <a:pt x="675668" y="830580"/>
                </a:cubicBezTo>
                <a:lnTo>
                  <a:pt x="675668" y="830580"/>
                </a:lnTo>
                <a:cubicBezTo>
                  <a:pt x="667095" y="798195"/>
                  <a:pt x="670905" y="764858"/>
                  <a:pt x="666143" y="731520"/>
                </a:cubicBezTo>
                <a:cubicBezTo>
                  <a:pt x="667095" y="730568"/>
                  <a:pt x="667095" y="729615"/>
                  <a:pt x="667095" y="728663"/>
                </a:cubicBezTo>
                <a:cubicBezTo>
                  <a:pt x="669953" y="721995"/>
                  <a:pt x="672810" y="715328"/>
                  <a:pt x="675668" y="708660"/>
                </a:cubicBezTo>
                <a:lnTo>
                  <a:pt x="675668" y="708660"/>
                </a:lnTo>
                <a:cubicBezTo>
                  <a:pt x="689003" y="690563"/>
                  <a:pt x="691860" y="668655"/>
                  <a:pt x="698528" y="647700"/>
                </a:cubicBezTo>
                <a:cubicBezTo>
                  <a:pt x="698528" y="647700"/>
                  <a:pt x="698528" y="647700"/>
                  <a:pt x="698528" y="647700"/>
                </a:cubicBezTo>
                <a:cubicBezTo>
                  <a:pt x="701385" y="639128"/>
                  <a:pt x="704243" y="629603"/>
                  <a:pt x="708053" y="621030"/>
                </a:cubicBezTo>
                <a:cubicBezTo>
                  <a:pt x="713768" y="619125"/>
                  <a:pt x="719483" y="617220"/>
                  <a:pt x="725198" y="615315"/>
                </a:cubicBezTo>
                <a:cubicBezTo>
                  <a:pt x="725198" y="615315"/>
                  <a:pt x="725198" y="615315"/>
                  <a:pt x="725198" y="615315"/>
                </a:cubicBezTo>
                <a:cubicBezTo>
                  <a:pt x="725198" y="615315"/>
                  <a:pt x="725198" y="615315"/>
                  <a:pt x="725198" y="615315"/>
                </a:cubicBezTo>
                <a:cubicBezTo>
                  <a:pt x="728055" y="617220"/>
                  <a:pt x="731865" y="619125"/>
                  <a:pt x="734723" y="621030"/>
                </a:cubicBezTo>
                <a:cubicBezTo>
                  <a:pt x="735675" y="623888"/>
                  <a:pt x="736628" y="624840"/>
                  <a:pt x="739485" y="624840"/>
                </a:cubicBezTo>
                <a:cubicBezTo>
                  <a:pt x="744248" y="627698"/>
                  <a:pt x="748058" y="630555"/>
                  <a:pt x="753773" y="625793"/>
                </a:cubicBezTo>
                <a:cubicBezTo>
                  <a:pt x="760440" y="625793"/>
                  <a:pt x="763298" y="621983"/>
                  <a:pt x="763298" y="616268"/>
                </a:cubicBezTo>
                <a:cubicBezTo>
                  <a:pt x="776633" y="611505"/>
                  <a:pt x="769965" y="597218"/>
                  <a:pt x="777585" y="589598"/>
                </a:cubicBezTo>
                <a:cubicBezTo>
                  <a:pt x="777585" y="589598"/>
                  <a:pt x="777585" y="589598"/>
                  <a:pt x="777585" y="589598"/>
                </a:cubicBezTo>
                <a:cubicBezTo>
                  <a:pt x="780443" y="585788"/>
                  <a:pt x="784253" y="581978"/>
                  <a:pt x="787110" y="578168"/>
                </a:cubicBezTo>
                <a:cubicBezTo>
                  <a:pt x="787110" y="578168"/>
                  <a:pt x="787110" y="578168"/>
                  <a:pt x="787110" y="578168"/>
                </a:cubicBezTo>
                <a:cubicBezTo>
                  <a:pt x="789968" y="575310"/>
                  <a:pt x="791873" y="572453"/>
                  <a:pt x="794730" y="570548"/>
                </a:cubicBezTo>
                <a:cubicBezTo>
                  <a:pt x="801398" y="566738"/>
                  <a:pt x="803303" y="560070"/>
                  <a:pt x="805208" y="553403"/>
                </a:cubicBezTo>
                <a:cubicBezTo>
                  <a:pt x="805208" y="553403"/>
                  <a:pt x="803303" y="553403"/>
                  <a:pt x="803303" y="553403"/>
                </a:cubicBezTo>
                <a:cubicBezTo>
                  <a:pt x="803303" y="553403"/>
                  <a:pt x="803303" y="552450"/>
                  <a:pt x="803303" y="552450"/>
                </a:cubicBezTo>
                <a:cubicBezTo>
                  <a:pt x="804255" y="553403"/>
                  <a:pt x="804255" y="553403"/>
                  <a:pt x="805208" y="554355"/>
                </a:cubicBezTo>
                <a:cubicBezTo>
                  <a:pt x="809018" y="544830"/>
                  <a:pt x="812828" y="534353"/>
                  <a:pt x="813780" y="522923"/>
                </a:cubicBezTo>
                <a:cubicBezTo>
                  <a:pt x="813780" y="522923"/>
                  <a:pt x="813780" y="522923"/>
                  <a:pt x="813780" y="522923"/>
                </a:cubicBezTo>
                <a:cubicBezTo>
                  <a:pt x="820448" y="520065"/>
                  <a:pt x="822353" y="514350"/>
                  <a:pt x="822353" y="507683"/>
                </a:cubicBezTo>
                <a:cubicBezTo>
                  <a:pt x="823305" y="506730"/>
                  <a:pt x="823305" y="504825"/>
                  <a:pt x="823305" y="503873"/>
                </a:cubicBezTo>
                <a:cubicBezTo>
                  <a:pt x="823305" y="503873"/>
                  <a:pt x="823305" y="503873"/>
                  <a:pt x="823305" y="503873"/>
                </a:cubicBezTo>
                <a:cubicBezTo>
                  <a:pt x="823305" y="503873"/>
                  <a:pt x="823305" y="503873"/>
                  <a:pt x="823305" y="503873"/>
                </a:cubicBezTo>
                <a:cubicBezTo>
                  <a:pt x="832830" y="470535"/>
                  <a:pt x="823305" y="439103"/>
                  <a:pt x="813780" y="407670"/>
                </a:cubicBezTo>
                <a:cubicBezTo>
                  <a:pt x="813780" y="398145"/>
                  <a:pt x="812828" y="389573"/>
                  <a:pt x="812828" y="380048"/>
                </a:cubicBezTo>
                <a:cubicBezTo>
                  <a:pt x="814733" y="370523"/>
                  <a:pt x="814733" y="361950"/>
                  <a:pt x="812828" y="352425"/>
                </a:cubicBezTo>
                <a:cubicBezTo>
                  <a:pt x="812828" y="352425"/>
                  <a:pt x="812828" y="352425"/>
                  <a:pt x="812828" y="352425"/>
                </a:cubicBezTo>
                <a:cubicBezTo>
                  <a:pt x="812828" y="352425"/>
                  <a:pt x="812828" y="352425"/>
                  <a:pt x="812828" y="352425"/>
                </a:cubicBezTo>
                <a:cubicBezTo>
                  <a:pt x="812828" y="337185"/>
                  <a:pt x="812828" y="321945"/>
                  <a:pt x="812828" y="306705"/>
                </a:cubicBezTo>
                <a:cubicBezTo>
                  <a:pt x="812828" y="294323"/>
                  <a:pt x="814733" y="280988"/>
                  <a:pt x="809018" y="268605"/>
                </a:cubicBezTo>
                <a:cubicBezTo>
                  <a:pt x="809018" y="268605"/>
                  <a:pt x="809018" y="268605"/>
                  <a:pt x="809018" y="268605"/>
                </a:cubicBezTo>
                <a:cubicBezTo>
                  <a:pt x="808065" y="267653"/>
                  <a:pt x="806160" y="265748"/>
                  <a:pt x="805208" y="264795"/>
                </a:cubicBezTo>
                <a:cubicBezTo>
                  <a:pt x="806160" y="252413"/>
                  <a:pt x="803303" y="240030"/>
                  <a:pt x="796635" y="228600"/>
                </a:cubicBezTo>
                <a:cubicBezTo>
                  <a:pt x="796635" y="227648"/>
                  <a:pt x="795683" y="225743"/>
                  <a:pt x="794730" y="224790"/>
                </a:cubicBezTo>
                <a:cubicBezTo>
                  <a:pt x="794730" y="224790"/>
                  <a:pt x="794730" y="224790"/>
                  <a:pt x="794730" y="224790"/>
                </a:cubicBezTo>
                <a:lnTo>
                  <a:pt x="794730" y="224790"/>
                </a:lnTo>
                <a:cubicBezTo>
                  <a:pt x="789015" y="180975"/>
                  <a:pt x="769965" y="144780"/>
                  <a:pt x="729008" y="123825"/>
                </a:cubicBezTo>
                <a:cubicBezTo>
                  <a:pt x="725198" y="117158"/>
                  <a:pt x="718530" y="115253"/>
                  <a:pt x="712815" y="112395"/>
                </a:cubicBezTo>
                <a:cubicBezTo>
                  <a:pt x="712815" y="112395"/>
                  <a:pt x="712815" y="112395"/>
                  <a:pt x="712815" y="112395"/>
                </a:cubicBezTo>
                <a:cubicBezTo>
                  <a:pt x="707100" y="106680"/>
                  <a:pt x="700433" y="101918"/>
                  <a:pt x="694718" y="96203"/>
                </a:cubicBezTo>
                <a:cubicBezTo>
                  <a:pt x="693765" y="90488"/>
                  <a:pt x="689955" y="87630"/>
                  <a:pt x="685193" y="86678"/>
                </a:cubicBezTo>
                <a:cubicBezTo>
                  <a:pt x="682335" y="83820"/>
                  <a:pt x="679478" y="80010"/>
                  <a:pt x="676620" y="77153"/>
                </a:cubicBezTo>
                <a:cubicBezTo>
                  <a:pt x="674715" y="74295"/>
                  <a:pt x="672810" y="71438"/>
                  <a:pt x="670905" y="68580"/>
                </a:cubicBezTo>
                <a:cubicBezTo>
                  <a:pt x="646140" y="34290"/>
                  <a:pt x="615660" y="9525"/>
                  <a:pt x="570893" y="9525"/>
                </a:cubicBezTo>
                <a:cubicBezTo>
                  <a:pt x="568035" y="9525"/>
                  <a:pt x="565178" y="9525"/>
                  <a:pt x="562320" y="8573"/>
                </a:cubicBezTo>
                <a:cubicBezTo>
                  <a:pt x="560415" y="6668"/>
                  <a:pt x="559463" y="5715"/>
                  <a:pt x="557558" y="3810"/>
                </a:cubicBezTo>
                <a:cubicBezTo>
                  <a:pt x="557558" y="2858"/>
                  <a:pt x="557558" y="953"/>
                  <a:pt x="557558" y="0"/>
                </a:cubicBezTo>
                <a:cubicBezTo>
                  <a:pt x="548033" y="0"/>
                  <a:pt x="539460" y="0"/>
                  <a:pt x="529935" y="0"/>
                </a:cubicBezTo>
                <a:cubicBezTo>
                  <a:pt x="529935" y="953"/>
                  <a:pt x="529935" y="2858"/>
                  <a:pt x="529935" y="3810"/>
                </a:cubicBezTo>
                <a:cubicBezTo>
                  <a:pt x="525173" y="4763"/>
                  <a:pt x="520410" y="6668"/>
                  <a:pt x="514695" y="7620"/>
                </a:cubicBezTo>
                <a:cubicBezTo>
                  <a:pt x="513743" y="7620"/>
                  <a:pt x="511838" y="7620"/>
                  <a:pt x="510885" y="8573"/>
                </a:cubicBezTo>
                <a:cubicBezTo>
                  <a:pt x="510885" y="8573"/>
                  <a:pt x="510885" y="8573"/>
                  <a:pt x="510885" y="8573"/>
                </a:cubicBezTo>
                <a:cubicBezTo>
                  <a:pt x="499455" y="7620"/>
                  <a:pt x="489930" y="16193"/>
                  <a:pt x="479453" y="18098"/>
                </a:cubicBezTo>
                <a:cubicBezTo>
                  <a:pt x="479453" y="18098"/>
                  <a:pt x="479453" y="18098"/>
                  <a:pt x="479453" y="18098"/>
                </a:cubicBezTo>
                <a:cubicBezTo>
                  <a:pt x="479453" y="18098"/>
                  <a:pt x="479453" y="18098"/>
                  <a:pt x="479453" y="18098"/>
                </a:cubicBezTo>
                <a:cubicBezTo>
                  <a:pt x="468975" y="20003"/>
                  <a:pt x="458498" y="20003"/>
                  <a:pt x="449925" y="26670"/>
                </a:cubicBezTo>
                <a:lnTo>
                  <a:pt x="449925" y="26670"/>
                </a:lnTo>
                <a:cubicBezTo>
                  <a:pt x="439448" y="25718"/>
                  <a:pt x="431828" y="30480"/>
                  <a:pt x="424208" y="37148"/>
                </a:cubicBezTo>
                <a:cubicBezTo>
                  <a:pt x="424208" y="37148"/>
                  <a:pt x="424208" y="37148"/>
                  <a:pt x="424208" y="37148"/>
                </a:cubicBezTo>
                <a:cubicBezTo>
                  <a:pt x="418493" y="41910"/>
                  <a:pt x="411825" y="45720"/>
                  <a:pt x="406110" y="50483"/>
                </a:cubicBezTo>
                <a:cubicBezTo>
                  <a:pt x="394680" y="56198"/>
                  <a:pt x="388013" y="65723"/>
                  <a:pt x="378488" y="73343"/>
                </a:cubicBezTo>
                <a:lnTo>
                  <a:pt x="378488" y="73343"/>
                </a:lnTo>
                <a:lnTo>
                  <a:pt x="378488" y="73343"/>
                </a:lnTo>
                <a:cubicBezTo>
                  <a:pt x="347055" y="100013"/>
                  <a:pt x="321338" y="132398"/>
                  <a:pt x="299430" y="167640"/>
                </a:cubicBezTo>
                <a:cubicBezTo>
                  <a:pt x="299430" y="167640"/>
                  <a:pt x="299430" y="167640"/>
                  <a:pt x="299430" y="167640"/>
                </a:cubicBezTo>
                <a:cubicBezTo>
                  <a:pt x="298478" y="169545"/>
                  <a:pt x="296573" y="171450"/>
                  <a:pt x="295620" y="173355"/>
                </a:cubicBezTo>
                <a:cubicBezTo>
                  <a:pt x="292763" y="179070"/>
                  <a:pt x="288953" y="185738"/>
                  <a:pt x="286095" y="191453"/>
                </a:cubicBezTo>
                <a:cubicBezTo>
                  <a:pt x="277523" y="197168"/>
                  <a:pt x="271808" y="204788"/>
                  <a:pt x="267998" y="214313"/>
                </a:cubicBezTo>
                <a:cubicBezTo>
                  <a:pt x="255615" y="225743"/>
                  <a:pt x="255615" y="240983"/>
                  <a:pt x="254663" y="256223"/>
                </a:cubicBezTo>
                <a:cubicBezTo>
                  <a:pt x="245138" y="279083"/>
                  <a:pt x="243233" y="302895"/>
                  <a:pt x="249900" y="326708"/>
                </a:cubicBezTo>
                <a:cubicBezTo>
                  <a:pt x="249900" y="326708"/>
                  <a:pt x="249900" y="326708"/>
                  <a:pt x="249900" y="326708"/>
                </a:cubicBezTo>
                <a:cubicBezTo>
                  <a:pt x="250853" y="332423"/>
                  <a:pt x="250853" y="338138"/>
                  <a:pt x="251805" y="343853"/>
                </a:cubicBezTo>
                <a:cubicBezTo>
                  <a:pt x="252758" y="345758"/>
                  <a:pt x="252758" y="347663"/>
                  <a:pt x="253710" y="349568"/>
                </a:cubicBezTo>
                <a:cubicBezTo>
                  <a:pt x="252758" y="358140"/>
                  <a:pt x="251805" y="367665"/>
                  <a:pt x="250853" y="376238"/>
                </a:cubicBezTo>
                <a:cubicBezTo>
                  <a:pt x="250853" y="376238"/>
                  <a:pt x="250853" y="376238"/>
                  <a:pt x="250853" y="376238"/>
                </a:cubicBezTo>
                <a:cubicBezTo>
                  <a:pt x="250853" y="376238"/>
                  <a:pt x="250853" y="376238"/>
                  <a:pt x="250853" y="376238"/>
                </a:cubicBezTo>
                <a:cubicBezTo>
                  <a:pt x="245138" y="385763"/>
                  <a:pt x="240375" y="395288"/>
                  <a:pt x="241328" y="407670"/>
                </a:cubicBezTo>
                <a:lnTo>
                  <a:pt x="241328" y="407670"/>
                </a:lnTo>
                <a:cubicBezTo>
                  <a:pt x="241328" y="407670"/>
                  <a:pt x="241328" y="407670"/>
                  <a:pt x="241328" y="407670"/>
                </a:cubicBezTo>
                <a:cubicBezTo>
                  <a:pt x="229898" y="447675"/>
                  <a:pt x="235613" y="487680"/>
                  <a:pt x="237518" y="527685"/>
                </a:cubicBezTo>
                <a:cubicBezTo>
                  <a:pt x="237518" y="527685"/>
                  <a:pt x="237518" y="527685"/>
                  <a:pt x="237518" y="527685"/>
                </a:cubicBezTo>
                <a:lnTo>
                  <a:pt x="237518" y="527685"/>
                </a:lnTo>
                <a:cubicBezTo>
                  <a:pt x="236565" y="541020"/>
                  <a:pt x="235613" y="554355"/>
                  <a:pt x="246090" y="565785"/>
                </a:cubicBezTo>
                <a:cubicBezTo>
                  <a:pt x="245138" y="572453"/>
                  <a:pt x="248948" y="577215"/>
                  <a:pt x="251805" y="582930"/>
                </a:cubicBezTo>
                <a:cubicBezTo>
                  <a:pt x="251805" y="582930"/>
                  <a:pt x="251805" y="582930"/>
                  <a:pt x="251805" y="582930"/>
                </a:cubicBezTo>
                <a:cubicBezTo>
                  <a:pt x="251805" y="582930"/>
                  <a:pt x="251805" y="582930"/>
                  <a:pt x="251805" y="582930"/>
                </a:cubicBezTo>
                <a:cubicBezTo>
                  <a:pt x="253710" y="588645"/>
                  <a:pt x="254663" y="595313"/>
                  <a:pt x="256568" y="601028"/>
                </a:cubicBezTo>
                <a:cubicBezTo>
                  <a:pt x="256568" y="610553"/>
                  <a:pt x="254663" y="620078"/>
                  <a:pt x="260378" y="629603"/>
                </a:cubicBezTo>
                <a:cubicBezTo>
                  <a:pt x="260378" y="629603"/>
                  <a:pt x="260378" y="629603"/>
                  <a:pt x="260378" y="629603"/>
                </a:cubicBezTo>
                <a:cubicBezTo>
                  <a:pt x="260378" y="630555"/>
                  <a:pt x="260378" y="632460"/>
                  <a:pt x="260378" y="633413"/>
                </a:cubicBezTo>
                <a:lnTo>
                  <a:pt x="260378" y="633413"/>
                </a:lnTo>
                <a:cubicBezTo>
                  <a:pt x="261330" y="661988"/>
                  <a:pt x="271808" y="687705"/>
                  <a:pt x="286095" y="711518"/>
                </a:cubicBezTo>
                <a:cubicBezTo>
                  <a:pt x="294668" y="721995"/>
                  <a:pt x="295620" y="737235"/>
                  <a:pt x="305145" y="747713"/>
                </a:cubicBezTo>
                <a:cubicBezTo>
                  <a:pt x="318480" y="768668"/>
                  <a:pt x="332768" y="790575"/>
                  <a:pt x="346103" y="811530"/>
                </a:cubicBezTo>
                <a:cubicBezTo>
                  <a:pt x="346103" y="811530"/>
                  <a:pt x="346103" y="811530"/>
                  <a:pt x="346103" y="811530"/>
                </a:cubicBezTo>
                <a:cubicBezTo>
                  <a:pt x="348008" y="837248"/>
                  <a:pt x="349913" y="862965"/>
                  <a:pt x="351818" y="889635"/>
                </a:cubicBezTo>
                <a:lnTo>
                  <a:pt x="351818" y="889635"/>
                </a:lnTo>
                <a:cubicBezTo>
                  <a:pt x="351818" y="889635"/>
                  <a:pt x="351818" y="889635"/>
                  <a:pt x="351818" y="889635"/>
                </a:cubicBezTo>
                <a:cubicBezTo>
                  <a:pt x="350865" y="904875"/>
                  <a:pt x="351818" y="920115"/>
                  <a:pt x="347055" y="935355"/>
                </a:cubicBezTo>
                <a:cubicBezTo>
                  <a:pt x="342293" y="945833"/>
                  <a:pt x="331815" y="950595"/>
                  <a:pt x="323243" y="958215"/>
                </a:cubicBezTo>
                <a:cubicBezTo>
                  <a:pt x="320385" y="958215"/>
                  <a:pt x="319433" y="960120"/>
                  <a:pt x="318480" y="962025"/>
                </a:cubicBezTo>
                <a:cubicBezTo>
                  <a:pt x="304193" y="958215"/>
                  <a:pt x="294668" y="970598"/>
                  <a:pt x="282285" y="971550"/>
                </a:cubicBezTo>
                <a:lnTo>
                  <a:pt x="282285" y="971550"/>
                </a:lnTo>
                <a:lnTo>
                  <a:pt x="282285" y="971550"/>
                </a:lnTo>
                <a:cubicBezTo>
                  <a:pt x="271808" y="970598"/>
                  <a:pt x="262283" y="971550"/>
                  <a:pt x="254663" y="979170"/>
                </a:cubicBezTo>
                <a:cubicBezTo>
                  <a:pt x="248948" y="980123"/>
                  <a:pt x="244185" y="982028"/>
                  <a:pt x="238470" y="982980"/>
                </a:cubicBezTo>
                <a:cubicBezTo>
                  <a:pt x="235613" y="982980"/>
                  <a:pt x="232755" y="982980"/>
                  <a:pt x="230850" y="984885"/>
                </a:cubicBezTo>
                <a:cubicBezTo>
                  <a:pt x="198465" y="986790"/>
                  <a:pt x="173700" y="1001078"/>
                  <a:pt x="153698" y="1025843"/>
                </a:cubicBezTo>
                <a:cubicBezTo>
                  <a:pt x="130838" y="1047750"/>
                  <a:pt x="107025" y="1068705"/>
                  <a:pt x="93690" y="1098233"/>
                </a:cubicBezTo>
                <a:cubicBezTo>
                  <a:pt x="79403" y="1122045"/>
                  <a:pt x="57495" y="1143000"/>
                  <a:pt x="52733" y="1172528"/>
                </a:cubicBezTo>
                <a:cubicBezTo>
                  <a:pt x="51780" y="1173480"/>
                  <a:pt x="50828" y="1174433"/>
                  <a:pt x="51780" y="1175385"/>
                </a:cubicBezTo>
                <a:cubicBezTo>
                  <a:pt x="37493" y="1179195"/>
                  <a:pt x="38445" y="1192530"/>
                  <a:pt x="33683" y="1203008"/>
                </a:cubicBezTo>
                <a:cubicBezTo>
                  <a:pt x="25110" y="1218248"/>
                  <a:pt x="18443" y="1234440"/>
                  <a:pt x="8918" y="1248728"/>
                </a:cubicBezTo>
                <a:cubicBezTo>
                  <a:pt x="-4417" y="1267778"/>
                  <a:pt x="-2512" y="1283970"/>
                  <a:pt x="12728" y="1301115"/>
                </a:cubicBezTo>
                <a:cubicBezTo>
                  <a:pt x="14633" y="1303973"/>
                  <a:pt x="15585" y="1306830"/>
                  <a:pt x="17490" y="1310640"/>
                </a:cubicBezTo>
                <a:cubicBezTo>
                  <a:pt x="18443" y="1315403"/>
                  <a:pt x="21300" y="1318260"/>
                  <a:pt x="25110" y="1321118"/>
                </a:cubicBezTo>
                <a:cubicBezTo>
                  <a:pt x="27968" y="1332548"/>
                  <a:pt x="35588" y="1340168"/>
                  <a:pt x="43208" y="1347788"/>
                </a:cubicBezTo>
                <a:cubicBezTo>
                  <a:pt x="54638" y="1366838"/>
                  <a:pt x="67973" y="1383983"/>
                  <a:pt x="84165" y="1398270"/>
                </a:cubicBezTo>
                <a:cubicBezTo>
                  <a:pt x="89880" y="1407795"/>
                  <a:pt x="97500" y="1415415"/>
                  <a:pt x="107025" y="1421130"/>
                </a:cubicBezTo>
                <a:cubicBezTo>
                  <a:pt x="110835" y="1426845"/>
                  <a:pt x="114645" y="1431608"/>
                  <a:pt x="121313" y="1434465"/>
                </a:cubicBezTo>
                <a:cubicBezTo>
                  <a:pt x="127028" y="1439228"/>
                  <a:pt x="133695" y="1444943"/>
                  <a:pt x="139410" y="1449705"/>
                </a:cubicBezTo>
                <a:cubicBezTo>
                  <a:pt x="150840" y="1460183"/>
                  <a:pt x="162270" y="1469708"/>
                  <a:pt x="176558" y="1476375"/>
                </a:cubicBezTo>
                <a:cubicBezTo>
                  <a:pt x="188940" y="1486853"/>
                  <a:pt x="203228" y="1495425"/>
                  <a:pt x="218468" y="1502093"/>
                </a:cubicBezTo>
                <a:cubicBezTo>
                  <a:pt x="224183" y="1506855"/>
                  <a:pt x="229898" y="1510665"/>
                  <a:pt x="236565" y="1511618"/>
                </a:cubicBezTo>
                <a:cubicBezTo>
                  <a:pt x="242280" y="1514475"/>
                  <a:pt x="248948" y="1517333"/>
                  <a:pt x="254663" y="1520190"/>
                </a:cubicBezTo>
                <a:cubicBezTo>
                  <a:pt x="262283" y="1523048"/>
                  <a:pt x="269903" y="1525905"/>
                  <a:pt x="277523" y="1529715"/>
                </a:cubicBezTo>
                <a:cubicBezTo>
                  <a:pt x="280380" y="1530668"/>
                  <a:pt x="283238" y="1532573"/>
                  <a:pt x="287048" y="1533525"/>
                </a:cubicBezTo>
                <a:cubicBezTo>
                  <a:pt x="291810" y="1535430"/>
                  <a:pt x="296573" y="1537335"/>
                  <a:pt x="300383" y="1539240"/>
                </a:cubicBezTo>
                <a:lnTo>
                  <a:pt x="300383" y="1539240"/>
                </a:lnTo>
                <a:cubicBezTo>
                  <a:pt x="303240" y="1540193"/>
                  <a:pt x="306098" y="1540193"/>
                  <a:pt x="308955" y="1541145"/>
                </a:cubicBezTo>
                <a:cubicBezTo>
                  <a:pt x="312765" y="1544955"/>
                  <a:pt x="317528" y="1544955"/>
                  <a:pt x="322290" y="1544955"/>
                </a:cubicBezTo>
                <a:cubicBezTo>
                  <a:pt x="322290" y="1544955"/>
                  <a:pt x="322290" y="1544955"/>
                  <a:pt x="322290" y="1544955"/>
                </a:cubicBezTo>
                <a:cubicBezTo>
                  <a:pt x="330863" y="1549718"/>
                  <a:pt x="340388" y="1553528"/>
                  <a:pt x="350865" y="1552575"/>
                </a:cubicBezTo>
                <a:cubicBezTo>
                  <a:pt x="371820" y="1558290"/>
                  <a:pt x="392775" y="1563053"/>
                  <a:pt x="414683" y="1563053"/>
                </a:cubicBezTo>
                <a:cubicBezTo>
                  <a:pt x="435638" y="1568768"/>
                  <a:pt x="457545" y="1567815"/>
                  <a:pt x="478500" y="1566863"/>
                </a:cubicBezTo>
                <a:cubicBezTo>
                  <a:pt x="503265" y="1568768"/>
                  <a:pt x="527078" y="1565910"/>
                  <a:pt x="551843" y="1560195"/>
                </a:cubicBezTo>
                <a:cubicBezTo>
                  <a:pt x="553748" y="1560195"/>
                  <a:pt x="555653" y="1560195"/>
                  <a:pt x="557558" y="1559243"/>
                </a:cubicBezTo>
                <a:cubicBezTo>
                  <a:pt x="560415" y="1559243"/>
                  <a:pt x="563273" y="1558290"/>
                  <a:pt x="565178" y="1558290"/>
                </a:cubicBezTo>
                <a:cubicBezTo>
                  <a:pt x="622328" y="1549718"/>
                  <a:pt x="676620" y="1530668"/>
                  <a:pt x="726150" y="1500188"/>
                </a:cubicBezTo>
                <a:cubicBezTo>
                  <a:pt x="736628" y="1493520"/>
                  <a:pt x="747105" y="1486853"/>
                  <a:pt x="756630" y="1481138"/>
                </a:cubicBezTo>
                <a:cubicBezTo>
                  <a:pt x="764250" y="1479233"/>
                  <a:pt x="770918" y="1475423"/>
                  <a:pt x="774728" y="1467803"/>
                </a:cubicBezTo>
                <a:cubicBezTo>
                  <a:pt x="798540" y="1452563"/>
                  <a:pt x="817590" y="1431608"/>
                  <a:pt x="839498" y="1413510"/>
                </a:cubicBezTo>
                <a:cubicBezTo>
                  <a:pt x="871883" y="1386840"/>
                  <a:pt x="896648" y="1354455"/>
                  <a:pt x="916650" y="1317308"/>
                </a:cubicBezTo>
                <a:cubicBezTo>
                  <a:pt x="938558" y="1284923"/>
                  <a:pt x="958560" y="1251585"/>
                  <a:pt x="963323" y="1212533"/>
                </a:cubicBezTo>
                <a:cubicBezTo>
                  <a:pt x="968085" y="1197293"/>
                  <a:pt x="969038" y="1185863"/>
                  <a:pt x="969038" y="1175385"/>
                </a:cubicBezTo>
                <a:lnTo>
                  <a:pt x="969038" y="1175385"/>
                </a:lnTo>
                <a:lnTo>
                  <a:pt x="969038" y="1175385"/>
                </a:lnTo>
                <a:close/>
                <a:moveTo>
                  <a:pt x="276570" y="259080"/>
                </a:moveTo>
                <a:cubicBezTo>
                  <a:pt x="277523" y="259080"/>
                  <a:pt x="277523" y="260033"/>
                  <a:pt x="278475" y="260985"/>
                </a:cubicBezTo>
                <a:cubicBezTo>
                  <a:pt x="278475" y="260985"/>
                  <a:pt x="278475" y="260985"/>
                  <a:pt x="277523" y="260985"/>
                </a:cubicBezTo>
                <a:cubicBezTo>
                  <a:pt x="277523" y="260033"/>
                  <a:pt x="277523" y="259080"/>
                  <a:pt x="276570" y="259080"/>
                </a:cubicBezTo>
                <a:close/>
                <a:moveTo>
                  <a:pt x="283238" y="1353503"/>
                </a:moveTo>
                <a:cubicBezTo>
                  <a:pt x="282285" y="1354455"/>
                  <a:pt x="282285" y="1354455"/>
                  <a:pt x="283238" y="1353503"/>
                </a:cubicBezTo>
                <a:cubicBezTo>
                  <a:pt x="282285" y="1354455"/>
                  <a:pt x="282285" y="1354455"/>
                  <a:pt x="283238" y="1353503"/>
                </a:cubicBezTo>
                <a:cubicBezTo>
                  <a:pt x="282285" y="1353503"/>
                  <a:pt x="282285" y="1353503"/>
                  <a:pt x="283238" y="1353503"/>
                </a:cubicBezTo>
                <a:close/>
                <a:moveTo>
                  <a:pt x="448020" y="1272540"/>
                </a:moveTo>
                <a:cubicBezTo>
                  <a:pt x="448020" y="1272540"/>
                  <a:pt x="448020" y="1271588"/>
                  <a:pt x="448973" y="1271588"/>
                </a:cubicBezTo>
                <a:cubicBezTo>
                  <a:pt x="449925" y="1271588"/>
                  <a:pt x="448973" y="1272540"/>
                  <a:pt x="448020" y="1272540"/>
                </a:cubicBezTo>
                <a:close/>
                <a:moveTo>
                  <a:pt x="406110" y="741045"/>
                </a:moveTo>
                <a:cubicBezTo>
                  <a:pt x="406110" y="741045"/>
                  <a:pt x="406110" y="741045"/>
                  <a:pt x="406110" y="741045"/>
                </a:cubicBezTo>
                <a:cubicBezTo>
                  <a:pt x="406110" y="741045"/>
                  <a:pt x="406110" y="741045"/>
                  <a:pt x="406110" y="741045"/>
                </a:cubicBezTo>
                <a:cubicBezTo>
                  <a:pt x="406110" y="741045"/>
                  <a:pt x="406110" y="741045"/>
                  <a:pt x="406110" y="741045"/>
                </a:cubicBezTo>
                <a:close/>
                <a:moveTo>
                  <a:pt x="299430" y="441960"/>
                </a:moveTo>
                <a:cubicBezTo>
                  <a:pt x="299430" y="442913"/>
                  <a:pt x="300383" y="442913"/>
                  <a:pt x="300383" y="443865"/>
                </a:cubicBezTo>
                <a:cubicBezTo>
                  <a:pt x="299430" y="443865"/>
                  <a:pt x="298478" y="443865"/>
                  <a:pt x="297525" y="442913"/>
                </a:cubicBezTo>
                <a:cubicBezTo>
                  <a:pt x="299430" y="442913"/>
                  <a:pt x="299430" y="441960"/>
                  <a:pt x="299430" y="441960"/>
                </a:cubicBezTo>
                <a:close/>
                <a:moveTo>
                  <a:pt x="502313" y="978218"/>
                </a:moveTo>
                <a:cubicBezTo>
                  <a:pt x="502313" y="978218"/>
                  <a:pt x="501360" y="978218"/>
                  <a:pt x="501360" y="978218"/>
                </a:cubicBezTo>
                <a:lnTo>
                  <a:pt x="501360" y="978218"/>
                </a:lnTo>
                <a:cubicBezTo>
                  <a:pt x="501360" y="977265"/>
                  <a:pt x="501360" y="977265"/>
                  <a:pt x="502313" y="978218"/>
                </a:cubicBezTo>
                <a:cubicBezTo>
                  <a:pt x="502313" y="977265"/>
                  <a:pt x="502313" y="978218"/>
                  <a:pt x="502313" y="978218"/>
                </a:cubicBezTo>
                <a:close/>
                <a:moveTo>
                  <a:pt x="689955" y="251460"/>
                </a:moveTo>
                <a:cubicBezTo>
                  <a:pt x="689955" y="251460"/>
                  <a:pt x="689955" y="251460"/>
                  <a:pt x="689955" y="251460"/>
                </a:cubicBezTo>
                <a:cubicBezTo>
                  <a:pt x="689955" y="251460"/>
                  <a:pt x="689955" y="251460"/>
                  <a:pt x="689955" y="251460"/>
                </a:cubicBezTo>
                <a:cubicBezTo>
                  <a:pt x="689955" y="251460"/>
                  <a:pt x="689955" y="251460"/>
                  <a:pt x="689955" y="251460"/>
                </a:cubicBezTo>
                <a:close/>
                <a:moveTo>
                  <a:pt x="466118" y="558165"/>
                </a:moveTo>
                <a:cubicBezTo>
                  <a:pt x="466118" y="558165"/>
                  <a:pt x="466118" y="557213"/>
                  <a:pt x="466118" y="558165"/>
                </a:cubicBezTo>
                <a:cubicBezTo>
                  <a:pt x="466118" y="557213"/>
                  <a:pt x="466118" y="558165"/>
                  <a:pt x="466118" y="558165"/>
                </a:cubicBezTo>
                <a:cubicBezTo>
                  <a:pt x="466118" y="558165"/>
                  <a:pt x="466118" y="558165"/>
                  <a:pt x="466118" y="558165"/>
                </a:cubicBezTo>
                <a:cubicBezTo>
                  <a:pt x="466118" y="558165"/>
                  <a:pt x="466118" y="558165"/>
                  <a:pt x="466118" y="558165"/>
                </a:cubicBezTo>
                <a:close/>
                <a:moveTo>
                  <a:pt x="528983" y="533400"/>
                </a:moveTo>
                <a:cubicBezTo>
                  <a:pt x="528983" y="531495"/>
                  <a:pt x="528983" y="529590"/>
                  <a:pt x="530888" y="527685"/>
                </a:cubicBezTo>
                <a:cubicBezTo>
                  <a:pt x="530888" y="529590"/>
                  <a:pt x="529935" y="531495"/>
                  <a:pt x="528983" y="533400"/>
                </a:cubicBezTo>
                <a:close/>
                <a:moveTo>
                  <a:pt x="488978" y="439103"/>
                </a:moveTo>
                <a:lnTo>
                  <a:pt x="488978" y="439103"/>
                </a:lnTo>
                <a:cubicBezTo>
                  <a:pt x="488978" y="439103"/>
                  <a:pt x="488978" y="439103"/>
                  <a:pt x="488978" y="439103"/>
                </a:cubicBezTo>
                <a:cubicBezTo>
                  <a:pt x="488978" y="439103"/>
                  <a:pt x="488978" y="440055"/>
                  <a:pt x="488978" y="439103"/>
                </a:cubicBezTo>
                <a:cubicBezTo>
                  <a:pt x="488025" y="439103"/>
                  <a:pt x="488978" y="439103"/>
                  <a:pt x="488978" y="439103"/>
                </a:cubicBezTo>
                <a:lnTo>
                  <a:pt x="488978" y="439103"/>
                </a:lnTo>
                <a:close/>
                <a:moveTo>
                  <a:pt x="401348" y="352425"/>
                </a:moveTo>
                <a:cubicBezTo>
                  <a:pt x="401348" y="352425"/>
                  <a:pt x="401348" y="352425"/>
                  <a:pt x="401348" y="352425"/>
                </a:cubicBezTo>
                <a:cubicBezTo>
                  <a:pt x="401348" y="352425"/>
                  <a:pt x="401348" y="352425"/>
                  <a:pt x="401348" y="352425"/>
                </a:cubicBezTo>
                <a:cubicBezTo>
                  <a:pt x="401348" y="352425"/>
                  <a:pt x="401348" y="352425"/>
                  <a:pt x="401348" y="352425"/>
                </a:cubicBezTo>
                <a:cubicBezTo>
                  <a:pt x="401348" y="352425"/>
                  <a:pt x="402300" y="352425"/>
                  <a:pt x="401348" y="352425"/>
                </a:cubicBezTo>
                <a:cubicBezTo>
                  <a:pt x="402300" y="352425"/>
                  <a:pt x="402300" y="352425"/>
                  <a:pt x="401348" y="352425"/>
                </a:cubicBezTo>
                <a:cubicBezTo>
                  <a:pt x="402300" y="352425"/>
                  <a:pt x="401348" y="352425"/>
                  <a:pt x="401348" y="352425"/>
                </a:cubicBezTo>
                <a:close/>
                <a:moveTo>
                  <a:pt x="402300" y="340043"/>
                </a:moveTo>
                <a:cubicBezTo>
                  <a:pt x="402300" y="339090"/>
                  <a:pt x="401348" y="339090"/>
                  <a:pt x="401348" y="338138"/>
                </a:cubicBezTo>
                <a:cubicBezTo>
                  <a:pt x="401348" y="338138"/>
                  <a:pt x="402300" y="338138"/>
                  <a:pt x="402300" y="338138"/>
                </a:cubicBezTo>
                <a:cubicBezTo>
                  <a:pt x="402300" y="339090"/>
                  <a:pt x="402300" y="339090"/>
                  <a:pt x="402300" y="340043"/>
                </a:cubicBezTo>
                <a:close/>
                <a:moveTo>
                  <a:pt x="579465" y="433388"/>
                </a:moveTo>
                <a:cubicBezTo>
                  <a:pt x="579465" y="434340"/>
                  <a:pt x="580418" y="434340"/>
                  <a:pt x="579465" y="433388"/>
                </a:cubicBezTo>
                <a:cubicBezTo>
                  <a:pt x="579465" y="434340"/>
                  <a:pt x="579465" y="434340"/>
                  <a:pt x="579465" y="433388"/>
                </a:cubicBezTo>
                <a:cubicBezTo>
                  <a:pt x="579465" y="434340"/>
                  <a:pt x="579465" y="434340"/>
                  <a:pt x="579465" y="433388"/>
                </a:cubicBezTo>
                <a:close/>
                <a:moveTo>
                  <a:pt x="515648" y="525780"/>
                </a:moveTo>
                <a:cubicBezTo>
                  <a:pt x="515648" y="525780"/>
                  <a:pt x="515648" y="525780"/>
                  <a:pt x="515648" y="525780"/>
                </a:cubicBezTo>
                <a:cubicBezTo>
                  <a:pt x="515648" y="525780"/>
                  <a:pt x="515648" y="525780"/>
                  <a:pt x="515648" y="525780"/>
                </a:cubicBezTo>
                <a:cubicBezTo>
                  <a:pt x="515648" y="525780"/>
                  <a:pt x="515648" y="525780"/>
                  <a:pt x="515648" y="525780"/>
                </a:cubicBezTo>
                <a:close/>
                <a:moveTo>
                  <a:pt x="535650" y="671513"/>
                </a:moveTo>
                <a:cubicBezTo>
                  <a:pt x="535650" y="671513"/>
                  <a:pt x="535650" y="671513"/>
                  <a:pt x="535650" y="671513"/>
                </a:cubicBezTo>
                <a:cubicBezTo>
                  <a:pt x="535650" y="672465"/>
                  <a:pt x="535650" y="672465"/>
                  <a:pt x="535650" y="671513"/>
                </a:cubicBezTo>
                <a:cubicBezTo>
                  <a:pt x="535650" y="672465"/>
                  <a:pt x="535650" y="672465"/>
                  <a:pt x="535650" y="671513"/>
                </a:cubicBezTo>
                <a:close/>
                <a:moveTo>
                  <a:pt x="634710" y="360998"/>
                </a:moveTo>
                <a:cubicBezTo>
                  <a:pt x="634710" y="360998"/>
                  <a:pt x="634710" y="360998"/>
                  <a:pt x="634710" y="360998"/>
                </a:cubicBezTo>
                <a:cubicBezTo>
                  <a:pt x="634710" y="360998"/>
                  <a:pt x="634710" y="360998"/>
                  <a:pt x="634710" y="360998"/>
                </a:cubicBezTo>
                <a:cubicBezTo>
                  <a:pt x="634710" y="360998"/>
                  <a:pt x="634710" y="360998"/>
                  <a:pt x="634710" y="360998"/>
                </a:cubicBezTo>
                <a:close/>
                <a:moveTo>
                  <a:pt x="640425" y="360998"/>
                </a:moveTo>
                <a:cubicBezTo>
                  <a:pt x="639473" y="360998"/>
                  <a:pt x="639473" y="360998"/>
                  <a:pt x="640425" y="360998"/>
                </a:cubicBezTo>
                <a:cubicBezTo>
                  <a:pt x="639473" y="360998"/>
                  <a:pt x="640425" y="360045"/>
                  <a:pt x="640425" y="360045"/>
                </a:cubicBezTo>
                <a:cubicBezTo>
                  <a:pt x="640425" y="360045"/>
                  <a:pt x="640425" y="360998"/>
                  <a:pt x="640425" y="360998"/>
                </a:cubicBezTo>
                <a:close/>
                <a:moveTo>
                  <a:pt x="611850" y="200978"/>
                </a:moveTo>
                <a:cubicBezTo>
                  <a:pt x="611850" y="200978"/>
                  <a:pt x="611850" y="200978"/>
                  <a:pt x="611850" y="200978"/>
                </a:cubicBezTo>
                <a:lnTo>
                  <a:pt x="611850" y="200978"/>
                </a:lnTo>
                <a:lnTo>
                  <a:pt x="611850" y="200978"/>
                </a:lnTo>
                <a:lnTo>
                  <a:pt x="611850" y="200978"/>
                </a:lnTo>
                <a:cubicBezTo>
                  <a:pt x="611850" y="200978"/>
                  <a:pt x="611850" y="200978"/>
                  <a:pt x="611850" y="200978"/>
                </a:cubicBezTo>
                <a:cubicBezTo>
                  <a:pt x="611850" y="200978"/>
                  <a:pt x="611850" y="200978"/>
                  <a:pt x="611850" y="200978"/>
                </a:cubicBezTo>
                <a:close/>
                <a:moveTo>
                  <a:pt x="392775" y="300038"/>
                </a:moveTo>
                <a:cubicBezTo>
                  <a:pt x="392775" y="300038"/>
                  <a:pt x="392775" y="300990"/>
                  <a:pt x="392775" y="300990"/>
                </a:cubicBezTo>
                <a:cubicBezTo>
                  <a:pt x="392775" y="300990"/>
                  <a:pt x="392775" y="300990"/>
                  <a:pt x="392775" y="300990"/>
                </a:cubicBezTo>
                <a:cubicBezTo>
                  <a:pt x="392775" y="300990"/>
                  <a:pt x="392775" y="300990"/>
                  <a:pt x="392775" y="300990"/>
                </a:cubicBezTo>
                <a:lnTo>
                  <a:pt x="392775" y="300990"/>
                </a:lnTo>
                <a:cubicBezTo>
                  <a:pt x="391823" y="300990"/>
                  <a:pt x="391823" y="300990"/>
                  <a:pt x="390870" y="300990"/>
                </a:cubicBezTo>
                <a:cubicBezTo>
                  <a:pt x="390870" y="300990"/>
                  <a:pt x="391823" y="300990"/>
                  <a:pt x="392775" y="300038"/>
                </a:cubicBezTo>
                <a:close/>
                <a:moveTo>
                  <a:pt x="378488" y="329565"/>
                </a:moveTo>
                <a:cubicBezTo>
                  <a:pt x="378488" y="329565"/>
                  <a:pt x="378488" y="329565"/>
                  <a:pt x="378488" y="329565"/>
                </a:cubicBezTo>
                <a:cubicBezTo>
                  <a:pt x="378488" y="329565"/>
                  <a:pt x="378488" y="329565"/>
                  <a:pt x="378488" y="329565"/>
                </a:cubicBezTo>
                <a:cubicBezTo>
                  <a:pt x="378488" y="329565"/>
                  <a:pt x="378488" y="329565"/>
                  <a:pt x="378488" y="329565"/>
                </a:cubicBezTo>
                <a:cubicBezTo>
                  <a:pt x="378488" y="329565"/>
                  <a:pt x="378488" y="329565"/>
                  <a:pt x="378488" y="329565"/>
                </a:cubicBezTo>
                <a:cubicBezTo>
                  <a:pt x="378488" y="329565"/>
                  <a:pt x="378488" y="329565"/>
                  <a:pt x="378488" y="329565"/>
                </a:cubicBezTo>
                <a:close/>
                <a:moveTo>
                  <a:pt x="383250" y="402908"/>
                </a:moveTo>
                <a:cubicBezTo>
                  <a:pt x="383250" y="402908"/>
                  <a:pt x="383250" y="402908"/>
                  <a:pt x="383250" y="402908"/>
                </a:cubicBezTo>
                <a:cubicBezTo>
                  <a:pt x="383250" y="401955"/>
                  <a:pt x="383250" y="401955"/>
                  <a:pt x="383250" y="402908"/>
                </a:cubicBezTo>
                <a:cubicBezTo>
                  <a:pt x="383250" y="401955"/>
                  <a:pt x="383250" y="401955"/>
                  <a:pt x="383250" y="402908"/>
                </a:cubicBezTo>
                <a:close/>
                <a:moveTo>
                  <a:pt x="368963" y="461963"/>
                </a:moveTo>
                <a:cubicBezTo>
                  <a:pt x="368963" y="461963"/>
                  <a:pt x="368963" y="461963"/>
                  <a:pt x="368963" y="461963"/>
                </a:cubicBezTo>
                <a:cubicBezTo>
                  <a:pt x="369915" y="461963"/>
                  <a:pt x="369915" y="461963"/>
                  <a:pt x="368963" y="461963"/>
                </a:cubicBezTo>
                <a:cubicBezTo>
                  <a:pt x="369915" y="461963"/>
                  <a:pt x="369915" y="461963"/>
                  <a:pt x="369915" y="461963"/>
                </a:cubicBezTo>
                <a:cubicBezTo>
                  <a:pt x="369915" y="461963"/>
                  <a:pt x="369915" y="461963"/>
                  <a:pt x="368963" y="461963"/>
                </a:cubicBezTo>
                <a:cubicBezTo>
                  <a:pt x="368963" y="461963"/>
                  <a:pt x="368963" y="461963"/>
                  <a:pt x="368963" y="461963"/>
                </a:cubicBezTo>
                <a:cubicBezTo>
                  <a:pt x="368963" y="461963"/>
                  <a:pt x="368963" y="461963"/>
                  <a:pt x="368963" y="461963"/>
                </a:cubicBezTo>
                <a:close/>
                <a:moveTo>
                  <a:pt x="447068" y="424815"/>
                </a:moveTo>
                <a:cubicBezTo>
                  <a:pt x="447068" y="424815"/>
                  <a:pt x="447068" y="424815"/>
                  <a:pt x="447068" y="424815"/>
                </a:cubicBezTo>
                <a:cubicBezTo>
                  <a:pt x="448020" y="425768"/>
                  <a:pt x="448020" y="425768"/>
                  <a:pt x="447068" y="424815"/>
                </a:cubicBezTo>
                <a:cubicBezTo>
                  <a:pt x="447068" y="425768"/>
                  <a:pt x="447068" y="425768"/>
                  <a:pt x="447068" y="425768"/>
                </a:cubicBezTo>
                <a:cubicBezTo>
                  <a:pt x="447068" y="425768"/>
                  <a:pt x="447068" y="425768"/>
                  <a:pt x="447068" y="424815"/>
                </a:cubicBezTo>
                <a:cubicBezTo>
                  <a:pt x="447068" y="424815"/>
                  <a:pt x="447068" y="424815"/>
                  <a:pt x="447068" y="424815"/>
                </a:cubicBezTo>
                <a:close/>
                <a:moveTo>
                  <a:pt x="566130" y="475298"/>
                </a:moveTo>
                <a:cubicBezTo>
                  <a:pt x="566130" y="475298"/>
                  <a:pt x="566130" y="475298"/>
                  <a:pt x="566130" y="475298"/>
                </a:cubicBezTo>
                <a:lnTo>
                  <a:pt x="566130" y="475298"/>
                </a:lnTo>
                <a:cubicBezTo>
                  <a:pt x="566130" y="475298"/>
                  <a:pt x="566130" y="475298"/>
                  <a:pt x="566130" y="475298"/>
                </a:cubicBezTo>
                <a:cubicBezTo>
                  <a:pt x="566130" y="475298"/>
                  <a:pt x="566130" y="475298"/>
                  <a:pt x="566130" y="475298"/>
                </a:cubicBezTo>
                <a:close/>
                <a:moveTo>
                  <a:pt x="629948" y="210503"/>
                </a:moveTo>
                <a:cubicBezTo>
                  <a:pt x="629948" y="210503"/>
                  <a:pt x="629948" y="210503"/>
                  <a:pt x="629948" y="210503"/>
                </a:cubicBezTo>
                <a:cubicBezTo>
                  <a:pt x="629948" y="210503"/>
                  <a:pt x="629948" y="210503"/>
                  <a:pt x="629948" y="210503"/>
                </a:cubicBezTo>
                <a:cubicBezTo>
                  <a:pt x="629948" y="210503"/>
                  <a:pt x="629948" y="210503"/>
                  <a:pt x="629948" y="210503"/>
                </a:cubicBezTo>
                <a:close/>
                <a:moveTo>
                  <a:pt x="455640" y="175260"/>
                </a:moveTo>
                <a:cubicBezTo>
                  <a:pt x="455640" y="177165"/>
                  <a:pt x="455640" y="178118"/>
                  <a:pt x="456593" y="180023"/>
                </a:cubicBezTo>
                <a:cubicBezTo>
                  <a:pt x="454688" y="178118"/>
                  <a:pt x="454688" y="177165"/>
                  <a:pt x="455640" y="175260"/>
                </a:cubicBezTo>
                <a:close/>
                <a:moveTo>
                  <a:pt x="625185" y="516255"/>
                </a:moveTo>
                <a:cubicBezTo>
                  <a:pt x="626138" y="516255"/>
                  <a:pt x="626138" y="516255"/>
                  <a:pt x="625185" y="516255"/>
                </a:cubicBezTo>
                <a:cubicBezTo>
                  <a:pt x="626138" y="516255"/>
                  <a:pt x="626138" y="516255"/>
                  <a:pt x="625185" y="516255"/>
                </a:cubicBezTo>
                <a:cubicBezTo>
                  <a:pt x="625185" y="516255"/>
                  <a:pt x="625185" y="516255"/>
                  <a:pt x="625185" y="516255"/>
                </a:cubicBezTo>
                <a:close/>
                <a:moveTo>
                  <a:pt x="332768" y="411480"/>
                </a:moveTo>
                <a:cubicBezTo>
                  <a:pt x="332768" y="411480"/>
                  <a:pt x="332768" y="411480"/>
                  <a:pt x="332768" y="411480"/>
                </a:cubicBezTo>
                <a:cubicBezTo>
                  <a:pt x="332768" y="411480"/>
                  <a:pt x="332768" y="411480"/>
                  <a:pt x="332768" y="411480"/>
                </a:cubicBezTo>
                <a:cubicBezTo>
                  <a:pt x="332768" y="411480"/>
                  <a:pt x="332768" y="411480"/>
                  <a:pt x="332768" y="411480"/>
                </a:cubicBezTo>
                <a:cubicBezTo>
                  <a:pt x="332768" y="411480"/>
                  <a:pt x="332768" y="411480"/>
                  <a:pt x="332768" y="411480"/>
                </a:cubicBezTo>
                <a:close/>
                <a:moveTo>
                  <a:pt x="500408" y="567690"/>
                </a:moveTo>
                <a:cubicBezTo>
                  <a:pt x="501360" y="568643"/>
                  <a:pt x="501360" y="570548"/>
                  <a:pt x="502313" y="571500"/>
                </a:cubicBezTo>
                <a:cubicBezTo>
                  <a:pt x="502313" y="571500"/>
                  <a:pt x="501360" y="571500"/>
                  <a:pt x="501360" y="571500"/>
                </a:cubicBezTo>
                <a:cubicBezTo>
                  <a:pt x="501360" y="570548"/>
                  <a:pt x="500408" y="568643"/>
                  <a:pt x="500408" y="567690"/>
                </a:cubicBezTo>
                <a:close/>
                <a:moveTo>
                  <a:pt x="497550" y="590550"/>
                </a:moveTo>
                <a:cubicBezTo>
                  <a:pt x="496598" y="589598"/>
                  <a:pt x="496598" y="589598"/>
                  <a:pt x="497550" y="590550"/>
                </a:cubicBezTo>
                <a:cubicBezTo>
                  <a:pt x="496598" y="589598"/>
                  <a:pt x="497550" y="589598"/>
                  <a:pt x="497550" y="590550"/>
                </a:cubicBezTo>
                <a:cubicBezTo>
                  <a:pt x="497550" y="589598"/>
                  <a:pt x="497550" y="589598"/>
                  <a:pt x="497550" y="590550"/>
                </a:cubicBezTo>
                <a:close/>
                <a:moveTo>
                  <a:pt x="561368" y="721995"/>
                </a:moveTo>
                <a:cubicBezTo>
                  <a:pt x="561368" y="721995"/>
                  <a:pt x="561368" y="721995"/>
                  <a:pt x="561368" y="721995"/>
                </a:cubicBezTo>
                <a:cubicBezTo>
                  <a:pt x="561368" y="721995"/>
                  <a:pt x="561368" y="721995"/>
                  <a:pt x="561368" y="721995"/>
                </a:cubicBezTo>
                <a:cubicBezTo>
                  <a:pt x="561368" y="721995"/>
                  <a:pt x="561368" y="721995"/>
                  <a:pt x="561368" y="721995"/>
                </a:cubicBezTo>
                <a:cubicBezTo>
                  <a:pt x="561368" y="721995"/>
                  <a:pt x="561368" y="721995"/>
                  <a:pt x="561368" y="721995"/>
                </a:cubicBezTo>
                <a:cubicBezTo>
                  <a:pt x="561368" y="721995"/>
                  <a:pt x="561368" y="721995"/>
                  <a:pt x="561368" y="721995"/>
                </a:cubicBezTo>
                <a:close/>
                <a:moveTo>
                  <a:pt x="617565" y="395288"/>
                </a:moveTo>
                <a:cubicBezTo>
                  <a:pt x="617565" y="394335"/>
                  <a:pt x="616613" y="394335"/>
                  <a:pt x="616613" y="393383"/>
                </a:cubicBezTo>
                <a:lnTo>
                  <a:pt x="616613" y="393383"/>
                </a:lnTo>
                <a:cubicBezTo>
                  <a:pt x="616613" y="393383"/>
                  <a:pt x="617565" y="393383"/>
                  <a:pt x="617565" y="393383"/>
                </a:cubicBezTo>
                <a:cubicBezTo>
                  <a:pt x="617565" y="393383"/>
                  <a:pt x="617565" y="394335"/>
                  <a:pt x="617565" y="395288"/>
                </a:cubicBezTo>
                <a:close/>
                <a:moveTo>
                  <a:pt x="383250" y="209550"/>
                </a:moveTo>
                <a:cubicBezTo>
                  <a:pt x="383250" y="209550"/>
                  <a:pt x="383250" y="209550"/>
                  <a:pt x="383250" y="209550"/>
                </a:cubicBezTo>
                <a:cubicBezTo>
                  <a:pt x="384203" y="210503"/>
                  <a:pt x="383250" y="210503"/>
                  <a:pt x="383250" y="209550"/>
                </a:cubicBezTo>
                <a:lnTo>
                  <a:pt x="383250" y="209550"/>
                </a:lnTo>
                <a:cubicBezTo>
                  <a:pt x="383250" y="210503"/>
                  <a:pt x="383250" y="210503"/>
                  <a:pt x="383250" y="209550"/>
                </a:cubicBezTo>
                <a:cubicBezTo>
                  <a:pt x="383250" y="210503"/>
                  <a:pt x="383250" y="210503"/>
                  <a:pt x="383250" y="209550"/>
                </a:cubicBezTo>
                <a:cubicBezTo>
                  <a:pt x="383250" y="210503"/>
                  <a:pt x="383250" y="209550"/>
                  <a:pt x="383250" y="209550"/>
                </a:cubicBezTo>
                <a:close/>
                <a:moveTo>
                  <a:pt x="488025" y="576263"/>
                </a:moveTo>
                <a:lnTo>
                  <a:pt x="488025" y="576263"/>
                </a:lnTo>
                <a:cubicBezTo>
                  <a:pt x="488025" y="576263"/>
                  <a:pt x="488025" y="576263"/>
                  <a:pt x="488025" y="576263"/>
                </a:cubicBezTo>
                <a:cubicBezTo>
                  <a:pt x="488025" y="576263"/>
                  <a:pt x="488025" y="576263"/>
                  <a:pt x="488025" y="576263"/>
                </a:cubicBezTo>
                <a:close/>
                <a:moveTo>
                  <a:pt x="479453" y="612458"/>
                </a:moveTo>
                <a:cubicBezTo>
                  <a:pt x="479453" y="612458"/>
                  <a:pt x="479453" y="612458"/>
                  <a:pt x="479453" y="612458"/>
                </a:cubicBezTo>
                <a:cubicBezTo>
                  <a:pt x="479453" y="612458"/>
                  <a:pt x="479453" y="612458"/>
                  <a:pt x="479453" y="612458"/>
                </a:cubicBezTo>
                <a:cubicBezTo>
                  <a:pt x="479453" y="612458"/>
                  <a:pt x="479453" y="612458"/>
                  <a:pt x="479453" y="612458"/>
                </a:cubicBezTo>
                <a:close/>
                <a:moveTo>
                  <a:pt x="548033" y="736283"/>
                </a:moveTo>
                <a:cubicBezTo>
                  <a:pt x="548033" y="736283"/>
                  <a:pt x="547080" y="736283"/>
                  <a:pt x="547080" y="735330"/>
                </a:cubicBezTo>
                <a:cubicBezTo>
                  <a:pt x="547080" y="736283"/>
                  <a:pt x="548033" y="736283"/>
                  <a:pt x="548033" y="736283"/>
                </a:cubicBezTo>
                <a:lnTo>
                  <a:pt x="548033" y="736283"/>
                </a:lnTo>
                <a:cubicBezTo>
                  <a:pt x="548033" y="736283"/>
                  <a:pt x="548033" y="736283"/>
                  <a:pt x="548033" y="736283"/>
                </a:cubicBezTo>
                <a:cubicBezTo>
                  <a:pt x="548033" y="736283"/>
                  <a:pt x="548033" y="736283"/>
                  <a:pt x="548033" y="736283"/>
                </a:cubicBezTo>
                <a:cubicBezTo>
                  <a:pt x="548033" y="736283"/>
                  <a:pt x="548033" y="736283"/>
                  <a:pt x="548033" y="736283"/>
                </a:cubicBezTo>
                <a:close/>
                <a:moveTo>
                  <a:pt x="401348" y="580073"/>
                </a:moveTo>
                <a:cubicBezTo>
                  <a:pt x="401348" y="580073"/>
                  <a:pt x="401348" y="580073"/>
                  <a:pt x="401348" y="580073"/>
                </a:cubicBezTo>
                <a:cubicBezTo>
                  <a:pt x="401348" y="581025"/>
                  <a:pt x="401348" y="581025"/>
                  <a:pt x="401348" y="580073"/>
                </a:cubicBezTo>
                <a:cubicBezTo>
                  <a:pt x="401348" y="581025"/>
                  <a:pt x="401348" y="581025"/>
                  <a:pt x="401348" y="580073"/>
                </a:cubicBezTo>
                <a:cubicBezTo>
                  <a:pt x="401348" y="580073"/>
                  <a:pt x="401348" y="580073"/>
                  <a:pt x="401348" y="580073"/>
                </a:cubicBezTo>
                <a:close/>
                <a:moveTo>
                  <a:pt x="488978" y="575310"/>
                </a:moveTo>
                <a:cubicBezTo>
                  <a:pt x="488978" y="575310"/>
                  <a:pt x="488978" y="575310"/>
                  <a:pt x="488978" y="575310"/>
                </a:cubicBezTo>
                <a:cubicBezTo>
                  <a:pt x="488978" y="576263"/>
                  <a:pt x="488978" y="576263"/>
                  <a:pt x="489930" y="576263"/>
                </a:cubicBezTo>
                <a:cubicBezTo>
                  <a:pt x="489930" y="576263"/>
                  <a:pt x="488978" y="576263"/>
                  <a:pt x="488978" y="576263"/>
                </a:cubicBezTo>
                <a:cubicBezTo>
                  <a:pt x="488025" y="576263"/>
                  <a:pt x="488978" y="575310"/>
                  <a:pt x="488978" y="575310"/>
                </a:cubicBezTo>
                <a:cubicBezTo>
                  <a:pt x="488978" y="575310"/>
                  <a:pt x="488978" y="575310"/>
                  <a:pt x="488978" y="575310"/>
                </a:cubicBezTo>
                <a:cubicBezTo>
                  <a:pt x="488978" y="575310"/>
                  <a:pt x="488978" y="575310"/>
                  <a:pt x="488978" y="575310"/>
                </a:cubicBezTo>
                <a:close/>
                <a:moveTo>
                  <a:pt x="711863" y="315278"/>
                </a:moveTo>
                <a:cubicBezTo>
                  <a:pt x="711863" y="316230"/>
                  <a:pt x="711863" y="316230"/>
                  <a:pt x="711863" y="317183"/>
                </a:cubicBezTo>
                <a:cubicBezTo>
                  <a:pt x="710910" y="316230"/>
                  <a:pt x="709958" y="316230"/>
                  <a:pt x="709958" y="315278"/>
                </a:cubicBezTo>
                <a:cubicBezTo>
                  <a:pt x="709958" y="314325"/>
                  <a:pt x="710910" y="315278"/>
                  <a:pt x="711863" y="315278"/>
                </a:cubicBezTo>
                <a:close/>
                <a:moveTo>
                  <a:pt x="474690" y="594360"/>
                </a:moveTo>
                <a:cubicBezTo>
                  <a:pt x="474690" y="594360"/>
                  <a:pt x="474690" y="595313"/>
                  <a:pt x="474690" y="594360"/>
                </a:cubicBezTo>
                <a:cubicBezTo>
                  <a:pt x="474690" y="595313"/>
                  <a:pt x="474690" y="595313"/>
                  <a:pt x="474690" y="594360"/>
                </a:cubicBezTo>
                <a:cubicBezTo>
                  <a:pt x="474690" y="594360"/>
                  <a:pt x="474690" y="594360"/>
                  <a:pt x="474690" y="594360"/>
                </a:cubicBezTo>
                <a:close/>
                <a:moveTo>
                  <a:pt x="570893" y="777240"/>
                </a:moveTo>
                <a:cubicBezTo>
                  <a:pt x="570893" y="777240"/>
                  <a:pt x="570893" y="777240"/>
                  <a:pt x="570893" y="777240"/>
                </a:cubicBezTo>
                <a:cubicBezTo>
                  <a:pt x="570893" y="777240"/>
                  <a:pt x="570893" y="777240"/>
                  <a:pt x="570893" y="777240"/>
                </a:cubicBezTo>
                <a:cubicBezTo>
                  <a:pt x="570893" y="777240"/>
                  <a:pt x="570893" y="777240"/>
                  <a:pt x="570893" y="777240"/>
                </a:cubicBezTo>
                <a:close/>
                <a:moveTo>
                  <a:pt x="621375" y="594360"/>
                </a:moveTo>
                <a:cubicBezTo>
                  <a:pt x="622328" y="594360"/>
                  <a:pt x="622328" y="593408"/>
                  <a:pt x="623280" y="592455"/>
                </a:cubicBezTo>
                <a:cubicBezTo>
                  <a:pt x="623280" y="593408"/>
                  <a:pt x="623280" y="593408"/>
                  <a:pt x="623280" y="594360"/>
                </a:cubicBezTo>
                <a:cubicBezTo>
                  <a:pt x="622328" y="594360"/>
                  <a:pt x="621375" y="594360"/>
                  <a:pt x="621375" y="594360"/>
                </a:cubicBezTo>
                <a:close/>
                <a:moveTo>
                  <a:pt x="684240" y="388620"/>
                </a:moveTo>
                <a:cubicBezTo>
                  <a:pt x="684240" y="388620"/>
                  <a:pt x="685193" y="388620"/>
                  <a:pt x="684240" y="388620"/>
                </a:cubicBezTo>
                <a:cubicBezTo>
                  <a:pt x="685193" y="388620"/>
                  <a:pt x="685193" y="389573"/>
                  <a:pt x="684240" y="388620"/>
                </a:cubicBezTo>
                <a:cubicBezTo>
                  <a:pt x="684240" y="389573"/>
                  <a:pt x="684240" y="388620"/>
                  <a:pt x="684240" y="388620"/>
                </a:cubicBezTo>
                <a:close/>
                <a:moveTo>
                  <a:pt x="337530" y="442913"/>
                </a:moveTo>
                <a:cubicBezTo>
                  <a:pt x="337530" y="442913"/>
                  <a:pt x="337530" y="442913"/>
                  <a:pt x="337530" y="442913"/>
                </a:cubicBezTo>
                <a:cubicBezTo>
                  <a:pt x="337530" y="443865"/>
                  <a:pt x="337530" y="443865"/>
                  <a:pt x="337530" y="442913"/>
                </a:cubicBezTo>
                <a:cubicBezTo>
                  <a:pt x="337530" y="442913"/>
                  <a:pt x="337530" y="442913"/>
                  <a:pt x="337530" y="442913"/>
                </a:cubicBezTo>
                <a:close/>
                <a:moveTo>
                  <a:pt x="425160" y="568643"/>
                </a:moveTo>
                <a:cubicBezTo>
                  <a:pt x="425160" y="568643"/>
                  <a:pt x="425160" y="567690"/>
                  <a:pt x="425160" y="567690"/>
                </a:cubicBezTo>
                <a:cubicBezTo>
                  <a:pt x="425160" y="566738"/>
                  <a:pt x="425160" y="567690"/>
                  <a:pt x="425160" y="568643"/>
                </a:cubicBezTo>
                <a:cubicBezTo>
                  <a:pt x="425160" y="567690"/>
                  <a:pt x="425160" y="567690"/>
                  <a:pt x="425160" y="568643"/>
                </a:cubicBezTo>
                <a:close/>
                <a:moveTo>
                  <a:pt x="410873" y="681990"/>
                </a:moveTo>
                <a:cubicBezTo>
                  <a:pt x="410873" y="681990"/>
                  <a:pt x="410873" y="681990"/>
                  <a:pt x="410873" y="681990"/>
                </a:cubicBezTo>
                <a:cubicBezTo>
                  <a:pt x="410873" y="681990"/>
                  <a:pt x="410873" y="680085"/>
                  <a:pt x="410873" y="680085"/>
                </a:cubicBezTo>
                <a:lnTo>
                  <a:pt x="410873" y="680085"/>
                </a:lnTo>
                <a:cubicBezTo>
                  <a:pt x="410873" y="680085"/>
                  <a:pt x="410873" y="680085"/>
                  <a:pt x="410873" y="680085"/>
                </a:cubicBezTo>
                <a:cubicBezTo>
                  <a:pt x="410873" y="680085"/>
                  <a:pt x="411825" y="681038"/>
                  <a:pt x="411825" y="681038"/>
                </a:cubicBezTo>
                <a:cubicBezTo>
                  <a:pt x="411825" y="681990"/>
                  <a:pt x="410873" y="681990"/>
                  <a:pt x="410873" y="681990"/>
                </a:cubicBezTo>
                <a:cubicBezTo>
                  <a:pt x="410873" y="681990"/>
                  <a:pt x="410873" y="681990"/>
                  <a:pt x="410873" y="681990"/>
                </a:cubicBezTo>
                <a:cubicBezTo>
                  <a:pt x="410873" y="681990"/>
                  <a:pt x="410873" y="681990"/>
                  <a:pt x="410873" y="681990"/>
                </a:cubicBezTo>
                <a:close/>
                <a:moveTo>
                  <a:pt x="428970" y="744855"/>
                </a:moveTo>
                <a:cubicBezTo>
                  <a:pt x="428970" y="744855"/>
                  <a:pt x="428970" y="744855"/>
                  <a:pt x="428970" y="744855"/>
                </a:cubicBezTo>
                <a:cubicBezTo>
                  <a:pt x="428018" y="744855"/>
                  <a:pt x="428018" y="744855"/>
                  <a:pt x="428970" y="744855"/>
                </a:cubicBezTo>
                <a:cubicBezTo>
                  <a:pt x="428970" y="744855"/>
                  <a:pt x="428970" y="744855"/>
                  <a:pt x="428970" y="744855"/>
                </a:cubicBezTo>
                <a:close/>
                <a:moveTo>
                  <a:pt x="543270" y="818198"/>
                </a:moveTo>
                <a:cubicBezTo>
                  <a:pt x="543270" y="818198"/>
                  <a:pt x="543270" y="818198"/>
                  <a:pt x="543270" y="818198"/>
                </a:cubicBezTo>
                <a:cubicBezTo>
                  <a:pt x="543270" y="818198"/>
                  <a:pt x="543270" y="818198"/>
                  <a:pt x="543270" y="818198"/>
                </a:cubicBezTo>
                <a:cubicBezTo>
                  <a:pt x="543270" y="818198"/>
                  <a:pt x="543270" y="818198"/>
                  <a:pt x="543270" y="818198"/>
                </a:cubicBezTo>
                <a:close/>
                <a:moveTo>
                  <a:pt x="488978" y="1193483"/>
                </a:moveTo>
                <a:cubicBezTo>
                  <a:pt x="488978" y="1193483"/>
                  <a:pt x="488978" y="1193483"/>
                  <a:pt x="488978" y="1193483"/>
                </a:cubicBezTo>
                <a:cubicBezTo>
                  <a:pt x="488978" y="1193483"/>
                  <a:pt x="488978" y="1193483"/>
                  <a:pt x="488978" y="1193483"/>
                </a:cubicBezTo>
                <a:cubicBezTo>
                  <a:pt x="488978" y="1193483"/>
                  <a:pt x="488978" y="1193483"/>
                  <a:pt x="488978" y="1193483"/>
                </a:cubicBezTo>
                <a:close/>
                <a:moveTo>
                  <a:pt x="767108" y="484823"/>
                </a:moveTo>
                <a:cubicBezTo>
                  <a:pt x="767108" y="484823"/>
                  <a:pt x="767108" y="484823"/>
                  <a:pt x="767108" y="484823"/>
                </a:cubicBezTo>
                <a:cubicBezTo>
                  <a:pt x="767108" y="484823"/>
                  <a:pt x="767108" y="484823"/>
                  <a:pt x="767108" y="484823"/>
                </a:cubicBezTo>
                <a:cubicBezTo>
                  <a:pt x="767108" y="484823"/>
                  <a:pt x="767108" y="484823"/>
                  <a:pt x="767108" y="484823"/>
                </a:cubicBezTo>
                <a:close/>
                <a:moveTo>
                  <a:pt x="447068" y="122873"/>
                </a:moveTo>
                <a:cubicBezTo>
                  <a:pt x="447068" y="122873"/>
                  <a:pt x="447068" y="122873"/>
                  <a:pt x="447068" y="122873"/>
                </a:cubicBezTo>
                <a:cubicBezTo>
                  <a:pt x="447068" y="122873"/>
                  <a:pt x="447068" y="122873"/>
                  <a:pt x="447068" y="122873"/>
                </a:cubicBezTo>
                <a:cubicBezTo>
                  <a:pt x="447068" y="122873"/>
                  <a:pt x="447068" y="122873"/>
                  <a:pt x="447068" y="122873"/>
                </a:cubicBezTo>
                <a:cubicBezTo>
                  <a:pt x="447068" y="122873"/>
                  <a:pt x="447068" y="122873"/>
                  <a:pt x="447068" y="122873"/>
                </a:cubicBezTo>
                <a:cubicBezTo>
                  <a:pt x="447068" y="122873"/>
                  <a:pt x="447068" y="122873"/>
                  <a:pt x="447068" y="122873"/>
                </a:cubicBezTo>
                <a:cubicBezTo>
                  <a:pt x="447068" y="122873"/>
                  <a:pt x="447068" y="122873"/>
                  <a:pt x="447068" y="122873"/>
                </a:cubicBezTo>
                <a:cubicBezTo>
                  <a:pt x="447068" y="122873"/>
                  <a:pt x="447068" y="122873"/>
                  <a:pt x="447068" y="122873"/>
                </a:cubicBezTo>
                <a:close/>
                <a:moveTo>
                  <a:pt x="365153" y="561975"/>
                </a:moveTo>
                <a:cubicBezTo>
                  <a:pt x="365153" y="562928"/>
                  <a:pt x="365153" y="562928"/>
                  <a:pt x="365153" y="561975"/>
                </a:cubicBezTo>
                <a:cubicBezTo>
                  <a:pt x="365153" y="562928"/>
                  <a:pt x="365153" y="562928"/>
                  <a:pt x="365153" y="561975"/>
                </a:cubicBezTo>
                <a:cubicBezTo>
                  <a:pt x="365153" y="562928"/>
                  <a:pt x="365153" y="562928"/>
                  <a:pt x="365153" y="561975"/>
                </a:cubicBezTo>
                <a:close/>
                <a:moveTo>
                  <a:pt x="685193" y="1033463"/>
                </a:moveTo>
                <a:cubicBezTo>
                  <a:pt x="685193" y="1033463"/>
                  <a:pt x="685193" y="1033463"/>
                  <a:pt x="685193" y="1033463"/>
                </a:cubicBezTo>
                <a:cubicBezTo>
                  <a:pt x="685193" y="1033463"/>
                  <a:pt x="685193" y="1033463"/>
                  <a:pt x="685193" y="1033463"/>
                </a:cubicBezTo>
                <a:cubicBezTo>
                  <a:pt x="685193" y="1033463"/>
                  <a:pt x="685193" y="1033463"/>
                  <a:pt x="685193" y="1033463"/>
                </a:cubicBezTo>
                <a:close/>
                <a:moveTo>
                  <a:pt x="771870" y="406718"/>
                </a:moveTo>
                <a:cubicBezTo>
                  <a:pt x="771870" y="406718"/>
                  <a:pt x="770918" y="405765"/>
                  <a:pt x="770918" y="405765"/>
                </a:cubicBezTo>
                <a:cubicBezTo>
                  <a:pt x="771870" y="404813"/>
                  <a:pt x="773775" y="403860"/>
                  <a:pt x="774728" y="404813"/>
                </a:cubicBezTo>
                <a:cubicBezTo>
                  <a:pt x="773775" y="405765"/>
                  <a:pt x="772823" y="405765"/>
                  <a:pt x="771870" y="406718"/>
                </a:cubicBezTo>
                <a:lnTo>
                  <a:pt x="771870" y="406718"/>
                </a:lnTo>
                <a:cubicBezTo>
                  <a:pt x="771870" y="406718"/>
                  <a:pt x="771870" y="406718"/>
                  <a:pt x="771870" y="406718"/>
                </a:cubicBezTo>
                <a:close/>
                <a:moveTo>
                  <a:pt x="365153" y="626745"/>
                </a:moveTo>
                <a:cubicBezTo>
                  <a:pt x="365153" y="626745"/>
                  <a:pt x="365153" y="626745"/>
                  <a:pt x="365153" y="626745"/>
                </a:cubicBezTo>
                <a:cubicBezTo>
                  <a:pt x="365153" y="626745"/>
                  <a:pt x="365153" y="626745"/>
                  <a:pt x="365153" y="626745"/>
                </a:cubicBezTo>
                <a:cubicBezTo>
                  <a:pt x="365153" y="626745"/>
                  <a:pt x="365153" y="626745"/>
                  <a:pt x="365153" y="626745"/>
                </a:cubicBezTo>
                <a:close/>
                <a:moveTo>
                  <a:pt x="406110" y="741045"/>
                </a:moveTo>
                <a:lnTo>
                  <a:pt x="406110" y="741045"/>
                </a:lnTo>
                <a:cubicBezTo>
                  <a:pt x="406110" y="741045"/>
                  <a:pt x="406110" y="741045"/>
                  <a:pt x="406110" y="741045"/>
                </a:cubicBezTo>
                <a:cubicBezTo>
                  <a:pt x="406110" y="741045"/>
                  <a:pt x="406110" y="741045"/>
                  <a:pt x="406110" y="741045"/>
                </a:cubicBezTo>
                <a:cubicBezTo>
                  <a:pt x="406110" y="741045"/>
                  <a:pt x="406110" y="741045"/>
                  <a:pt x="406110" y="741045"/>
                </a:cubicBezTo>
                <a:close/>
                <a:moveTo>
                  <a:pt x="406110" y="744855"/>
                </a:moveTo>
                <a:cubicBezTo>
                  <a:pt x="405158" y="744855"/>
                  <a:pt x="404205" y="745808"/>
                  <a:pt x="402300" y="745808"/>
                </a:cubicBezTo>
                <a:cubicBezTo>
                  <a:pt x="403253" y="744855"/>
                  <a:pt x="404205" y="742950"/>
                  <a:pt x="406110" y="741998"/>
                </a:cubicBezTo>
                <a:cubicBezTo>
                  <a:pt x="406110" y="742950"/>
                  <a:pt x="406110" y="743903"/>
                  <a:pt x="406110" y="744855"/>
                </a:cubicBezTo>
                <a:close/>
                <a:moveTo>
                  <a:pt x="421350" y="1193483"/>
                </a:moveTo>
                <a:cubicBezTo>
                  <a:pt x="420398" y="1195388"/>
                  <a:pt x="419445" y="1196340"/>
                  <a:pt x="418493" y="1198245"/>
                </a:cubicBezTo>
                <a:cubicBezTo>
                  <a:pt x="419445" y="1196340"/>
                  <a:pt x="420398" y="1194435"/>
                  <a:pt x="421350" y="1193483"/>
                </a:cubicBezTo>
                <a:close/>
                <a:moveTo>
                  <a:pt x="571845" y="1243013"/>
                </a:moveTo>
                <a:cubicBezTo>
                  <a:pt x="570893" y="1243965"/>
                  <a:pt x="569940" y="1244918"/>
                  <a:pt x="568988" y="1244918"/>
                </a:cubicBezTo>
                <a:cubicBezTo>
                  <a:pt x="569940" y="1243965"/>
                  <a:pt x="570893" y="1243965"/>
                  <a:pt x="571845" y="1243013"/>
                </a:cubicBezTo>
                <a:close/>
                <a:moveTo>
                  <a:pt x="475643" y="100965"/>
                </a:moveTo>
                <a:cubicBezTo>
                  <a:pt x="475643" y="100965"/>
                  <a:pt x="474690" y="100965"/>
                  <a:pt x="475643" y="100965"/>
                </a:cubicBezTo>
                <a:cubicBezTo>
                  <a:pt x="474690" y="100965"/>
                  <a:pt x="474690" y="100965"/>
                  <a:pt x="475643" y="100965"/>
                </a:cubicBezTo>
                <a:cubicBezTo>
                  <a:pt x="475643" y="100965"/>
                  <a:pt x="475643" y="100965"/>
                  <a:pt x="475643" y="100965"/>
                </a:cubicBezTo>
                <a:close/>
                <a:moveTo>
                  <a:pt x="369915" y="1266825"/>
                </a:moveTo>
                <a:cubicBezTo>
                  <a:pt x="369915" y="1266825"/>
                  <a:pt x="369915" y="1266825"/>
                  <a:pt x="369915" y="1266825"/>
                </a:cubicBezTo>
                <a:cubicBezTo>
                  <a:pt x="369915" y="1266825"/>
                  <a:pt x="369915" y="1266825"/>
                  <a:pt x="369915" y="1266825"/>
                </a:cubicBezTo>
                <a:cubicBezTo>
                  <a:pt x="369915" y="1266825"/>
                  <a:pt x="369915" y="1266825"/>
                  <a:pt x="369915" y="1266825"/>
                </a:cubicBezTo>
                <a:lnTo>
                  <a:pt x="369915" y="1266825"/>
                </a:lnTo>
                <a:cubicBezTo>
                  <a:pt x="369915" y="1266825"/>
                  <a:pt x="369915" y="1266825"/>
                  <a:pt x="369915" y="1266825"/>
                </a:cubicBezTo>
                <a:cubicBezTo>
                  <a:pt x="369915" y="1266825"/>
                  <a:pt x="369915" y="1266825"/>
                  <a:pt x="369915" y="1266825"/>
                </a:cubicBezTo>
                <a:close/>
                <a:moveTo>
                  <a:pt x="748058" y="1151573"/>
                </a:moveTo>
                <a:cubicBezTo>
                  <a:pt x="749010" y="1151573"/>
                  <a:pt x="749010" y="1151573"/>
                  <a:pt x="748058" y="1151573"/>
                </a:cubicBezTo>
                <a:cubicBezTo>
                  <a:pt x="749010" y="1150620"/>
                  <a:pt x="751868" y="1151573"/>
                  <a:pt x="751868" y="1151573"/>
                </a:cubicBezTo>
                <a:cubicBezTo>
                  <a:pt x="751868" y="1152525"/>
                  <a:pt x="751868" y="1152525"/>
                  <a:pt x="751868" y="1153478"/>
                </a:cubicBezTo>
                <a:cubicBezTo>
                  <a:pt x="750915" y="1153478"/>
                  <a:pt x="749963" y="1152525"/>
                  <a:pt x="748058" y="1151573"/>
                </a:cubicBezTo>
                <a:close/>
                <a:moveTo>
                  <a:pt x="648045" y="801053"/>
                </a:moveTo>
                <a:cubicBezTo>
                  <a:pt x="648045" y="801053"/>
                  <a:pt x="648045" y="800100"/>
                  <a:pt x="647093" y="800100"/>
                </a:cubicBezTo>
                <a:cubicBezTo>
                  <a:pt x="647093" y="800100"/>
                  <a:pt x="648045" y="800100"/>
                  <a:pt x="648045" y="800100"/>
                </a:cubicBezTo>
                <a:cubicBezTo>
                  <a:pt x="648045" y="800100"/>
                  <a:pt x="648045" y="800100"/>
                  <a:pt x="648045" y="801053"/>
                </a:cubicBezTo>
                <a:close/>
                <a:moveTo>
                  <a:pt x="730913" y="557213"/>
                </a:moveTo>
                <a:cubicBezTo>
                  <a:pt x="730913" y="557213"/>
                  <a:pt x="730913" y="557213"/>
                  <a:pt x="730913" y="557213"/>
                </a:cubicBezTo>
                <a:cubicBezTo>
                  <a:pt x="730913" y="557213"/>
                  <a:pt x="730913" y="557213"/>
                  <a:pt x="730913" y="557213"/>
                </a:cubicBezTo>
                <a:cubicBezTo>
                  <a:pt x="730913" y="558165"/>
                  <a:pt x="730913" y="558165"/>
                  <a:pt x="730913" y="559118"/>
                </a:cubicBezTo>
                <a:cubicBezTo>
                  <a:pt x="730913" y="559118"/>
                  <a:pt x="729960" y="558165"/>
                  <a:pt x="729960" y="558165"/>
                </a:cubicBezTo>
                <a:cubicBezTo>
                  <a:pt x="729960" y="558165"/>
                  <a:pt x="730913" y="558165"/>
                  <a:pt x="730913" y="557213"/>
                </a:cubicBezTo>
                <a:close/>
                <a:moveTo>
                  <a:pt x="284190" y="276225"/>
                </a:moveTo>
                <a:cubicBezTo>
                  <a:pt x="286095" y="274320"/>
                  <a:pt x="286095" y="276225"/>
                  <a:pt x="286095" y="278130"/>
                </a:cubicBezTo>
                <a:cubicBezTo>
                  <a:pt x="285143" y="277178"/>
                  <a:pt x="285143" y="277178"/>
                  <a:pt x="284190" y="276225"/>
                </a:cubicBezTo>
                <a:cubicBezTo>
                  <a:pt x="284190" y="276225"/>
                  <a:pt x="284190" y="276225"/>
                  <a:pt x="284190" y="276225"/>
                </a:cubicBezTo>
                <a:close/>
                <a:moveTo>
                  <a:pt x="174653" y="1156335"/>
                </a:moveTo>
                <a:cubicBezTo>
                  <a:pt x="174653" y="1156335"/>
                  <a:pt x="174653" y="1156335"/>
                  <a:pt x="174653" y="1156335"/>
                </a:cubicBezTo>
                <a:cubicBezTo>
                  <a:pt x="173700" y="1157288"/>
                  <a:pt x="173700" y="1157288"/>
                  <a:pt x="173700" y="1157288"/>
                </a:cubicBezTo>
                <a:cubicBezTo>
                  <a:pt x="173700" y="1156335"/>
                  <a:pt x="173700" y="1156335"/>
                  <a:pt x="174653" y="1156335"/>
                </a:cubicBezTo>
                <a:close/>
                <a:moveTo>
                  <a:pt x="259425" y="488633"/>
                </a:moveTo>
                <a:cubicBezTo>
                  <a:pt x="259425" y="488633"/>
                  <a:pt x="259425" y="488633"/>
                  <a:pt x="259425" y="488633"/>
                </a:cubicBezTo>
                <a:cubicBezTo>
                  <a:pt x="259425" y="488633"/>
                  <a:pt x="259425" y="488633"/>
                  <a:pt x="259425" y="488633"/>
                </a:cubicBezTo>
                <a:cubicBezTo>
                  <a:pt x="259425" y="488633"/>
                  <a:pt x="259425" y="488633"/>
                  <a:pt x="259425" y="488633"/>
                </a:cubicBezTo>
                <a:cubicBezTo>
                  <a:pt x="259425" y="488633"/>
                  <a:pt x="259425" y="488633"/>
                  <a:pt x="259425" y="488633"/>
                </a:cubicBezTo>
                <a:close/>
                <a:moveTo>
                  <a:pt x="287048" y="585788"/>
                </a:moveTo>
                <a:cubicBezTo>
                  <a:pt x="287048" y="585788"/>
                  <a:pt x="287048" y="584835"/>
                  <a:pt x="287048" y="585788"/>
                </a:cubicBezTo>
                <a:lnTo>
                  <a:pt x="287048" y="585788"/>
                </a:lnTo>
                <a:cubicBezTo>
                  <a:pt x="287048" y="584835"/>
                  <a:pt x="288000" y="584835"/>
                  <a:pt x="287048" y="585788"/>
                </a:cubicBezTo>
                <a:cubicBezTo>
                  <a:pt x="288000" y="585788"/>
                  <a:pt x="287048" y="585788"/>
                  <a:pt x="287048" y="585788"/>
                </a:cubicBezTo>
                <a:close/>
                <a:moveTo>
                  <a:pt x="301335" y="595313"/>
                </a:moveTo>
                <a:cubicBezTo>
                  <a:pt x="301335" y="595313"/>
                  <a:pt x="301335" y="595313"/>
                  <a:pt x="301335" y="595313"/>
                </a:cubicBezTo>
                <a:cubicBezTo>
                  <a:pt x="301335" y="594360"/>
                  <a:pt x="301335" y="594360"/>
                  <a:pt x="301335" y="594360"/>
                </a:cubicBezTo>
                <a:lnTo>
                  <a:pt x="301335" y="594360"/>
                </a:lnTo>
                <a:lnTo>
                  <a:pt x="301335" y="594360"/>
                </a:lnTo>
                <a:cubicBezTo>
                  <a:pt x="301335" y="594360"/>
                  <a:pt x="301335" y="594360"/>
                  <a:pt x="301335" y="595313"/>
                </a:cubicBezTo>
                <a:cubicBezTo>
                  <a:pt x="301335" y="595313"/>
                  <a:pt x="301335" y="595313"/>
                  <a:pt x="301335" y="595313"/>
                </a:cubicBezTo>
                <a:close/>
                <a:moveTo>
                  <a:pt x="365153" y="809625"/>
                </a:moveTo>
                <a:cubicBezTo>
                  <a:pt x="366105" y="809625"/>
                  <a:pt x="367058" y="810578"/>
                  <a:pt x="368010" y="810578"/>
                </a:cubicBezTo>
                <a:cubicBezTo>
                  <a:pt x="368010" y="811530"/>
                  <a:pt x="368010" y="812483"/>
                  <a:pt x="368010" y="814388"/>
                </a:cubicBezTo>
                <a:cubicBezTo>
                  <a:pt x="366105" y="812483"/>
                  <a:pt x="365153" y="811530"/>
                  <a:pt x="365153" y="809625"/>
                </a:cubicBezTo>
                <a:cubicBezTo>
                  <a:pt x="365153" y="809625"/>
                  <a:pt x="365153" y="809625"/>
                  <a:pt x="365153" y="809625"/>
                </a:cubicBezTo>
                <a:cubicBezTo>
                  <a:pt x="365153" y="809625"/>
                  <a:pt x="365153" y="809625"/>
                  <a:pt x="365153" y="809625"/>
                </a:cubicBezTo>
                <a:close/>
                <a:moveTo>
                  <a:pt x="364200" y="961073"/>
                </a:moveTo>
                <a:cubicBezTo>
                  <a:pt x="364200" y="961073"/>
                  <a:pt x="364200" y="961073"/>
                  <a:pt x="364200" y="961073"/>
                </a:cubicBezTo>
                <a:cubicBezTo>
                  <a:pt x="364200" y="961073"/>
                  <a:pt x="364200" y="961073"/>
                  <a:pt x="364200" y="961073"/>
                </a:cubicBezTo>
                <a:cubicBezTo>
                  <a:pt x="364200" y="961073"/>
                  <a:pt x="364200" y="961073"/>
                  <a:pt x="364200" y="961073"/>
                </a:cubicBezTo>
                <a:close/>
                <a:moveTo>
                  <a:pt x="297525" y="1102043"/>
                </a:moveTo>
                <a:cubicBezTo>
                  <a:pt x="298478" y="1102043"/>
                  <a:pt x="298478" y="1102043"/>
                  <a:pt x="297525" y="1102043"/>
                </a:cubicBezTo>
                <a:cubicBezTo>
                  <a:pt x="298478" y="1101090"/>
                  <a:pt x="298478" y="1102043"/>
                  <a:pt x="299430" y="1102043"/>
                </a:cubicBezTo>
                <a:cubicBezTo>
                  <a:pt x="299430" y="1102043"/>
                  <a:pt x="298478" y="1102043"/>
                  <a:pt x="297525" y="1102043"/>
                </a:cubicBezTo>
                <a:close/>
                <a:moveTo>
                  <a:pt x="572798" y="1395413"/>
                </a:moveTo>
                <a:cubicBezTo>
                  <a:pt x="571845" y="1388745"/>
                  <a:pt x="575655" y="1385888"/>
                  <a:pt x="579465" y="1383030"/>
                </a:cubicBezTo>
                <a:cubicBezTo>
                  <a:pt x="579465" y="1384935"/>
                  <a:pt x="579465" y="1388745"/>
                  <a:pt x="580418" y="1392555"/>
                </a:cubicBezTo>
                <a:cubicBezTo>
                  <a:pt x="578513" y="1395413"/>
                  <a:pt x="576608" y="1397318"/>
                  <a:pt x="572798" y="1395413"/>
                </a:cubicBezTo>
                <a:close/>
                <a:moveTo>
                  <a:pt x="685193" y="640080"/>
                </a:moveTo>
                <a:cubicBezTo>
                  <a:pt x="685193" y="640080"/>
                  <a:pt x="685193" y="641033"/>
                  <a:pt x="685193" y="641033"/>
                </a:cubicBezTo>
                <a:cubicBezTo>
                  <a:pt x="685193" y="641033"/>
                  <a:pt x="684240" y="641033"/>
                  <a:pt x="684240" y="641033"/>
                </a:cubicBezTo>
                <a:cubicBezTo>
                  <a:pt x="684240" y="641033"/>
                  <a:pt x="685193" y="641033"/>
                  <a:pt x="685193" y="640080"/>
                </a:cubicBezTo>
                <a:close/>
                <a:moveTo>
                  <a:pt x="708053" y="548640"/>
                </a:moveTo>
                <a:cubicBezTo>
                  <a:pt x="708053" y="548640"/>
                  <a:pt x="708053" y="548640"/>
                  <a:pt x="708053" y="548640"/>
                </a:cubicBezTo>
                <a:lnTo>
                  <a:pt x="708053" y="548640"/>
                </a:lnTo>
                <a:cubicBezTo>
                  <a:pt x="708053" y="548640"/>
                  <a:pt x="708053" y="548640"/>
                  <a:pt x="708053" y="548640"/>
                </a:cubicBezTo>
                <a:cubicBezTo>
                  <a:pt x="708053" y="548640"/>
                  <a:pt x="708053" y="548640"/>
                  <a:pt x="708053" y="548640"/>
                </a:cubicBezTo>
                <a:cubicBezTo>
                  <a:pt x="708053" y="548640"/>
                  <a:pt x="708053" y="548640"/>
                  <a:pt x="708053" y="548640"/>
                </a:cubicBezTo>
                <a:cubicBezTo>
                  <a:pt x="708053" y="548640"/>
                  <a:pt x="708053" y="548640"/>
                  <a:pt x="708053" y="548640"/>
                </a:cubicBezTo>
                <a:close/>
                <a:moveTo>
                  <a:pt x="794730" y="365760"/>
                </a:moveTo>
                <a:cubicBezTo>
                  <a:pt x="795683" y="364808"/>
                  <a:pt x="796635" y="363855"/>
                  <a:pt x="796635" y="365760"/>
                </a:cubicBezTo>
                <a:cubicBezTo>
                  <a:pt x="796635" y="365760"/>
                  <a:pt x="795683" y="365760"/>
                  <a:pt x="794730" y="365760"/>
                </a:cubicBezTo>
                <a:close/>
                <a:moveTo>
                  <a:pt x="337530" y="164783"/>
                </a:moveTo>
                <a:cubicBezTo>
                  <a:pt x="337530" y="164783"/>
                  <a:pt x="337530" y="164783"/>
                  <a:pt x="337530" y="164783"/>
                </a:cubicBezTo>
                <a:cubicBezTo>
                  <a:pt x="337530" y="164783"/>
                  <a:pt x="337530" y="164783"/>
                  <a:pt x="337530" y="164783"/>
                </a:cubicBezTo>
                <a:cubicBezTo>
                  <a:pt x="337530" y="164783"/>
                  <a:pt x="337530" y="164783"/>
                  <a:pt x="337530" y="164783"/>
                </a:cubicBezTo>
                <a:close/>
                <a:moveTo>
                  <a:pt x="264188" y="581025"/>
                </a:moveTo>
                <a:cubicBezTo>
                  <a:pt x="264188" y="581025"/>
                  <a:pt x="264188" y="581025"/>
                  <a:pt x="264188" y="581025"/>
                </a:cubicBezTo>
                <a:cubicBezTo>
                  <a:pt x="264188" y="581025"/>
                  <a:pt x="264188" y="581025"/>
                  <a:pt x="264188" y="581025"/>
                </a:cubicBezTo>
                <a:cubicBezTo>
                  <a:pt x="264188" y="581025"/>
                  <a:pt x="264188" y="581025"/>
                  <a:pt x="264188" y="581025"/>
                </a:cubicBezTo>
                <a:close/>
                <a:moveTo>
                  <a:pt x="90833" y="1266825"/>
                </a:moveTo>
                <a:lnTo>
                  <a:pt x="90833" y="1266825"/>
                </a:lnTo>
                <a:lnTo>
                  <a:pt x="90833" y="1266825"/>
                </a:lnTo>
                <a:lnTo>
                  <a:pt x="90833" y="1266825"/>
                </a:lnTo>
                <a:close/>
                <a:moveTo>
                  <a:pt x="922365" y="1189673"/>
                </a:moveTo>
                <a:cubicBezTo>
                  <a:pt x="922365" y="1190625"/>
                  <a:pt x="922365" y="1191578"/>
                  <a:pt x="922365" y="1192530"/>
                </a:cubicBezTo>
                <a:cubicBezTo>
                  <a:pt x="921413" y="1192530"/>
                  <a:pt x="920460" y="1192530"/>
                  <a:pt x="919508" y="1192530"/>
                </a:cubicBezTo>
                <a:cubicBezTo>
                  <a:pt x="920460" y="1191578"/>
                  <a:pt x="921413" y="1190625"/>
                  <a:pt x="922365" y="1189673"/>
                </a:cubicBezTo>
                <a:close/>
                <a:moveTo>
                  <a:pt x="726150" y="145733"/>
                </a:moveTo>
                <a:cubicBezTo>
                  <a:pt x="726150" y="145733"/>
                  <a:pt x="726150" y="146685"/>
                  <a:pt x="726150" y="145733"/>
                </a:cubicBezTo>
                <a:cubicBezTo>
                  <a:pt x="726150" y="146685"/>
                  <a:pt x="726150" y="145733"/>
                  <a:pt x="726150" y="145733"/>
                </a:cubicBezTo>
                <a:cubicBezTo>
                  <a:pt x="726150" y="145733"/>
                  <a:pt x="726150" y="145733"/>
                  <a:pt x="726150" y="145733"/>
                </a:cubicBezTo>
                <a:close/>
                <a:moveTo>
                  <a:pt x="716625" y="132398"/>
                </a:moveTo>
                <a:cubicBezTo>
                  <a:pt x="716625" y="132398"/>
                  <a:pt x="715673" y="131445"/>
                  <a:pt x="715673" y="131445"/>
                </a:cubicBezTo>
                <a:cubicBezTo>
                  <a:pt x="715673" y="131445"/>
                  <a:pt x="716625" y="131445"/>
                  <a:pt x="716625" y="131445"/>
                </a:cubicBezTo>
                <a:cubicBezTo>
                  <a:pt x="716625" y="131445"/>
                  <a:pt x="716625" y="132398"/>
                  <a:pt x="716625" y="132398"/>
                </a:cubicBezTo>
                <a:close/>
                <a:moveTo>
                  <a:pt x="490883" y="1463040"/>
                </a:moveTo>
                <a:cubicBezTo>
                  <a:pt x="489930" y="1463993"/>
                  <a:pt x="488978" y="1464945"/>
                  <a:pt x="487073" y="1465898"/>
                </a:cubicBezTo>
                <a:cubicBezTo>
                  <a:pt x="488025" y="1464945"/>
                  <a:pt x="488978" y="1463993"/>
                  <a:pt x="490883" y="1463040"/>
                </a:cubicBezTo>
                <a:close/>
                <a:moveTo>
                  <a:pt x="874740" y="1011555"/>
                </a:moveTo>
                <a:cubicBezTo>
                  <a:pt x="873788" y="1011555"/>
                  <a:pt x="873788" y="1010603"/>
                  <a:pt x="872835" y="1010603"/>
                </a:cubicBezTo>
                <a:lnTo>
                  <a:pt x="872835" y="1010603"/>
                </a:lnTo>
                <a:cubicBezTo>
                  <a:pt x="872835" y="1010603"/>
                  <a:pt x="872835" y="1010603"/>
                  <a:pt x="872835" y="1010603"/>
                </a:cubicBezTo>
                <a:cubicBezTo>
                  <a:pt x="872835" y="1010603"/>
                  <a:pt x="872835" y="1010603"/>
                  <a:pt x="872835" y="1010603"/>
                </a:cubicBezTo>
                <a:cubicBezTo>
                  <a:pt x="872835" y="1010603"/>
                  <a:pt x="873788" y="1010603"/>
                  <a:pt x="874740" y="1011555"/>
                </a:cubicBezTo>
                <a:cubicBezTo>
                  <a:pt x="874740" y="1010603"/>
                  <a:pt x="874740" y="1010603"/>
                  <a:pt x="874740" y="1011555"/>
                </a:cubicBezTo>
                <a:close/>
                <a:moveTo>
                  <a:pt x="388013" y="73343"/>
                </a:moveTo>
                <a:cubicBezTo>
                  <a:pt x="388013" y="74295"/>
                  <a:pt x="388013" y="74295"/>
                  <a:pt x="388013" y="75248"/>
                </a:cubicBezTo>
                <a:cubicBezTo>
                  <a:pt x="387060" y="74295"/>
                  <a:pt x="387060" y="74295"/>
                  <a:pt x="388013" y="73343"/>
                </a:cubicBezTo>
                <a:cubicBezTo>
                  <a:pt x="387060" y="73343"/>
                  <a:pt x="388013" y="73343"/>
                  <a:pt x="388013" y="73343"/>
                </a:cubicBezTo>
                <a:close/>
                <a:moveTo>
                  <a:pt x="342293" y="964883"/>
                </a:moveTo>
                <a:lnTo>
                  <a:pt x="342293" y="964883"/>
                </a:lnTo>
                <a:cubicBezTo>
                  <a:pt x="342293" y="964883"/>
                  <a:pt x="342293" y="964883"/>
                  <a:pt x="342293" y="964883"/>
                </a:cubicBezTo>
                <a:cubicBezTo>
                  <a:pt x="342293" y="964883"/>
                  <a:pt x="341340" y="964883"/>
                  <a:pt x="342293" y="964883"/>
                </a:cubicBezTo>
                <a:cubicBezTo>
                  <a:pt x="341340" y="964883"/>
                  <a:pt x="342293" y="964883"/>
                  <a:pt x="342293" y="964883"/>
                </a:cubicBezTo>
                <a:lnTo>
                  <a:pt x="342293" y="964883"/>
                </a:lnTo>
                <a:close/>
                <a:moveTo>
                  <a:pt x="319433" y="1032510"/>
                </a:moveTo>
                <a:cubicBezTo>
                  <a:pt x="319433" y="1032510"/>
                  <a:pt x="319433" y="1033463"/>
                  <a:pt x="319433" y="1032510"/>
                </a:cubicBezTo>
                <a:cubicBezTo>
                  <a:pt x="319433" y="1033463"/>
                  <a:pt x="318480" y="1033463"/>
                  <a:pt x="318480" y="1033463"/>
                </a:cubicBezTo>
                <a:cubicBezTo>
                  <a:pt x="318480" y="1033463"/>
                  <a:pt x="319433" y="1032510"/>
                  <a:pt x="319433" y="1032510"/>
                </a:cubicBezTo>
                <a:close/>
              </a:path>
            </a:pathLst>
          </a:custGeom>
          <a:gradFill>
            <a:gsLst>
              <a:gs pos="100000">
                <a:schemeClr val="accent1">
                  <a:alpha val="65000"/>
                </a:schemeClr>
              </a:gs>
              <a:gs pos="0">
                <a:schemeClr val="accent1">
                  <a:alpha val="18000"/>
                </a:schemeClr>
              </a:gs>
            </a:gsLst>
            <a:lin ang="5400000" scaled="0"/>
          </a:gradFill>
          <a:ln w="129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p>
        </p:txBody>
      </p:sp>
      <p:grpSp>
        <p:nvGrpSpPr>
          <p:cNvPr id="70" name="图形 66">
            <a:extLst>
              <a:ext uri="{FF2B5EF4-FFF2-40B4-BE49-F238E27FC236}">
                <a16:creationId xmlns:a16="http://schemas.microsoft.com/office/drawing/2014/main" id="{D1156D14-9CF0-4A48-8EFC-77E9D2515304}"/>
              </a:ext>
            </a:extLst>
          </p:cNvPr>
          <p:cNvGrpSpPr/>
          <p:nvPr/>
        </p:nvGrpSpPr>
        <p:grpSpPr>
          <a:xfrm>
            <a:off x="6664127" y="2220581"/>
            <a:ext cx="1387882" cy="2046479"/>
            <a:chOff x="5571040" y="2651997"/>
            <a:chExt cx="1053251" cy="1553056"/>
          </a:xfrm>
          <a:solidFill>
            <a:srgbClr val="BAB8C2"/>
          </a:solidFill>
        </p:grpSpPr>
        <p:sp>
          <p:nvSpPr>
            <p:cNvPr id="71" name="图形 66">
              <a:extLst>
                <a:ext uri="{FF2B5EF4-FFF2-40B4-BE49-F238E27FC236}">
                  <a16:creationId xmlns:a16="http://schemas.microsoft.com/office/drawing/2014/main" id="{0242BD02-6365-468E-81CB-EE5645BCB0BA}"/>
                </a:ext>
              </a:extLst>
            </p:cNvPr>
            <p:cNvSpPr/>
            <p:nvPr/>
          </p:nvSpPr>
          <p:spPr>
            <a:xfrm>
              <a:off x="5571040" y="2667318"/>
              <a:ext cx="1053251" cy="1537736"/>
            </a:xfrm>
            <a:custGeom>
              <a:avLst/>
              <a:gdLst>
                <a:gd name="connsiteX0" fmla="*/ 1051692 w 1053251"/>
                <a:gd name="connsiteY0" fmla="*/ 1005522 h 1537736"/>
                <a:gd name="connsiteX1" fmla="*/ 1048835 w 1053251"/>
                <a:gd name="connsiteY1" fmla="*/ 967422 h 1537736"/>
                <a:gd name="connsiteX2" fmla="*/ 1047882 w 1053251"/>
                <a:gd name="connsiteY2" fmla="*/ 964564 h 1537736"/>
                <a:gd name="connsiteX3" fmla="*/ 1047882 w 1053251"/>
                <a:gd name="connsiteY3" fmla="*/ 964564 h 1537736"/>
                <a:gd name="connsiteX4" fmla="*/ 1047882 w 1053251"/>
                <a:gd name="connsiteY4" fmla="*/ 964564 h 1537736"/>
                <a:gd name="connsiteX5" fmla="*/ 1036452 w 1053251"/>
                <a:gd name="connsiteY5" fmla="*/ 958849 h 1537736"/>
                <a:gd name="connsiteX6" fmla="*/ 824997 w 1053251"/>
                <a:gd name="connsiteY6" fmla="*/ 909319 h 1537736"/>
                <a:gd name="connsiteX7" fmla="*/ 746892 w 1053251"/>
                <a:gd name="connsiteY7" fmla="*/ 881697 h 1537736"/>
                <a:gd name="connsiteX8" fmla="*/ 709745 w 1053251"/>
                <a:gd name="connsiteY8" fmla="*/ 859789 h 1537736"/>
                <a:gd name="connsiteX9" fmla="*/ 709745 w 1053251"/>
                <a:gd name="connsiteY9" fmla="*/ 859789 h 1537736"/>
                <a:gd name="connsiteX10" fmla="*/ 709745 w 1053251"/>
                <a:gd name="connsiteY10" fmla="*/ 859789 h 1537736"/>
                <a:gd name="connsiteX11" fmla="*/ 704030 w 1053251"/>
                <a:gd name="connsiteY11" fmla="*/ 846454 h 1537736"/>
                <a:gd name="connsiteX12" fmla="*/ 691647 w 1053251"/>
                <a:gd name="connsiteY12" fmla="*/ 822642 h 1537736"/>
                <a:gd name="connsiteX13" fmla="*/ 682122 w 1053251"/>
                <a:gd name="connsiteY13" fmla="*/ 809307 h 1537736"/>
                <a:gd name="connsiteX14" fmla="*/ 682122 w 1053251"/>
                <a:gd name="connsiteY14" fmla="*/ 809307 h 1537736"/>
                <a:gd name="connsiteX15" fmla="*/ 683075 w 1053251"/>
                <a:gd name="connsiteY15" fmla="*/ 791209 h 1537736"/>
                <a:gd name="connsiteX16" fmla="*/ 683075 w 1053251"/>
                <a:gd name="connsiteY16" fmla="*/ 791209 h 1537736"/>
                <a:gd name="connsiteX17" fmla="*/ 687837 w 1053251"/>
                <a:gd name="connsiteY17" fmla="*/ 762634 h 1537736"/>
                <a:gd name="connsiteX18" fmla="*/ 699267 w 1053251"/>
                <a:gd name="connsiteY18" fmla="*/ 712152 h 1537736"/>
                <a:gd name="connsiteX19" fmla="*/ 727842 w 1053251"/>
                <a:gd name="connsiteY19" fmla="*/ 602614 h 1537736"/>
                <a:gd name="connsiteX20" fmla="*/ 737367 w 1053251"/>
                <a:gd name="connsiteY20" fmla="*/ 593089 h 1537736"/>
                <a:gd name="connsiteX21" fmla="*/ 737367 w 1053251"/>
                <a:gd name="connsiteY21" fmla="*/ 593089 h 1537736"/>
                <a:gd name="connsiteX22" fmla="*/ 741177 w 1053251"/>
                <a:gd name="connsiteY22" fmla="*/ 594042 h 1537736"/>
                <a:gd name="connsiteX23" fmla="*/ 741177 w 1053251"/>
                <a:gd name="connsiteY23" fmla="*/ 594042 h 1537736"/>
                <a:gd name="connsiteX24" fmla="*/ 764037 w 1053251"/>
                <a:gd name="connsiteY24" fmla="*/ 590232 h 1537736"/>
                <a:gd name="connsiteX25" fmla="*/ 764037 w 1053251"/>
                <a:gd name="connsiteY25" fmla="*/ 590232 h 1537736"/>
                <a:gd name="connsiteX26" fmla="*/ 772610 w 1053251"/>
                <a:gd name="connsiteY26" fmla="*/ 577849 h 1537736"/>
                <a:gd name="connsiteX27" fmla="*/ 782135 w 1053251"/>
                <a:gd name="connsiteY27" fmla="*/ 489267 h 1537736"/>
                <a:gd name="connsiteX28" fmla="*/ 787850 w 1053251"/>
                <a:gd name="connsiteY28" fmla="*/ 467359 h 1537736"/>
                <a:gd name="connsiteX29" fmla="*/ 792612 w 1053251"/>
                <a:gd name="connsiteY29" fmla="*/ 454024 h 1537736"/>
                <a:gd name="connsiteX30" fmla="*/ 792612 w 1053251"/>
                <a:gd name="connsiteY30" fmla="*/ 454024 h 1537736"/>
                <a:gd name="connsiteX31" fmla="*/ 774515 w 1053251"/>
                <a:gd name="connsiteY31" fmla="*/ 416876 h 1537736"/>
                <a:gd name="connsiteX32" fmla="*/ 768800 w 1053251"/>
                <a:gd name="connsiteY32" fmla="*/ 403542 h 1537736"/>
                <a:gd name="connsiteX33" fmla="*/ 769752 w 1053251"/>
                <a:gd name="connsiteY33" fmla="*/ 399731 h 1537736"/>
                <a:gd name="connsiteX34" fmla="*/ 769752 w 1053251"/>
                <a:gd name="connsiteY34" fmla="*/ 399731 h 1537736"/>
                <a:gd name="connsiteX35" fmla="*/ 778325 w 1053251"/>
                <a:gd name="connsiteY35" fmla="*/ 275906 h 1537736"/>
                <a:gd name="connsiteX36" fmla="*/ 774515 w 1053251"/>
                <a:gd name="connsiteY36" fmla="*/ 247331 h 1537736"/>
                <a:gd name="connsiteX37" fmla="*/ 769752 w 1053251"/>
                <a:gd name="connsiteY37" fmla="*/ 238759 h 1537736"/>
                <a:gd name="connsiteX38" fmla="*/ 768800 w 1053251"/>
                <a:gd name="connsiteY38" fmla="*/ 234949 h 1537736"/>
                <a:gd name="connsiteX39" fmla="*/ 746892 w 1053251"/>
                <a:gd name="connsiteY39" fmla="*/ 179704 h 1537736"/>
                <a:gd name="connsiteX40" fmla="*/ 742130 w 1053251"/>
                <a:gd name="connsiteY40" fmla="*/ 166369 h 1537736"/>
                <a:gd name="connsiteX41" fmla="*/ 742130 w 1053251"/>
                <a:gd name="connsiteY41" fmla="*/ 166369 h 1537736"/>
                <a:gd name="connsiteX42" fmla="*/ 733557 w 1053251"/>
                <a:gd name="connsiteY42" fmla="*/ 148271 h 1537736"/>
                <a:gd name="connsiteX43" fmla="*/ 719270 w 1053251"/>
                <a:gd name="connsiteY43" fmla="*/ 116839 h 1537736"/>
                <a:gd name="connsiteX44" fmla="*/ 718317 w 1053251"/>
                <a:gd name="connsiteY44" fmla="*/ 116839 h 1537736"/>
                <a:gd name="connsiteX45" fmla="*/ 718317 w 1053251"/>
                <a:gd name="connsiteY45" fmla="*/ 116839 h 1537736"/>
                <a:gd name="connsiteX46" fmla="*/ 718317 w 1053251"/>
                <a:gd name="connsiteY46" fmla="*/ 116839 h 1537736"/>
                <a:gd name="connsiteX47" fmla="*/ 719270 w 1053251"/>
                <a:gd name="connsiteY47" fmla="*/ 116839 h 1537736"/>
                <a:gd name="connsiteX48" fmla="*/ 696410 w 1053251"/>
                <a:gd name="connsiteY48" fmla="*/ 79691 h 1537736"/>
                <a:gd name="connsiteX49" fmla="*/ 687837 w 1053251"/>
                <a:gd name="connsiteY49" fmla="*/ 66356 h 1537736"/>
                <a:gd name="connsiteX50" fmla="*/ 674502 w 1053251"/>
                <a:gd name="connsiteY50" fmla="*/ 47306 h 1537736"/>
                <a:gd name="connsiteX51" fmla="*/ 674502 w 1053251"/>
                <a:gd name="connsiteY51" fmla="*/ 47306 h 1537736"/>
                <a:gd name="connsiteX52" fmla="*/ 624972 w 1053251"/>
                <a:gd name="connsiteY52" fmla="*/ 20636 h 1537736"/>
                <a:gd name="connsiteX53" fmla="*/ 624972 w 1053251"/>
                <a:gd name="connsiteY53" fmla="*/ 20636 h 1537736"/>
                <a:gd name="connsiteX54" fmla="*/ 605922 w 1053251"/>
                <a:gd name="connsiteY54" fmla="*/ 12064 h 1537736"/>
                <a:gd name="connsiteX55" fmla="*/ 592587 w 1053251"/>
                <a:gd name="connsiteY55" fmla="*/ 6349 h 1537736"/>
                <a:gd name="connsiteX56" fmla="*/ 592587 w 1053251"/>
                <a:gd name="connsiteY56" fmla="*/ 6349 h 1537736"/>
                <a:gd name="connsiteX57" fmla="*/ 542105 w 1053251"/>
                <a:gd name="connsiteY57" fmla="*/ 2539 h 1537736"/>
                <a:gd name="connsiteX58" fmla="*/ 542105 w 1053251"/>
                <a:gd name="connsiteY58" fmla="*/ 2539 h 1537736"/>
                <a:gd name="connsiteX59" fmla="*/ 542105 w 1053251"/>
                <a:gd name="connsiteY59" fmla="*/ 2539 h 1537736"/>
                <a:gd name="connsiteX60" fmla="*/ 528770 w 1053251"/>
                <a:gd name="connsiteY60" fmla="*/ 1586 h 1537736"/>
                <a:gd name="connsiteX61" fmla="*/ 478287 w 1053251"/>
                <a:gd name="connsiteY61" fmla="*/ 11111 h 1537736"/>
                <a:gd name="connsiteX62" fmla="*/ 455427 w 1053251"/>
                <a:gd name="connsiteY62" fmla="*/ 11111 h 1537736"/>
                <a:gd name="connsiteX63" fmla="*/ 443997 w 1053251"/>
                <a:gd name="connsiteY63" fmla="*/ 4444 h 1537736"/>
                <a:gd name="connsiteX64" fmla="*/ 421137 w 1053251"/>
                <a:gd name="connsiteY64" fmla="*/ 2539 h 1537736"/>
                <a:gd name="connsiteX65" fmla="*/ 374465 w 1053251"/>
                <a:gd name="connsiteY65" fmla="*/ 20636 h 1537736"/>
                <a:gd name="connsiteX66" fmla="*/ 352557 w 1053251"/>
                <a:gd name="connsiteY66" fmla="*/ 31114 h 1537736"/>
                <a:gd name="connsiteX67" fmla="*/ 338270 w 1053251"/>
                <a:gd name="connsiteY67" fmla="*/ 38734 h 1537736"/>
                <a:gd name="connsiteX68" fmla="*/ 320172 w 1053251"/>
                <a:gd name="connsiteY68" fmla="*/ 48259 h 1537736"/>
                <a:gd name="connsiteX69" fmla="*/ 315410 w 1053251"/>
                <a:gd name="connsiteY69" fmla="*/ 56831 h 1537736"/>
                <a:gd name="connsiteX70" fmla="*/ 312552 w 1053251"/>
                <a:gd name="connsiteY70" fmla="*/ 57784 h 1537736"/>
                <a:gd name="connsiteX71" fmla="*/ 306837 w 1053251"/>
                <a:gd name="connsiteY71" fmla="*/ 80644 h 1537736"/>
                <a:gd name="connsiteX72" fmla="*/ 303027 w 1053251"/>
                <a:gd name="connsiteY72" fmla="*/ 90169 h 1537736"/>
                <a:gd name="connsiteX73" fmla="*/ 303027 w 1053251"/>
                <a:gd name="connsiteY73" fmla="*/ 104456 h 1537736"/>
                <a:gd name="connsiteX74" fmla="*/ 298265 w 1053251"/>
                <a:gd name="connsiteY74" fmla="*/ 113029 h 1537736"/>
                <a:gd name="connsiteX75" fmla="*/ 298265 w 1053251"/>
                <a:gd name="connsiteY75" fmla="*/ 113029 h 1537736"/>
                <a:gd name="connsiteX76" fmla="*/ 293502 w 1053251"/>
                <a:gd name="connsiteY76" fmla="*/ 113981 h 1537736"/>
                <a:gd name="connsiteX77" fmla="*/ 272547 w 1053251"/>
                <a:gd name="connsiteY77" fmla="*/ 117791 h 1537736"/>
                <a:gd name="connsiteX78" fmla="*/ 262070 w 1053251"/>
                <a:gd name="connsiteY78" fmla="*/ 131126 h 1537736"/>
                <a:gd name="connsiteX79" fmla="*/ 248735 w 1053251"/>
                <a:gd name="connsiteY79" fmla="*/ 169226 h 1537736"/>
                <a:gd name="connsiteX80" fmla="*/ 248735 w 1053251"/>
                <a:gd name="connsiteY80" fmla="*/ 169226 h 1537736"/>
                <a:gd name="connsiteX81" fmla="*/ 248735 w 1053251"/>
                <a:gd name="connsiteY81" fmla="*/ 169226 h 1537736"/>
                <a:gd name="connsiteX82" fmla="*/ 228732 w 1053251"/>
                <a:gd name="connsiteY82" fmla="*/ 262572 h 1537736"/>
                <a:gd name="connsiteX83" fmla="*/ 228732 w 1053251"/>
                <a:gd name="connsiteY83" fmla="*/ 262572 h 1537736"/>
                <a:gd name="connsiteX84" fmla="*/ 228732 w 1053251"/>
                <a:gd name="connsiteY84" fmla="*/ 262572 h 1537736"/>
                <a:gd name="connsiteX85" fmla="*/ 234447 w 1053251"/>
                <a:gd name="connsiteY85" fmla="*/ 392112 h 1537736"/>
                <a:gd name="connsiteX86" fmla="*/ 238257 w 1053251"/>
                <a:gd name="connsiteY86" fmla="*/ 428306 h 1537736"/>
                <a:gd name="connsiteX87" fmla="*/ 238257 w 1053251"/>
                <a:gd name="connsiteY87" fmla="*/ 428306 h 1537736"/>
                <a:gd name="connsiteX88" fmla="*/ 238257 w 1053251"/>
                <a:gd name="connsiteY88" fmla="*/ 428306 h 1537736"/>
                <a:gd name="connsiteX89" fmla="*/ 225875 w 1053251"/>
                <a:gd name="connsiteY89" fmla="*/ 433069 h 1537736"/>
                <a:gd name="connsiteX90" fmla="*/ 203967 w 1053251"/>
                <a:gd name="connsiteY90" fmla="*/ 458787 h 1537736"/>
                <a:gd name="connsiteX91" fmla="*/ 205872 w 1053251"/>
                <a:gd name="connsiteY91" fmla="*/ 465454 h 1537736"/>
                <a:gd name="connsiteX92" fmla="*/ 224922 w 1053251"/>
                <a:gd name="connsiteY92" fmla="*/ 533082 h 1537736"/>
                <a:gd name="connsiteX93" fmla="*/ 236352 w 1053251"/>
                <a:gd name="connsiteY93" fmla="*/ 565467 h 1537736"/>
                <a:gd name="connsiteX94" fmla="*/ 287787 w 1053251"/>
                <a:gd name="connsiteY94" fmla="*/ 610234 h 1537736"/>
                <a:gd name="connsiteX95" fmla="*/ 301122 w 1053251"/>
                <a:gd name="connsiteY95" fmla="*/ 634047 h 1537736"/>
                <a:gd name="connsiteX96" fmla="*/ 301122 w 1053251"/>
                <a:gd name="connsiteY96" fmla="*/ 634047 h 1537736"/>
                <a:gd name="connsiteX97" fmla="*/ 304932 w 1053251"/>
                <a:gd name="connsiteY97" fmla="*/ 693102 h 1537736"/>
                <a:gd name="connsiteX98" fmla="*/ 302075 w 1053251"/>
                <a:gd name="connsiteY98" fmla="*/ 747394 h 1537736"/>
                <a:gd name="connsiteX99" fmla="*/ 302075 w 1053251"/>
                <a:gd name="connsiteY99" fmla="*/ 747394 h 1537736"/>
                <a:gd name="connsiteX100" fmla="*/ 297312 w 1053251"/>
                <a:gd name="connsiteY100" fmla="*/ 751204 h 1537736"/>
                <a:gd name="connsiteX101" fmla="*/ 297312 w 1053251"/>
                <a:gd name="connsiteY101" fmla="*/ 751204 h 1537736"/>
                <a:gd name="connsiteX102" fmla="*/ 262070 w 1053251"/>
                <a:gd name="connsiteY102" fmla="*/ 812164 h 1537736"/>
                <a:gd name="connsiteX103" fmla="*/ 261117 w 1053251"/>
                <a:gd name="connsiteY103" fmla="*/ 815974 h 1537736"/>
                <a:gd name="connsiteX104" fmla="*/ 232542 w 1053251"/>
                <a:gd name="connsiteY104" fmla="*/ 855027 h 1537736"/>
                <a:gd name="connsiteX105" fmla="*/ 194442 w 1053251"/>
                <a:gd name="connsiteY105" fmla="*/ 875982 h 1537736"/>
                <a:gd name="connsiteX106" fmla="*/ 183012 w 1053251"/>
                <a:gd name="connsiteY106" fmla="*/ 874077 h 1537736"/>
                <a:gd name="connsiteX107" fmla="*/ 142055 w 1053251"/>
                <a:gd name="connsiteY107" fmla="*/ 884554 h 1537736"/>
                <a:gd name="connsiteX108" fmla="*/ 133482 w 1053251"/>
                <a:gd name="connsiteY108" fmla="*/ 890269 h 1537736"/>
                <a:gd name="connsiteX109" fmla="*/ 133482 w 1053251"/>
                <a:gd name="connsiteY109" fmla="*/ 890269 h 1537736"/>
                <a:gd name="connsiteX110" fmla="*/ 133482 w 1053251"/>
                <a:gd name="connsiteY110" fmla="*/ 890269 h 1537736"/>
                <a:gd name="connsiteX111" fmla="*/ 109670 w 1053251"/>
                <a:gd name="connsiteY111" fmla="*/ 903604 h 1537736"/>
                <a:gd name="connsiteX112" fmla="*/ 109670 w 1053251"/>
                <a:gd name="connsiteY112" fmla="*/ 903604 h 1537736"/>
                <a:gd name="connsiteX113" fmla="*/ 109670 w 1053251"/>
                <a:gd name="connsiteY113" fmla="*/ 903604 h 1537736"/>
                <a:gd name="connsiteX114" fmla="*/ 103955 w 1053251"/>
                <a:gd name="connsiteY114" fmla="*/ 907414 h 1537736"/>
                <a:gd name="connsiteX115" fmla="*/ 82047 w 1053251"/>
                <a:gd name="connsiteY115" fmla="*/ 925511 h 1537736"/>
                <a:gd name="connsiteX116" fmla="*/ 82047 w 1053251"/>
                <a:gd name="connsiteY116" fmla="*/ 925511 h 1537736"/>
                <a:gd name="connsiteX117" fmla="*/ 82047 w 1053251"/>
                <a:gd name="connsiteY117" fmla="*/ 925511 h 1537736"/>
                <a:gd name="connsiteX118" fmla="*/ 60140 w 1053251"/>
                <a:gd name="connsiteY118" fmla="*/ 943609 h 1537736"/>
                <a:gd name="connsiteX119" fmla="*/ 60140 w 1053251"/>
                <a:gd name="connsiteY119" fmla="*/ 943609 h 1537736"/>
                <a:gd name="connsiteX120" fmla="*/ 60140 w 1053251"/>
                <a:gd name="connsiteY120" fmla="*/ 943609 h 1537736"/>
                <a:gd name="connsiteX121" fmla="*/ 24897 w 1053251"/>
                <a:gd name="connsiteY121" fmla="*/ 954086 h 1537736"/>
                <a:gd name="connsiteX122" fmla="*/ 4895 w 1053251"/>
                <a:gd name="connsiteY122" fmla="*/ 957897 h 1537736"/>
                <a:gd name="connsiteX123" fmla="*/ 1085 w 1053251"/>
                <a:gd name="connsiteY123" fmla="*/ 1003617 h 1537736"/>
                <a:gd name="connsiteX124" fmla="*/ 1085 w 1053251"/>
                <a:gd name="connsiteY124" fmla="*/ 1017904 h 1537736"/>
                <a:gd name="connsiteX125" fmla="*/ 1085 w 1053251"/>
                <a:gd name="connsiteY125" fmla="*/ 1017904 h 1537736"/>
                <a:gd name="connsiteX126" fmla="*/ 3942 w 1053251"/>
                <a:gd name="connsiteY126" fmla="*/ 1065529 h 1537736"/>
                <a:gd name="connsiteX127" fmla="*/ 3942 w 1053251"/>
                <a:gd name="connsiteY127" fmla="*/ 1065529 h 1537736"/>
                <a:gd name="connsiteX128" fmla="*/ 4895 w 1053251"/>
                <a:gd name="connsiteY128" fmla="*/ 1076959 h 1537736"/>
                <a:gd name="connsiteX129" fmla="*/ 7752 w 1053251"/>
                <a:gd name="connsiteY129" fmla="*/ 1100772 h 1537736"/>
                <a:gd name="connsiteX130" fmla="*/ 9657 w 1053251"/>
                <a:gd name="connsiteY130" fmla="*/ 1104582 h 1537736"/>
                <a:gd name="connsiteX131" fmla="*/ 13467 w 1053251"/>
                <a:gd name="connsiteY131" fmla="*/ 1122679 h 1537736"/>
                <a:gd name="connsiteX132" fmla="*/ 22992 w 1053251"/>
                <a:gd name="connsiteY132" fmla="*/ 1159827 h 1537736"/>
                <a:gd name="connsiteX133" fmla="*/ 23945 w 1053251"/>
                <a:gd name="connsiteY133" fmla="*/ 1163637 h 1537736"/>
                <a:gd name="connsiteX134" fmla="*/ 24897 w 1053251"/>
                <a:gd name="connsiteY134" fmla="*/ 1168399 h 1537736"/>
                <a:gd name="connsiteX135" fmla="*/ 28707 w 1053251"/>
                <a:gd name="connsiteY135" fmla="*/ 1176972 h 1537736"/>
                <a:gd name="connsiteX136" fmla="*/ 36327 w 1053251"/>
                <a:gd name="connsiteY136" fmla="*/ 1200784 h 1537736"/>
                <a:gd name="connsiteX137" fmla="*/ 75380 w 1053251"/>
                <a:gd name="connsiteY137" fmla="*/ 1282699 h 1537736"/>
                <a:gd name="connsiteX138" fmla="*/ 83952 w 1053251"/>
                <a:gd name="connsiteY138" fmla="*/ 1296034 h 1537736"/>
                <a:gd name="connsiteX139" fmla="*/ 110622 w 1053251"/>
                <a:gd name="connsiteY139" fmla="*/ 1332229 h 1537736"/>
                <a:gd name="connsiteX140" fmla="*/ 133482 w 1053251"/>
                <a:gd name="connsiteY140" fmla="*/ 1359852 h 1537736"/>
                <a:gd name="connsiteX141" fmla="*/ 142055 w 1053251"/>
                <a:gd name="connsiteY141" fmla="*/ 1369377 h 1537736"/>
                <a:gd name="connsiteX142" fmla="*/ 155390 w 1053251"/>
                <a:gd name="connsiteY142" fmla="*/ 1382712 h 1537736"/>
                <a:gd name="connsiteX143" fmla="*/ 211587 w 1053251"/>
                <a:gd name="connsiteY143" fmla="*/ 1432241 h 1537736"/>
                <a:gd name="connsiteX144" fmla="*/ 220160 w 1053251"/>
                <a:gd name="connsiteY144" fmla="*/ 1437004 h 1537736"/>
                <a:gd name="connsiteX145" fmla="*/ 239210 w 1053251"/>
                <a:gd name="connsiteY145" fmla="*/ 1450339 h 1537736"/>
                <a:gd name="connsiteX146" fmla="*/ 257307 w 1053251"/>
                <a:gd name="connsiteY146" fmla="*/ 1461769 h 1537736"/>
                <a:gd name="connsiteX147" fmla="*/ 257307 w 1053251"/>
                <a:gd name="connsiteY147" fmla="*/ 1461769 h 1537736"/>
                <a:gd name="connsiteX148" fmla="*/ 262070 w 1053251"/>
                <a:gd name="connsiteY148" fmla="*/ 1464627 h 1537736"/>
                <a:gd name="connsiteX149" fmla="*/ 262070 w 1053251"/>
                <a:gd name="connsiteY149" fmla="*/ 1464627 h 1537736"/>
                <a:gd name="connsiteX150" fmla="*/ 262070 w 1053251"/>
                <a:gd name="connsiteY150" fmla="*/ 1464627 h 1537736"/>
                <a:gd name="connsiteX151" fmla="*/ 288740 w 1053251"/>
                <a:gd name="connsiteY151" fmla="*/ 1479866 h 1537736"/>
                <a:gd name="connsiteX152" fmla="*/ 316362 w 1053251"/>
                <a:gd name="connsiteY152" fmla="*/ 1493202 h 1537736"/>
                <a:gd name="connsiteX153" fmla="*/ 366845 w 1053251"/>
                <a:gd name="connsiteY153" fmla="*/ 1511299 h 1537736"/>
                <a:gd name="connsiteX154" fmla="*/ 380180 w 1053251"/>
                <a:gd name="connsiteY154" fmla="*/ 1515109 h 1537736"/>
                <a:gd name="connsiteX155" fmla="*/ 417327 w 1053251"/>
                <a:gd name="connsiteY155" fmla="*/ 1524634 h 1537736"/>
                <a:gd name="connsiteX156" fmla="*/ 458285 w 1053251"/>
                <a:gd name="connsiteY156" fmla="*/ 1532254 h 1537736"/>
                <a:gd name="connsiteX157" fmla="*/ 471620 w 1053251"/>
                <a:gd name="connsiteY157" fmla="*/ 1533207 h 1537736"/>
                <a:gd name="connsiteX158" fmla="*/ 475430 w 1053251"/>
                <a:gd name="connsiteY158" fmla="*/ 1534159 h 1537736"/>
                <a:gd name="connsiteX159" fmla="*/ 536390 w 1053251"/>
                <a:gd name="connsiteY159" fmla="*/ 1537016 h 1537736"/>
                <a:gd name="connsiteX160" fmla="*/ 582110 w 1053251"/>
                <a:gd name="connsiteY160" fmla="*/ 1533207 h 1537736"/>
                <a:gd name="connsiteX161" fmla="*/ 623067 w 1053251"/>
                <a:gd name="connsiteY161" fmla="*/ 1527491 h 1537736"/>
                <a:gd name="connsiteX162" fmla="*/ 631640 w 1053251"/>
                <a:gd name="connsiteY162" fmla="*/ 1526539 h 1537736"/>
                <a:gd name="connsiteX163" fmla="*/ 631640 w 1053251"/>
                <a:gd name="connsiteY163" fmla="*/ 1526539 h 1537736"/>
                <a:gd name="connsiteX164" fmla="*/ 631640 w 1053251"/>
                <a:gd name="connsiteY164" fmla="*/ 1526539 h 1537736"/>
                <a:gd name="connsiteX165" fmla="*/ 691647 w 1053251"/>
                <a:gd name="connsiteY165" fmla="*/ 1509394 h 1537736"/>
                <a:gd name="connsiteX166" fmla="*/ 709745 w 1053251"/>
                <a:gd name="connsiteY166" fmla="*/ 1503679 h 1537736"/>
                <a:gd name="connsiteX167" fmla="*/ 724032 w 1053251"/>
                <a:gd name="connsiteY167" fmla="*/ 1496059 h 1537736"/>
                <a:gd name="connsiteX168" fmla="*/ 737367 w 1053251"/>
                <a:gd name="connsiteY168" fmla="*/ 1491297 h 1537736"/>
                <a:gd name="connsiteX169" fmla="*/ 737367 w 1053251"/>
                <a:gd name="connsiteY169" fmla="*/ 1491297 h 1537736"/>
                <a:gd name="connsiteX170" fmla="*/ 745940 w 1053251"/>
                <a:gd name="connsiteY170" fmla="*/ 1487487 h 1537736"/>
                <a:gd name="connsiteX171" fmla="*/ 745940 w 1053251"/>
                <a:gd name="connsiteY171" fmla="*/ 1487487 h 1537736"/>
                <a:gd name="connsiteX172" fmla="*/ 759275 w 1053251"/>
                <a:gd name="connsiteY172" fmla="*/ 1481772 h 1537736"/>
                <a:gd name="connsiteX173" fmla="*/ 768800 w 1053251"/>
                <a:gd name="connsiteY173" fmla="*/ 1477009 h 1537736"/>
                <a:gd name="connsiteX174" fmla="*/ 768800 w 1053251"/>
                <a:gd name="connsiteY174" fmla="*/ 1477009 h 1537736"/>
                <a:gd name="connsiteX175" fmla="*/ 768800 w 1053251"/>
                <a:gd name="connsiteY175" fmla="*/ 1477009 h 1537736"/>
                <a:gd name="connsiteX176" fmla="*/ 777372 w 1053251"/>
                <a:gd name="connsiteY176" fmla="*/ 1472247 h 1537736"/>
                <a:gd name="connsiteX177" fmla="*/ 791660 w 1053251"/>
                <a:gd name="connsiteY177" fmla="*/ 1463674 h 1537736"/>
                <a:gd name="connsiteX178" fmla="*/ 790707 w 1053251"/>
                <a:gd name="connsiteY178" fmla="*/ 1459864 h 1537736"/>
                <a:gd name="connsiteX179" fmla="*/ 791660 w 1053251"/>
                <a:gd name="connsiteY179" fmla="*/ 1463674 h 1537736"/>
                <a:gd name="connsiteX180" fmla="*/ 838332 w 1053251"/>
                <a:gd name="connsiteY180" fmla="*/ 1433194 h 1537736"/>
                <a:gd name="connsiteX181" fmla="*/ 869765 w 1053251"/>
                <a:gd name="connsiteY181" fmla="*/ 1407477 h 1537736"/>
                <a:gd name="connsiteX182" fmla="*/ 880242 w 1053251"/>
                <a:gd name="connsiteY182" fmla="*/ 1399857 h 1537736"/>
                <a:gd name="connsiteX183" fmla="*/ 884052 w 1053251"/>
                <a:gd name="connsiteY183" fmla="*/ 1396047 h 1537736"/>
                <a:gd name="connsiteX184" fmla="*/ 915485 w 1053251"/>
                <a:gd name="connsiteY184" fmla="*/ 1362709 h 1537736"/>
                <a:gd name="connsiteX185" fmla="*/ 938345 w 1053251"/>
                <a:gd name="connsiteY185" fmla="*/ 1335087 h 1537736"/>
                <a:gd name="connsiteX186" fmla="*/ 979302 w 1053251"/>
                <a:gd name="connsiteY186" fmla="*/ 1276032 h 1537736"/>
                <a:gd name="connsiteX187" fmla="*/ 979302 w 1053251"/>
                <a:gd name="connsiteY187" fmla="*/ 1276032 h 1537736"/>
                <a:gd name="connsiteX188" fmla="*/ 979302 w 1053251"/>
                <a:gd name="connsiteY188" fmla="*/ 1276032 h 1537736"/>
                <a:gd name="connsiteX189" fmla="*/ 988827 w 1053251"/>
                <a:gd name="connsiteY189" fmla="*/ 1260791 h 1537736"/>
                <a:gd name="connsiteX190" fmla="*/ 998352 w 1053251"/>
                <a:gd name="connsiteY190" fmla="*/ 1243647 h 1537736"/>
                <a:gd name="connsiteX191" fmla="*/ 998352 w 1053251"/>
                <a:gd name="connsiteY191" fmla="*/ 1243647 h 1537736"/>
                <a:gd name="connsiteX192" fmla="*/ 1008830 w 1053251"/>
                <a:gd name="connsiteY192" fmla="*/ 1221739 h 1537736"/>
                <a:gd name="connsiteX193" fmla="*/ 1020260 w 1053251"/>
                <a:gd name="connsiteY193" fmla="*/ 1194117 h 1537736"/>
                <a:gd name="connsiteX194" fmla="*/ 1017402 w 1053251"/>
                <a:gd name="connsiteY194" fmla="*/ 1196022 h 1537736"/>
                <a:gd name="connsiteX195" fmla="*/ 1020260 w 1053251"/>
                <a:gd name="connsiteY195" fmla="*/ 1194117 h 1537736"/>
                <a:gd name="connsiteX196" fmla="*/ 1047882 w 1053251"/>
                <a:gd name="connsiteY196" fmla="*/ 1084579 h 1537736"/>
                <a:gd name="connsiteX197" fmla="*/ 1052645 w 1053251"/>
                <a:gd name="connsiteY197" fmla="*/ 1015999 h 1537736"/>
                <a:gd name="connsiteX198" fmla="*/ 1051692 w 1053251"/>
                <a:gd name="connsiteY198" fmla="*/ 1005522 h 1537736"/>
                <a:gd name="connsiteX199" fmla="*/ 177297 w 1053251"/>
                <a:gd name="connsiteY199" fmla="*/ 879792 h 1537736"/>
                <a:gd name="connsiteX200" fmla="*/ 179202 w 1053251"/>
                <a:gd name="connsiteY200" fmla="*/ 882649 h 1537736"/>
                <a:gd name="connsiteX201" fmla="*/ 174440 w 1053251"/>
                <a:gd name="connsiteY201" fmla="*/ 882649 h 1537736"/>
                <a:gd name="connsiteX202" fmla="*/ 174440 w 1053251"/>
                <a:gd name="connsiteY202" fmla="*/ 882649 h 1537736"/>
                <a:gd name="connsiteX203" fmla="*/ 174440 w 1053251"/>
                <a:gd name="connsiteY203" fmla="*/ 882649 h 1537736"/>
                <a:gd name="connsiteX204" fmla="*/ 177297 w 1053251"/>
                <a:gd name="connsiteY204" fmla="*/ 879792 h 1537736"/>
                <a:gd name="connsiteX205" fmla="*/ 549725 w 1053251"/>
                <a:gd name="connsiteY205" fmla="*/ 26351 h 1537736"/>
                <a:gd name="connsiteX206" fmla="*/ 549725 w 1053251"/>
                <a:gd name="connsiteY206" fmla="*/ 26351 h 1537736"/>
                <a:gd name="connsiteX207" fmla="*/ 549725 w 1053251"/>
                <a:gd name="connsiteY207" fmla="*/ 26351 h 1537736"/>
                <a:gd name="connsiteX208" fmla="*/ 549725 w 1053251"/>
                <a:gd name="connsiteY208" fmla="*/ 26351 h 1537736"/>
                <a:gd name="connsiteX209" fmla="*/ 549725 w 1053251"/>
                <a:gd name="connsiteY209" fmla="*/ 26351 h 1537736"/>
                <a:gd name="connsiteX210" fmla="*/ 549725 w 1053251"/>
                <a:gd name="connsiteY210" fmla="*/ 26351 h 1537736"/>
                <a:gd name="connsiteX211" fmla="*/ 549725 w 1053251"/>
                <a:gd name="connsiteY211" fmla="*/ 26351 h 1537736"/>
                <a:gd name="connsiteX212" fmla="*/ 549725 w 1053251"/>
                <a:gd name="connsiteY212" fmla="*/ 26351 h 1537736"/>
                <a:gd name="connsiteX213" fmla="*/ 389705 w 1053251"/>
                <a:gd name="connsiteY213" fmla="*/ 159701 h 1537736"/>
                <a:gd name="connsiteX214" fmla="*/ 389705 w 1053251"/>
                <a:gd name="connsiteY214" fmla="*/ 159701 h 1537736"/>
                <a:gd name="connsiteX215" fmla="*/ 389705 w 1053251"/>
                <a:gd name="connsiteY215" fmla="*/ 159701 h 1537736"/>
                <a:gd name="connsiteX216" fmla="*/ 389705 w 1053251"/>
                <a:gd name="connsiteY216" fmla="*/ 159701 h 1537736"/>
                <a:gd name="connsiteX217" fmla="*/ 286835 w 1053251"/>
                <a:gd name="connsiteY217" fmla="*/ 1156969 h 1537736"/>
                <a:gd name="connsiteX218" fmla="*/ 286835 w 1053251"/>
                <a:gd name="connsiteY218" fmla="*/ 1156969 h 1537736"/>
                <a:gd name="connsiteX219" fmla="*/ 286835 w 1053251"/>
                <a:gd name="connsiteY219" fmla="*/ 1156969 h 1537736"/>
                <a:gd name="connsiteX220" fmla="*/ 286835 w 1053251"/>
                <a:gd name="connsiteY220" fmla="*/ 1156969 h 1537736"/>
                <a:gd name="connsiteX221" fmla="*/ 603065 w 1053251"/>
                <a:gd name="connsiteY221" fmla="*/ 1193164 h 1537736"/>
                <a:gd name="connsiteX222" fmla="*/ 603065 w 1053251"/>
                <a:gd name="connsiteY222" fmla="*/ 1193164 h 1537736"/>
                <a:gd name="connsiteX223" fmla="*/ 603065 w 1053251"/>
                <a:gd name="connsiteY223" fmla="*/ 1193164 h 1537736"/>
                <a:gd name="connsiteX224" fmla="*/ 603065 w 1053251"/>
                <a:gd name="connsiteY224" fmla="*/ 1193164 h 1537736"/>
                <a:gd name="connsiteX225" fmla="*/ 603065 w 1053251"/>
                <a:gd name="connsiteY225" fmla="*/ 1193164 h 1537736"/>
                <a:gd name="connsiteX226" fmla="*/ 603065 w 1053251"/>
                <a:gd name="connsiteY226" fmla="*/ 1193164 h 1537736"/>
                <a:gd name="connsiteX227" fmla="*/ 398277 w 1053251"/>
                <a:gd name="connsiteY227" fmla="*/ 735011 h 1537736"/>
                <a:gd name="connsiteX228" fmla="*/ 398277 w 1053251"/>
                <a:gd name="connsiteY228" fmla="*/ 735011 h 1537736"/>
                <a:gd name="connsiteX229" fmla="*/ 398277 w 1053251"/>
                <a:gd name="connsiteY229" fmla="*/ 735011 h 1537736"/>
                <a:gd name="connsiteX230" fmla="*/ 398277 w 1053251"/>
                <a:gd name="connsiteY230" fmla="*/ 735011 h 1537736"/>
                <a:gd name="connsiteX231" fmla="*/ 425900 w 1053251"/>
                <a:gd name="connsiteY231" fmla="*/ 1325562 h 1537736"/>
                <a:gd name="connsiteX232" fmla="*/ 425900 w 1053251"/>
                <a:gd name="connsiteY232" fmla="*/ 1325562 h 1537736"/>
                <a:gd name="connsiteX233" fmla="*/ 425900 w 1053251"/>
                <a:gd name="connsiteY233" fmla="*/ 1325562 h 1537736"/>
                <a:gd name="connsiteX234" fmla="*/ 425900 w 1053251"/>
                <a:gd name="connsiteY234" fmla="*/ 1325562 h 1537736"/>
                <a:gd name="connsiteX235" fmla="*/ 425900 w 1053251"/>
                <a:gd name="connsiteY235" fmla="*/ 1325562 h 1537736"/>
                <a:gd name="connsiteX236" fmla="*/ 394467 w 1053251"/>
                <a:gd name="connsiteY236" fmla="*/ 1330324 h 1537736"/>
                <a:gd name="connsiteX237" fmla="*/ 394467 w 1053251"/>
                <a:gd name="connsiteY237" fmla="*/ 1330324 h 1537736"/>
                <a:gd name="connsiteX238" fmla="*/ 394467 w 1053251"/>
                <a:gd name="connsiteY238" fmla="*/ 1330324 h 1537736"/>
                <a:gd name="connsiteX239" fmla="*/ 394467 w 1053251"/>
                <a:gd name="connsiteY239" fmla="*/ 1330324 h 1537736"/>
                <a:gd name="connsiteX240" fmla="*/ 709745 w 1053251"/>
                <a:gd name="connsiteY240" fmla="*/ 1133157 h 1537736"/>
                <a:gd name="connsiteX241" fmla="*/ 709745 w 1053251"/>
                <a:gd name="connsiteY241" fmla="*/ 1133157 h 1537736"/>
                <a:gd name="connsiteX242" fmla="*/ 709745 w 1053251"/>
                <a:gd name="connsiteY242" fmla="*/ 1133157 h 1537736"/>
                <a:gd name="connsiteX243" fmla="*/ 709745 w 1053251"/>
                <a:gd name="connsiteY243" fmla="*/ 1133157 h 1537736"/>
                <a:gd name="connsiteX244" fmla="*/ 709745 w 1053251"/>
                <a:gd name="connsiteY244" fmla="*/ 1133157 h 1537736"/>
                <a:gd name="connsiteX245" fmla="*/ 709745 w 1053251"/>
                <a:gd name="connsiteY245" fmla="*/ 1133157 h 1537736"/>
                <a:gd name="connsiteX246" fmla="*/ 709745 w 1053251"/>
                <a:gd name="connsiteY246" fmla="*/ 1133157 h 1537736"/>
                <a:gd name="connsiteX247" fmla="*/ 595445 w 1053251"/>
                <a:gd name="connsiteY247" fmla="*/ 1033144 h 1537736"/>
                <a:gd name="connsiteX248" fmla="*/ 595445 w 1053251"/>
                <a:gd name="connsiteY248" fmla="*/ 1033144 h 1537736"/>
                <a:gd name="connsiteX249" fmla="*/ 595445 w 1053251"/>
                <a:gd name="connsiteY249" fmla="*/ 1033144 h 1537736"/>
                <a:gd name="connsiteX250" fmla="*/ 595445 w 1053251"/>
                <a:gd name="connsiteY250" fmla="*/ 1033144 h 1537736"/>
                <a:gd name="connsiteX251" fmla="*/ 595445 w 1053251"/>
                <a:gd name="connsiteY251" fmla="*/ 1033144 h 1537736"/>
                <a:gd name="connsiteX252" fmla="*/ 504005 w 1053251"/>
                <a:gd name="connsiteY252" fmla="*/ 982661 h 1537736"/>
                <a:gd name="connsiteX253" fmla="*/ 504005 w 1053251"/>
                <a:gd name="connsiteY253" fmla="*/ 982661 h 1537736"/>
                <a:gd name="connsiteX254" fmla="*/ 504005 w 1053251"/>
                <a:gd name="connsiteY254" fmla="*/ 982661 h 1537736"/>
                <a:gd name="connsiteX255" fmla="*/ 504005 w 1053251"/>
                <a:gd name="connsiteY255" fmla="*/ 982661 h 1537736"/>
                <a:gd name="connsiteX256" fmla="*/ 504005 w 1053251"/>
                <a:gd name="connsiteY256" fmla="*/ 982661 h 1537736"/>
                <a:gd name="connsiteX257" fmla="*/ 504005 w 1053251"/>
                <a:gd name="connsiteY257" fmla="*/ 982661 h 1537736"/>
                <a:gd name="connsiteX258" fmla="*/ 489717 w 1053251"/>
                <a:gd name="connsiteY258" fmla="*/ 922654 h 1537736"/>
                <a:gd name="connsiteX259" fmla="*/ 489717 w 1053251"/>
                <a:gd name="connsiteY259" fmla="*/ 922654 h 1537736"/>
                <a:gd name="connsiteX260" fmla="*/ 489717 w 1053251"/>
                <a:gd name="connsiteY260" fmla="*/ 922654 h 1537736"/>
                <a:gd name="connsiteX261" fmla="*/ 489717 w 1053251"/>
                <a:gd name="connsiteY261" fmla="*/ 922654 h 1537736"/>
                <a:gd name="connsiteX262" fmla="*/ 489717 w 1053251"/>
                <a:gd name="connsiteY262" fmla="*/ 922654 h 1537736"/>
                <a:gd name="connsiteX263" fmla="*/ 453522 w 1053251"/>
                <a:gd name="connsiteY263" fmla="*/ 895984 h 1537736"/>
                <a:gd name="connsiteX264" fmla="*/ 453522 w 1053251"/>
                <a:gd name="connsiteY264" fmla="*/ 895984 h 1537736"/>
                <a:gd name="connsiteX265" fmla="*/ 453522 w 1053251"/>
                <a:gd name="connsiteY265" fmla="*/ 895984 h 1537736"/>
                <a:gd name="connsiteX266" fmla="*/ 453522 w 1053251"/>
                <a:gd name="connsiteY266" fmla="*/ 895984 h 1537736"/>
                <a:gd name="connsiteX267" fmla="*/ 506862 w 1053251"/>
                <a:gd name="connsiteY267" fmla="*/ 1006474 h 1537736"/>
                <a:gd name="connsiteX268" fmla="*/ 506862 w 1053251"/>
                <a:gd name="connsiteY268" fmla="*/ 1006474 h 1537736"/>
                <a:gd name="connsiteX269" fmla="*/ 506862 w 1053251"/>
                <a:gd name="connsiteY269" fmla="*/ 1006474 h 1537736"/>
                <a:gd name="connsiteX270" fmla="*/ 506862 w 1053251"/>
                <a:gd name="connsiteY270" fmla="*/ 1006474 h 1537736"/>
                <a:gd name="connsiteX271" fmla="*/ 506862 w 1053251"/>
                <a:gd name="connsiteY271" fmla="*/ 1006474 h 1537736"/>
                <a:gd name="connsiteX272" fmla="*/ 585920 w 1053251"/>
                <a:gd name="connsiteY272" fmla="*/ 1014094 h 1537736"/>
                <a:gd name="connsiteX273" fmla="*/ 585920 w 1053251"/>
                <a:gd name="connsiteY273" fmla="*/ 1014094 h 1537736"/>
                <a:gd name="connsiteX274" fmla="*/ 585920 w 1053251"/>
                <a:gd name="connsiteY274" fmla="*/ 1014094 h 1537736"/>
                <a:gd name="connsiteX275" fmla="*/ 585920 w 1053251"/>
                <a:gd name="connsiteY275" fmla="*/ 1014094 h 1537736"/>
                <a:gd name="connsiteX276" fmla="*/ 585920 w 1053251"/>
                <a:gd name="connsiteY276" fmla="*/ 1014094 h 1537736"/>
                <a:gd name="connsiteX277" fmla="*/ 585920 w 1053251"/>
                <a:gd name="connsiteY277" fmla="*/ 1014094 h 1537736"/>
                <a:gd name="connsiteX278" fmla="*/ 585920 w 1053251"/>
                <a:gd name="connsiteY278" fmla="*/ 1014094 h 1537736"/>
                <a:gd name="connsiteX279" fmla="*/ 567822 w 1053251"/>
                <a:gd name="connsiteY279" fmla="*/ 827404 h 1537736"/>
                <a:gd name="connsiteX280" fmla="*/ 567822 w 1053251"/>
                <a:gd name="connsiteY280" fmla="*/ 827404 h 1537736"/>
                <a:gd name="connsiteX281" fmla="*/ 567822 w 1053251"/>
                <a:gd name="connsiteY281" fmla="*/ 827404 h 1537736"/>
                <a:gd name="connsiteX282" fmla="*/ 567822 w 1053251"/>
                <a:gd name="connsiteY282" fmla="*/ 827404 h 1537736"/>
                <a:gd name="connsiteX283" fmla="*/ 567822 w 1053251"/>
                <a:gd name="connsiteY283" fmla="*/ 827404 h 1537736"/>
                <a:gd name="connsiteX284" fmla="*/ 567822 w 1053251"/>
                <a:gd name="connsiteY284" fmla="*/ 827404 h 1537736"/>
                <a:gd name="connsiteX285" fmla="*/ 531627 w 1053251"/>
                <a:gd name="connsiteY285" fmla="*/ 832167 h 1537736"/>
                <a:gd name="connsiteX286" fmla="*/ 531627 w 1053251"/>
                <a:gd name="connsiteY286" fmla="*/ 832167 h 1537736"/>
                <a:gd name="connsiteX287" fmla="*/ 531627 w 1053251"/>
                <a:gd name="connsiteY287" fmla="*/ 832167 h 1537736"/>
                <a:gd name="connsiteX288" fmla="*/ 531627 w 1053251"/>
                <a:gd name="connsiteY288" fmla="*/ 832167 h 1537736"/>
                <a:gd name="connsiteX289" fmla="*/ 691647 w 1053251"/>
                <a:gd name="connsiteY289" fmla="*/ 1124584 h 1537736"/>
                <a:gd name="connsiteX290" fmla="*/ 691647 w 1053251"/>
                <a:gd name="connsiteY290" fmla="*/ 1124584 h 1537736"/>
                <a:gd name="connsiteX291" fmla="*/ 691647 w 1053251"/>
                <a:gd name="connsiteY291" fmla="*/ 1124584 h 1537736"/>
                <a:gd name="connsiteX292" fmla="*/ 691647 w 1053251"/>
                <a:gd name="connsiteY292" fmla="*/ 1124584 h 1537736"/>
                <a:gd name="connsiteX293" fmla="*/ 660215 w 1053251"/>
                <a:gd name="connsiteY293" fmla="*/ 1110297 h 1537736"/>
                <a:gd name="connsiteX294" fmla="*/ 660215 w 1053251"/>
                <a:gd name="connsiteY294" fmla="*/ 1110297 h 1537736"/>
                <a:gd name="connsiteX295" fmla="*/ 660215 w 1053251"/>
                <a:gd name="connsiteY295" fmla="*/ 1110297 h 1537736"/>
                <a:gd name="connsiteX296" fmla="*/ 660215 w 1053251"/>
                <a:gd name="connsiteY296" fmla="*/ 1110297 h 1537736"/>
                <a:gd name="connsiteX297" fmla="*/ 660215 w 1053251"/>
                <a:gd name="connsiteY297" fmla="*/ 1110297 h 1537736"/>
                <a:gd name="connsiteX298" fmla="*/ 660215 w 1053251"/>
                <a:gd name="connsiteY298" fmla="*/ 1110297 h 1537736"/>
                <a:gd name="connsiteX299" fmla="*/ 701172 w 1053251"/>
                <a:gd name="connsiteY299" fmla="*/ 1147444 h 1537736"/>
                <a:gd name="connsiteX300" fmla="*/ 701172 w 1053251"/>
                <a:gd name="connsiteY300" fmla="*/ 1147444 h 1537736"/>
                <a:gd name="connsiteX301" fmla="*/ 701172 w 1053251"/>
                <a:gd name="connsiteY301" fmla="*/ 1147444 h 1537736"/>
                <a:gd name="connsiteX302" fmla="*/ 701172 w 1053251"/>
                <a:gd name="connsiteY302" fmla="*/ 1147444 h 1537736"/>
                <a:gd name="connsiteX303" fmla="*/ 701172 w 1053251"/>
                <a:gd name="connsiteY303" fmla="*/ 1147444 h 1537736"/>
                <a:gd name="connsiteX304" fmla="*/ 701172 w 1053251"/>
                <a:gd name="connsiteY304" fmla="*/ 1147444 h 1537736"/>
                <a:gd name="connsiteX305" fmla="*/ 701172 w 1053251"/>
                <a:gd name="connsiteY305" fmla="*/ 1147444 h 1537736"/>
                <a:gd name="connsiteX306" fmla="*/ 691647 w 1053251"/>
                <a:gd name="connsiteY306" fmla="*/ 1124584 h 1537736"/>
                <a:gd name="connsiteX307" fmla="*/ 691647 w 1053251"/>
                <a:gd name="connsiteY307" fmla="*/ 1124584 h 1537736"/>
                <a:gd name="connsiteX308" fmla="*/ 691647 w 1053251"/>
                <a:gd name="connsiteY308" fmla="*/ 1124584 h 1537736"/>
                <a:gd name="connsiteX309" fmla="*/ 691647 w 1053251"/>
                <a:gd name="connsiteY309" fmla="*/ 1124584 h 1537736"/>
                <a:gd name="connsiteX310" fmla="*/ 623067 w 1053251"/>
                <a:gd name="connsiteY310" fmla="*/ 1110297 h 1537736"/>
                <a:gd name="connsiteX311" fmla="*/ 623067 w 1053251"/>
                <a:gd name="connsiteY311" fmla="*/ 1110297 h 1537736"/>
                <a:gd name="connsiteX312" fmla="*/ 623067 w 1053251"/>
                <a:gd name="connsiteY312" fmla="*/ 1110297 h 1537736"/>
                <a:gd name="connsiteX313" fmla="*/ 623067 w 1053251"/>
                <a:gd name="connsiteY313" fmla="*/ 1110297 h 1537736"/>
                <a:gd name="connsiteX314" fmla="*/ 590682 w 1053251"/>
                <a:gd name="connsiteY314" fmla="*/ 1013142 h 1537736"/>
                <a:gd name="connsiteX315" fmla="*/ 590682 w 1053251"/>
                <a:gd name="connsiteY315" fmla="*/ 1013142 h 1537736"/>
                <a:gd name="connsiteX316" fmla="*/ 590682 w 1053251"/>
                <a:gd name="connsiteY316" fmla="*/ 1013142 h 1537736"/>
                <a:gd name="connsiteX317" fmla="*/ 590682 w 1053251"/>
                <a:gd name="connsiteY317" fmla="*/ 1013142 h 1537736"/>
                <a:gd name="connsiteX318" fmla="*/ 590682 w 1053251"/>
                <a:gd name="connsiteY318" fmla="*/ 1013142 h 1537736"/>
                <a:gd name="connsiteX319" fmla="*/ 590682 w 1053251"/>
                <a:gd name="connsiteY319" fmla="*/ 1013142 h 1537736"/>
                <a:gd name="connsiteX320" fmla="*/ 448760 w 1053251"/>
                <a:gd name="connsiteY320" fmla="*/ 936942 h 1537736"/>
                <a:gd name="connsiteX321" fmla="*/ 448760 w 1053251"/>
                <a:gd name="connsiteY321" fmla="*/ 936942 h 1537736"/>
                <a:gd name="connsiteX322" fmla="*/ 448760 w 1053251"/>
                <a:gd name="connsiteY322" fmla="*/ 936942 h 1537736"/>
                <a:gd name="connsiteX323" fmla="*/ 448760 w 1053251"/>
                <a:gd name="connsiteY323" fmla="*/ 936942 h 1537736"/>
                <a:gd name="connsiteX324" fmla="*/ 448760 w 1053251"/>
                <a:gd name="connsiteY324" fmla="*/ 936942 h 1537736"/>
                <a:gd name="connsiteX325" fmla="*/ 448760 w 1053251"/>
                <a:gd name="connsiteY325" fmla="*/ 936942 h 1537736"/>
                <a:gd name="connsiteX326" fmla="*/ 448760 w 1053251"/>
                <a:gd name="connsiteY326" fmla="*/ 936942 h 1537736"/>
                <a:gd name="connsiteX327" fmla="*/ 448760 w 1053251"/>
                <a:gd name="connsiteY327" fmla="*/ 936942 h 1537736"/>
                <a:gd name="connsiteX328" fmla="*/ 489717 w 1053251"/>
                <a:gd name="connsiteY328" fmla="*/ 1000759 h 1537736"/>
                <a:gd name="connsiteX329" fmla="*/ 489717 w 1053251"/>
                <a:gd name="connsiteY329" fmla="*/ 1000759 h 1537736"/>
                <a:gd name="connsiteX330" fmla="*/ 485907 w 1053251"/>
                <a:gd name="connsiteY330" fmla="*/ 1004569 h 1537736"/>
                <a:gd name="connsiteX331" fmla="*/ 485907 w 1053251"/>
                <a:gd name="connsiteY331" fmla="*/ 1004569 h 1537736"/>
                <a:gd name="connsiteX332" fmla="*/ 489717 w 1053251"/>
                <a:gd name="connsiteY332" fmla="*/ 1000759 h 1537736"/>
                <a:gd name="connsiteX333" fmla="*/ 709745 w 1053251"/>
                <a:gd name="connsiteY333" fmla="*/ 1188402 h 1537736"/>
                <a:gd name="connsiteX334" fmla="*/ 709745 w 1053251"/>
                <a:gd name="connsiteY334" fmla="*/ 1188402 h 1537736"/>
                <a:gd name="connsiteX335" fmla="*/ 709745 w 1053251"/>
                <a:gd name="connsiteY335" fmla="*/ 1188402 h 1537736"/>
                <a:gd name="connsiteX336" fmla="*/ 709745 w 1053251"/>
                <a:gd name="connsiteY336" fmla="*/ 1188402 h 1537736"/>
                <a:gd name="connsiteX337" fmla="*/ 703077 w 1053251"/>
                <a:gd name="connsiteY337" fmla="*/ 1133157 h 1537736"/>
                <a:gd name="connsiteX338" fmla="*/ 702125 w 1053251"/>
                <a:gd name="connsiteY338" fmla="*/ 1133157 h 1537736"/>
                <a:gd name="connsiteX339" fmla="*/ 702125 w 1053251"/>
                <a:gd name="connsiteY339" fmla="*/ 1133157 h 1537736"/>
                <a:gd name="connsiteX340" fmla="*/ 703077 w 1053251"/>
                <a:gd name="connsiteY340" fmla="*/ 1133157 h 1537736"/>
                <a:gd name="connsiteX341" fmla="*/ 703077 w 1053251"/>
                <a:gd name="connsiteY341" fmla="*/ 1133157 h 1537736"/>
                <a:gd name="connsiteX342" fmla="*/ 572585 w 1053251"/>
                <a:gd name="connsiteY342" fmla="*/ 805497 h 1537736"/>
                <a:gd name="connsiteX343" fmla="*/ 570680 w 1053251"/>
                <a:gd name="connsiteY343" fmla="*/ 805497 h 1537736"/>
                <a:gd name="connsiteX344" fmla="*/ 572585 w 1053251"/>
                <a:gd name="connsiteY344" fmla="*/ 804544 h 1537736"/>
                <a:gd name="connsiteX345" fmla="*/ 572585 w 1053251"/>
                <a:gd name="connsiteY345" fmla="*/ 805497 h 1537736"/>
                <a:gd name="connsiteX346" fmla="*/ 407802 w 1053251"/>
                <a:gd name="connsiteY346" fmla="*/ 392112 h 1537736"/>
                <a:gd name="connsiteX347" fmla="*/ 409707 w 1053251"/>
                <a:gd name="connsiteY347" fmla="*/ 391159 h 1537736"/>
                <a:gd name="connsiteX348" fmla="*/ 408755 w 1053251"/>
                <a:gd name="connsiteY348" fmla="*/ 392112 h 1537736"/>
                <a:gd name="connsiteX349" fmla="*/ 407802 w 1053251"/>
                <a:gd name="connsiteY349" fmla="*/ 392112 h 1537736"/>
                <a:gd name="connsiteX350" fmla="*/ 526865 w 1053251"/>
                <a:gd name="connsiteY350" fmla="*/ 534034 h 1537736"/>
                <a:gd name="connsiteX351" fmla="*/ 525912 w 1053251"/>
                <a:gd name="connsiteY351" fmla="*/ 533082 h 1537736"/>
                <a:gd name="connsiteX352" fmla="*/ 526865 w 1053251"/>
                <a:gd name="connsiteY352" fmla="*/ 533082 h 1537736"/>
                <a:gd name="connsiteX353" fmla="*/ 526865 w 1053251"/>
                <a:gd name="connsiteY353" fmla="*/ 534034 h 1537736"/>
                <a:gd name="connsiteX354" fmla="*/ 453522 w 1053251"/>
                <a:gd name="connsiteY354" fmla="*/ 415924 h 1537736"/>
                <a:gd name="connsiteX355" fmla="*/ 453522 w 1053251"/>
                <a:gd name="connsiteY355" fmla="*/ 415924 h 1537736"/>
                <a:gd name="connsiteX356" fmla="*/ 453522 w 1053251"/>
                <a:gd name="connsiteY356" fmla="*/ 415924 h 1537736"/>
                <a:gd name="connsiteX357" fmla="*/ 453522 w 1053251"/>
                <a:gd name="connsiteY357" fmla="*/ 415924 h 1537736"/>
                <a:gd name="connsiteX358" fmla="*/ 453522 w 1053251"/>
                <a:gd name="connsiteY358" fmla="*/ 414971 h 1537736"/>
                <a:gd name="connsiteX359" fmla="*/ 453522 w 1053251"/>
                <a:gd name="connsiteY359" fmla="*/ 414971 h 1537736"/>
                <a:gd name="connsiteX360" fmla="*/ 453522 w 1053251"/>
                <a:gd name="connsiteY360" fmla="*/ 414971 h 1537736"/>
                <a:gd name="connsiteX361" fmla="*/ 453522 w 1053251"/>
                <a:gd name="connsiteY361" fmla="*/ 414971 h 1537736"/>
                <a:gd name="connsiteX362" fmla="*/ 453522 w 1053251"/>
                <a:gd name="connsiteY362" fmla="*/ 414971 h 1537736"/>
                <a:gd name="connsiteX363" fmla="*/ 518292 w 1053251"/>
                <a:gd name="connsiteY363" fmla="*/ 672147 h 1537736"/>
                <a:gd name="connsiteX364" fmla="*/ 517340 w 1053251"/>
                <a:gd name="connsiteY364" fmla="*/ 675004 h 1537736"/>
                <a:gd name="connsiteX365" fmla="*/ 518292 w 1053251"/>
                <a:gd name="connsiteY365" fmla="*/ 672147 h 1537736"/>
                <a:gd name="connsiteX366" fmla="*/ 559250 w 1053251"/>
                <a:gd name="connsiteY366" fmla="*/ 515937 h 1537736"/>
                <a:gd name="connsiteX367" fmla="*/ 559250 w 1053251"/>
                <a:gd name="connsiteY367" fmla="*/ 515937 h 1537736"/>
                <a:gd name="connsiteX368" fmla="*/ 559250 w 1053251"/>
                <a:gd name="connsiteY368" fmla="*/ 515937 h 1537736"/>
                <a:gd name="connsiteX369" fmla="*/ 559250 w 1053251"/>
                <a:gd name="connsiteY369" fmla="*/ 514984 h 1537736"/>
                <a:gd name="connsiteX370" fmla="*/ 561155 w 1053251"/>
                <a:gd name="connsiteY370" fmla="*/ 514984 h 1537736"/>
                <a:gd name="connsiteX371" fmla="*/ 559250 w 1053251"/>
                <a:gd name="connsiteY371" fmla="*/ 515937 h 1537736"/>
                <a:gd name="connsiteX372" fmla="*/ 559250 w 1053251"/>
                <a:gd name="connsiteY372" fmla="*/ 515937 h 1537736"/>
                <a:gd name="connsiteX373" fmla="*/ 632592 w 1053251"/>
                <a:gd name="connsiteY373" fmla="*/ 383539 h 1537736"/>
                <a:gd name="connsiteX374" fmla="*/ 631640 w 1053251"/>
                <a:gd name="connsiteY374" fmla="*/ 384492 h 1537736"/>
                <a:gd name="connsiteX375" fmla="*/ 630687 w 1053251"/>
                <a:gd name="connsiteY375" fmla="*/ 383539 h 1537736"/>
                <a:gd name="connsiteX376" fmla="*/ 632592 w 1053251"/>
                <a:gd name="connsiteY376" fmla="*/ 383539 h 1537736"/>
                <a:gd name="connsiteX377" fmla="*/ 632592 w 1053251"/>
                <a:gd name="connsiteY377" fmla="*/ 383539 h 1537736"/>
                <a:gd name="connsiteX378" fmla="*/ 632592 w 1053251"/>
                <a:gd name="connsiteY378" fmla="*/ 383539 h 1537736"/>
                <a:gd name="connsiteX379" fmla="*/ 545915 w 1053251"/>
                <a:gd name="connsiteY379" fmla="*/ 195896 h 1537736"/>
                <a:gd name="connsiteX380" fmla="*/ 545915 w 1053251"/>
                <a:gd name="connsiteY380" fmla="*/ 195896 h 1537736"/>
                <a:gd name="connsiteX381" fmla="*/ 544962 w 1053251"/>
                <a:gd name="connsiteY381" fmla="*/ 195896 h 1537736"/>
                <a:gd name="connsiteX382" fmla="*/ 545915 w 1053251"/>
                <a:gd name="connsiteY382" fmla="*/ 195896 h 1537736"/>
                <a:gd name="connsiteX383" fmla="*/ 545915 w 1053251"/>
                <a:gd name="connsiteY383" fmla="*/ 195896 h 1537736"/>
                <a:gd name="connsiteX384" fmla="*/ 417327 w 1053251"/>
                <a:gd name="connsiteY384" fmla="*/ 414971 h 1537736"/>
                <a:gd name="connsiteX385" fmla="*/ 417327 w 1053251"/>
                <a:gd name="connsiteY385" fmla="*/ 414971 h 1537736"/>
                <a:gd name="connsiteX386" fmla="*/ 417327 w 1053251"/>
                <a:gd name="connsiteY386" fmla="*/ 414971 h 1537736"/>
                <a:gd name="connsiteX387" fmla="*/ 417327 w 1053251"/>
                <a:gd name="connsiteY387" fmla="*/ 414971 h 1537736"/>
                <a:gd name="connsiteX388" fmla="*/ 485907 w 1053251"/>
                <a:gd name="connsiteY388" fmla="*/ 1004569 h 1537736"/>
                <a:gd name="connsiteX389" fmla="*/ 485907 w 1053251"/>
                <a:gd name="connsiteY389" fmla="*/ 1004569 h 1537736"/>
                <a:gd name="connsiteX390" fmla="*/ 485907 w 1053251"/>
                <a:gd name="connsiteY390" fmla="*/ 1004569 h 1537736"/>
                <a:gd name="connsiteX391" fmla="*/ 485907 w 1053251"/>
                <a:gd name="connsiteY391" fmla="*/ 1004569 h 1537736"/>
                <a:gd name="connsiteX392" fmla="*/ 485907 w 1053251"/>
                <a:gd name="connsiteY392" fmla="*/ 1004569 h 1537736"/>
                <a:gd name="connsiteX393" fmla="*/ 522102 w 1053251"/>
                <a:gd name="connsiteY393" fmla="*/ 1047432 h 1537736"/>
                <a:gd name="connsiteX394" fmla="*/ 522102 w 1053251"/>
                <a:gd name="connsiteY394" fmla="*/ 1047432 h 1537736"/>
                <a:gd name="connsiteX395" fmla="*/ 521150 w 1053251"/>
                <a:gd name="connsiteY395" fmla="*/ 1048384 h 1537736"/>
                <a:gd name="connsiteX396" fmla="*/ 522102 w 1053251"/>
                <a:gd name="connsiteY396" fmla="*/ 1047432 h 1537736"/>
                <a:gd name="connsiteX397" fmla="*/ 522102 w 1053251"/>
                <a:gd name="connsiteY397" fmla="*/ 1047432 h 1537736"/>
                <a:gd name="connsiteX398" fmla="*/ 572585 w 1053251"/>
                <a:gd name="connsiteY398" fmla="*/ 1115059 h 1537736"/>
                <a:gd name="connsiteX399" fmla="*/ 572585 w 1053251"/>
                <a:gd name="connsiteY399" fmla="*/ 1115059 h 1537736"/>
                <a:gd name="connsiteX400" fmla="*/ 572585 w 1053251"/>
                <a:gd name="connsiteY400" fmla="*/ 1115059 h 1537736"/>
                <a:gd name="connsiteX401" fmla="*/ 572585 w 1053251"/>
                <a:gd name="connsiteY401" fmla="*/ 1115059 h 1537736"/>
                <a:gd name="connsiteX402" fmla="*/ 572585 w 1053251"/>
                <a:gd name="connsiteY402" fmla="*/ 1115059 h 1537736"/>
                <a:gd name="connsiteX403" fmla="*/ 714507 w 1053251"/>
                <a:gd name="connsiteY403" fmla="*/ 1238884 h 1537736"/>
                <a:gd name="connsiteX404" fmla="*/ 714507 w 1053251"/>
                <a:gd name="connsiteY404" fmla="*/ 1238884 h 1537736"/>
                <a:gd name="connsiteX405" fmla="*/ 714507 w 1053251"/>
                <a:gd name="connsiteY405" fmla="*/ 1238884 h 1537736"/>
                <a:gd name="connsiteX406" fmla="*/ 714507 w 1053251"/>
                <a:gd name="connsiteY406" fmla="*/ 1238884 h 1537736"/>
                <a:gd name="connsiteX407" fmla="*/ 714507 w 1053251"/>
                <a:gd name="connsiteY407" fmla="*/ 1238884 h 1537736"/>
                <a:gd name="connsiteX408" fmla="*/ 714507 w 1053251"/>
                <a:gd name="connsiteY408" fmla="*/ 1238884 h 1537736"/>
                <a:gd name="connsiteX409" fmla="*/ 709745 w 1053251"/>
                <a:gd name="connsiteY409" fmla="*/ 1170304 h 1537736"/>
                <a:gd name="connsiteX410" fmla="*/ 709745 w 1053251"/>
                <a:gd name="connsiteY410" fmla="*/ 1170304 h 1537736"/>
                <a:gd name="connsiteX411" fmla="*/ 709745 w 1053251"/>
                <a:gd name="connsiteY411" fmla="*/ 1170304 h 1537736"/>
                <a:gd name="connsiteX412" fmla="*/ 709745 w 1053251"/>
                <a:gd name="connsiteY412" fmla="*/ 1170304 h 1537736"/>
                <a:gd name="connsiteX413" fmla="*/ 609732 w 1053251"/>
                <a:gd name="connsiteY413" fmla="*/ 1114107 h 1537736"/>
                <a:gd name="connsiteX414" fmla="*/ 609732 w 1053251"/>
                <a:gd name="connsiteY414" fmla="*/ 1114107 h 1537736"/>
                <a:gd name="connsiteX415" fmla="*/ 609732 w 1053251"/>
                <a:gd name="connsiteY415" fmla="*/ 1114107 h 1537736"/>
                <a:gd name="connsiteX416" fmla="*/ 609732 w 1053251"/>
                <a:gd name="connsiteY416" fmla="*/ 1114107 h 1537736"/>
                <a:gd name="connsiteX417" fmla="*/ 595445 w 1053251"/>
                <a:gd name="connsiteY417" fmla="*/ 1033144 h 1537736"/>
                <a:gd name="connsiteX418" fmla="*/ 595445 w 1053251"/>
                <a:gd name="connsiteY418" fmla="*/ 1033144 h 1537736"/>
                <a:gd name="connsiteX419" fmla="*/ 595445 w 1053251"/>
                <a:gd name="connsiteY419" fmla="*/ 1033144 h 1537736"/>
                <a:gd name="connsiteX420" fmla="*/ 595445 w 1053251"/>
                <a:gd name="connsiteY420" fmla="*/ 1033144 h 1537736"/>
                <a:gd name="connsiteX421" fmla="*/ 440187 w 1053251"/>
                <a:gd name="connsiteY421" fmla="*/ 213994 h 1537736"/>
                <a:gd name="connsiteX422" fmla="*/ 440187 w 1053251"/>
                <a:gd name="connsiteY422" fmla="*/ 213994 h 1537736"/>
                <a:gd name="connsiteX423" fmla="*/ 440187 w 1053251"/>
                <a:gd name="connsiteY423" fmla="*/ 213994 h 1537736"/>
                <a:gd name="connsiteX424" fmla="*/ 440187 w 1053251"/>
                <a:gd name="connsiteY424" fmla="*/ 213994 h 1537736"/>
                <a:gd name="connsiteX425" fmla="*/ 440187 w 1053251"/>
                <a:gd name="connsiteY425" fmla="*/ 213994 h 1537736"/>
                <a:gd name="connsiteX426" fmla="*/ 440187 w 1053251"/>
                <a:gd name="connsiteY426" fmla="*/ 213994 h 1537736"/>
                <a:gd name="connsiteX427" fmla="*/ 412565 w 1053251"/>
                <a:gd name="connsiteY427" fmla="*/ 845502 h 1537736"/>
                <a:gd name="connsiteX428" fmla="*/ 412565 w 1053251"/>
                <a:gd name="connsiteY428" fmla="*/ 845502 h 1537736"/>
                <a:gd name="connsiteX429" fmla="*/ 412565 w 1053251"/>
                <a:gd name="connsiteY429" fmla="*/ 845502 h 1537736"/>
                <a:gd name="connsiteX430" fmla="*/ 412565 w 1053251"/>
                <a:gd name="connsiteY430" fmla="*/ 845502 h 1537736"/>
                <a:gd name="connsiteX431" fmla="*/ 440187 w 1053251"/>
                <a:gd name="connsiteY431" fmla="*/ 932179 h 1537736"/>
                <a:gd name="connsiteX432" fmla="*/ 440187 w 1053251"/>
                <a:gd name="connsiteY432" fmla="*/ 932179 h 1537736"/>
                <a:gd name="connsiteX433" fmla="*/ 440187 w 1053251"/>
                <a:gd name="connsiteY433" fmla="*/ 932179 h 1537736"/>
                <a:gd name="connsiteX434" fmla="*/ 440187 w 1053251"/>
                <a:gd name="connsiteY434" fmla="*/ 932179 h 1537736"/>
                <a:gd name="connsiteX435" fmla="*/ 440187 w 1053251"/>
                <a:gd name="connsiteY435" fmla="*/ 932179 h 1537736"/>
                <a:gd name="connsiteX436" fmla="*/ 440187 w 1053251"/>
                <a:gd name="connsiteY436" fmla="*/ 932179 h 1537736"/>
                <a:gd name="connsiteX437" fmla="*/ 467810 w 1053251"/>
                <a:gd name="connsiteY437" fmla="*/ 982661 h 1537736"/>
                <a:gd name="connsiteX438" fmla="*/ 467810 w 1053251"/>
                <a:gd name="connsiteY438" fmla="*/ 982661 h 1537736"/>
                <a:gd name="connsiteX439" fmla="*/ 467810 w 1053251"/>
                <a:gd name="connsiteY439" fmla="*/ 982661 h 1537736"/>
                <a:gd name="connsiteX440" fmla="*/ 467810 w 1053251"/>
                <a:gd name="connsiteY440" fmla="*/ 982661 h 1537736"/>
                <a:gd name="connsiteX441" fmla="*/ 719270 w 1053251"/>
                <a:gd name="connsiteY441" fmla="*/ 1197927 h 1537736"/>
                <a:gd name="connsiteX442" fmla="*/ 719270 w 1053251"/>
                <a:gd name="connsiteY442" fmla="*/ 1197927 h 1537736"/>
                <a:gd name="connsiteX443" fmla="*/ 719270 w 1053251"/>
                <a:gd name="connsiteY443" fmla="*/ 1197927 h 1537736"/>
                <a:gd name="connsiteX444" fmla="*/ 719270 w 1053251"/>
                <a:gd name="connsiteY444" fmla="*/ 1197927 h 1537736"/>
                <a:gd name="connsiteX445" fmla="*/ 719270 w 1053251"/>
                <a:gd name="connsiteY445" fmla="*/ 1197927 h 1537736"/>
                <a:gd name="connsiteX446" fmla="*/ 719270 w 1053251"/>
                <a:gd name="connsiteY446" fmla="*/ 1197927 h 1537736"/>
                <a:gd name="connsiteX447" fmla="*/ 719270 w 1053251"/>
                <a:gd name="connsiteY447" fmla="*/ 1197927 h 1537736"/>
                <a:gd name="connsiteX448" fmla="*/ 572585 w 1053251"/>
                <a:gd name="connsiteY448" fmla="*/ 538797 h 1537736"/>
                <a:gd name="connsiteX449" fmla="*/ 573537 w 1053251"/>
                <a:gd name="connsiteY449" fmla="*/ 535939 h 1537736"/>
                <a:gd name="connsiteX450" fmla="*/ 574490 w 1053251"/>
                <a:gd name="connsiteY450" fmla="*/ 538797 h 1537736"/>
                <a:gd name="connsiteX451" fmla="*/ 572585 w 1053251"/>
                <a:gd name="connsiteY451" fmla="*/ 538797 h 1537736"/>
                <a:gd name="connsiteX452" fmla="*/ 675455 w 1053251"/>
                <a:gd name="connsiteY452" fmla="*/ 303529 h 1537736"/>
                <a:gd name="connsiteX453" fmla="*/ 676407 w 1053251"/>
                <a:gd name="connsiteY453" fmla="*/ 319721 h 1537736"/>
                <a:gd name="connsiteX454" fmla="*/ 675455 w 1053251"/>
                <a:gd name="connsiteY454" fmla="*/ 303529 h 1537736"/>
                <a:gd name="connsiteX455" fmla="*/ 348747 w 1053251"/>
                <a:gd name="connsiteY455" fmla="*/ 411162 h 1537736"/>
                <a:gd name="connsiteX456" fmla="*/ 348747 w 1053251"/>
                <a:gd name="connsiteY456" fmla="*/ 411162 h 1537736"/>
                <a:gd name="connsiteX457" fmla="*/ 348747 w 1053251"/>
                <a:gd name="connsiteY457" fmla="*/ 411162 h 1537736"/>
                <a:gd name="connsiteX458" fmla="*/ 348747 w 1053251"/>
                <a:gd name="connsiteY458" fmla="*/ 411162 h 1537736"/>
                <a:gd name="connsiteX459" fmla="*/ 412565 w 1053251"/>
                <a:gd name="connsiteY459" fmla="*/ 749299 h 1537736"/>
                <a:gd name="connsiteX460" fmla="*/ 412565 w 1053251"/>
                <a:gd name="connsiteY460" fmla="*/ 749299 h 1537736"/>
                <a:gd name="connsiteX461" fmla="*/ 412565 w 1053251"/>
                <a:gd name="connsiteY461" fmla="*/ 749299 h 1537736"/>
                <a:gd name="connsiteX462" fmla="*/ 412565 w 1053251"/>
                <a:gd name="connsiteY462" fmla="*/ 749299 h 1537736"/>
                <a:gd name="connsiteX463" fmla="*/ 430662 w 1053251"/>
                <a:gd name="connsiteY463" fmla="*/ 927417 h 1537736"/>
                <a:gd name="connsiteX464" fmla="*/ 430662 w 1053251"/>
                <a:gd name="connsiteY464" fmla="*/ 927417 h 1537736"/>
                <a:gd name="connsiteX465" fmla="*/ 430662 w 1053251"/>
                <a:gd name="connsiteY465" fmla="*/ 927417 h 1537736"/>
                <a:gd name="connsiteX466" fmla="*/ 430662 w 1053251"/>
                <a:gd name="connsiteY466" fmla="*/ 927417 h 1537736"/>
                <a:gd name="connsiteX467" fmla="*/ 430662 w 1053251"/>
                <a:gd name="connsiteY467" fmla="*/ 927417 h 1537736"/>
                <a:gd name="connsiteX468" fmla="*/ 430662 w 1053251"/>
                <a:gd name="connsiteY468" fmla="*/ 927417 h 1537736"/>
                <a:gd name="connsiteX469" fmla="*/ 430662 w 1053251"/>
                <a:gd name="connsiteY469" fmla="*/ 927417 h 1537736"/>
                <a:gd name="connsiteX470" fmla="*/ 430662 w 1053251"/>
                <a:gd name="connsiteY470" fmla="*/ 927417 h 1537736"/>
                <a:gd name="connsiteX471" fmla="*/ 430662 w 1053251"/>
                <a:gd name="connsiteY471" fmla="*/ 927417 h 1537736"/>
                <a:gd name="connsiteX472" fmla="*/ 334460 w 1053251"/>
                <a:gd name="connsiteY472" fmla="*/ 1151254 h 1537736"/>
                <a:gd name="connsiteX473" fmla="*/ 334460 w 1053251"/>
                <a:gd name="connsiteY473" fmla="*/ 1151254 h 1537736"/>
                <a:gd name="connsiteX474" fmla="*/ 334460 w 1053251"/>
                <a:gd name="connsiteY474" fmla="*/ 1151254 h 1537736"/>
                <a:gd name="connsiteX475" fmla="*/ 334460 w 1053251"/>
                <a:gd name="connsiteY475" fmla="*/ 1151254 h 1537736"/>
                <a:gd name="connsiteX476" fmla="*/ 364940 w 1053251"/>
                <a:gd name="connsiteY476" fmla="*/ 1064577 h 1537736"/>
                <a:gd name="connsiteX477" fmla="*/ 364940 w 1053251"/>
                <a:gd name="connsiteY477" fmla="*/ 1066482 h 1537736"/>
                <a:gd name="connsiteX478" fmla="*/ 364940 w 1053251"/>
                <a:gd name="connsiteY478" fmla="*/ 1064577 h 1537736"/>
                <a:gd name="connsiteX479" fmla="*/ 364940 w 1053251"/>
                <a:gd name="connsiteY479" fmla="*/ 1064577 h 1537736"/>
                <a:gd name="connsiteX480" fmla="*/ 394467 w 1053251"/>
                <a:gd name="connsiteY480" fmla="*/ 1330324 h 1537736"/>
                <a:gd name="connsiteX481" fmla="*/ 394467 w 1053251"/>
                <a:gd name="connsiteY481" fmla="*/ 1330324 h 1537736"/>
                <a:gd name="connsiteX482" fmla="*/ 394467 w 1053251"/>
                <a:gd name="connsiteY482" fmla="*/ 1330324 h 1537736"/>
                <a:gd name="connsiteX483" fmla="*/ 394467 w 1053251"/>
                <a:gd name="connsiteY483" fmla="*/ 1330324 h 1537736"/>
                <a:gd name="connsiteX484" fmla="*/ 719270 w 1053251"/>
                <a:gd name="connsiteY484" fmla="*/ 1215072 h 1537736"/>
                <a:gd name="connsiteX485" fmla="*/ 719270 w 1053251"/>
                <a:gd name="connsiteY485" fmla="*/ 1215072 h 1537736"/>
                <a:gd name="connsiteX486" fmla="*/ 719270 w 1053251"/>
                <a:gd name="connsiteY486" fmla="*/ 1215072 h 1537736"/>
                <a:gd name="connsiteX487" fmla="*/ 719270 w 1053251"/>
                <a:gd name="connsiteY487" fmla="*/ 1215072 h 1537736"/>
                <a:gd name="connsiteX488" fmla="*/ 719270 w 1053251"/>
                <a:gd name="connsiteY488" fmla="*/ 1215072 h 1537736"/>
                <a:gd name="connsiteX489" fmla="*/ 709745 w 1053251"/>
                <a:gd name="connsiteY489" fmla="*/ 1142682 h 1537736"/>
                <a:gd name="connsiteX490" fmla="*/ 709745 w 1053251"/>
                <a:gd name="connsiteY490" fmla="*/ 1142682 h 1537736"/>
                <a:gd name="connsiteX491" fmla="*/ 709745 w 1053251"/>
                <a:gd name="connsiteY491" fmla="*/ 1142682 h 1537736"/>
                <a:gd name="connsiteX492" fmla="*/ 709745 w 1053251"/>
                <a:gd name="connsiteY492" fmla="*/ 1142682 h 1537736"/>
                <a:gd name="connsiteX493" fmla="*/ 709745 w 1053251"/>
                <a:gd name="connsiteY493" fmla="*/ 1142682 h 1537736"/>
                <a:gd name="connsiteX494" fmla="*/ 407802 w 1053251"/>
                <a:gd name="connsiteY494" fmla="*/ 767397 h 1537736"/>
                <a:gd name="connsiteX495" fmla="*/ 408755 w 1053251"/>
                <a:gd name="connsiteY495" fmla="*/ 765492 h 1537736"/>
                <a:gd name="connsiteX496" fmla="*/ 407802 w 1053251"/>
                <a:gd name="connsiteY496" fmla="*/ 767397 h 1537736"/>
                <a:gd name="connsiteX497" fmla="*/ 407802 w 1053251"/>
                <a:gd name="connsiteY497" fmla="*/ 767397 h 1537736"/>
                <a:gd name="connsiteX498" fmla="*/ 407802 w 1053251"/>
                <a:gd name="connsiteY498" fmla="*/ 767397 h 1537736"/>
                <a:gd name="connsiteX499" fmla="*/ 407802 w 1053251"/>
                <a:gd name="connsiteY499" fmla="*/ 767397 h 1537736"/>
                <a:gd name="connsiteX500" fmla="*/ 407802 w 1053251"/>
                <a:gd name="connsiteY500" fmla="*/ 767397 h 1537736"/>
                <a:gd name="connsiteX501" fmla="*/ 407802 w 1053251"/>
                <a:gd name="connsiteY501" fmla="*/ 767397 h 1537736"/>
                <a:gd name="connsiteX502" fmla="*/ 421137 w 1053251"/>
                <a:gd name="connsiteY502" fmla="*/ 886459 h 1537736"/>
                <a:gd name="connsiteX503" fmla="*/ 421137 w 1053251"/>
                <a:gd name="connsiteY503" fmla="*/ 886459 h 1537736"/>
                <a:gd name="connsiteX504" fmla="*/ 421137 w 1053251"/>
                <a:gd name="connsiteY504" fmla="*/ 886459 h 1537736"/>
                <a:gd name="connsiteX505" fmla="*/ 421137 w 1053251"/>
                <a:gd name="connsiteY505" fmla="*/ 886459 h 1537736"/>
                <a:gd name="connsiteX506" fmla="*/ 430662 w 1053251"/>
                <a:gd name="connsiteY506" fmla="*/ 917892 h 1537736"/>
                <a:gd name="connsiteX507" fmla="*/ 430662 w 1053251"/>
                <a:gd name="connsiteY507" fmla="*/ 917892 h 1537736"/>
                <a:gd name="connsiteX508" fmla="*/ 430662 w 1053251"/>
                <a:gd name="connsiteY508" fmla="*/ 917892 h 1537736"/>
                <a:gd name="connsiteX509" fmla="*/ 430662 w 1053251"/>
                <a:gd name="connsiteY509" fmla="*/ 917892 h 1537736"/>
                <a:gd name="connsiteX510" fmla="*/ 430662 w 1053251"/>
                <a:gd name="connsiteY510" fmla="*/ 917892 h 1537736"/>
                <a:gd name="connsiteX511" fmla="*/ 430662 w 1053251"/>
                <a:gd name="connsiteY511" fmla="*/ 917892 h 1537736"/>
                <a:gd name="connsiteX512" fmla="*/ 394467 w 1053251"/>
                <a:gd name="connsiteY512" fmla="*/ 1330324 h 1537736"/>
                <a:gd name="connsiteX513" fmla="*/ 394467 w 1053251"/>
                <a:gd name="connsiteY513" fmla="*/ 1330324 h 1537736"/>
                <a:gd name="connsiteX514" fmla="*/ 394467 w 1053251"/>
                <a:gd name="connsiteY514" fmla="*/ 1330324 h 1537736"/>
                <a:gd name="connsiteX515" fmla="*/ 394467 w 1053251"/>
                <a:gd name="connsiteY515" fmla="*/ 1330324 h 1537736"/>
                <a:gd name="connsiteX516" fmla="*/ 435425 w 1053251"/>
                <a:gd name="connsiteY516" fmla="*/ 1261744 h 1537736"/>
                <a:gd name="connsiteX517" fmla="*/ 435425 w 1053251"/>
                <a:gd name="connsiteY517" fmla="*/ 1261744 h 1537736"/>
                <a:gd name="connsiteX518" fmla="*/ 435425 w 1053251"/>
                <a:gd name="connsiteY518" fmla="*/ 1261744 h 1537736"/>
                <a:gd name="connsiteX519" fmla="*/ 435425 w 1053251"/>
                <a:gd name="connsiteY519" fmla="*/ 1261744 h 1537736"/>
                <a:gd name="connsiteX520" fmla="*/ 435425 w 1053251"/>
                <a:gd name="connsiteY520" fmla="*/ 1261744 h 1537736"/>
                <a:gd name="connsiteX521" fmla="*/ 435425 w 1053251"/>
                <a:gd name="connsiteY521" fmla="*/ 1261744 h 1537736"/>
                <a:gd name="connsiteX522" fmla="*/ 435425 w 1053251"/>
                <a:gd name="connsiteY522" fmla="*/ 1261744 h 1537736"/>
                <a:gd name="connsiteX523" fmla="*/ 435425 w 1053251"/>
                <a:gd name="connsiteY523" fmla="*/ 1261744 h 1537736"/>
                <a:gd name="connsiteX524" fmla="*/ 729747 w 1053251"/>
                <a:gd name="connsiteY524" fmla="*/ 1207452 h 1537736"/>
                <a:gd name="connsiteX525" fmla="*/ 729747 w 1053251"/>
                <a:gd name="connsiteY525" fmla="*/ 1207452 h 1537736"/>
                <a:gd name="connsiteX526" fmla="*/ 729747 w 1053251"/>
                <a:gd name="connsiteY526" fmla="*/ 1207452 h 1537736"/>
                <a:gd name="connsiteX527" fmla="*/ 729747 w 1053251"/>
                <a:gd name="connsiteY527" fmla="*/ 1207452 h 1537736"/>
                <a:gd name="connsiteX528" fmla="*/ 563060 w 1053251"/>
                <a:gd name="connsiteY528" fmla="*/ 671194 h 1537736"/>
                <a:gd name="connsiteX529" fmla="*/ 563060 w 1053251"/>
                <a:gd name="connsiteY529" fmla="*/ 671194 h 1537736"/>
                <a:gd name="connsiteX530" fmla="*/ 563060 w 1053251"/>
                <a:gd name="connsiteY530" fmla="*/ 671194 h 1537736"/>
                <a:gd name="connsiteX531" fmla="*/ 563060 w 1053251"/>
                <a:gd name="connsiteY531" fmla="*/ 671194 h 1537736"/>
                <a:gd name="connsiteX532" fmla="*/ 563060 w 1053251"/>
                <a:gd name="connsiteY532" fmla="*/ 671194 h 1537736"/>
                <a:gd name="connsiteX533" fmla="*/ 563060 w 1053251"/>
                <a:gd name="connsiteY533" fmla="*/ 671194 h 1537736"/>
                <a:gd name="connsiteX534" fmla="*/ 682122 w 1053251"/>
                <a:gd name="connsiteY534" fmla="*/ 421639 h 1537736"/>
                <a:gd name="connsiteX535" fmla="*/ 680217 w 1053251"/>
                <a:gd name="connsiteY535" fmla="*/ 423544 h 1537736"/>
                <a:gd name="connsiteX536" fmla="*/ 682122 w 1053251"/>
                <a:gd name="connsiteY536" fmla="*/ 421639 h 1537736"/>
                <a:gd name="connsiteX537" fmla="*/ 435425 w 1053251"/>
                <a:gd name="connsiteY537" fmla="*/ 195896 h 1537736"/>
                <a:gd name="connsiteX538" fmla="*/ 435425 w 1053251"/>
                <a:gd name="connsiteY538" fmla="*/ 195896 h 1537736"/>
                <a:gd name="connsiteX539" fmla="*/ 435425 w 1053251"/>
                <a:gd name="connsiteY539" fmla="*/ 195896 h 1537736"/>
                <a:gd name="connsiteX540" fmla="*/ 435425 w 1053251"/>
                <a:gd name="connsiteY540" fmla="*/ 195896 h 1537736"/>
                <a:gd name="connsiteX541" fmla="*/ 435425 w 1053251"/>
                <a:gd name="connsiteY541" fmla="*/ 195896 h 1537736"/>
                <a:gd name="connsiteX542" fmla="*/ 435425 w 1053251"/>
                <a:gd name="connsiteY542" fmla="*/ 195896 h 1537736"/>
                <a:gd name="connsiteX543" fmla="*/ 422090 w 1053251"/>
                <a:gd name="connsiteY543" fmla="*/ 621664 h 1537736"/>
                <a:gd name="connsiteX544" fmla="*/ 422090 w 1053251"/>
                <a:gd name="connsiteY544" fmla="*/ 621664 h 1537736"/>
                <a:gd name="connsiteX545" fmla="*/ 422090 w 1053251"/>
                <a:gd name="connsiteY545" fmla="*/ 621664 h 1537736"/>
                <a:gd name="connsiteX546" fmla="*/ 422090 w 1053251"/>
                <a:gd name="connsiteY546" fmla="*/ 621664 h 1537736"/>
                <a:gd name="connsiteX547" fmla="*/ 422090 w 1053251"/>
                <a:gd name="connsiteY547" fmla="*/ 621664 h 1537736"/>
                <a:gd name="connsiteX548" fmla="*/ 453522 w 1053251"/>
                <a:gd name="connsiteY548" fmla="*/ 754061 h 1537736"/>
                <a:gd name="connsiteX549" fmla="*/ 453522 w 1053251"/>
                <a:gd name="connsiteY549" fmla="*/ 754061 h 1537736"/>
                <a:gd name="connsiteX550" fmla="*/ 453522 w 1053251"/>
                <a:gd name="connsiteY550" fmla="*/ 754061 h 1537736"/>
                <a:gd name="connsiteX551" fmla="*/ 453522 w 1053251"/>
                <a:gd name="connsiteY551" fmla="*/ 754061 h 1537736"/>
                <a:gd name="connsiteX552" fmla="*/ 310647 w 1053251"/>
                <a:gd name="connsiteY552" fmla="*/ 1071244 h 1537736"/>
                <a:gd name="connsiteX553" fmla="*/ 307790 w 1053251"/>
                <a:gd name="connsiteY553" fmla="*/ 1070292 h 1537736"/>
                <a:gd name="connsiteX554" fmla="*/ 309695 w 1053251"/>
                <a:gd name="connsiteY554" fmla="*/ 1069339 h 1537736"/>
                <a:gd name="connsiteX555" fmla="*/ 310647 w 1053251"/>
                <a:gd name="connsiteY555" fmla="*/ 1071244 h 1537736"/>
                <a:gd name="connsiteX556" fmla="*/ 705935 w 1053251"/>
                <a:gd name="connsiteY556" fmla="*/ 1301749 h 1537736"/>
                <a:gd name="connsiteX557" fmla="*/ 705935 w 1053251"/>
                <a:gd name="connsiteY557" fmla="*/ 1301749 h 1537736"/>
                <a:gd name="connsiteX558" fmla="*/ 705935 w 1053251"/>
                <a:gd name="connsiteY558" fmla="*/ 1301749 h 1537736"/>
                <a:gd name="connsiteX559" fmla="*/ 705935 w 1053251"/>
                <a:gd name="connsiteY559" fmla="*/ 1301749 h 1537736"/>
                <a:gd name="connsiteX560" fmla="*/ 705935 w 1053251"/>
                <a:gd name="connsiteY560" fmla="*/ 1301749 h 1537736"/>
                <a:gd name="connsiteX561" fmla="*/ 714507 w 1053251"/>
                <a:gd name="connsiteY561" fmla="*/ 1342707 h 1537736"/>
                <a:gd name="connsiteX562" fmla="*/ 714507 w 1053251"/>
                <a:gd name="connsiteY562" fmla="*/ 1343659 h 1537736"/>
                <a:gd name="connsiteX563" fmla="*/ 713555 w 1053251"/>
                <a:gd name="connsiteY563" fmla="*/ 1342707 h 1537736"/>
                <a:gd name="connsiteX564" fmla="*/ 714507 w 1053251"/>
                <a:gd name="connsiteY564" fmla="*/ 1342707 h 1537736"/>
                <a:gd name="connsiteX565" fmla="*/ 723080 w 1053251"/>
                <a:gd name="connsiteY565" fmla="*/ 1261744 h 1537736"/>
                <a:gd name="connsiteX566" fmla="*/ 723080 w 1053251"/>
                <a:gd name="connsiteY566" fmla="*/ 1261744 h 1537736"/>
                <a:gd name="connsiteX567" fmla="*/ 723080 w 1053251"/>
                <a:gd name="connsiteY567" fmla="*/ 1261744 h 1537736"/>
                <a:gd name="connsiteX568" fmla="*/ 723080 w 1053251"/>
                <a:gd name="connsiteY568" fmla="*/ 1261744 h 1537736"/>
                <a:gd name="connsiteX569" fmla="*/ 719270 w 1053251"/>
                <a:gd name="connsiteY569" fmla="*/ 1178877 h 1537736"/>
                <a:gd name="connsiteX570" fmla="*/ 719270 w 1053251"/>
                <a:gd name="connsiteY570" fmla="*/ 1178877 h 1537736"/>
                <a:gd name="connsiteX571" fmla="*/ 719270 w 1053251"/>
                <a:gd name="connsiteY571" fmla="*/ 1178877 h 1537736"/>
                <a:gd name="connsiteX572" fmla="*/ 719270 w 1053251"/>
                <a:gd name="connsiteY572" fmla="*/ 1178877 h 1537736"/>
                <a:gd name="connsiteX573" fmla="*/ 719270 w 1053251"/>
                <a:gd name="connsiteY573" fmla="*/ 1178877 h 1537736"/>
                <a:gd name="connsiteX574" fmla="*/ 719270 w 1053251"/>
                <a:gd name="connsiteY574" fmla="*/ 1178877 h 1537736"/>
                <a:gd name="connsiteX575" fmla="*/ 719270 w 1053251"/>
                <a:gd name="connsiteY575" fmla="*/ 1178877 h 1537736"/>
                <a:gd name="connsiteX576" fmla="*/ 719270 w 1053251"/>
                <a:gd name="connsiteY576" fmla="*/ 1178877 h 1537736"/>
                <a:gd name="connsiteX577" fmla="*/ 719270 w 1053251"/>
                <a:gd name="connsiteY577" fmla="*/ 1178877 h 1537736"/>
                <a:gd name="connsiteX578" fmla="*/ 719270 w 1053251"/>
                <a:gd name="connsiteY578" fmla="*/ 1178877 h 1537736"/>
                <a:gd name="connsiteX579" fmla="*/ 669740 w 1053251"/>
                <a:gd name="connsiteY579" fmla="*/ 1034097 h 1537736"/>
                <a:gd name="connsiteX580" fmla="*/ 669740 w 1053251"/>
                <a:gd name="connsiteY580" fmla="*/ 1034097 h 1537736"/>
                <a:gd name="connsiteX581" fmla="*/ 669740 w 1053251"/>
                <a:gd name="connsiteY581" fmla="*/ 1034097 h 1537736"/>
                <a:gd name="connsiteX582" fmla="*/ 669740 w 1053251"/>
                <a:gd name="connsiteY582" fmla="*/ 1034097 h 1537736"/>
                <a:gd name="connsiteX583" fmla="*/ 669740 w 1053251"/>
                <a:gd name="connsiteY583" fmla="*/ 1034097 h 1537736"/>
                <a:gd name="connsiteX584" fmla="*/ 669740 w 1053251"/>
                <a:gd name="connsiteY584" fmla="*/ 1034097 h 1537736"/>
                <a:gd name="connsiteX585" fmla="*/ 655452 w 1053251"/>
                <a:gd name="connsiteY585" fmla="*/ 443546 h 1537736"/>
                <a:gd name="connsiteX586" fmla="*/ 654500 w 1053251"/>
                <a:gd name="connsiteY586" fmla="*/ 442594 h 1537736"/>
                <a:gd name="connsiteX587" fmla="*/ 654500 w 1053251"/>
                <a:gd name="connsiteY587" fmla="*/ 442594 h 1537736"/>
                <a:gd name="connsiteX588" fmla="*/ 655452 w 1053251"/>
                <a:gd name="connsiteY588" fmla="*/ 443546 h 1537736"/>
                <a:gd name="connsiteX589" fmla="*/ 567822 w 1053251"/>
                <a:gd name="connsiteY589" fmla="*/ 150176 h 1537736"/>
                <a:gd name="connsiteX590" fmla="*/ 567822 w 1053251"/>
                <a:gd name="connsiteY590" fmla="*/ 150176 h 1537736"/>
                <a:gd name="connsiteX591" fmla="*/ 567822 w 1053251"/>
                <a:gd name="connsiteY591" fmla="*/ 150176 h 1537736"/>
                <a:gd name="connsiteX592" fmla="*/ 567822 w 1053251"/>
                <a:gd name="connsiteY592" fmla="*/ 150176 h 1537736"/>
                <a:gd name="connsiteX593" fmla="*/ 567822 w 1053251"/>
                <a:gd name="connsiteY593" fmla="*/ 150176 h 1537736"/>
                <a:gd name="connsiteX594" fmla="*/ 567822 w 1053251"/>
                <a:gd name="connsiteY594" fmla="*/ 150176 h 1537736"/>
                <a:gd name="connsiteX595" fmla="*/ 540200 w 1053251"/>
                <a:gd name="connsiteY595" fmla="*/ 137794 h 1537736"/>
                <a:gd name="connsiteX596" fmla="*/ 540200 w 1053251"/>
                <a:gd name="connsiteY596" fmla="*/ 137794 h 1537736"/>
                <a:gd name="connsiteX597" fmla="*/ 540200 w 1053251"/>
                <a:gd name="connsiteY597" fmla="*/ 137794 h 1537736"/>
                <a:gd name="connsiteX598" fmla="*/ 540200 w 1053251"/>
                <a:gd name="connsiteY598" fmla="*/ 137794 h 1537736"/>
                <a:gd name="connsiteX599" fmla="*/ 359225 w 1053251"/>
                <a:gd name="connsiteY599" fmla="*/ 1236979 h 1537736"/>
                <a:gd name="connsiteX600" fmla="*/ 359225 w 1053251"/>
                <a:gd name="connsiteY600" fmla="*/ 1236979 h 1537736"/>
                <a:gd name="connsiteX601" fmla="*/ 359225 w 1053251"/>
                <a:gd name="connsiteY601" fmla="*/ 1236979 h 1537736"/>
                <a:gd name="connsiteX602" fmla="*/ 359225 w 1053251"/>
                <a:gd name="connsiteY602" fmla="*/ 1236979 h 1537736"/>
                <a:gd name="connsiteX603" fmla="*/ 481145 w 1053251"/>
                <a:gd name="connsiteY603" fmla="*/ 1119822 h 1537736"/>
                <a:gd name="connsiteX604" fmla="*/ 481145 w 1053251"/>
                <a:gd name="connsiteY604" fmla="*/ 1119822 h 1537736"/>
                <a:gd name="connsiteX605" fmla="*/ 481145 w 1053251"/>
                <a:gd name="connsiteY605" fmla="*/ 1119822 h 1537736"/>
                <a:gd name="connsiteX606" fmla="*/ 481145 w 1053251"/>
                <a:gd name="connsiteY606" fmla="*/ 1119822 h 1537736"/>
                <a:gd name="connsiteX607" fmla="*/ 709745 w 1053251"/>
                <a:gd name="connsiteY607" fmla="*/ 1096962 h 1537736"/>
                <a:gd name="connsiteX608" fmla="*/ 709745 w 1053251"/>
                <a:gd name="connsiteY608" fmla="*/ 1096962 h 1537736"/>
                <a:gd name="connsiteX609" fmla="*/ 709745 w 1053251"/>
                <a:gd name="connsiteY609" fmla="*/ 1096962 h 1537736"/>
                <a:gd name="connsiteX610" fmla="*/ 709745 w 1053251"/>
                <a:gd name="connsiteY610" fmla="*/ 1096962 h 1537736"/>
                <a:gd name="connsiteX611" fmla="*/ 709745 w 1053251"/>
                <a:gd name="connsiteY611" fmla="*/ 1092199 h 1537736"/>
                <a:gd name="connsiteX612" fmla="*/ 709745 w 1053251"/>
                <a:gd name="connsiteY612" fmla="*/ 1092199 h 1537736"/>
                <a:gd name="connsiteX613" fmla="*/ 709745 w 1053251"/>
                <a:gd name="connsiteY613" fmla="*/ 1092199 h 1537736"/>
                <a:gd name="connsiteX614" fmla="*/ 709745 w 1053251"/>
                <a:gd name="connsiteY614" fmla="*/ 1092199 h 1537736"/>
                <a:gd name="connsiteX615" fmla="*/ 709745 w 1053251"/>
                <a:gd name="connsiteY615" fmla="*/ 1092199 h 1537736"/>
                <a:gd name="connsiteX616" fmla="*/ 709745 w 1053251"/>
                <a:gd name="connsiteY616" fmla="*/ 1092199 h 1537736"/>
                <a:gd name="connsiteX617" fmla="*/ 709745 w 1053251"/>
                <a:gd name="connsiteY617" fmla="*/ 1092199 h 1537736"/>
                <a:gd name="connsiteX618" fmla="*/ 606875 w 1053251"/>
                <a:gd name="connsiteY618" fmla="*/ 489267 h 1537736"/>
                <a:gd name="connsiteX619" fmla="*/ 606875 w 1053251"/>
                <a:gd name="connsiteY619" fmla="*/ 489267 h 1537736"/>
                <a:gd name="connsiteX620" fmla="*/ 606875 w 1053251"/>
                <a:gd name="connsiteY620" fmla="*/ 489267 h 1537736"/>
                <a:gd name="connsiteX621" fmla="*/ 606875 w 1053251"/>
                <a:gd name="connsiteY621" fmla="*/ 489267 h 1537736"/>
                <a:gd name="connsiteX622" fmla="*/ 348747 w 1053251"/>
                <a:gd name="connsiteY622" fmla="*/ 542607 h 1537736"/>
                <a:gd name="connsiteX623" fmla="*/ 348747 w 1053251"/>
                <a:gd name="connsiteY623" fmla="*/ 542607 h 1537736"/>
                <a:gd name="connsiteX624" fmla="*/ 348747 w 1053251"/>
                <a:gd name="connsiteY624" fmla="*/ 542607 h 1537736"/>
                <a:gd name="connsiteX625" fmla="*/ 348747 w 1053251"/>
                <a:gd name="connsiteY625" fmla="*/ 542607 h 1537736"/>
                <a:gd name="connsiteX626" fmla="*/ 364940 w 1053251"/>
                <a:gd name="connsiteY626" fmla="*/ 815974 h 1537736"/>
                <a:gd name="connsiteX627" fmla="*/ 364940 w 1053251"/>
                <a:gd name="connsiteY627" fmla="*/ 815974 h 1537736"/>
                <a:gd name="connsiteX628" fmla="*/ 364940 w 1053251"/>
                <a:gd name="connsiteY628" fmla="*/ 815974 h 1537736"/>
                <a:gd name="connsiteX629" fmla="*/ 364940 w 1053251"/>
                <a:gd name="connsiteY629" fmla="*/ 815974 h 1537736"/>
                <a:gd name="connsiteX630" fmla="*/ 364940 w 1053251"/>
                <a:gd name="connsiteY630" fmla="*/ 815974 h 1537736"/>
                <a:gd name="connsiteX631" fmla="*/ 412565 w 1053251"/>
                <a:gd name="connsiteY631" fmla="*/ 881697 h 1537736"/>
                <a:gd name="connsiteX632" fmla="*/ 412565 w 1053251"/>
                <a:gd name="connsiteY632" fmla="*/ 881697 h 1537736"/>
                <a:gd name="connsiteX633" fmla="*/ 412565 w 1053251"/>
                <a:gd name="connsiteY633" fmla="*/ 881697 h 1537736"/>
                <a:gd name="connsiteX634" fmla="*/ 412565 w 1053251"/>
                <a:gd name="connsiteY634" fmla="*/ 881697 h 1537736"/>
                <a:gd name="connsiteX635" fmla="*/ 412565 w 1053251"/>
                <a:gd name="connsiteY635" fmla="*/ 881697 h 1537736"/>
                <a:gd name="connsiteX636" fmla="*/ 412565 w 1053251"/>
                <a:gd name="connsiteY636" fmla="*/ 881697 h 1537736"/>
                <a:gd name="connsiteX637" fmla="*/ 412565 w 1053251"/>
                <a:gd name="connsiteY637" fmla="*/ 881697 h 1537736"/>
                <a:gd name="connsiteX638" fmla="*/ 412565 w 1053251"/>
                <a:gd name="connsiteY638" fmla="*/ 886459 h 1537736"/>
                <a:gd name="connsiteX639" fmla="*/ 412565 w 1053251"/>
                <a:gd name="connsiteY639" fmla="*/ 886459 h 1537736"/>
                <a:gd name="connsiteX640" fmla="*/ 412565 w 1053251"/>
                <a:gd name="connsiteY640" fmla="*/ 886459 h 1537736"/>
                <a:gd name="connsiteX641" fmla="*/ 412565 w 1053251"/>
                <a:gd name="connsiteY641" fmla="*/ 886459 h 1537736"/>
                <a:gd name="connsiteX642" fmla="*/ 412565 w 1053251"/>
                <a:gd name="connsiteY642" fmla="*/ 886459 h 1537736"/>
                <a:gd name="connsiteX643" fmla="*/ 412565 w 1053251"/>
                <a:gd name="connsiteY643" fmla="*/ 886459 h 1537736"/>
                <a:gd name="connsiteX644" fmla="*/ 412565 w 1053251"/>
                <a:gd name="connsiteY644" fmla="*/ 886459 h 1537736"/>
                <a:gd name="connsiteX645" fmla="*/ 412565 w 1053251"/>
                <a:gd name="connsiteY645" fmla="*/ 886459 h 1537736"/>
                <a:gd name="connsiteX646" fmla="*/ 422090 w 1053251"/>
                <a:gd name="connsiteY646" fmla="*/ 913129 h 1537736"/>
                <a:gd name="connsiteX647" fmla="*/ 422090 w 1053251"/>
                <a:gd name="connsiteY647" fmla="*/ 913129 h 1537736"/>
                <a:gd name="connsiteX648" fmla="*/ 422090 w 1053251"/>
                <a:gd name="connsiteY648" fmla="*/ 913129 h 1537736"/>
                <a:gd name="connsiteX649" fmla="*/ 422090 w 1053251"/>
                <a:gd name="connsiteY649" fmla="*/ 913129 h 1537736"/>
                <a:gd name="connsiteX650" fmla="*/ 422090 w 1053251"/>
                <a:gd name="connsiteY650" fmla="*/ 913129 h 1537736"/>
                <a:gd name="connsiteX651" fmla="*/ 422090 w 1053251"/>
                <a:gd name="connsiteY651" fmla="*/ 913129 h 1537736"/>
                <a:gd name="connsiteX652" fmla="*/ 422090 w 1053251"/>
                <a:gd name="connsiteY652" fmla="*/ 913129 h 1537736"/>
                <a:gd name="connsiteX653" fmla="*/ 422090 w 1053251"/>
                <a:gd name="connsiteY653" fmla="*/ 913129 h 1537736"/>
                <a:gd name="connsiteX654" fmla="*/ 422090 w 1053251"/>
                <a:gd name="connsiteY654" fmla="*/ 913129 h 1537736"/>
                <a:gd name="connsiteX655" fmla="*/ 179202 w 1053251"/>
                <a:gd name="connsiteY655" fmla="*/ 1100772 h 1537736"/>
                <a:gd name="connsiteX656" fmla="*/ 179202 w 1053251"/>
                <a:gd name="connsiteY656" fmla="*/ 1100772 h 1537736"/>
                <a:gd name="connsiteX657" fmla="*/ 179202 w 1053251"/>
                <a:gd name="connsiteY657" fmla="*/ 1100772 h 1537736"/>
                <a:gd name="connsiteX658" fmla="*/ 179202 w 1053251"/>
                <a:gd name="connsiteY658" fmla="*/ 1100772 h 1537736"/>
                <a:gd name="connsiteX659" fmla="*/ 179202 w 1053251"/>
                <a:gd name="connsiteY659" fmla="*/ 1100772 h 1537736"/>
                <a:gd name="connsiteX660" fmla="*/ 672597 w 1053251"/>
                <a:gd name="connsiteY660" fmla="*/ 987424 h 1537736"/>
                <a:gd name="connsiteX661" fmla="*/ 672597 w 1053251"/>
                <a:gd name="connsiteY661" fmla="*/ 987424 h 1537736"/>
                <a:gd name="connsiteX662" fmla="*/ 672597 w 1053251"/>
                <a:gd name="connsiteY662" fmla="*/ 987424 h 1537736"/>
                <a:gd name="connsiteX663" fmla="*/ 672597 w 1053251"/>
                <a:gd name="connsiteY663" fmla="*/ 987424 h 1537736"/>
                <a:gd name="connsiteX664" fmla="*/ 600207 w 1053251"/>
                <a:gd name="connsiteY664" fmla="*/ 607377 h 1537736"/>
                <a:gd name="connsiteX665" fmla="*/ 600207 w 1053251"/>
                <a:gd name="connsiteY665" fmla="*/ 607377 h 1537736"/>
                <a:gd name="connsiteX666" fmla="*/ 600207 w 1053251"/>
                <a:gd name="connsiteY666" fmla="*/ 607377 h 1537736"/>
                <a:gd name="connsiteX667" fmla="*/ 600207 w 1053251"/>
                <a:gd name="connsiteY667" fmla="*/ 607377 h 1537736"/>
                <a:gd name="connsiteX668" fmla="*/ 417327 w 1053251"/>
                <a:gd name="connsiteY668" fmla="*/ 914082 h 1537736"/>
                <a:gd name="connsiteX669" fmla="*/ 417327 w 1053251"/>
                <a:gd name="connsiteY669" fmla="*/ 914082 h 1537736"/>
                <a:gd name="connsiteX670" fmla="*/ 417327 w 1053251"/>
                <a:gd name="connsiteY670" fmla="*/ 914082 h 1537736"/>
                <a:gd name="connsiteX671" fmla="*/ 417327 w 1053251"/>
                <a:gd name="connsiteY671" fmla="*/ 914082 h 1537736"/>
                <a:gd name="connsiteX672" fmla="*/ 417327 w 1053251"/>
                <a:gd name="connsiteY672" fmla="*/ 914082 h 1537736"/>
                <a:gd name="connsiteX673" fmla="*/ 417327 w 1053251"/>
                <a:gd name="connsiteY673" fmla="*/ 914082 h 1537736"/>
                <a:gd name="connsiteX674" fmla="*/ 417327 w 1053251"/>
                <a:gd name="connsiteY674" fmla="*/ 914082 h 1537736"/>
                <a:gd name="connsiteX675" fmla="*/ 417327 w 1053251"/>
                <a:gd name="connsiteY675" fmla="*/ 914082 h 1537736"/>
                <a:gd name="connsiteX676" fmla="*/ 417327 w 1053251"/>
                <a:gd name="connsiteY676" fmla="*/ 914082 h 1537736"/>
                <a:gd name="connsiteX677" fmla="*/ 417327 w 1053251"/>
                <a:gd name="connsiteY677" fmla="*/ 917892 h 1537736"/>
                <a:gd name="connsiteX678" fmla="*/ 417327 w 1053251"/>
                <a:gd name="connsiteY678" fmla="*/ 917892 h 1537736"/>
                <a:gd name="connsiteX679" fmla="*/ 417327 w 1053251"/>
                <a:gd name="connsiteY679" fmla="*/ 917892 h 1537736"/>
                <a:gd name="connsiteX680" fmla="*/ 417327 w 1053251"/>
                <a:gd name="connsiteY680" fmla="*/ 917892 h 1537736"/>
                <a:gd name="connsiteX681" fmla="*/ 604970 w 1053251"/>
                <a:gd name="connsiteY681" fmla="*/ 680719 h 1537736"/>
                <a:gd name="connsiteX682" fmla="*/ 604970 w 1053251"/>
                <a:gd name="connsiteY682" fmla="*/ 680719 h 1537736"/>
                <a:gd name="connsiteX683" fmla="*/ 604970 w 1053251"/>
                <a:gd name="connsiteY683" fmla="*/ 680719 h 1537736"/>
                <a:gd name="connsiteX684" fmla="*/ 604970 w 1053251"/>
                <a:gd name="connsiteY684" fmla="*/ 680719 h 1537736"/>
                <a:gd name="connsiteX685" fmla="*/ 642117 w 1053251"/>
                <a:gd name="connsiteY685" fmla="*/ 634999 h 1537736"/>
                <a:gd name="connsiteX686" fmla="*/ 642117 w 1053251"/>
                <a:gd name="connsiteY686" fmla="*/ 634999 h 1537736"/>
                <a:gd name="connsiteX687" fmla="*/ 642117 w 1053251"/>
                <a:gd name="connsiteY687" fmla="*/ 634999 h 1537736"/>
                <a:gd name="connsiteX688" fmla="*/ 642117 w 1053251"/>
                <a:gd name="connsiteY688" fmla="*/ 634999 h 1537736"/>
                <a:gd name="connsiteX689" fmla="*/ 642117 w 1053251"/>
                <a:gd name="connsiteY689" fmla="*/ 634999 h 1537736"/>
                <a:gd name="connsiteX690" fmla="*/ 642117 w 1053251"/>
                <a:gd name="connsiteY690" fmla="*/ 634999 h 1537736"/>
                <a:gd name="connsiteX691" fmla="*/ 371607 w 1053251"/>
                <a:gd name="connsiteY691" fmla="*/ 113981 h 1537736"/>
                <a:gd name="connsiteX692" fmla="*/ 371607 w 1053251"/>
                <a:gd name="connsiteY692" fmla="*/ 113981 h 1537736"/>
                <a:gd name="connsiteX693" fmla="*/ 371607 w 1053251"/>
                <a:gd name="connsiteY693" fmla="*/ 113981 h 1537736"/>
                <a:gd name="connsiteX694" fmla="*/ 371607 w 1053251"/>
                <a:gd name="connsiteY694" fmla="*/ 113981 h 1537736"/>
                <a:gd name="connsiteX695" fmla="*/ 371607 w 1053251"/>
                <a:gd name="connsiteY695" fmla="*/ 113981 h 1537736"/>
                <a:gd name="connsiteX696" fmla="*/ 288740 w 1053251"/>
                <a:gd name="connsiteY696" fmla="*/ 497839 h 1537736"/>
                <a:gd name="connsiteX697" fmla="*/ 288740 w 1053251"/>
                <a:gd name="connsiteY697" fmla="*/ 497839 h 1537736"/>
                <a:gd name="connsiteX698" fmla="*/ 288740 w 1053251"/>
                <a:gd name="connsiteY698" fmla="*/ 497839 h 1537736"/>
                <a:gd name="connsiteX699" fmla="*/ 288740 w 1053251"/>
                <a:gd name="connsiteY699" fmla="*/ 497839 h 1537736"/>
                <a:gd name="connsiteX700" fmla="*/ 288740 w 1053251"/>
                <a:gd name="connsiteY700" fmla="*/ 497839 h 1537736"/>
                <a:gd name="connsiteX701" fmla="*/ 407802 w 1053251"/>
                <a:gd name="connsiteY701" fmla="*/ 872172 h 1537736"/>
                <a:gd name="connsiteX702" fmla="*/ 407802 w 1053251"/>
                <a:gd name="connsiteY702" fmla="*/ 872172 h 1537736"/>
                <a:gd name="connsiteX703" fmla="*/ 407802 w 1053251"/>
                <a:gd name="connsiteY703" fmla="*/ 872172 h 1537736"/>
                <a:gd name="connsiteX704" fmla="*/ 407802 w 1053251"/>
                <a:gd name="connsiteY704" fmla="*/ 872172 h 1537736"/>
                <a:gd name="connsiteX705" fmla="*/ 183965 w 1053251"/>
                <a:gd name="connsiteY705" fmla="*/ 1046479 h 1537736"/>
                <a:gd name="connsiteX706" fmla="*/ 183965 w 1053251"/>
                <a:gd name="connsiteY706" fmla="*/ 1046479 h 1537736"/>
                <a:gd name="connsiteX707" fmla="*/ 183965 w 1053251"/>
                <a:gd name="connsiteY707" fmla="*/ 1046479 h 1537736"/>
                <a:gd name="connsiteX708" fmla="*/ 183965 w 1053251"/>
                <a:gd name="connsiteY708" fmla="*/ 1046479 h 1537736"/>
                <a:gd name="connsiteX709" fmla="*/ 120147 w 1053251"/>
                <a:gd name="connsiteY709" fmla="*/ 1067434 h 1537736"/>
                <a:gd name="connsiteX710" fmla="*/ 120147 w 1053251"/>
                <a:gd name="connsiteY710" fmla="*/ 1066482 h 1537736"/>
                <a:gd name="connsiteX711" fmla="*/ 120147 w 1053251"/>
                <a:gd name="connsiteY711" fmla="*/ 1067434 h 1537736"/>
                <a:gd name="connsiteX712" fmla="*/ 120147 w 1053251"/>
                <a:gd name="connsiteY712" fmla="*/ 1067434 h 1537736"/>
                <a:gd name="connsiteX713" fmla="*/ 741177 w 1053251"/>
                <a:gd name="connsiteY713" fmla="*/ 1384616 h 1537736"/>
                <a:gd name="connsiteX714" fmla="*/ 741177 w 1053251"/>
                <a:gd name="connsiteY714" fmla="*/ 1384616 h 1537736"/>
                <a:gd name="connsiteX715" fmla="*/ 741177 w 1053251"/>
                <a:gd name="connsiteY715" fmla="*/ 1384616 h 1537736"/>
                <a:gd name="connsiteX716" fmla="*/ 741177 w 1053251"/>
                <a:gd name="connsiteY716" fmla="*/ 1384616 h 1537736"/>
                <a:gd name="connsiteX717" fmla="*/ 723080 w 1053251"/>
                <a:gd name="connsiteY717" fmla="*/ 1074102 h 1537736"/>
                <a:gd name="connsiteX718" fmla="*/ 723080 w 1053251"/>
                <a:gd name="connsiteY718" fmla="*/ 1074102 h 1537736"/>
                <a:gd name="connsiteX719" fmla="*/ 723080 w 1053251"/>
                <a:gd name="connsiteY719" fmla="*/ 1074102 h 1537736"/>
                <a:gd name="connsiteX720" fmla="*/ 723080 w 1053251"/>
                <a:gd name="connsiteY720" fmla="*/ 1074102 h 1537736"/>
                <a:gd name="connsiteX721" fmla="*/ 723080 w 1053251"/>
                <a:gd name="connsiteY721" fmla="*/ 1074102 h 1537736"/>
                <a:gd name="connsiteX722" fmla="*/ 353510 w 1053251"/>
                <a:gd name="connsiteY722" fmla="*/ 127316 h 1537736"/>
                <a:gd name="connsiteX723" fmla="*/ 353510 w 1053251"/>
                <a:gd name="connsiteY723" fmla="*/ 127316 h 1537736"/>
                <a:gd name="connsiteX724" fmla="*/ 353510 w 1053251"/>
                <a:gd name="connsiteY724" fmla="*/ 127316 h 1537736"/>
                <a:gd name="connsiteX725" fmla="*/ 353510 w 1053251"/>
                <a:gd name="connsiteY725" fmla="*/ 127316 h 1537736"/>
                <a:gd name="connsiteX726" fmla="*/ 353510 w 1053251"/>
                <a:gd name="connsiteY726" fmla="*/ 127316 h 1537736"/>
                <a:gd name="connsiteX727" fmla="*/ 288740 w 1053251"/>
                <a:gd name="connsiteY727" fmla="*/ 497839 h 1537736"/>
                <a:gd name="connsiteX728" fmla="*/ 288740 w 1053251"/>
                <a:gd name="connsiteY728" fmla="*/ 497839 h 1537736"/>
                <a:gd name="connsiteX729" fmla="*/ 288740 w 1053251"/>
                <a:gd name="connsiteY729" fmla="*/ 497839 h 1537736"/>
                <a:gd name="connsiteX730" fmla="*/ 288740 w 1053251"/>
                <a:gd name="connsiteY730" fmla="*/ 497839 h 1537736"/>
                <a:gd name="connsiteX731" fmla="*/ 358272 w 1053251"/>
                <a:gd name="connsiteY731" fmla="*/ 849311 h 1537736"/>
                <a:gd name="connsiteX732" fmla="*/ 358272 w 1053251"/>
                <a:gd name="connsiteY732" fmla="*/ 849311 h 1537736"/>
                <a:gd name="connsiteX733" fmla="*/ 358272 w 1053251"/>
                <a:gd name="connsiteY733" fmla="*/ 849311 h 1537736"/>
                <a:gd name="connsiteX734" fmla="*/ 358272 w 1053251"/>
                <a:gd name="connsiteY734" fmla="*/ 849311 h 1537736"/>
                <a:gd name="connsiteX735" fmla="*/ 358272 w 1053251"/>
                <a:gd name="connsiteY735" fmla="*/ 849311 h 1537736"/>
                <a:gd name="connsiteX736" fmla="*/ 358272 w 1053251"/>
                <a:gd name="connsiteY736" fmla="*/ 849311 h 1537736"/>
                <a:gd name="connsiteX737" fmla="*/ 358272 w 1053251"/>
                <a:gd name="connsiteY737" fmla="*/ 849311 h 1537736"/>
                <a:gd name="connsiteX738" fmla="*/ 407802 w 1053251"/>
                <a:gd name="connsiteY738" fmla="*/ 886459 h 1537736"/>
                <a:gd name="connsiteX739" fmla="*/ 407802 w 1053251"/>
                <a:gd name="connsiteY739" fmla="*/ 886459 h 1537736"/>
                <a:gd name="connsiteX740" fmla="*/ 407802 w 1053251"/>
                <a:gd name="connsiteY740" fmla="*/ 886459 h 1537736"/>
                <a:gd name="connsiteX741" fmla="*/ 407802 w 1053251"/>
                <a:gd name="connsiteY741" fmla="*/ 886459 h 1537736"/>
                <a:gd name="connsiteX742" fmla="*/ 682122 w 1053251"/>
                <a:gd name="connsiteY742" fmla="*/ 946467 h 1537736"/>
                <a:gd name="connsiteX743" fmla="*/ 682122 w 1053251"/>
                <a:gd name="connsiteY743" fmla="*/ 946467 h 1537736"/>
                <a:gd name="connsiteX744" fmla="*/ 682122 w 1053251"/>
                <a:gd name="connsiteY744" fmla="*/ 946467 h 1537736"/>
                <a:gd name="connsiteX745" fmla="*/ 682122 w 1053251"/>
                <a:gd name="connsiteY745" fmla="*/ 946467 h 1537736"/>
                <a:gd name="connsiteX746" fmla="*/ 680217 w 1053251"/>
                <a:gd name="connsiteY746" fmla="*/ 948372 h 1537736"/>
                <a:gd name="connsiteX747" fmla="*/ 682122 w 1053251"/>
                <a:gd name="connsiteY747" fmla="*/ 946467 h 1537736"/>
                <a:gd name="connsiteX748" fmla="*/ 682122 w 1053251"/>
                <a:gd name="connsiteY748" fmla="*/ 946467 h 1537736"/>
                <a:gd name="connsiteX749" fmla="*/ 682122 w 1053251"/>
                <a:gd name="connsiteY749" fmla="*/ 946467 h 1537736"/>
                <a:gd name="connsiteX750" fmla="*/ 682122 w 1053251"/>
                <a:gd name="connsiteY750" fmla="*/ 946467 h 1537736"/>
                <a:gd name="connsiteX751" fmla="*/ 682122 w 1053251"/>
                <a:gd name="connsiteY751" fmla="*/ 946467 h 1537736"/>
                <a:gd name="connsiteX752" fmla="*/ 623067 w 1053251"/>
                <a:gd name="connsiteY752" fmla="*/ 77786 h 1537736"/>
                <a:gd name="connsiteX753" fmla="*/ 623067 w 1053251"/>
                <a:gd name="connsiteY753" fmla="*/ 77786 h 1537736"/>
                <a:gd name="connsiteX754" fmla="*/ 623067 w 1053251"/>
                <a:gd name="connsiteY754" fmla="*/ 77786 h 1537736"/>
                <a:gd name="connsiteX755" fmla="*/ 623067 w 1053251"/>
                <a:gd name="connsiteY755" fmla="*/ 77786 h 1537736"/>
                <a:gd name="connsiteX756" fmla="*/ 623067 w 1053251"/>
                <a:gd name="connsiteY756" fmla="*/ 77786 h 1537736"/>
                <a:gd name="connsiteX757" fmla="*/ 623067 w 1053251"/>
                <a:gd name="connsiteY757" fmla="*/ 77786 h 1537736"/>
                <a:gd name="connsiteX758" fmla="*/ 623067 w 1053251"/>
                <a:gd name="connsiteY758" fmla="*/ 77786 h 1537736"/>
                <a:gd name="connsiteX759" fmla="*/ 508767 w 1053251"/>
                <a:gd name="connsiteY759" fmla="*/ 58736 h 1537736"/>
                <a:gd name="connsiteX760" fmla="*/ 508767 w 1053251"/>
                <a:gd name="connsiteY760" fmla="*/ 58736 h 1537736"/>
                <a:gd name="connsiteX761" fmla="*/ 508767 w 1053251"/>
                <a:gd name="connsiteY761" fmla="*/ 58736 h 1537736"/>
                <a:gd name="connsiteX762" fmla="*/ 508767 w 1053251"/>
                <a:gd name="connsiteY762" fmla="*/ 58736 h 1537736"/>
                <a:gd name="connsiteX763" fmla="*/ 263975 w 1053251"/>
                <a:gd name="connsiteY763" fmla="*/ 253999 h 1537736"/>
                <a:gd name="connsiteX764" fmla="*/ 264927 w 1053251"/>
                <a:gd name="connsiteY764" fmla="*/ 253046 h 1537736"/>
                <a:gd name="connsiteX765" fmla="*/ 263975 w 1053251"/>
                <a:gd name="connsiteY765" fmla="*/ 253999 h 1537736"/>
                <a:gd name="connsiteX766" fmla="*/ 316362 w 1053251"/>
                <a:gd name="connsiteY766" fmla="*/ 548322 h 1537736"/>
                <a:gd name="connsiteX767" fmla="*/ 316362 w 1053251"/>
                <a:gd name="connsiteY767" fmla="*/ 548322 h 1537736"/>
                <a:gd name="connsiteX768" fmla="*/ 316362 w 1053251"/>
                <a:gd name="connsiteY768" fmla="*/ 548322 h 1537736"/>
                <a:gd name="connsiteX769" fmla="*/ 316362 w 1053251"/>
                <a:gd name="connsiteY769" fmla="*/ 548322 h 1537736"/>
                <a:gd name="connsiteX770" fmla="*/ 316362 w 1053251"/>
                <a:gd name="connsiteY770" fmla="*/ 548322 h 1537736"/>
                <a:gd name="connsiteX771" fmla="*/ 316362 w 1053251"/>
                <a:gd name="connsiteY771" fmla="*/ 548322 h 1537736"/>
                <a:gd name="connsiteX772" fmla="*/ 387800 w 1053251"/>
                <a:gd name="connsiteY772" fmla="*/ 904557 h 1537736"/>
                <a:gd name="connsiteX773" fmla="*/ 387800 w 1053251"/>
                <a:gd name="connsiteY773" fmla="*/ 904557 h 1537736"/>
                <a:gd name="connsiteX774" fmla="*/ 387800 w 1053251"/>
                <a:gd name="connsiteY774" fmla="*/ 904557 h 1537736"/>
                <a:gd name="connsiteX775" fmla="*/ 393515 w 1053251"/>
                <a:gd name="connsiteY775" fmla="*/ 1439862 h 1537736"/>
                <a:gd name="connsiteX776" fmla="*/ 393515 w 1053251"/>
                <a:gd name="connsiteY776" fmla="*/ 1439862 h 1537736"/>
                <a:gd name="connsiteX777" fmla="*/ 393515 w 1053251"/>
                <a:gd name="connsiteY777" fmla="*/ 1439862 h 1537736"/>
                <a:gd name="connsiteX778" fmla="*/ 393515 w 1053251"/>
                <a:gd name="connsiteY778" fmla="*/ 1439862 h 1537736"/>
                <a:gd name="connsiteX779" fmla="*/ 423042 w 1053251"/>
                <a:gd name="connsiteY779" fmla="*/ 76834 h 1537736"/>
                <a:gd name="connsiteX780" fmla="*/ 423042 w 1053251"/>
                <a:gd name="connsiteY780" fmla="*/ 76834 h 1537736"/>
                <a:gd name="connsiteX781" fmla="*/ 423042 w 1053251"/>
                <a:gd name="connsiteY781" fmla="*/ 76834 h 1537736"/>
                <a:gd name="connsiteX782" fmla="*/ 423042 w 1053251"/>
                <a:gd name="connsiteY782" fmla="*/ 76834 h 1537736"/>
                <a:gd name="connsiteX783" fmla="*/ 422090 w 1053251"/>
                <a:gd name="connsiteY783" fmla="*/ 75881 h 1537736"/>
                <a:gd name="connsiteX784" fmla="*/ 423042 w 1053251"/>
                <a:gd name="connsiteY784" fmla="*/ 76834 h 1537736"/>
                <a:gd name="connsiteX785" fmla="*/ 348747 w 1053251"/>
                <a:gd name="connsiteY785" fmla="*/ 86359 h 1537736"/>
                <a:gd name="connsiteX786" fmla="*/ 348747 w 1053251"/>
                <a:gd name="connsiteY786" fmla="*/ 86359 h 1537736"/>
                <a:gd name="connsiteX787" fmla="*/ 348747 w 1053251"/>
                <a:gd name="connsiteY787" fmla="*/ 86359 h 1537736"/>
                <a:gd name="connsiteX788" fmla="*/ 348747 w 1053251"/>
                <a:gd name="connsiteY788" fmla="*/ 86359 h 1537736"/>
                <a:gd name="connsiteX789" fmla="*/ 348747 w 1053251"/>
                <a:gd name="connsiteY789" fmla="*/ 86359 h 1537736"/>
                <a:gd name="connsiteX790" fmla="*/ 348747 w 1053251"/>
                <a:gd name="connsiteY790" fmla="*/ 86359 h 1537736"/>
                <a:gd name="connsiteX791" fmla="*/ 270642 w 1053251"/>
                <a:gd name="connsiteY791" fmla="*/ 200659 h 1537736"/>
                <a:gd name="connsiteX792" fmla="*/ 270642 w 1053251"/>
                <a:gd name="connsiteY792" fmla="*/ 198754 h 1537736"/>
                <a:gd name="connsiteX793" fmla="*/ 271595 w 1053251"/>
                <a:gd name="connsiteY793" fmla="*/ 199706 h 1537736"/>
                <a:gd name="connsiteX794" fmla="*/ 270642 w 1053251"/>
                <a:gd name="connsiteY794" fmla="*/ 200659 h 1537736"/>
                <a:gd name="connsiteX795" fmla="*/ 270642 w 1053251"/>
                <a:gd name="connsiteY795" fmla="*/ 388301 h 1537736"/>
                <a:gd name="connsiteX796" fmla="*/ 270642 w 1053251"/>
                <a:gd name="connsiteY796" fmla="*/ 388301 h 1537736"/>
                <a:gd name="connsiteX797" fmla="*/ 270642 w 1053251"/>
                <a:gd name="connsiteY797" fmla="*/ 388301 h 1537736"/>
                <a:gd name="connsiteX798" fmla="*/ 270642 w 1053251"/>
                <a:gd name="connsiteY798" fmla="*/ 388301 h 1537736"/>
                <a:gd name="connsiteX799" fmla="*/ 243020 w 1053251"/>
                <a:gd name="connsiteY799" fmla="*/ 932179 h 1537736"/>
                <a:gd name="connsiteX800" fmla="*/ 243020 w 1053251"/>
                <a:gd name="connsiteY800" fmla="*/ 932179 h 1537736"/>
                <a:gd name="connsiteX801" fmla="*/ 243020 w 1053251"/>
                <a:gd name="connsiteY801" fmla="*/ 932179 h 1537736"/>
                <a:gd name="connsiteX802" fmla="*/ 243020 w 1053251"/>
                <a:gd name="connsiteY802" fmla="*/ 932179 h 1537736"/>
                <a:gd name="connsiteX803" fmla="*/ 243020 w 1053251"/>
                <a:gd name="connsiteY803" fmla="*/ 932179 h 1537736"/>
                <a:gd name="connsiteX804" fmla="*/ 243020 w 1053251"/>
                <a:gd name="connsiteY804" fmla="*/ 932179 h 1537736"/>
                <a:gd name="connsiteX805" fmla="*/ 243020 w 1053251"/>
                <a:gd name="connsiteY805" fmla="*/ 932179 h 1537736"/>
                <a:gd name="connsiteX806" fmla="*/ 234447 w 1053251"/>
                <a:gd name="connsiteY806" fmla="*/ 922654 h 1537736"/>
                <a:gd name="connsiteX807" fmla="*/ 234447 w 1053251"/>
                <a:gd name="connsiteY807" fmla="*/ 922654 h 1537736"/>
                <a:gd name="connsiteX808" fmla="*/ 234447 w 1053251"/>
                <a:gd name="connsiteY808" fmla="*/ 922654 h 1537736"/>
                <a:gd name="connsiteX809" fmla="*/ 234447 w 1053251"/>
                <a:gd name="connsiteY809" fmla="*/ 922654 h 1537736"/>
                <a:gd name="connsiteX810" fmla="*/ 234447 w 1053251"/>
                <a:gd name="connsiteY810" fmla="*/ 922654 h 1537736"/>
                <a:gd name="connsiteX811" fmla="*/ 234447 w 1053251"/>
                <a:gd name="connsiteY811" fmla="*/ 922654 h 1537736"/>
                <a:gd name="connsiteX812" fmla="*/ 311600 w 1053251"/>
                <a:gd name="connsiteY812" fmla="*/ 1278889 h 1537736"/>
                <a:gd name="connsiteX813" fmla="*/ 311600 w 1053251"/>
                <a:gd name="connsiteY813" fmla="*/ 1279841 h 1537736"/>
                <a:gd name="connsiteX814" fmla="*/ 311600 w 1053251"/>
                <a:gd name="connsiteY814" fmla="*/ 1279841 h 1537736"/>
                <a:gd name="connsiteX815" fmla="*/ 311600 w 1053251"/>
                <a:gd name="connsiteY815" fmla="*/ 1279841 h 1537736"/>
                <a:gd name="connsiteX816" fmla="*/ 308742 w 1053251"/>
                <a:gd name="connsiteY816" fmla="*/ 1280794 h 1537736"/>
                <a:gd name="connsiteX817" fmla="*/ 311600 w 1053251"/>
                <a:gd name="connsiteY817" fmla="*/ 1278889 h 1537736"/>
                <a:gd name="connsiteX818" fmla="*/ 371607 w 1053251"/>
                <a:gd name="connsiteY818" fmla="*/ 1443672 h 1537736"/>
                <a:gd name="connsiteX819" fmla="*/ 371607 w 1053251"/>
                <a:gd name="connsiteY819" fmla="*/ 1443672 h 1537736"/>
                <a:gd name="connsiteX820" fmla="*/ 371607 w 1053251"/>
                <a:gd name="connsiteY820" fmla="*/ 1443672 h 1537736"/>
                <a:gd name="connsiteX821" fmla="*/ 371607 w 1053251"/>
                <a:gd name="connsiteY821" fmla="*/ 1443672 h 1537736"/>
                <a:gd name="connsiteX822" fmla="*/ 760227 w 1053251"/>
                <a:gd name="connsiteY822" fmla="*/ 1343659 h 1537736"/>
                <a:gd name="connsiteX823" fmla="*/ 760227 w 1053251"/>
                <a:gd name="connsiteY823" fmla="*/ 1343659 h 1537736"/>
                <a:gd name="connsiteX824" fmla="*/ 760227 w 1053251"/>
                <a:gd name="connsiteY824" fmla="*/ 1343659 h 1537736"/>
                <a:gd name="connsiteX825" fmla="*/ 760227 w 1053251"/>
                <a:gd name="connsiteY825" fmla="*/ 1343659 h 1537736"/>
                <a:gd name="connsiteX826" fmla="*/ 760227 w 1053251"/>
                <a:gd name="connsiteY826" fmla="*/ 1343659 h 1537736"/>
                <a:gd name="connsiteX827" fmla="*/ 760227 w 1053251"/>
                <a:gd name="connsiteY827" fmla="*/ 1343659 h 1537736"/>
                <a:gd name="connsiteX828" fmla="*/ 954537 w 1053251"/>
                <a:gd name="connsiteY828" fmla="*/ 1087437 h 1537736"/>
                <a:gd name="connsiteX829" fmla="*/ 950727 w 1053251"/>
                <a:gd name="connsiteY829" fmla="*/ 1082674 h 1537736"/>
                <a:gd name="connsiteX830" fmla="*/ 954537 w 1053251"/>
                <a:gd name="connsiteY830" fmla="*/ 1087437 h 1537736"/>
                <a:gd name="connsiteX831" fmla="*/ 805947 w 1053251"/>
                <a:gd name="connsiteY831" fmla="*/ 1237932 h 1537736"/>
                <a:gd name="connsiteX832" fmla="*/ 806900 w 1053251"/>
                <a:gd name="connsiteY832" fmla="*/ 1237932 h 1537736"/>
                <a:gd name="connsiteX833" fmla="*/ 805947 w 1053251"/>
                <a:gd name="connsiteY833" fmla="*/ 1237932 h 1537736"/>
                <a:gd name="connsiteX834" fmla="*/ 805947 w 1053251"/>
                <a:gd name="connsiteY834" fmla="*/ 1237932 h 1537736"/>
                <a:gd name="connsiteX835" fmla="*/ 713555 w 1053251"/>
                <a:gd name="connsiteY835" fmla="*/ 969327 h 1537736"/>
                <a:gd name="connsiteX836" fmla="*/ 713555 w 1053251"/>
                <a:gd name="connsiteY836" fmla="*/ 969327 h 1537736"/>
                <a:gd name="connsiteX837" fmla="*/ 713555 w 1053251"/>
                <a:gd name="connsiteY837" fmla="*/ 969327 h 1537736"/>
                <a:gd name="connsiteX838" fmla="*/ 713555 w 1053251"/>
                <a:gd name="connsiteY838" fmla="*/ 969327 h 1537736"/>
                <a:gd name="connsiteX839" fmla="*/ 694505 w 1053251"/>
                <a:gd name="connsiteY839" fmla="*/ 585469 h 1537736"/>
                <a:gd name="connsiteX840" fmla="*/ 689742 w 1053251"/>
                <a:gd name="connsiteY840" fmla="*/ 588327 h 1537736"/>
                <a:gd name="connsiteX841" fmla="*/ 694505 w 1053251"/>
                <a:gd name="connsiteY841" fmla="*/ 585469 h 1537736"/>
                <a:gd name="connsiteX842" fmla="*/ 234447 w 1053251"/>
                <a:gd name="connsiteY842" fmla="*/ 493076 h 1537736"/>
                <a:gd name="connsiteX843" fmla="*/ 234447 w 1053251"/>
                <a:gd name="connsiteY843" fmla="*/ 493076 h 1537736"/>
                <a:gd name="connsiteX844" fmla="*/ 234447 w 1053251"/>
                <a:gd name="connsiteY844" fmla="*/ 492124 h 1537736"/>
                <a:gd name="connsiteX845" fmla="*/ 234447 w 1053251"/>
                <a:gd name="connsiteY845" fmla="*/ 493076 h 1537736"/>
                <a:gd name="connsiteX846" fmla="*/ 540200 w 1053251"/>
                <a:gd name="connsiteY846" fmla="*/ 1485582 h 1537736"/>
                <a:gd name="connsiteX847" fmla="*/ 540200 w 1053251"/>
                <a:gd name="connsiteY847" fmla="*/ 1485582 h 1537736"/>
                <a:gd name="connsiteX848" fmla="*/ 540200 w 1053251"/>
                <a:gd name="connsiteY848" fmla="*/ 1485582 h 1537736"/>
                <a:gd name="connsiteX849" fmla="*/ 540200 w 1053251"/>
                <a:gd name="connsiteY849" fmla="*/ 1485582 h 1537736"/>
                <a:gd name="connsiteX850" fmla="*/ 755465 w 1053251"/>
                <a:gd name="connsiteY850" fmla="*/ 1028382 h 1537736"/>
                <a:gd name="connsiteX851" fmla="*/ 755465 w 1053251"/>
                <a:gd name="connsiteY851" fmla="*/ 1028382 h 1537736"/>
                <a:gd name="connsiteX852" fmla="*/ 755465 w 1053251"/>
                <a:gd name="connsiteY852" fmla="*/ 1028382 h 1537736"/>
                <a:gd name="connsiteX853" fmla="*/ 755465 w 1053251"/>
                <a:gd name="connsiteY853" fmla="*/ 1028382 h 1537736"/>
                <a:gd name="connsiteX854" fmla="*/ 714507 w 1053251"/>
                <a:gd name="connsiteY854" fmla="*/ 136841 h 1537736"/>
                <a:gd name="connsiteX855" fmla="*/ 714507 w 1053251"/>
                <a:gd name="connsiteY855" fmla="*/ 136841 h 1537736"/>
                <a:gd name="connsiteX856" fmla="*/ 714507 w 1053251"/>
                <a:gd name="connsiteY856" fmla="*/ 136841 h 1537736"/>
                <a:gd name="connsiteX857" fmla="*/ 714507 w 1053251"/>
                <a:gd name="connsiteY857" fmla="*/ 136841 h 1537736"/>
                <a:gd name="connsiteX858" fmla="*/ 347795 w 1053251"/>
                <a:gd name="connsiteY858" fmla="*/ 83501 h 1537736"/>
                <a:gd name="connsiteX859" fmla="*/ 347795 w 1053251"/>
                <a:gd name="connsiteY859" fmla="*/ 86359 h 1537736"/>
                <a:gd name="connsiteX860" fmla="*/ 343985 w 1053251"/>
                <a:gd name="connsiteY860" fmla="*/ 82549 h 1537736"/>
                <a:gd name="connsiteX861" fmla="*/ 347795 w 1053251"/>
                <a:gd name="connsiteY861" fmla="*/ 83501 h 1537736"/>
                <a:gd name="connsiteX862" fmla="*/ 293502 w 1053251"/>
                <a:gd name="connsiteY862" fmla="*/ 594042 h 1537736"/>
                <a:gd name="connsiteX863" fmla="*/ 293502 w 1053251"/>
                <a:gd name="connsiteY863" fmla="*/ 594042 h 1537736"/>
                <a:gd name="connsiteX864" fmla="*/ 293502 w 1053251"/>
                <a:gd name="connsiteY864" fmla="*/ 594042 h 1537736"/>
                <a:gd name="connsiteX865" fmla="*/ 293502 w 1053251"/>
                <a:gd name="connsiteY865" fmla="*/ 594042 h 1537736"/>
                <a:gd name="connsiteX866" fmla="*/ 293502 w 1053251"/>
                <a:gd name="connsiteY866" fmla="*/ 594042 h 1537736"/>
                <a:gd name="connsiteX867" fmla="*/ 293502 w 1053251"/>
                <a:gd name="connsiteY867" fmla="*/ 594042 h 1537736"/>
                <a:gd name="connsiteX868" fmla="*/ 293502 w 1053251"/>
                <a:gd name="connsiteY868" fmla="*/ 594042 h 1537736"/>
                <a:gd name="connsiteX869" fmla="*/ 293502 w 1053251"/>
                <a:gd name="connsiteY869" fmla="*/ 594042 h 1537736"/>
                <a:gd name="connsiteX870" fmla="*/ 293502 w 1053251"/>
                <a:gd name="connsiteY870" fmla="*/ 594042 h 1537736"/>
                <a:gd name="connsiteX871" fmla="*/ 293502 w 1053251"/>
                <a:gd name="connsiteY871" fmla="*/ 594042 h 1537736"/>
                <a:gd name="connsiteX872" fmla="*/ 262070 w 1053251"/>
                <a:gd name="connsiteY872" fmla="*/ 1412239 h 1537736"/>
                <a:gd name="connsiteX873" fmla="*/ 262070 w 1053251"/>
                <a:gd name="connsiteY873" fmla="*/ 1412239 h 1537736"/>
                <a:gd name="connsiteX874" fmla="*/ 262070 w 1053251"/>
                <a:gd name="connsiteY874" fmla="*/ 1412239 h 1537736"/>
                <a:gd name="connsiteX875" fmla="*/ 262070 w 1053251"/>
                <a:gd name="connsiteY875" fmla="*/ 1412239 h 1537736"/>
                <a:gd name="connsiteX876" fmla="*/ 433520 w 1053251"/>
                <a:gd name="connsiteY876" fmla="*/ 1480819 h 1537736"/>
                <a:gd name="connsiteX877" fmla="*/ 432567 w 1053251"/>
                <a:gd name="connsiteY877" fmla="*/ 1480819 h 1537736"/>
                <a:gd name="connsiteX878" fmla="*/ 432567 w 1053251"/>
                <a:gd name="connsiteY878" fmla="*/ 1480819 h 1537736"/>
                <a:gd name="connsiteX879" fmla="*/ 433520 w 1053251"/>
                <a:gd name="connsiteY879" fmla="*/ 1480819 h 1537736"/>
                <a:gd name="connsiteX880" fmla="*/ 745940 w 1053251"/>
                <a:gd name="connsiteY880" fmla="*/ 1466532 h 1537736"/>
                <a:gd name="connsiteX881" fmla="*/ 745940 w 1053251"/>
                <a:gd name="connsiteY881" fmla="*/ 1466532 h 1537736"/>
                <a:gd name="connsiteX882" fmla="*/ 745940 w 1053251"/>
                <a:gd name="connsiteY882" fmla="*/ 1466532 h 1537736"/>
                <a:gd name="connsiteX883" fmla="*/ 745940 w 1053251"/>
                <a:gd name="connsiteY883" fmla="*/ 1466532 h 1537736"/>
                <a:gd name="connsiteX884" fmla="*/ 787850 w 1053251"/>
                <a:gd name="connsiteY884" fmla="*/ 1334134 h 1537736"/>
                <a:gd name="connsiteX885" fmla="*/ 787850 w 1053251"/>
                <a:gd name="connsiteY885" fmla="*/ 1336991 h 1537736"/>
                <a:gd name="connsiteX886" fmla="*/ 785945 w 1053251"/>
                <a:gd name="connsiteY886" fmla="*/ 1336039 h 1537736"/>
                <a:gd name="connsiteX887" fmla="*/ 787850 w 1053251"/>
                <a:gd name="connsiteY887" fmla="*/ 1334134 h 1537736"/>
                <a:gd name="connsiteX888" fmla="*/ 741177 w 1053251"/>
                <a:gd name="connsiteY888" fmla="*/ 884554 h 1537736"/>
                <a:gd name="connsiteX889" fmla="*/ 742130 w 1053251"/>
                <a:gd name="connsiteY889" fmla="*/ 884554 h 1537736"/>
                <a:gd name="connsiteX890" fmla="*/ 741177 w 1053251"/>
                <a:gd name="connsiteY890" fmla="*/ 884554 h 1537736"/>
                <a:gd name="connsiteX891" fmla="*/ 755465 w 1053251"/>
                <a:gd name="connsiteY891" fmla="*/ 380681 h 1537736"/>
                <a:gd name="connsiteX892" fmla="*/ 755465 w 1053251"/>
                <a:gd name="connsiteY892" fmla="*/ 378776 h 1537736"/>
                <a:gd name="connsiteX893" fmla="*/ 755465 w 1053251"/>
                <a:gd name="connsiteY893" fmla="*/ 378776 h 1537736"/>
                <a:gd name="connsiteX894" fmla="*/ 755465 w 1053251"/>
                <a:gd name="connsiteY894" fmla="*/ 378776 h 1537736"/>
                <a:gd name="connsiteX895" fmla="*/ 757370 w 1053251"/>
                <a:gd name="connsiteY895" fmla="*/ 380681 h 1537736"/>
                <a:gd name="connsiteX896" fmla="*/ 755465 w 1053251"/>
                <a:gd name="connsiteY896" fmla="*/ 380681 h 1537736"/>
                <a:gd name="connsiteX897" fmla="*/ 239210 w 1053251"/>
                <a:gd name="connsiteY897" fmla="*/ 534034 h 1537736"/>
                <a:gd name="connsiteX898" fmla="*/ 239210 w 1053251"/>
                <a:gd name="connsiteY898" fmla="*/ 534034 h 1537736"/>
                <a:gd name="connsiteX899" fmla="*/ 239210 w 1053251"/>
                <a:gd name="connsiteY899" fmla="*/ 534034 h 1537736"/>
                <a:gd name="connsiteX900" fmla="*/ 239210 w 1053251"/>
                <a:gd name="connsiteY900" fmla="*/ 534034 h 1537736"/>
                <a:gd name="connsiteX901" fmla="*/ 239210 w 1053251"/>
                <a:gd name="connsiteY901" fmla="*/ 534034 h 1537736"/>
                <a:gd name="connsiteX902" fmla="*/ 298265 w 1053251"/>
                <a:gd name="connsiteY902" fmla="*/ 1375091 h 1537736"/>
                <a:gd name="connsiteX903" fmla="*/ 298265 w 1053251"/>
                <a:gd name="connsiteY903" fmla="*/ 1375091 h 1537736"/>
                <a:gd name="connsiteX904" fmla="*/ 298265 w 1053251"/>
                <a:gd name="connsiteY904" fmla="*/ 1375091 h 1537736"/>
                <a:gd name="connsiteX905" fmla="*/ 298265 w 1053251"/>
                <a:gd name="connsiteY905" fmla="*/ 1375091 h 1537736"/>
                <a:gd name="connsiteX906" fmla="*/ 1046930 w 1053251"/>
                <a:gd name="connsiteY906" fmla="*/ 968374 h 1537736"/>
                <a:gd name="connsiteX907" fmla="*/ 1046930 w 1053251"/>
                <a:gd name="connsiteY907" fmla="*/ 968374 h 1537736"/>
                <a:gd name="connsiteX908" fmla="*/ 1045025 w 1053251"/>
                <a:gd name="connsiteY908" fmla="*/ 967422 h 1537736"/>
                <a:gd name="connsiteX909" fmla="*/ 1046930 w 1053251"/>
                <a:gd name="connsiteY909" fmla="*/ 968374 h 1537736"/>
                <a:gd name="connsiteX910" fmla="*/ 614495 w 1053251"/>
                <a:gd name="connsiteY910" fmla="*/ 17779 h 1537736"/>
                <a:gd name="connsiteX911" fmla="*/ 614495 w 1053251"/>
                <a:gd name="connsiteY911" fmla="*/ 17779 h 1537736"/>
                <a:gd name="connsiteX912" fmla="*/ 614495 w 1053251"/>
                <a:gd name="connsiteY912" fmla="*/ 17779 h 1537736"/>
                <a:gd name="connsiteX913" fmla="*/ 614495 w 1053251"/>
                <a:gd name="connsiteY913" fmla="*/ 17779 h 1537736"/>
                <a:gd name="connsiteX914" fmla="*/ 614495 w 1053251"/>
                <a:gd name="connsiteY914" fmla="*/ 17779 h 1537736"/>
                <a:gd name="connsiteX915" fmla="*/ 564012 w 1053251"/>
                <a:gd name="connsiteY915" fmla="*/ 6349 h 1537736"/>
                <a:gd name="connsiteX916" fmla="*/ 564012 w 1053251"/>
                <a:gd name="connsiteY916" fmla="*/ 6349 h 1537736"/>
                <a:gd name="connsiteX917" fmla="*/ 564965 w 1053251"/>
                <a:gd name="connsiteY917" fmla="*/ 6349 h 1537736"/>
                <a:gd name="connsiteX918" fmla="*/ 564012 w 1053251"/>
                <a:gd name="connsiteY918" fmla="*/ 6349 h 1537736"/>
                <a:gd name="connsiteX919" fmla="*/ 306837 w 1053251"/>
                <a:gd name="connsiteY919" fmla="*/ 104456 h 1537736"/>
                <a:gd name="connsiteX920" fmla="*/ 307790 w 1053251"/>
                <a:gd name="connsiteY920" fmla="*/ 103504 h 1537736"/>
                <a:gd name="connsiteX921" fmla="*/ 308742 w 1053251"/>
                <a:gd name="connsiteY921" fmla="*/ 104456 h 1537736"/>
                <a:gd name="connsiteX922" fmla="*/ 306837 w 1053251"/>
                <a:gd name="connsiteY922" fmla="*/ 104456 h 1537736"/>
                <a:gd name="connsiteX923" fmla="*/ 306837 w 1053251"/>
                <a:gd name="connsiteY923" fmla="*/ 104456 h 1537736"/>
                <a:gd name="connsiteX924" fmla="*/ 306837 w 1053251"/>
                <a:gd name="connsiteY924" fmla="*/ 104456 h 1537736"/>
                <a:gd name="connsiteX925" fmla="*/ 289692 w 1053251"/>
                <a:gd name="connsiteY925" fmla="*/ 608329 h 1537736"/>
                <a:gd name="connsiteX926" fmla="*/ 289692 w 1053251"/>
                <a:gd name="connsiteY926" fmla="*/ 608329 h 1537736"/>
                <a:gd name="connsiteX927" fmla="*/ 289692 w 1053251"/>
                <a:gd name="connsiteY927" fmla="*/ 608329 h 1537736"/>
                <a:gd name="connsiteX928" fmla="*/ 289692 w 1053251"/>
                <a:gd name="connsiteY928" fmla="*/ 608329 h 1537736"/>
                <a:gd name="connsiteX929" fmla="*/ 289692 w 1053251"/>
                <a:gd name="connsiteY929" fmla="*/ 608329 h 1537736"/>
                <a:gd name="connsiteX930" fmla="*/ 289692 w 1053251"/>
                <a:gd name="connsiteY930" fmla="*/ 608329 h 1537736"/>
                <a:gd name="connsiteX931" fmla="*/ 124910 w 1053251"/>
                <a:gd name="connsiteY931" fmla="*/ 914082 h 1537736"/>
                <a:gd name="connsiteX932" fmla="*/ 124910 w 1053251"/>
                <a:gd name="connsiteY932" fmla="*/ 914082 h 1537736"/>
                <a:gd name="connsiteX933" fmla="*/ 124910 w 1053251"/>
                <a:gd name="connsiteY933" fmla="*/ 914082 h 1537736"/>
                <a:gd name="connsiteX934" fmla="*/ 124910 w 1053251"/>
                <a:gd name="connsiteY934" fmla="*/ 914082 h 1537736"/>
                <a:gd name="connsiteX935" fmla="*/ 315410 w 1053251"/>
                <a:gd name="connsiteY935" fmla="*/ 1421764 h 1537736"/>
                <a:gd name="connsiteX936" fmla="*/ 315410 w 1053251"/>
                <a:gd name="connsiteY936" fmla="*/ 1421764 h 1537736"/>
                <a:gd name="connsiteX937" fmla="*/ 315410 w 1053251"/>
                <a:gd name="connsiteY937" fmla="*/ 1421764 h 1537736"/>
                <a:gd name="connsiteX938" fmla="*/ 315410 w 1053251"/>
                <a:gd name="connsiteY938" fmla="*/ 1421764 h 153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1053251" h="1537736">
                  <a:moveTo>
                    <a:pt x="1051692" y="1005522"/>
                  </a:moveTo>
                  <a:cubicBezTo>
                    <a:pt x="1052645" y="993139"/>
                    <a:pt x="1053597" y="979804"/>
                    <a:pt x="1048835" y="967422"/>
                  </a:cubicBezTo>
                  <a:cubicBezTo>
                    <a:pt x="1049787" y="966469"/>
                    <a:pt x="1048835" y="965517"/>
                    <a:pt x="1047882" y="964564"/>
                  </a:cubicBezTo>
                  <a:cubicBezTo>
                    <a:pt x="1047882" y="964564"/>
                    <a:pt x="1047882" y="964564"/>
                    <a:pt x="1047882" y="964564"/>
                  </a:cubicBezTo>
                  <a:lnTo>
                    <a:pt x="1047882" y="964564"/>
                  </a:lnTo>
                  <a:cubicBezTo>
                    <a:pt x="1045977" y="958849"/>
                    <a:pt x="1041215" y="959802"/>
                    <a:pt x="1036452" y="958849"/>
                  </a:cubicBezTo>
                  <a:cubicBezTo>
                    <a:pt x="965015" y="944561"/>
                    <a:pt x="894530" y="931227"/>
                    <a:pt x="824997" y="909319"/>
                  </a:cubicBezTo>
                  <a:cubicBezTo>
                    <a:pt x="799280" y="898842"/>
                    <a:pt x="773562" y="889317"/>
                    <a:pt x="746892" y="881697"/>
                  </a:cubicBezTo>
                  <a:cubicBezTo>
                    <a:pt x="734510" y="874077"/>
                    <a:pt x="719270" y="872172"/>
                    <a:pt x="709745" y="859789"/>
                  </a:cubicBezTo>
                  <a:lnTo>
                    <a:pt x="709745" y="859789"/>
                  </a:lnTo>
                  <a:lnTo>
                    <a:pt x="709745" y="859789"/>
                  </a:lnTo>
                  <a:cubicBezTo>
                    <a:pt x="707840" y="855027"/>
                    <a:pt x="705935" y="851217"/>
                    <a:pt x="704030" y="846454"/>
                  </a:cubicBezTo>
                  <a:cubicBezTo>
                    <a:pt x="701172" y="837882"/>
                    <a:pt x="698315" y="829309"/>
                    <a:pt x="691647" y="822642"/>
                  </a:cubicBezTo>
                  <a:cubicBezTo>
                    <a:pt x="688790" y="817879"/>
                    <a:pt x="684980" y="814069"/>
                    <a:pt x="682122" y="809307"/>
                  </a:cubicBezTo>
                  <a:cubicBezTo>
                    <a:pt x="682122" y="809307"/>
                    <a:pt x="682122" y="809307"/>
                    <a:pt x="682122" y="809307"/>
                  </a:cubicBezTo>
                  <a:cubicBezTo>
                    <a:pt x="682122" y="803592"/>
                    <a:pt x="682122" y="796924"/>
                    <a:pt x="683075" y="791209"/>
                  </a:cubicBezTo>
                  <a:cubicBezTo>
                    <a:pt x="683075" y="791209"/>
                    <a:pt x="683075" y="791209"/>
                    <a:pt x="683075" y="791209"/>
                  </a:cubicBezTo>
                  <a:cubicBezTo>
                    <a:pt x="689742" y="782636"/>
                    <a:pt x="685932" y="772159"/>
                    <a:pt x="687837" y="762634"/>
                  </a:cubicBezTo>
                  <a:cubicBezTo>
                    <a:pt x="689742" y="745489"/>
                    <a:pt x="689742" y="728344"/>
                    <a:pt x="699267" y="712152"/>
                  </a:cubicBezTo>
                  <a:cubicBezTo>
                    <a:pt x="719270" y="677861"/>
                    <a:pt x="728795" y="641667"/>
                    <a:pt x="727842" y="602614"/>
                  </a:cubicBezTo>
                  <a:cubicBezTo>
                    <a:pt x="730700" y="599757"/>
                    <a:pt x="734510" y="595947"/>
                    <a:pt x="737367" y="593089"/>
                  </a:cubicBezTo>
                  <a:cubicBezTo>
                    <a:pt x="737367" y="593089"/>
                    <a:pt x="737367" y="593089"/>
                    <a:pt x="737367" y="593089"/>
                  </a:cubicBezTo>
                  <a:cubicBezTo>
                    <a:pt x="738320" y="594042"/>
                    <a:pt x="740225" y="594042"/>
                    <a:pt x="741177" y="594042"/>
                  </a:cubicBezTo>
                  <a:lnTo>
                    <a:pt x="741177" y="594042"/>
                  </a:lnTo>
                  <a:cubicBezTo>
                    <a:pt x="750702" y="601661"/>
                    <a:pt x="757370" y="595947"/>
                    <a:pt x="764037" y="590232"/>
                  </a:cubicBezTo>
                  <a:cubicBezTo>
                    <a:pt x="764037" y="590232"/>
                    <a:pt x="764037" y="590232"/>
                    <a:pt x="764037" y="590232"/>
                  </a:cubicBezTo>
                  <a:cubicBezTo>
                    <a:pt x="768800" y="587374"/>
                    <a:pt x="772610" y="583564"/>
                    <a:pt x="772610" y="577849"/>
                  </a:cubicBezTo>
                  <a:cubicBezTo>
                    <a:pt x="770705" y="547369"/>
                    <a:pt x="781182" y="518794"/>
                    <a:pt x="782135" y="489267"/>
                  </a:cubicBezTo>
                  <a:cubicBezTo>
                    <a:pt x="782135" y="481646"/>
                    <a:pt x="782135" y="474026"/>
                    <a:pt x="787850" y="467359"/>
                  </a:cubicBezTo>
                  <a:cubicBezTo>
                    <a:pt x="791660" y="463549"/>
                    <a:pt x="791660" y="458787"/>
                    <a:pt x="792612" y="454024"/>
                  </a:cubicBezTo>
                  <a:cubicBezTo>
                    <a:pt x="792612" y="454024"/>
                    <a:pt x="792612" y="454024"/>
                    <a:pt x="792612" y="454024"/>
                  </a:cubicBezTo>
                  <a:cubicBezTo>
                    <a:pt x="801185" y="428306"/>
                    <a:pt x="798327" y="421639"/>
                    <a:pt x="774515" y="416876"/>
                  </a:cubicBezTo>
                  <a:cubicBezTo>
                    <a:pt x="772610" y="412114"/>
                    <a:pt x="770705" y="407351"/>
                    <a:pt x="768800" y="403542"/>
                  </a:cubicBezTo>
                  <a:cubicBezTo>
                    <a:pt x="769752" y="402589"/>
                    <a:pt x="769752" y="400684"/>
                    <a:pt x="769752" y="399731"/>
                  </a:cubicBezTo>
                  <a:cubicBezTo>
                    <a:pt x="769752" y="399731"/>
                    <a:pt x="769752" y="399731"/>
                    <a:pt x="769752" y="399731"/>
                  </a:cubicBezTo>
                  <a:cubicBezTo>
                    <a:pt x="784992" y="359726"/>
                    <a:pt x="776420" y="316864"/>
                    <a:pt x="778325" y="275906"/>
                  </a:cubicBezTo>
                  <a:cubicBezTo>
                    <a:pt x="779277" y="266381"/>
                    <a:pt x="782135" y="255904"/>
                    <a:pt x="774515" y="247331"/>
                  </a:cubicBezTo>
                  <a:cubicBezTo>
                    <a:pt x="772610" y="244474"/>
                    <a:pt x="771657" y="241616"/>
                    <a:pt x="769752" y="238759"/>
                  </a:cubicBezTo>
                  <a:cubicBezTo>
                    <a:pt x="769752" y="236854"/>
                    <a:pt x="769752" y="235901"/>
                    <a:pt x="768800" y="234949"/>
                  </a:cubicBezTo>
                  <a:cubicBezTo>
                    <a:pt x="768800" y="213994"/>
                    <a:pt x="755465" y="196849"/>
                    <a:pt x="746892" y="179704"/>
                  </a:cubicBezTo>
                  <a:cubicBezTo>
                    <a:pt x="744987" y="174941"/>
                    <a:pt x="744035" y="171131"/>
                    <a:pt x="742130" y="166369"/>
                  </a:cubicBezTo>
                  <a:lnTo>
                    <a:pt x="742130" y="166369"/>
                  </a:lnTo>
                  <a:cubicBezTo>
                    <a:pt x="742130" y="158749"/>
                    <a:pt x="739272" y="153034"/>
                    <a:pt x="733557" y="148271"/>
                  </a:cubicBezTo>
                  <a:cubicBezTo>
                    <a:pt x="724985" y="139699"/>
                    <a:pt x="724032" y="127316"/>
                    <a:pt x="719270" y="116839"/>
                  </a:cubicBezTo>
                  <a:cubicBezTo>
                    <a:pt x="719270" y="116839"/>
                    <a:pt x="718317" y="116839"/>
                    <a:pt x="718317" y="116839"/>
                  </a:cubicBezTo>
                  <a:lnTo>
                    <a:pt x="718317" y="116839"/>
                  </a:lnTo>
                  <a:cubicBezTo>
                    <a:pt x="718317" y="116839"/>
                    <a:pt x="718317" y="116839"/>
                    <a:pt x="718317" y="116839"/>
                  </a:cubicBezTo>
                  <a:cubicBezTo>
                    <a:pt x="718317" y="116839"/>
                    <a:pt x="718317" y="116839"/>
                    <a:pt x="719270" y="116839"/>
                  </a:cubicBezTo>
                  <a:cubicBezTo>
                    <a:pt x="716412" y="101599"/>
                    <a:pt x="705935" y="91121"/>
                    <a:pt x="696410" y="79691"/>
                  </a:cubicBezTo>
                  <a:cubicBezTo>
                    <a:pt x="695457" y="73976"/>
                    <a:pt x="691647" y="70166"/>
                    <a:pt x="687837" y="66356"/>
                  </a:cubicBezTo>
                  <a:cubicBezTo>
                    <a:pt x="685932" y="57784"/>
                    <a:pt x="680217" y="53021"/>
                    <a:pt x="674502" y="47306"/>
                  </a:cubicBezTo>
                  <a:cubicBezTo>
                    <a:pt x="674502" y="47306"/>
                    <a:pt x="674502" y="47306"/>
                    <a:pt x="674502" y="47306"/>
                  </a:cubicBezTo>
                  <a:cubicBezTo>
                    <a:pt x="662120" y="31114"/>
                    <a:pt x="646880" y="19684"/>
                    <a:pt x="624972" y="20636"/>
                  </a:cubicBezTo>
                  <a:lnTo>
                    <a:pt x="624972" y="20636"/>
                  </a:lnTo>
                  <a:cubicBezTo>
                    <a:pt x="621162" y="11111"/>
                    <a:pt x="614495" y="10159"/>
                    <a:pt x="605922" y="12064"/>
                  </a:cubicBezTo>
                  <a:cubicBezTo>
                    <a:pt x="601160" y="10159"/>
                    <a:pt x="597350" y="8254"/>
                    <a:pt x="592587" y="6349"/>
                  </a:cubicBezTo>
                  <a:cubicBezTo>
                    <a:pt x="592587" y="6349"/>
                    <a:pt x="592587" y="6349"/>
                    <a:pt x="592587" y="6349"/>
                  </a:cubicBezTo>
                  <a:cubicBezTo>
                    <a:pt x="576395" y="-3176"/>
                    <a:pt x="558297" y="5396"/>
                    <a:pt x="542105" y="2539"/>
                  </a:cubicBezTo>
                  <a:lnTo>
                    <a:pt x="542105" y="2539"/>
                  </a:lnTo>
                  <a:lnTo>
                    <a:pt x="542105" y="2539"/>
                  </a:lnTo>
                  <a:cubicBezTo>
                    <a:pt x="537342" y="2539"/>
                    <a:pt x="532580" y="2539"/>
                    <a:pt x="528770" y="1586"/>
                  </a:cubicBezTo>
                  <a:cubicBezTo>
                    <a:pt x="510672" y="-319"/>
                    <a:pt x="494480" y="1586"/>
                    <a:pt x="478287" y="11111"/>
                  </a:cubicBezTo>
                  <a:cubicBezTo>
                    <a:pt x="470667" y="11111"/>
                    <a:pt x="463047" y="11111"/>
                    <a:pt x="455427" y="11111"/>
                  </a:cubicBezTo>
                  <a:cubicBezTo>
                    <a:pt x="451617" y="4444"/>
                    <a:pt x="448760" y="3491"/>
                    <a:pt x="443997" y="4444"/>
                  </a:cubicBezTo>
                  <a:cubicBezTo>
                    <a:pt x="436377" y="4444"/>
                    <a:pt x="428757" y="-4129"/>
                    <a:pt x="421137" y="2539"/>
                  </a:cubicBezTo>
                  <a:cubicBezTo>
                    <a:pt x="403992" y="5396"/>
                    <a:pt x="388752" y="11111"/>
                    <a:pt x="374465" y="20636"/>
                  </a:cubicBezTo>
                  <a:cubicBezTo>
                    <a:pt x="366845" y="24446"/>
                    <a:pt x="360177" y="27304"/>
                    <a:pt x="352557" y="31114"/>
                  </a:cubicBezTo>
                  <a:cubicBezTo>
                    <a:pt x="345890" y="31114"/>
                    <a:pt x="342080" y="34924"/>
                    <a:pt x="338270" y="38734"/>
                  </a:cubicBezTo>
                  <a:cubicBezTo>
                    <a:pt x="331602" y="40639"/>
                    <a:pt x="324935" y="43496"/>
                    <a:pt x="320172" y="48259"/>
                  </a:cubicBezTo>
                  <a:cubicBezTo>
                    <a:pt x="315410" y="49211"/>
                    <a:pt x="315410" y="53021"/>
                    <a:pt x="315410" y="56831"/>
                  </a:cubicBezTo>
                  <a:cubicBezTo>
                    <a:pt x="314457" y="56831"/>
                    <a:pt x="313505" y="57784"/>
                    <a:pt x="312552" y="57784"/>
                  </a:cubicBezTo>
                  <a:cubicBezTo>
                    <a:pt x="303027" y="63499"/>
                    <a:pt x="308742" y="73024"/>
                    <a:pt x="306837" y="80644"/>
                  </a:cubicBezTo>
                  <a:cubicBezTo>
                    <a:pt x="305885" y="83501"/>
                    <a:pt x="310647" y="88264"/>
                    <a:pt x="303027" y="90169"/>
                  </a:cubicBezTo>
                  <a:cubicBezTo>
                    <a:pt x="290645" y="93979"/>
                    <a:pt x="291597" y="94931"/>
                    <a:pt x="303027" y="104456"/>
                  </a:cubicBezTo>
                  <a:cubicBezTo>
                    <a:pt x="301122" y="107314"/>
                    <a:pt x="300170" y="110171"/>
                    <a:pt x="298265" y="113029"/>
                  </a:cubicBezTo>
                  <a:lnTo>
                    <a:pt x="298265" y="113029"/>
                  </a:lnTo>
                  <a:cubicBezTo>
                    <a:pt x="296360" y="113029"/>
                    <a:pt x="295407" y="113029"/>
                    <a:pt x="293502" y="113981"/>
                  </a:cubicBezTo>
                  <a:cubicBezTo>
                    <a:pt x="285882" y="113981"/>
                    <a:pt x="278262" y="111124"/>
                    <a:pt x="272547" y="117791"/>
                  </a:cubicBezTo>
                  <a:cubicBezTo>
                    <a:pt x="268737" y="122554"/>
                    <a:pt x="264927" y="126364"/>
                    <a:pt x="262070" y="131126"/>
                  </a:cubicBezTo>
                  <a:cubicBezTo>
                    <a:pt x="248735" y="140651"/>
                    <a:pt x="247782" y="154939"/>
                    <a:pt x="248735" y="169226"/>
                  </a:cubicBezTo>
                  <a:cubicBezTo>
                    <a:pt x="248735" y="169226"/>
                    <a:pt x="248735" y="169226"/>
                    <a:pt x="248735" y="169226"/>
                  </a:cubicBezTo>
                  <a:cubicBezTo>
                    <a:pt x="248735" y="169226"/>
                    <a:pt x="248735" y="169226"/>
                    <a:pt x="248735" y="169226"/>
                  </a:cubicBezTo>
                  <a:cubicBezTo>
                    <a:pt x="231590" y="197801"/>
                    <a:pt x="232542" y="230186"/>
                    <a:pt x="228732" y="262572"/>
                  </a:cubicBezTo>
                  <a:lnTo>
                    <a:pt x="228732" y="262572"/>
                  </a:lnTo>
                  <a:lnTo>
                    <a:pt x="228732" y="262572"/>
                  </a:lnTo>
                  <a:cubicBezTo>
                    <a:pt x="223017" y="306387"/>
                    <a:pt x="227780" y="349249"/>
                    <a:pt x="234447" y="392112"/>
                  </a:cubicBezTo>
                  <a:cubicBezTo>
                    <a:pt x="234447" y="404494"/>
                    <a:pt x="235400" y="416876"/>
                    <a:pt x="238257" y="428306"/>
                  </a:cubicBezTo>
                  <a:cubicBezTo>
                    <a:pt x="238257" y="428306"/>
                    <a:pt x="238257" y="428306"/>
                    <a:pt x="238257" y="428306"/>
                  </a:cubicBezTo>
                  <a:cubicBezTo>
                    <a:pt x="238257" y="428306"/>
                    <a:pt x="238257" y="428306"/>
                    <a:pt x="238257" y="428306"/>
                  </a:cubicBezTo>
                  <a:cubicBezTo>
                    <a:pt x="234447" y="431164"/>
                    <a:pt x="230637" y="432117"/>
                    <a:pt x="225875" y="433069"/>
                  </a:cubicBezTo>
                  <a:cubicBezTo>
                    <a:pt x="205872" y="435926"/>
                    <a:pt x="201110" y="440689"/>
                    <a:pt x="203967" y="458787"/>
                  </a:cubicBezTo>
                  <a:cubicBezTo>
                    <a:pt x="203967" y="461644"/>
                    <a:pt x="203967" y="463549"/>
                    <a:pt x="205872" y="465454"/>
                  </a:cubicBezTo>
                  <a:cubicBezTo>
                    <a:pt x="207777" y="489267"/>
                    <a:pt x="214445" y="512126"/>
                    <a:pt x="224922" y="533082"/>
                  </a:cubicBezTo>
                  <a:cubicBezTo>
                    <a:pt x="228732" y="543559"/>
                    <a:pt x="232542" y="554989"/>
                    <a:pt x="236352" y="565467"/>
                  </a:cubicBezTo>
                  <a:cubicBezTo>
                    <a:pt x="249687" y="609282"/>
                    <a:pt x="255402" y="614997"/>
                    <a:pt x="287787" y="610234"/>
                  </a:cubicBezTo>
                  <a:cubicBezTo>
                    <a:pt x="303980" y="611186"/>
                    <a:pt x="292550" y="628332"/>
                    <a:pt x="301122" y="634047"/>
                  </a:cubicBezTo>
                  <a:cubicBezTo>
                    <a:pt x="301122" y="634047"/>
                    <a:pt x="301122" y="634047"/>
                    <a:pt x="301122" y="634047"/>
                  </a:cubicBezTo>
                  <a:cubicBezTo>
                    <a:pt x="302075" y="654049"/>
                    <a:pt x="304932" y="673099"/>
                    <a:pt x="304932" y="693102"/>
                  </a:cubicBezTo>
                  <a:cubicBezTo>
                    <a:pt x="304932" y="711199"/>
                    <a:pt x="315410" y="730249"/>
                    <a:pt x="302075" y="747394"/>
                  </a:cubicBezTo>
                  <a:lnTo>
                    <a:pt x="302075" y="747394"/>
                  </a:lnTo>
                  <a:cubicBezTo>
                    <a:pt x="300170" y="748347"/>
                    <a:pt x="298265" y="749299"/>
                    <a:pt x="297312" y="751204"/>
                  </a:cubicBezTo>
                  <a:cubicBezTo>
                    <a:pt x="297312" y="751204"/>
                    <a:pt x="297312" y="751204"/>
                    <a:pt x="297312" y="751204"/>
                  </a:cubicBezTo>
                  <a:cubicBezTo>
                    <a:pt x="285882" y="771207"/>
                    <a:pt x="273500" y="792161"/>
                    <a:pt x="262070" y="812164"/>
                  </a:cubicBezTo>
                  <a:cubicBezTo>
                    <a:pt x="261117" y="813117"/>
                    <a:pt x="261117" y="815022"/>
                    <a:pt x="261117" y="815974"/>
                  </a:cubicBezTo>
                  <a:cubicBezTo>
                    <a:pt x="245877" y="824547"/>
                    <a:pt x="238257" y="839786"/>
                    <a:pt x="232542" y="855027"/>
                  </a:cubicBezTo>
                  <a:cubicBezTo>
                    <a:pt x="224922" y="873124"/>
                    <a:pt x="213492" y="880744"/>
                    <a:pt x="194442" y="875982"/>
                  </a:cubicBezTo>
                  <a:cubicBezTo>
                    <a:pt x="190632" y="875029"/>
                    <a:pt x="186822" y="874077"/>
                    <a:pt x="183012" y="874077"/>
                  </a:cubicBezTo>
                  <a:cubicBezTo>
                    <a:pt x="168725" y="873124"/>
                    <a:pt x="155390" y="875982"/>
                    <a:pt x="142055" y="884554"/>
                  </a:cubicBezTo>
                  <a:cubicBezTo>
                    <a:pt x="139197" y="886459"/>
                    <a:pt x="136340" y="888364"/>
                    <a:pt x="133482" y="890269"/>
                  </a:cubicBezTo>
                  <a:lnTo>
                    <a:pt x="133482" y="890269"/>
                  </a:lnTo>
                  <a:cubicBezTo>
                    <a:pt x="133482" y="890269"/>
                    <a:pt x="133482" y="890269"/>
                    <a:pt x="133482" y="890269"/>
                  </a:cubicBezTo>
                  <a:cubicBezTo>
                    <a:pt x="123957" y="891222"/>
                    <a:pt x="116337" y="896936"/>
                    <a:pt x="109670" y="903604"/>
                  </a:cubicBezTo>
                  <a:lnTo>
                    <a:pt x="109670" y="903604"/>
                  </a:lnTo>
                  <a:lnTo>
                    <a:pt x="109670" y="903604"/>
                  </a:lnTo>
                  <a:cubicBezTo>
                    <a:pt x="107765" y="904557"/>
                    <a:pt x="105860" y="906461"/>
                    <a:pt x="103955" y="907414"/>
                  </a:cubicBezTo>
                  <a:cubicBezTo>
                    <a:pt x="96335" y="913129"/>
                    <a:pt x="89667" y="919797"/>
                    <a:pt x="82047" y="925511"/>
                  </a:cubicBezTo>
                  <a:lnTo>
                    <a:pt x="82047" y="925511"/>
                  </a:lnTo>
                  <a:lnTo>
                    <a:pt x="82047" y="925511"/>
                  </a:lnTo>
                  <a:cubicBezTo>
                    <a:pt x="74427" y="931227"/>
                    <a:pt x="66807" y="937894"/>
                    <a:pt x="60140" y="943609"/>
                  </a:cubicBezTo>
                  <a:lnTo>
                    <a:pt x="60140" y="943609"/>
                  </a:lnTo>
                  <a:cubicBezTo>
                    <a:pt x="60140" y="943609"/>
                    <a:pt x="60140" y="943609"/>
                    <a:pt x="60140" y="943609"/>
                  </a:cubicBezTo>
                  <a:cubicBezTo>
                    <a:pt x="50615" y="953134"/>
                    <a:pt x="39185" y="955992"/>
                    <a:pt x="24897" y="954086"/>
                  </a:cubicBezTo>
                  <a:cubicBezTo>
                    <a:pt x="19182" y="953134"/>
                    <a:pt x="10610" y="947419"/>
                    <a:pt x="4895" y="957897"/>
                  </a:cubicBezTo>
                  <a:cubicBezTo>
                    <a:pt x="132" y="973136"/>
                    <a:pt x="132" y="988377"/>
                    <a:pt x="1085" y="1003617"/>
                  </a:cubicBezTo>
                  <a:cubicBezTo>
                    <a:pt x="1085" y="1008379"/>
                    <a:pt x="1085" y="1013142"/>
                    <a:pt x="1085" y="1017904"/>
                  </a:cubicBezTo>
                  <a:lnTo>
                    <a:pt x="1085" y="1017904"/>
                  </a:lnTo>
                  <a:cubicBezTo>
                    <a:pt x="132" y="1034097"/>
                    <a:pt x="-1773" y="1050289"/>
                    <a:pt x="3942" y="1065529"/>
                  </a:cubicBezTo>
                  <a:cubicBezTo>
                    <a:pt x="3942" y="1065529"/>
                    <a:pt x="3942" y="1065529"/>
                    <a:pt x="3942" y="1065529"/>
                  </a:cubicBezTo>
                  <a:cubicBezTo>
                    <a:pt x="3942" y="1069339"/>
                    <a:pt x="4895" y="1073149"/>
                    <a:pt x="4895" y="1076959"/>
                  </a:cubicBezTo>
                  <a:cubicBezTo>
                    <a:pt x="4895" y="1084579"/>
                    <a:pt x="1085" y="1093152"/>
                    <a:pt x="7752" y="1100772"/>
                  </a:cubicBezTo>
                  <a:cubicBezTo>
                    <a:pt x="7752" y="1102677"/>
                    <a:pt x="8705" y="1103629"/>
                    <a:pt x="9657" y="1104582"/>
                  </a:cubicBezTo>
                  <a:cubicBezTo>
                    <a:pt x="8705" y="1111249"/>
                    <a:pt x="8705" y="1117917"/>
                    <a:pt x="13467" y="1122679"/>
                  </a:cubicBezTo>
                  <a:cubicBezTo>
                    <a:pt x="14420" y="1136014"/>
                    <a:pt x="16325" y="1148397"/>
                    <a:pt x="22992" y="1159827"/>
                  </a:cubicBezTo>
                  <a:cubicBezTo>
                    <a:pt x="22040" y="1161732"/>
                    <a:pt x="22992" y="1162684"/>
                    <a:pt x="23945" y="1163637"/>
                  </a:cubicBezTo>
                  <a:cubicBezTo>
                    <a:pt x="23945" y="1165542"/>
                    <a:pt x="23945" y="1166494"/>
                    <a:pt x="24897" y="1168399"/>
                  </a:cubicBezTo>
                  <a:cubicBezTo>
                    <a:pt x="23945" y="1172209"/>
                    <a:pt x="25850" y="1175067"/>
                    <a:pt x="28707" y="1176972"/>
                  </a:cubicBezTo>
                  <a:cubicBezTo>
                    <a:pt x="28707" y="1185544"/>
                    <a:pt x="32517" y="1193164"/>
                    <a:pt x="36327" y="1200784"/>
                  </a:cubicBezTo>
                  <a:cubicBezTo>
                    <a:pt x="44900" y="1230312"/>
                    <a:pt x="59187" y="1256982"/>
                    <a:pt x="75380" y="1282699"/>
                  </a:cubicBezTo>
                  <a:cubicBezTo>
                    <a:pt x="78237" y="1287462"/>
                    <a:pt x="81095" y="1292224"/>
                    <a:pt x="83952" y="1296034"/>
                  </a:cubicBezTo>
                  <a:cubicBezTo>
                    <a:pt x="91572" y="1309369"/>
                    <a:pt x="99192" y="1322704"/>
                    <a:pt x="110622" y="1332229"/>
                  </a:cubicBezTo>
                  <a:cubicBezTo>
                    <a:pt x="116337" y="1342707"/>
                    <a:pt x="123957" y="1352232"/>
                    <a:pt x="133482" y="1359852"/>
                  </a:cubicBezTo>
                  <a:cubicBezTo>
                    <a:pt x="134435" y="1364614"/>
                    <a:pt x="138245" y="1367472"/>
                    <a:pt x="142055" y="1369377"/>
                  </a:cubicBezTo>
                  <a:cubicBezTo>
                    <a:pt x="144912" y="1375091"/>
                    <a:pt x="149675" y="1379854"/>
                    <a:pt x="155390" y="1382712"/>
                  </a:cubicBezTo>
                  <a:cubicBezTo>
                    <a:pt x="171582" y="1401762"/>
                    <a:pt x="191585" y="1417954"/>
                    <a:pt x="211587" y="1432241"/>
                  </a:cubicBezTo>
                  <a:cubicBezTo>
                    <a:pt x="212540" y="1437957"/>
                    <a:pt x="217302" y="1437004"/>
                    <a:pt x="220160" y="1437004"/>
                  </a:cubicBezTo>
                  <a:cubicBezTo>
                    <a:pt x="226827" y="1441766"/>
                    <a:pt x="232542" y="1445577"/>
                    <a:pt x="239210" y="1450339"/>
                  </a:cubicBezTo>
                  <a:cubicBezTo>
                    <a:pt x="244925" y="1454149"/>
                    <a:pt x="250640" y="1457959"/>
                    <a:pt x="257307" y="1461769"/>
                  </a:cubicBezTo>
                  <a:lnTo>
                    <a:pt x="257307" y="1461769"/>
                  </a:lnTo>
                  <a:cubicBezTo>
                    <a:pt x="259212" y="1462722"/>
                    <a:pt x="260165" y="1463674"/>
                    <a:pt x="262070" y="1464627"/>
                  </a:cubicBezTo>
                  <a:cubicBezTo>
                    <a:pt x="262070" y="1464627"/>
                    <a:pt x="262070" y="1464627"/>
                    <a:pt x="262070" y="1464627"/>
                  </a:cubicBezTo>
                  <a:cubicBezTo>
                    <a:pt x="262070" y="1464627"/>
                    <a:pt x="262070" y="1464627"/>
                    <a:pt x="262070" y="1464627"/>
                  </a:cubicBezTo>
                  <a:cubicBezTo>
                    <a:pt x="270642" y="1471294"/>
                    <a:pt x="279215" y="1477009"/>
                    <a:pt x="288740" y="1479866"/>
                  </a:cubicBezTo>
                  <a:cubicBezTo>
                    <a:pt x="298265" y="1484629"/>
                    <a:pt x="306837" y="1488439"/>
                    <a:pt x="316362" y="1493202"/>
                  </a:cubicBezTo>
                  <a:cubicBezTo>
                    <a:pt x="331602" y="1502727"/>
                    <a:pt x="348747" y="1507489"/>
                    <a:pt x="366845" y="1511299"/>
                  </a:cubicBezTo>
                  <a:cubicBezTo>
                    <a:pt x="370655" y="1515109"/>
                    <a:pt x="375417" y="1515109"/>
                    <a:pt x="380180" y="1515109"/>
                  </a:cubicBezTo>
                  <a:cubicBezTo>
                    <a:pt x="391610" y="1520824"/>
                    <a:pt x="403992" y="1524634"/>
                    <a:pt x="417327" y="1524634"/>
                  </a:cubicBezTo>
                  <a:cubicBezTo>
                    <a:pt x="430662" y="1529397"/>
                    <a:pt x="443997" y="1532254"/>
                    <a:pt x="458285" y="1532254"/>
                  </a:cubicBezTo>
                  <a:cubicBezTo>
                    <a:pt x="463047" y="1532254"/>
                    <a:pt x="466857" y="1533207"/>
                    <a:pt x="471620" y="1533207"/>
                  </a:cubicBezTo>
                  <a:cubicBezTo>
                    <a:pt x="472572" y="1534159"/>
                    <a:pt x="474477" y="1534159"/>
                    <a:pt x="475430" y="1534159"/>
                  </a:cubicBezTo>
                  <a:cubicBezTo>
                    <a:pt x="495432" y="1538922"/>
                    <a:pt x="515435" y="1537016"/>
                    <a:pt x="536390" y="1537016"/>
                  </a:cubicBezTo>
                  <a:cubicBezTo>
                    <a:pt x="551630" y="1537969"/>
                    <a:pt x="566870" y="1538922"/>
                    <a:pt x="582110" y="1533207"/>
                  </a:cubicBezTo>
                  <a:cubicBezTo>
                    <a:pt x="596397" y="1534159"/>
                    <a:pt x="609732" y="1532254"/>
                    <a:pt x="623067" y="1527491"/>
                  </a:cubicBezTo>
                  <a:cubicBezTo>
                    <a:pt x="625925" y="1527491"/>
                    <a:pt x="628782" y="1527491"/>
                    <a:pt x="631640" y="1526539"/>
                  </a:cubicBezTo>
                  <a:cubicBezTo>
                    <a:pt x="631640" y="1526539"/>
                    <a:pt x="631640" y="1526539"/>
                    <a:pt x="631640" y="1526539"/>
                  </a:cubicBezTo>
                  <a:cubicBezTo>
                    <a:pt x="631640" y="1526539"/>
                    <a:pt x="631640" y="1526539"/>
                    <a:pt x="631640" y="1526539"/>
                  </a:cubicBezTo>
                  <a:cubicBezTo>
                    <a:pt x="651642" y="1521777"/>
                    <a:pt x="672597" y="1518919"/>
                    <a:pt x="691647" y="1509394"/>
                  </a:cubicBezTo>
                  <a:cubicBezTo>
                    <a:pt x="697362" y="1507489"/>
                    <a:pt x="704030" y="1505584"/>
                    <a:pt x="709745" y="1503679"/>
                  </a:cubicBezTo>
                  <a:cubicBezTo>
                    <a:pt x="715460" y="1502727"/>
                    <a:pt x="721175" y="1501774"/>
                    <a:pt x="724032" y="1496059"/>
                  </a:cubicBezTo>
                  <a:cubicBezTo>
                    <a:pt x="728795" y="1496059"/>
                    <a:pt x="734510" y="1497012"/>
                    <a:pt x="737367" y="1491297"/>
                  </a:cubicBezTo>
                  <a:cubicBezTo>
                    <a:pt x="737367" y="1491297"/>
                    <a:pt x="737367" y="1491297"/>
                    <a:pt x="737367" y="1491297"/>
                  </a:cubicBezTo>
                  <a:cubicBezTo>
                    <a:pt x="740225" y="1490344"/>
                    <a:pt x="743082" y="1488439"/>
                    <a:pt x="745940" y="1487487"/>
                  </a:cubicBezTo>
                  <a:cubicBezTo>
                    <a:pt x="745940" y="1487487"/>
                    <a:pt x="745940" y="1487487"/>
                    <a:pt x="745940" y="1487487"/>
                  </a:cubicBezTo>
                  <a:cubicBezTo>
                    <a:pt x="750702" y="1486534"/>
                    <a:pt x="756417" y="1487487"/>
                    <a:pt x="759275" y="1481772"/>
                  </a:cubicBezTo>
                  <a:cubicBezTo>
                    <a:pt x="763085" y="1480819"/>
                    <a:pt x="766895" y="1480819"/>
                    <a:pt x="768800" y="1477009"/>
                  </a:cubicBezTo>
                  <a:lnTo>
                    <a:pt x="768800" y="1477009"/>
                  </a:lnTo>
                  <a:cubicBezTo>
                    <a:pt x="768800" y="1477009"/>
                    <a:pt x="768800" y="1477009"/>
                    <a:pt x="768800" y="1477009"/>
                  </a:cubicBezTo>
                  <a:cubicBezTo>
                    <a:pt x="771657" y="1475104"/>
                    <a:pt x="774515" y="1473199"/>
                    <a:pt x="777372" y="1472247"/>
                  </a:cubicBezTo>
                  <a:cubicBezTo>
                    <a:pt x="783087" y="1470341"/>
                    <a:pt x="787850" y="1469389"/>
                    <a:pt x="791660" y="1463674"/>
                  </a:cubicBezTo>
                  <a:cubicBezTo>
                    <a:pt x="790707" y="1462722"/>
                    <a:pt x="790707" y="1461769"/>
                    <a:pt x="790707" y="1459864"/>
                  </a:cubicBezTo>
                  <a:cubicBezTo>
                    <a:pt x="790707" y="1460816"/>
                    <a:pt x="790707" y="1461769"/>
                    <a:pt x="791660" y="1463674"/>
                  </a:cubicBezTo>
                  <a:cubicBezTo>
                    <a:pt x="808805" y="1456054"/>
                    <a:pt x="824045" y="1446529"/>
                    <a:pt x="838332" y="1433194"/>
                  </a:cubicBezTo>
                  <a:cubicBezTo>
                    <a:pt x="851667" y="1428432"/>
                    <a:pt x="859287" y="1416049"/>
                    <a:pt x="869765" y="1407477"/>
                  </a:cubicBezTo>
                  <a:cubicBezTo>
                    <a:pt x="874527" y="1407477"/>
                    <a:pt x="877385" y="1403666"/>
                    <a:pt x="880242" y="1399857"/>
                  </a:cubicBezTo>
                  <a:cubicBezTo>
                    <a:pt x="881195" y="1398904"/>
                    <a:pt x="883100" y="1396999"/>
                    <a:pt x="884052" y="1396047"/>
                  </a:cubicBezTo>
                  <a:cubicBezTo>
                    <a:pt x="895482" y="1386522"/>
                    <a:pt x="907865" y="1376997"/>
                    <a:pt x="915485" y="1362709"/>
                  </a:cubicBezTo>
                  <a:cubicBezTo>
                    <a:pt x="923105" y="1353184"/>
                    <a:pt x="930725" y="1344612"/>
                    <a:pt x="938345" y="1335087"/>
                  </a:cubicBezTo>
                  <a:cubicBezTo>
                    <a:pt x="956442" y="1318894"/>
                    <a:pt x="965967" y="1296034"/>
                    <a:pt x="979302" y="1276032"/>
                  </a:cubicBezTo>
                  <a:lnTo>
                    <a:pt x="979302" y="1276032"/>
                  </a:lnTo>
                  <a:lnTo>
                    <a:pt x="979302" y="1276032"/>
                  </a:lnTo>
                  <a:cubicBezTo>
                    <a:pt x="982160" y="1271269"/>
                    <a:pt x="985017" y="1266507"/>
                    <a:pt x="988827" y="1260791"/>
                  </a:cubicBezTo>
                  <a:cubicBezTo>
                    <a:pt x="994542" y="1256982"/>
                    <a:pt x="996447" y="1250314"/>
                    <a:pt x="998352" y="1243647"/>
                  </a:cubicBezTo>
                  <a:lnTo>
                    <a:pt x="998352" y="1243647"/>
                  </a:lnTo>
                  <a:cubicBezTo>
                    <a:pt x="1004067" y="1236979"/>
                    <a:pt x="1007877" y="1230312"/>
                    <a:pt x="1008830" y="1221739"/>
                  </a:cubicBezTo>
                  <a:cubicBezTo>
                    <a:pt x="1014545" y="1213166"/>
                    <a:pt x="1018355" y="1204594"/>
                    <a:pt x="1020260" y="1194117"/>
                  </a:cubicBezTo>
                  <a:cubicBezTo>
                    <a:pt x="1019307" y="1195069"/>
                    <a:pt x="1018355" y="1195069"/>
                    <a:pt x="1017402" y="1196022"/>
                  </a:cubicBezTo>
                  <a:cubicBezTo>
                    <a:pt x="1018355" y="1195069"/>
                    <a:pt x="1019307" y="1195069"/>
                    <a:pt x="1020260" y="1194117"/>
                  </a:cubicBezTo>
                  <a:cubicBezTo>
                    <a:pt x="1034547" y="1158874"/>
                    <a:pt x="1044072" y="1122679"/>
                    <a:pt x="1047882" y="1084579"/>
                  </a:cubicBezTo>
                  <a:cubicBezTo>
                    <a:pt x="1051692" y="1061719"/>
                    <a:pt x="1054550" y="1038859"/>
                    <a:pt x="1052645" y="1015999"/>
                  </a:cubicBezTo>
                  <a:cubicBezTo>
                    <a:pt x="1051692" y="1014094"/>
                    <a:pt x="1051692" y="1009332"/>
                    <a:pt x="1051692" y="1005522"/>
                  </a:cubicBezTo>
                  <a:close/>
                  <a:moveTo>
                    <a:pt x="177297" y="879792"/>
                  </a:moveTo>
                  <a:cubicBezTo>
                    <a:pt x="178250" y="880744"/>
                    <a:pt x="178250" y="881697"/>
                    <a:pt x="179202" y="882649"/>
                  </a:cubicBezTo>
                  <a:cubicBezTo>
                    <a:pt x="177297" y="882649"/>
                    <a:pt x="175392" y="882649"/>
                    <a:pt x="174440" y="882649"/>
                  </a:cubicBezTo>
                  <a:cubicBezTo>
                    <a:pt x="174440" y="882649"/>
                    <a:pt x="174440" y="882649"/>
                    <a:pt x="174440" y="882649"/>
                  </a:cubicBezTo>
                  <a:cubicBezTo>
                    <a:pt x="174440" y="882649"/>
                    <a:pt x="174440" y="882649"/>
                    <a:pt x="174440" y="882649"/>
                  </a:cubicBezTo>
                  <a:cubicBezTo>
                    <a:pt x="175392" y="880744"/>
                    <a:pt x="176345" y="879792"/>
                    <a:pt x="177297" y="879792"/>
                  </a:cubicBezTo>
                  <a:close/>
                  <a:moveTo>
                    <a:pt x="549725" y="26351"/>
                  </a:moveTo>
                  <a:cubicBezTo>
                    <a:pt x="549725" y="26351"/>
                    <a:pt x="549725" y="27304"/>
                    <a:pt x="549725" y="26351"/>
                  </a:cubicBezTo>
                  <a:cubicBezTo>
                    <a:pt x="549725" y="27304"/>
                    <a:pt x="549725" y="27304"/>
                    <a:pt x="549725" y="26351"/>
                  </a:cubicBezTo>
                  <a:cubicBezTo>
                    <a:pt x="549725" y="27304"/>
                    <a:pt x="549725" y="27304"/>
                    <a:pt x="549725" y="26351"/>
                  </a:cubicBezTo>
                  <a:cubicBezTo>
                    <a:pt x="549725" y="27304"/>
                    <a:pt x="549725" y="26351"/>
                    <a:pt x="549725" y="26351"/>
                  </a:cubicBezTo>
                  <a:cubicBezTo>
                    <a:pt x="549725" y="26351"/>
                    <a:pt x="549725" y="26351"/>
                    <a:pt x="549725" y="26351"/>
                  </a:cubicBezTo>
                  <a:cubicBezTo>
                    <a:pt x="548772" y="26351"/>
                    <a:pt x="549725" y="26351"/>
                    <a:pt x="549725" y="26351"/>
                  </a:cubicBezTo>
                  <a:cubicBezTo>
                    <a:pt x="549725" y="26351"/>
                    <a:pt x="549725" y="26351"/>
                    <a:pt x="549725" y="26351"/>
                  </a:cubicBezTo>
                  <a:close/>
                  <a:moveTo>
                    <a:pt x="389705" y="159701"/>
                  </a:moveTo>
                  <a:cubicBezTo>
                    <a:pt x="389705" y="159701"/>
                    <a:pt x="389705" y="159701"/>
                    <a:pt x="389705" y="159701"/>
                  </a:cubicBezTo>
                  <a:cubicBezTo>
                    <a:pt x="389705" y="159701"/>
                    <a:pt x="389705" y="158749"/>
                    <a:pt x="389705" y="159701"/>
                  </a:cubicBezTo>
                  <a:cubicBezTo>
                    <a:pt x="389705" y="158749"/>
                    <a:pt x="389705" y="159701"/>
                    <a:pt x="389705" y="159701"/>
                  </a:cubicBezTo>
                  <a:close/>
                  <a:moveTo>
                    <a:pt x="286835" y="1156969"/>
                  </a:moveTo>
                  <a:cubicBezTo>
                    <a:pt x="286835" y="1156969"/>
                    <a:pt x="286835" y="1156969"/>
                    <a:pt x="286835" y="1156969"/>
                  </a:cubicBezTo>
                  <a:cubicBezTo>
                    <a:pt x="286835" y="1156969"/>
                    <a:pt x="286835" y="1156969"/>
                    <a:pt x="286835" y="1156969"/>
                  </a:cubicBezTo>
                  <a:cubicBezTo>
                    <a:pt x="286835" y="1156969"/>
                    <a:pt x="286835" y="1156969"/>
                    <a:pt x="286835" y="1156969"/>
                  </a:cubicBezTo>
                  <a:close/>
                  <a:moveTo>
                    <a:pt x="603065" y="1193164"/>
                  </a:moveTo>
                  <a:cubicBezTo>
                    <a:pt x="603065" y="1193164"/>
                    <a:pt x="603065" y="1193164"/>
                    <a:pt x="603065" y="1193164"/>
                  </a:cubicBezTo>
                  <a:cubicBezTo>
                    <a:pt x="603065" y="1193164"/>
                    <a:pt x="603065" y="1193164"/>
                    <a:pt x="603065" y="1193164"/>
                  </a:cubicBezTo>
                  <a:cubicBezTo>
                    <a:pt x="603065" y="1193164"/>
                    <a:pt x="603065" y="1193164"/>
                    <a:pt x="603065" y="1193164"/>
                  </a:cubicBezTo>
                  <a:cubicBezTo>
                    <a:pt x="603065" y="1193164"/>
                    <a:pt x="603065" y="1193164"/>
                    <a:pt x="603065" y="1193164"/>
                  </a:cubicBezTo>
                  <a:cubicBezTo>
                    <a:pt x="603065" y="1193164"/>
                    <a:pt x="603065" y="1193164"/>
                    <a:pt x="603065" y="1193164"/>
                  </a:cubicBezTo>
                  <a:close/>
                  <a:moveTo>
                    <a:pt x="398277" y="735011"/>
                  </a:moveTo>
                  <a:cubicBezTo>
                    <a:pt x="398277" y="735011"/>
                    <a:pt x="398277" y="735011"/>
                    <a:pt x="398277" y="735011"/>
                  </a:cubicBezTo>
                  <a:cubicBezTo>
                    <a:pt x="398277" y="735964"/>
                    <a:pt x="398277" y="735964"/>
                    <a:pt x="398277" y="735011"/>
                  </a:cubicBezTo>
                  <a:cubicBezTo>
                    <a:pt x="398277" y="735011"/>
                    <a:pt x="398277" y="735011"/>
                    <a:pt x="398277" y="735011"/>
                  </a:cubicBezTo>
                  <a:close/>
                  <a:moveTo>
                    <a:pt x="425900" y="1325562"/>
                  </a:moveTo>
                  <a:cubicBezTo>
                    <a:pt x="425900" y="1325562"/>
                    <a:pt x="425900" y="1325562"/>
                    <a:pt x="425900" y="1325562"/>
                  </a:cubicBezTo>
                  <a:cubicBezTo>
                    <a:pt x="425900" y="1325562"/>
                    <a:pt x="425900" y="1325562"/>
                    <a:pt x="425900" y="1325562"/>
                  </a:cubicBezTo>
                  <a:cubicBezTo>
                    <a:pt x="425900" y="1325562"/>
                    <a:pt x="425900" y="1325562"/>
                    <a:pt x="425900" y="1325562"/>
                  </a:cubicBezTo>
                  <a:cubicBezTo>
                    <a:pt x="425900" y="1325562"/>
                    <a:pt x="425900" y="1325562"/>
                    <a:pt x="425900" y="1325562"/>
                  </a:cubicBezTo>
                  <a:close/>
                  <a:moveTo>
                    <a:pt x="394467" y="1330324"/>
                  </a:moveTo>
                  <a:cubicBezTo>
                    <a:pt x="394467" y="1330324"/>
                    <a:pt x="394467" y="1330324"/>
                    <a:pt x="394467" y="1330324"/>
                  </a:cubicBezTo>
                  <a:cubicBezTo>
                    <a:pt x="394467" y="1330324"/>
                    <a:pt x="394467" y="1330324"/>
                    <a:pt x="394467" y="1330324"/>
                  </a:cubicBezTo>
                  <a:cubicBezTo>
                    <a:pt x="394467" y="1330324"/>
                    <a:pt x="394467" y="1330324"/>
                    <a:pt x="394467" y="1330324"/>
                  </a:cubicBezTo>
                  <a:close/>
                  <a:moveTo>
                    <a:pt x="709745" y="1133157"/>
                  </a:moveTo>
                  <a:lnTo>
                    <a:pt x="709745" y="1133157"/>
                  </a:lnTo>
                  <a:cubicBezTo>
                    <a:pt x="710697" y="1133157"/>
                    <a:pt x="710697" y="1133157"/>
                    <a:pt x="709745" y="1133157"/>
                  </a:cubicBezTo>
                  <a:cubicBezTo>
                    <a:pt x="709745" y="1133157"/>
                    <a:pt x="709745" y="1133157"/>
                    <a:pt x="709745" y="1133157"/>
                  </a:cubicBezTo>
                  <a:cubicBezTo>
                    <a:pt x="709745" y="1133157"/>
                    <a:pt x="709745" y="1133157"/>
                    <a:pt x="709745" y="1133157"/>
                  </a:cubicBezTo>
                  <a:cubicBezTo>
                    <a:pt x="709745" y="1133157"/>
                    <a:pt x="709745" y="1133157"/>
                    <a:pt x="709745" y="1133157"/>
                  </a:cubicBezTo>
                  <a:cubicBezTo>
                    <a:pt x="709745" y="1132204"/>
                    <a:pt x="709745" y="1133157"/>
                    <a:pt x="709745" y="1133157"/>
                  </a:cubicBezTo>
                  <a:close/>
                  <a:moveTo>
                    <a:pt x="595445" y="1033144"/>
                  </a:moveTo>
                  <a:cubicBezTo>
                    <a:pt x="595445" y="1033144"/>
                    <a:pt x="595445" y="1033144"/>
                    <a:pt x="595445" y="1033144"/>
                  </a:cubicBezTo>
                  <a:cubicBezTo>
                    <a:pt x="595445" y="1033144"/>
                    <a:pt x="595445" y="1033144"/>
                    <a:pt x="595445" y="1033144"/>
                  </a:cubicBezTo>
                  <a:cubicBezTo>
                    <a:pt x="595445" y="1033144"/>
                    <a:pt x="595445" y="1033144"/>
                    <a:pt x="595445" y="1033144"/>
                  </a:cubicBezTo>
                  <a:cubicBezTo>
                    <a:pt x="595445" y="1033144"/>
                    <a:pt x="595445" y="1033144"/>
                    <a:pt x="595445" y="1033144"/>
                  </a:cubicBezTo>
                  <a:close/>
                  <a:moveTo>
                    <a:pt x="504005" y="982661"/>
                  </a:moveTo>
                  <a:lnTo>
                    <a:pt x="504005" y="982661"/>
                  </a:lnTo>
                  <a:lnTo>
                    <a:pt x="504005" y="982661"/>
                  </a:lnTo>
                  <a:cubicBezTo>
                    <a:pt x="504005" y="982661"/>
                    <a:pt x="504005" y="982661"/>
                    <a:pt x="504005" y="982661"/>
                  </a:cubicBezTo>
                  <a:cubicBezTo>
                    <a:pt x="504005" y="982661"/>
                    <a:pt x="504005" y="982661"/>
                    <a:pt x="504005" y="982661"/>
                  </a:cubicBezTo>
                  <a:cubicBezTo>
                    <a:pt x="504005" y="982661"/>
                    <a:pt x="504005" y="982661"/>
                    <a:pt x="504005" y="982661"/>
                  </a:cubicBezTo>
                  <a:close/>
                  <a:moveTo>
                    <a:pt x="489717" y="922654"/>
                  </a:moveTo>
                  <a:cubicBezTo>
                    <a:pt x="489717" y="922654"/>
                    <a:pt x="489717" y="922654"/>
                    <a:pt x="489717" y="922654"/>
                  </a:cubicBezTo>
                  <a:cubicBezTo>
                    <a:pt x="489717" y="922654"/>
                    <a:pt x="489717" y="922654"/>
                    <a:pt x="489717" y="922654"/>
                  </a:cubicBezTo>
                  <a:cubicBezTo>
                    <a:pt x="489717" y="922654"/>
                    <a:pt x="489717" y="922654"/>
                    <a:pt x="489717" y="922654"/>
                  </a:cubicBezTo>
                  <a:cubicBezTo>
                    <a:pt x="489717" y="922654"/>
                    <a:pt x="489717" y="922654"/>
                    <a:pt x="489717" y="922654"/>
                  </a:cubicBezTo>
                  <a:close/>
                  <a:moveTo>
                    <a:pt x="453522" y="895984"/>
                  </a:moveTo>
                  <a:cubicBezTo>
                    <a:pt x="453522" y="895984"/>
                    <a:pt x="453522" y="895984"/>
                    <a:pt x="453522" y="895984"/>
                  </a:cubicBezTo>
                  <a:cubicBezTo>
                    <a:pt x="453522" y="895984"/>
                    <a:pt x="453522" y="895032"/>
                    <a:pt x="453522" y="895984"/>
                  </a:cubicBezTo>
                  <a:cubicBezTo>
                    <a:pt x="453522" y="895032"/>
                    <a:pt x="453522" y="895984"/>
                    <a:pt x="453522" y="895984"/>
                  </a:cubicBezTo>
                  <a:close/>
                  <a:moveTo>
                    <a:pt x="506862" y="1006474"/>
                  </a:moveTo>
                  <a:cubicBezTo>
                    <a:pt x="506862" y="1006474"/>
                    <a:pt x="506862" y="1006474"/>
                    <a:pt x="506862" y="1006474"/>
                  </a:cubicBezTo>
                  <a:cubicBezTo>
                    <a:pt x="506862" y="1007427"/>
                    <a:pt x="506862" y="1007427"/>
                    <a:pt x="506862" y="1006474"/>
                  </a:cubicBezTo>
                  <a:lnTo>
                    <a:pt x="506862" y="1006474"/>
                  </a:lnTo>
                  <a:cubicBezTo>
                    <a:pt x="506862" y="1007427"/>
                    <a:pt x="506862" y="1007427"/>
                    <a:pt x="506862" y="1006474"/>
                  </a:cubicBezTo>
                  <a:close/>
                  <a:moveTo>
                    <a:pt x="585920" y="1014094"/>
                  </a:moveTo>
                  <a:cubicBezTo>
                    <a:pt x="585920" y="1014094"/>
                    <a:pt x="585920" y="1014094"/>
                    <a:pt x="585920" y="1014094"/>
                  </a:cubicBezTo>
                  <a:cubicBezTo>
                    <a:pt x="585920" y="1014094"/>
                    <a:pt x="585920" y="1014094"/>
                    <a:pt x="585920" y="1014094"/>
                  </a:cubicBezTo>
                  <a:cubicBezTo>
                    <a:pt x="585920" y="1014094"/>
                    <a:pt x="585920" y="1014094"/>
                    <a:pt x="585920" y="1014094"/>
                  </a:cubicBezTo>
                  <a:cubicBezTo>
                    <a:pt x="585920" y="1014094"/>
                    <a:pt x="585920" y="1014094"/>
                    <a:pt x="585920" y="1014094"/>
                  </a:cubicBezTo>
                  <a:lnTo>
                    <a:pt x="585920" y="1014094"/>
                  </a:lnTo>
                  <a:cubicBezTo>
                    <a:pt x="585920" y="1014094"/>
                    <a:pt x="585920" y="1014094"/>
                    <a:pt x="585920" y="1014094"/>
                  </a:cubicBezTo>
                  <a:close/>
                  <a:moveTo>
                    <a:pt x="567822" y="827404"/>
                  </a:moveTo>
                  <a:cubicBezTo>
                    <a:pt x="567822" y="827404"/>
                    <a:pt x="567822" y="827404"/>
                    <a:pt x="567822" y="827404"/>
                  </a:cubicBezTo>
                  <a:cubicBezTo>
                    <a:pt x="567822" y="827404"/>
                    <a:pt x="567822" y="827404"/>
                    <a:pt x="567822" y="827404"/>
                  </a:cubicBezTo>
                  <a:lnTo>
                    <a:pt x="567822" y="827404"/>
                  </a:lnTo>
                  <a:cubicBezTo>
                    <a:pt x="567822" y="827404"/>
                    <a:pt x="567822" y="827404"/>
                    <a:pt x="567822" y="827404"/>
                  </a:cubicBezTo>
                  <a:cubicBezTo>
                    <a:pt x="567822" y="827404"/>
                    <a:pt x="567822" y="827404"/>
                    <a:pt x="567822" y="827404"/>
                  </a:cubicBezTo>
                  <a:close/>
                  <a:moveTo>
                    <a:pt x="531627" y="832167"/>
                  </a:moveTo>
                  <a:cubicBezTo>
                    <a:pt x="531627" y="832167"/>
                    <a:pt x="531627" y="832167"/>
                    <a:pt x="531627" y="832167"/>
                  </a:cubicBezTo>
                  <a:cubicBezTo>
                    <a:pt x="531627" y="832167"/>
                    <a:pt x="531627" y="832167"/>
                    <a:pt x="531627" y="832167"/>
                  </a:cubicBezTo>
                  <a:cubicBezTo>
                    <a:pt x="531627" y="832167"/>
                    <a:pt x="531627" y="832167"/>
                    <a:pt x="531627" y="832167"/>
                  </a:cubicBezTo>
                  <a:close/>
                  <a:moveTo>
                    <a:pt x="691647" y="1124584"/>
                  </a:moveTo>
                  <a:cubicBezTo>
                    <a:pt x="691647" y="1124584"/>
                    <a:pt x="691647" y="1124584"/>
                    <a:pt x="691647" y="1124584"/>
                  </a:cubicBezTo>
                  <a:cubicBezTo>
                    <a:pt x="691647" y="1124584"/>
                    <a:pt x="691647" y="1124584"/>
                    <a:pt x="691647" y="1124584"/>
                  </a:cubicBezTo>
                  <a:cubicBezTo>
                    <a:pt x="691647" y="1124584"/>
                    <a:pt x="691647" y="1124584"/>
                    <a:pt x="691647" y="1124584"/>
                  </a:cubicBezTo>
                  <a:close/>
                  <a:moveTo>
                    <a:pt x="660215" y="1110297"/>
                  </a:moveTo>
                  <a:cubicBezTo>
                    <a:pt x="659262" y="1109344"/>
                    <a:pt x="659262" y="1109344"/>
                    <a:pt x="660215" y="1110297"/>
                  </a:cubicBezTo>
                  <a:cubicBezTo>
                    <a:pt x="659262" y="1109344"/>
                    <a:pt x="659262" y="1109344"/>
                    <a:pt x="660215" y="1110297"/>
                  </a:cubicBezTo>
                  <a:cubicBezTo>
                    <a:pt x="659262" y="1109344"/>
                    <a:pt x="660215" y="1109344"/>
                    <a:pt x="660215" y="1110297"/>
                  </a:cubicBezTo>
                  <a:lnTo>
                    <a:pt x="660215" y="1110297"/>
                  </a:lnTo>
                  <a:lnTo>
                    <a:pt x="660215" y="1110297"/>
                  </a:lnTo>
                  <a:close/>
                  <a:moveTo>
                    <a:pt x="701172" y="1147444"/>
                  </a:moveTo>
                  <a:cubicBezTo>
                    <a:pt x="701172" y="1147444"/>
                    <a:pt x="701172" y="1147444"/>
                    <a:pt x="701172" y="1147444"/>
                  </a:cubicBezTo>
                  <a:cubicBezTo>
                    <a:pt x="700220" y="1147444"/>
                    <a:pt x="700220" y="1147444"/>
                    <a:pt x="701172" y="1147444"/>
                  </a:cubicBezTo>
                  <a:cubicBezTo>
                    <a:pt x="700220" y="1146492"/>
                    <a:pt x="701172" y="1147444"/>
                    <a:pt x="701172" y="1147444"/>
                  </a:cubicBezTo>
                  <a:cubicBezTo>
                    <a:pt x="701172" y="1147444"/>
                    <a:pt x="701172" y="1147444"/>
                    <a:pt x="701172" y="1147444"/>
                  </a:cubicBezTo>
                  <a:cubicBezTo>
                    <a:pt x="701172" y="1147444"/>
                    <a:pt x="701172" y="1147444"/>
                    <a:pt x="701172" y="1147444"/>
                  </a:cubicBezTo>
                  <a:cubicBezTo>
                    <a:pt x="701172" y="1147444"/>
                    <a:pt x="701172" y="1147444"/>
                    <a:pt x="701172" y="1147444"/>
                  </a:cubicBezTo>
                  <a:close/>
                  <a:moveTo>
                    <a:pt x="691647" y="1124584"/>
                  </a:moveTo>
                  <a:cubicBezTo>
                    <a:pt x="691647" y="1124584"/>
                    <a:pt x="691647" y="1124584"/>
                    <a:pt x="691647" y="1124584"/>
                  </a:cubicBezTo>
                  <a:cubicBezTo>
                    <a:pt x="691647" y="1124584"/>
                    <a:pt x="691647" y="1124584"/>
                    <a:pt x="691647" y="1124584"/>
                  </a:cubicBezTo>
                  <a:cubicBezTo>
                    <a:pt x="691647" y="1124584"/>
                    <a:pt x="691647" y="1124584"/>
                    <a:pt x="691647" y="1124584"/>
                  </a:cubicBezTo>
                  <a:close/>
                  <a:moveTo>
                    <a:pt x="623067" y="1110297"/>
                  </a:moveTo>
                  <a:cubicBezTo>
                    <a:pt x="623067" y="1110297"/>
                    <a:pt x="623067" y="1110297"/>
                    <a:pt x="623067" y="1110297"/>
                  </a:cubicBezTo>
                  <a:cubicBezTo>
                    <a:pt x="623067" y="1110297"/>
                    <a:pt x="623067" y="1110297"/>
                    <a:pt x="623067" y="1110297"/>
                  </a:cubicBezTo>
                  <a:cubicBezTo>
                    <a:pt x="623067" y="1110297"/>
                    <a:pt x="623067" y="1110297"/>
                    <a:pt x="623067" y="1110297"/>
                  </a:cubicBezTo>
                  <a:close/>
                  <a:moveTo>
                    <a:pt x="590682" y="1013142"/>
                  </a:moveTo>
                  <a:lnTo>
                    <a:pt x="590682" y="1013142"/>
                  </a:lnTo>
                  <a:cubicBezTo>
                    <a:pt x="590682" y="1013142"/>
                    <a:pt x="590682" y="1014094"/>
                    <a:pt x="590682" y="1013142"/>
                  </a:cubicBezTo>
                  <a:cubicBezTo>
                    <a:pt x="590682" y="1014094"/>
                    <a:pt x="590682" y="1013142"/>
                    <a:pt x="590682" y="1013142"/>
                  </a:cubicBezTo>
                  <a:cubicBezTo>
                    <a:pt x="590682" y="1013142"/>
                    <a:pt x="590682" y="1013142"/>
                    <a:pt x="590682" y="1013142"/>
                  </a:cubicBezTo>
                  <a:cubicBezTo>
                    <a:pt x="590682" y="1013142"/>
                    <a:pt x="590682" y="1013142"/>
                    <a:pt x="590682" y="1013142"/>
                  </a:cubicBezTo>
                  <a:close/>
                  <a:moveTo>
                    <a:pt x="448760" y="936942"/>
                  </a:moveTo>
                  <a:cubicBezTo>
                    <a:pt x="448760" y="936942"/>
                    <a:pt x="448760" y="936942"/>
                    <a:pt x="448760" y="936942"/>
                  </a:cubicBezTo>
                  <a:lnTo>
                    <a:pt x="448760" y="936942"/>
                  </a:lnTo>
                  <a:cubicBezTo>
                    <a:pt x="448760" y="936942"/>
                    <a:pt x="448760" y="936942"/>
                    <a:pt x="448760" y="936942"/>
                  </a:cubicBezTo>
                  <a:cubicBezTo>
                    <a:pt x="448760" y="936942"/>
                    <a:pt x="448760" y="936942"/>
                    <a:pt x="448760" y="936942"/>
                  </a:cubicBezTo>
                  <a:cubicBezTo>
                    <a:pt x="448760" y="936942"/>
                    <a:pt x="448760" y="936942"/>
                    <a:pt x="448760" y="936942"/>
                  </a:cubicBezTo>
                  <a:cubicBezTo>
                    <a:pt x="448760" y="936942"/>
                    <a:pt x="448760" y="936942"/>
                    <a:pt x="448760" y="936942"/>
                  </a:cubicBezTo>
                  <a:cubicBezTo>
                    <a:pt x="448760" y="936942"/>
                    <a:pt x="448760" y="936942"/>
                    <a:pt x="448760" y="936942"/>
                  </a:cubicBezTo>
                  <a:close/>
                  <a:moveTo>
                    <a:pt x="489717" y="1000759"/>
                  </a:moveTo>
                  <a:lnTo>
                    <a:pt x="489717" y="1000759"/>
                  </a:lnTo>
                  <a:cubicBezTo>
                    <a:pt x="488765" y="1001711"/>
                    <a:pt x="487812" y="1003617"/>
                    <a:pt x="485907" y="1004569"/>
                  </a:cubicBezTo>
                  <a:lnTo>
                    <a:pt x="485907" y="1004569"/>
                  </a:lnTo>
                  <a:cubicBezTo>
                    <a:pt x="487812" y="1003617"/>
                    <a:pt x="488765" y="1001711"/>
                    <a:pt x="489717" y="1000759"/>
                  </a:cubicBezTo>
                  <a:close/>
                  <a:moveTo>
                    <a:pt x="709745" y="1188402"/>
                  </a:moveTo>
                  <a:cubicBezTo>
                    <a:pt x="709745" y="1188402"/>
                    <a:pt x="709745" y="1188402"/>
                    <a:pt x="709745" y="1188402"/>
                  </a:cubicBezTo>
                  <a:cubicBezTo>
                    <a:pt x="709745" y="1188402"/>
                    <a:pt x="709745" y="1188402"/>
                    <a:pt x="709745" y="1188402"/>
                  </a:cubicBezTo>
                  <a:cubicBezTo>
                    <a:pt x="709745" y="1188402"/>
                    <a:pt x="709745" y="1188402"/>
                    <a:pt x="709745" y="1188402"/>
                  </a:cubicBezTo>
                  <a:close/>
                  <a:moveTo>
                    <a:pt x="703077" y="1133157"/>
                  </a:moveTo>
                  <a:cubicBezTo>
                    <a:pt x="703077" y="1133157"/>
                    <a:pt x="702125" y="1133157"/>
                    <a:pt x="702125" y="1133157"/>
                  </a:cubicBezTo>
                  <a:lnTo>
                    <a:pt x="702125" y="1133157"/>
                  </a:lnTo>
                  <a:cubicBezTo>
                    <a:pt x="702125" y="1133157"/>
                    <a:pt x="702125" y="1133157"/>
                    <a:pt x="703077" y="1133157"/>
                  </a:cubicBezTo>
                  <a:lnTo>
                    <a:pt x="703077" y="1133157"/>
                  </a:lnTo>
                  <a:close/>
                  <a:moveTo>
                    <a:pt x="572585" y="805497"/>
                  </a:moveTo>
                  <a:cubicBezTo>
                    <a:pt x="571632" y="805497"/>
                    <a:pt x="571632" y="805497"/>
                    <a:pt x="570680" y="805497"/>
                  </a:cubicBezTo>
                  <a:cubicBezTo>
                    <a:pt x="571632" y="805497"/>
                    <a:pt x="571632" y="804544"/>
                    <a:pt x="572585" y="804544"/>
                  </a:cubicBezTo>
                  <a:cubicBezTo>
                    <a:pt x="572585" y="804544"/>
                    <a:pt x="572585" y="804544"/>
                    <a:pt x="572585" y="805497"/>
                  </a:cubicBezTo>
                  <a:close/>
                  <a:moveTo>
                    <a:pt x="407802" y="392112"/>
                  </a:moveTo>
                  <a:cubicBezTo>
                    <a:pt x="408755" y="391159"/>
                    <a:pt x="409707" y="391159"/>
                    <a:pt x="409707" y="391159"/>
                  </a:cubicBezTo>
                  <a:cubicBezTo>
                    <a:pt x="409707" y="391159"/>
                    <a:pt x="409707" y="392112"/>
                    <a:pt x="408755" y="392112"/>
                  </a:cubicBezTo>
                  <a:cubicBezTo>
                    <a:pt x="408755" y="392112"/>
                    <a:pt x="408755" y="392112"/>
                    <a:pt x="407802" y="392112"/>
                  </a:cubicBezTo>
                  <a:close/>
                  <a:moveTo>
                    <a:pt x="526865" y="534034"/>
                  </a:moveTo>
                  <a:cubicBezTo>
                    <a:pt x="526865" y="534034"/>
                    <a:pt x="526865" y="533082"/>
                    <a:pt x="525912" y="533082"/>
                  </a:cubicBezTo>
                  <a:cubicBezTo>
                    <a:pt x="525912" y="533082"/>
                    <a:pt x="525912" y="533082"/>
                    <a:pt x="526865" y="533082"/>
                  </a:cubicBezTo>
                  <a:cubicBezTo>
                    <a:pt x="526865" y="533082"/>
                    <a:pt x="526865" y="534034"/>
                    <a:pt x="526865" y="534034"/>
                  </a:cubicBezTo>
                  <a:close/>
                  <a:moveTo>
                    <a:pt x="453522" y="415924"/>
                  </a:moveTo>
                  <a:cubicBezTo>
                    <a:pt x="453522" y="415924"/>
                    <a:pt x="453522" y="415924"/>
                    <a:pt x="453522" y="415924"/>
                  </a:cubicBezTo>
                  <a:cubicBezTo>
                    <a:pt x="453522" y="415924"/>
                    <a:pt x="453522" y="415924"/>
                    <a:pt x="453522" y="415924"/>
                  </a:cubicBezTo>
                  <a:lnTo>
                    <a:pt x="453522" y="415924"/>
                  </a:lnTo>
                  <a:close/>
                  <a:moveTo>
                    <a:pt x="453522" y="414971"/>
                  </a:moveTo>
                  <a:cubicBezTo>
                    <a:pt x="454475" y="415924"/>
                    <a:pt x="454475" y="415924"/>
                    <a:pt x="453522" y="414971"/>
                  </a:cubicBezTo>
                  <a:cubicBezTo>
                    <a:pt x="454475" y="415924"/>
                    <a:pt x="454475" y="415924"/>
                    <a:pt x="453522" y="414971"/>
                  </a:cubicBezTo>
                  <a:cubicBezTo>
                    <a:pt x="453522" y="415924"/>
                    <a:pt x="453522" y="415924"/>
                    <a:pt x="453522" y="414971"/>
                  </a:cubicBezTo>
                  <a:cubicBezTo>
                    <a:pt x="453522" y="414971"/>
                    <a:pt x="453522" y="414971"/>
                    <a:pt x="453522" y="414971"/>
                  </a:cubicBezTo>
                  <a:close/>
                  <a:moveTo>
                    <a:pt x="518292" y="672147"/>
                  </a:moveTo>
                  <a:cubicBezTo>
                    <a:pt x="518292" y="673099"/>
                    <a:pt x="517340" y="674052"/>
                    <a:pt x="517340" y="675004"/>
                  </a:cubicBezTo>
                  <a:cubicBezTo>
                    <a:pt x="517340" y="674052"/>
                    <a:pt x="518292" y="673099"/>
                    <a:pt x="518292" y="672147"/>
                  </a:cubicBezTo>
                  <a:close/>
                  <a:moveTo>
                    <a:pt x="559250" y="515937"/>
                  </a:moveTo>
                  <a:cubicBezTo>
                    <a:pt x="559250" y="515937"/>
                    <a:pt x="559250" y="515937"/>
                    <a:pt x="559250" y="515937"/>
                  </a:cubicBezTo>
                  <a:cubicBezTo>
                    <a:pt x="559250" y="515937"/>
                    <a:pt x="559250" y="515937"/>
                    <a:pt x="559250" y="515937"/>
                  </a:cubicBezTo>
                  <a:cubicBezTo>
                    <a:pt x="559250" y="515937"/>
                    <a:pt x="559250" y="514984"/>
                    <a:pt x="559250" y="514984"/>
                  </a:cubicBezTo>
                  <a:cubicBezTo>
                    <a:pt x="560202" y="514984"/>
                    <a:pt x="560202" y="514984"/>
                    <a:pt x="561155" y="514984"/>
                  </a:cubicBezTo>
                  <a:cubicBezTo>
                    <a:pt x="560202" y="514984"/>
                    <a:pt x="559250" y="515937"/>
                    <a:pt x="559250" y="515937"/>
                  </a:cubicBezTo>
                  <a:lnTo>
                    <a:pt x="559250" y="515937"/>
                  </a:lnTo>
                  <a:close/>
                  <a:moveTo>
                    <a:pt x="632592" y="383539"/>
                  </a:moveTo>
                  <a:cubicBezTo>
                    <a:pt x="632592" y="383539"/>
                    <a:pt x="631640" y="384492"/>
                    <a:pt x="631640" y="384492"/>
                  </a:cubicBezTo>
                  <a:cubicBezTo>
                    <a:pt x="631640" y="384492"/>
                    <a:pt x="630687" y="383539"/>
                    <a:pt x="630687" y="383539"/>
                  </a:cubicBezTo>
                  <a:cubicBezTo>
                    <a:pt x="630687" y="383539"/>
                    <a:pt x="631640" y="383539"/>
                    <a:pt x="632592" y="383539"/>
                  </a:cubicBezTo>
                  <a:cubicBezTo>
                    <a:pt x="632592" y="383539"/>
                    <a:pt x="632592" y="383539"/>
                    <a:pt x="632592" y="383539"/>
                  </a:cubicBezTo>
                  <a:cubicBezTo>
                    <a:pt x="632592" y="383539"/>
                    <a:pt x="632592" y="383539"/>
                    <a:pt x="632592" y="383539"/>
                  </a:cubicBezTo>
                  <a:close/>
                  <a:moveTo>
                    <a:pt x="545915" y="195896"/>
                  </a:moveTo>
                  <a:cubicBezTo>
                    <a:pt x="545915" y="195896"/>
                    <a:pt x="545915" y="195896"/>
                    <a:pt x="545915" y="195896"/>
                  </a:cubicBezTo>
                  <a:cubicBezTo>
                    <a:pt x="544962" y="195896"/>
                    <a:pt x="544962" y="195896"/>
                    <a:pt x="544962" y="195896"/>
                  </a:cubicBezTo>
                  <a:cubicBezTo>
                    <a:pt x="544962" y="195896"/>
                    <a:pt x="545915" y="194944"/>
                    <a:pt x="545915" y="195896"/>
                  </a:cubicBezTo>
                  <a:cubicBezTo>
                    <a:pt x="545915" y="194944"/>
                    <a:pt x="545915" y="194944"/>
                    <a:pt x="545915" y="195896"/>
                  </a:cubicBezTo>
                  <a:close/>
                  <a:moveTo>
                    <a:pt x="417327" y="414971"/>
                  </a:moveTo>
                  <a:lnTo>
                    <a:pt x="417327" y="414971"/>
                  </a:lnTo>
                  <a:cubicBezTo>
                    <a:pt x="417327" y="414971"/>
                    <a:pt x="417327" y="414971"/>
                    <a:pt x="417327" y="414971"/>
                  </a:cubicBezTo>
                  <a:cubicBezTo>
                    <a:pt x="417327" y="414971"/>
                    <a:pt x="417327" y="414971"/>
                    <a:pt x="417327" y="414971"/>
                  </a:cubicBezTo>
                  <a:close/>
                  <a:moveTo>
                    <a:pt x="485907" y="1004569"/>
                  </a:moveTo>
                  <a:cubicBezTo>
                    <a:pt x="485907" y="1004569"/>
                    <a:pt x="485907" y="1004569"/>
                    <a:pt x="485907" y="1004569"/>
                  </a:cubicBezTo>
                  <a:cubicBezTo>
                    <a:pt x="485907" y="1004569"/>
                    <a:pt x="485907" y="1004569"/>
                    <a:pt x="485907" y="1004569"/>
                  </a:cubicBezTo>
                  <a:cubicBezTo>
                    <a:pt x="485907" y="1004569"/>
                    <a:pt x="485907" y="1004569"/>
                    <a:pt x="485907" y="1004569"/>
                  </a:cubicBezTo>
                  <a:cubicBezTo>
                    <a:pt x="485907" y="1004569"/>
                    <a:pt x="485907" y="1004569"/>
                    <a:pt x="485907" y="1004569"/>
                  </a:cubicBezTo>
                  <a:close/>
                  <a:moveTo>
                    <a:pt x="522102" y="1047432"/>
                  </a:moveTo>
                  <a:cubicBezTo>
                    <a:pt x="522102" y="1047432"/>
                    <a:pt x="522102" y="1047432"/>
                    <a:pt x="522102" y="1047432"/>
                  </a:cubicBezTo>
                  <a:cubicBezTo>
                    <a:pt x="522102" y="1047432"/>
                    <a:pt x="522102" y="1048384"/>
                    <a:pt x="521150" y="1048384"/>
                  </a:cubicBezTo>
                  <a:cubicBezTo>
                    <a:pt x="521150" y="1047432"/>
                    <a:pt x="521150" y="1047432"/>
                    <a:pt x="522102" y="1047432"/>
                  </a:cubicBezTo>
                  <a:cubicBezTo>
                    <a:pt x="521150" y="1047432"/>
                    <a:pt x="521150" y="1047432"/>
                    <a:pt x="522102" y="1047432"/>
                  </a:cubicBezTo>
                  <a:close/>
                  <a:moveTo>
                    <a:pt x="572585" y="1115059"/>
                  </a:moveTo>
                  <a:cubicBezTo>
                    <a:pt x="572585" y="1115059"/>
                    <a:pt x="572585" y="1115059"/>
                    <a:pt x="572585" y="1115059"/>
                  </a:cubicBezTo>
                  <a:lnTo>
                    <a:pt x="572585" y="1115059"/>
                  </a:lnTo>
                  <a:cubicBezTo>
                    <a:pt x="572585" y="1115059"/>
                    <a:pt x="572585" y="1115059"/>
                    <a:pt x="572585" y="1115059"/>
                  </a:cubicBezTo>
                  <a:cubicBezTo>
                    <a:pt x="572585" y="1115059"/>
                    <a:pt x="572585" y="1115059"/>
                    <a:pt x="572585" y="1115059"/>
                  </a:cubicBezTo>
                  <a:close/>
                  <a:moveTo>
                    <a:pt x="714507" y="1238884"/>
                  </a:moveTo>
                  <a:cubicBezTo>
                    <a:pt x="714507" y="1238884"/>
                    <a:pt x="714507" y="1238884"/>
                    <a:pt x="714507" y="1238884"/>
                  </a:cubicBezTo>
                  <a:cubicBezTo>
                    <a:pt x="714507" y="1238884"/>
                    <a:pt x="714507" y="1238884"/>
                    <a:pt x="714507" y="1238884"/>
                  </a:cubicBezTo>
                  <a:cubicBezTo>
                    <a:pt x="714507" y="1238884"/>
                    <a:pt x="714507" y="1237932"/>
                    <a:pt x="714507" y="1238884"/>
                  </a:cubicBezTo>
                  <a:cubicBezTo>
                    <a:pt x="714507" y="1238884"/>
                    <a:pt x="714507" y="1238884"/>
                    <a:pt x="714507" y="1238884"/>
                  </a:cubicBezTo>
                  <a:cubicBezTo>
                    <a:pt x="715460" y="1238884"/>
                    <a:pt x="714507" y="1238884"/>
                    <a:pt x="714507" y="1238884"/>
                  </a:cubicBezTo>
                  <a:close/>
                  <a:moveTo>
                    <a:pt x="709745" y="1170304"/>
                  </a:moveTo>
                  <a:cubicBezTo>
                    <a:pt x="709745" y="1169352"/>
                    <a:pt x="709745" y="1169352"/>
                    <a:pt x="709745" y="1170304"/>
                  </a:cubicBezTo>
                  <a:cubicBezTo>
                    <a:pt x="709745" y="1169352"/>
                    <a:pt x="710697" y="1169352"/>
                    <a:pt x="709745" y="1170304"/>
                  </a:cubicBezTo>
                  <a:cubicBezTo>
                    <a:pt x="710697" y="1170304"/>
                    <a:pt x="709745" y="1170304"/>
                    <a:pt x="709745" y="1170304"/>
                  </a:cubicBezTo>
                  <a:close/>
                  <a:moveTo>
                    <a:pt x="609732" y="1114107"/>
                  </a:moveTo>
                  <a:cubicBezTo>
                    <a:pt x="609732" y="1114107"/>
                    <a:pt x="609732" y="1114107"/>
                    <a:pt x="609732" y="1114107"/>
                  </a:cubicBezTo>
                  <a:cubicBezTo>
                    <a:pt x="609732" y="1114107"/>
                    <a:pt x="609732" y="1114107"/>
                    <a:pt x="609732" y="1114107"/>
                  </a:cubicBezTo>
                  <a:cubicBezTo>
                    <a:pt x="609732" y="1114107"/>
                    <a:pt x="609732" y="1114107"/>
                    <a:pt x="609732" y="1114107"/>
                  </a:cubicBezTo>
                  <a:close/>
                  <a:moveTo>
                    <a:pt x="595445" y="1033144"/>
                  </a:moveTo>
                  <a:cubicBezTo>
                    <a:pt x="595445" y="1033144"/>
                    <a:pt x="595445" y="1033144"/>
                    <a:pt x="595445" y="1033144"/>
                  </a:cubicBezTo>
                  <a:lnTo>
                    <a:pt x="595445" y="1033144"/>
                  </a:lnTo>
                  <a:cubicBezTo>
                    <a:pt x="595445" y="1033144"/>
                    <a:pt x="595445" y="1033144"/>
                    <a:pt x="595445" y="1033144"/>
                  </a:cubicBezTo>
                  <a:close/>
                  <a:moveTo>
                    <a:pt x="440187" y="213994"/>
                  </a:moveTo>
                  <a:cubicBezTo>
                    <a:pt x="440187" y="214946"/>
                    <a:pt x="440187" y="214946"/>
                    <a:pt x="440187" y="213994"/>
                  </a:cubicBezTo>
                  <a:cubicBezTo>
                    <a:pt x="439235" y="214946"/>
                    <a:pt x="439235" y="214946"/>
                    <a:pt x="440187" y="213994"/>
                  </a:cubicBezTo>
                  <a:cubicBezTo>
                    <a:pt x="440187" y="213994"/>
                    <a:pt x="440187" y="213994"/>
                    <a:pt x="440187" y="213994"/>
                  </a:cubicBezTo>
                  <a:cubicBezTo>
                    <a:pt x="440187" y="213994"/>
                    <a:pt x="440187" y="213994"/>
                    <a:pt x="440187" y="213994"/>
                  </a:cubicBezTo>
                  <a:cubicBezTo>
                    <a:pt x="440187" y="213994"/>
                    <a:pt x="440187" y="213994"/>
                    <a:pt x="440187" y="213994"/>
                  </a:cubicBezTo>
                  <a:close/>
                  <a:moveTo>
                    <a:pt x="412565" y="845502"/>
                  </a:moveTo>
                  <a:cubicBezTo>
                    <a:pt x="412565" y="845502"/>
                    <a:pt x="412565" y="845502"/>
                    <a:pt x="412565" y="845502"/>
                  </a:cubicBezTo>
                  <a:cubicBezTo>
                    <a:pt x="412565" y="845502"/>
                    <a:pt x="412565" y="845502"/>
                    <a:pt x="412565" y="845502"/>
                  </a:cubicBezTo>
                  <a:cubicBezTo>
                    <a:pt x="411612" y="845502"/>
                    <a:pt x="412565" y="845502"/>
                    <a:pt x="412565" y="845502"/>
                  </a:cubicBezTo>
                  <a:close/>
                  <a:moveTo>
                    <a:pt x="440187" y="932179"/>
                  </a:moveTo>
                  <a:cubicBezTo>
                    <a:pt x="440187" y="932179"/>
                    <a:pt x="440187" y="932179"/>
                    <a:pt x="440187" y="932179"/>
                  </a:cubicBezTo>
                  <a:lnTo>
                    <a:pt x="440187" y="932179"/>
                  </a:lnTo>
                  <a:cubicBezTo>
                    <a:pt x="440187" y="932179"/>
                    <a:pt x="440187" y="932179"/>
                    <a:pt x="440187" y="932179"/>
                  </a:cubicBezTo>
                  <a:cubicBezTo>
                    <a:pt x="440187" y="932179"/>
                    <a:pt x="440187" y="932179"/>
                    <a:pt x="440187" y="932179"/>
                  </a:cubicBezTo>
                  <a:cubicBezTo>
                    <a:pt x="440187" y="932179"/>
                    <a:pt x="440187" y="932179"/>
                    <a:pt x="440187" y="932179"/>
                  </a:cubicBezTo>
                  <a:close/>
                  <a:moveTo>
                    <a:pt x="467810" y="982661"/>
                  </a:moveTo>
                  <a:cubicBezTo>
                    <a:pt x="467810" y="982661"/>
                    <a:pt x="467810" y="982661"/>
                    <a:pt x="467810" y="982661"/>
                  </a:cubicBezTo>
                  <a:cubicBezTo>
                    <a:pt x="467810" y="982661"/>
                    <a:pt x="467810" y="982661"/>
                    <a:pt x="467810" y="982661"/>
                  </a:cubicBezTo>
                  <a:cubicBezTo>
                    <a:pt x="467810" y="982661"/>
                    <a:pt x="467810" y="982661"/>
                    <a:pt x="467810" y="982661"/>
                  </a:cubicBezTo>
                  <a:close/>
                  <a:moveTo>
                    <a:pt x="719270" y="1197927"/>
                  </a:moveTo>
                  <a:cubicBezTo>
                    <a:pt x="719270" y="1197927"/>
                    <a:pt x="719270" y="1196974"/>
                    <a:pt x="719270" y="1197927"/>
                  </a:cubicBezTo>
                  <a:cubicBezTo>
                    <a:pt x="719270" y="1196974"/>
                    <a:pt x="719270" y="1196974"/>
                    <a:pt x="719270" y="1197927"/>
                  </a:cubicBezTo>
                  <a:cubicBezTo>
                    <a:pt x="719270" y="1196974"/>
                    <a:pt x="719270" y="1196974"/>
                    <a:pt x="719270" y="1197927"/>
                  </a:cubicBezTo>
                  <a:cubicBezTo>
                    <a:pt x="719270" y="1196974"/>
                    <a:pt x="719270" y="1196974"/>
                    <a:pt x="719270" y="1197927"/>
                  </a:cubicBezTo>
                  <a:cubicBezTo>
                    <a:pt x="719270" y="1196974"/>
                    <a:pt x="719270" y="1196974"/>
                    <a:pt x="719270" y="1197927"/>
                  </a:cubicBezTo>
                  <a:cubicBezTo>
                    <a:pt x="719270" y="1197927"/>
                    <a:pt x="719270" y="1197927"/>
                    <a:pt x="719270" y="1197927"/>
                  </a:cubicBezTo>
                  <a:close/>
                  <a:moveTo>
                    <a:pt x="572585" y="538797"/>
                  </a:moveTo>
                  <a:cubicBezTo>
                    <a:pt x="572585" y="537844"/>
                    <a:pt x="573537" y="536892"/>
                    <a:pt x="573537" y="535939"/>
                  </a:cubicBezTo>
                  <a:cubicBezTo>
                    <a:pt x="573537" y="536892"/>
                    <a:pt x="574490" y="537844"/>
                    <a:pt x="574490" y="538797"/>
                  </a:cubicBezTo>
                  <a:cubicBezTo>
                    <a:pt x="573537" y="538797"/>
                    <a:pt x="573537" y="538797"/>
                    <a:pt x="572585" y="538797"/>
                  </a:cubicBezTo>
                  <a:close/>
                  <a:moveTo>
                    <a:pt x="675455" y="303529"/>
                  </a:moveTo>
                  <a:cubicBezTo>
                    <a:pt x="675455" y="309244"/>
                    <a:pt x="675455" y="314959"/>
                    <a:pt x="676407" y="319721"/>
                  </a:cubicBezTo>
                  <a:cubicBezTo>
                    <a:pt x="675455" y="314006"/>
                    <a:pt x="674502" y="308292"/>
                    <a:pt x="675455" y="303529"/>
                  </a:cubicBezTo>
                  <a:close/>
                  <a:moveTo>
                    <a:pt x="348747" y="411162"/>
                  </a:moveTo>
                  <a:cubicBezTo>
                    <a:pt x="348747" y="411162"/>
                    <a:pt x="348747" y="411162"/>
                    <a:pt x="348747" y="411162"/>
                  </a:cubicBezTo>
                  <a:cubicBezTo>
                    <a:pt x="348747" y="411162"/>
                    <a:pt x="348747" y="411162"/>
                    <a:pt x="348747" y="411162"/>
                  </a:cubicBezTo>
                  <a:cubicBezTo>
                    <a:pt x="348747" y="411162"/>
                    <a:pt x="348747" y="411162"/>
                    <a:pt x="348747" y="411162"/>
                  </a:cubicBezTo>
                  <a:close/>
                  <a:moveTo>
                    <a:pt x="412565" y="749299"/>
                  </a:moveTo>
                  <a:cubicBezTo>
                    <a:pt x="412565" y="749299"/>
                    <a:pt x="412565" y="749299"/>
                    <a:pt x="412565" y="749299"/>
                  </a:cubicBezTo>
                  <a:cubicBezTo>
                    <a:pt x="412565" y="749299"/>
                    <a:pt x="412565" y="749299"/>
                    <a:pt x="412565" y="749299"/>
                  </a:cubicBezTo>
                  <a:cubicBezTo>
                    <a:pt x="412565" y="749299"/>
                    <a:pt x="412565" y="749299"/>
                    <a:pt x="412565" y="749299"/>
                  </a:cubicBezTo>
                  <a:close/>
                  <a:moveTo>
                    <a:pt x="430662" y="927417"/>
                  </a:moveTo>
                  <a:cubicBezTo>
                    <a:pt x="430662" y="927417"/>
                    <a:pt x="430662" y="927417"/>
                    <a:pt x="430662" y="927417"/>
                  </a:cubicBezTo>
                  <a:lnTo>
                    <a:pt x="430662" y="927417"/>
                  </a:lnTo>
                  <a:lnTo>
                    <a:pt x="430662" y="927417"/>
                  </a:lnTo>
                  <a:cubicBezTo>
                    <a:pt x="430662" y="927417"/>
                    <a:pt x="430662" y="927417"/>
                    <a:pt x="430662" y="927417"/>
                  </a:cubicBezTo>
                  <a:cubicBezTo>
                    <a:pt x="430662" y="927417"/>
                    <a:pt x="430662" y="927417"/>
                    <a:pt x="430662" y="927417"/>
                  </a:cubicBezTo>
                  <a:cubicBezTo>
                    <a:pt x="430662" y="927417"/>
                    <a:pt x="430662" y="927417"/>
                    <a:pt x="430662" y="927417"/>
                  </a:cubicBezTo>
                  <a:cubicBezTo>
                    <a:pt x="430662" y="927417"/>
                    <a:pt x="430662" y="927417"/>
                    <a:pt x="430662" y="927417"/>
                  </a:cubicBezTo>
                  <a:cubicBezTo>
                    <a:pt x="430662" y="927417"/>
                    <a:pt x="430662" y="927417"/>
                    <a:pt x="430662" y="927417"/>
                  </a:cubicBezTo>
                  <a:close/>
                  <a:moveTo>
                    <a:pt x="334460" y="1151254"/>
                  </a:moveTo>
                  <a:cubicBezTo>
                    <a:pt x="335412" y="1151254"/>
                    <a:pt x="335412" y="1151254"/>
                    <a:pt x="334460" y="1151254"/>
                  </a:cubicBezTo>
                  <a:cubicBezTo>
                    <a:pt x="335412" y="1152207"/>
                    <a:pt x="335412" y="1152207"/>
                    <a:pt x="334460" y="1151254"/>
                  </a:cubicBezTo>
                  <a:cubicBezTo>
                    <a:pt x="334460" y="1152207"/>
                    <a:pt x="334460" y="1151254"/>
                    <a:pt x="334460" y="1151254"/>
                  </a:cubicBezTo>
                  <a:close/>
                  <a:moveTo>
                    <a:pt x="364940" y="1064577"/>
                  </a:moveTo>
                  <a:cubicBezTo>
                    <a:pt x="364940" y="1065529"/>
                    <a:pt x="364940" y="1065529"/>
                    <a:pt x="364940" y="1066482"/>
                  </a:cubicBezTo>
                  <a:cubicBezTo>
                    <a:pt x="364940" y="1065529"/>
                    <a:pt x="364940" y="1065529"/>
                    <a:pt x="364940" y="1064577"/>
                  </a:cubicBezTo>
                  <a:cubicBezTo>
                    <a:pt x="364940" y="1064577"/>
                    <a:pt x="364940" y="1064577"/>
                    <a:pt x="364940" y="1064577"/>
                  </a:cubicBezTo>
                  <a:close/>
                  <a:moveTo>
                    <a:pt x="394467" y="1330324"/>
                  </a:moveTo>
                  <a:cubicBezTo>
                    <a:pt x="394467" y="1330324"/>
                    <a:pt x="394467" y="1330324"/>
                    <a:pt x="394467" y="1330324"/>
                  </a:cubicBezTo>
                  <a:cubicBezTo>
                    <a:pt x="394467" y="1330324"/>
                    <a:pt x="394467" y="1330324"/>
                    <a:pt x="394467" y="1330324"/>
                  </a:cubicBezTo>
                  <a:lnTo>
                    <a:pt x="394467" y="1330324"/>
                  </a:lnTo>
                  <a:close/>
                  <a:moveTo>
                    <a:pt x="719270" y="1215072"/>
                  </a:moveTo>
                  <a:cubicBezTo>
                    <a:pt x="719270" y="1215072"/>
                    <a:pt x="719270" y="1215072"/>
                    <a:pt x="719270" y="1215072"/>
                  </a:cubicBezTo>
                  <a:cubicBezTo>
                    <a:pt x="719270" y="1215072"/>
                    <a:pt x="719270" y="1215072"/>
                    <a:pt x="719270" y="1215072"/>
                  </a:cubicBezTo>
                  <a:cubicBezTo>
                    <a:pt x="719270" y="1215072"/>
                    <a:pt x="719270" y="1215072"/>
                    <a:pt x="719270" y="1215072"/>
                  </a:cubicBezTo>
                  <a:cubicBezTo>
                    <a:pt x="719270" y="1215072"/>
                    <a:pt x="719270" y="1215072"/>
                    <a:pt x="719270" y="1215072"/>
                  </a:cubicBezTo>
                  <a:close/>
                  <a:moveTo>
                    <a:pt x="709745" y="1142682"/>
                  </a:moveTo>
                  <a:cubicBezTo>
                    <a:pt x="709745" y="1142682"/>
                    <a:pt x="709745" y="1142682"/>
                    <a:pt x="709745" y="1142682"/>
                  </a:cubicBezTo>
                  <a:cubicBezTo>
                    <a:pt x="709745" y="1142682"/>
                    <a:pt x="709745" y="1142682"/>
                    <a:pt x="709745" y="1142682"/>
                  </a:cubicBezTo>
                  <a:cubicBezTo>
                    <a:pt x="709745" y="1142682"/>
                    <a:pt x="709745" y="1142682"/>
                    <a:pt x="709745" y="1142682"/>
                  </a:cubicBezTo>
                  <a:cubicBezTo>
                    <a:pt x="709745" y="1142682"/>
                    <a:pt x="709745" y="1142682"/>
                    <a:pt x="709745" y="1142682"/>
                  </a:cubicBezTo>
                  <a:close/>
                  <a:moveTo>
                    <a:pt x="407802" y="767397"/>
                  </a:moveTo>
                  <a:cubicBezTo>
                    <a:pt x="407802" y="767397"/>
                    <a:pt x="408755" y="766444"/>
                    <a:pt x="408755" y="765492"/>
                  </a:cubicBezTo>
                  <a:cubicBezTo>
                    <a:pt x="408755" y="766444"/>
                    <a:pt x="408755" y="767397"/>
                    <a:pt x="407802" y="767397"/>
                  </a:cubicBezTo>
                  <a:lnTo>
                    <a:pt x="407802" y="767397"/>
                  </a:lnTo>
                  <a:lnTo>
                    <a:pt x="407802" y="767397"/>
                  </a:lnTo>
                  <a:cubicBezTo>
                    <a:pt x="407802" y="767397"/>
                    <a:pt x="407802" y="767397"/>
                    <a:pt x="407802" y="767397"/>
                  </a:cubicBezTo>
                  <a:cubicBezTo>
                    <a:pt x="407802" y="767397"/>
                    <a:pt x="407802" y="767397"/>
                    <a:pt x="407802" y="767397"/>
                  </a:cubicBezTo>
                  <a:cubicBezTo>
                    <a:pt x="407802" y="767397"/>
                    <a:pt x="407802" y="767397"/>
                    <a:pt x="407802" y="767397"/>
                  </a:cubicBezTo>
                  <a:close/>
                  <a:moveTo>
                    <a:pt x="421137" y="886459"/>
                  </a:moveTo>
                  <a:cubicBezTo>
                    <a:pt x="421137" y="886459"/>
                    <a:pt x="421137" y="886459"/>
                    <a:pt x="421137" y="886459"/>
                  </a:cubicBezTo>
                  <a:cubicBezTo>
                    <a:pt x="421137" y="886459"/>
                    <a:pt x="421137" y="886459"/>
                    <a:pt x="421137" y="886459"/>
                  </a:cubicBezTo>
                  <a:cubicBezTo>
                    <a:pt x="421137" y="886459"/>
                    <a:pt x="421137" y="886459"/>
                    <a:pt x="421137" y="886459"/>
                  </a:cubicBezTo>
                  <a:close/>
                  <a:moveTo>
                    <a:pt x="430662" y="917892"/>
                  </a:moveTo>
                  <a:cubicBezTo>
                    <a:pt x="430662" y="917892"/>
                    <a:pt x="430662" y="917892"/>
                    <a:pt x="430662" y="917892"/>
                  </a:cubicBezTo>
                  <a:cubicBezTo>
                    <a:pt x="430662" y="917892"/>
                    <a:pt x="430662" y="917892"/>
                    <a:pt x="430662" y="917892"/>
                  </a:cubicBezTo>
                  <a:cubicBezTo>
                    <a:pt x="430662" y="917892"/>
                    <a:pt x="430662" y="918844"/>
                    <a:pt x="430662" y="917892"/>
                  </a:cubicBezTo>
                  <a:cubicBezTo>
                    <a:pt x="430662" y="918844"/>
                    <a:pt x="430662" y="918844"/>
                    <a:pt x="430662" y="917892"/>
                  </a:cubicBezTo>
                  <a:cubicBezTo>
                    <a:pt x="430662" y="917892"/>
                    <a:pt x="430662" y="917892"/>
                    <a:pt x="430662" y="917892"/>
                  </a:cubicBezTo>
                  <a:close/>
                  <a:moveTo>
                    <a:pt x="394467" y="1330324"/>
                  </a:moveTo>
                  <a:cubicBezTo>
                    <a:pt x="394467" y="1330324"/>
                    <a:pt x="394467" y="1329372"/>
                    <a:pt x="394467" y="1330324"/>
                  </a:cubicBezTo>
                  <a:cubicBezTo>
                    <a:pt x="394467" y="1329372"/>
                    <a:pt x="394467" y="1329372"/>
                    <a:pt x="394467" y="1330324"/>
                  </a:cubicBezTo>
                  <a:cubicBezTo>
                    <a:pt x="394467" y="1330324"/>
                    <a:pt x="394467" y="1330324"/>
                    <a:pt x="394467" y="1330324"/>
                  </a:cubicBezTo>
                  <a:close/>
                  <a:moveTo>
                    <a:pt x="435425" y="1261744"/>
                  </a:moveTo>
                  <a:cubicBezTo>
                    <a:pt x="435425" y="1261744"/>
                    <a:pt x="435425" y="1261744"/>
                    <a:pt x="435425" y="1261744"/>
                  </a:cubicBezTo>
                  <a:cubicBezTo>
                    <a:pt x="435425" y="1261744"/>
                    <a:pt x="435425" y="1261744"/>
                    <a:pt x="435425" y="1261744"/>
                  </a:cubicBezTo>
                  <a:cubicBezTo>
                    <a:pt x="435425" y="1261744"/>
                    <a:pt x="435425" y="1261744"/>
                    <a:pt x="435425" y="1261744"/>
                  </a:cubicBezTo>
                  <a:cubicBezTo>
                    <a:pt x="435425" y="1261744"/>
                    <a:pt x="435425" y="1261744"/>
                    <a:pt x="435425" y="1261744"/>
                  </a:cubicBezTo>
                  <a:cubicBezTo>
                    <a:pt x="435425" y="1261744"/>
                    <a:pt x="435425" y="1260791"/>
                    <a:pt x="435425" y="1261744"/>
                  </a:cubicBezTo>
                  <a:cubicBezTo>
                    <a:pt x="436377" y="1260791"/>
                    <a:pt x="436377" y="1260791"/>
                    <a:pt x="435425" y="1261744"/>
                  </a:cubicBezTo>
                  <a:cubicBezTo>
                    <a:pt x="436377" y="1260791"/>
                    <a:pt x="436377" y="1261744"/>
                    <a:pt x="435425" y="1261744"/>
                  </a:cubicBezTo>
                  <a:close/>
                  <a:moveTo>
                    <a:pt x="729747" y="1207452"/>
                  </a:moveTo>
                  <a:cubicBezTo>
                    <a:pt x="729747" y="1207452"/>
                    <a:pt x="728795" y="1207452"/>
                    <a:pt x="729747" y="1207452"/>
                  </a:cubicBezTo>
                  <a:cubicBezTo>
                    <a:pt x="729747" y="1207452"/>
                    <a:pt x="729747" y="1206499"/>
                    <a:pt x="729747" y="1207452"/>
                  </a:cubicBezTo>
                  <a:cubicBezTo>
                    <a:pt x="729747" y="1206499"/>
                    <a:pt x="729747" y="1207452"/>
                    <a:pt x="729747" y="1207452"/>
                  </a:cubicBezTo>
                  <a:close/>
                  <a:moveTo>
                    <a:pt x="563060" y="671194"/>
                  </a:moveTo>
                  <a:cubicBezTo>
                    <a:pt x="563060" y="671194"/>
                    <a:pt x="563060" y="671194"/>
                    <a:pt x="563060" y="671194"/>
                  </a:cubicBezTo>
                  <a:cubicBezTo>
                    <a:pt x="563060" y="671194"/>
                    <a:pt x="563060" y="671194"/>
                    <a:pt x="563060" y="671194"/>
                  </a:cubicBezTo>
                  <a:cubicBezTo>
                    <a:pt x="563060" y="671194"/>
                    <a:pt x="564012" y="671194"/>
                    <a:pt x="563060" y="671194"/>
                  </a:cubicBezTo>
                  <a:cubicBezTo>
                    <a:pt x="564012" y="671194"/>
                    <a:pt x="564012" y="671194"/>
                    <a:pt x="563060" y="671194"/>
                  </a:cubicBezTo>
                  <a:cubicBezTo>
                    <a:pt x="564012" y="671194"/>
                    <a:pt x="564012" y="671194"/>
                    <a:pt x="563060" y="671194"/>
                  </a:cubicBezTo>
                  <a:close/>
                  <a:moveTo>
                    <a:pt x="682122" y="421639"/>
                  </a:moveTo>
                  <a:cubicBezTo>
                    <a:pt x="684027" y="422592"/>
                    <a:pt x="682122" y="423544"/>
                    <a:pt x="680217" y="423544"/>
                  </a:cubicBezTo>
                  <a:cubicBezTo>
                    <a:pt x="681170" y="422592"/>
                    <a:pt x="682122" y="421639"/>
                    <a:pt x="682122" y="421639"/>
                  </a:cubicBezTo>
                  <a:close/>
                  <a:moveTo>
                    <a:pt x="435425" y="195896"/>
                  </a:moveTo>
                  <a:cubicBezTo>
                    <a:pt x="435425" y="195896"/>
                    <a:pt x="435425" y="195896"/>
                    <a:pt x="435425" y="195896"/>
                  </a:cubicBezTo>
                  <a:lnTo>
                    <a:pt x="435425" y="195896"/>
                  </a:lnTo>
                  <a:cubicBezTo>
                    <a:pt x="435425" y="195896"/>
                    <a:pt x="435425" y="195896"/>
                    <a:pt x="435425" y="195896"/>
                  </a:cubicBezTo>
                  <a:cubicBezTo>
                    <a:pt x="435425" y="195896"/>
                    <a:pt x="435425" y="195896"/>
                    <a:pt x="435425" y="195896"/>
                  </a:cubicBezTo>
                  <a:cubicBezTo>
                    <a:pt x="435425" y="195896"/>
                    <a:pt x="435425" y="195896"/>
                    <a:pt x="435425" y="195896"/>
                  </a:cubicBezTo>
                  <a:close/>
                  <a:moveTo>
                    <a:pt x="422090" y="621664"/>
                  </a:moveTo>
                  <a:cubicBezTo>
                    <a:pt x="422090" y="621664"/>
                    <a:pt x="422090" y="621664"/>
                    <a:pt x="422090" y="621664"/>
                  </a:cubicBezTo>
                  <a:cubicBezTo>
                    <a:pt x="422090" y="621664"/>
                    <a:pt x="422090" y="621664"/>
                    <a:pt x="422090" y="621664"/>
                  </a:cubicBezTo>
                  <a:cubicBezTo>
                    <a:pt x="422090" y="621664"/>
                    <a:pt x="422090" y="621664"/>
                    <a:pt x="422090" y="621664"/>
                  </a:cubicBezTo>
                  <a:cubicBezTo>
                    <a:pt x="422090" y="621664"/>
                    <a:pt x="422090" y="621664"/>
                    <a:pt x="422090" y="621664"/>
                  </a:cubicBezTo>
                  <a:close/>
                  <a:moveTo>
                    <a:pt x="453522" y="754061"/>
                  </a:moveTo>
                  <a:cubicBezTo>
                    <a:pt x="453522" y="754061"/>
                    <a:pt x="453522" y="754061"/>
                    <a:pt x="453522" y="754061"/>
                  </a:cubicBezTo>
                  <a:cubicBezTo>
                    <a:pt x="453522" y="754061"/>
                    <a:pt x="453522" y="754061"/>
                    <a:pt x="453522" y="754061"/>
                  </a:cubicBezTo>
                  <a:cubicBezTo>
                    <a:pt x="453522" y="754061"/>
                    <a:pt x="453522" y="754061"/>
                    <a:pt x="453522" y="754061"/>
                  </a:cubicBezTo>
                  <a:close/>
                  <a:moveTo>
                    <a:pt x="310647" y="1071244"/>
                  </a:moveTo>
                  <a:cubicBezTo>
                    <a:pt x="309695" y="1071244"/>
                    <a:pt x="308742" y="1071244"/>
                    <a:pt x="307790" y="1070292"/>
                  </a:cubicBezTo>
                  <a:cubicBezTo>
                    <a:pt x="308742" y="1070292"/>
                    <a:pt x="309695" y="1069339"/>
                    <a:pt x="309695" y="1069339"/>
                  </a:cubicBezTo>
                  <a:cubicBezTo>
                    <a:pt x="310647" y="1070292"/>
                    <a:pt x="310647" y="1070292"/>
                    <a:pt x="310647" y="1071244"/>
                  </a:cubicBezTo>
                  <a:close/>
                  <a:moveTo>
                    <a:pt x="705935" y="1301749"/>
                  </a:moveTo>
                  <a:cubicBezTo>
                    <a:pt x="705935" y="1301749"/>
                    <a:pt x="705935" y="1301749"/>
                    <a:pt x="705935" y="1301749"/>
                  </a:cubicBezTo>
                  <a:cubicBezTo>
                    <a:pt x="705935" y="1302702"/>
                    <a:pt x="705935" y="1302702"/>
                    <a:pt x="705935" y="1301749"/>
                  </a:cubicBezTo>
                  <a:cubicBezTo>
                    <a:pt x="704982" y="1301749"/>
                    <a:pt x="704982" y="1301749"/>
                    <a:pt x="705935" y="1301749"/>
                  </a:cubicBezTo>
                  <a:cubicBezTo>
                    <a:pt x="704982" y="1301749"/>
                    <a:pt x="705935" y="1301749"/>
                    <a:pt x="705935" y="1301749"/>
                  </a:cubicBezTo>
                  <a:close/>
                  <a:moveTo>
                    <a:pt x="714507" y="1342707"/>
                  </a:moveTo>
                  <a:cubicBezTo>
                    <a:pt x="714507" y="1342707"/>
                    <a:pt x="714507" y="1343659"/>
                    <a:pt x="714507" y="1343659"/>
                  </a:cubicBezTo>
                  <a:cubicBezTo>
                    <a:pt x="714507" y="1343659"/>
                    <a:pt x="713555" y="1342707"/>
                    <a:pt x="713555" y="1342707"/>
                  </a:cubicBezTo>
                  <a:cubicBezTo>
                    <a:pt x="713555" y="1342707"/>
                    <a:pt x="713555" y="1342707"/>
                    <a:pt x="714507" y="1342707"/>
                  </a:cubicBezTo>
                  <a:close/>
                  <a:moveTo>
                    <a:pt x="723080" y="1261744"/>
                  </a:moveTo>
                  <a:cubicBezTo>
                    <a:pt x="723080" y="1261744"/>
                    <a:pt x="723080" y="1261744"/>
                    <a:pt x="723080" y="1261744"/>
                  </a:cubicBezTo>
                  <a:cubicBezTo>
                    <a:pt x="723080" y="1261744"/>
                    <a:pt x="723080" y="1261744"/>
                    <a:pt x="723080" y="1261744"/>
                  </a:cubicBezTo>
                  <a:cubicBezTo>
                    <a:pt x="723080" y="1261744"/>
                    <a:pt x="723080" y="1261744"/>
                    <a:pt x="723080" y="1261744"/>
                  </a:cubicBezTo>
                  <a:close/>
                  <a:moveTo>
                    <a:pt x="719270" y="1178877"/>
                  </a:moveTo>
                  <a:cubicBezTo>
                    <a:pt x="719270" y="1178877"/>
                    <a:pt x="719270" y="1178877"/>
                    <a:pt x="719270" y="1178877"/>
                  </a:cubicBezTo>
                  <a:cubicBezTo>
                    <a:pt x="719270" y="1178877"/>
                    <a:pt x="719270" y="1178877"/>
                    <a:pt x="719270" y="1178877"/>
                  </a:cubicBezTo>
                  <a:lnTo>
                    <a:pt x="719270" y="1178877"/>
                  </a:lnTo>
                  <a:lnTo>
                    <a:pt x="719270" y="1178877"/>
                  </a:lnTo>
                  <a:lnTo>
                    <a:pt x="719270" y="1178877"/>
                  </a:lnTo>
                  <a:cubicBezTo>
                    <a:pt x="719270" y="1178877"/>
                    <a:pt x="719270" y="1178877"/>
                    <a:pt x="719270" y="1178877"/>
                  </a:cubicBezTo>
                  <a:cubicBezTo>
                    <a:pt x="718317" y="1178877"/>
                    <a:pt x="718317" y="1178877"/>
                    <a:pt x="719270" y="1178877"/>
                  </a:cubicBezTo>
                  <a:cubicBezTo>
                    <a:pt x="719270" y="1178877"/>
                    <a:pt x="719270" y="1178877"/>
                    <a:pt x="719270" y="1178877"/>
                  </a:cubicBezTo>
                  <a:cubicBezTo>
                    <a:pt x="719270" y="1178877"/>
                    <a:pt x="719270" y="1178877"/>
                    <a:pt x="719270" y="1178877"/>
                  </a:cubicBezTo>
                  <a:close/>
                  <a:moveTo>
                    <a:pt x="669740" y="1034097"/>
                  </a:moveTo>
                  <a:cubicBezTo>
                    <a:pt x="668787" y="1034097"/>
                    <a:pt x="668787" y="1034097"/>
                    <a:pt x="669740" y="1034097"/>
                  </a:cubicBezTo>
                  <a:cubicBezTo>
                    <a:pt x="668787" y="1034097"/>
                    <a:pt x="668787" y="1034097"/>
                    <a:pt x="669740" y="1034097"/>
                  </a:cubicBezTo>
                  <a:cubicBezTo>
                    <a:pt x="668787" y="1034097"/>
                    <a:pt x="668787" y="1034097"/>
                    <a:pt x="669740" y="1034097"/>
                  </a:cubicBezTo>
                  <a:cubicBezTo>
                    <a:pt x="668787" y="1034097"/>
                    <a:pt x="668787" y="1034097"/>
                    <a:pt x="669740" y="1034097"/>
                  </a:cubicBezTo>
                  <a:cubicBezTo>
                    <a:pt x="668787" y="1034097"/>
                    <a:pt x="669740" y="1034097"/>
                    <a:pt x="669740" y="1034097"/>
                  </a:cubicBezTo>
                  <a:close/>
                  <a:moveTo>
                    <a:pt x="655452" y="443546"/>
                  </a:moveTo>
                  <a:cubicBezTo>
                    <a:pt x="655452" y="443546"/>
                    <a:pt x="654500" y="442594"/>
                    <a:pt x="654500" y="442594"/>
                  </a:cubicBezTo>
                  <a:cubicBezTo>
                    <a:pt x="654500" y="442594"/>
                    <a:pt x="654500" y="442594"/>
                    <a:pt x="654500" y="442594"/>
                  </a:cubicBezTo>
                  <a:cubicBezTo>
                    <a:pt x="655452" y="443546"/>
                    <a:pt x="655452" y="443546"/>
                    <a:pt x="655452" y="443546"/>
                  </a:cubicBezTo>
                  <a:close/>
                  <a:moveTo>
                    <a:pt x="567822" y="150176"/>
                  </a:moveTo>
                  <a:cubicBezTo>
                    <a:pt x="567822" y="150176"/>
                    <a:pt x="567822" y="150176"/>
                    <a:pt x="567822" y="150176"/>
                  </a:cubicBezTo>
                  <a:lnTo>
                    <a:pt x="567822" y="150176"/>
                  </a:lnTo>
                  <a:cubicBezTo>
                    <a:pt x="567822" y="150176"/>
                    <a:pt x="567822" y="150176"/>
                    <a:pt x="567822" y="150176"/>
                  </a:cubicBezTo>
                  <a:cubicBezTo>
                    <a:pt x="567822" y="150176"/>
                    <a:pt x="567822" y="150176"/>
                    <a:pt x="567822" y="150176"/>
                  </a:cubicBezTo>
                  <a:cubicBezTo>
                    <a:pt x="567822" y="150176"/>
                    <a:pt x="567822" y="150176"/>
                    <a:pt x="567822" y="150176"/>
                  </a:cubicBezTo>
                  <a:close/>
                  <a:moveTo>
                    <a:pt x="540200" y="137794"/>
                  </a:moveTo>
                  <a:cubicBezTo>
                    <a:pt x="540200" y="137794"/>
                    <a:pt x="540200" y="137794"/>
                    <a:pt x="540200" y="137794"/>
                  </a:cubicBezTo>
                  <a:cubicBezTo>
                    <a:pt x="541152" y="137794"/>
                    <a:pt x="541152" y="137794"/>
                    <a:pt x="540200" y="137794"/>
                  </a:cubicBezTo>
                  <a:cubicBezTo>
                    <a:pt x="541152" y="137794"/>
                    <a:pt x="541152" y="137794"/>
                    <a:pt x="540200" y="137794"/>
                  </a:cubicBezTo>
                  <a:close/>
                  <a:moveTo>
                    <a:pt x="359225" y="1236979"/>
                  </a:moveTo>
                  <a:cubicBezTo>
                    <a:pt x="359225" y="1236979"/>
                    <a:pt x="359225" y="1236979"/>
                    <a:pt x="359225" y="1236979"/>
                  </a:cubicBezTo>
                  <a:cubicBezTo>
                    <a:pt x="359225" y="1236979"/>
                    <a:pt x="359225" y="1236979"/>
                    <a:pt x="359225" y="1236979"/>
                  </a:cubicBezTo>
                  <a:cubicBezTo>
                    <a:pt x="359225" y="1236979"/>
                    <a:pt x="359225" y="1236979"/>
                    <a:pt x="359225" y="1236979"/>
                  </a:cubicBezTo>
                  <a:close/>
                  <a:moveTo>
                    <a:pt x="481145" y="1119822"/>
                  </a:moveTo>
                  <a:cubicBezTo>
                    <a:pt x="481145" y="1119822"/>
                    <a:pt x="481145" y="1119822"/>
                    <a:pt x="481145" y="1119822"/>
                  </a:cubicBezTo>
                  <a:cubicBezTo>
                    <a:pt x="481145" y="1119822"/>
                    <a:pt x="481145" y="1119822"/>
                    <a:pt x="481145" y="1119822"/>
                  </a:cubicBezTo>
                  <a:cubicBezTo>
                    <a:pt x="481145" y="1119822"/>
                    <a:pt x="481145" y="1119822"/>
                    <a:pt x="481145" y="1119822"/>
                  </a:cubicBezTo>
                  <a:close/>
                  <a:moveTo>
                    <a:pt x="709745" y="1096962"/>
                  </a:moveTo>
                  <a:cubicBezTo>
                    <a:pt x="709745" y="1096962"/>
                    <a:pt x="709745" y="1096962"/>
                    <a:pt x="709745" y="1096962"/>
                  </a:cubicBezTo>
                  <a:cubicBezTo>
                    <a:pt x="709745" y="1096009"/>
                    <a:pt x="709745" y="1096009"/>
                    <a:pt x="709745" y="1096962"/>
                  </a:cubicBezTo>
                  <a:cubicBezTo>
                    <a:pt x="709745" y="1096009"/>
                    <a:pt x="709745" y="1096009"/>
                    <a:pt x="709745" y="1096962"/>
                  </a:cubicBezTo>
                  <a:close/>
                  <a:moveTo>
                    <a:pt x="709745" y="1092199"/>
                  </a:moveTo>
                  <a:cubicBezTo>
                    <a:pt x="709745" y="1092199"/>
                    <a:pt x="709745" y="1092199"/>
                    <a:pt x="709745" y="1092199"/>
                  </a:cubicBezTo>
                  <a:cubicBezTo>
                    <a:pt x="709745" y="1092199"/>
                    <a:pt x="709745" y="1092199"/>
                    <a:pt x="709745" y="1092199"/>
                  </a:cubicBezTo>
                  <a:cubicBezTo>
                    <a:pt x="709745" y="1092199"/>
                    <a:pt x="709745" y="1092199"/>
                    <a:pt x="709745" y="1092199"/>
                  </a:cubicBezTo>
                  <a:cubicBezTo>
                    <a:pt x="709745" y="1092199"/>
                    <a:pt x="709745" y="1092199"/>
                    <a:pt x="709745" y="1092199"/>
                  </a:cubicBezTo>
                  <a:cubicBezTo>
                    <a:pt x="709745" y="1092199"/>
                    <a:pt x="709745" y="1092199"/>
                    <a:pt x="709745" y="1092199"/>
                  </a:cubicBezTo>
                  <a:lnTo>
                    <a:pt x="709745" y="1092199"/>
                  </a:lnTo>
                  <a:close/>
                  <a:moveTo>
                    <a:pt x="606875" y="489267"/>
                  </a:moveTo>
                  <a:cubicBezTo>
                    <a:pt x="606875" y="489267"/>
                    <a:pt x="606875" y="488314"/>
                    <a:pt x="606875" y="489267"/>
                  </a:cubicBezTo>
                  <a:cubicBezTo>
                    <a:pt x="606875" y="488314"/>
                    <a:pt x="606875" y="488314"/>
                    <a:pt x="606875" y="489267"/>
                  </a:cubicBezTo>
                  <a:cubicBezTo>
                    <a:pt x="606875" y="488314"/>
                    <a:pt x="606875" y="489267"/>
                    <a:pt x="606875" y="489267"/>
                  </a:cubicBezTo>
                  <a:close/>
                  <a:moveTo>
                    <a:pt x="348747" y="542607"/>
                  </a:moveTo>
                  <a:cubicBezTo>
                    <a:pt x="348747" y="542607"/>
                    <a:pt x="348747" y="543559"/>
                    <a:pt x="348747" y="542607"/>
                  </a:cubicBezTo>
                  <a:cubicBezTo>
                    <a:pt x="348747" y="543559"/>
                    <a:pt x="348747" y="543559"/>
                    <a:pt x="348747" y="542607"/>
                  </a:cubicBezTo>
                  <a:cubicBezTo>
                    <a:pt x="348747" y="542607"/>
                    <a:pt x="348747" y="542607"/>
                    <a:pt x="348747" y="542607"/>
                  </a:cubicBezTo>
                  <a:close/>
                  <a:moveTo>
                    <a:pt x="364940" y="815974"/>
                  </a:moveTo>
                  <a:cubicBezTo>
                    <a:pt x="364940" y="815974"/>
                    <a:pt x="364940" y="815974"/>
                    <a:pt x="364940" y="815974"/>
                  </a:cubicBezTo>
                  <a:cubicBezTo>
                    <a:pt x="364940" y="815974"/>
                    <a:pt x="364940" y="815974"/>
                    <a:pt x="364940" y="815974"/>
                  </a:cubicBezTo>
                  <a:cubicBezTo>
                    <a:pt x="364940" y="815974"/>
                    <a:pt x="364940" y="815974"/>
                    <a:pt x="364940" y="815974"/>
                  </a:cubicBezTo>
                  <a:cubicBezTo>
                    <a:pt x="364940" y="815974"/>
                    <a:pt x="364940" y="815974"/>
                    <a:pt x="364940" y="815974"/>
                  </a:cubicBezTo>
                  <a:close/>
                  <a:moveTo>
                    <a:pt x="412565" y="881697"/>
                  </a:moveTo>
                  <a:cubicBezTo>
                    <a:pt x="412565" y="881697"/>
                    <a:pt x="412565" y="881697"/>
                    <a:pt x="412565" y="881697"/>
                  </a:cubicBezTo>
                  <a:cubicBezTo>
                    <a:pt x="412565" y="881697"/>
                    <a:pt x="412565" y="881697"/>
                    <a:pt x="412565" y="881697"/>
                  </a:cubicBezTo>
                  <a:cubicBezTo>
                    <a:pt x="412565" y="881697"/>
                    <a:pt x="412565" y="882649"/>
                    <a:pt x="412565" y="881697"/>
                  </a:cubicBezTo>
                  <a:cubicBezTo>
                    <a:pt x="412565" y="882649"/>
                    <a:pt x="412565" y="881697"/>
                    <a:pt x="412565" y="881697"/>
                  </a:cubicBezTo>
                  <a:cubicBezTo>
                    <a:pt x="411612" y="881697"/>
                    <a:pt x="411612" y="881697"/>
                    <a:pt x="412565" y="881697"/>
                  </a:cubicBezTo>
                  <a:cubicBezTo>
                    <a:pt x="411612" y="881697"/>
                    <a:pt x="411612" y="881697"/>
                    <a:pt x="412565" y="881697"/>
                  </a:cubicBezTo>
                  <a:close/>
                  <a:moveTo>
                    <a:pt x="412565" y="886459"/>
                  </a:moveTo>
                  <a:cubicBezTo>
                    <a:pt x="412565" y="886459"/>
                    <a:pt x="412565" y="886459"/>
                    <a:pt x="412565" y="886459"/>
                  </a:cubicBezTo>
                  <a:cubicBezTo>
                    <a:pt x="412565" y="886459"/>
                    <a:pt x="412565" y="886459"/>
                    <a:pt x="412565" y="886459"/>
                  </a:cubicBezTo>
                  <a:cubicBezTo>
                    <a:pt x="412565" y="886459"/>
                    <a:pt x="412565" y="886459"/>
                    <a:pt x="412565" y="886459"/>
                  </a:cubicBezTo>
                  <a:cubicBezTo>
                    <a:pt x="412565" y="886459"/>
                    <a:pt x="412565" y="886459"/>
                    <a:pt x="412565" y="886459"/>
                  </a:cubicBezTo>
                  <a:cubicBezTo>
                    <a:pt x="412565" y="886459"/>
                    <a:pt x="412565" y="886459"/>
                    <a:pt x="412565" y="886459"/>
                  </a:cubicBezTo>
                  <a:cubicBezTo>
                    <a:pt x="412565" y="886459"/>
                    <a:pt x="412565" y="886459"/>
                    <a:pt x="412565" y="886459"/>
                  </a:cubicBezTo>
                  <a:cubicBezTo>
                    <a:pt x="412565" y="886459"/>
                    <a:pt x="412565" y="886459"/>
                    <a:pt x="412565" y="886459"/>
                  </a:cubicBezTo>
                  <a:close/>
                  <a:moveTo>
                    <a:pt x="422090" y="913129"/>
                  </a:moveTo>
                  <a:cubicBezTo>
                    <a:pt x="422090" y="913129"/>
                    <a:pt x="422090" y="914082"/>
                    <a:pt x="422090" y="913129"/>
                  </a:cubicBezTo>
                  <a:cubicBezTo>
                    <a:pt x="422090" y="914082"/>
                    <a:pt x="422090" y="914082"/>
                    <a:pt x="422090" y="913129"/>
                  </a:cubicBezTo>
                  <a:cubicBezTo>
                    <a:pt x="422090" y="914082"/>
                    <a:pt x="422090" y="914082"/>
                    <a:pt x="422090" y="913129"/>
                  </a:cubicBezTo>
                  <a:lnTo>
                    <a:pt x="422090" y="913129"/>
                  </a:lnTo>
                  <a:lnTo>
                    <a:pt x="422090" y="913129"/>
                  </a:lnTo>
                  <a:cubicBezTo>
                    <a:pt x="422090" y="914082"/>
                    <a:pt x="422090" y="914082"/>
                    <a:pt x="422090" y="913129"/>
                  </a:cubicBezTo>
                  <a:cubicBezTo>
                    <a:pt x="421137" y="914082"/>
                    <a:pt x="421137" y="914082"/>
                    <a:pt x="422090" y="913129"/>
                  </a:cubicBezTo>
                  <a:cubicBezTo>
                    <a:pt x="421137" y="914082"/>
                    <a:pt x="421137" y="913129"/>
                    <a:pt x="422090" y="913129"/>
                  </a:cubicBezTo>
                  <a:close/>
                  <a:moveTo>
                    <a:pt x="179202" y="1100772"/>
                  </a:moveTo>
                  <a:cubicBezTo>
                    <a:pt x="179202" y="1101724"/>
                    <a:pt x="179202" y="1101724"/>
                    <a:pt x="179202" y="1100772"/>
                  </a:cubicBezTo>
                  <a:cubicBezTo>
                    <a:pt x="179202" y="1101724"/>
                    <a:pt x="179202" y="1101724"/>
                    <a:pt x="179202" y="1100772"/>
                  </a:cubicBezTo>
                  <a:cubicBezTo>
                    <a:pt x="179202" y="1101724"/>
                    <a:pt x="179202" y="1101724"/>
                    <a:pt x="179202" y="1100772"/>
                  </a:cubicBezTo>
                  <a:lnTo>
                    <a:pt x="179202" y="1100772"/>
                  </a:lnTo>
                  <a:close/>
                  <a:moveTo>
                    <a:pt x="672597" y="987424"/>
                  </a:moveTo>
                  <a:cubicBezTo>
                    <a:pt x="672597" y="987424"/>
                    <a:pt x="672597" y="986472"/>
                    <a:pt x="672597" y="987424"/>
                  </a:cubicBezTo>
                  <a:cubicBezTo>
                    <a:pt x="672597" y="986472"/>
                    <a:pt x="672597" y="986472"/>
                    <a:pt x="672597" y="987424"/>
                  </a:cubicBezTo>
                  <a:cubicBezTo>
                    <a:pt x="672597" y="986472"/>
                    <a:pt x="672597" y="987424"/>
                    <a:pt x="672597" y="987424"/>
                  </a:cubicBezTo>
                  <a:close/>
                  <a:moveTo>
                    <a:pt x="600207" y="607377"/>
                  </a:moveTo>
                  <a:cubicBezTo>
                    <a:pt x="600207" y="607377"/>
                    <a:pt x="600207" y="607377"/>
                    <a:pt x="600207" y="607377"/>
                  </a:cubicBezTo>
                  <a:cubicBezTo>
                    <a:pt x="600207" y="607377"/>
                    <a:pt x="600207" y="607377"/>
                    <a:pt x="600207" y="607377"/>
                  </a:cubicBezTo>
                  <a:cubicBezTo>
                    <a:pt x="600207" y="607377"/>
                    <a:pt x="600207" y="607377"/>
                    <a:pt x="600207" y="607377"/>
                  </a:cubicBezTo>
                  <a:close/>
                  <a:moveTo>
                    <a:pt x="417327" y="914082"/>
                  </a:moveTo>
                  <a:cubicBezTo>
                    <a:pt x="417327" y="914082"/>
                    <a:pt x="417327" y="914082"/>
                    <a:pt x="417327" y="914082"/>
                  </a:cubicBezTo>
                  <a:cubicBezTo>
                    <a:pt x="417327" y="914082"/>
                    <a:pt x="417327" y="914082"/>
                    <a:pt x="417327" y="914082"/>
                  </a:cubicBezTo>
                  <a:cubicBezTo>
                    <a:pt x="417327" y="914082"/>
                    <a:pt x="417327" y="914082"/>
                    <a:pt x="417327" y="914082"/>
                  </a:cubicBezTo>
                  <a:lnTo>
                    <a:pt x="417327" y="914082"/>
                  </a:lnTo>
                  <a:cubicBezTo>
                    <a:pt x="417327" y="914082"/>
                    <a:pt x="417327" y="914082"/>
                    <a:pt x="417327" y="914082"/>
                  </a:cubicBezTo>
                  <a:cubicBezTo>
                    <a:pt x="417327" y="914082"/>
                    <a:pt x="417327" y="914082"/>
                    <a:pt x="417327" y="914082"/>
                  </a:cubicBezTo>
                  <a:cubicBezTo>
                    <a:pt x="416375" y="914082"/>
                    <a:pt x="416375" y="914082"/>
                    <a:pt x="417327" y="914082"/>
                  </a:cubicBezTo>
                  <a:cubicBezTo>
                    <a:pt x="416375" y="914082"/>
                    <a:pt x="416375" y="914082"/>
                    <a:pt x="417327" y="914082"/>
                  </a:cubicBezTo>
                  <a:close/>
                  <a:moveTo>
                    <a:pt x="417327" y="917892"/>
                  </a:moveTo>
                  <a:cubicBezTo>
                    <a:pt x="417327" y="917892"/>
                    <a:pt x="417327" y="917892"/>
                    <a:pt x="417327" y="917892"/>
                  </a:cubicBezTo>
                  <a:cubicBezTo>
                    <a:pt x="417327" y="917892"/>
                    <a:pt x="417327" y="916939"/>
                    <a:pt x="417327" y="917892"/>
                  </a:cubicBezTo>
                  <a:cubicBezTo>
                    <a:pt x="417327" y="917892"/>
                    <a:pt x="417327" y="917892"/>
                    <a:pt x="417327" y="917892"/>
                  </a:cubicBezTo>
                  <a:close/>
                  <a:moveTo>
                    <a:pt x="604970" y="680719"/>
                  </a:moveTo>
                  <a:cubicBezTo>
                    <a:pt x="604970" y="680719"/>
                    <a:pt x="604970" y="680719"/>
                    <a:pt x="604970" y="680719"/>
                  </a:cubicBezTo>
                  <a:cubicBezTo>
                    <a:pt x="604970" y="680719"/>
                    <a:pt x="604970" y="680719"/>
                    <a:pt x="604970" y="680719"/>
                  </a:cubicBezTo>
                  <a:cubicBezTo>
                    <a:pt x="604970" y="680719"/>
                    <a:pt x="604970" y="680719"/>
                    <a:pt x="604970" y="680719"/>
                  </a:cubicBezTo>
                  <a:close/>
                  <a:moveTo>
                    <a:pt x="642117" y="634999"/>
                  </a:moveTo>
                  <a:cubicBezTo>
                    <a:pt x="642117" y="634999"/>
                    <a:pt x="642117" y="634999"/>
                    <a:pt x="642117" y="634999"/>
                  </a:cubicBezTo>
                  <a:cubicBezTo>
                    <a:pt x="641165" y="634999"/>
                    <a:pt x="642117" y="634999"/>
                    <a:pt x="642117" y="634999"/>
                  </a:cubicBezTo>
                  <a:cubicBezTo>
                    <a:pt x="642117" y="634999"/>
                    <a:pt x="642117" y="634999"/>
                    <a:pt x="642117" y="634999"/>
                  </a:cubicBezTo>
                  <a:cubicBezTo>
                    <a:pt x="642117" y="634999"/>
                    <a:pt x="642117" y="634999"/>
                    <a:pt x="642117" y="634999"/>
                  </a:cubicBezTo>
                  <a:cubicBezTo>
                    <a:pt x="642117" y="634999"/>
                    <a:pt x="642117" y="634999"/>
                    <a:pt x="642117" y="634999"/>
                  </a:cubicBezTo>
                  <a:close/>
                  <a:moveTo>
                    <a:pt x="371607" y="113981"/>
                  </a:moveTo>
                  <a:lnTo>
                    <a:pt x="371607" y="113981"/>
                  </a:lnTo>
                  <a:cubicBezTo>
                    <a:pt x="371607" y="113981"/>
                    <a:pt x="370655" y="113981"/>
                    <a:pt x="371607" y="113981"/>
                  </a:cubicBezTo>
                  <a:cubicBezTo>
                    <a:pt x="370655" y="113981"/>
                    <a:pt x="371607" y="113029"/>
                    <a:pt x="371607" y="113981"/>
                  </a:cubicBezTo>
                  <a:cubicBezTo>
                    <a:pt x="371607" y="113029"/>
                    <a:pt x="371607" y="113981"/>
                    <a:pt x="371607" y="113981"/>
                  </a:cubicBezTo>
                  <a:close/>
                  <a:moveTo>
                    <a:pt x="288740" y="497839"/>
                  </a:moveTo>
                  <a:cubicBezTo>
                    <a:pt x="288740" y="497839"/>
                    <a:pt x="288740" y="497839"/>
                    <a:pt x="288740" y="497839"/>
                  </a:cubicBezTo>
                  <a:cubicBezTo>
                    <a:pt x="288740" y="497839"/>
                    <a:pt x="288740" y="497839"/>
                    <a:pt x="288740" y="497839"/>
                  </a:cubicBezTo>
                  <a:cubicBezTo>
                    <a:pt x="288740" y="497839"/>
                    <a:pt x="288740" y="497839"/>
                    <a:pt x="288740" y="497839"/>
                  </a:cubicBezTo>
                  <a:cubicBezTo>
                    <a:pt x="288740" y="497839"/>
                    <a:pt x="288740" y="497839"/>
                    <a:pt x="288740" y="497839"/>
                  </a:cubicBezTo>
                  <a:close/>
                  <a:moveTo>
                    <a:pt x="407802" y="872172"/>
                  </a:moveTo>
                  <a:cubicBezTo>
                    <a:pt x="407802" y="872172"/>
                    <a:pt x="407802" y="872172"/>
                    <a:pt x="407802" y="872172"/>
                  </a:cubicBezTo>
                  <a:cubicBezTo>
                    <a:pt x="407802" y="872172"/>
                    <a:pt x="407802" y="872172"/>
                    <a:pt x="407802" y="872172"/>
                  </a:cubicBezTo>
                  <a:lnTo>
                    <a:pt x="407802" y="872172"/>
                  </a:lnTo>
                  <a:close/>
                  <a:moveTo>
                    <a:pt x="183965" y="1046479"/>
                  </a:moveTo>
                  <a:cubicBezTo>
                    <a:pt x="183965" y="1046479"/>
                    <a:pt x="183965" y="1046479"/>
                    <a:pt x="183965" y="1046479"/>
                  </a:cubicBezTo>
                  <a:cubicBezTo>
                    <a:pt x="183965" y="1046479"/>
                    <a:pt x="183965" y="1046479"/>
                    <a:pt x="183965" y="1046479"/>
                  </a:cubicBezTo>
                  <a:cubicBezTo>
                    <a:pt x="183965" y="1046479"/>
                    <a:pt x="183965" y="1046479"/>
                    <a:pt x="183965" y="1046479"/>
                  </a:cubicBezTo>
                  <a:close/>
                  <a:moveTo>
                    <a:pt x="120147" y="1067434"/>
                  </a:moveTo>
                  <a:cubicBezTo>
                    <a:pt x="120147" y="1067434"/>
                    <a:pt x="120147" y="1066482"/>
                    <a:pt x="120147" y="1066482"/>
                  </a:cubicBezTo>
                  <a:cubicBezTo>
                    <a:pt x="120147" y="1066482"/>
                    <a:pt x="120147" y="1066482"/>
                    <a:pt x="120147" y="1067434"/>
                  </a:cubicBezTo>
                  <a:cubicBezTo>
                    <a:pt x="120147" y="1066482"/>
                    <a:pt x="120147" y="1067434"/>
                    <a:pt x="120147" y="1067434"/>
                  </a:cubicBezTo>
                  <a:close/>
                  <a:moveTo>
                    <a:pt x="741177" y="1384616"/>
                  </a:moveTo>
                  <a:cubicBezTo>
                    <a:pt x="741177" y="1384616"/>
                    <a:pt x="741177" y="1384616"/>
                    <a:pt x="741177" y="1384616"/>
                  </a:cubicBezTo>
                  <a:cubicBezTo>
                    <a:pt x="741177" y="1384616"/>
                    <a:pt x="741177" y="1384616"/>
                    <a:pt x="741177" y="1384616"/>
                  </a:cubicBezTo>
                  <a:cubicBezTo>
                    <a:pt x="741177" y="1384616"/>
                    <a:pt x="741177" y="1384616"/>
                    <a:pt x="741177" y="1384616"/>
                  </a:cubicBezTo>
                  <a:close/>
                  <a:moveTo>
                    <a:pt x="723080" y="1074102"/>
                  </a:moveTo>
                  <a:cubicBezTo>
                    <a:pt x="723080" y="1074102"/>
                    <a:pt x="723080" y="1074102"/>
                    <a:pt x="723080" y="1074102"/>
                  </a:cubicBezTo>
                  <a:cubicBezTo>
                    <a:pt x="723080" y="1074102"/>
                    <a:pt x="723080" y="1074102"/>
                    <a:pt x="723080" y="1074102"/>
                  </a:cubicBezTo>
                  <a:cubicBezTo>
                    <a:pt x="723080" y="1074102"/>
                    <a:pt x="723080" y="1074102"/>
                    <a:pt x="723080" y="1074102"/>
                  </a:cubicBezTo>
                  <a:cubicBezTo>
                    <a:pt x="723080" y="1074102"/>
                    <a:pt x="723080" y="1074102"/>
                    <a:pt x="723080" y="1074102"/>
                  </a:cubicBezTo>
                  <a:close/>
                  <a:moveTo>
                    <a:pt x="353510" y="127316"/>
                  </a:moveTo>
                  <a:cubicBezTo>
                    <a:pt x="353510" y="127316"/>
                    <a:pt x="353510" y="127316"/>
                    <a:pt x="353510" y="127316"/>
                  </a:cubicBezTo>
                  <a:cubicBezTo>
                    <a:pt x="353510" y="127316"/>
                    <a:pt x="353510" y="127316"/>
                    <a:pt x="353510" y="127316"/>
                  </a:cubicBezTo>
                  <a:cubicBezTo>
                    <a:pt x="353510" y="127316"/>
                    <a:pt x="353510" y="127316"/>
                    <a:pt x="353510" y="127316"/>
                  </a:cubicBezTo>
                  <a:lnTo>
                    <a:pt x="353510" y="127316"/>
                  </a:lnTo>
                  <a:close/>
                  <a:moveTo>
                    <a:pt x="288740" y="497839"/>
                  </a:moveTo>
                  <a:cubicBezTo>
                    <a:pt x="288740" y="497839"/>
                    <a:pt x="288740" y="497839"/>
                    <a:pt x="288740" y="497839"/>
                  </a:cubicBezTo>
                  <a:cubicBezTo>
                    <a:pt x="289692" y="497839"/>
                    <a:pt x="289692" y="497839"/>
                    <a:pt x="288740" y="497839"/>
                  </a:cubicBezTo>
                  <a:cubicBezTo>
                    <a:pt x="289692" y="497839"/>
                    <a:pt x="289692" y="497839"/>
                    <a:pt x="288740" y="497839"/>
                  </a:cubicBezTo>
                  <a:close/>
                  <a:moveTo>
                    <a:pt x="358272" y="849311"/>
                  </a:moveTo>
                  <a:cubicBezTo>
                    <a:pt x="358272" y="849311"/>
                    <a:pt x="358272" y="849311"/>
                    <a:pt x="358272" y="849311"/>
                  </a:cubicBezTo>
                  <a:cubicBezTo>
                    <a:pt x="358272" y="849311"/>
                    <a:pt x="358272" y="849311"/>
                    <a:pt x="358272" y="849311"/>
                  </a:cubicBezTo>
                  <a:cubicBezTo>
                    <a:pt x="358272" y="849311"/>
                    <a:pt x="358272" y="849311"/>
                    <a:pt x="358272" y="849311"/>
                  </a:cubicBezTo>
                  <a:cubicBezTo>
                    <a:pt x="357320" y="849311"/>
                    <a:pt x="357320" y="849311"/>
                    <a:pt x="358272" y="849311"/>
                  </a:cubicBezTo>
                  <a:cubicBezTo>
                    <a:pt x="357320" y="849311"/>
                    <a:pt x="357320" y="848359"/>
                    <a:pt x="358272" y="849311"/>
                  </a:cubicBezTo>
                  <a:cubicBezTo>
                    <a:pt x="357320" y="848359"/>
                    <a:pt x="358272" y="848359"/>
                    <a:pt x="358272" y="849311"/>
                  </a:cubicBezTo>
                  <a:close/>
                  <a:moveTo>
                    <a:pt x="407802" y="886459"/>
                  </a:moveTo>
                  <a:cubicBezTo>
                    <a:pt x="407802" y="886459"/>
                    <a:pt x="407802" y="886459"/>
                    <a:pt x="407802" y="886459"/>
                  </a:cubicBezTo>
                  <a:cubicBezTo>
                    <a:pt x="407802" y="886459"/>
                    <a:pt x="407802" y="886459"/>
                    <a:pt x="407802" y="886459"/>
                  </a:cubicBezTo>
                  <a:cubicBezTo>
                    <a:pt x="407802" y="886459"/>
                    <a:pt x="407802" y="886459"/>
                    <a:pt x="407802" y="886459"/>
                  </a:cubicBezTo>
                  <a:close/>
                  <a:moveTo>
                    <a:pt x="682122" y="946467"/>
                  </a:moveTo>
                  <a:cubicBezTo>
                    <a:pt x="682122" y="946467"/>
                    <a:pt x="682122" y="946467"/>
                    <a:pt x="682122" y="946467"/>
                  </a:cubicBezTo>
                  <a:cubicBezTo>
                    <a:pt x="682122" y="946467"/>
                    <a:pt x="682122" y="945514"/>
                    <a:pt x="682122" y="946467"/>
                  </a:cubicBezTo>
                  <a:cubicBezTo>
                    <a:pt x="682122" y="946467"/>
                    <a:pt x="682122" y="946467"/>
                    <a:pt x="682122" y="946467"/>
                  </a:cubicBezTo>
                  <a:cubicBezTo>
                    <a:pt x="681170" y="947419"/>
                    <a:pt x="681170" y="947419"/>
                    <a:pt x="680217" y="948372"/>
                  </a:cubicBezTo>
                  <a:cubicBezTo>
                    <a:pt x="681170" y="947419"/>
                    <a:pt x="682122" y="946467"/>
                    <a:pt x="682122" y="946467"/>
                  </a:cubicBezTo>
                  <a:cubicBezTo>
                    <a:pt x="682122" y="945514"/>
                    <a:pt x="682122" y="946467"/>
                    <a:pt x="682122" y="946467"/>
                  </a:cubicBezTo>
                  <a:cubicBezTo>
                    <a:pt x="682122" y="945514"/>
                    <a:pt x="682122" y="945514"/>
                    <a:pt x="682122" y="946467"/>
                  </a:cubicBezTo>
                  <a:cubicBezTo>
                    <a:pt x="683075" y="945514"/>
                    <a:pt x="683075" y="945514"/>
                    <a:pt x="682122" y="946467"/>
                  </a:cubicBezTo>
                  <a:cubicBezTo>
                    <a:pt x="683075" y="945514"/>
                    <a:pt x="683075" y="945514"/>
                    <a:pt x="682122" y="946467"/>
                  </a:cubicBezTo>
                  <a:close/>
                  <a:moveTo>
                    <a:pt x="623067" y="77786"/>
                  </a:moveTo>
                  <a:cubicBezTo>
                    <a:pt x="623067" y="77786"/>
                    <a:pt x="623067" y="77786"/>
                    <a:pt x="623067" y="77786"/>
                  </a:cubicBezTo>
                  <a:cubicBezTo>
                    <a:pt x="623067" y="76834"/>
                    <a:pt x="623067" y="76834"/>
                    <a:pt x="623067" y="77786"/>
                  </a:cubicBezTo>
                  <a:cubicBezTo>
                    <a:pt x="623067" y="76834"/>
                    <a:pt x="623067" y="76834"/>
                    <a:pt x="623067" y="77786"/>
                  </a:cubicBezTo>
                  <a:cubicBezTo>
                    <a:pt x="623067" y="76834"/>
                    <a:pt x="623067" y="76834"/>
                    <a:pt x="623067" y="77786"/>
                  </a:cubicBezTo>
                  <a:cubicBezTo>
                    <a:pt x="623067" y="76834"/>
                    <a:pt x="623067" y="76834"/>
                    <a:pt x="623067" y="77786"/>
                  </a:cubicBezTo>
                  <a:cubicBezTo>
                    <a:pt x="623067" y="76834"/>
                    <a:pt x="623067" y="77786"/>
                    <a:pt x="623067" y="77786"/>
                  </a:cubicBezTo>
                  <a:close/>
                  <a:moveTo>
                    <a:pt x="508767" y="58736"/>
                  </a:moveTo>
                  <a:cubicBezTo>
                    <a:pt x="508767" y="58736"/>
                    <a:pt x="508767" y="58736"/>
                    <a:pt x="508767" y="58736"/>
                  </a:cubicBezTo>
                  <a:cubicBezTo>
                    <a:pt x="508767" y="58736"/>
                    <a:pt x="508767" y="58736"/>
                    <a:pt x="508767" y="58736"/>
                  </a:cubicBezTo>
                  <a:cubicBezTo>
                    <a:pt x="508767" y="58736"/>
                    <a:pt x="508767" y="58736"/>
                    <a:pt x="508767" y="58736"/>
                  </a:cubicBezTo>
                  <a:close/>
                  <a:moveTo>
                    <a:pt x="263975" y="253999"/>
                  </a:moveTo>
                  <a:cubicBezTo>
                    <a:pt x="263975" y="253999"/>
                    <a:pt x="264927" y="253046"/>
                    <a:pt x="264927" y="253046"/>
                  </a:cubicBezTo>
                  <a:cubicBezTo>
                    <a:pt x="264927" y="253046"/>
                    <a:pt x="263975" y="253046"/>
                    <a:pt x="263975" y="253999"/>
                  </a:cubicBezTo>
                  <a:close/>
                  <a:moveTo>
                    <a:pt x="316362" y="548322"/>
                  </a:moveTo>
                  <a:cubicBezTo>
                    <a:pt x="316362" y="548322"/>
                    <a:pt x="316362" y="548322"/>
                    <a:pt x="316362" y="548322"/>
                  </a:cubicBezTo>
                  <a:cubicBezTo>
                    <a:pt x="316362" y="548322"/>
                    <a:pt x="316362" y="548322"/>
                    <a:pt x="316362" y="548322"/>
                  </a:cubicBezTo>
                  <a:cubicBezTo>
                    <a:pt x="316362" y="548322"/>
                    <a:pt x="316362" y="548322"/>
                    <a:pt x="316362" y="548322"/>
                  </a:cubicBezTo>
                  <a:cubicBezTo>
                    <a:pt x="316362" y="548322"/>
                    <a:pt x="316362" y="548322"/>
                    <a:pt x="316362" y="548322"/>
                  </a:cubicBezTo>
                  <a:cubicBezTo>
                    <a:pt x="316362" y="548322"/>
                    <a:pt x="316362" y="548322"/>
                    <a:pt x="316362" y="548322"/>
                  </a:cubicBezTo>
                  <a:close/>
                  <a:moveTo>
                    <a:pt x="387800" y="904557"/>
                  </a:moveTo>
                  <a:cubicBezTo>
                    <a:pt x="387800" y="904557"/>
                    <a:pt x="387800" y="904557"/>
                    <a:pt x="387800" y="904557"/>
                  </a:cubicBezTo>
                  <a:cubicBezTo>
                    <a:pt x="387800" y="904557"/>
                    <a:pt x="387800" y="904557"/>
                    <a:pt x="387800" y="904557"/>
                  </a:cubicBezTo>
                  <a:close/>
                  <a:moveTo>
                    <a:pt x="393515" y="1439862"/>
                  </a:moveTo>
                  <a:cubicBezTo>
                    <a:pt x="393515" y="1438909"/>
                    <a:pt x="393515" y="1438909"/>
                    <a:pt x="393515" y="1439862"/>
                  </a:cubicBezTo>
                  <a:cubicBezTo>
                    <a:pt x="394467" y="1438909"/>
                    <a:pt x="394467" y="1438909"/>
                    <a:pt x="393515" y="1439862"/>
                  </a:cubicBezTo>
                  <a:cubicBezTo>
                    <a:pt x="393515" y="1439862"/>
                    <a:pt x="393515" y="1439862"/>
                    <a:pt x="393515" y="1439862"/>
                  </a:cubicBezTo>
                  <a:close/>
                  <a:moveTo>
                    <a:pt x="423042" y="76834"/>
                  </a:moveTo>
                  <a:cubicBezTo>
                    <a:pt x="423042" y="76834"/>
                    <a:pt x="422090" y="76834"/>
                    <a:pt x="423042" y="76834"/>
                  </a:cubicBezTo>
                  <a:cubicBezTo>
                    <a:pt x="422090" y="76834"/>
                    <a:pt x="422090" y="76834"/>
                    <a:pt x="423042" y="76834"/>
                  </a:cubicBezTo>
                  <a:cubicBezTo>
                    <a:pt x="422090" y="76834"/>
                    <a:pt x="422090" y="76834"/>
                    <a:pt x="423042" y="76834"/>
                  </a:cubicBezTo>
                  <a:cubicBezTo>
                    <a:pt x="422090" y="76834"/>
                    <a:pt x="422090" y="75881"/>
                    <a:pt x="422090" y="75881"/>
                  </a:cubicBezTo>
                  <a:cubicBezTo>
                    <a:pt x="422090" y="75881"/>
                    <a:pt x="422090" y="75881"/>
                    <a:pt x="423042" y="76834"/>
                  </a:cubicBezTo>
                  <a:close/>
                  <a:moveTo>
                    <a:pt x="348747" y="86359"/>
                  </a:moveTo>
                  <a:cubicBezTo>
                    <a:pt x="348747" y="86359"/>
                    <a:pt x="348747" y="86359"/>
                    <a:pt x="348747" y="86359"/>
                  </a:cubicBezTo>
                  <a:cubicBezTo>
                    <a:pt x="348747" y="86359"/>
                    <a:pt x="348747" y="86359"/>
                    <a:pt x="348747" y="86359"/>
                  </a:cubicBezTo>
                  <a:cubicBezTo>
                    <a:pt x="348747" y="86359"/>
                    <a:pt x="348747" y="86359"/>
                    <a:pt x="348747" y="86359"/>
                  </a:cubicBezTo>
                  <a:cubicBezTo>
                    <a:pt x="348747" y="86359"/>
                    <a:pt x="348747" y="86359"/>
                    <a:pt x="348747" y="86359"/>
                  </a:cubicBezTo>
                  <a:cubicBezTo>
                    <a:pt x="348747" y="86359"/>
                    <a:pt x="348747" y="86359"/>
                    <a:pt x="348747" y="86359"/>
                  </a:cubicBezTo>
                  <a:close/>
                  <a:moveTo>
                    <a:pt x="270642" y="200659"/>
                  </a:moveTo>
                  <a:cubicBezTo>
                    <a:pt x="270642" y="199706"/>
                    <a:pt x="270642" y="199706"/>
                    <a:pt x="270642" y="198754"/>
                  </a:cubicBezTo>
                  <a:cubicBezTo>
                    <a:pt x="270642" y="198754"/>
                    <a:pt x="271595" y="199706"/>
                    <a:pt x="271595" y="199706"/>
                  </a:cubicBezTo>
                  <a:cubicBezTo>
                    <a:pt x="271595" y="199706"/>
                    <a:pt x="271595" y="200659"/>
                    <a:pt x="270642" y="200659"/>
                  </a:cubicBezTo>
                  <a:close/>
                  <a:moveTo>
                    <a:pt x="270642" y="388301"/>
                  </a:moveTo>
                  <a:cubicBezTo>
                    <a:pt x="270642" y="388301"/>
                    <a:pt x="270642" y="388301"/>
                    <a:pt x="270642" y="388301"/>
                  </a:cubicBezTo>
                  <a:cubicBezTo>
                    <a:pt x="270642" y="388301"/>
                    <a:pt x="270642" y="388301"/>
                    <a:pt x="270642" y="388301"/>
                  </a:cubicBezTo>
                  <a:cubicBezTo>
                    <a:pt x="270642" y="388301"/>
                    <a:pt x="270642" y="388301"/>
                    <a:pt x="270642" y="388301"/>
                  </a:cubicBezTo>
                  <a:close/>
                  <a:moveTo>
                    <a:pt x="243020" y="932179"/>
                  </a:moveTo>
                  <a:cubicBezTo>
                    <a:pt x="243020" y="932179"/>
                    <a:pt x="243020" y="932179"/>
                    <a:pt x="243020" y="932179"/>
                  </a:cubicBezTo>
                  <a:cubicBezTo>
                    <a:pt x="243020" y="932179"/>
                    <a:pt x="243020" y="932179"/>
                    <a:pt x="243020" y="932179"/>
                  </a:cubicBezTo>
                  <a:lnTo>
                    <a:pt x="243020" y="932179"/>
                  </a:lnTo>
                  <a:cubicBezTo>
                    <a:pt x="243020" y="932179"/>
                    <a:pt x="243020" y="932179"/>
                    <a:pt x="243020" y="932179"/>
                  </a:cubicBezTo>
                  <a:cubicBezTo>
                    <a:pt x="243020" y="932179"/>
                    <a:pt x="243020" y="932179"/>
                    <a:pt x="243020" y="932179"/>
                  </a:cubicBezTo>
                  <a:cubicBezTo>
                    <a:pt x="243020" y="932179"/>
                    <a:pt x="243020" y="932179"/>
                    <a:pt x="243020" y="932179"/>
                  </a:cubicBezTo>
                  <a:close/>
                  <a:moveTo>
                    <a:pt x="234447" y="922654"/>
                  </a:moveTo>
                  <a:lnTo>
                    <a:pt x="234447" y="922654"/>
                  </a:lnTo>
                  <a:cubicBezTo>
                    <a:pt x="234447" y="922654"/>
                    <a:pt x="234447" y="922654"/>
                    <a:pt x="234447" y="922654"/>
                  </a:cubicBezTo>
                  <a:cubicBezTo>
                    <a:pt x="234447" y="922654"/>
                    <a:pt x="234447" y="922654"/>
                    <a:pt x="234447" y="922654"/>
                  </a:cubicBezTo>
                  <a:cubicBezTo>
                    <a:pt x="234447" y="922654"/>
                    <a:pt x="234447" y="922654"/>
                    <a:pt x="234447" y="922654"/>
                  </a:cubicBezTo>
                  <a:lnTo>
                    <a:pt x="234447" y="922654"/>
                  </a:lnTo>
                  <a:close/>
                  <a:moveTo>
                    <a:pt x="311600" y="1278889"/>
                  </a:moveTo>
                  <a:cubicBezTo>
                    <a:pt x="311600" y="1278889"/>
                    <a:pt x="311600" y="1279841"/>
                    <a:pt x="311600" y="1279841"/>
                  </a:cubicBezTo>
                  <a:cubicBezTo>
                    <a:pt x="311600" y="1279841"/>
                    <a:pt x="311600" y="1279841"/>
                    <a:pt x="311600" y="1279841"/>
                  </a:cubicBezTo>
                  <a:cubicBezTo>
                    <a:pt x="311600" y="1279841"/>
                    <a:pt x="311600" y="1279841"/>
                    <a:pt x="311600" y="1279841"/>
                  </a:cubicBezTo>
                  <a:cubicBezTo>
                    <a:pt x="310647" y="1279841"/>
                    <a:pt x="309695" y="1279841"/>
                    <a:pt x="308742" y="1280794"/>
                  </a:cubicBezTo>
                  <a:cubicBezTo>
                    <a:pt x="309695" y="1279841"/>
                    <a:pt x="310647" y="1278889"/>
                    <a:pt x="311600" y="1278889"/>
                  </a:cubicBezTo>
                  <a:close/>
                  <a:moveTo>
                    <a:pt x="371607" y="1443672"/>
                  </a:moveTo>
                  <a:cubicBezTo>
                    <a:pt x="371607" y="1443672"/>
                    <a:pt x="371607" y="1443672"/>
                    <a:pt x="371607" y="1443672"/>
                  </a:cubicBezTo>
                  <a:cubicBezTo>
                    <a:pt x="371607" y="1443672"/>
                    <a:pt x="371607" y="1443672"/>
                    <a:pt x="371607" y="1443672"/>
                  </a:cubicBezTo>
                  <a:cubicBezTo>
                    <a:pt x="371607" y="1443672"/>
                    <a:pt x="371607" y="1443672"/>
                    <a:pt x="371607" y="1443672"/>
                  </a:cubicBezTo>
                  <a:close/>
                  <a:moveTo>
                    <a:pt x="760227" y="1343659"/>
                  </a:moveTo>
                  <a:cubicBezTo>
                    <a:pt x="760227" y="1343659"/>
                    <a:pt x="760227" y="1343659"/>
                    <a:pt x="760227" y="1343659"/>
                  </a:cubicBezTo>
                  <a:cubicBezTo>
                    <a:pt x="760227" y="1343659"/>
                    <a:pt x="760227" y="1343659"/>
                    <a:pt x="760227" y="1343659"/>
                  </a:cubicBezTo>
                  <a:cubicBezTo>
                    <a:pt x="760227" y="1343659"/>
                    <a:pt x="760227" y="1343659"/>
                    <a:pt x="760227" y="1343659"/>
                  </a:cubicBezTo>
                  <a:cubicBezTo>
                    <a:pt x="760227" y="1343659"/>
                    <a:pt x="760227" y="1343659"/>
                    <a:pt x="760227" y="1343659"/>
                  </a:cubicBezTo>
                  <a:cubicBezTo>
                    <a:pt x="760227" y="1343659"/>
                    <a:pt x="760227" y="1343659"/>
                    <a:pt x="760227" y="1343659"/>
                  </a:cubicBezTo>
                  <a:close/>
                  <a:moveTo>
                    <a:pt x="954537" y="1087437"/>
                  </a:moveTo>
                  <a:cubicBezTo>
                    <a:pt x="952632" y="1086484"/>
                    <a:pt x="950727" y="1084579"/>
                    <a:pt x="950727" y="1082674"/>
                  </a:cubicBezTo>
                  <a:cubicBezTo>
                    <a:pt x="952632" y="1084579"/>
                    <a:pt x="954537" y="1086484"/>
                    <a:pt x="954537" y="1087437"/>
                  </a:cubicBezTo>
                  <a:close/>
                  <a:moveTo>
                    <a:pt x="805947" y="1237932"/>
                  </a:moveTo>
                  <a:cubicBezTo>
                    <a:pt x="806900" y="1237932"/>
                    <a:pt x="806900" y="1237932"/>
                    <a:pt x="806900" y="1237932"/>
                  </a:cubicBezTo>
                  <a:cubicBezTo>
                    <a:pt x="806900" y="1238884"/>
                    <a:pt x="805947" y="1238884"/>
                    <a:pt x="805947" y="1237932"/>
                  </a:cubicBezTo>
                  <a:cubicBezTo>
                    <a:pt x="805947" y="1238884"/>
                    <a:pt x="805947" y="1238884"/>
                    <a:pt x="805947" y="1237932"/>
                  </a:cubicBezTo>
                  <a:close/>
                  <a:moveTo>
                    <a:pt x="713555" y="969327"/>
                  </a:moveTo>
                  <a:cubicBezTo>
                    <a:pt x="713555" y="969327"/>
                    <a:pt x="713555" y="969327"/>
                    <a:pt x="713555" y="969327"/>
                  </a:cubicBezTo>
                  <a:cubicBezTo>
                    <a:pt x="713555" y="969327"/>
                    <a:pt x="713555" y="969327"/>
                    <a:pt x="713555" y="969327"/>
                  </a:cubicBezTo>
                  <a:cubicBezTo>
                    <a:pt x="713555" y="969327"/>
                    <a:pt x="713555" y="969327"/>
                    <a:pt x="713555" y="969327"/>
                  </a:cubicBezTo>
                  <a:close/>
                  <a:moveTo>
                    <a:pt x="694505" y="585469"/>
                  </a:moveTo>
                  <a:cubicBezTo>
                    <a:pt x="692600" y="586422"/>
                    <a:pt x="691647" y="587374"/>
                    <a:pt x="689742" y="588327"/>
                  </a:cubicBezTo>
                  <a:cubicBezTo>
                    <a:pt x="690695" y="587374"/>
                    <a:pt x="692600" y="586422"/>
                    <a:pt x="694505" y="585469"/>
                  </a:cubicBezTo>
                  <a:close/>
                  <a:moveTo>
                    <a:pt x="234447" y="493076"/>
                  </a:moveTo>
                  <a:cubicBezTo>
                    <a:pt x="234447" y="493076"/>
                    <a:pt x="233495" y="493076"/>
                    <a:pt x="234447" y="493076"/>
                  </a:cubicBezTo>
                  <a:cubicBezTo>
                    <a:pt x="234447" y="492124"/>
                    <a:pt x="234447" y="492124"/>
                    <a:pt x="234447" y="492124"/>
                  </a:cubicBezTo>
                  <a:cubicBezTo>
                    <a:pt x="234447" y="492124"/>
                    <a:pt x="234447" y="493076"/>
                    <a:pt x="234447" y="493076"/>
                  </a:cubicBezTo>
                  <a:close/>
                  <a:moveTo>
                    <a:pt x="540200" y="1485582"/>
                  </a:moveTo>
                  <a:cubicBezTo>
                    <a:pt x="540200" y="1485582"/>
                    <a:pt x="540200" y="1485582"/>
                    <a:pt x="540200" y="1485582"/>
                  </a:cubicBezTo>
                  <a:cubicBezTo>
                    <a:pt x="540200" y="1485582"/>
                    <a:pt x="540200" y="1485582"/>
                    <a:pt x="540200" y="1485582"/>
                  </a:cubicBezTo>
                  <a:cubicBezTo>
                    <a:pt x="540200" y="1485582"/>
                    <a:pt x="540200" y="1485582"/>
                    <a:pt x="540200" y="1485582"/>
                  </a:cubicBezTo>
                  <a:close/>
                  <a:moveTo>
                    <a:pt x="755465" y="1028382"/>
                  </a:moveTo>
                  <a:cubicBezTo>
                    <a:pt x="755465" y="1028382"/>
                    <a:pt x="755465" y="1028382"/>
                    <a:pt x="755465" y="1028382"/>
                  </a:cubicBezTo>
                  <a:cubicBezTo>
                    <a:pt x="755465" y="1028382"/>
                    <a:pt x="755465" y="1028382"/>
                    <a:pt x="755465" y="1028382"/>
                  </a:cubicBezTo>
                  <a:cubicBezTo>
                    <a:pt x="755465" y="1028382"/>
                    <a:pt x="755465" y="1028382"/>
                    <a:pt x="755465" y="1028382"/>
                  </a:cubicBezTo>
                  <a:close/>
                  <a:moveTo>
                    <a:pt x="714507" y="136841"/>
                  </a:moveTo>
                  <a:cubicBezTo>
                    <a:pt x="714507" y="136841"/>
                    <a:pt x="714507" y="136841"/>
                    <a:pt x="714507" y="136841"/>
                  </a:cubicBezTo>
                  <a:cubicBezTo>
                    <a:pt x="714507" y="136841"/>
                    <a:pt x="714507" y="136841"/>
                    <a:pt x="714507" y="136841"/>
                  </a:cubicBezTo>
                  <a:cubicBezTo>
                    <a:pt x="714507" y="136841"/>
                    <a:pt x="714507" y="136841"/>
                    <a:pt x="714507" y="136841"/>
                  </a:cubicBezTo>
                  <a:close/>
                  <a:moveTo>
                    <a:pt x="347795" y="83501"/>
                  </a:moveTo>
                  <a:cubicBezTo>
                    <a:pt x="347795" y="84454"/>
                    <a:pt x="347795" y="85406"/>
                    <a:pt x="347795" y="86359"/>
                  </a:cubicBezTo>
                  <a:cubicBezTo>
                    <a:pt x="345890" y="85406"/>
                    <a:pt x="344937" y="84454"/>
                    <a:pt x="343985" y="82549"/>
                  </a:cubicBezTo>
                  <a:cubicBezTo>
                    <a:pt x="345890" y="82549"/>
                    <a:pt x="346842" y="83501"/>
                    <a:pt x="347795" y="83501"/>
                  </a:cubicBezTo>
                  <a:close/>
                  <a:moveTo>
                    <a:pt x="293502" y="594042"/>
                  </a:moveTo>
                  <a:cubicBezTo>
                    <a:pt x="293502" y="594042"/>
                    <a:pt x="293502" y="594042"/>
                    <a:pt x="293502" y="594042"/>
                  </a:cubicBezTo>
                  <a:cubicBezTo>
                    <a:pt x="293502" y="594042"/>
                    <a:pt x="293502" y="594042"/>
                    <a:pt x="293502" y="594042"/>
                  </a:cubicBezTo>
                  <a:cubicBezTo>
                    <a:pt x="293502" y="594042"/>
                    <a:pt x="293502" y="594042"/>
                    <a:pt x="293502" y="594042"/>
                  </a:cubicBezTo>
                  <a:cubicBezTo>
                    <a:pt x="293502" y="594042"/>
                    <a:pt x="293502" y="594042"/>
                    <a:pt x="293502" y="594042"/>
                  </a:cubicBezTo>
                  <a:lnTo>
                    <a:pt x="293502" y="594042"/>
                  </a:lnTo>
                  <a:cubicBezTo>
                    <a:pt x="293502" y="594042"/>
                    <a:pt x="293502" y="594042"/>
                    <a:pt x="293502" y="594042"/>
                  </a:cubicBezTo>
                  <a:cubicBezTo>
                    <a:pt x="293502" y="594042"/>
                    <a:pt x="293502" y="594042"/>
                    <a:pt x="293502" y="594042"/>
                  </a:cubicBezTo>
                  <a:cubicBezTo>
                    <a:pt x="293502" y="594042"/>
                    <a:pt x="293502" y="594042"/>
                    <a:pt x="293502" y="594042"/>
                  </a:cubicBezTo>
                  <a:cubicBezTo>
                    <a:pt x="293502" y="594042"/>
                    <a:pt x="293502" y="594042"/>
                    <a:pt x="293502" y="594042"/>
                  </a:cubicBezTo>
                  <a:close/>
                  <a:moveTo>
                    <a:pt x="262070" y="1412239"/>
                  </a:moveTo>
                  <a:cubicBezTo>
                    <a:pt x="262070" y="1412239"/>
                    <a:pt x="262070" y="1412239"/>
                    <a:pt x="262070" y="1412239"/>
                  </a:cubicBezTo>
                  <a:cubicBezTo>
                    <a:pt x="262070" y="1413191"/>
                    <a:pt x="262070" y="1413191"/>
                    <a:pt x="262070" y="1412239"/>
                  </a:cubicBezTo>
                  <a:cubicBezTo>
                    <a:pt x="262070" y="1413191"/>
                    <a:pt x="262070" y="1412239"/>
                    <a:pt x="262070" y="1412239"/>
                  </a:cubicBezTo>
                  <a:close/>
                  <a:moveTo>
                    <a:pt x="433520" y="1480819"/>
                  </a:moveTo>
                  <a:cubicBezTo>
                    <a:pt x="433520" y="1480819"/>
                    <a:pt x="432567" y="1480819"/>
                    <a:pt x="432567" y="1480819"/>
                  </a:cubicBezTo>
                  <a:cubicBezTo>
                    <a:pt x="432567" y="1480819"/>
                    <a:pt x="432567" y="1480819"/>
                    <a:pt x="432567" y="1480819"/>
                  </a:cubicBezTo>
                  <a:cubicBezTo>
                    <a:pt x="432567" y="1480819"/>
                    <a:pt x="432567" y="1480819"/>
                    <a:pt x="433520" y="1480819"/>
                  </a:cubicBezTo>
                  <a:close/>
                  <a:moveTo>
                    <a:pt x="745940" y="1466532"/>
                  </a:moveTo>
                  <a:cubicBezTo>
                    <a:pt x="745940" y="1467484"/>
                    <a:pt x="745940" y="1467484"/>
                    <a:pt x="745940" y="1466532"/>
                  </a:cubicBezTo>
                  <a:cubicBezTo>
                    <a:pt x="745940" y="1467484"/>
                    <a:pt x="745940" y="1467484"/>
                    <a:pt x="745940" y="1466532"/>
                  </a:cubicBezTo>
                  <a:cubicBezTo>
                    <a:pt x="745940" y="1467484"/>
                    <a:pt x="745940" y="1467484"/>
                    <a:pt x="745940" y="1466532"/>
                  </a:cubicBezTo>
                  <a:close/>
                  <a:moveTo>
                    <a:pt x="787850" y="1334134"/>
                  </a:moveTo>
                  <a:cubicBezTo>
                    <a:pt x="787850" y="1335087"/>
                    <a:pt x="787850" y="1336039"/>
                    <a:pt x="787850" y="1336991"/>
                  </a:cubicBezTo>
                  <a:cubicBezTo>
                    <a:pt x="786897" y="1336991"/>
                    <a:pt x="786897" y="1336039"/>
                    <a:pt x="785945" y="1336039"/>
                  </a:cubicBezTo>
                  <a:cubicBezTo>
                    <a:pt x="786897" y="1336039"/>
                    <a:pt x="786897" y="1335087"/>
                    <a:pt x="787850" y="1334134"/>
                  </a:cubicBezTo>
                  <a:close/>
                  <a:moveTo>
                    <a:pt x="741177" y="884554"/>
                  </a:moveTo>
                  <a:cubicBezTo>
                    <a:pt x="741177" y="884554"/>
                    <a:pt x="742130" y="884554"/>
                    <a:pt x="742130" y="884554"/>
                  </a:cubicBezTo>
                  <a:cubicBezTo>
                    <a:pt x="742130" y="884554"/>
                    <a:pt x="742130" y="884554"/>
                    <a:pt x="741177" y="884554"/>
                  </a:cubicBezTo>
                  <a:close/>
                  <a:moveTo>
                    <a:pt x="755465" y="380681"/>
                  </a:moveTo>
                  <a:cubicBezTo>
                    <a:pt x="755465" y="379729"/>
                    <a:pt x="755465" y="379729"/>
                    <a:pt x="755465" y="378776"/>
                  </a:cubicBezTo>
                  <a:cubicBezTo>
                    <a:pt x="755465" y="378776"/>
                    <a:pt x="755465" y="378776"/>
                    <a:pt x="755465" y="378776"/>
                  </a:cubicBezTo>
                  <a:cubicBezTo>
                    <a:pt x="755465" y="378776"/>
                    <a:pt x="755465" y="378776"/>
                    <a:pt x="755465" y="378776"/>
                  </a:cubicBezTo>
                  <a:cubicBezTo>
                    <a:pt x="756417" y="379729"/>
                    <a:pt x="757370" y="379729"/>
                    <a:pt x="757370" y="380681"/>
                  </a:cubicBezTo>
                  <a:cubicBezTo>
                    <a:pt x="757370" y="380681"/>
                    <a:pt x="756417" y="380681"/>
                    <a:pt x="755465" y="380681"/>
                  </a:cubicBezTo>
                  <a:close/>
                  <a:moveTo>
                    <a:pt x="239210" y="534034"/>
                  </a:moveTo>
                  <a:lnTo>
                    <a:pt x="239210" y="534034"/>
                  </a:lnTo>
                  <a:cubicBezTo>
                    <a:pt x="239210" y="534034"/>
                    <a:pt x="239210" y="534987"/>
                    <a:pt x="239210" y="534034"/>
                  </a:cubicBezTo>
                  <a:cubicBezTo>
                    <a:pt x="238257" y="534987"/>
                    <a:pt x="238257" y="534034"/>
                    <a:pt x="239210" y="534034"/>
                  </a:cubicBezTo>
                  <a:cubicBezTo>
                    <a:pt x="238257" y="534034"/>
                    <a:pt x="238257" y="534034"/>
                    <a:pt x="239210" y="534034"/>
                  </a:cubicBezTo>
                  <a:close/>
                  <a:moveTo>
                    <a:pt x="298265" y="1375091"/>
                  </a:moveTo>
                  <a:cubicBezTo>
                    <a:pt x="298265" y="1376044"/>
                    <a:pt x="298265" y="1376044"/>
                    <a:pt x="298265" y="1375091"/>
                  </a:cubicBezTo>
                  <a:cubicBezTo>
                    <a:pt x="298265" y="1376044"/>
                    <a:pt x="298265" y="1376044"/>
                    <a:pt x="298265" y="1375091"/>
                  </a:cubicBezTo>
                  <a:cubicBezTo>
                    <a:pt x="298265" y="1376044"/>
                    <a:pt x="298265" y="1376044"/>
                    <a:pt x="298265" y="1375091"/>
                  </a:cubicBezTo>
                  <a:close/>
                  <a:moveTo>
                    <a:pt x="1046930" y="968374"/>
                  </a:moveTo>
                  <a:cubicBezTo>
                    <a:pt x="1046930" y="968374"/>
                    <a:pt x="1046930" y="969327"/>
                    <a:pt x="1046930" y="968374"/>
                  </a:cubicBezTo>
                  <a:cubicBezTo>
                    <a:pt x="1045977" y="968374"/>
                    <a:pt x="1045025" y="968374"/>
                    <a:pt x="1045025" y="967422"/>
                  </a:cubicBezTo>
                  <a:cubicBezTo>
                    <a:pt x="1045977" y="968374"/>
                    <a:pt x="1045977" y="968374"/>
                    <a:pt x="1046930" y="968374"/>
                  </a:cubicBezTo>
                  <a:close/>
                  <a:moveTo>
                    <a:pt x="614495" y="17779"/>
                  </a:moveTo>
                  <a:cubicBezTo>
                    <a:pt x="614495" y="17779"/>
                    <a:pt x="614495" y="17779"/>
                    <a:pt x="614495" y="17779"/>
                  </a:cubicBezTo>
                  <a:cubicBezTo>
                    <a:pt x="614495" y="17779"/>
                    <a:pt x="613542" y="17779"/>
                    <a:pt x="614495" y="17779"/>
                  </a:cubicBezTo>
                  <a:cubicBezTo>
                    <a:pt x="613542" y="17779"/>
                    <a:pt x="613542" y="17779"/>
                    <a:pt x="614495" y="17779"/>
                  </a:cubicBezTo>
                  <a:cubicBezTo>
                    <a:pt x="613542" y="17779"/>
                    <a:pt x="614495" y="17779"/>
                    <a:pt x="614495" y="17779"/>
                  </a:cubicBezTo>
                  <a:close/>
                  <a:moveTo>
                    <a:pt x="564012" y="6349"/>
                  </a:moveTo>
                  <a:cubicBezTo>
                    <a:pt x="564012" y="6349"/>
                    <a:pt x="564012" y="6349"/>
                    <a:pt x="564012" y="6349"/>
                  </a:cubicBezTo>
                  <a:cubicBezTo>
                    <a:pt x="564012" y="6349"/>
                    <a:pt x="564965" y="6349"/>
                    <a:pt x="564965" y="6349"/>
                  </a:cubicBezTo>
                  <a:cubicBezTo>
                    <a:pt x="564965" y="6349"/>
                    <a:pt x="564965" y="6349"/>
                    <a:pt x="564012" y="6349"/>
                  </a:cubicBezTo>
                  <a:close/>
                  <a:moveTo>
                    <a:pt x="306837" y="104456"/>
                  </a:moveTo>
                  <a:cubicBezTo>
                    <a:pt x="306837" y="104456"/>
                    <a:pt x="306837" y="103504"/>
                    <a:pt x="307790" y="103504"/>
                  </a:cubicBezTo>
                  <a:cubicBezTo>
                    <a:pt x="307790" y="103504"/>
                    <a:pt x="308742" y="104456"/>
                    <a:pt x="308742" y="104456"/>
                  </a:cubicBezTo>
                  <a:cubicBezTo>
                    <a:pt x="307790" y="104456"/>
                    <a:pt x="307790" y="104456"/>
                    <a:pt x="306837" y="104456"/>
                  </a:cubicBezTo>
                  <a:cubicBezTo>
                    <a:pt x="306837" y="104456"/>
                    <a:pt x="306837" y="104456"/>
                    <a:pt x="306837" y="104456"/>
                  </a:cubicBezTo>
                  <a:cubicBezTo>
                    <a:pt x="306837" y="104456"/>
                    <a:pt x="306837" y="104456"/>
                    <a:pt x="306837" y="104456"/>
                  </a:cubicBezTo>
                  <a:close/>
                  <a:moveTo>
                    <a:pt x="289692" y="608329"/>
                  </a:moveTo>
                  <a:cubicBezTo>
                    <a:pt x="289692" y="608329"/>
                    <a:pt x="289692" y="608329"/>
                    <a:pt x="289692" y="608329"/>
                  </a:cubicBezTo>
                  <a:cubicBezTo>
                    <a:pt x="289692" y="608329"/>
                    <a:pt x="289692" y="608329"/>
                    <a:pt x="289692" y="608329"/>
                  </a:cubicBezTo>
                  <a:cubicBezTo>
                    <a:pt x="289692" y="608329"/>
                    <a:pt x="289692" y="608329"/>
                    <a:pt x="289692" y="608329"/>
                  </a:cubicBezTo>
                  <a:cubicBezTo>
                    <a:pt x="289692" y="608329"/>
                    <a:pt x="289692" y="608329"/>
                    <a:pt x="289692" y="608329"/>
                  </a:cubicBezTo>
                  <a:cubicBezTo>
                    <a:pt x="289692" y="608329"/>
                    <a:pt x="289692" y="608329"/>
                    <a:pt x="289692" y="608329"/>
                  </a:cubicBezTo>
                  <a:close/>
                  <a:moveTo>
                    <a:pt x="124910" y="914082"/>
                  </a:moveTo>
                  <a:cubicBezTo>
                    <a:pt x="123957" y="914082"/>
                    <a:pt x="123957" y="914082"/>
                    <a:pt x="124910" y="914082"/>
                  </a:cubicBezTo>
                  <a:cubicBezTo>
                    <a:pt x="123957" y="914082"/>
                    <a:pt x="123957" y="914082"/>
                    <a:pt x="124910" y="914082"/>
                  </a:cubicBezTo>
                  <a:cubicBezTo>
                    <a:pt x="123957" y="914082"/>
                    <a:pt x="124910" y="914082"/>
                    <a:pt x="124910" y="914082"/>
                  </a:cubicBezTo>
                  <a:close/>
                  <a:moveTo>
                    <a:pt x="315410" y="1421764"/>
                  </a:moveTo>
                  <a:cubicBezTo>
                    <a:pt x="315410" y="1421764"/>
                    <a:pt x="315410" y="1421764"/>
                    <a:pt x="315410" y="1421764"/>
                  </a:cubicBezTo>
                  <a:cubicBezTo>
                    <a:pt x="315410" y="1421764"/>
                    <a:pt x="315410" y="1421764"/>
                    <a:pt x="315410" y="1421764"/>
                  </a:cubicBezTo>
                  <a:cubicBezTo>
                    <a:pt x="315410" y="1421764"/>
                    <a:pt x="315410" y="1421764"/>
                    <a:pt x="315410" y="1421764"/>
                  </a:cubicBezTo>
                  <a:close/>
                </a:path>
              </a:pathLst>
            </a:custGeom>
            <a:gradFill>
              <a:gsLst>
                <a:gs pos="100000">
                  <a:schemeClr val="accent1">
                    <a:alpha val="65000"/>
                  </a:schemeClr>
                </a:gs>
                <a:gs pos="0">
                  <a:schemeClr val="accent1">
                    <a:alpha val="18000"/>
                  </a:schemeClr>
                </a:gs>
              </a:gsLst>
              <a:lin ang="5400000" scaled="0"/>
            </a:gradFill>
            <a:ln w="129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2" name="图形 66">
              <a:extLst>
                <a:ext uri="{FF2B5EF4-FFF2-40B4-BE49-F238E27FC236}">
                  <a16:creationId xmlns:a16="http://schemas.microsoft.com/office/drawing/2014/main" id="{A20B2217-0688-41E8-8EB6-FA21A25A3A58}"/>
                </a:ext>
              </a:extLst>
            </p:cNvPr>
            <p:cNvSpPr/>
            <p:nvPr/>
          </p:nvSpPr>
          <p:spPr>
            <a:xfrm>
              <a:off x="6113021" y="2651997"/>
              <a:ext cx="12506" cy="5476"/>
            </a:xfrm>
            <a:custGeom>
              <a:avLst/>
              <a:gdLst>
                <a:gd name="connsiteX0" fmla="*/ 11554 w 12506"/>
                <a:gd name="connsiteY0" fmla="*/ 5477 h 5476"/>
                <a:gd name="connsiteX1" fmla="*/ 12506 w 12506"/>
                <a:gd name="connsiteY1" fmla="*/ 2619 h 5476"/>
                <a:gd name="connsiteX2" fmla="*/ 6791 w 12506"/>
                <a:gd name="connsiteY2" fmla="*/ 714 h 5476"/>
                <a:gd name="connsiteX3" fmla="*/ 124 w 12506"/>
                <a:gd name="connsiteY3" fmla="*/ 3572 h 5476"/>
                <a:gd name="connsiteX4" fmla="*/ 11554 w 12506"/>
                <a:gd name="connsiteY4" fmla="*/ 5477 h 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6" h="5476">
                  <a:moveTo>
                    <a:pt x="11554" y="5477"/>
                  </a:moveTo>
                  <a:cubicBezTo>
                    <a:pt x="11554" y="4524"/>
                    <a:pt x="12506" y="3572"/>
                    <a:pt x="12506" y="2619"/>
                  </a:cubicBezTo>
                  <a:cubicBezTo>
                    <a:pt x="10601" y="1667"/>
                    <a:pt x="8696" y="714"/>
                    <a:pt x="6791" y="714"/>
                  </a:cubicBezTo>
                  <a:cubicBezTo>
                    <a:pt x="3934" y="714"/>
                    <a:pt x="-829" y="-2143"/>
                    <a:pt x="124" y="3572"/>
                  </a:cubicBezTo>
                  <a:cubicBezTo>
                    <a:pt x="124" y="5477"/>
                    <a:pt x="7744" y="5477"/>
                    <a:pt x="11554" y="5477"/>
                  </a:cubicBezTo>
                  <a:close/>
                </a:path>
              </a:pathLst>
            </a:custGeom>
            <a:gradFill>
              <a:gsLst>
                <a:gs pos="100000">
                  <a:schemeClr val="accent1">
                    <a:alpha val="65000"/>
                  </a:schemeClr>
                </a:gs>
                <a:gs pos="0">
                  <a:schemeClr val="accent1">
                    <a:alpha val="18000"/>
                  </a:schemeClr>
                </a:gs>
              </a:gsLst>
              <a:lin ang="5400000" scaled="0"/>
            </a:gradFill>
            <a:ln w="129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73" name="图形 68">
            <a:extLst>
              <a:ext uri="{FF2B5EF4-FFF2-40B4-BE49-F238E27FC236}">
                <a16:creationId xmlns:a16="http://schemas.microsoft.com/office/drawing/2014/main" id="{40363D8B-06AD-4BCE-A02A-E6885D23D64F}"/>
              </a:ext>
            </a:extLst>
          </p:cNvPr>
          <p:cNvSpPr/>
          <p:nvPr/>
        </p:nvSpPr>
        <p:spPr>
          <a:xfrm>
            <a:off x="9053579" y="2239536"/>
            <a:ext cx="1414139" cy="2026292"/>
          </a:xfrm>
          <a:custGeom>
            <a:avLst/>
            <a:gdLst>
              <a:gd name="connsiteX0" fmla="*/ 1051560 w 1054417"/>
              <a:gd name="connsiteY0" fmla="*/ 999361 h 1510852"/>
              <a:gd name="connsiteX1" fmla="*/ 1051560 w 1054417"/>
              <a:gd name="connsiteY1" fmla="*/ 986026 h 1510852"/>
              <a:gd name="connsiteX2" fmla="*/ 1051560 w 1054417"/>
              <a:gd name="connsiteY2" fmla="*/ 986026 h 1510852"/>
              <a:gd name="connsiteX3" fmla="*/ 1051560 w 1054417"/>
              <a:gd name="connsiteY3" fmla="*/ 986026 h 1510852"/>
              <a:gd name="connsiteX4" fmla="*/ 1047750 w 1054417"/>
              <a:gd name="connsiteY4" fmla="*/ 959356 h 1510852"/>
              <a:gd name="connsiteX5" fmla="*/ 1047750 w 1054417"/>
              <a:gd name="connsiteY5" fmla="*/ 959356 h 1510852"/>
              <a:gd name="connsiteX6" fmla="*/ 1029653 w 1054417"/>
              <a:gd name="connsiteY6" fmla="*/ 922208 h 1510852"/>
              <a:gd name="connsiteX7" fmla="*/ 1024890 w 1054417"/>
              <a:gd name="connsiteY7" fmla="*/ 912683 h 1510852"/>
              <a:gd name="connsiteX8" fmla="*/ 1024890 w 1054417"/>
              <a:gd name="connsiteY8" fmla="*/ 912683 h 1510852"/>
              <a:gd name="connsiteX9" fmla="*/ 992505 w 1054417"/>
              <a:gd name="connsiteY9" fmla="*/ 871726 h 1510852"/>
              <a:gd name="connsiteX10" fmla="*/ 983933 w 1054417"/>
              <a:gd name="connsiteY10" fmla="*/ 866963 h 1510852"/>
              <a:gd name="connsiteX11" fmla="*/ 878205 w 1054417"/>
              <a:gd name="connsiteY11" fmla="*/ 829816 h 1510852"/>
              <a:gd name="connsiteX12" fmla="*/ 863918 w 1054417"/>
              <a:gd name="connsiteY12" fmla="*/ 829816 h 1510852"/>
              <a:gd name="connsiteX13" fmla="*/ 863918 w 1054417"/>
              <a:gd name="connsiteY13" fmla="*/ 829816 h 1510852"/>
              <a:gd name="connsiteX14" fmla="*/ 860108 w 1054417"/>
              <a:gd name="connsiteY14" fmla="*/ 829816 h 1510852"/>
              <a:gd name="connsiteX15" fmla="*/ 845820 w 1054417"/>
              <a:gd name="connsiteY15" fmla="*/ 821243 h 1510852"/>
              <a:gd name="connsiteX16" fmla="*/ 833438 w 1054417"/>
              <a:gd name="connsiteY16" fmla="*/ 815528 h 1510852"/>
              <a:gd name="connsiteX17" fmla="*/ 829628 w 1054417"/>
              <a:gd name="connsiteY17" fmla="*/ 815528 h 1510852"/>
              <a:gd name="connsiteX18" fmla="*/ 829628 w 1054417"/>
              <a:gd name="connsiteY18" fmla="*/ 815528 h 1510852"/>
              <a:gd name="connsiteX19" fmla="*/ 823913 w 1054417"/>
              <a:gd name="connsiteY19" fmla="*/ 802193 h 1510852"/>
              <a:gd name="connsiteX20" fmla="*/ 833438 w 1054417"/>
              <a:gd name="connsiteY20" fmla="*/ 757426 h 1510852"/>
              <a:gd name="connsiteX21" fmla="*/ 833438 w 1054417"/>
              <a:gd name="connsiteY21" fmla="*/ 757426 h 1510852"/>
              <a:gd name="connsiteX22" fmla="*/ 842010 w 1054417"/>
              <a:gd name="connsiteY22" fmla="*/ 697418 h 1510852"/>
              <a:gd name="connsiteX23" fmla="*/ 840105 w 1054417"/>
              <a:gd name="connsiteY23" fmla="*/ 700276 h 1510852"/>
              <a:gd name="connsiteX24" fmla="*/ 842010 w 1054417"/>
              <a:gd name="connsiteY24" fmla="*/ 697418 h 1510852"/>
              <a:gd name="connsiteX25" fmla="*/ 842963 w 1054417"/>
              <a:gd name="connsiteY25" fmla="*/ 693608 h 1510852"/>
              <a:gd name="connsiteX26" fmla="*/ 846773 w 1054417"/>
              <a:gd name="connsiteY26" fmla="*/ 660271 h 1510852"/>
              <a:gd name="connsiteX27" fmla="*/ 846773 w 1054417"/>
              <a:gd name="connsiteY27" fmla="*/ 660271 h 1510852"/>
              <a:gd name="connsiteX28" fmla="*/ 846773 w 1054417"/>
              <a:gd name="connsiteY28" fmla="*/ 645983 h 1510852"/>
              <a:gd name="connsiteX29" fmla="*/ 842963 w 1054417"/>
              <a:gd name="connsiteY29" fmla="*/ 613598 h 1510852"/>
              <a:gd name="connsiteX30" fmla="*/ 829628 w 1054417"/>
              <a:gd name="connsiteY30" fmla="*/ 554543 h 1510852"/>
              <a:gd name="connsiteX31" fmla="*/ 829628 w 1054417"/>
              <a:gd name="connsiteY31" fmla="*/ 554543 h 1510852"/>
              <a:gd name="connsiteX32" fmla="*/ 829628 w 1054417"/>
              <a:gd name="connsiteY32" fmla="*/ 554543 h 1510852"/>
              <a:gd name="connsiteX33" fmla="*/ 830580 w 1054417"/>
              <a:gd name="connsiteY33" fmla="*/ 552638 h 1510852"/>
              <a:gd name="connsiteX34" fmla="*/ 829628 w 1054417"/>
              <a:gd name="connsiteY34" fmla="*/ 550733 h 1510852"/>
              <a:gd name="connsiteX35" fmla="*/ 829628 w 1054417"/>
              <a:gd name="connsiteY35" fmla="*/ 502156 h 1510852"/>
              <a:gd name="connsiteX36" fmla="*/ 829628 w 1054417"/>
              <a:gd name="connsiteY36" fmla="*/ 502156 h 1510852"/>
              <a:gd name="connsiteX37" fmla="*/ 811530 w 1054417"/>
              <a:gd name="connsiteY37" fmla="*/ 443101 h 1510852"/>
              <a:gd name="connsiteX38" fmla="*/ 811530 w 1054417"/>
              <a:gd name="connsiteY38" fmla="*/ 435481 h 1510852"/>
              <a:gd name="connsiteX39" fmla="*/ 783908 w 1054417"/>
              <a:gd name="connsiteY39" fmla="*/ 344993 h 1510852"/>
              <a:gd name="connsiteX40" fmla="*/ 739140 w 1054417"/>
              <a:gd name="connsiteY40" fmla="*/ 247838 h 1510852"/>
              <a:gd name="connsiteX41" fmla="*/ 679133 w 1054417"/>
              <a:gd name="connsiteY41" fmla="*/ 151636 h 1510852"/>
              <a:gd name="connsiteX42" fmla="*/ 613410 w 1054417"/>
              <a:gd name="connsiteY42" fmla="*/ 79246 h 1510852"/>
              <a:gd name="connsiteX43" fmla="*/ 613410 w 1054417"/>
              <a:gd name="connsiteY43" fmla="*/ 79246 h 1510852"/>
              <a:gd name="connsiteX44" fmla="*/ 613410 w 1054417"/>
              <a:gd name="connsiteY44" fmla="*/ 79246 h 1510852"/>
              <a:gd name="connsiteX45" fmla="*/ 596265 w 1054417"/>
              <a:gd name="connsiteY45" fmla="*/ 65911 h 1510852"/>
              <a:gd name="connsiteX46" fmla="*/ 555308 w 1054417"/>
              <a:gd name="connsiteY46" fmla="*/ 37336 h 1510852"/>
              <a:gd name="connsiteX47" fmla="*/ 500063 w 1054417"/>
              <a:gd name="connsiteY47" fmla="*/ 14476 h 1510852"/>
              <a:gd name="connsiteX48" fmla="*/ 473393 w 1054417"/>
              <a:gd name="connsiteY48" fmla="*/ 4951 h 1510852"/>
              <a:gd name="connsiteX49" fmla="*/ 469583 w 1054417"/>
              <a:gd name="connsiteY49" fmla="*/ 3998 h 1510852"/>
              <a:gd name="connsiteX50" fmla="*/ 365760 w 1054417"/>
              <a:gd name="connsiteY50" fmla="*/ 23048 h 1510852"/>
              <a:gd name="connsiteX51" fmla="*/ 353378 w 1054417"/>
              <a:gd name="connsiteY51" fmla="*/ 27811 h 1510852"/>
              <a:gd name="connsiteX52" fmla="*/ 328613 w 1054417"/>
              <a:gd name="connsiteY52" fmla="*/ 31621 h 1510852"/>
              <a:gd name="connsiteX53" fmla="*/ 325755 w 1054417"/>
              <a:gd name="connsiteY53" fmla="*/ 32573 h 1510852"/>
              <a:gd name="connsiteX54" fmla="*/ 260985 w 1054417"/>
              <a:gd name="connsiteY54" fmla="*/ 72578 h 1510852"/>
              <a:gd name="connsiteX55" fmla="*/ 230505 w 1054417"/>
              <a:gd name="connsiteY55" fmla="*/ 105916 h 1510852"/>
              <a:gd name="connsiteX56" fmla="*/ 230505 w 1054417"/>
              <a:gd name="connsiteY56" fmla="*/ 105916 h 1510852"/>
              <a:gd name="connsiteX57" fmla="*/ 230505 w 1054417"/>
              <a:gd name="connsiteY57" fmla="*/ 105916 h 1510852"/>
              <a:gd name="connsiteX58" fmla="*/ 216218 w 1054417"/>
              <a:gd name="connsiteY58" fmla="*/ 127823 h 1510852"/>
              <a:gd name="connsiteX59" fmla="*/ 201930 w 1054417"/>
              <a:gd name="connsiteY59" fmla="*/ 156398 h 1510852"/>
              <a:gd name="connsiteX60" fmla="*/ 201930 w 1054417"/>
              <a:gd name="connsiteY60" fmla="*/ 156398 h 1510852"/>
              <a:gd name="connsiteX61" fmla="*/ 199073 w 1054417"/>
              <a:gd name="connsiteY61" fmla="*/ 161161 h 1510852"/>
              <a:gd name="connsiteX62" fmla="*/ 198120 w 1054417"/>
              <a:gd name="connsiteY62" fmla="*/ 164971 h 1510852"/>
              <a:gd name="connsiteX63" fmla="*/ 187643 w 1054417"/>
              <a:gd name="connsiteY63" fmla="*/ 187831 h 1510852"/>
              <a:gd name="connsiteX64" fmla="*/ 187643 w 1054417"/>
              <a:gd name="connsiteY64" fmla="*/ 187831 h 1510852"/>
              <a:gd name="connsiteX65" fmla="*/ 180023 w 1054417"/>
              <a:gd name="connsiteY65" fmla="*/ 205928 h 1510852"/>
              <a:gd name="connsiteX66" fmla="*/ 170498 w 1054417"/>
              <a:gd name="connsiteY66" fmla="*/ 233551 h 1510852"/>
              <a:gd name="connsiteX67" fmla="*/ 157163 w 1054417"/>
              <a:gd name="connsiteY67" fmla="*/ 270698 h 1510852"/>
              <a:gd name="connsiteX68" fmla="*/ 159068 w 1054417"/>
              <a:gd name="connsiteY68" fmla="*/ 271651 h 1510852"/>
              <a:gd name="connsiteX69" fmla="*/ 159068 w 1054417"/>
              <a:gd name="connsiteY69" fmla="*/ 271651 h 1510852"/>
              <a:gd name="connsiteX70" fmla="*/ 158115 w 1054417"/>
              <a:gd name="connsiteY70" fmla="*/ 270698 h 1510852"/>
              <a:gd name="connsiteX71" fmla="*/ 149543 w 1054417"/>
              <a:gd name="connsiteY71" fmla="*/ 298321 h 1510852"/>
              <a:gd name="connsiteX72" fmla="*/ 117158 w 1054417"/>
              <a:gd name="connsiteY72" fmla="*/ 444053 h 1510852"/>
              <a:gd name="connsiteX73" fmla="*/ 117158 w 1054417"/>
              <a:gd name="connsiteY73" fmla="*/ 444053 h 1510852"/>
              <a:gd name="connsiteX74" fmla="*/ 113348 w 1054417"/>
              <a:gd name="connsiteY74" fmla="*/ 546923 h 1510852"/>
              <a:gd name="connsiteX75" fmla="*/ 119063 w 1054417"/>
              <a:gd name="connsiteY75" fmla="*/ 611693 h 1510852"/>
              <a:gd name="connsiteX76" fmla="*/ 119063 w 1054417"/>
              <a:gd name="connsiteY76" fmla="*/ 649793 h 1510852"/>
              <a:gd name="connsiteX77" fmla="*/ 123825 w 1054417"/>
              <a:gd name="connsiteY77" fmla="*/ 734566 h 1510852"/>
              <a:gd name="connsiteX78" fmla="*/ 123825 w 1054417"/>
              <a:gd name="connsiteY78" fmla="*/ 734566 h 1510852"/>
              <a:gd name="connsiteX79" fmla="*/ 128588 w 1054417"/>
              <a:gd name="connsiteY79" fmla="*/ 763141 h 1510852"/>
              <a:gd name="connsiteX80" fmla="*/ 128588 w 1054417"/>
              <a:gd name="connsiteY80" fmla="*/ 763141 h 1510852"/>
              <a:gd name="connsiteX81" fmla="*/ 128588 w 1054417"/>
              <a:gd name="connsiteY81" fmla="*/ 770761 h 1510852"/>
              <a:gd name="connsiteX82" fmla="*/ 123825 w 1054417"/>
              <a:gd name="connsiteY82" fmla="*/ 785048 h 1510852"/>
              <a:gd name="connsiteX83" fmla="*/ 119063 w 1054417"/>
              <a:gd name="connsiteY83" fmla="*/ 802193 h 1510852"/>
              <a:gd name="connsiteX84" fmla="*/ 114300 w 1054417"/>
              <a:gd name="connsiteY84" fmla="*/ 839341 h 1510852"/>
              <a:gd name="connsiteX85" fmla="*/ 96203 w 1054417"/>
              <a:gd name="connsiteY85" fmla="*/ 853628 h 1510852"/>
              <a:gd name="connsiteX86" fmla="*/ 86678 w 1054417"/>
              <a:gd name="connsiteY86" fmla="*/ 864106 h 1510852"/>
              <a:gd name="connsiteX87" fmla="*/ 86678 w 1054417"/>
              <a:gd name="connsiteY87" fmla="*/ 864106 h 1510852"/>
              <a:gd name="connsiteX88" fmla="*/ 86678 w 1054417"/>
              <a:gd name="connsiteY88" fmla="*/ 864106 h 1510852"/>
              <a:gd name="connsiteX89" fmla="*/ 77153 w 1054417"/>
              <a:gd name="connsiteY89" fmla="*/ 871726 h 1510852"/>
              <a:gd name="connsiteX90" fmla="*/ 77153 w 1054417"/>
              <a:gd name="connsiteY90" fmla="*/ 871726 h 1510852"/>
              <a:gd name="connsiteX91" fmla="*/ 27623 w 1054417"/>
              <a:gd name="connsiteY91" fmla="*/ 890776 h 1510852"/>
              <a:gd name="connsiteX92" fmla="*/ 27623 w 1054417"/>
              <a:gd name="connsiteY92" fmla="*/ 890776 h 1510852"/>
              <a:gd name="connsiteX93" fmla="*/ 9525 w 1054417"/>
              <a:gd name="connsiteY93" fmla="*/ 904111 h 1510852"/>
              <a:gd name="connsiteX94" fmla="*/ 9525 w 1054417"/>
              <a:gd name="connsiteY94" fmla="*/ 904111 h 1510852"/>
              <a:gd name="connsiteX95" fmla="*/ 0 w 1054417"/>
              <a:gd name="connsiteY95" fmla="*/ 931733 h 1510852"/>
              <a:gd name="connsiteX96" fmla="*/ 0 w 1054417"/>
              <a:gd name="connsiteY96" fmla="*/ 945068 h 1510852"/>
              <a:gd name="connsiteX97" fmla="*/ 0 w 1054417"/>
              <a:gd name="connsiteY97" fmla="*/ 1049843 h 1510852"/>
              <a:gd name="connsiteX98" fmla="*/ 9525 w 1054417"/>
              <a:gd name="connsiteY98" fmla="*/ 1090801 h 1510852"/>
              <a:gd name="connsiteX99" fmla="*/ 9525 w 1054417"/>
              <a:gd name="connsiteY99" fmla="*/ 1090801 h 1510852"/>
              <a:gd name="connsiteX100" fmla="*/ 14288 w 1054417"/>
              <a:gd name="connsiteY100" fmla="*/ 1105088 h 1510852"/>
              <a:gd name="connsiteX101" fmla="*/ 14288 w 1054417"/>
              <a:gd name="connsiteY101" fmla="*/ 1105088 h 1510852"/>
              <a:gd name="connsiteX102" fmla="*/ 36195 w 1054417"/>
              <a:gd name="connsiteY102" fmla="*/ 1173668 h 1510852"/>
              <a:gd name="connsiteX103" fmla="*/ 59055 w 1054417"/>
              <a:gd name="connsiteY103" fmla="*/ 1224151 h 1510852"/>
              <a:gd name="connsiteX104" fmla="*/ 73343 w 1054417"/>
              <a:gd name="connsiteY104" fmla="*/ 1251773 h 1510852"/>
              <a:gd name="connsiteX105" fmla="*/ 81915 w 1054417"/>
              <a:gd name="connsiteY105" fmla="*/ 1266061 h 1510852"/>
              <a:gd name="connsiteX106" fmla="*/ 81915 w 1054417"/>
              <a:gd name="connsiteY106" fmla="*/ 1266061 h 1510852"/>
              <a:gd name="connsiteX107" fmla="*/ 132398 w 1054417"/>
              <a:gd name="connsiteY107" fmla="*/ 1334641 h 1510852"/>
              <a:gd name="connsiteX108" fmla="*/ 132398 w 1054417"/>
              <a:gd name="connsiteY108" fmla="*/ 1334641 h 1510852"/>
              <a:gd name="connsiteX109" fmla="*/ 155258 w 1054417"/>
              <a:gd name="connsiteY109" fmla="*/ 1357501 h 1510852"/>
              <a:gd name="connsiteX110" fmla="*/ 155258 w 1054417"/>
              <a:gd name="connsiteY110" fmla="*/ 1357501 h 1510852"/>
              <a:gd name="connsiteX111" fmla="*/ 173355 w 1054417"/>
              <a:gd name="connsiteY111" fmla="*/ 1375598 h 1510852"/>
              <a:gd name="connsiteX112" fmla="*/ 173355 w 1054417"/>
              <a:gd name="connsiteY112" fmla="*/ 1375598 h 1510852"/>
              <a:gd name="connsiteX113" fmla="*/ 186690 w 1054417"/>
              <a:gd name="connsiteY113" fmla="*/ 1388933 h 1510852"/>
              <a:gd name="connsiteX114" fmla="*/ 186690 w 1054417"/>
              <a:gd name="connsiteY114" fmla="*/ 1388933 h 1510852"/>
              <a:gd name="connsiteX115" fmla="*/ 195263 w 1054417"/>
              <a:gd name="connsiteY115" fmla="*/ 1393696 h 1510852"/>
              <a:gd name="connsiteX116" fmla="*/ 195263 w 1054417"/>
              <a:gd name="connsiteY116" fmla="*/ 1393696 h 1510852"/>
              <a:gd name="connsiteX117" fmla="*/ 200025 w 1054417"/>
              <a:gd name="connsiteY117" fmla="*/ 1397506 h 1510852"/>
              <a:gd name="connsiteX118" fmla="*/ 200025 w 1054417"/>
              <a:gd name="connsiteY118" fmla="*/ 1397506 h 1510852"/>
              <a:gd name="connsiteX119" fmla="*/ 228600 w 1054417"/>
              <a:gd name="connsiteY119" fmla="*/ 1419413 h 1510852"/>
              <a:gd name="connsiteX120" fmla="*/ 228600 w 1054417"/>
              <a:gd name="connsiteY120" fmla="*/ 1419413 h 1510852"/>
              <a:gd name="connsiteX121" fmla="*/ 228600 w 1054417"/>
              <a:gd name="connsiteY121" fmla="*/ 1419413 h 1510852"/>
              <a:gd name="connsiteX122" fmla="*/ 254318 w 1054417"/>
              <a:gd name="connsiteY122" fmla="*/ 1433701 h 1510852"/>
              <a:gd name="connsiteX123" fmla="*/ 254318 w 1054417"/>
              <a:gd name="connsiteY123" fmla="*/ 1433701 h 1510852"/>
              <a:gd name="connsiteX124" fmla="*/ 277178 w 1054417"/>
              <a:gd name="connsiteY124" fmla="*/ 1447988 h 1510852"/>
              <a:gd name="connsiteX125" fmla="*/ 292418 w 1054417"/>
              <a:gd name="connsiteY125" fmla="*/ 1455608 h 1510852"/>
              <a:gd name="connsiteX126" fmla="*/ 292418 w 1054417"/>
              <a:gd name="connsiteY126" fmla="*/ 1455608 h 1510852"/>
              <a:gd name="connsiteX127" fmla="*/ 301943 w 1054417"/>
              <a:gd name="connsiteY127" fmla="*/ 1460371 h 1510852"/>
              <a:gd name="connsiteX128" fmla="*/ 338138 w 1054417"/>
              <a:gd name="connsiteY128" fmla="*/ 1474658 h 1510852"/>
              <a:gd name="connsiteX129" fmla="*/ 375285 w 1054417"/>
              <a:gd name="connsiteY129" fmla="*/ 1487993 h 1510852"/>
              <a:gd name="connsiteX130" fmla="*/ 377190 w 1054417"/>
              <a:gd name="connsiteY130" fmla="*/ 1488946 h 1510852"/>
              <a:gd name="connsiteX131" fmla="*/ 379095 w 1054417"/>
              <a:gd name="connsiteY131" fmla="*/ 1488946 h 1510852"/>
              <a:gd name="connsiteX132" fmla="*/ 425768 w 1054417"/>
              <a:gd name="connsiteY132" fmla="*/ 1501328 h 1510852"/>
              <a:gd name="connsiteX133" fmla="*/ 430530 w 1054417"/>
              <a:gd name="connsiteY133" fmla="*/ 1501328 h 1510852"/>
              <a:gd name="connsiteX134" fmla="*/ 461963 w 1054417"/>
              <a:gd name="connsiteY134" fmla="*/ 1507043 h 1510852"/>
              <a:gd name="connsiteX135" fmla="*/ 461963 w 1054417"/>
              <a:gd name="connsiteY135" fmla="*/ 1510853 h 1510852"/>
              <a:gd name="connsiteX136" fmla="*/ 475298 w 1054417"/>
              <a:gd name="connsiteY136" fmla="*/ 1510853 h 1510852"/>
              <a:gd name="connsiteX137" fmla="*/ 484823 w 1054417"/>
              <a:gd name="connsiteY137" fmla="*/ 1510853 h 1510852"/>
              <a:gd name="connsiteX138" fmla="*/ 507683 w 1054417"/>
              <a:gd name="connsiteY138" fmla="*/ 1510853 h 1510852"/>
              <a:gd name="connsiteX139" fmla="*/ 517208 w 1054417"/>
              <a:gd name="connsiteY139" fmla="*/ 1510853 h 1510852"/>
              <a:gd name="connsiteX140" fmla="*/ 526733 w 1054417"/>
              <a:gd name="connsiteY140" fmla="*/ 1510853 h 1510852"/>
              <a:gd name="connsiteX141" fmla="*/ 536258 w 1054417"/>
              <a:gd name="connsiteY141" fmla="*/ 1510853 h 1510852"/>
              <a:gd name="connsiteX142" fmla="*/ 586740 w 1054417"/>
              <a:gd name="connsiteY142" fmla="*/ 1510853 h 1510852"/>
              <a:gd name="connsiteX143" fmla="*/ 596265 w 1054417"/>
              <a:gd name="connsiteY143" fmla="*/ 1506091 h 1510852"/>
              <a:gd name="connsiteX144" fmla="*/ 661035 w 1054417"/>
              <a:gd name="connsiteY144" fmla="*/ 1492756 h 1510852"/>
              <a:gd name="connsiteX145" fmla="*/ 715328 w 1054417"/>
              <a:gd name="connsiteY145" fmla="*/ 1470848 h 1510852"/>
              <a:gd name="connsiteX146" fmla="*/ 752475 w 1054417"/>
              <a:gd name="connsiteY146" fmla="*/ 1461323 h 1510852"/>
              <a:gd name="connsiteX147" fmla="*/ 779145 w 1054417"/>
              <a:gd name="connsiteY147" fmla="*/ 1447036 h 1510852"/>
              <a:gd name="connsiteX148" fmla="*/ 816293 w 1054417"/>
              <a:gd name="connsiteY148" fmla="*/ 1424176 h 1510852"/>
              <a:gd name="connsiteX149" fmla="*/ 829628 w 1054417"/>
              <a:gd name="connsiteY149" fmla="*/ 1414651 h 1510852"/>
              <a:gd name="connsiteX150" fmla="*/ 840105 w 1054417"/>
              <a:gd name="connsiteY150" fmla="*/ 1407031 h 1510852"/>
              <a:gd name="connsiteX151" fmla="*/ 840105 w 1054417"/>
              <a:gd name="connsiteY151" fmla="*/ 1407031 h 1510852"/>
              <a:gd name="connsiteX152" fmla="*/ 840105 w 1054417"/>
              <a:gd name="connsiteY152" fmla="*/ 1407031 h 1510852"/>
              <a:gd name="connsiteX153" fmla="*/ 871538 w 1054417"/>
              <a:gd name="connsiteY153" fmla="*/ 1382266 h 1510852"/>
              <a:gd name="connsiteX154" fmla="*/ 881063 w 1054417"/>
              <a:gd name="connsiteY154" fmla="*/ 1373693 h 1510852"/>
              <a:gd name="connsiteX155" fmla="*/ 881063 w 1054417"/>
              <a:gd name="connsiteY155" fmla="*/ 1373693 h 1510852"/>
              <a:gd name="connsiteX156" fmla="*/ 903923 w 1054417"/>
              <a:gd name="connsiteY156" fmla="*/ 1350833 h 1510852"/>
              <a:gd name="connsiteX157" fmla="*/ 903923 w 1054417"/>
              <a:gd name="connsiteY157" fmla="*/ 1350833 h 1510852"/>
              <a:gd name="connsiteX158" fmla="*/ 908685 w 1054417"/>
              <a:gd name="connsiteY158" fmla="*/ 1346071 h 1510852"/>
              <a:gd name="connsiteX159" fmla="*/ 917258 w 1054417"/>
              <a:gd name="connsiteY159" fmla="*/ 1336546 h 1510852"/>
              <a:gd name="connsiteX160" fmla="*/ 917258 w 1054417"/>
              <a:gd name="connsiteY160" fmla="*/ 1336546 h 1510852"/>
              <a:gd name="connsiteX161" fmla="*/ 925830 w 1054417"/>
              <a:gd name="connsiteY161" fmla="*/ 1327021 h 1510852"/>
              <a:gd name="connsiteX162" fmla="*/ 952500 w 1054417"/>
              <a:gd name="connsiteY162" fmla="*/ 1294636 h 1510852"/>
              <a:gd name="connsiteX163" fmla="*/ 952500 w 1054417"/>
              <a:gd name="connsiteY163" fmla="*/ 1294636 h 1510852"/>
              <a:gd name="connsiteX164" fmla="*/ 952500 w 1054417"/>
              <a:gd name="connsiteY164" fmla="*/ 1294636 h 1510852"/>
              <a:gd name="connsiteX165" fmla="*/ 953453 w 1054417"/>
              <a:gd name="connsiteY165" fmla="*/ 1290826 h 1510852"/>
              <a:gd name="connsiteX166" fmla="*/ 953453 w 1054417"/>
              <a:gd name="connsiteY166" fmla="*/ 1290826 h 1510852"/>
              <a:gd name="connsiteX167" fmla="*/ 994410 w 1054417"/>
              <a:gd name="connsiteY167" fmla="*/ 1226056 h 1510852"/>
              <a:gd name="connsiteX168" fmla="*/ 999173 w 1054417"/>
              <a:gd name="connsiteY168" fmla="*/ 1216531 h 1510852"/>
              <a:gd name="connsiteX169" fmla="*/ 999173 w 1054417"/>
              <a:gd name="connsiteY169" fmla="*/ 1216531 h 1510852"/>
              <a:gd name="connsiteX170" fmla="*/ 1026795 w 1054417"/>
              <a:gd name="connsiteY170" fmla="*/ 1152713 h 1510852"/>
              <a:gd name="connsiteX171" fmla="*/ 1036320 w 1054417"/>
              <a:gd name="connsiteY171" fmla="*/ 1125091 h 1510852"/>
              <a:gd name="connsiteX172" fmla="*/ 1036320 w 1054417"/>
              <a:gd name="connsiteY172" fmla="*/ 1125091 h 1510852"/>
              <a:gd name="connsiteX173" fmla="*/ 1041083 w 1054417"/>
              <a:gd name="connsiteY173" fmla="*/ 1097468 h 1510852"/>
              <a:gd name="connsiteX174" fmla="*/ 1041083 w 1054417"/>
              <a:gd name="connsiteY174" fmla="*/ 1097468 h 1510852"/>
              <a:gd name="connsiteX175" fmla="*/ 1054418 w 1054417"/>
              <a:gd name="connsiteY175" fmla="*/ 1006028 h 1510852"/>
              <a:gd name="connsiteX176" fmla="*/ 1051560 w 1054417"/>
              <a:gd name="connsiteY176" fmla="*/ 999361 h 1510852"/>
              <a:gd name="connsiteX177" fmla="*/ 1051560 w 1054417"/>
              <a:gd name="connsiteY177" fmla="*/ 999361 h 1510852"/>
              <a:gd name="connsiteX178" fmla="*/ 290513 w 1054417"/>
              <a:gd name="connsiteY178" fmla="*/ 112583 h 1510852"/>
              <a:gd name="connsiteX179" fmla="*/ 290513 w 1054417"/>
              <a:gd name="connsiteY179" fmla="*/ 112583 h 1510852"/>
              <a:gd name="connsiteX180" fmla="*/ 285750 w 1054417"/>
              <a:gd name="connsiteY180" fmla="*/ 114488 h 1510852"/>
              <a:gd name="connsiteX181" fmla="*/ 290513 w 1054417"/>
              <a:gd name="connsiteY181" fmla="*/ 112583 h 1510852"/>
              <a:gd name="connsiteX182" fmla="*/ 577215 w 1054417"/>
              <a:gd name="connsiteY182" fmla="*/ 1322258 h 1510852"/>
              <a:gd name="connsiteX183" fmla="*/ 574358 w 1054417"/>
              <a:gd name="connsiteY183" fmla="*/ 1324163 h 1510852"/>
              <a:gd name="connsiteX184" fmla="*/ 577215 w 1054417"/>
              <a:gd name="connsiteY184" fmla="*/ 1320353 h 1510852"/>
              <a:gd name="connsiteX185" fmla="*/ 577215 w 1054417"/>
              <a:gd name="connsiteY185" fmla="*/ 1320353 h 1510852"/>
              <a:gd name="connsiteX186" fmla="*/ 577215 w 1054417"/>
              <a:gd name="connsiteY186" fmla="*/ 1320353 h 1510852"/>
              <a:gd name="connsiteX187" fmla="*/ 577215 w 1054417"/>
              <a:gd name="connsiteY187" fmla="*/ 1322258 h 1510852"/>
              <a:gd name="connsiteX188" fmla="*/ 110490 w 1054417"/>
              <a:gd name="connsiteY188" fmla="*/ 904111 h 1510852"/>
              <a:gd name="connsiteX189" fmla="*/ 110490 w 1054417"/>
              <a:gd name="connsiteY189" fmla="*/ 904111 h 1510852"/>
              <a:gd name="connsiteX190" fmla="*/ 110490 w 1054417"/>
              <a:gd name="connsiteY190" fmla="*/ 904111 h 1510852"/>
              <a:gd name="connsiteX191" fmla="*/ 110490 w 1054417"/>
              <a:gd name="connsiteY191" fmla="*/ 904111 h 1510852"/>
              <a:gd name="connsiteX192" fmla="*/ 110490 w 1054417"/>
              <a:gd name="connsiteY192" fmla="*/ 904111 h 1510852"/>
              <a:gd name="connsiteX193" fmla="*/ 147638 w 1054417"/>
              <a:gd name="connsiteY193" fmla="*/ 785048 h 1510852"/>
              <a:gd name="connsiteX194" fmla="*/ 147638 w 1054417"/>
              <a:gd name="connsiteY194" fmla="*/ 785048 h 1510852"/>
              <a:gd name="connsiteX195" fmla="*/ 147638 w 1054417"/>
              <a:gd name="connsiteY195" fmla="*/ 785048 h 1510852"/>
              <a:gd name="connsiteX196" fmla="*/ 147638 w 1054417"/>
              <a:gd name="connsiteY196" fmla="*/ 785048 h 1510852"/>
              <a:gd name="connsiteX197" fmla="*/ 809625 w 1054417"/>
              <a:gd name="connsiteY197" fmla="*/ 926018 h 1510852"/>
              <a:gd name="connsiteX198" fmla="*/ 809625 w 1054417"/>
              <a:gd name="connsiteY198" fmla="*/ 926018 h 1510852"/>
              <a:gd name="connsiteX199" fmla="*/ 809625 w 1054417"/>
              <a:gd name="connsiteY199" fmla="*/ 926018 h 1510852"/>
              <a:gd name="connsiteX200" fmla="*/ 809625 w 1054417"/>
              <a:gd name="connsiteY200" fmla="*/ 926018 h 1510852"/>
              <a:gd name="connsiteX201" fmla="*/ 160973 w 1054417"/>
              <a:gd name="connsiteY201" fmla="*/ 725993 h 1510852"/>
              <a:gd name="connsiteX202" fmla="*/ 160973 w 1054417"/>
              <a:gd name="connsiteY202" fmla="*/ 724088 h 1510852"/>
              <a:gd name="connsiteX203" fmla="*/ 161925 w 1054417"/>
              <a:gd name="connsiteY203" fmla="*/ 725041 h 1510852"/>
              <a:gd name="connsiteX204" fmla="*/ 160973 w 1054417"/>
              <a:gd name="connsiteY204" fmla="*/ 725993 h 1510852"/>
              <a:gd name="connsiteX205" fmla="*/ 160973 w 1054417"/>
              <a:gd name="connsiteY205" fmla="*/ 725993 h 1510852"/>
              <a:gd name="connsiteX206" fmla="*/ 160973 w 1054417"/>
              <a:gd name="connsiteY206" fmla="*/ 725993 h 1510852"/>
              <a:gd name="connsiteX207" fmla="*/ 841058 w 1054417"/>
              <a:gd name="connsiteY207" fmla="*/ 1174621 h 1510852"/>
              <a:gd name="connsiteX208" fmla="*/ 841058 w 1054417"/>
              <a:gd name="connsiteY208" fmla="*/ 1174621 h 1510852"/>
              <a:gd name="connsiteX209" fmla="*/ 841058 w 1054417"/>
              <a:gd name="connsiteY209" fmla="*/ 1174621 h 1510852"/>
              <a:gd name="connsiteX210" fmla="*/ 841058 w 1054417"/>
              <a:gd name="connsiteY210" fmla="*/ 1174621 h 1510852"/>
              <a:gd name="connsiteX211" fmla="*/ 840105 w 1054417"/>
              <a:gd name="connsiteY211" fmla="*/ 1172716 h 1510852"/>
              <a:gd name="connsiteX212" fmla="*/ 840105 w 1054417"/>
              <a:gd name="connsiteY212" fmla="*/ 1172716 h 1510852"/>
              <a:gd name="connsiteX213" fmla="*/ 840105 w 1054417"/>
              <a:gd name="connsiteY213" fmla="*/ 1172716 h 1510852"/>
              <a:gd name="connsiteX214" fmla="*/ 840105 w 1054417"/>
              <a:gd name="connsiteY214" fmla="*/ 1172716 h 1510852"/>
              <a:gd name="connsiteX215" fmla="*/ 840105 w 1054417"/>
              <a:gd name="connsiteY215" fmla="*/ 1172716 h 1510852"/>
              <a:gd name="connsiteX216" fmla="*/ 822960 w 1054417"/>
              <a:gd name="connsiteY216" fmla="*/ 1187956 h 1510852"/>
              <a:gd name="connsiteX217" fmla="*/ 822960 w 1054417"/>
              <a:gd name="connsiteY217" fmla="*/ 1187956 h 1510852"/>
              <a:gd name="connsiteX218" fmla="*/ 823913 w 1054417"/>
              <a:gd name="connsiteY218" fmla="*/ 1189861 h 1510852"/>
              <a:gd name="connsiteX219" fmla="*/ 822960 w 1054417"/>
              <a:gd name="connsiteY219" fmla="*/ 1187956 h 1510852"/>
              <a:gd name="connsiteX220" fmla="*/ 361950 w 1054417"/>
              <a:gd name="connsiteY220" fmla="*/ 158303 h 1510852"/>
              <a:gd name="connsiteX221" fmla="*/ 361950 w 1054417"/>
              <a:gd name="connsiteY221" fmla="*/ 158303 h 1510852"/>
              <a:gd name="connsiteX222" fmla="*/ 361950 w 1054417"/>
              <a:gd name="connsiteY222" fmla="*/ 158303 h 1510852"/>
              <a:gd name="connsiteX223" fmla="*/ 361950 w 1054417"/>
              <a:gd name="connsiteY223" fmla="*/ 158303 h 1510852"/>
              <a:gd name="connsiteX224" fmla="*/ 361950 w 1054417"/>
              <a:gd name="connsiteY224" fmla="*/ 158303 h 1510852"/>
              <a:gd name="connsiteX225" fmla="*/ 778193 w 1054417"/>
              <a:gd name="connsiteY225" fmla="*/ 783143 h 1510852"/>
              <a:gd name="connsiteX226" fmla="*/ 778193 w 1054417"/>
              <a:gd name="connsiteY226" fmla="*/ 782191 h 1510852"/>
              <a:gd name="connsiteX227" fmla="*/ 778193 w 1054417"/>
              <a:gd name="connsiteY227" fmla="*/ 783143 h 1510852"/>
              <a:gd name="connsiteX228" fmla="*/ 787718 w 1054417"/>
              <a:gd name="connsiteY228" fmla="*/ 935543 h 1510852"/>
              <a:gd name="connsiteX229" fmla="*/ 787718 w 1054417"/>
              <a:gd name="connsiteY229" fmla="*/ 935543 h 1510852"/>
              <a:gd name="connsiteX230" fmla="*/ 788670 w 1054417"/>
              <a:gd name="connsiteY230" fmla="*/ 936496 h 1510852"/>
              <a:gd name="connsiteX231" fmla="*/ 787718 w 1054417"/>
              <a:gd name="connsiteY231" fmla="*/ 936496 h 1510852"/>
              <a:gd name="connsiteX232" fmla="*/ 787718 w 1054417"/>
              <a:gd name="connsiteY232" fmla="*/ 935543 h 1510852"/>
              <a:gd name="connsiteX233" fmla="*/ 558165 w 1054417"/>
              <a:gd name="connsiteY233" fmla="*/ 1131758 h 1510852"/>
              <a:gd name="connsiteX234" fmla="*/ 558165 w 1054417"/>
              <a:gd name="connsiteY234" fmla="*/ 1131758 h 1510852"/>
              <a:gd name="connsiteX235" fmla="*/ 558165 w 1054417"/>
              <a:gd name="connsiteY235" fmla="*/ 1131758 h 1510852"/>
              <a:gd name="connsiteX236" fmla="*/ 557213 w 1054417"/>
              <a:gd name="connsiteY236" fmla="*/ 1132711 h 1510852"/>
              <a:gd name="connsiteX237" fmla="*/ 558165 w 1054417"/>
              <a:gd name="connsiteY237" fmla="*/ 1131758 h 1510852"/>
              <a:gd name="connsiteX238" fmla="*/ 247650 w 1054417"/>
              <a:gd name="connsiteY238" fmla="*/ 451673 h 1510852"/>
              <a:gd name="connsiteX239" fmla="*/ 247650 w 1054417"/>
              <a:gd name="connsiteY239" fmla="*/ 451673 h 1510852"/>
              <a:gd name="connsiteX240" fmla="*/ 247650 w 1054417"/>
              <a:gd name="connsiteY240" fmla="*/ 451673 h 1510852"/>
              <a:gd name="connsiteX241" fmla="*/ 247650 w 1054417"/>
              <a:gd name="connsiteY241" fmla="*/ 451673 h 1510852"/>
              <a:gd name="connsiteX242" fmla="*/ 247650 w 1054417"/>
              <a:gd name="connsiteY242" fmla="*/ 451673 h 1510852"/>
              <a:gd name="connsiteX243" fmla="*/ 247650 w 1054417"/>
              <a:gd name="connsiteY243" fmla="*/ 451673 h 1510852"/>
              <a:gd name="connsiteX244" fmla="*/ 320993 w 1054417"/>
              <a:gd name="connsiteY244" fmla="*/ 373568 h 1510852"/>
              <a:gd name="connsiteX245" fmla="*/ 320993 w 1054417"/>
              <a:gd name="connsiteY245" fmla="*/ 373568 h 1510852"/>
              <a:gd name="connsiteX246" fmla="*/ 320993 w 1054417"/>
              <a:gd name="connsiteY246" fmla="*/ 373568 h 1510852"/>
              <a:gd name="connsiteX247" fmla="*/ 320993 w 1054417"/>
              <a:gd name="connsiteY247" fmla="*/ 373568 h 1510852"/>
              <a:gd name="connsiteX248" fmla="*/ 714375 w 1054417"/>
              <a:gd name="connsiteY248" fmla="*/ 711706 h 1510852"/>
              <a:gd name="connsiteX249" fmla="*/ 714375 w 1054417"/>
              <a:gd name="connsiteY249" fmla="*/ 711706 h 1510852"/>
              <a:gd name="connsiteX250" fmla="*/ 717233 w 1054417"/>
              <a:gd name="connsiteY250" fmla="*/ 712658 h 1510852"/>
              <a:gd name="connsiteX251" fmla="*/ 714375 w 1054417"/>
              <a:gd name="connsiteY251" fmla="*/ 713611 h 1510852"/>
              <a:gd name="connsiteX252" fmla="*/ 714375 w 1054417"/>
              <a:gd name="connsiteY252" fmla="*/ 711706 h 1510852"/>
              <a:gd name="connsiteX253" fmla="*/ 714375 w 1054417"/>
              <a:gd name="connsiteY253" fmla="*/ 711706 h 1510852"/>
              <a:gd name="connsiteX254" fmla="*/ 476250 w 1054417"/>
              <a:gd name="connsiteY254" fmla="*/ 799336 h 1510852"/>
              <a:gd name="connsiteX255" fmla="*/ 476250 w 1054417"/>
              <a:gd name="connsiteY255" fmla="*/ 799336 h 1510852"/>
              <a:gd name="connsiteX256" fmla="*/ 476250 w 1054417"/>
              <a:gd name="connsiteY256" fmla="*/ 799336 h 1510852"/>
              <a:gd name="connsiteX257" fmla="*/ 476250 w 1054417"/>
              <a:gd name="connsiteY257" fmla="*/ 799336 h 1510852"/>
              <a:gd name="connsiteX258" fmla="*/ 265748 w 1054417"/>
              <a:gd name="connsiteY258" fmla="*/ 917446 h 1510852"/>
              <a:gd name="connsiteX259" fmla="*/ 265748 w 1054417"/>
              <a:gd name="connsiteY259" fmla="*/ 917446 h 1510852"/>
              <a:gd name="connsiteX260" fmla="*/ 265748 w 1054417"/>
              <a:gd name="connsiteY260" fmla="*/ 917446 h 1510852"/>
              <a:gd name="connsiteX261" fmla="*/ 265748 w 1054417"/>
              <a:gd name="connsiteY261" fmla="*/ 917446 h 1510852"/>
              <a:gd name="connsiteX262" fmla="*/ 265748 w 1054417"/>
              <a:gd name="connsiteY262" fmla="*/ 917446 h 1510852"/>
              <a:gd name="connsiteX263" fmla="*/ 462915 w 1054417"/>
              <a:gd name="connsiteY263" fmla="*/ 450721 h 1510852"/>
              <a:gd name="connsiteX264" fmla="*/ 462915 w 1054417"/>
              <a:gd name="connsiteY264" fmla="*/ 450721 h 1510852"/>
              <a:gd name="connsiteX265" fmla="*/ 462915 w 1054417"/>
              <a:gd name="connsiteY265" fmla="*/ 450721 h 1510852"/>
              <a:gd name="connsiteX266" fmla="*/ 462915 w 1054417"/>
              <a:gd name="connsiteY266" fmla="*/ 450721 h 1510852"/>
              <a:gd name="connsiteX267" fmla="*/ 467678 w 1054417"/>
              <a:gd name="connsiteY267" fmla="*/ 729803 h 1510852"/>
              <a:gd name="connsiteX268" fmla="*/ 467678 w 1054417"/>
              <a:gd name="connsiteY268" fmla="*/ 729803 h 1510852"/>
              <a:gd name="connsiteX269" fmla="*/ 467678 w 1054417"/>
              <a:gd name="connsiteY269" fmla="*/ 729803 h 1510852"/>
              <a:gd name="connsiteX270" fmla="*/ 467678 w 1054417"/>
              <a:gd name="connsiteY270" fmla="*/ 729803 h 1510852"/>
              <a:gd name="connsiteX271" fmla="*/ 467678 w 1054417"/>
              <a:gd name="connsiteY271" fmla="*/ 729803 h 1510852"/>
              <a:gd name="connsiteX272" fmla="*/ 467678 w 1054417"/>
              <a:gd name="connsiteY272" fmla="*/ 729803 h 1510852"/>
              <a:gd name="connsiteX273" fmla="*/ 485775 w 1054417"/>
              <a:gd name="connsiteY273" fmla="*/ 712658 h 1510852"/>
              <a:gd name="connsiteX274" fmla="*/ 485775 w 1054417"/>
              <a:gd name="connsiteY274" fmla="*/ 712658 h 1510852"/>
              <a:gd name="connsiteX275" fmla="*/ 485775 w 1054417"/>
              <a:gd name="connsiteY275" fmla="*/ 712658 h 1510852"/>
              <a:gd name="connsiteX276" fmla="*/ 485775 w 1054417"/>
              <a:gd name="connsiteY276" fmla="*/ 712658 h 1510852"/>
              <a:gd name="connsiteX277" fmla="*/ 476250 w 1054417"/>
              <a:gd name="connsiteY277" fmla="*/ 634553 h 1510852"/>
              <a:gd name="connsiteX278" fmla="*/ 476250 w 1054417"/>
              <a:gd name="connsiteY278" fmla="*/ 634553 h 1510852"/>
              <a:gd name="connsiteX279" fmla="*/ 476250 w 1054417"/>
              <a:gd name="connsiteY279" fmla="*/ 634553 h 1510852"/>
              <a:gd name="connsiteX280" fmla="*/ 476250 w 1054417"/>
              <a:gd name="connsiteY280" fmla="*/ 634553 h 1510852"/>
              <a:gd name="connsiteX281" fmla="*/ 476250 w 1054417"/>
              <a:gd name="connsiteY281" fmla="*/ 634553 h 1510852"/>
              <a:gd name="connsiteX282" fmla="*/ 450533 w 1054417"/>
              <a:gd name="connsiteY282" fmla="*/ 643126 h 1510852"/>
              <a:gd name="connsiteX283" fmla="*/ 450533 w 1054417"/>
              <a:gd name="connsiteY283" fmla="*/ 644078 h 1510852"/>
              <a:gd name="connsiteX284" fmla="*/ 449580 w 1054417"/>
              <a:gd name="connsiteY284" fmla="*/ 643126 h 1510852"/>
              <a:gd name="connsiteX285" fmla="*/ 450533 w 1054417"/>
              <a:gd name="connsiteY285" fmla="*/ 643126 h 1510852"/>
              <a:gd name="connsiteX286" fmla="*/ 499110 w 1054417"/>
              <a:gd name="connsiteY286" fmla="*/ 739328 h 1510852"/>
              <a:gd name="connsiteX287" fmla="*/ 499110 w 1054417"/>
              <a:gd name="connsiteY287" fmla="*/ 739328 h 1510852"/>
              <a:gd name="connsiteX288" fmla="*/ 499110 w 1054417"/>
              <a:gd name="connsiteY288" fmla="*/ 739328 h 1510852"/>
              <a:gd name="connsiteX289" fmla="*/ 499110 w 1054417"/>
              <a:gd name="connsiteY289" fmla="*/ 739328 h 1510852"/>
              <a:gd name="connsiteX290" fmla="*/ 402908 w 1054417"/>
              <a:gd name="connsiteY290" fmla="*/ 589786 h 1510852"/>
              <a:gd name="connsiteX291" fmla="*/ 401003 w 1054417"/>
              <a:gd name="connsiteY291" fmla="*/ 589786 h 1510852"/>
              <a:gd name="connsiteX292" fmla="*/ 402908 w 1054417"/>
              <a:gd name="connsiteY292" fmla="*/ 588833 h 1510852"/>
              <a:gd name="connsiteX293" fmla="*/ 402908 w 1054417"/>
              <a:gd name="connsiteY293" fmla="*/ 589786 h 1510852"/>
              <a:gd name="connsiteX294" fmla="*/ 444818 w 1054417"/>
              <a:gd name="connsiteY294" fmla="*/ 725993 h 1510852"/>
              <a:gd name="connsiteX295" fmla="*/ 444818 w 1054417"/>
              <a:gd name="connsiteY295" fmla="*/ 725993 h 1510852"/>
              <a:gd name="connsiteX296" fmla="*/ 444818 w 1054417"/>
              <a:gd name="connsiteY296" fmla="*/ 725993 h 1510852"/>
              <a:gd name="connsiteX297" fmla="*/ 444818 w 1054417"/>
              <a:gd name="connsiteY297" fmla="*/ 725993 h 1510852"/>
              <a:gd name="connsiteX298" fmla="*/ 444818 w 1054417"/>
              <a:gd name="connsiteY298" fmla="*/ 725993 h 1510852"/>
              <a:gd name="connsiteX299" fmla="*/ 444818 w 1054417"/>
              <a:gd name="connsiteY299" fmla="*/ 725993 h 1510852"/>
              <a:gd name="connsiteX300" fmla="*/ 421005 w 1054417"/>
              <a:gd name="connsiteY300" fmla="*/ 675511 h 1510852"/>
              <a:gd name="connsiteX301" fmla="*/ 421005 w 1054417"/>
              <a:gd name="connsiteY301" fmla="*/ 675511 h 1510852"/>
              <a:gd name="connsiteX302" fmla="*/ 421005 w 1054417"/>
              <a:gd name="connsiteY302" fmla="*/ 675511 h 1510852"/>
              <a:gd name="connsiteX303" fmla="*/ 421005 w 1054417"/>
              <a:gd name="connsiteY303" fmla="*/ 675511 h 1510852"/>
              <a:gd name="connsiteX304" fmla="*/ 421005 w 1054417"/>
              <a:gd name="connsiteY304" fmla="*/ 675511 h 1510852"/>
              <a:gd name="connsiteX305" fmla="*/ 421005 w 1054417"/>
              <a:gd name="connsiteY305" fmla="*/ 675511 h 1510852"/>
              <a:gd name="connsiteX306" fmla="*/ 421005 w 1054417"/>
              <a:gd name="connsiteY306" fmla="*/ 675511 h 1510852"/>
              <a:gd name="connsiteX307" fmla="*/ 421005 w 1054417"/>
              <a:gd name="connsiteY307" fmla="*/ 675511 h 1510852"/>
              <a:gd name="connsiteX308" fmla="*/ 421005 w 1054417"/>
              <a:gd name="connsiteY308" fmla="*/ 675511 h 1510852"/>
              <a:gd name="connsiteX309" fmla="*/ 544830 w 1054417"/>
              <a:gd name="connsiteY309" fmla="*/ 775523 h 1510852"/>
              <a:gd name="connsiteX310" fmla="*/ 544830 w 1054417"/>
              <a:gd name="connsiteY310" fmla="*/ 775523 h 1510852"/>
              <a:gd name="connsiteX311" fmla="*/ 544830 w 1054417"/>
              <a:gd name="connsiteY311" fmla="*/ 775523 h 1510852"/>
              <a:gd name="connsiteX312" fmla="*/ 544830 w 1054417"/>
              <a:gd name="connsiteY312" fmla="*/ 775523 h 1510852"/>
              <a:gd name="connsiteX313" fmla="*/ 617220 w 1054417"/>
              <a:gd name="connsiteY313" fmla="*/ 610741 h 1510852"/>
              <a:gd name="connsiteX314" fmla="*/ 617220 w 1054417"/>
              <a:gd name="connsiteY314" fmla="*/ 610741 h 1510852"/>
              <a:gd name="connsiteX315" fmla="*/ 617220 w 1054417"/>
              <a:gd name="connsiteY315" fmla="*/ 610741 h 1510852"/>
              <a:gd name="connsiteX316" fmla="*/ 617220 w 1054417"/>
              <a:gd name="connsiteY316" fmla="*/ 610741 h 1510852"/>
              <a:gd name="connsiteX317" fmla="*/ 617220 w 1054417"/>
              <a:gd name="connsiteY317" fmla="*/ 610741 h 1510852"/>
              <a:gd name="connsiteX318" fmla="*/ 617220 w 1054417"/>
              <a:gd name="connsiteY318" fmla="*/ 610741 h 1510852"/>
              <a:gd name="connsiteX319" fmla="*/ 521970 w 1054417"/>
              <a:gd name="connsiteY319" fmla="*/ 433576 h 1510852"/>
              <a:gd name="connsiteX320" fmla="*/ 521970 w 1054417"/>
              <a:gd name="connsiteY320" fmla="*/ 433576 h 1510852"/>
              <a:gd name="connsiteX321" fmla="*/ 521970 w 1054417"/>
              <a:gd name="connsiteY321" fmla="*/ 433576 h 1510852"/>
              <a:gd name="connsiteX322" fmla="*/ 521970 w 1054417"/>
              <a:gd name="connsiteY322" fmla="*/ 433576 h 1510852"/>
              <a:gd name="connsiteX323" fmla="*/ 540068 w 1054417"/>
              <a:gd name="connsiteY323" fmla="*/ 428813 h 1510852"/>
              <a:gd name="connsiteX324" fmla="*/ 540068 w 1054417"/>
              <a:gd name="connsiteY324" fmla="*/ 428813 h 1510852"/>
              <a:gd name="connsiteX325" fmla="*/ 541020 w 1054417"/>
              <a:gd name="connsiteY325" fmla="*/ 428813 h 1510852"/>
              <a:gd name="connsiteX326" fmla="*/ 540068 w 1054417"/>
              <a:gd name="connsiteY326" fmla="*/ 430718 h 1510852"/>
              <a:gd name="connsiteX327" fmla="*/ 540068 w 1054417"/>
              <a:gd name="connsiteY327" fmla="*/ 428813 h 1510852"/>
              <a:gd name="connsiteX328" fmla="*/ 412433 w 1054417"/>
              <a:gd name="connsiteY328" fmla="*/ 502156 h 1510852"/>
              <a:gd name="connsiteX329" fmla="*/ 412433 w 1054417"/>
              <a:gd name="connsiteY329" fmla="*/ 502156 h 1510852"/>
              <a:gd name="connsiteX330" fmla="*/ 412433 w 1054417"/>
              <a:gd name="connsiteY330" fmla="*/ 502156 h 1510852"/>
              <a:gd name="connsiteX331" fmla="*/ 412433 w 1054417"/>
              <a:gd name="connsiteY331" fmla="*/ 502156 h 1510852"/>
              <a:gd name="connsiteX332" fmla="*/ 384810 w 1054417"/>
              <a:gd name="connsiteY332" fmla="*/ 469771 h 1510852"/>
              <a:gd name="connsiteX333" fmla="*/ 384810 w 1054417"/>
              <a:gd name="connsiteY333" fmla="*/ 469771 h 1510852"/>
              <a:gd name="connsiteX334" fmla="*/ 384810 w 1054417"/>
              <a:gd name="connsiteY334" fmla="*/ 469771 h 1510852"/>
              <a:gd name="connsiteX335" fmla="*/ 384810 w 1054417"/>
              <a:gd name="connsiteY335" fmla="*/ 469771 h 1510852"/>
              <a:gd name="connsiteX336" fmla="*/ 288608 w 1054417"/>
              <a:gd name="connsiteY336" fmla="*/ 866963 h 1510852"/>
              <a:gd name="connsiteX337" fmla="*/ 288608 w 1054417"/>
              <a:gd name="connsiteY337" fmla="*/ 866963 h 1510852"/>
              <a:gd name="connsiteX338" fmla="*/ 288608 w 1054417"/>
              <a:gd name="connsiteY338" fmla="*/ 866963 h 1510852"/>
              <a:gd name="connsiteX339" fmla="*/ 288608 w 1054417"/>
              <a:gd name="connsiteY339" fmla="*/ 866963 h 1510852"/>
              <a:gd name="connsiteX340" fmla="*/ 335280 w 1054417"/>
              <a:gd name="connsiteY340" fmla="*/ 868868 h 1510852"/>
              <a:gd name="connsiteX341" fmla="*/ 340043 w 1054417"/>
              <a:gd name="connsiteY341" fmla="*/ 871726 h 1510852"/>
              <a:gd name="connsiteX342" fmla="*/ 340043 w 1054417"/>
              <a:gd name="connsiteY342" fmla="*/ 872678 h 1510852"/>
              <a:gd name="connsiteX343" fmla="*/ 335280 w 1054417"/>
              <a:gd name="connsiteY343" fmla="*/ 868868 h 1510852"/>
              <a:gd name="connsiteX344" fmla="*/ 485775 w 1054417"/>
              <a:gd name="connsiteY344" fmla="*/ 799336 h 1510852"/>
              <a:gd name="connsiteX345" fmla="*/ 485775 w 1054417"/>
              <a:gd name="connsiteY345" fmla="*/ 799336 h 1510852"/>
              <a:gd name="connsiteX346" fmla="*/ 485775 w 1054417"/>
              <a:gd name="connsiteY346" fmla="*/ 799336 h 1510852"/>
              <a:gd name="connsiteX347" fmla="*/ 485775 w 1054417"/>
              <a:gd name="connsiteY347" fmla="*/ 799336 h 1510852"/>
              <a:gd name="connsiteX348" fmla="*/ 311468 w 1054417"/>
              <a:gd name="connsiteY348" fmla="*/ 963166 h 1510852"/>
              <a:gd name="connsiteX349" fmla="*/ 311468 w 1054417"/>
              <a:gd name="connsiteY349" fmla="*/ 963166 h 1510852"/>
              <a:gd name="connsiteX350" fmla="*/ 311468 w 1054417"/>
              <a:gd name="connsiteY350" fmla="*/ 963166 h 1510852"/>
              <a:gd name="connsiteX351" fmla="*/ 311468 w 1054417"/>
              <a:gd name="connsiteY351" fmla="*/ 963166 h 1510852"/>
              <a:gd name="connsiteX352" fmla="*/ 360998 w 1054417"/>
              <a:gd name="connsiteY352" fmla="*/ 956498 h 1510852"/>
              <a:gd name="connsiteX353" fmla="*/ 360998 w 1054417"/>
              <a:gd name="connsiteY353" fmla="*/ 956498 h 1510852"/>
              <a:gd name="connsiteX354" fmla="*/ 361950 w 1054417"/>
              <a:gd name="connsiteY354" fmla="*/ 955546 h 1510852"/>
              <a:gd name="connsiteX355" fmla="*/ 360998 w 1054417"/>
              <a:gd name="connsiteY355" fmla="*/ 956498 h 1510852"/>
              <a:gd name="connsiteX356" fmla="*/ 581978 w 1054417"/>
              <a:gd name="connsiteY356" fmla="*/ 543113 h 1510852"/>
              <a:gd name="connsiteX357" fmla="*/ 583883 w 1054417"/>
              <a:gd name="connsiteY357" fmla="*/ 543113 h 1510852"/>
              <a:gd name="connsiteX358" fmla="*/ 584835 w 1054417"/>
              <a:gd name="connsiteY358" fmla="*/ 544066 h 1510852"/>
              <a:gd name="connsiteX359" fmla="*/ 581978 w 1054417"/>
              <a:gd name="connsiteY359" fmla="*/ 543113 h 1510852"/>
              <a:gd name="connsiteX360" fmla="*/ 618173 w 1054417"/>
              <a:gd name="connsiteY360" fmla="*/ 515491 h 1510852"/>
              <a:gd name="connsiteX361" fmla="*/ 618173 w 1054417"/>
              <a:gd name="connsiteY361" fmla="*/ 515491 h 1510852"/>
              <a:gd name="connsiteX362" fmla="*/ 618173 w 1054417"/>
              <a:gd name="connsiteY362" fmla="*/ 515491 h 1510852"/>
              <a:gd name="connsiteX363" fmla="*/ 618173 w 1054417"/>
              <a:gd name="connsiteY363" fmla="*/ 515491 h 1510852"/>
              <a:gd name="connsiteX364" fmla="*/ 545783 w 1054417"/>
              <a:gd name="connsiteY364" fmla="*/ 409763 h 1510852"/>
              <a:gd name="connsiteX365" fmla="*/ 545783 w 1054417"/>
              <a:gd name="connsiteY365" fmla="*/ 409763 h 1510852"/>
              <a:gd name="connsiteX366" fmla="*/ 545783 w 1054417"/>
              <a:gd name="connsiteY366" fmla="*/ 409763 h 1510852"/>
              <a:gd name="connsiteX367" fmla="*/ 545783 w 1054417"/>
              <a:gd name="connsiteY367" fmla="*/ 409763 h 1510852"/>
              <a:gd name="connsiteX368" fmla="*/ 545783 w 1054417"/>
              <a:gd name="connsiteY368" fmla="*/ 409763 h 1510852"/>
              <a:gd name="connsiteX369" fmla="*/ 545783 w 1054417"/>
              <a:gd name="connsiteY369" fmla="*/ 409763 h 1510852"/>
              <a:gd name="connsiteX370" fmla="*/ 311468 w 1054417"/>
              <a:gd name="connsiteY370" fmla="*/ 1059368 h 1510852"/>
              <a:gd name="connsiteX371" fmla="*/ 311468 w 1054417"/>
              <a:gd name="connsiteY371" fmla="*/ 1059368 h 1510852"/>
              <a:gd name="connsiteX372" fmla="*/ 311468 w 1054417"/>
              <a:gd name="connsiteY372" fmla="*/ 1059368 h 1510852"/>
              <a:gd name="connsiteX373" fmla="*/ 311468 w 1054417"/>
              <a:gd name="connsiteY373" fmla="*/ 1059368 h 1510852"/>
              <a:gd name="connsiteX374" fmla="*/ 306705 w 1054417"/>
              <a:gd name="connsiteY374" fmla="*/ 1031746 h 1510852"/>
              <a:gd name="connsiteX375" fmla="*/ 306705 w 1054417"/>
              <a:gd name="connsiteY375" fmla="*/ 1031746 h 1510852"/>
              <a:gd name="connsiteX376" fmla="*/ 306705 w 1054417"/>
              <a:gd name="connsiteY376" fmla="*/ 1031746 h 1510852"/>
              <a:gd name="connsiteX377" fmla="*/ 306705 w 1054417"/>
              <a:gd name="connsiteY377" fmla="*/ 1031746 h 1510852"/>
              <a:gd name="connsiteX378" fmla="*/ 306705 w 1054417"/>
              <a:gd name="connsiteY378" fmla="*/ 1031746 h 1510852"/>
              <a:gd name="connsiteX379" fmla="*/ 306705 w 1054417"/>
              <a:gd name="connsiteY379" fmla="*/ 1031746 h 1510852"/>
              <a:gd name="connsiteX380" fmla="*/ 617220 w 1054417"/>
              <a:gd name="connsiteY380" fmla="*/ 761236 h 1510852"/>
              <a:gd name="connsiteX381" fmla="*/ 617220 w 1054417"/>
              <a:gd name="connsiteY381" fmla="*/ 761236 h 1510852"/>
              <a:gd name="connsiteX382" fmla="*/ 617220 w 1054417"/>
              <a:gd name="connsiteY382" fmla="*/ 761236 h 1510852"/>
              <a:gd name="connsiteX383" fmla="*/ 617220 w 1054417"/>
              <a:gd name="connsiteY383" fmla="*/ 761236 h 1510852"/>
              <a:gd name="connsiteX384" fmla="*/ 384810 w 1054417"/>
              <a:gd name="connsiteY384" fmla="*/ 450721 h 1510852"/>
              <a:gd name="connsiteX385" fmla="*/ 384810 w 1054417"/>
              <a:gd name="connsiteY385" fmla="*/ 450721 h 1510852"/>
              <a:gd name="connsiteX386" fmla="*/ 384810 w 1054417"/>
              <a:gd name="connsiteY386" fmla="*/ 451673 h 1510852"/>
              <a:gd name="connsiteX387" fmla="*/ 384810 w 1054417"/>
              <a:gd name="connsiteY387" fmla="*/ 450721 h 1510852"/>
              <a:gd name="connsiteX388" fmla="*/ 384810 w 1054417"/>
              <a:gd name="connsiteY388" fmla="*/ 450721 h 1510852"/>
              <a:gd name="connsiteX389" fmla="*/ 330518 w 1054417"/>
              <a:gd name="connsiteY389" fmla="*/ 981263 h 1510852"/>
              <a:gd name="connsiteX390" fmla="*/ 330518 w 1054417"/>
              <a:gd name="connsiteY390" fmla="*/ 981263 h 1510852"/>
              <a:gd name="connsiteX391" fmla="*/ 330518 w 1054417"/>
              <a:gd name="connsiteY391" fmla="*/ 981263 h 1510852"/>
              <a:gd name="connsiteX392" fmla="*/ 330518 w 1054417"/>
              <a:gd name="connsiteY392" fmla="*/ 981263 h 1510852"/>
              <a:gd name="connsiteX393" fmla="*/ 330518 w 1054417"/>
              <a:gd name="connsiteY393" fmla="*/ 981263 h 1510852"/>
              <a:gd name="connsiteX394" fmla="*/ 348615 w 1054417"/>
              <a:gd name="connsiteY394" fmla="*/ 979358 h 1510852"/>
              <a:gd name="connsiteX395" fmla="*/ 350520 w 1054417"/>
              <a:gd name="connsiteY395" fmla="*/ 979358 h 1510852"/>
              <a:gd name="connsiteX396" fmla="*/ 348615 w 1054417"/>
              <a:gd name="connsiteY396" fmla="*/ 981263 h 1510852"/>
              <a:gd name="connsiteX397" fmla="*/ 348615 w 1054417"/>
              <a:gd name="connsiteY397" fmla="*/ 979358 h 1510852"/>
              <a:gd name="connsiteX398" fmla="*/ 412433 w 1054417"/>
              <a:gd name="connsiteY398" fmla="*/ 895538 h 1510852"/>
              <a:gd name="connsiteX399" fmla="*/ 412433 w 1054417"/>
              <a:gd name="connsiteY399" fmla="*/ 895538 h 1510852"/>
              <a:gd name="connsiteX400" fmla="*/ 412433 w 1054417"/>
              <a:gd name="connsiteY400" fmla="*/ 895538 h 1510852"/>
              <a:gd name="connsiteX401" fmla="*/ 412433 w 1054417"/>
              <a:gd name="connsiteY401" fmla="*/ 895538 h 1510852"/>
              <a:gd name="connsiteX402" fmla="*/ 412433 w 1054417"/>
              <a:gd name="connsiteY402" fmla="*/ 895538 h 1510852"/>
              <a:gd name="connsiteX403" fmla="*/ 412433 w 1054417"/>
              <a:gd name="connsiteY403" fmla="*/ 895538 h 1510852"/>
              <a:gd name="connsiteX404" fmla="*/ 526733 w 1054417"/>
              <a:gd name="connsiteY404" fmla="*/ 858391 h 1510852"/>
              <a:gd name="connsiteX405" fmla="*/ 526733 w 1054417"/>
              <a:gd name="connsiteY405" fmla="*/ 858391 h 1510852"/>
              <a:gd name="connsiteX406" fmla="*/ 526733 w 1054417"/>
              <a:gd name="connsiteY406" fmla="*/ 858391 h 1510852"/>
              <a:gd name="connsiteX407" fmla="*/ 526733 w 1054417"/>
              <a:gd name="connsiteY407" fmla="*/ 858391 h 1510852"/>
              <a:gd name="connsiteX408" fmla="*/ 590550 w 1054417"/>
              <a:gd name="connsiteY408" fmla="*/ 894586 h 1510852"/>
              <a:gd name="connsiteX409" fmla="*/ 590550 w 1054417"/>
              <a:gd name="connsiteY409" fmla="*/ 894586 h 1510852"/>
              <a:gd name="connsiteX410" fmla="*/ 590550 w 1054417"/>
              <a:gd name="connsiteY410" fmla="*/ 894586 h 1510852"/>
              <a:gd name="connsiteX411" fmla="*/ 590550 w 1054417"/>
              <a:gd name="connsiteY411" fmla="*/ 894586 h 1510852"/>
              <a:gd name="connsiteX412" fmla="*/ 590550 w 1054417"/>
              <a:gd name="connsiteY412" fmla="*/ 894586 h 1510852"/>
              <a:gd name="connsiteX413" fmla="*/ 590550 w 1054417"/>
              <a:gd name="connsiteY413" fmla="*/ 894586 h 1510852"/>
              <a:gd name="connsiteX414" fmla="*/ 654368 w 1054417"/>
              <a:gd name="connsiteY414" fmla="*/ 762188 h 1510852"/>
              <a:gd name="connsiteX415" fmla="*/ 654368 w 1054417"/>
              <a:gd name="connsiteY415" fmla="*/ 762188 h 1510852"/>
              <a:gd name="connsiteX416" fmla="*/ 654368 w 1054417"/>
              <a:gd name="connsiteY416" fmla="*/ 762188 h 1510852"/>
              <a:gd name="connsiteX417" fmla="*/ 654368 w 1054417"/>
              <a:gd name="connsiteY417" fmla="*/ 762188 h 1510852"/>
              <a:gd name="connsiteX418" fmla="*/ 252413 w 1054417"/>
              <a:gd name="connsiteY418" fmla="*/ 835531 h 1510852"/>
              <a:gd name="connsiteX419" fmla="*/ 252413 w 1054417"/>
              <a:gd name="connsiteY419" fmla="*/ 835531 h 1510852"/>
              <a:gd name="connsiteX420" fmla="*/ 252413 w 1054417"/>
              <a:gd name="connsiteY420" fmla="*/ 835531 h 1510852"/>
              <a:gd name="connsiteX421" fmla="*/ 252413 w 1054417"/>
              <a:gd name="connsiteY421" fmla="*/ 835531 h 1510852"/>
              <a:gd name="connsiteX422" fmla="*/ 330518 w 1054417"/>
              <a:gd name="connsiteY422" fmla="*/ 1004123 h 1510852"/>
              <a:gd name="connsiteX423" fmla="*/ 330518 w 1054417"/>
              <a:gd name="connsiteY423" fmla="*/ 1004123 h 1510852"/>
              <a:gd name="connsiteX424" fmla="*/ 330518 w 1054417"/>
              <a:gd name="connsiteY424" fmla="*/ 1004123 h 1510852"/>
              <a:gd name="connsiteX425" fmla="*/ 330518 w 1054417"/>
              <a:gd name="connsiteY425" fmla="*/ 1004123 h 1510852"/>
              <a:gd name="connsiteX426" fmla="*/ 330518 w 1054417"/>
              <a:gd name="connsiteY426" fmla="*/ 1004123 h 1510852"/>
              <a:gd name="connsiteX427" fmla="*/ 330518 w 1054417"/>
              <a:gd name="connsiteY427" fmla="*/ 1004123 h 1510852"/>
              <a:gd name="connsiteX428" fmla="*/ 330518 w 1054417"/>
              <a:gd name="connsiteY428" fmla="*/ 1004123 h 1510852"/>
              <a:gd name="connsiteX429" fmla="*/ 330518 w 1054417"/>
              <a:gd name="connsiteY429" fmla="*/ 1004123 h 1510852"/>
              <a:gd name="connsiteX430" fmla="*/ 330518 w 1054417"/>
              <a:gd name="connsiteY430" fmla="*/ 1004123 h 1510852"/>
              <a:gd name="connsiteX431" fmla="*/ 330518 w 1054417"/>
              <a:gd name="connsiteY431" fmla="*/ 1004123 h 1510852"/>
              <a:gd name="connsiteX432" fmla="*/ 330518 w 1054417"/>
              <a:gd name="connsiteY432" fmla="*/ 1004123 h 1510852"/>
              <a:gd name="connsiteX433" fmla="*/ 371475 w 1054417"/>
              <a:gd name="connsiteY433" fmla="*/ 967928 h 1510852"/>
              <a:gd name="connsiteX434" fmla="*/ 371475 w 1054417"/>
              <a:gd name="connsiteY434" fmla="*/ 967928 h 1510852"/>
              <a:gd name="connsiteX435" fmla="*/ 371475 w 1054417"/>
              <a:gd name="connsiteY435" fmla="*/ 967928 h 1510852"/>
              <a:gd name="connsiteX436" fmla="*/ 371475 w 1054417"/>
              <a:gd name="connsiteY436" fmla="*/ 967928 h 1510852"/>
              <a:gd name="connsiteX437" fmla="*/ 371475 w 1054417"/>
              <a:gd name="connsiteY437" fmla="*/ 967928 h 1510852"/>
              <a:gd name="connsiteX438" fmla="*/ 440055 w 1054417"/>
              <a:gd name="connsiteY438" fmla="*/ 967928 h 1510852"/>
              <a:gd name="connsiteX439" fmla="*/ 440055 w 1054417"/>
              <a:gd name="connsiteY439" fmla="*/ 967928 h 1510852"/>
              <a:gd name="connsiteX440" fmla="*/ 440055 w 1054417"/>
              <a:gd name="connsiteY440" fmla="*/ 967928 h 1510852"/>
              <a:gd name="connsiteX441" fmla="*/ 440055 w 1054417"/>
              <a:gd name="connsiteY441" fmla="*/ 967928 h 1510852"/>
              <a:gd name="connsiteX442" fmla="*/ 645795 w 1054417"/>
              <a:gd name="connsiteY442" fmla="*/ 757426 h 1510852"/>
              <a:gd name="connsiteX443" fmla="*/ 645795 w 1054417"/>
              <a:gd name="connsiteY443" fmla="*/ 757426 h 1510852"/>
              <a:gd name="connsiteX444" fmla="*/ 645795 w 1054417"/>
              <a:gd name="connsiteY444" fmla="*/ 757426 h 1510852"/>
              <a:gd name="connsiteX445" fmla="*/ 645795 w 1054417"/>
              <a:gd name="connsiteY445" fmla="*/ 757426 h 1510852"/>
              <a:gd name="connsiteX446" fmla="*/ 645795 w 1054417"/>
              <a:gd name="connsiteY446" fmla="*/ 757426 h 1510852"/>
              <a:gd name="connsiteX447" fmla="*/ 645795 w 1054417"/>
              <a:gd name="connsiteY447" fmla="*/ 757426 h 1510852"/>
              <a:gd name="connsiteX448" fmla="*/ 691515 w 1054417"/>
              <a:gd name="connsiteY448" fmla="*/ 881251 h 1510852"/>
              <a:gd name="connsiteX449" fmla="*/ 691515 w 1054417"/>
              <a:gd name="connsiteY449" fmla="*/ 881251 h 1510852"/>
              <a:gd name="connsiteX450" fmla="*/ 691515 w 1054417"/>
              <a:gd name="connsiteY450" fmla="*/ 881251 h 1510852"/>
              <a:gd name="connsiteX451" fmla="*/ 691515 w 1054417"/>
              <a:gd name="connsiteY451" fmla="*/ 881251 h 1510852"/>
              <a:gd name="connsiteX452" fmla="*/ 691515 w 1054417"/>
              <a:gd name="connsiteY452" fmla="*/ 881251 h 1510852"/>
              <a:gd name="connsiteX453" fmla="*/ 242888 w 1054417"/>
              <a:gd name="connsiteY453" fmla="*/ 1026031 h 1510852"/>
              <a:gd name="connsiteX454" fmla="*/ 242888 w 1054417"/>
              <a:gd name="connsiteY454" fmla="*/ 1027936 h 1510852"/>
              <a:gd name="connsiteX455" fmla="*/ 242888 w 1054417"/>
              <a:gd name="connsiteY455" fmla="*/ 1026031 h 1510852"/>
              <a:gd name="connsiteX456" fmla="*/ 242888 w 1054417"/>
              <a:gd name="connsiteY456" fmla="*/ 1026031 h 1510852"/>
              <a:gd name="connsiteX457" fmla="*/ 242888 w 1054417"/>
              <a:gd name="connsiteY457" fmla="*/ 1026983 h 1510852"/>
              <a:gd name="connsiteX458" fmla="*/ 242888 w 1054417"/>
              <a:gd name="connsiteY458" fmla="*/ 1026983 h 1510852"/>
              <a:gd name="connsiteX459" fmla="*/ 242888 w 1054417"/>
              <a:gd name="connsiteY459" fmla="*/ 1026983 h 1510852"/>
              <a:gd name="connsiteX460" fmla="*/ 242888 w 1054417"/>
              <a:gd name="connsiteY460" fmla="*/ 1026983 h 1510852"/>
              <a:gd name="connsiteX461" fmla="*/ 457200 w 1054417"/>
              <a:gd name="connsiteY461" fmla="*/ 999361 h 1510852"/>
              <a:gd name="connsiteX462" fmla="*/ 457200 w 1054417"/>
              <a:gd name="connsiteY462" fmla="*/ 999361 h 1510852"/>
              <a:gd name="connsiteX463" fmla="*/ 457200 w 1054417"/>
              <a:gd name="connsiteY463" fmla="*/ 999361 h 1510852"/>
              <a:gd name="connsiteX464" fmla="*/ 457200 w 1054417"/>
              <a:gd name="connsiteY464" fmla="*/ 999361 h 1510852"/>
              <a:gd name="connsiteX465" fmla="*/ 737235 w 1054417"/>
              <a:gd name="connsiteY465" fmla="*/ 931733 h 1510852"/>
              <a:gd name="connsiteX466" fmla="*/ 737235 w 1054417"/>
              <a:gd name="connsiteY466" fmla="*/ 931733 h 1510852"/>
              <a:gd name="connsiteX467" fmla="*/ 737235 w 1054417"/>
              <a:gd name="connsiteY467" fmla="*/ 931733 h 1510852"/>
              <a:gd name="connsiteX468" fmla="*/ 737235 w 1054417"/>
              <a:gd name="connsiteY468" fmla="*/ 931733 h 1510852"/>
              <a:gd name="connsiteX469" fmla="*/ 737235 w 1054417"/>
              <a:gd name="connsiteY469" fmla="*/ 931733 h 1510852"/>
              <a:gd name="connsiteX470" fmla="*/ 421958 w 1054417"/>
              <a:gd name="connsiteY470" fmla="*/ 949831 h 1510852"/>
              <a:gd name="connsiteX471" fmla="*/ 421958 w 1054417"/>
              <a:gd name="connsiteY471" fmla="*/ 949831 h 1510852"/>
              <a:gd name="connsiteX472" fmla="*/ 421958 w 1054417"/>
              <a:gd name="connsiteY472" fmla="*/ 949831 h 1510852"/>
              <a:gd name="connsiteX473" fmla="*/ 421958 w 1054417"/>
              <a:gd name="connsiteY473" fmla="*/ 949831 h 1510852"/>
              <a:gd name="connsiteX474" fmla="*/ 421958 w 1054417"/>
              <a:gd name="connsiteY474" fmla="*/ 949831 h 1510852"/>
              <a:gd name="connsiteX475" fmla="*/ 421958 w 1054417"/>
              <a:gd name="connsiteY475" fmla="*/ 949831 h 1510852"/>
              <a:gd name="connsiteX476" fmla="*/ 215265 w 1054417"/>
              <a:gd name="connsiteY476" fmla="*/ 803146 h 1510852"/>
              <a:gd name="connsiteX477" fmla="*/ 215265 w 1054417"/>
              <a:gd name="connsiteY477" fmla="*/ 803146 h 1510852"/>
              <a:gd name="connsiteX478" fmla="*/ 215265 w 1054417"/>
              <a:gd name="connsiteY478" fmla="*/ 803146 h 1510852"/>
              <a:gd name="connsiteX479" fmla="*/ 215265 w 1054417"/>
              <a:gd name="connsiteY479" fmla="*/ 803146 h 1510852"/>
              <a:gd name="connsiteX480" fmla="*/ 220028 w 1054417"/>
              <a:gd name="connsiteY480" fmla="*/ 908873 h 1510852"/>
              <a:gd name="connsiteX481" fmla="*/ 220028 w 1054417"/>
              <a:gd name="connsiteY481" fmla="*/ 912683 h 1510852"/>
              <a:gd name="connsiteX482" fmla="*/ 218123 w 1054417"/>
              <a:gd name="connsiteY482" fmla="*/ 911731 h 1510852"/>
              <a:gd name="connsiteX483" fmla="*/ 220028 w 1054417"/>
              <a:gd name="connsiteY483" fmla="*/ 908873 h 1510852"/>
              <a:gd name="connsiteX484" fmla="*/ 252413 w 1054417"/>
              <a:gd name="connsiteY484" fmla="*/ 1095563 h 1510852"/>
              <a:gd name="connsiteX485" fmla="*/ 253365 w 1054417"/>
              <a:gd name="connsiteY485" fmla="*/ 1096516 h 1510852"/>
              <a:gd name="connsiteX486" fmla="*/ 252413 w 1054417"/>
              <a:gd name="connsiteY486" fmla="*/ 1096516 h 1510852"/>
              <a:gd name="connsiteX487" fmla="*/ 252413 w 1054417"/>
              <a:gd name="connsiteY487" fmla="*/ 1095563 h 1510852"/>
              <a:gd name="connsiteX488" fmla="*/ 247650 w 1054417"/>
              <a:gd name="connsiteY488" fmla="*/ 1178431 h 1510852"/>
              <a:gd name="connsiteX489" fmla="*/ 247650 w 1054417"/>
              <a:gd name="connsiteY489" fmla="*/ 1178431 h 1510852"/>
              <a:gd name="connsiteX490" fmla="*/ 247650 w 1054417"/>
              <a:gd name="connsiteY490" fmla="*/ 1178431 h 1510852"/>
              <a:gd name="connsiteX491" fmla="*/ 247650 w 1054417"/>
              <a:gd name="connsiteY491" fmla="*/ 1178431 h 1510852"/>
              <a:gd name="connsiteX492" fmla="*/ 247650 w 1054417"/>
              <a:gd name="connsiteY492" fmla="*/ 1178431 h 1510852"/>
              <a:gd name="connsiteX493" fmla="*/ 229553 w 1054417"/>
              <a:gd name="connsiteY493" fmla="*/ 652651 h 1510852"/>
              <a:gd name="connsiteX494" fmla="*/ 230505 w 1054417"/>
              <a:gd name="connsiteY494" fmla="*/ 652651 h 1510852"/>
              <a:gd name="connsiteX495" fmla="*/ 229553 w 1054417"/>
              <a:gd name="connsiteY495" fmla="*/ 652651 h 1510852"/>
              <a:gd name="connsiteX496" fmla="*/ 229553 w 1054417"/>
              <a:gd name="connsiteY496" fmla="*/ 652651 h 1510852"/>
              <a:gd name="connsiteX497" fmla="*/ 229553 w 1054417"/>
              <a:gd name="connsiteY497" fmla="*/ 652651 h 1510852"/>
              <a:gd name="connsiteX498" fmla="*/ 224790 w 1054417"/>
              <a:gd name="connsiteY498" fmla="*/ 1036508 h 1510852"/>
              <a:gd name="connsiteX499" fmla="*/ 224790 w 1054417"/>
              <a:gd name="connsiteY499" fmla="*/ 1036508 h 1510852"/>
              <a:gd name="connsiteX500" fmla="*/ 224790 w 1054417"/>
              <a:gd name="connsiteY500" fmla="*/ 1036508 h 1510852"/>
              <a:gd name="connsiteX501" fmla="*/ 224790 w 1054417"/>
              <a:gd name="connsiteY501" fmla="*/ 1036508 h 1510852"/>
              <a:gd name="connsiteX502" fmla="*/ 307658 w 1054417"/>
              <a:gd name="connsiteY502" fmla="*/ 1209863 h 1510852"/>
              <a:gd name="connsiteX503" fmla="*/ 307658 w 1054417"/>
              <a:gd name="connsiteY503" fmla="*/ 1209863 h 1510852"/>
              <a:gd name="connsiteX504" fmla="*/ 307658 w 1054417"/>
              <a:gd name="connsiteY504" fmla="*/ 1209863 h 1510852"/>
              <a:gd name="connsiteX505" fmla="*/ 307658 w 1054417"/>
              <a:gd name="connsiteY505" fmla="*/ 1209863 h 1510852"/>
              <a:gd name="connsiteX506" fmla="*/ 307658 w 1054417"/>
              <a:gd name="connsiteY506" fmla="*/ 1209863 h 1510852"/>
              <a:gd name="connsiteX507" fmla="*/ 307658 w 1054417"/>
              <a:gd name="connsiteY507" fmla="*/ 1209863 h 1510852"/>
              <a:gd name="connsiteX508" fmla="*/ 307658 w 1054417"/>
              <a:gd name="connsiteY508" fmla="*/ 1209863 h 1510852"/>
              <a:gd name="connsiteX509" fmla="*/ 251460 w 1054417"/>
              <a:gd name="connsiteY509" fmla="*/ 428813 h 1510852"/>
              <a:gd name="connsiteX510" fmla="*/ 251460 w 1054417"/>
              <a:gd name="connsiteY510" fmla="*/ 428813 h 1510852"/>
              <a:gd name="connsiteX511" fmla="*/ 251460 w 1054417"/>
              <a:gd name="connsiteY511" fmla="*/ 428813 h 1510852"/>
              <a:gd name="connsiteX512" fmla="*/ 251460 w 1054417"/>
              <a:gd name="connsiteY512" fmla="*/ 428813 h 1510852"/>
              <a:gd name="connsiteX513" fmla="*/ 251460 w 1054417"/>
              <a:gd name="connsiteY513" fmla="*/ 428813 h 1510852"/>
              <a:gd name="connsiteX514" fmla="*/ 251460 w 1054417"/>
              <a:gd name="connsiteY514" fmla="*/ 428813 h 1510852"/>
              <a:gd name="connsiteX515" fmla="*/ 234315 w 1054417"/>
              <a:gd name="connsiteY515" fmla="*/ 1086038 h 1510852"/>
              <a:gd name="connsiteX516" fmla="*/ 234315 w 1054417"/>
              <a:gd name="connsiteY516" fmla="*/ 1086038 h 1510852"/>
              <a:gd name="connsiteX517" fmla="*/ 234315 w 1054417"/>
              <a:gd name="connsiteY517" fmla="*/ 1086038 h 1510852"/>
              <a:gd name="connsiteX518" fmla="*/ 234315 w 1054417"/>
              <a:gd name="connsiteY518" fmla="*/ 1086038 h 1510852"/>
              <a:gd name="connsiteX519" fmla="*/ 234315 w 1054417"/>
              <a:gd name="connsiteY519" fmla="*/ 1086038 h 1510852"/>
              <a:gd name="connsiteX520" fmla="*/ 234315 w 1054417"/>
              <a:gd name="connsiteY520" fmla="*/ 1086038 h 1510852"/>
              <a:gd name="connsiteX521" fmla="*/ 381000 w 1054417"/>
              <a:gd name="connsiteY521" fmla="*/ 1082228 h 1510852"/>
              <a:gd name="connsiteX522" fmla="*/ 381000 w 1054417"/>
              <a:gd name="connsiteY522" fmla="*/ 1082228 h 1510852"/>
              <a:gd name="connsiteX523" fmla="*/ 381000 w 1054417"/>
              <a:gd name="connsiteY523" fmla="*/ 1082228 h 1510852"/>
              <a:gd name="connsiteX524" fmla="*/ 381000 w 1054417"/>
              <a:gd name="connsiteY524" fmla="*/ 1082228 h 1510852"/>
              <a:gd name="connsiteX525" fmla="*/ 719138 w 1054417"/>
              <a:gd name="connsiteY525" fmla="*/ 1059368 h 1510852"/>
              <a:gd name="connsiteX526" fmla="*/ 719138 w 1054417"/>
              <a:gd name="connsiteY526" fmla="*/ 1059368 h 1510852"/>
              <a:gd name="connsiteX527" fmla="*/ 719138 w 1054417"/>
              <a:gd name="connsiteY527" fmla="*/ 1059368 h 1510852"/>
              <a:gd name="connsiteX528" fmla="*/ 717233 w 1054417"/>
              <a:gd name="connsiteY528" fmla="*/ 1061273 h 1510852"/>
              <a:gd name="connsiteX529" fmla="*/ 719138 w 1054417"/>
              <a:gd name="connsiteY529" fmla="*/ 1059368 h 1510852"/>
              <a:gd name="connsiteX530" fmla="*/ 744855 w 1054417"/>
              <a:gd name="connsiteY530" fmla="*/ 839341 h 1510852"/>
              <a:gd name="connsiteX531" fmla="*/ 741998 w 1054417"/>
              <a:gd name="connsiteY531" fmla="*/ 840293 h 1510852"/>
              <a:gd name="connsiteX532" fmla="*/ 741998 w 1054417"/>
              <a:gd name="connsiteY532" fmla="*/ 839341 h 1510852"/>
              <a:gd name="connsiteX533" fmla="*/ 744855 w 1054417"/>
              <a:gd name="connsiteY533" fmla="*/ 839341 h 1510852"/>
              <a:gd name="connsiteX534" fmla="*/ 745808 w 1054417"/>
              <a:gd name="connsiteY534" fmla="*/ 766951 h 1510852"/>
              <a:gd name="connsiteX535" fmla="*/ 745808 w 1054417"/>
              <a:gd name="connsiteY535" fmla="*/ 765046 h 1510852"/>
              <a:gd name="connsiteX536" fmla="*/ 747713 w 1054417"/>
              <a:gd name="connsiteY536" fmla="*/ 765998 h 1510852"/>
              <a:gd name="connsiteX537" fmla="*/ 745808 w 1054417"/>
              <a:gd name="connsiteY537" fmla="*/ 766951 h 1510852"/>
              <a:gd name="connsiteX538" fmla="*/ 655320 w 1054417"/>
              <a:gd name="connsiteY538" fmla="*/ 355471 h 1510852"/>
              <a:gd name="connsiteX539" fmla="*/ 655320 w 1054417"/>
              <a:gd name="connsiteY539" fmla="*/ 355471 h 1510852"/>
              <a:gd name="connsiteX540" fmla="*/ 655320 w 1054417"/>
              <a:gd name="connsiteY540" fmla="*/ 355471 h 1510852"/>
              <a:gd name="connsiteX541" fmla="*/ 655320 w 1054417"/>
              <a:gd name="connsiteY541" fmla="*/ 355471 h 1510852"/>
              <a:gd name="connsiteX542" fmla="*/ 655320 w 1054417"/>
              <a:gd name="connsiteY542" fmla="*/ 355471 h 1510852"/>
              <a:gd name="connsiteX543" fmla="*/ 655320 w 1054417"/>
              <a:gd name="connsiteY543" fmla="*/ 355471 h 1510852"/>
              <a:gd name="connsiteX544" fmla="*/ 618173 w 1054417"/>
              <a:gd name="connsiteY544" fmla="*/ 285938 h 1510852"/>
              <a:gd name="connsiteX545" fmla="*/ 618173 w 1054417"/>
              <a:gd name="connsiteY545" fmla="*/ 285938 h 1510852"/>
              <a:gd name="connsiteX546" fmla="*/ 618173 w 1054417"/>
              <a:gd name="connsiteY546" fmla="*/ 285938 h 1510852"/>
              <a:gd name="connsiteX547" fmla="*/ 618173 w 1054417"/>
              <a:gd name="connsiteY547" fmla="*/ 285938 h 1510852"/>
              <a:gd name="connsiteX548" fmla="*/ 603885 w 1054417"/>
              <a:gd name="connsiteY548" fmla="*/ 286891 h 1510852"/>
              <a:gd name="connsiteX549" fmla="*/ 603885 w 1054417"/>
              <a:gd name="connsiteY549" fmla="*/ 286891 h 1510852"/>
              <a:gd name="connsiteX550" fmla="*/ 603885 w 1054417"/>
              <a:gd name="connsiteY550" fmla="*/ 286891 h 1510852"/>
              <a:gd name="connsiteX551" fmla="*/ 603885 w 1054417"/>
              <a:gd name="connsiteY551" fmla="*/ 286891 h 1510852"/>
              <a:gd name="connsiteX552" fmla="*/ 603885 w 1054417"/>
              <a:gd name="connsiteY552" fmla="*/ 286891 h 1510852"/>
              <a:gd name="connsiteX553" fmla="*/ 603885 w 1054417"/>
              <a:gd name="connsiteY553" fmla="*/ 286891 h 1510852"/>
              <a:gd name="connsiteX554" fmla="*/ 246698 w 1054417"/>
              <a:gd name="connsiteY554" fmla="*/ 478343 h 1510852"/>
              <a:gd name="connsiteX555" fmla="*/ 245745 w 1054417"/>
              <a:gd name="connsiteY555" fmla="*/ 471676 h 1510852"/>
              <a:gd name="connsiteX556" fmla="*/ 246698 w 1054417"/>
              <a:gd name="connsiteY556" fmla="*/ 478343 h 1510852"/>
              <a:gd name="connsiteX557" fmla="*/ 206693 w 1054417"/>
              <a:gd name="connsiteY557" fmla="*/ 639316 h 1510852"/>
              <a:gd name="connsiteX558" fmla="*/ 206693 w 1054417"/>
              <a:gd name="connsiteY558" fmla="*/ 639316 h 1510852"/>
              <a:gd name="connsiteX559" fmla="*/ 206693 w 1054417"/>
              <a:gd name="connsiteY559" fmla="*/ 639316 h 1510852"/>
              <a:gd name="connsiteX560" fmla="*/ 206693 w 1054417"/>
              <a:gd name="connsiteY560" fmla="*/ 639316 h 1510852"/>
              <a:gd name="connsiteX561" fmla="*/ 458153 w 1054417"/>
              <a:gd name="connsiteY561" fmla="*/ 1119376 h 1510852"/>
              <a:gd name="connsiteX562" fmla="*/ 458153 w 1054417"/>
              <a:gd name="connsiteY562" fmla="*/ 1119376 h 1510852"/>
              <a:gd name="connsiteX563" fmla="*/ 458153 w 1054417"/>
              <a:gd name="connsiteY563" fmla="*/ 1119376 h 1510852"/>
              <a:gd name="connsiteX564" fmla="*/ 458153 w 1054417"/>
              <a:gd name="connsiteY564" fmla="*/ 1119376 h 1510852"/>
              <a:gd name="connsiteX565" fmla="*/ 458153 w 1054417"/>
              <a:gd name="connsiteY565" fmla="*/ 1119376 h 1510852"/>
              <a:gd name="connsiteX566" fmla="*/ 458153 w 1054417"/>
              <a:gd name="connsiteY566" fmla="*/ 1119376 h 1510852"/>
              <a:gd name="connsiteX567" fmla="*/ 492443 w 1054417"/>
              <a:gd name="connsiteY567" fmla="*/ 1014601 h 1510852"/>
              <a:gd name="connsiteX568" fmla="*/ 492443 w 1054417"/>
              <a:gd name="connsiteY568" fmla="*/ 1014601 h 1510852"/>
              <a:gd name="connsiteX569" fmla="*/ 492443 w 1054417"/>
              <a:gd name="connsiteY569" fmla="*/ 1014601 h 1510852"/>
              <a:gd name="connsiteX570" fmla="*/ 492443 w 1054417"/>
              <a:gd name="connsiteY570" fmla="*/ 1014601 h 1510852"/>
              <a:gd name="connsiteX571" fmla="*/ 691515 w 1054417"/>
              <a:gd name="connsiteY571" fmla="*/ 1123186 h 1510852"/>
              <a:gd name="connsiteX572" fmla="*/ 691515 w 1054417"/>
              <a:gd name="connsiteY572" fmla="*/ 1123186 h 1510852"/>
              <a:gd name="connsiteX573" fmla="*/ 691515 w 1054417"/>
              <a:gd name="connsiteY573" fmla="*/ 1123186 h 1510852"/>
              <a:gd name="connsiteX574" fmla="*/ 691515 w 1054417"/>
              <a:gd name="connsiteY574" fmla="*/ 1123186 h 1510852"/>
              <a:gd name="connsiteX575" fmla="*/ 247650 w 1054417"/>
              <a:gd name="connsiteY575" fmla="*/ 428813 h 1510852"/>
              <a:gd name="connsiteX576" fmla="*/ 247650 w 1054417"/>
              <a:gd name="connsiteY576" fmla="*/ 428813 h 1510852"/>
              <a:gd name="connsiteX577" fmla="*/ 247650 w 1054417"/>
              <a:gd name="connsiteY577" fmla="*/ 428813 h 1510852"/>
              <a:gd name="connsiteX578" fmla="*/ 247650 w 1054417"/>
              <a:gd name="connsiteY578" fmla="*/ 428813 h 1510852"/>
              <a:gd name="connsiteX579" fmla="*/ 490538 w 1054417"/>
              <a:gd name="connsiteY579" fmla="*/ 1049843 h 1510852"/>
              <a:gd name="connsiteX580" fmla="*/ 490538 w 1054417"/>
              <a:gd name="connsiteY580" fmla="*/ 1049843 h 1510852"/>
              <a:gd name="connsiteX581" fmla="*/ 490538 w 1054417"/>
              <a:gd name="connsiteY581" fmla="*/ 1049843 h 1510852"/>
              <a:gd name="connsiteX582" fmla="*/ 490538 w 1054417"/>
              <a:gd name="connsiteY582" fmla="*/ 1049843 h 1510852"/>
              <a:gd name="connsiteX583" fmla="*/ 629603 w 1054417"/>
              <a:gd name="connsiteY583" fmla="*/ 1059368 h 1510852"/>
              <a:gd name="connsiteX584" fmla="*/ 629603 w 1054417"/>
              <a:gd name="connsiteY584" fmla="*/ 1059368 h 1510852"/>
              <a:gd name="connsiteX585" fmla="*/ 627698 w 1054417"/>
              <a:gd name="connsiteY585" fmla="*/ 1059368 h 1510852"/>
              <a:gd name="connsiteX586" fmla="*/ 629603 w 1054417"/>
              <a:gd name="connsiteY586" fmla="*/ 1059368 h 1510852"/>
              <a:gd name="connsiteX587" fmla="*/ 660083 w 1054417"/>
              <a:gd name="connsiteY587" fmla="*/ 1146998 h 1510852"/>
              <a:gd name="connsiteX588" fmla="*/ 660083 w 1054417"/>
              <a:gd name="connsiteY588" fmla="*/ 1146998 h 1510852"/>
              <a:gd name="connsiteX589" fmla="*/ 660083 w 1054417"/>
              <a:gd name="connsiteY589" fmla="*/ 1146998 h 1510852"/>
              <a:gd name="connsiteX590" fmla="*/ 660083 w 1054417"/>
              <a:gd name="connsiteY590" fmla="*/ 1146998 h 1510852"/>
              <a:gd name="connsiteX591" fmla="*/ 371475 w 1054417"/>
              <a:gd name="connsiteY591" fmla="*/ 1205101 h 1510852"/>
              <a:gd name="connsiteX592" fmla="*/ 371475 w 1054417"/>
              <a:gd name="connsiteY592" fmla="*/ 1205101 h 1510852"/>
              <a:gd name="connsiteX593" fmla="*/ 371475 w 1054417"/>
              <a:gd name="connsiteY593" fmla="*/ 1205101 h 1510852"/>
              <a:gd name="connsiteX594" fmla="*/ 371475 w 1054417"/>
              <a:gd name="connsiteY594" fmla="*/ 1205101 h 1510852"/>
              <a:gd name="connsiteX595" fmla="*/ 371475 w 1054417"/>
              <a:gd name="connsiteY595" fmla="*/ 1205101 h 1510852"/>
              <a:gd name="connsiteX596" fmla="*/ 371475 w 1054417"/>
              <a:gd name="connsiteY596" fmla="*/ 1205101 h 1510852"/>
              <a:gd name="connsiteX597" fmla="*/ 449580 w 1054417"/>
              <a:gd name="connsiteY597" fmla="*/ 1247011 h 1510852"/>
              <a:gd name="connsiteX598" fmla="*/ 449580 w 1054417"/>
              <a:gd name="connsiteY598" fmla="*/ 1247011 h 1510852"/>
              <a:gd name="connsiteX599" fmla="*/ 449580 w 1054417"/>
              <a:gd name="connsiteY599" fmla="*/ 1247011 h 1510852"/>
              <a:gd name="connsiteX600" fmla="*/ 449580 w 1054417"/>
              <a:gd name="connsiteY600" fmla="*/ 1247011 h 1510852"/>
              <a:gd name="connsiteX601" fmla="*/ 449580 w 1054417"/>
              <a:gd name="connsiteY601" fmla="*/ 1247011 h 1510852"/>
              <a:gd name="connsiteX602" fmla="*/ 449580 w 1054417"/>
              <a:gd name="connsiteY602" fmla="*/ 1247011 h 1510852"/>
              <a:gd name="connsiteX603" fmla="*/ 654368 w 1054417"/>
              <a:gd name="connsiteY603" fmla="*/ 1068893 h 1510852"/>
              <a:gd name="connsiteX604" fmla="*/ 654368 w 1054417"/>
              <a:gd name="connsiteY604" fmla="*/ 1068893 h 1510852"/>
              <a:gd name="connsiteX605" fmla="*/ 654368 w 1054417"/>
              <a:gd name="connsiteY605" fmla="*/ 1068893 h 1510852"/>
              <a:gd name="connsiteX606" fmla="*/ 654368 w 1054417"/>
              <a:gd name="connsiteY606" fmla="*/ 1068893 h 1510852"/>
              <a:gd name="connsiteX607" fmla="*/ 654368 w 1054417"/>
              <a:gd name="connsiteY607" fmla="*/ 1068893 h 1510852"/>
              <a:gd name="connsiteX608" fmla="*/ 654368 w 1054417"/>
              <a:gd name="connsiteY608" fmla="*/ 1068893 h 1510852"/>
              <a:gd name="connsiteX609" fmla="*/ 722948 w 1054417"/>
              <a:gd name="connsiteY609" fmla="*/ 1082228 h 1510852"/>
              <a:gd name="connsiteX610" fmla="*/ 722948 w 1054417"/>
              <a:gd name="connsiteY610" fmla="*/ 1082228 h 1510852"/>
              <a:gd name="connsiteX611" fmla="*/ 722948 w 1054417"/>
              <a:gd name="connsiteY611" fmla="*/ 1082228 h 1510852"/>
              <a:gd name="connsiteX612" fmla="*/ 722948 w 1054417"/>
              <a:gd name="connsiteY612" fmla="*/ 1082228 h 1510852"/>
              <a:gd name="connsiteX613" fmla="*/ 722948 w 1054417"/>
              <a:gd name="connsiteY613" fmla="*/ 1082228 h 1510852"/>
              <a:gd name="connsiteX614" fmla="*/ 722948 w 1054417"/>
              <a:gd name="connsiteY614" fmla="*/ 1082228 h 1510852"/>
              <a:gd name="connsiteX615" fmla="*/ 810578 w 1054417"/>
              <a:gd name="connsiteY615" fmla="*/ 1041271 h 1510852"/>
              <a:gd name="connsiteX616" fmla="*/ 810578 w 1054417"/>
              <a:gd name="connsiteY616" fmla="*/ 1041271 h 1510852"/>
              <a:gd name="connsiteX617" fmla="*/ 810578 w 1054417"/>
              <a:gd name="connsiteY617" fmla="*/ 1041271 h 1510852"/>
              <a:gd name="connsiteX618" fmla="*/ 810578 w 1054417"/>
              <a:gd name="connsiteY618" fmla="*/ 1041271 h 1510852"/>
              <a:gd name="connsiteX619" fmla="*/ 810578 w 1054417"/>
              <a:gd name="connsiteY619" fmla="*/ 1041271 h 1510852"/>
              <a:gd name="connsiteX620" fmla="*/ 810578 w 1054417"/>
              <a:gd name="connsiteY620" fmla="*/ 1041271 h 1510852"/>
              <a:gd name="connsiteX621" fmla="*/ 760095 w 1054417"/>
              <a:gd name="connsiteY621" fmla="*/ 703133 h 1510852"/>
              <a:gd name="connsiteX622" fmla="*/ 760095 w 1054417"/>
              <a:gd name="connsiteY622" fmla="*/ 703133 h 1510852"/>
              <a:gd name="connsiteX623" fmla="*/ 760095 w 1054417"/>
              <a:gd name="connsiteY623" fmla="*/ 703133 h 1510852"/>
              <a:gd name="connsiteX624" fmla="*/ 760095 w 1054417"/>
              <a:gd name="connsiteY624" fmla="*/ 703133 h 1510852"/>
              <a:gd name="connsiteX625" fmla="*/ 192405 w 1054417"/>
              <a:gd name="connsiteY625" fmla="*/ 847913 h 1510852"/>
              <a:gd name="connsiteX626" fmla="*/ 190500 w 1054417"/>
              <a:gd name="connsiteY626" fmla="*/ 847913 h 1510852"/>
              <a:gd name="connsiteX627" fmla="*/ 192405 w 1054417"/>
              <a:gd name="connsiteY627" fmla="*/ 847913 h 1510852"/>
              <a:gd name="connsiteX628" fmla="*/ 188595 w 1054417"/>
              <a:gd name="connsiteY628" fmla="*/ 954593 h 1510852"/>
              <a:gd name="connsiteX629" fmla="*/ 188595 w 1054417"/>
              <a:gd name="connsiteY629" fmla="*/ 954593 h 1510852"/>
              <a:gd name="connsiteX630" fmla="*/ 188595 w 1054417"/>
              <a:gd name="connsiteY630" fmla="*/ 954593 h 1510852"/>
              <a:gd name="connsiteX631" fmla="*/ 188595 w 1054417"/>
              <a:gd name="connsiteY631" fmla="*/ 954593 h 1510852"/>
              <a:gd name="connsiteX632" fmla="*/ 435293 w 1054417"/>
              <a:gd name="connsiteY632" fmla="*/ 1187003 h 1510852"/>
              <a:gd name="connsiteX633" fmla="*/ 435293 w 1054417"/>
              <a:gd name="connsiteY633" fmla="*/ 1187003 h 1510852"/>
              <a:gd name="connsiteX634" fmla="*/ 435293 w 1054417"/>
              <a:gd name="connsiteY634" fmla="*/ 1187003 h 1510852"/>
              <a:gd name="connsiteX635" fmla="*/ 435293 w 1054417"/>
              <a:gd name="connsiteY635" fmla="*/ 1187003 h 1510852"/>
              <a:gd name="connsiteX636" fmla="*/ 435293 w 1054417"/>
              <a:gd name="connsiteY636" fmla="*/ 1187003 h 1510852"/>
              <a:gd name="connsiteX637" fmla="*/ 435293 w 1054417"/>
              <a:gd name="connsiteY637" fmla="*/ 1187003 h 1510852"/>
              <a:gd name="connsiteX638" fmla="*/ 435293 w 1054417"/>
              <a:gd name="connsiteY638" fmla="*/ 1187003 h 1510852"/>
              <a:gd name="connsiteX639" fmla="*/ 435293 w 1054417"/>
              <a:gd name="connsiteY639" fmla="*/ 1187003 h 1510852"/>
              <a:gd name="connsiteX640" fmla="*/ 435293 w 1054417"/>
              <a:gd name="connsiteY640" fmla="*/ 1187003 h 1510852"/>
              <a:gd name="connsiteX641" fmla="*/ 485775 w 1054417"/>
              <a:gd name="connsiteY641" fmla="*/ 1105088 h 1510852"/>
              <a:gd name="connsiteX642" fmla="*/ 485775 w 1054417"/>
              <a:gd name="connsiteY642" fmla="*/ 1105088 h 1510852"/>
              <a:gd name="connsiteX643" fmla="*/ 485775 w 1054417"/>
              <a:gd name="connsiteY643" fmla="*/ 1105088 h 1510852"/>
              <a:gd name="connsiteX644" fmla="*/ 485775 w 1054417"/>
              <a:gd name="connsiteY644" fmla="*/ 1105088 h 1510852"/>
              <a:gd name="connsiteX645" fmla="*/ 485775 w 1054417"/>
              <a:gd name="connsiteY645" fmla="*/ 1105088 h 1510852"/>
              <a:gd name="connsiteX646" fmla="*/ 485775 w 1054417"/>
              <a:gd name="connsiteY646" fmla="*/ 1105088 h 1510852"/>
              <a:gd name="connsiteX647" fmla="*/ 485775 w 1054417"/>
              <a:gd name="connsiteY647" fmla="*/ 1105088 h 1510852"/>
              <a:gd name="connsiteX648" fmla="*/ 729615 w 1054417"/>
              <a:gd name="connsiteY648" fmla="*/ 1108898 h 1510852"/>
              <a:gd name="connsiteX649" fmla="*/ 727710 w 1054417"/>
              <a:gd name="connsiteY649" fmla="*/ 1108898 h 1510852"/>
              <a:gd name="connsiteX650" fmla="*/ 729615 w 1054417"/>
              <a:gd name="connsiteY650" fmla="*/ 1108898 h 1510852"/>
              <a:gd name="connsiteX651" fmla="*/ 773430 w 1054417"/>
              <a:gd name="connsiteY651" fmla="*/ 1251773 h 1510852"/>
              <a:gd name="connsiteX652" fmla="*/ 771525 w 1054417"/>
              <a:gd name="connsiteY652" fmla="*/ 1251773 h 1510852"/>
              <a:gd name="connsiteX653" fmla="*/ 773430 w 1054417"/>
              <a:gd name="connsiteY653" fmla="*/ 1251773 h 1510852"/>
              <a:gd name="connsiteX654" fmla="*/ 773430 w 1054417"/>
              <a:gd name="connsiteY654" fmla="*/ 1251773 h 1510852"/>
              <a:gd name="connsiteX655" fmla="*/ 782955 w 1054417"/>
              <a:gd name="connsiteY655" fmla="*/ 1013648 h 1510852"/>
              <a:gd name="connsiteX656" fmla="*/ 782955 w 1054417"/>
              <a:gd name="connsiteY656" fmla="*/ 1013648 h 1510852"/>
              <a:gd name="connsiteX657" fmla="*/ 783908 w 1054417"/>
              <a:gd name="connsiteY657" fmla="*/ 1013648 h 1510852"/>
              <a:gd name="connsiteX658" fmla="*/ 782955 w 1054417"/>
              <a:gd name="connsiteY658" fmla="*/ 1013648 h 1510852"/>
              <a:gd name="connsiteX659" fmla="*/ 760095 w 1054417"/>
              <a:gd name="connsiteY659" fmla="*/ 703133 h 1510852"/>
              <a:gd name="connsiteX660" fmla="*/ 760095 w 1054417"/>
              <a:gd name="connsiteY660" fmla="*/ 703133 h 1510852"/>
              <a:gd name="connsiteX661" fmla="*/ 760095 w 1054417"/>
              <a:gd name="connsiteY661" fmla="*/ 703133 h 1510852"/>
              <a:gd name="connsiteX662" fmla="*/ 760095 w 1054417"/>
              <a:gd name="connsiteY662" fmla="*/ 703133 h 1510852"/>
              <a:gd name="connsiteX663" fmla="*/ 760095 w 1054417"/>
              <a:gd name="connsiteY663" fmla="*/ 703133 h 1510852"/>
              <a:gd name="connsiteX664" fmla="*/ 760095 w 1054417"/>
              <a:gd name="connsiteY664" fmla="*/ 703133 h 1510852"/>
              <a:gd name="connsiteX665" fmla="*/ 760095 w 1054417"/>
              <a:gd name="connsiteY665" fmla="*/ 703133 h 1510852"/>
              <a:gd name="connsiteX666" fmla="*/ 754380 w 1054417"/>
              <a:gd name="connsiteY666" fmla="*/ 598358 h 1510852"/>
              <a:gd name="connsiteX667" fmla="*/ 754380 w 1054417"/>
              <a:gd name="connsiteY667" fmla="*/ 598358 h 1510852"/>
              <a:gd name="connsiteX668" fmla="*/ 754380 w 1054417"/>
              <a:gd name="connsiteY668" fmla="*/ 595501 h 1510852"/>
              <a:gd name="connsiteX669" fmla="*/ 754380 w 1054417"/>
              <a:gd name="connsiteY669" fmla="*/ 598358 h 1510852"/>
              <a:gd name="connsiteX670" fmla="*/ 732473 w 1054417"/>
              <a:gd name="connsiteY670" fmla="*/ 497393 h 1510852"/>
              <a:gd name="connsiteX671" fmla="*/ 732473 w 1054417"/>
              <a:gd name="connsiteY671" fmla="*/ 497393 h 1510852"/>
              <a:gd name="connsiteX672" fmla="*/ 732473 w 1054417"/>
              <a:gd name="connsiteY672" fmla="*/ 497393 h 1510852"/>
              <a:gd name="connsiteX673" fmla="*/ 732473 w 1054417"/>
              <a:gd name="connsiteY673" fmla="*/ 497393 h 1510852"/>
              <a:gd name="connsiteX674" fmla="*/ 663893 w 1054417"/>
              <a:gd name="connsiteY674" fmla="*/ 319276 h 1510852"/>
              <a:gd name="connsiteX675" fmla="*/ 663893 w 1054417"/>
              <a:gd name="connsiteY675" fmla="*/ 319276 h 1510852"/>
              <a:gd name="connsiteX676" fmla="*/ 663893 w 1054417"/>
              <a:gd name="connsiteY676" fmla="*/ 319276 h 1510852"/>
              <a:gd name="connsiteX677" fmla="*/ 663893 w 1054417"/>
              <a:gd name="connsiteY677" fmla="*/ 319276 h 1510852"/>
              <a:gd name="connsiteX678" fmla="*/ 663893 w 1054417"/>
              <a:gd name="connsiteY678" fmla="*/ 319276 h 1510852"/>
              <a:gd name="connsiteX679" fmla="*/ 663893 w 1054417"/>
              <a:gd name="connsiteY679" fmla="*/ 319276 h 1510852"/>
              <a:gd name="connsiteX680" fmla="*/ 201930 w 1054417"/>
              <a:gd name="connsiteY680" fmla="*/ 501203 h 1510852"/>
              <a:gd name="connsiteX681" fmla="*/ 201930 w 1054417"/>
              <a:gd name="connsiteY681" fmla="*/ 501203 h 1510852"/>
              <a:gd name="connsiteX682" fmla="*/ 200978 w 1054417"/>
              <a:gd name="connsiteY682" fmla="*/ 502156 h 1510852"/>
              <a:gd name="connsiteX683" fmla="*/ 201930 w 1054417"/>
              <a:gd name="connsiteY683" fmla="*/ 501203 h 1510852"/>
              <a:gd name="connsiteX684" fmla="*/ 183833 w 1054417"/>
              <a:gd name="connsiteY684" fmla="*/ 894586 h 1510852"/>
              <a:gd name="connsiteX685" fmla="*/ 183833 w 1054417"/>
              <a:gd name="connsiteY685" fmla="*/ 894586 h 1510852"/>
              <a:gd name="connsiteX686" fmla="*/ 183833 w 1054417"/>
              <a:gd name="connsiteY686" fmla="*/ 894586 h 1510852"/>
              <a:gd name="connsiteX687" fmla="*/ 183833 w 1054417"/>
              <a:gd name="connsiteY687" fmla="*/ 894586 h 1510852"/>
              <a:gd name="connsiteX688" fmla="*/ 388620 w 1054417"/>
              <a:gd name="connsiteY688" fmla="*/ 1258441 h 1510852"/>
              <a:gd name="connsiteX689" fmla="*/ 389573 w 1054417"/>
              <a:gd name="connsiteY689" fmla="*/ 1256536 h 1510852"/>
              <a:gd name="connsiteX690" fmla="*/ 391478 w 1054417"/>
              <a:gd name="connsiteY690" fmla="*/ 1258441 h 1510852"/>
              <a:gd name="connsiteX691" fmla="*/ 388620 w 1054417"/>
              <a:gd name="connsiteY691" fmla="*/ 1258441 h 1510852"/>
              <a:gd name="connsiteX692" fmla="*/ 407670 w 1054417"/>
              <a:gd name="connsiteY692" fmla="*/ 1168906 h 1510852"/>
              <a:gd name="connsiteX693" fmla="*/ 407670 w 1054417"/>
              <a:gd name="connsiteY693" fmla="*/ 1168906 h 1510852"/>
              <a:gd name="connsiteX694" fmla="*/ 407670 w 1054417"/>
              <a:gd name="connsiteY694" fmla="*/ 1168906 h 1510852"/>
              <a:gd name="connsiteX695" fmla="*/ 407670 w 1054417"/>
              <a:gd name="connsiteY695" fmla="*/ 1168906 h 1510852"/>
              <a:gd name="connsiteX696" fmla="*/ 407670 w 1054417"/>
              <a:gd name="connsiteY696" fmla="*/ 1168906 h 1510852"/>
              <a:gd name="connsiteX697" fmla="*/ 412433 w 1054417"/>
              <a:gd name="connsiteY697" fmla="*/ 1168906 h 1510852"/>
              <a:gd name="connsiteX698" fmla="*/ 412433 w 1054417"/>
              <a:gd name="connsiteY698" fmla="*/ 1168906 h 1510852"/>
              <a:gd name="connsiteX699" fmla="*/ 412433 w 1054417"/>
              <a:gd name="connsiteY699" fmla="*/ 1168906 h 1510852"/>
              <a:gd name="connsiteX700" fmla="*/ 412433 w 1054417"/>
              <a:gd name="connsiteY700" fmla="*/ 1168906 h 1510852"/>
              <a:gd name="connsiteX701" fmla="*/ 412433 w 1054417"/>
              <a:gd name="connsiteY701" fmla="*/ 1168906 h 1510852"/>
              <a:gd name="connsiteX702" fmla="*/ 805815 w 1054417"/>
              <a:gd name="connsiteY702" fmla="*/ 1191766 h 1510852"/>
              <a:gd name="connsiteX703" fmla="*/ 805815 w 1054417"/>
              <a:gd name="connsiteY703" fmla="*/ 1191766 h 1510852"/>
              <a:gd name="connsiteX704" fmla="*/ 805815 w 1054417"/>
              <a:gd name="connsiteY704" fmla="*/ 1191766 h 1510852"/>
              <a:gd name="connsiteX705" fmla="*/ 805815 w 1054417"/>
              <a:gd name="connsiteY705" fmla="*/ 1191766 h 1510852"/>
              <a:gd name="connsiteX706" fmla="*/ 183833 w 1054417"/>
              <a:gd name="connsiteY706" fmla="*/ 543113 h 1510852"/>
              <a:gd name="connsiteX707" fmla="*/ 183833 w 1054417"/>
              <a:gd name="connsiteY707" fmla="*/ 543113 h 1510852"/>
              <a:gd name="connsiteX708" fmla="*/ 183833 w 1054417"/>
              <a:gd name="connsiteY708" fmla="*/ 543113 h 1510852"/>
              <a:gd name="connsiteX709" fmla="*/ 183833 w 1054417"/>
              <a:gd name="connsiteY709" fmla="*/ 543113 h 1510852"/>
              <a:gd name="connsiteX710" fmla="*/ 183833 w 1054417"/>
              <a:gd name="connsiteY710" fmla="*/ 546923 h 1510852"/>
              <a:gd name="connsiteX711" fmla="*/ 183833 w 1054417"/>
              <a:gd name="connsiteY711" fmla="*/ 546923 h 1510852"/>
              <a:gd name="connsiteX712" fmla="*/ 183833 w 1054417"/>
              <a:gd name="connsiteY712" fmla="*/ 546923 h 1510852"/>
              <a:gd name="connsiteX713" fmla="*/ 183833 w 1054417"/>
              <a:gd name="connsiteY713" fmla="*/ 546923 h 1510852"/>
              <a:gd name="connsiteX714" fmla="*/ 399098 w 1054417"/>
              <a:gd name="connsiteY714" fmla="*/ 1182241 h 1510852"/>
              <a:gd name="connsiteX715" fmla="*/ 399098 w 1054417"/>
              <a:gd name="connsiteY715" fmla="*/ 1182241 h 1510852"/>
              <a:gd name="connsiteX716" fmla="*/ 399098 w 1054417"/>
              <a:gd name="connsiteY716" fmla="*/ 1182241 h 1510852"/>
              <a:gd name="connsiteX717" fmla="*/ 399098 w 1054417"/>
              <a:gd name="connsiteY717" fmla="*/ 1182241 h 1510852"/>
              <a:gd name="connsiteX718" fmla="*/ 399098 w 1054417"/>
              <a:gd name="connsiteY718" fmla="*/ 1182241 h 1510852"/>
              <a:gd name="connsiteX719" fmla="*/ 399098 w 1054417"/>
              <a:gd name="connsiteY719" fmla="*/ 1182241 h 1510852"/>
              <a:gd name="connsiteX720" fmla="*/ 412433 w 1054417"/>
              <a:gd name="connsiteY720" fmla="*/ 1168906 h 1510852"/>
              <a:gd name="connsiteX721" fmla="*/ 412433 w 1054417"/>
              <a:gd name="connsiteY721" fmla="*/ 1168906 h 1510852"/>
              <a:gd name="connsiteX722" fmla="*/ 412433 w 1054417"/>
              <a:gd name="connsiteY722" fmla="*/ 1168906 h 1510852"/>
              <a:gd name="connsiteX723" fmla="*/ 412433 w 1054417"/>
              <a:gd name="connsiteY723" fmla="*/ 1168906 h 1510852"/>
              <a:gd name="connsiteX724" fmla="*/ 412433 w 1054417"/>
              <a:gd name="connsiteY724" fmla="*/ 1168906 h 1510852"/>
              <a:gd name="connsiteX725" fmla="*/ 471488 w 1054417"/>
              <a:gd name="connsiteY725" fmla="*/ 1279396 h 1510852"/>
              <a:gd name="connsiteX726" fmla="*/ 471488 w 1054417"/>
              <a:gd name="connsiteY726" fmla="*/ 1279396 h 1510852"/>
              <a:gd name="connsiteX727" fmla="*/ 471488 w 1054417"/>
              <a:gd name="connsiteY727" fmla="*/ 1279396 h 1510852"/>
              <a:gd name="connsiteX728" fmla="*/ 471488 w 1054417"/>
              <a:gd name="connsiteY728" fmla="*/ 1279396 h 1510852"/>
              <a:gd name="connsiteX729" fmla="*/ 544830 w 1054417"/>
              <a:gd name="connsiteY729" fmla="*/ 1182241 h 1510852"/>
              <a:gd name="connsiteX730" fmla="*/ 544830 w 1054417"/>
              <a:gd name="connsiteY730" fmla="*/ 1182241 h 1510852"/>
              <a:gd name="connsiteX731" fmla="*/ 544830 w 1054417"/>
              <a:gd name="connsiteY731" fmla="*/ 1182241 h 1510852"/>
              <a:gd name="connsiteX732" fmla="*/ 544830 w 1054417"/>
              <a:gd name="connsiteY732" fmla="*/ 1182241 h 1510852"/>
              <a:gd name="connsiteX733" fmla="*/ 544830 w 1054417"/>
              <a:gd name="connsiteY733" fmla="*/ 1182241 h 1510852"/>
              <a:gd name="connsiteX734" fmla="*/ 544830 w 1054417"/>
              <a:gd name="connsiteY734" fmla="*/ 1182241 h 1510852"/>
              <a:gd name="connsiteX735" fmla="*/ 805815 w 1054417"/>
              <a:gd name="connsiteY735" fmla="*/ 1251773 h 1510852"/>
              <a:gd name="connsiteX736" fmla="*/ 805815 w 1054417"/>
              <a:gd name="connsiteY736" fmla="*/ 1251773 h 1510852"/>
              <a:gd name="connsiteX737" fmla="*/ 805815 w 1054417"/>
              <a:gd name="connsiteY737" fmla="*/ 1251773 h 1510852"/>
              <a:gd name="connsiteX738" fmla="*/ 805815 w 1054417"/>
              <a:gd name="connsiteY738" fmla="*/ 1251773 h 1510852"/>
              <a:gd name="connsiteX739" fmla="*/ 805815 w 1054417"/>
              <a:gd name="connsiteY739" fmla="*/ 1251773 h 1510852"/>
              <a:gd name="connsiteX740" fmla="*/ 805815 w 1054417"/>
              <a:gd name="connsiteY740" fmla="*/ 1251773 h 1510852"/>
              <a:gd name="connsiteX741" fmla="*/ 160973 w 1054417"/>
              <a:gd name="connsiteY741" fmla="*/ 511681 h 1510852"/>
              <a:gd name="connsiteX742" fmla="*/ 160973 w 1054417"/>
              <a:gd name="connsiteY742" fmla="*/ 511681 h 1510852"/>
              <a:gd name="connsiteX743" fmla="*/ 160973 w 1054417"/>
              <a:gd name="connsiteY743" fmla="*/ 511681 h 1510852"/>
              <a:gd name="connsiteX744" fmla="*/ 160973 w 1054417"/>
              <a:gd name="connsiteY744" fmla="*/ 511681 h 1510852"/>
              <a:gd name="connsiteX745" fmla="*/ 161925 w 1054417"/>
              <a:gd name="connsiteY745" fmla="*/ 511681 h 1510852"/>
              <a:gd name="connsiteX746" fmla="*/ 160973 w 1054417"/>
              <a:gd name="connsiteY746" fmla="*/ 511681 h 1510852"/>
              <a:gd name="connsiteX747" fmla="*/ 139065 w 1054417"/>
              <a:gd name="connsiteY747" fmla="*/ 959356 h 1510852"/>
              <a:gd name="connsiteX748" fmla="*/ 138113 w 1054417"/>
              <a:gd name="connsiteY748" fmla="*/ 962213 h 1510852"/>
              <a:gd name="connsiteX749" fmla="*/ 139065 w 1054417"/>
              <a:gd name="connsiteY749" fmla="*/ 959356 h 1510852"/>
              <a:gd name="connsiteX750" fmla="*/ 139065 w 1054417"/>
              <a:gd name="connsiteY750" fmla="*/ 959356 h 1510852"/>
              <a:gd name="connsiteX751" fmla="*/ 343853 w 1054417"/>
              <a:gd name="connsiteY751" fmla="*/ 1361311 h 1510852"/>
              <a:gd name="connsiteX752" fmla="*/ 343853 w 1054417"/>
              <a:gd name="connsiteY752" fmla="*/ 1361311 h 1510852"/>
              <a:gd name="connsiteX753" fmla="*/ 343853 w 1054417"/>
              <a:gd name="connsiteY753" fmla="*/ 1361311 h 1510852"/>
              <a:gd name="connsiteX754" fmla="*/ 343853 w 1054417"/>
              <a:gd name="connsiteY754" fmla="*/ 1361311 h 1510852"/>
              <a:gd name="connsiteX755" fmla="*/ 343853 w 1054417"/>
              <a:gd name="connsiteY755" fmla="*/ 1361311 h 1510852"/>
              <a:gd name="connsiteX756" fmla="*/ 343853 w 1054417"/>
              <a:gd name="connsiteY756" fmla="*/ 1361311 h 1510852"/>
              <a:gd name="connsiteX757" fmla="*/ 343853 w 1054417"/>
              <a:gd name="connsiteY757" fmla="*/ 1361311 h 1510852"/>
              <a:gd name="connsiteX758" fmla="*/ 343853 w 1054417"/>
              <a:gd name="connsiteY758" fmla="*/ 1361311 h 1510852"/>
              <a:gd name="connsiteX759" fmla="*/ 343853 w 1054417"/>
              <a:gd name="connsiteY759" fmla="*/ 1361311 h 1510852"/>
              <a:gd name="connsiteX760" fmla="*/ 343853 w 1054417"/>
              <a:gd name="connsiteY760" fmla="*/ 1361311 h 1510852"/>
              <a:gd name="connsiteX761" fmla="*/ 343853 w 1054417"/>
              <a:gd name="connsiteY761" fmla="*/ 1283206 h 1510852"/>
              <a:gd name="connsiteX762" fmla="*/ 343853 w 1054417"/>
              <a:gd name="connsiteY762" fmla="*/ 1283206 h 1510852"/>
              <a:gd name="connsiteX763" fmla="*/ 343853 w 1054417"/>
              <a:gd name="connsiteY763" fmla="*/ 1283206 h 1510852"/>
              <a:gd name="connsiteX764" fmla="*/ 343853 w 1054417"/>
              <a:gd name="connsiteY764" fmla="*/ 1285111 h 1510852"/>
              <a:gd name="connsiteX765" fmla="*/ 343853 w 1054417"/>
              <a:gd name="connsiteY765" fmla="*/ 1283206 h 1510852"/>
              <a:gd name="connsiteX766" fmla="*/ 536258 w 1054417"/>
              <a:gd name="connsiteY766" fmla="*/ 1159381 h 1510852"/>
              <a:gd name="connsiteX767" fmla="*/ 536258 w 1054417"/>
              <a:gd name="connsiteY767" fmla="*/ 1159381 h 1510852"/>
              <a:gd name="connsiteX768" fmla="*/ 536258 w 1054417"/>
              <a:gd name="connsiteY768" fmla="*/ 1159381 h 1510852"/>
              <a:gd name="connsiteX769" fmla="*/ 536258 w 1054417"/>
              <a:gd name="connsiteY769" fmla="*/ 1159381 h 1510852"/>
              <a:gd name="connsiteX770" fmla="*/ 536258 w 1054417"/>
              <a:gd name="connsiteY770" fmla="*/ 1159381 h 1510852"/>
              <a:gd name="connsiteX771" fmla="*/ 536258 w 1054417"/>
              <a:gd name="connsiteY771" fmla="*/ 1159381 h 1510852"/>
              <a:gd name="connsiteX772" fmla="*/ 585788 w 1054417"/>
              <a:gd name="connsiteY772" fmla="*/ 1160333 h 1510852"/>
              <a:gd name="connsiteX773" fmla="*/ 585788 w 1054417"/>
              <a:gd name="connsiteY773" fmla="*/ 1160333 h 1510852"/>
              <a:gd name="connsiteX774" fmla="*/ 585788 w 1054417"/>
              <a:gd name="connsiteY774" fmla="*/ 1160333 h 1510852"/>
              <a:gd name="connsiteX775" fmla="*/ 585788 w 1054417"/>
              <a:gd name="connsiteY775" fmla="*/ 1160333 h 1510852"/>
              <a:gd name="connsiteX776" fmla="*/ 585788 w 1054417"/>
              <a:gd name="connsiteY776" fmla="*/ 1160333 h 1510852"/>
              <a:gd name="connsiteX777" fmla="*/ 585788 w 1054417"/>
              <a:gd name="connsiteY777" fmla="*/ 1160333 h 1510852"/>
              <a:gd name="connsiteX778" fmla="*/ 714375 w 1054417"/>
              <a:gd name="connsiteY778" fmla="*/ 1251773 h 1510852"/>
              <a:gd name="connsiteX779" fmla="*/ 714375 w 1054417"/>
              <a:gd name="connsiteY779" fmla="*/ 1251773 h 1510852"/>
              <a:gd name="connsiteX780" fmla="*/ 714375 w 1054417"/>
              <a:gd name="connsiteY780" fmla="*/ 1251773 h 1510852"/>
              <a:gd name="connsiteX781" fmla="*/ 714375 w 1054417"/>
              <a:gd name="connsiteY781" fmla="*/ 1251773 h 1510852"/>
              <a:gd name="connsiteX782" fmla="*/ 714375 w 1054417"/>
              <a:gd name="connsiteY782" fmla="*/ 1251773 h 1510852"/>
              <a:gd name="connsiteX783" fmla="*/ 714375 w 1054417"/>
              <a:gd name="connsiteY783" fmla="*/ 1251773 h 1510852"/>
              <a:gd name="connsiteX784" fmla="*/ 714375 w 1054417"/>
              <a:gd name="connsiteY784" fmla="*/ 1251773 h 1510852"/>
              <a:gd name="connsiteX785" fmla="*/ 796290 w 1054417"/>
              <a:gd name="connsiteY785" fmla="*/ 1265108 h 1510852"/>
              <a:gd name="connsiteX786" fmla="*/ 796290 w 1054417"/>
              <a:gd name="connsiteY786" fmla="*/ 1265108 h 1510852"/>
              <a:gd name="connsiteX787" fmla="*/ 796290 w 1054417"/>
              <a:gd name="connsiteY787" fmla="*/ 1265108 h 1510852"/>
              <a:gd name="connsiteX788" fmla="*/ 796290 w 1054417"/>
              <a:gd name="connsiteY788" fmla="*/ 1265108 h 1510852"/>
              <a:gd name="connsiteX789" fmla="*/ 796290 w 1054417"/>
              <a:gd name="connsiteY789" fmla="*/ 1265108 h 1510852"/>
              <a:gd name="connsiteX790" fmla="*/ 796290 w 1054417"/>
              <a:gd name="connsiteY790" fmla="*/ 1265108 h 1510852"/>
              <a:gd name="connsiteX791" fmla="*/ 444818 w 1054417"/>
              <a:gd name="connsiteY791" fmla="*/ 130681 h 1510852"/>
              <a:gd name="connsiteX792" fmla="*/ 444818 w 1054417"/>
              <a:gd name="connsiteY792" fmla="*/ 130681 h 1510852"/>
              <a:gd name="connsiteX793" fmla="*/ 444818 w 1054417"/>
              <a:gd name="connsiteY793" fmla="*/ 130681 h 1510852"/>
              <a:gd name="connsiteX794" fmla="*/ 444818 w 1054417"/>
              <a:gd name="connsiteY794" fmla="*/ 130681 h 1510852"/>
              <a:gd name="connsiteX795" fmla="*/ 444818 w 1054417"/>
              <a:gd name="connsiteY795" fmla="*/ 130681 h 1510852"/>
              <a:gd name="connsiteX796" fmla="*/ 444818 w 1054417"/>
              <a:gd name="connsiteY796" fmla="*/ 130681 h 1510852"/>
              <a:gd name="connsiteX797" fmla="*/ 444818 w 1054417"/>
              <a:gd name="connsiteY797" fmla="*/ 130681 h 1510852"/>
              <a:gd name="connsiteX798" fmla="*/ 444818 w 1054417"/>
              <a:gd name="connsiteY798" fmla="*/ 130681 h 1510852"/>
              <a:gd name="connsiteX799" fmla="*/ 215265 w 1054417"/>
              <a:gd name="connsiteY799" fmla="*/ 386903 h 1510852"/>
              <a:gd name="connsiteX800" fmla="*/ 215265 w 1054417"/>
              <a:gd name="connsiteY800" fmla="*/ 386903 h 1510852"/>
              <a:gd name="connsiteX801" fmla="*/ 215265 w 1054417"/>
              <a:gd name="connsiteY801" fmla="*/ 386903 h 1510852"/>
              <a:gd name="connsiteX802" fmla="*/ 215265 w 1054417"/>
              <a:gd name="connsiteY802" fmla="*/ 386903 h 1510852"/>
              <a:gd name="connsiteX803" fmla="*/ 215265 w 1054417"/>
              <a:gd name="connsiteY803" fmla="*/ 386903 h 1510852"/>
              <a:gd name="connsiteX804" fmla="*/ 215265 w 1054417"/>
              <a:gd name="connsiteY804" fmla="*/ 386903 h 1510852"/>
              <a:gd name="connsiteX805" fmla="*/ 183833 w 1054417"/>
              <a:gd name="connsiteY805" fmla="*/ 528826 h 1510852"/>
              <a:gd name="connsiteX806" fmla="*/ 181928 w 1054417"/>
              <a:gd name="connsiteY806" fmla="*/ 526921 h 1510852"/>
              <a:gd name="connsiteX807" fmla="*/ 183833 w 1054417"/>
              <a:gd name="connsiteY807" fmla="*/ 526921 h 1510852"/>
              <a:gd name="connsiteX808" fmla="*/ 183833 w 1054417"/>
              <a:gd name="connsiteY808" fmla="*/ 528826 h 1510852"/>
              <a:gd name="connsiteX809" fmla="*/ 174308 w 1054417"/>
              <a:gd name="connsiteY809" fmla="*/ 501203 h 1510852"/>
              <a:gd name="connsiteX810" fmla="*/ 174308 w 1054417"/>
              <a:gd name="connsiteY810" fmla="*/ 501203 h 1510852"/>
              <a:gd name="connsiteX811" fmla="*/ 174308 w 1054417"/>
              <a:gd name="connsiteY811" fmla="*/ 501203 h 1510852"/>
              <a:gd name="connsiteX812" fmla="*/ 174308 w 1054417"/>
              <a:gd name="connsiteY812" fmla="*/ 501203 h 1510852"/>
              <a:gd name="connsiteX813" fmla="*/ 174308 w 1054417"/>
              <a:gd name="connsiteY813" fmla="*/ 501203 h 1510852"/>
              <a:gd name="connsiteX814" fmla="*/ 138113 w 1054417"/>
              <a:gd name="connsiteY814" fmla="*/ 1041271 h 1510852"/>
              <a:gd name="connsiteX815" fmla="*/ 138113 w 1054417"/>
              <a:gd name="connsiteY815" fmla="*/ 1041271 h 1510852"/>
              <a:gd name="connsiteX816" fmla="*/ 138113 w 1054417"/>
              <a:gd name="connsiteY816" fmla="*/ 1041271 h 1510852"/>
              <a:gd name="connsiteX817" fmla="*/ 138113 w 1054417"/>
              <a:gd name="connsiteY817" fmla="*/ 1041271 h 1510852"/>
              <a:gd name="connsiteX818" fmla="*/ 572453 w 1054417"/>
              <a:gd name="connsiteY818" fmla="*/ 1255583 h 1510852"/>
              <a:gd name="connsiteX819" fmla="*/ 572453 w 1054417"/>
              <a:gd name="connsiteY819" fmla="*/ 1255583 h 1510852"/>
              <a:gd name="connsiteX820" fmla="*/ 572453 w 1054417"/>
              <a:gd name="connsiteY820" fmla="*/ 1255583 h 1510852"/>
              <a:gd name="connsiteX821" fmla="*/ 572453 w 1054417"/>
              <a:gd name="connsiteY821" fmla="*/ 1255583 h 1510852"/>
              <a:gd name="connsiteX822" fmla="*/ 572453 w 1054417"/>
              <a:gd name="connsiteY822" fmla="*/ 1255583 h 1510852"/>
              <a:gd name="connsiteX823" fmla="*/ 608648 w 1054417"/>
              <a:gd name="connsiteY823" fmla="*/ 1187956 h 1510852"/>
              <a:gd name="connsiteX824" fmla="*/ 607695 w 1054417"/>
              <a:gd name="connsiteY824" fmla="*/ 1191766 h 1510852"/>
              <a:gd name="connsiteX825" fmla="*/ 608648 w 1054417"/>
              <a:gd name="connsiteY825" fmla="*/ 1187956 h 1510852"/>
              <a:gd name="connsiteX826" fmla="*/ 608648 w 1054417"/>
              <a:gd name="connsiteY826" fmla="*/ 1187956 h 1510852"/>
              <a:gd name="connsiteX827" fmla="*/ 681990 w 1054417"/>
              <a:gd name="connsiteY827" fmla="*/ 1370836 h 1510852"/>
              <a:gd name="connsiteX828" fmla="*/ 681990 w 1054417"/>
              <a:gd name="connsiteY828" fmla="*/ 1370836 h 1510852"/>
              <a:gd name="connsiteX829" fmla="*/ 681990 w 1054417"/>
              <a:gd name="connsiteY829" fmla="*/ 1370836 h 1510852"/>
              <a:gd name="connsiteX830" fmla="*/ 681990 w 1054417"/>
              <a:gd name="connsiteY830" fmla="*/ 1370836 h 1510852"/>
              <a:gd name="connsiteX831" fmla="*/ 681990 w 1054417"/>
              <a:gd name="connsiteY831" fmla="*/ 1370836 h 1510852"/>
              <a:gd name="connsiteX832" fmla="*/ 741998 w 1054417"/>
              <a:gd name="connsiteY832" fmla="*/ 1247011 h 1510852"/>
              <a:gd name="connsiteX833" fmla="*/ 741998 w 1054417"/>
              <a:gd name="connsiteY833" fmla="*/ 1247011 h 1510852"/>
              <a:gd name="connsiteX834" fmla="*/ 742950 w 1054417"/>
              <a:gd name="connsiteY834" fmla="*/ 1247011 h 1510852"/>
              <a:gd name="connsiteX835" fmla="*/ 741998 w 1054417"/>
              <a:gd name="connsiteY835" fmla="*/ 1247963 h 1510852"/>
              <a:gd name="connsiteX836" fmla="*/ 741998 w 1054417"/>
              <a:gd name="connsiteY836" fmla="*/ 1247011 h 1510852"/>
              <a:gd name="connsiteX837" fmla="*/ 741998 w 1054417"/>
              <a:gd name="connsiteY837" fmla="*/ 1247011 h 1510852"/>
              <a:gd name="connsiteX838" fmla="*/ 320993 w 1054417"/>
              <a:gd name="connsiteY838" fmla="*/ 167828 h 1510852"/>
              <a:gd name="connsiteX839" fmla="*/ 320993 w 1054417"/>
              <a:gd name="connsiteY839" fmla="*/ 167828 h 1510852"/>
              <a:gd name="connsiteX840" fmla="*/ 320993 w 1054417"/>
              <a:gd name="connsiteY840" fmla="*/ 167828 h 1510852"/>
              <a:gd name="connsiteX841" fmla="*/ 320993 w 1054417"/>
              <a:gd name="connsiteY841" fmla="*/ 167828 h 1510852"/>
              <a:gd name="connsiteX842" fmla="*/ 320993 w 1054417"/>
              <a:gd name="connsiteY842" fmla="*/ 167828 h 1510852"/>
              <a:gd name="connsiteX843" fmla="*/ 320993 w 1054417"/>
              <a:gd name="connsiteY843" fmla="*/ 167828 h 1510852"/>
              <a:gd name="connsiteX844" fmla="*/ 151448 w 1054417"/>
              <a:gd name="connsiteY844" fmla="*/ 876488 h 1510852"/>
              <a:gd name="connsiteX845" fmla="*/ 151448 w 1054417"/>
              <a:gd name="connsiteY845" fmla="*/ 876488 h 1510852"/>
              <a:gd name="connsiteX846" fmla="*/ 151448 w 1054417"/>
              <a:gd name="connsiteY846" fmla="*/ 876488 h 1510852"/>
              <a:gd name="connsiteX847" fmla="*/ 151448 w 1054417"/>
              <a:gd name="connsiteY847" fmla="*/ 876488 h 1510852"/>
              <a:gd name="connsiteX848" fmla="*/ 151448 w 1054417"/>
              <a:gd name="connsiteY848" fmla="*/ 876488 h 1510852"/>
              <a:gd name="connsiteX849" fmla="*/ 151448 w 1054417"/>
              <a:gd name="connsiteY849" fmla="*/ 876488 h 1510852"/>
              <a:gd name="connsiteX850" fmla="*/ 151448 w 1054417"/>
              <a:gd name="connsiteY850" fmla="*/ 876488 h 1510852"/>
              <a:gd name="connsiteX851" fmla="*/ 133350 w 1054417"/>
              <a:gd name="connsiteY851" fmla="*/ 935543 h 1510852"/>
              <a:gd name="connsiteX852" fmla="*/ 133350 w 1054417"/>
              <a:gd name="connsiteY852" fmla="*/ 934591 h 1510852"/>
              <a:gd name="connsiteX853" fmla="*/ 133350 w 1054417"/>
              <a:gd name="connsiteY853" fmla="*/ 935543 h 1510852"/>
              <a:gd name="connsiteX854" fmla="*/ 133350 w 1054417"/>
              <a:gd name="connsiteY854" fmla="*/ 935543 h 1510852"/>
              <a:gd name="connsiteX855" fmla="*/ 133350 w 1054417"/>
              <a:gd name="connsiteY855" fmla="*/ 935543 h 1510852"/>
              <a:gd name="connsiteX856" fmla="*/ 133350 w 1054417"/>
              <a:gd name="connsiteY856" fmla="*/ 935543 h 1510852"/>
              <a:gd name="connsiteX857" fmla="*/ 133350 w 1054417"/>
              <a:gd name="connsiteY857" fmla="*/ 935543 h 1510852"/>
              <a:gd name="connsiteX858" fmla="*/ 133350 w 1054417"/>
              <a:gd name="connsiteY858" fmla="*/ 935543 h 1510852"/>
              <a:gd name="connsiteX859" fmla="*/ 133350 w 1054417"/>
              <a:gd name="connsiteY859" fmla="*/ 935543 h 1510852"/>
              <a:gd name="connsiteX860" fmla="*/ 242888 w 1054417"/>
              <a:gd name="connsiteY860" fmla="*/ 1344166 h 1510852"/>
              <a:gd name="connsiteX861" fmla="*/ 242888 w 1054417"/>
              <a:gd name="connsiteY861" fmla="*/ 1344166 h 1510852"/>
              <a:gd name="connsiteX862" fmla="*/ 242888 w 1054417"/>
              <a:gd name="connsiteY862" fmla="*/ 1344166 h 1510852"/>
              <a:gd name="connsiteX863" fmla="*/ 348615 w 1054417"/>
              <a:gd name="connsiteY863" fmla="*/ 1348928 h 1510852"/>
              <a:gd name="connsiteX864" fmla="*/ 348615 w 1054417"/>
              <a:gd name="connsiteY864" fmla="*/ 1347976 h 1510852"/>
              <a:gd name="connsiteX865" fmla="*/ 350520 w 1054417"/>
              <a:gd name="connsiteY865" fmla="*/ 1348928 h 1510852"/>
              <a:gd name="connsiteX866" fmla="*/ 348615 w 1054417"/>
              <a:gd name="connsiteY866" fmla="*/ 1348928 h 1510852"/>
              <a:gd name="connsiteX867" fmla="*/ 435293 w 1054417"/>
              <a:gd name="connsiteY867" fmla="*/ 1356548 h 1510852"/>
              <a:gd name="connsiteX868" fmla="*/ 435293 w 1054417"/>
              <a:gd name="connsiteY868" fmla="*/ 1356548 h 1510852"/>
              <a:gd name="connsiteX869" fmla="*/ 435293 w 1054417"/>
              <a:gd name="connsiteY869" fmla="*/ 1356548 h 1510852"/>
              <a:gd name="connsiteX870" fmla="*/ 435293 w 1054417"/>
              <a:gd name="connsiteY870" fmla="*/ 1356548 h 1510852"/>
              <a:gd name="connsiteX871" fmla="*/ 435293 w 1054417"/>
              <a:gd name="connsiteY871" fmla="*/ 1356548 h 1510852"/>
              <a:gd name="connsiteX872" fmla="*/ 435293 w 1054417"/>
              <a:gd name="connsiteY872" fmla="*/ 1356548 h 1510852"/>
              <a:gd name="connsiteX873" fmla="*/ 544830 w 1054417"/>
              <a:gd name="connsiteY873" fmla="*/ 1278443 h 1510852"/>
              <a:gd name="connsiteX874" fmla="*/ 544830 w 1054417"/>
              <a:gd name="connsiteY874" fmla="*/ 1279396 h 1510852"/>
              <a:gd name="connsiteX875" fmla="*/ 544830 w 1054417"/>
              <a:gd name="connsiteY875" fmla="*/ 1278443 h 1510852"/>
              <a:gd name="connsiteX876" fmla="*/ 544830 w 1054417"/>
              <a:gd name="connsiteY876" fmla="*/ 1278443 h 1510852"/>
              <a:gd name="connsiteX877" fmla="*/ 791528 w 1054417"/>
              <a:gd name="connsiteY877" fmla="*/ 1292731 h 1510852"/>
              <a:gd name="connsiteX878" fmla="*/ 791528 w 1054417"/>
              <a:gd name="connsiteY878" fmla="*/ 1293683 h 1510852"/>
              <a:gd name="connsiteX879" fmla="*/ 791528 w 1054417"/>
              <a:gd name="connsiteY879" fmla="*/ 1292731 h 1510852"/>
              <a:gd name="connsiteX880" fmla="*/ 791528 w 1054417"/>
              <a:gd name="connsiteY880" fmla="*/ 1292731 h 1510852"/>
              <a:gd name="connsiteX881" fmla="*/ 801053 w 1054417"/>
              <a:gd name="connsiteY881" fmla="*/ 688846 h 1510852"/>
              <a:gd name="connsiteX882" fmla="*/ 801053 w 1054417"/>
              <a:gd name="connsiteY882" fmla="*/ 688846 h 1510852"/>
              <a:gd name="connsiteX883" fmla="*/ 801053 w 1054417"/>
              <a:gd name="connsiteY883" fmla="*/ 688846 h 1510852"/>
              <a:gd name="connsiteX884" fmla="*/ 801053 w 1054417"/>
              <a:gd name="connsiteY884" fmla="*/ 688846 h 1510852"/>
              <a:gd name="connsiteX885" fmla="*/ 805815 w 1054417"/>
              <a:gd name="connsiteY885" fmla="*/ 598358 h 1510852"/>
              <a:gd name="connsiteX886" fmla="*/ 805815 w 1054417"/>
              <a:gd name="connsiteY886" fmla="*/ 598358 h 1510852"/>
              <a:gd name="connsiteX887" fmla="*/ 805815 w 1054417"/>
              <a:gd name="connsiteY887" fmla="*/ 598358 h 1510852"/>
              <a:gd name="connsiteX888" fmla="*/ 805815 w 1054417"/>
              <a:gd name="connsiteY888" fmla="*/ 598358 h 1510852"/>
              <a:gd name="connsiteX889" fmla="*/ 805815 w 1054417"/>
              <a:gd name="connsiteY889" fmla="*/ 598358 h 1510852"/>
              <a:gd name="connsiteX890" fmla="*/ 805815 w 1054417"/>
              <a:gd name="connsiteY890" fmla="*/ 598358 h 1510852"/>
              <a:gd name="connsiteX891" fmla="*/ 320993 w 1054417"/>
              <a:gd name="connsiteY891" fmla="*/ 140206 h 1510852"/>
              <a:gd name="connsiteX892" fmla="*/ 320993 w 1054417"/>
              <a:gd name="connsiteY892" fmla="*/ 140206 h 1510852"/>
              <a:gd name="connsiteX893" fmla="*/ 320993 w 1054417"/>
              <a:gd name="connsiteY893" fmla="*/ 140206 h 1510852"/>
              <a:gd name="connsiteX894" fmla="*/ 320993 w 1054417"/>
              <a:gd name="connsiteY894" fmla="*/ 140206 h 1510852"/>
              <a:gd name="connsiteX895" fmla="*/ 320993 w 1054417"/>
              <a:gd name="connsiteY895" fmla="*/ 140206 h 1510852"/>
              <a:gd name="connsiteX896" fmla="*/ 320993 w 1054417"/>
              <a:gd name="connsiteY896" fmla="*/ 140206 h 1510852"/>
              <a:gd name="connsiteX897" fmla="*/ 320993 w 1054417"/>
              <a:gd name="connsiteY897" fmla="*/ 140206 h 1510852"/>
              <a:gd name="connsiteX898" fmla="*/ 216218 w 1054417"/>
              <a:gd name="connsiteY898" fmla="*/ 226883 h 1510852"/>
              <a:gd name="connsiteX899" fmla="*/ 216218 w 1054417"/>
              <a:gd name="connsiteY899" fmla="*/ 226883 h 1510852"/>
              <a:gd name="connsiteX900" fmla="*/ 216218 w 1054417"/>
              <a:gd name="connsiteY900" fmla="*/ 226883 h 1510852"/>
              <a:gd name="connsiteX901" fmla="*/ 216218 w 1054417"/>
              <a:gd name="connsiteY901" fmla="*/ 226883 h 1510852"/>
              <a:gd name="connsiteX902" fmla="*/ 216218 w 1054417"/>
              <a:gd name="connsiteY902" fmla="*/ 226883 h 1510852"/>
              <a:gd name="connsiteX903" fmla="*/ 216218 w 1054417"/>
              <a:gd name="connsiteY903" fmla="*/ 226883 h 1510852"/>
              <a:gd name="connsiteX904" fmla="*/ 216218 w 1054417"/>
              <a:gd name="connsiteY904" fmla="*/ 226883 h 1510852"/>
              <a:gd name="connsiteX905" fmla="*/ 170498 w 1054417"/>
              <a:gd name="connsiteY905" fmla="*/ 638363 h 1510852"/>
              <a:gd name="connsiteX906" fmla="*/ 170498 w 1054417"/>
              <a:gd name="connsiteY906" fmla="*/ 638363 h 1510852"/>
              <a:gd name="connsiteX907" fmla="*/ 170498 w 1054417"/>
              <a:gd name="connsiteY907" fmla="*/ 638363 h 1510852"/>
              <a:gd name="connsiteX908" fmla="*/ 170498 w 1054417"/>
              <a:gd name="connsiteY908" fmla="*/ 638363 h 1510852"/>
              <a:gd name="connsiteX909" fmla="*/ 169545 w 1054417"/>
              <a:gd name="connsiteY909" fmla="*/ 638363 h 1510852"/>
              <a:gd name="connsiteX910" fmla="*/ 170498 w 1054417"/>
              <a:gd name="connsiteY910" fmla="*/ 638363 h 1510852"/>
              <a:gd name="connsiteX911" fmla="*/ 165735 w 1054417"/>
              <a:gd name="connsiteY911" fmla="*/ 1315591 h 1510852"/>
              <a:gd name="connsiteX912" fmla="*/ 165735 w 1054417"/>
              <a:gd name="connsiteY912" fmla="*/ 1315591 h 1510852"/>
              <a:gd name="connsiteX913" fmla="*/ 165735 w 1054417"/>
              <a:gd name="connsiteY913" fmla="*/ 1315591 h 1510852"/>
              <a:gd name="connsiteX914" fmla="*/ 165735 w 1054417"/>
              <a:gd name="connsiteY914" fmla="*/ 1315591 h 1510852"/>
              <a:gd name="connsiteX915" fmla="*/ 165735 w 1054417"/>
              <a:gd name="connsiteY915" fmla="*/ 1315591 h 1510852"/>
              <a:gd name="connsiteX916" fmla="*/ 417195 w 1054417"/>
              <a:gd name="connsiteY916" fmla="*/ 1247011 h 1510852"/>
              <a:gd name="connsiteX917" fmla="*/ 417195 w 1054417"/>
              <a:gd name="connsiteY917" fmla="*/ 1247011 h 1510852"/>
              <a:gd name="connsiteX918" fmla="*/ 417195 w 1054417"/>
              <a:gd name="connsiteY918" fmla="*/ 1247011 h 1510852"/>
              <a:gd name="connsiteX919" fmla="*/ 417195 w 1054417"/>
              <a:gd name="connsiteY919" fmla="*/ 1247011 h 1510852"/>
              <a:gd name="connsiteX920" fmla="*/ 417195 w 1054417"/>
              <a:gd name="connsiteY920" fmla="*/ 1247011 h 1510852"/>
              <a:gd name="connsiteX921" fmla="*/ 440055 w 1054417"/>
              <a:gd name="connsiteY921" fmla="*/ 1433701 h 1510852"/>
              <a:gd name="connsiteX922" fmla="*/ 440055 w 1054417"/>
              <a:gd name="connsiteY922" fmla="*/ 1433701 h 1510852"/>
              <a:gd name="connsiteX923" fmla="*/ 440055 w 1054417"/>
              <a:gd name="connsiteY923" fmla="*/ 1433701 h 1510852"/>
              <a:gd name="connsiteX924" fmla="*/ 440055 w 1054417"/>
              <a:gd name="connsiteY924" fmla="*/ 1433701 h 1510852"/>
              <a:gd name="connsiteX925" fmla="*/ 440055 w 1054417"/>
              <a:gd name="connsiteY925" fmla="*/ 1433701 h 1510852"/>
              <a:gd name="connsiteX926" fmla="*/ 440055 w 1054417"/>
              <a:gd name="connsiteY926" fmla="*/ 1433701 h 1510852"/>
              <a:gd name="connsiteX927" fmla="*/ 691515 w 1054417"/>
              <a:gd name="connsiteY927" fmla="*/ 1407031 h 1510852"/>
              <a:gd name="connsiteX928" fmla="*/ 691515 w 1054417"/>
              <a:gd name="connsiteY928" fmla="*/ 1407031 h 1510852"/>
              <a:gd name="connsiteX929" fmla="*/ 691515 w 1054417"/>
              <a:gd name="connsiteY929" fmla="*/ 1407031 h 1510852"/>
              <a:gd name="connsiteX930" fmla="*/ 691515 w 1054417"/>
              <a:gd name="connsiteY930" fmla="*/ 1407031 h 1510852"/>
              <a:gd name="connsiteX931" fmla="*/ 238125 w 1054417"/>
              <a:gd name="connsiteY931" fmla="*/ 172591 h 1510852"/>
              <a:gd name="connsiteX932" fmla="*/ 238125 w 1054417"/>
              <a:gd name="connsiteY932" fmla="*/ 172591 h 1510852"/>
              <a:gd name="connsiteX933" fmla="*/ 238125 w 1054417"/>
              <a:gd name="connsiteY933" fmla="*/ 172591 h 1510852"/>
              <a:gd name="connsiteX934" fmla="*/ 238125 w 1054417"/>
              <a:gd name="connsiteY934" fmla="*/ 172591 h 1510852"/>
              <a:gd name="connsiteX935" fmla="*/ 206693 w 1054417"/>
              <a:gd name="connsiteY935" fmla="*/ 241171 h 1510852"/>
              <a:gd name="connsiteX936" fmla="*/ 206693 w 1054417"/>
              <a:gd name="connsiteY936" fmla="*/ 241171 h 1510852"/>
              <a:gd name="connsiteX937" fmla="*/ 206693 w 1054417"/>
              <a:gd name="connsiteY937" fmla="*/ 242123 h 1510852"/>
              <a:gd name="connsiteX938" fmla="*/ 202883 w 1054417"/>
              <a:gd name="connsiteY938" fmla="*/ 241171 h 1510852"/>
              <a:gd name="connsiteX939" fmla="*/ 206693 w 1054417"/>
              <a:gd name="connsiteY939" fmla="*/ 241171 h 1510852"/>
              <a:gd name="connsiteX940" fmla="*/ 147638 w 1054417"/>
              <a:gd name="connsiteY940" fmla="*/ 744091 h 1510852"/>
              <a:gd name="connsiteX941" fmla="*/ 147638 w 1054417"/>
              <a:gd name="connsiteY941" fmla="*/ 744091 h 1510852"/>
              <a:gd name="connsiteX942" fmla="*/ 147638 w 1054417"/>
              <a:gd name="connsiteY942" fmla="*/ 744091 h 1510852"/>
              <a:gd name="connsiteX943" fmla="*/ 147638 w 1054417"/>
              <a:gd name="connsiteY943" fmla="*/ 744091 h 1510852"/>
              <a:gd name="connsiteX944" fmla="*/ 135255 w 1054417"/>
              <a:gd name="connsiteY944" fmla="*/ 866963 h 1510852"/>
              <a:gd name="connsiteX945" fmla="*/ 135255 w 1054417"/>
              <a:gd name="connsiteY945" fmla="*/ 866963 h 1510852"/>
              <a:gd name="connsiteX946" fmla="*/ 135255 w 1054417"/>
              <a:gd name="connsiteY946" fmla="*/ 866963 h 1510852"/>
              <a:gd name="connsiteX947" fmla="*/ 135255 w 1054417"/>
              <a:gd name="connsiteY947" fmla="*/ 866963 h 1510852"/>
              <a:gd name="connsiteX948" fmla="*/ 135255 w 1054417"/>
              <a:gd name="connsiteY948" fmla="*/ 866963 h 1510852"/>
              <a:gd name="connsiteX949" fmla="*/ 92393 w 1054417"/>
              <a:gd name="connsiteY949" fmla="*/ 1003171 h 1510852"/>
              <a:gd name="connsiteX950" fmla="*/ 92393 w 1054417"/>
              <a:gd name="connsiteY950" fmla="*/ 1003171 h 1510852"/>
              <a:gd name="connsiteX951" fmla="*/ 92393 w 1054417"/>
              <a:gd name="connsiteY951" fmla="*/ 1003171 h 1510852"/>
              <a:gd name="connsiteX952" fmla="*/ 425768 w 1054417"/>
              <a:gd name="connsiteY952" fmla="*/ 1361311 h 1510852"/>
              <a:gd name="connsiteX953" fmla="*/ 425768 w 1054417"/>
              <a:gd name="connsiteY953" fmla="*/ 1361311 h 1510852"/>
              <a:gd name="connsiteX954" fmla="*/ 425768 w 1054417"/>
              <a:gd name="connsiteY954" fmla="*/ 1361311 h 1510852"/>
              <a:gd name="connsiteX955" fmla="*/ 425768 w 1054417"/>
              <a:gd name="connsiteY955" fmla="*/ 1361311 h 1510852"/>
              <a:gd name="connsiteX956" fmla="*/ 453390 w 1054417"/>
              <a:gd name="connsiteY956" fmla="*/ 1402268 h 1510852"/>
              <a:gd name="connsiteX957" fmla="*/ 453390 w 1054417"/>
              <a:gd name="connsiteY957" fmla="*/ 1402268 h 1510852"/>
              <a:gd name="connsiteX958" fmla="*/ 453390 w 1054417"/>
              <a:gd name="connsiteY958" fmla="*/ 1402268 h 1510852"/>
              <a:gd name="connsiteX959" fmla="*/ 453390 w 1054417"/>
              <a:gd name="connsiteY959" fmla="*/ 1402268 h 1510852"/>
              <a:gd name="connsiteX960" fmla="*/ 544830 w 1054417"/>
              <a:gd name="connsiteY960" fmla="*/ 1315591 h 1510852"/>
              <a:gd name="connsiteX961" fmla="*/ 544830 w 1054417"/>
              <a:gd name="connsiteY961" fmla="*/ 1315591 h 1510852"/>
              <a:gd name="connsiteX962" fmla="*/ 544830 w 1054417"/>
              <a:gd name="connsiteY962" fmla="*/ 1315591 h 1510852"/>
              <a:gd name="connsiteX963" fmla="*/ 544830 w 1054417"/>
              <a:gd name="connsiteY963" fmla="*/ 1315591 h 1510852"/>
              <a:gd name="connsiteX964" fmla="*/ 544830 w 1054417"/>
              <a:gd name="connsiteY964" fmla="*/ 1315591 h 1510852"/>
              <a:gd name="connsiteX965" fmla="*/ 544830 w 1054417"/>
              <a:gd name="connsiteY965" fmla="*/ 1315591 h 1510852"/>
              <a:gd name="connsiteX966" fmla="*/ 559118 w 1054417"/>
              <a:gd name="connsiteY966" fmla="*/ 1331783 h 1510852"/>
              <a:gd name="connsiteX967" fmla="*/ 560070 w 1054417"/>
              <a:gd name="connsiteY967" fmla="*/ 1332736 h 1510852"/>
              <a:gd name="connsiteX968" fmla="*/ 557213 w 1054417"/>
              <a:gd name="connsiteY968" fmla="*/ 1335593 h 1510852"/>
              <a:gd name="connsiteX969" fmla="*/ 559118 w 1054417"/>
              <a:gd name="connsiteY969" fmla="*/ 1331783 h 1510852"/>
              <a:gd name="connsiteX970" fmla="*/ 593408 w 1054417"/>
              <a:gd name="connsiteY970" fmla="*/ 1349881 h 1510852"/>
              <a:gd name="connsiteX971" fmla="*/ 593408 w 1054417"/>
              <a:gd name="connsiteY971" fmla="*/ 1354643 h 1510852"/>
              <a:gd name="connsiteX972" fmla="*/ 592455 w 1054417"/>
              <a:gd name="connsiteY972" fmla="*/ 1353691 h 1510852"/>
              <a:gd name="connsiteX973" fmla="*/ 593408 w 1054417"/>
              <a:gd name="connsiteY973" fmla="*/ 1349881 h 1510852"/>
              <a:gd name="connsiteX974" fmla="*/ 820103 w 1054417"/>
              <a:gd name="connsiteY974" fmla="*/ 1269871 h 1510852"/>
              <a:gd name="connsiteX975" fmla="*/ 820103 w 1054417"/>
              <a:gd name="connsiteY975" fmla="*/ 1269871 h 1510852"/>
              <a:gd name="connsiteX976" fmla="*/ 820103 w 1054417"/>
              <a:gd name="connsiteY976" fmla="*/ 1269871 h 1510852"/>
              <a:gd name="connsiteX977" fmla="*/ 820103 w 1054417"/>
              <a:gd name="connsiteY977" fmla="*/ 1269871 h 1510852"/>
              <a:gd name="connsiteX978" fmla="*/ 820103 w 1054417"/>
              <a:gd name="connsiteY978" fmla="*/ 1269871 h 1510852"/>
              <a:gd name="connsiteX979" fmla="*/ 820103 w 1054417"/>
              <a:gd name="connsiteY979" fmla="*/ 1269871 h 1510852"/>
              <a:gd name="connsiteX980" fmla="*/ 820103 w 1054417"/>
              <a:gd name="connsiteY980" fmla="*/ 1269871 h 1510852"/>
              <a:gd name="connsiteX981" fmla="*/ 961073 w 1054417"/>
              <a:gd name="connsiteY981" fmla="*/ 967928 h 1510852"/>
              <a:gd name="connsiteX982" fmla="*/ 961073 w 1054417"/>
              <a:gd name="connsiteY982" fmla="*/ 967928 h 1510852"/>
              <a:gd name="connsiteX983" fmla="*/ 961073 w 1054417"/>
              <a:gd name="connsiteY983" fmla="*/ 967928 h 1510852"/>
              <a:gd name="connsiteX984" fmla="*/ 961073 w 1054417"/>
              <a:gd name="connsiteY984" fmla="*/ 967928 h 1510852"/>
              <a:gd name="connsiteX985" fmla="*/ 961073 w 1054417"/>
              <a:gd name="connsiteY985" fmla="*/ 967928 h 1510852"/>
              <a:gd name="connsiteX986" fmla="*/ 961073 w 1054417"/>
              <a:gd name="connsiteY986" fmla="*/ 967928 h 1510852"/>
              <a:gd name="connsiteX987" fmla="*/ 990600 w 1054417"/>
              <a:gd name="connsiteY987" fmla="*/ 1088896 h 1510852"/>
              <a:gd name="connsiteX988" fmla="*/ 994410 w 1054417"/>
              <a:gd name="connsiteY988" fmla="*/ 1088896 h 1510852"/>
              <a:gd name="connsiteX989" fmla="*/ 990600 w 1054417"/>
              <a:gd name="connsiteY989" fmla="*/ 1091753 h 1510852"/>
              <a:gd name="connsiteX990" fmla="*/ 990600 w 1054417"/>
              <a:gd name="connsiteY990" fmla="*/ 1088896 h 1510852"/>
              <a:gd name="connsiteX991" fmla="*/ 938213 w 1054417"/>
              <a:gd name="connsiteY991" fmla="*/ 922208 h 1510852"/>
              <a:gd name="connsiteX992" fmla="*/ 938213 w 1054417"/>
              <a:gd name="connsiteY992" fmla="*/ 922208 h 1510852"/>
              <a:gd name="connsiteX993" fmla="*/ 938213 w 1054417"/>
              <a:gd name="connsiteY993" fmla="*/ 922208 h 1510852"/>
              <a:gd name="connsiteX994" fmla="*/ 938213 w 1054417"/>
              <a:gd name="connsiteY994" fmla="*/ 922208 h 1510852"/>
              <a:gd name="connsiteX995" fmla="*/ 938213 w 1054417"/>
              <a:gd name="connsiteY995" fmla="*/ 922208 h 1510852"/>
              <a:gd name="connsiteX996" fmla="*/ 824865 w 1054417"/>
              <a:gd name="connsiteY996" fmla="*/ 1359406 h 1510852"/>
              <a:gd name="connsiteX997" fmla="*/ 824865 w 1054417"/>
              <a:gd name="connsiteY997" fmla="*/ 1359406 h 1510852"/>
              <a:gd name="connsiteX998" fmla="*/ 824865 w 1054417"/>
              <a:gd name="connsiteY998" fmla="*/ 1359406 h 1510852"/>
              <a:gd name="connsiteX999" fmla="*/ 824865 w 1054417"/>
              <a:gd name="connsiteY999" fmla="*/ 1359406 h 1510852"/>
              <a:gd name="connsiteX1000" fmla="*/ 1002030 w 1054417"/>
              <a:gd name="connsiteY1000" fmla="*/ 954593 h 1510852"/>
              <a:gd name="connsiteX1001" fmla="*/ 1002030 w 1054417"/>
              <a:gd name="connsiteY1001" fmla="*/ 954593 h 1510852"/>
              <a:gd name="connsiteX1002" fmla="*/ 1002030 w 1054417"/>
              <a:gd name="connsiteY1002" fmla="*/ 954593 h 1510852"/>
              <a:gd name="connsiteX1003" fmla="*/ 1000125 w 1054417"/>
              <a:gd name="connsiteY1003" fmla="*/ 951736 h 1510852"/>
              <a:gd name="connsiteX1004" fmla="*/ 1002030 w 1054417"/>
              <a:gd name="connsiteY1004" fmla="*/ 951736 h 1510852"/>
              <a:gd name="connsiteX1005" fmla="*/ 1002030 w 1054417"/>
              <a:gd name="connsiteY1005" fmla="*/ 954593 h 1510852"/>
              <a:gd name="connsiteX1006" fmla="*/ 636270 w 1054417"/>
              <a:gd name="connsiteY1006" fmla="*/ 145921 h 1510852"/>
              <a:gd name="connsiteX1007" fmla="*/ 636270 w 1054417"/>
              <a:gd name="connsiteY1007" fmla="*/ 145921 h 1510852"/>
              <a:gd name="connsiteX1008" fmla="*/ 636270 w 1054417"/>
              <a:gd name="connsiteY1008" fmla="*/ 145921 h 1510852"/>
              <a:gd name="connsiteX1009" fmla="*/ 636270 w 1054417"/>
              <a:gd name="connsiteY1009" fmla="*/ 145921 h 1510852"/>
              <a:gd name="connsiteX1010" fmla="*/ 636270 w 1054417"/>
              <a:gd name="connsiteY1010" fmla="*/ 145921 h 1510852"/>
              <a:gd name="connsiteX1011" fmla="*/ 636270 w 1054417"/>
              <a:gd name="connsiteY1011" fmla="*/ 145921 h 1510852"/>
              <a:gd name="connsiteX1012" fmla="*/ 636270 w 1054417"/>
              <a:gd name="connsiteY1012" fmla="*/ 145921 h 1510852"/>
              <a:gd name="connsiteX1013" fmla="*/ 115253 w 1054417"/>
              <a:gd name="connsiteY1013" fmla="*/ 899348 h 1510852"/>
              <a:gd name="connsiteX1014" fmla="*/ 115253 w 1054417"/>
              <a:gd name="connsiteY1014" fmla="*/ 899348 h 1510852"/>
              <a:gd name="connsiteX1015" fmla="*/ 115253 w 1054417"/>
              <a:gd name="connsiteY1015" fmla="*/ 899348 h 1510852"/>
              <a:gd name="connsiteX1016" fmla="*/ 115253 w 1054417"/>
              <a:gd name="connsiteY1016" fmla="*/ 899348 h 1510852"/>
              <a:gd name="connsiteX1017" fmla="*/ 115253 w 1054417"/>
              <a:gd name="connsiteY1017" fmla="*/ 899348 h 1510852"/>
              <a:gd name="connsiteX1018" fmla="*/ 115253 w 1054417"/>
              <a:gd name="connsiteY1018" fmla="*/ 899348 h 1510852"/>
              <a:gd name="connsiteX1019" fmla="*/ 115253 w 1054417"/>
              <a:gd name="connsiteY1019" fmla="*/ 899348 h 1510852"/>
              <a:gd name="connsiteX1020" fmla="*/ 791528 w 1054417"/>
              <a:gd name="connsiteY1020" fmla="*/ 1392743 h 1510852"/>
              <a:gd name="connsiteX1021" fmla="*/ 791528 w 1054417"/>
              <a:gd name="connsiteY1021" fmla="*/ 1392743 h 1510852"/>
              <a:gd name="connsiteX1022" fmla="*/ 791528 w 1054417"/>
              <a:gd name="connsiteY1022" fmla="*/ 1394648 h 1510852"/>
              <a:gd name="connsiteX1023" fmla="*/ 789623 w 1054417"/>
              <a:gd name="connsiteY1023" fmla="*/ 1394648 h 1510852"/>
              <a:gd name="connsiteX1024" fmla="*/ 791528 w 1054417"/>
              <a:gd name="connsiteY1024" fmla="*/ 1392743 h 1510852"/>
              <a:gd name="connsiteX1025" fmla="*/ 846773 w 1054417"/>
              <a:gd name="connsiteY1025" fmla="*/ 1260346 h 1510852"/>
              <a:gd name="connsiteX1026" fmla="*/ 846773 w 1054417"/>
              <a:gd name="connsiteY1026" fmla="*/ 1260346 h 1510852"/>
              <a:gd name="connsiteX1027" fmla="*/ 846773 w 1054417"/>
              <a:gd name="connsiteY1027" fmla="*/ 1260346 h 1510852"/>
              <a:gd name="connsiteX1028" fmla="*/ 846773 w 1054417"/>
              <a:gd name="connsiteY1028" fmla="*/ 1260346 h 1510852"/>
              <a:gd name="connsiteX1029" fmla="*/ 298133 w 1054417"/>
              <a:gd name="connsiteY1029" fmla="*/ 66863 h 1510852"/>
              <a:gd name="connsiteX1030" fmla="*/ 298133 w 1054417"/>
              <a:gd name="connsiteY1030" fmla="*/ 66863 h 1510852"/>
              <a:gd name="connsiteX1031" fmla="*/ 298133 w 1054417"/>
              <a:gd name="connsiteY1031" fmla="*/ 66863 h 1510852"/>
              <a:gd name="connsiteX1032" fmla="*/ 298133 w 1054417"/>
              <a:gd name="connsiteY1032" fmla="*/ 66863 h 1510852"/>
              <a:gd name="connsiteX1033" fmla="*/ 120015 w 1054417"/>
              <a:gd name="connsiteY1033" fmla="*/ 855533 h 1510852"/>
              <a:gd name="connsiteX1034" fmla="*/ 120015 w 1054417"/>
              <a:gd name="connsiteY1034" fmla="*/ 855533 h 1510852"/>
              <a:gd name="connsiteX1035" fmla="*/ 120015 w 1054417"/>
              <a:gd name="connsiteY1035" fmla="*/ 855533 h 1510852"/>
              <a:gd name="connsiteX1036" fmla="*/ 120015 w 1054417"/>
              <a:gd name="connsiteY1036" fmla="*/ 855533 h 1510852"/>
              <a:gd name="connsiteX1037" fmla="*/ 120015 w 1054417"/>
              <a:gd name="connsiteY1037" fmla="*/ 855533 h 1510852"/>
              <a:gd name="connsiteX1038" fmla="*/ 120015 w 1054417"/>
              <a:gd name="connsiteY1038" fmla="*/ 855533 h 1510852"/>
              <a:gd name="connsiteX1039" fmla="*/ 201930 w 1054417"/>
              <a:gd name="connsiteY1039" fmla="*/ 1379408 h 1510852"/>
              <a:gd name="connsiteX1040" fmla="*/ 201930 w 1054417"/>
              <a:gd name="connsiteY1040" fmla="*/ 1379408 h 1510852"/>
              <a:gd name="connsiteX1041" fmla="*/ 201930 w 1054417"/>
              <a:gd name="connsiteY1041" fmla="*/ 1379408 h 1510852"/>
              <a:gd name="connsiteX1042" fmla="*/ 201930 w 1054417"/>
              <a:gd name="connsiteY1042" fmla="*/ 1379408 h 1510852"/>
              <a:gd name="connsiteX1043" fmla="*/ 201930 w 1054417"/>
              <a:gd name="connsiteY1043" fmla="*/ 1379408 h 1510852"/>
              <a:gd name="connsiteX1044" fmla="*/ 248603 w 1054417"/>
              <a:gd name="connsiteY1044" fmla="*/ 1397506 h 1510852"/>
              <a:gd name="connsiteX1045" fmla="*/ 248603 w 1054417"/>
              <a:gd name="connsiteY1045" fmla="*/ 1397506 h 1510852"/>
              <a:gd name="connsiteX1046" fmla="*/ 248603 w 1054417"/>
              <a:gd name="connsiteY1046" fmla="*/ 1397506 h 1510852"/>
              <a:gd name="connsiteX1047" fmla="*/ 248603 w 1054417"/>
              <a:gd name="connsiteY1047" fmla="*/ 1398458 h 1510852"/>
              <a:gd name="connsiteX1048" fmla="*/ 248603 w 1054417"/>
              <a:gd name="connsiteY1048" fmla="*/ 1397506 h 1510852"/>
              <a:gd name="connsiteX1049" fmla="*/ 248603 w 1054417"/>
              <a:gd name="connsiteY1049" fmla="*/ 1397506 h 1510852"/>
              <a:gd name="connsiteX1050" fmla="*/ 801053 w 1054417"/>
              <a:gd name="connsiteY1050" fmla="*/ 1379408 h 1510852"/>
              <a:gd name="connsiteX1051" fmla="*/ 801053 w 1054417"/>
              <a:gd name="connsiteY1051" fmla="*/ 1379408 h 1510852"/>
              <a:gd name="connsiteX1052" fmla="*/ 801053 w 1054417"/>
              <a:gd name="connsiteY1052" fmla="*/ 1379408 h 1510852"/>
              <a:gd name="connsiteX1053" fmla="*/ 801053 w 1054417"/>
              <a:gd name="connsiteY1053" fmla="*/ 1379408 h 15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Lst>
            <a:rect l="l" t="t" r="r" b="b"/>
            <a:pathLst>
              <a:path w="1054417" h="1510852">
                <a:moveTo>
                  <a:pt x="1051560" y="999361"/>
                </a:moveTo>
                <a:cubicBezTo>
                  <a:pt x="1051560" y="994598"/>
                  <a:pt x="1051560" y="989836"/>
                  <a:pt x="1051560" y="986026"/>
                </a:cubicBezTo>
                <a:cubicBezTo>
                  <a:pt x="1051560" y="986026"/>
                  <a:pt x="1051560" y="986026"/>
                  <a:pt x="1051560" y="986026"/>
                </a:cubicBezTo>
                <a:cubicBezTo>
                  <a:pt x="1051560" y="986026"/>
                  <a:pt x="1051560" y="986026"/>
                  <a:pt x="1051560" y="986026"/>
                </a:cubicBezTo>
                <a:cubicBezTo>
                  <a:pt x="1052513" y="976501"/>
                  <a:pt x="1053465" y="966976"/>
                  <a:pt x="1047750" y="959356"/>
                </a:cubicBezTo>
                <a:lnTo>
                  <a:pt x="1047750" y="959356"/>
                </a:lnTo>
                <a:cubicBezTo>
                  <a:pt x="1044893" y="946021"/>
                  <a:pt x="1038225" y="933638"/>
                  <a:pt x="1029653" y="922208"/>
                </a:cubicBezTo>
                <a:cubicBezTo>
                  <a:pt x="1027748" y="919351"/>
                  <a:pt x="1026795" y="916493"/>
                  <a:pt x="1024890" y="912683"/>
                </a:cubicBezTo>
                <a:cubicBezTo>
                  <a:pt x="1024890" y="912683"/>
                  <a:pt x="1024890" y="912683"/>
                  <a:pt x="1024890" y="912683"/>
                </a:cubicBezTo>
                <a:cubicBezTo>
                  <a:pt x="1017270" y="896491"/>
                  <a:pt x="1009650" y="880298"/>
                  <a:pt x="992505" y="871726"/>
                </a:cubicBezTo>
                <a:cubicBezTo>
                  <a:pt x="990600" y="867916"/>
                  <a:pt x="987743" y="866963"/>
                  <a:pt x="983933" y="866963"/>
                </a:cubicBezTo>
                <a:cubicBezTo>
                  <a:pt x="952500" y="843151"/>
                  <a:pt x="916305" y="834578"/>
                  <a:pt x="878205" y="829816"/>
                </a:cubicBezTo>
                <a:cubicBezTo>
                  <a:pt x="873443" y="825053"/>
                  <a:pt x="868680" y="824101"/>
                  <a:pt x="863918" y="829816"/>
                </a:cubicBezTo>
                <a:cubicBezTo>
                  <a:pt x="863918" y="829816"/>
                  <a:pt x="863918" y="829816"/>
                  <a:pt x="863918" y="829816"/>
                </a:cubicBezTo>
                <a:cubicBezTo>
                  <a:pt x="862965" y="829816"/>
                  <a:pt x="861060" y="829816"/>
                  <a:pt x="860108" y="829816"/>
                </a:cubicBezTo>
                <a:cubicBezTo>
                  <a:pt x="855345" y="826958"/>
                  <a:pt x="850583" y="824101"/>
                  <a:pt x="845820" y="821243"/>
                </a:cubicBezTo>
                <a:cubicBezTo>
                  <a:pt x="842010" y="819338"/>
                  <a:pt x="837248" y="817433"/>
                  <a:pt x="833438" y="815528"/>
                </a:cubicBezTo>
                <a:cubicBezTo>
                  <a:pt x="831533" y="814576"/>
                  <a:pt x="830580" y="815528"/>
                  <a:pt x="829628" y="815528"/>
                </a:cubicBezTo>
                <a:lnTo>
                  <a:pt x="829628" y="815528"/>
                </a:lnTo>
                <a:cubicBezTo>
                  <a:pt x="830580" y="809813"/>
                  <a:pt x="827723" y="806003"/>
                  <a:pt x="823913" y="802193"/>
                </a:cubicBezTo>
                <a:cubicBezTo>
                  <a:pt x="822960" y="786001"/>
                  <a:pt x="832485" y="772666"/>
                  <a:pt x="833438" y="757426"/>
                </a:cubicBezTo>
                <a:lnTo>
                  <a:pt x="833438" y="757426"/>
                </a:lnTo>
                <a:cubicBezTo>
                  <a:pt x="839153" y="737423"/>
                  <a:pt x="841058" y="717421"/>
                  <a:pt x="842010" y="697418"/>
                </a:cubicBezTo>
                <a:cubicBezTo>
                  <a:pt x="841058" y="698371"/>
                  <a:pt x="841058" y="699323"/>
                  <a:pt x="840105" y="700276"/>
                </a:cubicBezTo>
                <a:cubicBezTo>
                  <a:pt x="840105" y="699323"/>
                  <a:pt x="841058" y="698371"/>
                  <a:pt x="842010" y="697418"/>
                </a:cubicBezTo>
                <a:cubicBezTo>
                  <a:pt x="842963" y="696466"/>
                  <a:pt x="842963" y="695513"/>
                  <a:pt x="842963" y="693608"/>
                </a:cubicBezTo>
                <a:cubicBezTo>
                  <a:pt x="848678" y="683131"/>
                  <a:pt x="846773" y="671701"/>
                  <a:pt x="846773" y="660271"/>
                </a:cubicBezTo>
                <a:lnTo>
                  <a:pt x="846773" y="660271"/>
                </a:lnTo>
                <a:cubicBezTo>
                  <a:pt x="848678" y="655508"/>
                  <a:pt x="841058" y="650746"/>
                  <a:pt x="846773" y="645983"/>
                </a:cubicBezTo>
                <a:cubicBezTo>
                  <a:pt x="851535" y="634553"/>
                  <a:pt x="847725" y="624076"/>
                  <a:pt x="842963" y="613598"/>
                </a:cubicBezTo>
                <a:cubicBezTo>
                  <a:pt x="838200" y="593596"/>
                  <a:pt x="833438" y="574546"/>
                  <a:pt x="829628" y="554543"/>
                </a:cubicBezTo>
                <a:lnTo>
                  <a:pt x="829628" y="554543"/>
                </a:lnTo>
                <a:lnTo>
                  <a:pt x="829628" y="554543"/>
                </a:lnTo>
                <a:lnTo>
                  <a:pt x="830580" y="552638"/>
                </a:lnTo>
                <a:lnTo>
                  <a:pt x="829628" y="550733"/>
                </a:lnTo>
                <a:cubicBezTo>
                  <a:pt x="836295" y="534541"/>
                  <a:pt x="833438" y="518348"/>
                  <a:pt x="829628" y="502156"/>
                </a:cubicBezTo>
                <a:cubicBezTo>
                  <a:pt x="829628" y="502156"/>
                  <a:pt x="829628" y="502156"/>
                  <a:pt x="829628" y="502156"/>
                </a:cubicBezTo>
                <a:cubicBezTo>
                  <a:pt x="824865" y="482153"/>
                  <a:pt x="825818" y="460246"/>
                  <a:pt x="811530" y="443101"/>
                </a:cubicBezTo>
                <a:cubicBezTo>
                  <a:pt x="811530" y="440243"/>
                  <a:pt x="811530" y="437386"/>
                  <a:pt x="811530" y="435481"/>
                </a:cubicBezTo>
                <a:cubicBezTo>
                  <a:pt x="800100" y="405953"/>
                  <a:pt x="797243" y="373568"/>
                  <a:pt x="783908" y="344993"/>
                </a:cubicBezTo>
                <a:cubicBezTo>
                  <a:pt x="771525" y="311656"/>
                  <a:pt x="761048" y="277366"/>
                  <a:pt x="739140" y="247838"/>
                </a:cubicBezTo>
                <a:cubicBezTo>
                  <a:pt x="723900" y="212596"/>
                  <a:pt x="701993" y="182116"/>
                  <a:pt x="679133" y="151636"/>
                </a:cubicBezTo>
                <a:cubicBezTo>
                  <a:pt x="667703" y="118298"/>
                  <a:pt x="635318" y="103058"/>
                  <a:pt x="613410" y="79246"/>
                </a:cubicBezTo>
                <a:lnTo>
                  <a:pt x="613410" y="79246"/>
                </a:lnTo>
                <a:lnTo>
                  <a:pt x="613410" y="79246"/>
                </a:lnTo>
                <a:cubicBezTo>
                  <a:pt x="609600" y="71626"/>
                  <a:pt x="604838" y="65911"/>
                  <a:pt x="596265" y="65911"/>
                </a:cubicBezTo>
                <a:cubicBezTo>
                  <a:pt x="581025" y="59243"/>
                  <a:pt x="571500" y="43051"/>
                  <a:pt x="555308" y="37336"/>
                </a:cubicBezTo>
                <a:cubicBezTo>
                  <a:pt x="538163" y="27811"/>
                  <a:pt x="520065" y="18286"/>
                  <a:pt x="500063" y="14476"/>
                </a:cubicBezTo>
                <a:cubicBezTo>
                  <a:pt x="491490" y="9713"/>
                  <a:pt x="482918" y="6856"/>
                  <a:pt x="473393" y="4951"/>
                </a:cubicBezTo>
                <a:cubicBezTo>
                  <a:pt x="472440" y="3998"/>
                  <a:pt x="470535" y="3998"/>
                  <a:pt x="469583" y="3998"/>
                </a:cubicBezTo>
                <a:cubicBezTo>
                  <a:pt x="432435" y="-6479"/>
                  <a:pt x="398145" y="4951"/>
                  <a:pt x="365760" y="23048"/>
                </a:cubicBezTo>
                <a:cubicBezTo>
                  <a:pt x="361950" y="24953"/>
                  <a:pt x="357188" y="25906"/>
                  <a:pt x="353378" y="27811"/>
                </a:cubicBezTo>
                <a:cubicBezTo>
                  <a:pt x="344805" y="27811"/>
                  <a:pt x="336233" y="27811"/>
                  <a:pt x="328613" y="31621"/>
                </a:cubicBezTo>
                <a:cubicBezTo>
                  <a:pt x="327660" y="31621"/>
                  <a:pt x="326708" y="32573"/>
                  <a:pt x="325755" y="32573"/>
                </a:cubicBezTo>
                <a:cubicBezTo>
                  <a:pt x="302895" y="44003"/>
                  <a:pt x="280035" y="54481"/>
                  <a:pt x="260985" y="72578"/>
                </a:cubicBezTo>
                <a:cubicBezTo>
                  <a:pt x="247650" y="80198"/>
                  <a:pt x="237173" y="91628"/>
                  <a:pt x="230505" y="105916"/>
                </a:cubicBezTo>
                <a:cubicBezTo>
                  <a:pt x="230505" y="105916"/>
                  <a:pt x="230505" y="105916"/>
                  <a:pt x="230505" y="105916"/>
                </a:cubicBezTo>
                <a:lnTo>
                  <a:pt x="230505" y="105916"/>
                </a:lnTo>
                <a:cubicBezTo>
                  <a:pt x="224790" y="112583"/>
                  <a:pt x="217170" y="118298"/>
                  <a:pt x="216218" y="127823"/>
                </a:cubicBezTo>
                <a:cubicBezTo>
                  <a:pt x="208598" y="135443"/>
                  <a:pt x="205740" y="145921"/>
                  <a:pt x="201930" y="156398"/>
                </a:cubicBezTo>
                <a:cubicBezTo>
                  <a:pt x="201930" y="156398"/>
                  <a:pt x="201930" y="156398"/>
                  <a:pt x="201930" y="156398"/>
                </a:cubicBezTo>
                <a:cubicBezTo>
                  <a:pt x="199073" y="157351"/>
                  <a:pt x="198120" y="159256"/>
                  <a:pt x="199073" y="161161"/>
                </a:cubicBezTo>
                <a:cubicBezTo>
                  <a:pt x="198120" y="162113"/>
                  <a:pt x="198120" y="164018"/>
                  <a:pt x="198120" y="164971"/>
                </a:cubicBezTo>
                <a:cubicBezTo>
                  <a:pt x="194310" y="172591"/>
                  <a:pt x="190500" y="180211"/>
                  <a:pt x="187643" y="187831"/>
                </a:cubicBezTo>
                <a:cubicBezTo>
                  <a:pt x="187643" y="187831"/>
                  <a:pt x="187643" y="187831"/>
                  <a:pt x="187643" y="187831"/>
                </a:cubicBezTo>
                <a:cubicBezTo>
                  <a:pt x="183833" y="193546"/>
                  <a:pt x="180023" y="198308"/>
                  <a:pt x="180023" y="205928"/>
                </a:cubicBezTo>
                <a:cubicBezTo>
                  <a:pt x="174308" y="214501"/>
                  <a:pt x="171450" y="224026"/>
                  <a:pt x="170498" y="233551"/>
                </a:cubicBezTo>
                <a:cubicBezTo>
                  <a:pt x="163830" y="244981"/>
                  <a:pt x="159068" y="257363"/>
                  <a:pt x="157163" y="270698"/>
                </a:cubicBezTo>
                <a:cubicBezTo>
                  <a:pt x="158115" y="270698"/>
                  <a:pt x="158115" y="270698"/>
                  <a:pt x="159068" y="271651"/>
                </a:cubicBezTo>
                <a:cubicBezTo>
                  <a:pt x="159068" y="271651"/>
                  <a:pt x="159068" y="271651"/>
                  <a:pt x="159068" y="271651"/>
                </a:cubicBezTo>
                <a:lnTo>
                  <a:pt x="158115" y="270698"/>
                </a:lnTo>
                <a:cubicBezTo>
                  <a:pt x="152400" y="279271"/>
                  <a:pt x="149543" y="288796"/>
                  <a:pt x="149543" y="298321"/>
                </a:cubicBezTo>
                <a:cubicBezTo>
                  <a:pt x="129540" y="344993"/>
                  <a:pt x="129540" y="396428"/>
                  <a:pt x="117158" y="444053"/>
                </a:cubicBezTo>
                <a:lnTo>
                  <a:pt x="117158" y="444053"/>
                </a:lnTo>
                <a:cubicBezTo>
                  <a:pt x="103823" y="478343"/>
                  <a:pt x="116205" y="512633"/>
                  <a:pt x="113348" y="546923"/>
                </a:cubicBezTo>
                <a:cubicBezTo>
                  <a:pt x="108585" y="570736"/>
                  <a:pt x="105728" y="592643"/>
                  <a:pt x="119063" y="611693"/>
                </a:cubicBezTo>
                <a:cubicBezTo>
                  <a:pt x="119063" y="624076"/>
                  <a:pt x="119063" y="637411"/>
                  <a:pt x="119063" y="649793"/>
                </a:cubicBezTo>
                <a:cubicBezTo>
                  <a:pt x="120015" y="678368"/>
                  <a:pt x="116205" y="706943"/>
                  <a:pt x="123825" y="734566"/>
                </a:cubicBezTo>
                <a:cubicBezTo>
                  <a:pt x="123825" y="734566"/>
                  <a:pt x="123825" y="734566"/>
                  <a:pt x="123825" y="734566"/>
                </a:cubicBezTo>
                <a:cubicBezTo>
                  <a:pt x="124778" y="744091"/>
                  <a:pt x="121920" y="754568"/>
                  <a:pt x="128588" y="763141"/>
                </a:cubicBezTo>
                <a:cubicBezTo>
                  <a:pt x="128588" y="763141"/>
                  <a:pt x="128588" y="763141"/>
                  <a:pt x="128588" y="763141"/>
                </a:cubicBezTo>
                <a:cubicBezTo>
                  <a:pt x="128588" y="765998"/>
                  <a:pt x="128588" y="767903"/>
                  <a:pt x="128588" y="770761"/>
                </a:cubicBezTo>
                <a:cubicBezTo>
                  <a:pt x="124778" y="774571"/>
                  <a:pt x="123825" y="779333"/>
                  <a:pt x="123825" y="785048"/>
                </a:cubicBezTo>
                <a:cubicBezTo>
                  <a:pt x="119063" y="789811"/>
                  <a:pt x="118110" y="795526"/>
                  <a:pt x="119063" y="802193"/>
                </a:cubicBezTo>
                <a:cubicBezTo>
                  <a:pt x="114300" y="813623"/>
                  <a:pt x="114300" y="826958"/>
                  <a:pt x="114300" y="839341"/>
                </a:cubicBezTo>
                <a:cubicBezTo>
                  <a:pt x="108585" y="844103"/>
                  <a:pt x="101918" y="848866"/>
                  <a:pt x="96203" y="853628"/>
                </a:cubicBezTo>
                <a:cubicBezTo>
                  <a:pt x="91440" y="855533"/>
                  <a:pt x="86678" y="857438"/>
                  <a:pt x="86678" y="864106"/>
                </a:cubicBezTo>
                <a:cubicBezTo>
                  <a:pt x="86678" y="864106"/>
                  <a:pt x="86678" y="864106"/>
                  <a:pt x="86678" y="864106"/>
                </a:cubicBezTo>
                <a:cubicBezTo>
                  <a:pt x="86678" y="864106"/>
                  <a:pt x="86678" y="864106"/>
                  <a:pt x="86678" y="864106"/>
                </a:cubicBezTo>
                <a:cubicBezTo>
                  <a:pt x="83820" y="866963"/>
                  <a:pt x="80010" y="868868"/>
                  <a:pt x="77153" y="871726"/>
                </a:cubicBezTo>
                <a:cubicBezTo>
                  <a:pt x="77153" y="871726"/>
                  <a:pt x="77153" y="871726"/>
                  <a:pt x="77153" y="871726"/>
                </a:cubicBezTo>
                <a:cubicBezTo>
                  <a:pt x="58103" y="870773"/>
                  <a:pt x="41910" y="879346"/>
                  <a:pt x="27623" y="890776"/>
                </a:cubicBezTo>
                <a:cubicBezTo>
                  <a:pt x="27623" y="890776"/>
                  <a:pt x="27623" y="890776"/>
                  <a:pt x="27623" y="890776"/>
                </a:cubicBezTo>
                <a:cubicBezTo>
                  <a:pt x="19050" y="891728"/>
                  <a:pt x="13335" y="896491"/>
                  <a:pt x="9525" y="904111"/>
                </a:cubicBezTo>
                <a:cubicBezTo>
                  <a:pt x="9525" y="904111"/>
                  <a:pt x="9525" y="904111"/>
                  <a:pt x="9525" y="904111"/>
                </a:cubicBezTo>
                <a:cubicBezTo>
                  <a:pt x="0" y="911731"/>
                  <a:pt x="10478" y="925066"/>
                  <a:pt x="0" y="931733"/>
                </a:cubicBezTo>
                <a:cubicBezTo>
                  <a:pt x="0" y="936496"/>
                  <a:pt x="0" y="941258"/>
                  <a:pt x="0" y="945068"/>
                </a:cubicBezTo>
                <a:cubicBezTo>
                  <a:pt x="0" y="980311"/>
                  <a:pt x="0" y="1015553"/>
                  <a:pt x="0" y="1049843"/>
                </a:cubicBezTo>
                <a:cubicBezTo>
                  <a:pt x="5715" y="1063178"/>
                  <a:pt x="8573" y="1076513"/>
                  <a:pt x="9525" y="1090801"/>
                </a:cubicBezTo>
                <a:cubicBezTo>
                  <a:pt x="9525" y="1090801"/>
                  <a:pt x="9525" y="1090801"/>
                  <a:pt x="9525" y="1090801"/>
                </a:cubicBezTo>
                <a:cubicBezTo>
                  <a:pt x="11430" y="1095563"/>
                  <a:pt x="12383" y="1100326"/>
                  <a:pt x="14288" y="1105088"/>
                </a:cubicBezTo>
                <a:cubicBezTo>
                  <a:pt x="14288" y="1105088"/>
                  <a:pt x="14288" y="1105088"/>
                  <a:pt x="14288" y="1105088"/>
                </a:cubicBezTo>
                <a:cubicBezTo>
                  <a:pt x="20003" y="1128901"/>
                  <a:pt x="22860" y="1152713"/>
                  <a:pt x="36195" y="1173668"/>
                </a:cubicBezTo>
                <a:cubicBezTo>
                  <a:pt x="40005" y="1191766"/>
                  <a:pt x="46673" y="1209863"/>
                  <a:pt x="59055" y="1224151"/>
                </a:cubicBezTo>
                <a:cubicBezTo>
                  <a:pt x="60960" y="1234628"/>
                  <a:pt x="65723" y="1244153"/>
                  <a:pt x="73343" y="1251773"/>
                </a:cubicBezTo>
                <a:cubicBezTo>
                  <a:pt x="73343" y="1258441"/>
                  <a:pt x="77153" y="1263203"/>
                  <a:pt x="81915" y="1266061"/>
                </a:cubicBezTo>
                <a:cubicBezTo>
                  <a:pt x="81915" y="1266061"/>
                  <a:pt x="81915" y="1266061"/>
                  <a:pt x="81915" y="1266061"/>
                </a:cubicBezTo>
                <a:cubicBezTo>
                  <a:pt x="94298" y="1292731"/>
                  <a:pt x="111443" y="1314638"/>
                  <a:pt x="132398" y="1334641"/>
                </a:cubicBezTo>
                <a:lnTo>
                  <a:pt x="132398" y="1334641"/>
                </a:lnTo>
                <a:cubicBezTo>
                  <a:pt x="138113" y="1344166"/>
                  <a:pt x="145733" y="1351786"/>
                  <a:pt x="155258" y="1357501"/>
                </a:cubicBezTo>
                <a:cubicBezTo>
                  <a:pt x="155258" y="1357501"/>
                  <a:pt x="155258" y="1357501"/>
                  <a:pt x="155258" y="1357501"/>
                </a:cubicBezTo>
                <a:cubicBezTo>
                  <a:pt x="160020" y="1365121"/>
                  <a:pt x="165735" y="1370836"/>
                  <a:pt x="173355" y="1375598"/>
                </a:cubicBezTo>
                <a:cubicBezTo>
                  <a:pt x="173355" y="1375598"/>
                  <a:pt x="173355" y="1375598"/>
                  <a:pt x="173355" y="1375598"/>
                </a:cubicBezTo>
                <a:cubicBezTo>
                  <a:pt x="176213" y="1381313"/>
                  <a:pt x="180975" y="1386076"/>
                  <a:pt x="186690" y="1388933"/>
                </a:cubicBezTo>
                <a:lnTo>
                  <a:pt x="186690" y="1388933"/>
                </a:lnTo>
                <a:cubicBezTo>
                  <a:pt x="189548" y="1390838"/>
                  <a:pt x="192405" y="1392743"/>
                  <a:pt x="195263" y="1393696"/>
                </a:cubicBezTo>
                <a:cubicBezTo>
                  <a:pt x="195263" y="1393696"/>
                  <a:pt x="195263" y="1393696"/>
                  <a:pt x="195263" y="1393696"/>
                </a:cubicBezTo>
                <a:cubicBezTo>
                  <a:pt x="197168" y="1394648"/>
                  <a:pt x="198120" y="1396553"/>
                  <a:pt x="200025" y="1397506"/>
                </a:cubicBezTo>
                <a:cubicBezTo>
                  <a:pt x="200025" y="1397506"/>
                  <a:pt x="200025" y="1397506"/>
                  <a:pt x="200025" y="1397506"/>
                </a:cubicBezTo>
                <a:cubicBezTo>
                  <a:pt x="209550" y="1405126"/>
                  <a:pt x="219075" y="1411793"/>
                  <a:pt x="228600" y="1419413"/>
                </a:cubicBezTo>
                <a:cubicBezTo>
                  <a:pt x="228600" y="1419413"/>
                  <a:pt x="228600" y="1419413"/>
                  <a:pt x="228600" y="1419413"/>
                </a:cubicBezTo>
                <a:cubicBezTo>
                  <a:pt x="228600" y="1419413"/>
                  <a:pt x="228600" y="1419413"/>
                  <a:pt x="228600" y="1419413"/>
                </a:cubicBezTo>
                <a:cubicBezTo>
                  <a:pt x="236220" y="1425128"/>
                  <a:pt x="243840" y="1431796"/>
                  <a:pt x="254318" y="1433701"/>
                </a:cubicBezTo>
                <a:cubicBezTo>
                  <a:pt x="254318" y="1433701"/>
                  <a:pt x="254318" y="1433701"/>
                  <a:pt x="254318" y="1433701"/>
                </a:cubicBezTo>
                <a:cubicBezTo>
                  <a:pt x="259080" y="1442273"/>
                  <a:pt x="267653" y="1445131"/>
                  <a:pt x="277178" y="1447988"/>
                </a:cubicBezTo>
                <a:cubicBezTo>
                  <a:pt x="281940" y="1450846"/>
                  <a:pt x="287655" y="1453703"/>
                  <a:pt x="292418" y="1455608"/>
                </a:cubicBezTo>
                <a:lnTo>
                  <a:pt x="292418" y="1455608"/>
                </a:lnTo>
                <a:cubicBezTo>
                  <a:pt x="295275" y="1458466"/>
                  <a:pt x="297180" y="1461323"/>
                  <a:pt x="301943" y="1460371"/>
                </a:cubicBezTo>
                <a:cubicBezTo>
                  <a:pt x="313373" y="1466086"/>
                  <a:pt x="324803" y="1472753"/>
                  <a:pt x="338138" y="1474658"/>
                </a:cubicBezTo>
                <a:cubicBezTo>
                  <a:pt x="349568" y="1481326"/>
                  <a:pt x="361950" y="1486088"/>
                  <a:pt x="375285" y="1487993"/>
                </a:cubicBezTo>
                <a:lnTo>
                  <a:pt x="377190" y="1488946"/>
                </a:lnTo>
                <a:lnTo>
                  <a:pt x="379095" y="1488946"/>
                </a:lnTo>
                <a:cubicBezTo>
                  <a:pt x="393383" y="1496566"/>
                  <a:pt x="409575" y="1498471"/>
                  <a:pt x="425768" y="1501328"/>
                </a:cubicBezTo>
                <a:cubicBezTo>
                  <a:pt x="427673" y="1501328"/>
                  <a:pt x="428625" y="1501328"/>
                  <a:pt x="430530" y="1501328"/>
                </a:cubicBezTo>
                <a:cubicBezTo>
                  <a:pt x="441008" y="1503233"/>
                  <a:pt x="451485" y="1505138"/>
                  <a:pt x="461963" y="1507043"/>
                </a:cubicBezTo>
                <a:cubicBezTo>
                  <a:pt x="461963" y="1507996"/>
                  <a:pt x="461963" y="1509901"/>
                  <a:pt x="461963" y="1510853"/>
                </a:cubicBezTo>
                <a:cubicBezTo>
                  <a:pt x="466725" y="1510853"/>
                  <a:pt x="471488" y="1510853"/>
                  <a:pt x="475298" y="1510853"/>
                </a:cubicBezTo>
                <a:cubicBezTo>
                  <a:pt x="478155" y="1510853"/>
                  <a:pt x="481013" y="1510853"/>
                  <a:pt x="484823" y="1510853"/>
                </a:cubicBezTo>
                <a:cubicBezTo>
                  <a:pt x="492443" y="1510853"/>
                  <a:pt x="500063" y="1510853"/>
                  <a:pt x="507683" y="1510853"/>
                </a:cubicBezTo>
                <a:cubicBezTo>
                  <a:pt x="510540" y="1510853"/>
                  <a:pt x="513398" y="1510853"/>
                  <a:pt x="517208" y="1510853"/>
                </a:cubicBezTo>
                <a:cubicBezTo>
                  <a:pt x="521018" y="1510853"/>
                  <a:pt x="522923" y="1510853"/>
                  <a:pt x="526733" y="1510853"/>
                </a:cubicBezTo>
                <a:cubicBezTo>
                  <a:pt x="530543" y="1510853"/>
                  <a:pt x="532448" y="1510853"/>
                  <a:pt x="536258" y="1510853"/>
                </a:cubicBezTo>
                <a:cubicBezTo>
                  <a:pt x="553403" y="1510853"/>
                  <a:pt x="569595" y="1510853"/>
                  <a:pt x="586740" y="1510853"/>
                </a:cubicBezTo>
                <a:cubicBezTo>
                  <a:pt x="588645" y="1507043"/>
                  <a:pt x="592455" y="1506091"/>
                  <a:pt x="596265" y="1506091"/>
                </a:cubicBezTo>
                <a:cubicBezTo>
                  <a:pt x="618173" y="1504186"/>
                  <a:pt x="640080" y="1500376"/>
                  <a:pt x="661035" y="1492756"/>
                </a:cubicBezTo>
                <a:cubicBezTo>
                  <a:pt x="680085" y="1487041"/>
                  <a:pt x="701993" y="1489898"/>
                  <a:pt x="715328" y="1470848"/>
                </a:cubicBezTo>
                <a:cubicBezTo>
                  <a:pt x="727710" y="1469896"/>
                  <a:pt x="741045" y="1467991"/>
                  <a:pt x="752475" y="1461323"/>
                </a:cubicBezTo>
                <a:cubicBezTo>
                  <a:pt x="762000" y="1457513"/>
                  <a:pt x="771525" y="1454656"/>
                  <a:pt x="779145" y="1447036"/>
                </a:cubicBezTo>
                <a:cubicBezTo>
                  <a:pt x="792480" y="1440368"/>
                  <a:pt x="804863" y="1433701"/>
                  <a:pt x="816293" y="1424176"/>
                </a:cubicBezTo>
                <a:cubicBezTo>
                  <a:pt x="822008" y="1422271"/>
                  <a:pt x="826770" y="1420366"/>
                  <a:pt x="829628" y="1414651"/>
                </a:cubicBezTo>
                <a:cubicBezTo>
                  <a:pt x="833438" y="1411793"/>
                  <a:pt x="836295" y="1409888"/>
                  <a:pt x="840105" y="1407031"/>
                </a:cubicBezTo>
                <a:lnTo>
                  <a:pt x="840105" y="1407031"/>
                </a:lnTo>
                <a:lnTo>
                  <a:pt x="840105" y="1407031"/>
                </a:lnTo>
                <a:cubicBezTo>
                  <a:pt x="852488" y="1401316"/>
                  <a:pt x="862013" y="1392743"/>
                  <a:pt x="871538" y="1382266"/>
                </a:cubicBezTo>
                <a:cubicBezTo>
                  <a:pt x="874395" y="1379408"/>
                  <a:pt x="878205" y="1376551"/>
                  <a:pt x="881063" y="1373693"/>
                </a:cubicBezTo>
                <a:cubicBezTo>
                  <a:pt x="881063" y="1373693"/>
                  <a:pt x="881063" y="1373693"/>
                  <a:pt x="881063" y="1373693"/>
                </a:cubicBezTo>
                <a:cubicBezTo>
                  <a:pt x="889635" y="1367026"/>
                  <a:pt x="898208" y="1360358"/>
                  <a:pt x="903923" y="1350833"/>
                </a:cubicBezTo>
                <a:cubicBezTo>
                  <a:pt x="903923" y="1350833"/>
                  <a:pt x="903923" y="1350833"/>
                  <a:pt x="903923" y="1350833"/>
                </a:cubicBezTo>
                <a:cubicBezTo>
                  <a:pt x="905828" y="1348928"/>
                  <a:pt x="906780" y="1347976"/>
                  <a:pt x="908685" y="1346071"/>
                </a:cubicBezTo>
                <a:cubicBezTo>
                  <a:pt x="911543" y="1343213"/>
                  <a:pt x="914400" y="1339403"/>
                  <a:pt x="917258" y="1336546"/>
                </a:cubicBezTo>
                <a:cubicBezTo>
                  <a:pt x="917258" y="1336546"/>
                  <a:pt x="917258" y="1336546"/>
                  <a:pt x="917258" y="1336546"/>
                </a:cubicBezTo>
                <a:cubicBezTo>
                  <a:pt x="920115" y="1333688"/>
                  <a:pt x="922973" y="1329878"/>
                  <a:pt x="925830" y="1327021"/>
                </a:cubicBezTo>
                <a:cubicBezTo>
                  <a:pt x="934403" y="1316543"/>
                  <a:pt x="943928" y="1305113"/>
                  <a:pt x="952500" y="1294636"/>
                </a:cubicBezTo>
                <a:cubicBezTo>
                  <a:pt x="952500" y="1294636"/>
                  <a:pt x="952500" y="1294636"/>
                  <a:pt x="952500" y="1294636"/>
                </a:cubicBezTo>
                <a:cubicBezTo>
                  <a:pt x="952500" y="1294636"/>
                  <a:pt x="952500" y="1294636"/>
                  <a:pt x="952500" y="1294636"/>
                </a:cubicBezTo>
                <a:cubicBezTo>
                  <a:pt x="953453" y="1293683"/>
                  <a:pt x="953453" y="1291778"/>
                  <a:pt x="953453" y="1290826"/>
                </a:cubicBezTo>
                <a:cubicBezTo>
                  <a:pt x="953453" y="1290826"/>
                  <a:pt x="953453" y="1290826"/>
                  <a:pt x="953453" y="1290826"/>
                </a:cubicBezTo>
                <a:cubicBezTo>
                  <a:pt x="970598" y="1271776"/>
                  <a:pt x="982980" y="1248916"/>
                  <a:pt x="994410" y="1226056"/>
                </a:cubicBezTo>
                <a:cubicBezTo>
                  <a:pt x="998220" y="1224151"/>
                  <a:pt x="999173" y="1220341"/>
                  <a:pt x="999173" y="1216531"/>
                </a:cubicBezTo>
                <a:lnTo>
                  <a:pt x="999173" y="1216531"/>
                </a:lnTo>
                <a:cubicBezTo>
                  <a:pt x="1010603" y="1196528"/>
                  <a:pt x="1021080" y="1175573"/>
                  <a:pt x="1026795" y="1152713"/>
                </a:cubicBezTo>
                <a:cubicBezTo>
                  <a:pt x="1029653" y="1143188"/>
                  <a:pt x="1032510" y="1134616"/>
                  <a:pt x="1036320" y="1125091"/>
                </a:cubicBezTo>
                <a:cubicBezTo>
                  <a:pt x="1036320" y="1125091"/>
                  <a:pt x="1036320" y="1125091"/>
                  <a:pt x="1036320" y="1125091"/>
                </a:cubicBezTo>
                <a:cubicBezTo>
                  <a:pt x="1038225" y="1115566"/>
                  <a:pt x="1039178" y="1106993"/>
                  <a:pt x="1041083" y="1097468"/>
                </a:cubicBezTo>
                <a:lnTo>
                  <a:pt x="1041083" y="1097468"/>
                </a:lnTo>
                <a:cubicBezTo>
                  <a:pt x="1050608" y="1067941"/>
                  <a:pt x="1054418" y="1037461"/>
                  <a:pt x="1054418" y="1006028"/>
                </a:cubicBezTo>
                <a:cubicBezTo>
                  <a:pt x="1052513" y="1006028"/>
                  <a:pt x="1052513" y="1003171"/>
                  <a:pt x="1051560" y="999361"/>
                </a:cubicBezTo>
                <a:cubicBezTo>
                  <a:pt x="1051560" y="999361"/>
                  <a:pt x="1051560" y="999361"/>
                  <a:pt x="1051560" y="999361"/>
                </a:cubicBezTo>
                <a:close/>
                <a:moveTo>
                  <a:pt x="290513" y="112583"/>
                </a:moveTo>
                <a:cubicBezTo>
                  <a:pt x="290513" y="113536"/>
                  <a:pt x="290513" y="113536"/>
                  <a:pt x="290513" y="112583"/>
                </a:cubicBezTo>
                <a:cubicBezTo>
                  <a:pt x="289560" y="113536"/>
                  <a:pt x="287655" y="114488"/>
                  <a:pt x="285750" y="114488"/>
                </a:cubicBezTo>
                <a:cubicBezTo>
                  <a:pt x="287655" y="114488"/>
                  <a:pt x="288608" y="113536"/>
                  <a:pt x="290513" y="112583"/>
                </a:cubicBezTo>
                <a:close/>
                <a:moveTo>
                  <a:pt x="577215" y="1322258"/>
                </a:moveTo>
                <a:cubicBezTo>
                  <a:pt x="576263" y="1322258"/>
                  <a:pt x="575310" y="1323211"/>
                  <a:pt x="574358" y="1324163"/>
                </a:cubicBezTo>
                <a:cubicBezTo>
                  <a:pt x="575310" y="1323211"/>
                  <a:pt x="576263" y="1321306"/>
                  <a:pt x="577215" y="1320353"/>
                </a:cubicBezTo>
                <a:lnTo>
                  <a:pt x="577215" y="1320353"/>
                </a:lnTo>
                <a:lnTo>
                  <a:pt x="577215" y="1320353"/>
                </a:lnTo>
                <a:cubicBezTo>
                  <a:pt x="577215" y="1320353"/>
                  <a:pt x="577215" y="1321306"/>
                  <a:pt x="577215" y="1322258"/>
                </a:cubicBezTo>
                <a:close/>
                <a:moveTo>
                  <a:pt x="110490" y="904111"/>
                </a:moveTo>
                <a:lnTo>
                  <a:pt x="110490" y="904111"/>
                </a:lnTo>
                <a:cubicBezTo>
                  <a:pt x="110490" y="904111"/>
                  <a:pt x="110490" y="904111"/>
                  <a:pt x="110490" y="904111"/>
                </a:cubicBezTo>
                <a:cubicBezTo>
                  <a:pt x="110490" y="904111"/>
                  <a:pt x="110490" y="904111"/>
                  <a:pt x="110490" y="904111"/>
                </a:cubicBezTo>
                <a:cubicBezTo>
                  <a:pt x="110490" y="904111"/>
                  <a:pt x="110490" y="904111"/>
                  <a:pt x="110490" y="904111"/>
                </a:cubicBezTo>
                <a:close/>
                <a:moveTo>
                  <a:pt x="147638" y="785048"/>
                </a:moveTo>
                <a:cubicBezTo>
                  <a:pt x="147638" y="785048"/>
                  <a:pt x="147638" y="785048"/>
                  <a:pt x="147638" y="785048"/>
                </a:cubicBezTo>
                <a:cubicBezTo>
                  <a:pt x="147638" y="785048"/>
                  <a:pt x="147638" y="785048"/>
                  <a:pt x="147638" y="785048"/>
                </a:cubicBezTo>
                <a:cubicBezTo>
                  <a:pt x="147638" y="785048"/>
                  <a:pt x="147638" y="785048"/>
                  <a:pt x="147638" y="785048"/>
                </a:cubicBezTo>
                <a:close/>
                <a:moveTo>
                  <a:pt x="809625" y="926018"/>
                </a:moveTo>
                <a:cubicBezTo>
                  <a:pt x="809625" y="926971"/>
                  <a:pt x="809625" y="926971"/>
                  <a:pt x="809625" y="926018"/>
                </a:cubicBezTo>
                <a:cubicBezTo>
                  <a:pt x="809625" y="926971"/>
                  <a:pt x="809625" y="926971"/>
                  <a:pt x="809625" y="926018"/>
                </a:cubicBezTo>
                <a:cubicBezTo>
                  <a:pt x="809625" y="926971"/>
                  <a:pt x="809625" y="926971"/>
                  <a:pt x="809625" y="926018"/>
                </a:cubicBezTo>
                <a:close/>
                <a:moveTo>
                  <a:pt x="160973" y="725993"/>
                </a:moveTo>
                <a:cubicBezTo>
                  <a:pt x="160973" y="725041"/>
                  <a:pt x="160973" y="725041"/>
                  <a:pt x="160973" y="724088"/>
                </a:cubicBezTo>
                <a:cubicBezTo>
                  <a:pt x="160973" y="724088"/>
                  <a:pt x="161925" y="724088"/>
                  <a:pt x="161925" y="725041"/>
                </a:cubicBezTo>
                <a:cubicBezTo>
                  <a:pt x="161925" y="725041"/>
                  <a:pt x="160973" y="725041"/>
                  <a:pt x="160973" y="725993"/>
                </a:cubicBezTo>
                <a:cubicBezTo>
                  <a:pt x="160973" y="725993"/>
                  <a:pt x="160973" y="725993"/>
                  <a:pt x="160973" y="725993"/>
                </a:cubicBezTo>
                <a:cubicBezTo>
                  <a:pt x="160973" y="725993"/>
                  <a:pt x="160973" y="725993"/>
                  <a:pt x="160973" y="725993"/>
                </a:cubicBezTo>
                <a:close/>
                <a:moveTo>
                  <a:pt x="841058" y="1174621"/>
                </a:moveTo>
                <a:cubicBezTo>
                  <a:pt x="841058" y="1173668"/>
                  <a:pt x="841058" y="1173668"/>
                  <a:pt x="841058" y="1174621"/>
                </a:cubicBezTo>
                <a:cubicBezTo>
                  <a:pt x="841058" y="1173668"/>
                  <a:pt x="841058" y="1173668"/>
                  <a:pt x="841058" y="1174621"/>
                </a:cubicBezTo>
                <a:cubicBezTo>
                  <a:pt x="844868" y="1173668"/>
                  <a:pt x="841058" y="1177478"/>
                  <a:pt x="841058" y="1174621"/>
                </a:cubicBezTo>
                <a:close/>
                <a:moveTo>
                  <a:pt x="840105" y="1172716"/>
                </a:moveTo>
                <a:cubicBezTo>
                  <a:pt x="840105" y="1172716"/>
                  <a:pt x="840105" y="1172716"/>
                  <a:pt x="840105" y="1172716"/>
                </a:cubicBezTo>
                <a:cubicBezTo>
                  <a:pt x="840105" y="1172716"/>
                  <a:pt x="840105" y="1171763"/>
                  <a:pt x="840105" y="1172716"/>
                </a:cubicBezTo>
                <a:cubicBezTo>
                  <a:pt x="840105" y="1171763"/>
                  <a:pt x="840105" y="1172716"/>
                  <a:pt x="840105" y="1172716"/>
                </a:cubicBezTo>
                <a:cubicBezTo>
                  <a:pt x="840105" y="1172716"/>
                  <a:pt x="840105" y="1172716"/>
                  <a:pt x="840105" y="1172716"/>
                </a:cubicBezTo>
                <a:close/>
                <a:moveTo>
                  <a:pt x="822960" y="1187956"/>
                </a:moveTo>
                <a:cubicBezTo>
                  <a:pt x="823913" y="1187956"/>
                  <a:pt x="823913" y="1187956"/>
                  <a:pt x="822960" y="1187956"/>
                </a:cubicBezTo>
                <a:cubicBezTo>
                  <a:pt x="823913" y="1187956"/>
                  <a:pt x="823913" y="1188908"/>
                  <a:pt x="823913" y="1189861"/>
                </a:cubicBezTo>
                <a:cubicBezTo>
                  <a:pt x="823913" y="1188908"/>
                  <a:pt x="823913" y="1187956"/>
                  <a:pt x="822960" y="1187956"/>
                </a:cubicBezTo>
                <a:close/>
                <a:moveTo>
                  <a:pt x="361950" y="158303"/>
                </a:moveTo>
                <a:cubicBezTo>
                  <a:pt x="361950" y="158303"/>
                  <a:pt x="361950" y="158303"/>
                  <a:pt x="361950" y="158303"/>
                </a:cubicBezTo>
                <a:cubicBezTo>
                  <a:pt x="361950" y="158303"/>
                  <a:pt x="360998" y="158303"/>
                  <a:pt x="361950" y="158303"/>
                </a:cubicBezTo>
                <a:cubicBezTo>
                  <a:pt x="360998" y="158303"/>
                  <a:pt x="360998" y="158303"/>
                  <a:pt x="361950" y="158303"/>
                </a:cubicBezTo>
                <a:cubicBezTo>
                  <a:pt x="361950" y="158303"/>
                  <a:pt x="361950" y="158303"/>
                  <a:pt x="361950" y="158303"/>
                </a:cubicBezTo>
                <a:close/>
                <a:moveTo>
                  <a:pt x="778193" y="783143"/>
                </a:moveTo>
                <a:cubicBezTo>
                  <a:pt x="778193" y="783143"/>
                  <a:pt x="778193" y="782191"/>
                  <a:pt x="778193" y="782191"/>
                </a:cubicBezTo>
                <a:cubicBezTo>
                  <a:pt x="778193" y="782191"/>
                  <a:pt x="778193" y="783143"/>
                  <a:pt x="778193" y="783143"/>
                </a:cubicBezTo>
                <a:close/>
                <a:moveTo>
                  <a:pt x="787718" y="935543"/>
                </a:moveTo>
                <a:lnTo>
                  <a:pt x="787718" y="935543"/>
                </a:lnTo>
                <a:cubicBezTo>
                  <a:pt x="788670" y="935543"/>
                  <a:pt x="788670" y="936496"/>
                  <a:pt x="788670" y="936496"/>
                </a:cubicBezTo>
                <a:cubicBezTo>
                  <a:pt x="788670" y="936496"/>
                  <a:pt x="787718" y="936496"/>
                  <a:pt x="787718" y="936496"/>
                </a:cubicBezTo>
                <a:cubicBezTo>
                  <a:pt x="787718" y="936496"/>
                  <a:pt x="787718" y="936496"/>
                  <a:pt x="787718" y="935543"/>
                </a:cubicBezTo>
                <a:close/>
                <a:moveTo>
                  <a:pt x="558165" y="1131758"/>
                </a:moveTo>
                <a:cubicBezTo>
                  <a:pt x="558165" y="1132711"/>
                  <a:pt x="559118" y="1132711"/>
                  <a:pt x="558165" y="1131758"/>
                </a:cubicBezTo>
                <a:lnTo>
                  <a:pt x="558165" y="1131758"/>
                </a:lnTo>
                <a:cubicBezTo>
                  <a:pt x="558165" y="1131758"/>
                  <a:pt x="557213" y="1132711"/>
                  <a:pt x="557213" y="1132711"/>
                </a:cubicBezTo>
                <a:cubicBezTo>
                  <a:pt x="558165" y="1132711"/>
                  <a:pt x="558165" y="1132711"/>
                  <a:pt x="558165" y="1131758"/>
                </a:cubicBezTo>
                <a:close/>
                <a:moveTo>
                  <a:pt x="247650" y="451673"/>
                </a:moveTo>
                <a:cubicBezTo>
                  <a:pt x="247650" y="451673"/>
                  <a:pt x="247650" y="451673"/>
                  <a:pt x="247650" y="451673"/>
                </a:cubicBezTo>
                <a:cubicBezTo>
                  <a:pt x="247650" y="451673"/>
                  <a:pt x="247650" y="451673"/>
                  <a:pt x="247650" y="451673"/>
                </a:cubicBezTo>
                <a:lnTo>
                  <a:pt x="247650" y="451673"/>
                </a:lnTo>
                <a:cubicBezTo>
                  <a:pt x="247650" y="451673"/>
                  <a:pt x="247650" y="451673"/>
                  <a:pt x="247650" y="451673"/>
                </a:cubicBezTo>
                <a:cubicBezTo>
                  <a:pt x="247650" y="451673"/>
                  <a:pt x="247650" y="451673"/>
                  <a:pt x="247650" y="451673"/>
                </a:cubicBezTo>
                <a:close/>
                <a:moveTo>
                  <a:pt x="320993" y="373568"/>
                </a:moveTo>
                <a:cubicBezTo>
                  <a:pt x="320993" y="373568"/>
                  <a:pt x="320993" y="373568"/>
                  <a:pt x="320993" y="373568"/>
                </a:cubicBezTo>
                <a:cubicBezTo>
                  <a:pt x="320993" y="373568"/>
                  <a:pt x="320993" y="373568"/>
                  <a:pt x="320993" y="373568"/>
                </a:cubicBezTo>
                <a:cubicBezTo>
                  <a:pt x="320993" y="373568"/>
                  <a:pt x="320993" y="373568"/>
                  <a:pt x="320993" y="373568"/>
                </a:cubicBezTo>
                <a:close/>
                <a:moveTo>
                  <a:pt x="714375" y="711706"/>
                </a:moveTo>
                <a:cubicBezTo>
                  <a:pt x="714375" y="711706"/>
                  <a:pt x="714375" y="711706"/>
                  <a:pt x="714375" y="711706"/>
                </a:cubicBezTo>
                <a:cubicBezTo>
                  <a:pt x="715328" y="712658"/>
                  <a:pt x="716280" y="712658"/>
                  <a:pt x="717233" y="712658"/>
                </a:cubicBezTo>
                <a:cubicBezTo>
                  <a:pt x="716280" y="713611"/>
                  <a:pt x="715328" y="713611"/>
                  <a:pt x="714375" y="713611"/>
                </a:cubicBezTo>
                <a:cubicBezTo>
                  <a:pt x="714375" y="713611"/>
                  <a:pt x="714375" y="712658"/>
                  <a:pt x="714375" y="711706"/>
                </a:cubicBezTo>
                <a:cubicBezTo>
                  <a:pt x="714375" y="711706"/>
                  <a:pt x="714375" y="711706"/>
                  <a:pt x="714375" y="711706"/>
                </a:cubicBezTo>
                <a:close/>
                <a:moveTo>
                  <a:pt x="476250" y="799336"/>
                </a:moveTo>
                <a:cubicBezTo>
                  <a:pt x="476250" y="799336"/>
                  <a:pt x="476250" y="799336"/>
                  <a:pt x="476250" y="799336"/>
                </a:cubicBezTo>
                <a:lnTo>
                  <a:pt x="476250" y="799336"/>
                </a:lnTo>
                <a:cubicBezTo>
                  <a:pt x="476250" y="799336"/>
                  <a:pt x="476250" y="799336"/>
                  <a:pt x="476250" y="799336"/>
                </a:cubicBezTo>
                <a:close/>
                <a:moveTo>
                  <a:pt x="265748" y="917446"/>
                </a:moveTo>
                <a:lnTo>
                  <a:pt x="265748" y="917446"/>
                </a:lnTo>
                <a:cubicBezTo>
                  <a:pt x="265748" y="917446"/>
                  <a:pt x="265748" y="918398"/>
                  <a:pt x="265748" y="917446"/>
                </a:cubicBezTo>
                <a:cubicBezTo>
                  <a:pt x="265748" y="918398"/>
                  <a:pt x="265748" y="918398"/>
                  <a:pt x="265748" y="917446"/>
                </a:cubicBezTo>
                <a:cubicBezTo>
                  <a:pt x="265748" y="917446"/>
                  <a:pt x="265748" y="917446"/>
                  <a:pt x="265748" y="917446"/>
                </a:cubicBezTo>
                <a:close/>
                <a:moveTo>
                  <a:pt x="462915" y="450721"/>
                </a:moveTo>
                <a:cubicBezTo>
                  <a:pt x="462915" y="450721"/>
                  <a:pt x="462915" y="451673"/>
                  <a:pt x="462915" y="450721"/>
                </a:cubicBezTo>
                <a:cubicBezTo>
                  <a:pt x="462915" y="451673"/>
                  <a:pt x="462915" y="450721"/>
                  <a:pt x="462915" y="450721"/>
                </a:cubicBezTo>
                <a:cubicBezTo>
                  <a:pt x="462915" y="450721"/>
                  <a:pt x="462915" y="450721"/>
                  <a:pt x="462915" y="450721"/>
                </a:cubicBezTo>
                <a:close/>
                <a:moveTo>
                  <a:pt x="467678" y="729803"/>
                </a:moveTo>
                <a:cubicBezTo>
                  <a:pt x="467678" y="729803"/>
                  <a:pt x="467678" y="729803"/>
                  <a:pt x="467678" y="729803"/>
                </a:cubicBezTo>
                <a:cubicBezTo>
                  <a:pt x="467678" y="729803"/>
                  <a:pt x="467678" y="729803"/>
                  <a:pt x="467678" y="729803"/>
                </a:cubicBezTo>
                <a:cubicBezTo>
                  <a:pt x="467678" y="729803"/>
                  <a:pt x="467678" y="729803"/>
                  <a:pt x="467678" y="729803"/>
                </a:cubicBezTo>
                <a:cubicBezTo>
                  <a:pt x="467678" y="729803"/>
                  <a:pt x="467678" y="729803"/>
                  <a:pt x="467678" y="729803"/>
                </a:cubicBezTo>
                <a:cubicBezTo>
                  <a:pt x="467678" y="729803"/>
                  <a:pt x="467678" y="729803"/>
                  <a:pt x="467678" y="729803"/>
                </a:cubicBezTo>
                <a:close/>
                <a:moveTo>
                  <a:pt x="485775" y="712658"/>
                </a:moveTo>
                <a:cubicBezTo>
                  <a:pt x="485775" y="712658"/>
                  <a:pt x="485775" y="712658"/>
                  <a:pt x="485775" y="712658"/>
                </a:cubicBezTo>
                <a:cubicBezTo>
                  <a:pt x="485775" y="711706"/>
                  <a:pt x="485775" y="711706"/>
                  <a:pt x="485775" y="712658"/>
                </a:cubicBezTo>
                <a:cubicBezTo>
                  <a:pt x="485775" y="711706"/>
                  <a:pt x="485775" y="712658"/>
                  <a:pt x="485775" y="712658"/>
                </a:cubicBezTo>
                <a:close/>
                <a:moveTo>
                  <a:pt x="476250" y="634553"/>
                </a:moveTo>
                <a:cubicBezTo>
                  <a:pt x="476250" y="634553"/>
                  <a:pt x="476250" y="634553"/>
                  <a:pt x="476250" y="634553"/>
                </a:cubicBezTo>
                <a:lnTo>
                  <a:pt x="476250" y="634553"/>
                </a:lnTo>
                <a:cubicBezTo>
                  <a:pt x="476250" y="634553"/>
                  <a:pt x="476250" y="634553"/>
                  <a:pt x="476250" y="634553"/>
                </a:cubicBezTo>
                <a:cubicBezTo>
                  <a:pt x="476250" y="634553"/>
                  <a:pt x="476250" y="634553"/>
                  <a:pt x="476250" y="634553"/>
                </a:cubicBezTo>
                <a:close/>
                <a:moveTo>
                  <a:pt x="450533" y="643126"/>
                </a:moveTo>
                <a:cubicBezTo>
                  <a:pt x="450533" y="643126"/>
                  <a:pt x="450533" y="644078"/>
                  <a:pt x="450533" y="644078"/>
                </a:cubicBezTo>
                <a:cubicBezTo>
                  <a:pt x="450533" y="644078"/>
                  <a:pt x="449580" y="643126"/>
                  <a:pt x="449580" y="643126"/>
                </a:cubicBezTo>
                <a:cubicBezTo>
                  <a:pt x="449580" y="643126"/>
                  <a:pt x="449580" y="643126"/>
                  <a:pt x="450533" y="643126"/>
                </a:cubicBezTo>
                <a:close/>
                <a:moveTo>
                  <a:pt x="499110" y="739328"/>
                </a:moveTo>
                <a:cubicBezTo>
                  <a:pt x="499110" y="739328"/>
                  <a:pt x="499110" y="739328"/>
                  <a:pt x="499110" y="739328"/>
                </a:cubicBezTo>
                <a:cubicBezTo>
                  <a:pt x="499110" y="739328"/>
                  <a:pt x="499110" y="739328"/>
                  <a:pt x="499110" y="739328"/>
                </a:cubicBezTo>
                <a:cubicBezTo>
                  <a:pt x="499110" y="739328"/>
                  <a:pt x="499110" y="739328"/>
                  <a:pt x="499110" y="739328"/>
                </a:cubicBezTo>
                <a:close/>
                <a:moveTo>
                  <a:pt x="402908" y="589786"/>
                </a:moveTo>
                <a:cubicBezTo>
                  <a:pt x="401955" y="589786"/>
                  <a:pt x="401955" y="589786"/>
                  <a:pt x="401003" y="589786"/>
                </a:cubicBezTo>
                <a:cubicBezTo>
                  <a:pt x="401955" y="589786"/>
                  <a:pt x="401955" y="588833"/>
                  <a:pt x="402908" y="588833"/>
                </a:cubicBezTo>
                <a:cubicBezTo>
                  <a:pt x="402908" y="588833"/>
                  <a:pt x="402908" y="589786"/>
                  <a:pt x="402908" y="589786"/>
                </a:cubicBezTo>
                <a:close/>
                <a:moveTo>
                  <a:pt x="444818" y="725993"/>
                </a:moveTo>
                <a:cubicBezTo>
                  <a:pt x="444818" y="725993"/>
                  <a:pt x="444818" y="725993"/>
                  <a:pt x="444818" y="725993"/>
                </a:cubicBezTo>
                <a:cubicBezTo>
                  <a:pt x="444818" y="725993"/>
                  <a:pt x="444818" y="725993"/>
                  <a:pt x="444818" y="725993"/>
                </a:cubicBezTo>
                <a:cubicBezTo>
                  <a:pt x="444818" y="725993"/>
                  <a:pt x="444818" y="725993"/>
                  <a:pt x="444818" y="725993"/>
                </a:cubicBezTo>
                <a:cubicBezTo>
                  <a:pt x="443865" y="725993"/>
                  <a:pt x="443865" y="725993"/>
                  <a:pt x="444818" y="725993"/>
                </a:cubicBezTo>
                <a:cubicBezTo>
                  <a:pt x="443865" y="725993"/>
                  <a:pt x="443865" y="725993"/>
                  <a:pt x="444818" y="725993"/>
                </a:cubicBezTo>
                <a:close/>
                <a:moveTo>
                  <a:pt x="421005" y="675511"/>
                </a:moveTo>
                <a:cubicBezTo>
                  <a:pt x="421005" y="675511"/>
                  <a:pt x="421958" y="675511"/>
                  <a:pt x="421005" y="675511"/>
                </a:cubicBezTo>
                <a:cubicBezTo>
                  <a:pt x="421958" y="675511"/>
                  <a:pt x="421005" y="674558"/>
                  <a:pt x="421005" y="675511"/>
                </a:cubicBezTo>
                <a:cubicBezTo>
                  <a:pt x="421005" y="674558"/>
                  <a:pt x="421005" y="674558"/>
                  <a:pt x="421005" y="675511"/>
                </a:cubicBezTo>
                <a:cubicBezTo>
                  <a:pt x="421005" y="674558"/>
                  <a:pt x="421005" y="674558"/>
                  <a:pt x="421005" y="675511"/>
                </a:cubicBezTo>
                <a:cubicBezTo>
                  <a:pt x="421958" y="675511"/>
                  <a:pt x="421958" y="675511"/>
                  <a:pt x="421005" y="675511"/>
                </a:cubicBezTo>
                <a:cubicBezTo>
                  <a:pt x="421958" y="675511"/>
                  <a:pt x="421958" y="675511"/>
                  <a:pt x="421005" y="675511"/>
                </a:cubicBezTo>
                <a:cubicBezTo>
                  <a:pt x="421958" y="675511"/>
                  <a:pt x="421958" y="675511"/>
                  <a:pt x="421005" y="675511"/>
                </a:cubicBezTo>
                <a:cubicBezTo>
                  <a:pt x="421005" y="675511"/>
                  <a:pt x="421005" y="675511"/>
                  <a:pt x="421005" y="675511"/>
                </a:cubicBezTo>
                <a:close/>
                <a:moveTo>
                  <a:pt x="544830" y="775523"/>
                </a:moveTo>
                <a:cubicBezTo>
                  <a:pt x="544830" y="775523"/>
                  <a:pt x="545783" y="775523"/>
                  <a:pt x="544830" y="775523"/>
                </a:cubicBezTo>
                <a:cubicBezTo>
                  <a:pt x="545783" y="775523"/>
                  <a:pt x="545783" y="775523"/>
                  <a:pt x="544830" y="775523"/>
                </a:cubicBezTo>
                <a:cubicBezTo>
                  <a:pt x="545783" y="775523"/>
                  <a:pt x="544830" y="775523"/>
                  <a:pt x="544830" y="775523"/>
                </a:cubicBezTo>
                <a:close/>
                <a:moveTo>
                  <a:pt x="617220" y="610741"/>
                </a:moveTo>
                <a:cubicBezTo>
                  <a:pt x="617220" y="610741"/>
                  <a:pt x="617220" y="610741"/>
                  <a:pt x="617220" y="610741"/>
                </a:cubicBezTo>
                <a:cubicBezTo>
                  <a:pt x="617220" y="610741"/>
                  <a:pt x="617220" y="610741"/>
                  <a:pt x="617220" y="610741"/>
                </a:cubicBezTo>
                <a:cubicBezTo>
                  <a:pt x="617220" y="610741"/>
                  <a:pt x="617220" y="610741"/>
                  <a:pt x="617220" y="610741"/>
                </a:cubicBezTo>
                <a:cubicBezTo>
                  <a:pt x="617220" y="610741"/>
                  <a:pt x="617220" y="610741"/>
                  <a:pt x="617220" y="610741"/>
                </a:cubicBezTo>
                <a:cubicBezTo>
                  <a:pt x="617220" y="610741"/>
                  <a:pt x="617220" y="610741"/>
                  <a:pt x="617220" y="610741"/>
                </a:cubicBezTo>
                <a:close/>
                <a:moveTo>
                  <a:pt x="521970" y="433576"/>
                </a:moveTo>
                <a:cubicBezTo>
                  <a:pt x="521970" y="432623"/>
                  <a:pt x="521970" y="432623"/>
                  <a:pt x="521970" y="433576"/>
                </a:cubicBezTo>
                <a:cubicBezTo>
                  <a:pt x="521970" y="432623"/>
                  <a:pt x="521970" y="432623"/>
                  <a:pt x="521970" y="433576"/>
                </a:cubicBezTo>
                <a:cubicBezTo>
                  <a:pt x="521970" y="433576"/>
                  <a:pt x="521970" y="433576"/>
                  <a:pt x="521970" y="433576"/>
                </a:cubicBezTo>
                <a:close/>
                <a:moveTo>
                  <a:pt x="540068" y="428813"/>
                </a:moveTo>
                <a:lnTo>
                  <a:pt x="540068" y="428813"/>
                </a:lnTo>
                <a:cubicBezTo>
                  <a:pt x="540068" y="428813"/>
                  <a:pt x="541020" y="428813"/>
                  <a:pt x="541020" y="428813"/>
                </a:cubicBezTo>
                <a:cubicBezTo>
                  <a:pt x="541020" y="429766"/>
                  <a:pt x="540068" y="429766"/>
                  <a:pt x="540068" y="430718"/>
                </a:cubicBezTo>
                <a:cubicBezTo>
                  <a:pt x="540068" y="429766"/>
                  <a:pt x="540068" y="428813"/>
                  <a:pt x="540068" y="428813"/>
                </a:cubicBezTo>
                <a:close/>
                <a:moveTo>
                  <a:pt x="412433" y="502156"/>
                </a:moveTo>
                <a:cubicBezTo>
                  <a:pt x="412433" y="502156"/>
                  <a:pt x="412433" y="502156"/>
                  <a:pt x="412433" y="502156"/>
                </a:cubicBezTo>
                <a:cubicBezTo>
                  <a:pt x="412433" y="501203"/>
                  <a:pt x="413385" y="501203"/>
                  <a:pt x="412433" y="502156"/>
                </a:cubicBezTo>
                <a:cubicBezTo>
                  <a:pt x="413385" y="502156"/>
                  <a:pt x="413385" y="502156"/>
                  <a:pt x="412433" y="502156"/>
                </a:cubicBezTo>
                <a:close/>
                <a:moveTo>
                  <a:pt x="384810" y="469771"/>
                </a:moveTo>
                <a:cubicBezTo>
                  <a:pt x="384810" y="469771"/>
                  <a:pt x="384810" y="469771"/>
                  <a:pt x="384810" y="469771"/>
                </a:cubicBezTo>
                <a:cubicBezTo>
                  <a:pt x="384810" y="469771"/>
                  <a:pt x="384810" y="469771"/>
                  <a:pt x="384810" y="469771"/>
                </a:cubicBezTo>
                <a:cubicBezTo>
                  <a:pt x="384810" y="469771"/>
                  <a:pt x="384810" y="469771"/>
                  <a:pt x="384810" y="469771"/>
                </a:cubicBezTo>
                <a:close/>
                <a:moveTo>
                  <a:pt x="288608" y="866963"/>
                </a:moveTo>
                <a:cubicBezTo>
                  <a:pt x="288608" y="866963"/>
                  <a:pt x="288608" y="866963"/>
                  <a:pt x="288608" y="866963"/>
                </a:cubicBezTo>
                <a:cubicBezTo>
                  <a:pt x="288608" y="866963"/>
                  <a:pt x="288608" y="866963"/>
                  <a:pt x="288608" y="866963"/>
                </a:cubicBezTo>
                <a:cubicBezTo>
                  <a:pt x="288608" y="866963"/>
                  <a:pt x="288608" y="866963"/>
                  <a:pt x="288608" y="866963"/>
                </a:cubicBezTo>
                <a:close/>
                <a:moveTo>
                  <a:pt x="335280" y="868868"/>
                </a:moveTo>
                <a:cubicBezTo>
                  <a:pt x="336233" y="868868"/>
                  <a:pt x="337185" y="869821"/>
                  <a:pt x="340043" y="871726"/>
                </a:cubicBezTo>
                <a:cubicBezTo>
                  <a:pt x="340043" y="871726"/>
                  <a:pt x="340043" y="872678"/>
                  <a:pt x="340043" y="872678"/>
                </a:cubicBezTo>
                <a:cubicBezTo>
                  <a:pt x="338138" y="870773"/>
                  <a:pt x="336233" y="869821"/>
                  <a:pt x="335280" y="868868"/>
                </a:cubicBezTo>
                <a:close/>
                <a:moveTo>
                  <a:pt x="485775" y="799336"/>
                </a:moveTo>
                <a:cubicBezTo>
                  <a:pt x="485775" y="799336"/>
                  <a:pt x="485775" y="799336"/>
                  <a:pt x="485775" y="799336"/>
                </a:cubicBezTo>
                <a:cubicBezTo>
                  <a:pt x="485775" y="799336"/>
                  <a:pt x="485775" y="799336"/>
                  <a:pt x="485775" y="799336"/>
                </a:cubicBezTo>
                <a:cubicBezTo>
                  <a:pt x="485775" y="799336"/>
                  <a:pt x="485775" y="799336"/>
                  <a:pt x="485775" y="799336"/>
                </a:cubicBezTo>
                <a:close/>
                <a:moveTo>
                  <a:pt x="311468" y="963166"/>
                </a:moveTo>
                <a:cubicBezTo>
                  <a:pt x="311468" y="963166"/>
                  <a:pt x="311468" y="963166"/>
                  <a:pt x="311468" y="963166"/>
                </a:cubicBezTo>
                <a:cubicBezTo>
                  <a:pt x="311468" y="963166"/>
                  <a:pt x="311468" y="963166"/>
                  <a:pt x="311468" y="963166"/>
                </a:cubicBezTo>
                <a:cubicBezTo>
                  <a:pt x="311468" y="963166"/>
                  <a:pt x="311468" y="963166"/>
                  <a:pt x="311468" y="963166"/>
                </a:cubicBezTo>
                <a:close/>
                <a:moveTo>
                  <a:pt x="360998" y="956498"/>
                </a:moveTo>
                <a:cubicBezTo>
                  <a:pt x="360998" y="956498"/>
                  <a:pt x="360998" y="956498"/>
                  <a:pt x="360998" y="956498"/>
                </a:cubicBezTo>
                <a:cubicBezTo>
                  <a:pt x="360998" y="955546"/>
                  <a:pt x="360998" y="955546"/>
                  <a:pt x="361950" y="955546"/>
                </a:cubicBezTo>
                <a:cubicBezTo>
                  <a:pt x="360998" y="955546"/>
                  <a:pt x="360998" y="956498"/>
                  <a:pt x="360998" y="956498"/>
                </a:cubicBezTo>
                <a:close/>
                <a:moveTo>
                  <a:pt x="581978" y="543113"/>
                </a:moveTo>
                <a:cubicBezTo>
                  <a:pt x="582930" y="543113"/>
                  <a:pt x="582930" y="543113"/>
                  <a:pt x="583883" y="543113"/>
                </a:cubicBezTo>
                <a:cubicBezTo>
                  <a:pt x="583883" y="543113"/>
                  <a:pt x="583883" y="544066"/>
                  <a:pt x="584835" y="544066"/>
                </a:cubicBezTo>
                <a:cubicBezTo>
                  <a:pt x="582930" y="543113"/>
                  <a:pt x="581978" y="543113"/>
                  <a:pt x="581978" y="543113"/>
                </a:cubicBezTo>
                <a:close/>
                <a:moveTo>
                  <a:pt x="618173" y="515491"/>
                </a:moveTo>
                <a:cubicBezTo>
                  <a:pt x="618173" y="515491"/>
                  <a:pt x="618173" y="515491"/>
                  <a:pt x="618173" y="515491"/>
                </a:cubicBezTo>
                <a:cubicBezTo>
                  <a:pt x="618173" y="515491"/>
                  <a:pt x="618173" y="515491"/>
                  <a:pt x="618173" y="515491"/>
                </a:cubicBezTo>
                <a:cubicBezTo>
                  <a:pt x="618173" y="515491"/>
                  <a:pt x="618173" y="515491"/>
                  <a:pt x="618173" y="515491"/>
                </a:cubicBezTo>
                <a:close/>
                <a:moveTo>
                  <a:pt x="545783" y="409763"/>
                </a:moveTo>
                <a:cubicBezTo>
                  <a:pt x="544830" y="409763"/>
                  <a:pt x="544830" y="409763"/>
                  <a:pt x="545783" y="409763"/>
                </a:cubicBezTo>
                <a:cubicBezTo>
                  <a:pt x="544830" y="409763"/>
                  <a:pt x="544830" y="409763"/>
                  <a:pt x="545783" y="409763"/>
                </a:cubicBezTo>
                <a:cubicBezTo>
                  <a:pt x="544830" y="409763"/>
                  <a:pt x="544830" y="409763"/>
                  <a:pt x="545783" y="409763"/>
                </a:cubicBezTo>
                <a:cubicBezTo>
                  <a:pt x="544830" y="409763"/>
                  <a:pt x="545783" y="409763"/>
                  <a:pt x="545783" y="409763"/>
                </a:cubicBezTo>
                <a:cubicBezTo>
                  <a:pt x="545783" y="409763"/>
                  <a:pt x="545783" y="409763"/>
                  <a:pt x="545783" y="409763"/>
                </a:cubicBezTo>
                <a:close/>
                <a:moveTo>
                  <a:pt x="311468" y="1059368"/>
                </a:moveTo>
                <a:cubicBezTo>
                  <a:pt x="311468" y="1059368"/>
                  <a:pt x="311468" y="1059368"/>
                  <a:pt x="311468" y="1059368"/>
                </a:cubicBezTo>
                <a:cubicBezTo>
                  <a:pt x="311468" y="1059368"/>
                  <a:pt x="311468" y="1059368"/>
                  <a:pt x="311468" y="1059368"/>
                </a:cubicBezTo>
                <a:cubicBezTo>
                  <a:pt x="311468" y="1059368"/>
                  <a:pt x="311468" y="1059368"/>
                  <a:pt x="311468" y="1059368"/>
                </a:cubicBezTo>
                <a:close/>
                <a:moveTo>
                  <a:pt x="306705" y="1031746"/>
                </a:moveTo>
                <a:cubicBezTo>
                  <a:pt x="306705" y="1031746"/>
                  <a:pt x="306705" y="1031746"/>
                  <a:pt x="306705" y="1031746"/>
                </a:cubicBezTo>
                <a:cubicBezTo>
                  <a:pt x="307658" y="1031746"/>
                  <a:pt x="307658" y="1031746"/>
                  <a:pt x="306705" y="1031746"/>
                </a:cubicBezTo>
                <a:lnTo>
                  <a:pt x="306705" y="1031746"/>
                </a:lnTo>
                <a:lnTo>
                  <a:pt x="306705" y="1031746"/>
                </a:lnTo>
                <a:cubicBezTo>
                  <a:pt x="306705" y="1031746"/>
                  <a:pt x="306705" y="1031746"/>
                  <a:pt x="306705" y="1031746"/>
                </a:cubicBezTo>
                <a:close/>
                <a:moveTo>
                  <a:pt x="617220" y="761236"/>
                </a:moveTo>
                <a:cubicBezTo>
                  <a:pt x="617220" y="761236"/>
                  <a:pt x="617220" y="761236"/>
                  <a:pt x="617220" y="761236"/>
                </a:cubicBezTo>
                <a:cubicBezTo>
                  <a:pt x="617220" y="761236"/>
                  <a:pt x="618173" y="761236"/>
                  <a:pt x="617220" y="761236"/>
                </a:cubicBezTo>
                <a:cubicBezTo>
                  <a:pt x="618173" y="761236"/>
                  <a:pt x="617220" y="761236"/>
                  <a:pt x="617220" y="761236"/>
                </a:cubicBezTo>
                <a:close/>
                <a:moveTo>
                  <a:pt x="384810" y="450721"/>
                </a:moveTo>
                <a:cubicBezTo>
                  <a:pt x="384810" y="450721"/>
                  <a:pt x="384810" y="450721"/>
                  <a:pt x="384810" y="450721"/>
                </a:cubicBezTo>
                <a:cubicBezTo>
                  <a:pt x="384810" y="450721"/>
                  <a:pt x="384810" y="451673"/>
                  <a:pt x="384810" y="451673"/>
                </a:cubicBezTo>
                <a:cubicBezTo>
                  <a:pt x="384810" y="451673"/>
                  <a:pt x="384810" y="451673"/>
                  <a:pt x="384810" y="450721"/>
                </a:cubicBezTo>
                <a:cubicBezTo>
                  <a:pt x="384810" y="451673"/>
                  <a:pt x="384810" y="450721"/>
                  <a:pt x="384810" y="450721"/>
                </a:cubicBezTo>
                <a:close/>
                <a:moveTo>
                  <a:pt x="330518" y="981263"/>
                </a:moveTo>
                <a:lnTo>
                  <a:pt x="330518" y="981263"/>
                </a:lnTo>
                <a:cubicBezTo>
                  <a:pt x="330518" y="981263"/>
                  <a:pt x="330518" y="981263"/>
                  <a:pt x="330518" y="981263"/>
                </a:cubicBezTo>
                <a:cubicBezTo>
                  <a:pt x="330518" y="981263"/>
                  <a:pt x="330518" y="981263"/>
                  <a:pt x="330518" y="981263"/>
                </a:cubicBezTo>
                <a:cubicBezTo>
                  <a:pt x="330518" y="981263"/>
                  <a:pt x="330518" y="981263"/>
                  <a:pt x="330518" y="981263"/>
                </a:cubicBezTo>
                <a:close/>
                <a:moveTo>
                  <a:pt x="348615" y="979358"/>
                </a:moveTo>
                <a:cubicBezTo>
                  <a:pt x="349568" y="979358"/>
                  <a:pt x="349568" y="979358"/>
                  <a:pt x="350520" y="979358"/>
                </a:cubicBezTo>
                <a:cubicBezTo>
                  <a:pt x="349568" y="980311"/>
                  <a:pt x="349568" y="980311"/>
                  <a:pt x="348615" y="981263"/>
                </a:cubicBezTo>
                <a:cubicBezTo>
                  <a:pt x="348615" y="981263"/>
                  <a:pt x="348615" y="980311"/>
                  <a:pt x="348615" y="979358"/>
                </a:cubicBezTo>
                <a:close/>
                <a:moveTo>
                  <a:pt x="412433" y="895538"/>
                </a:moveTo>
                <a:cubicBezTo>
                  <a:pt x="412433" y="894586"/>
                  <a:pt x="412433" y="894586"/>
                  <a:pt x="412433" y="895538"/>
                </a:cubicBezTo>
                <a:cubicBezTo>
                  <a:pt x="412433" y="894586"/>
                  <a:pt x="412433" y="894586"/>
                  <a:pt x="412433" y="895538"/>
                </a:cubicBezTo>
                <a:cubicBezTo>
                  <a:pt x="412433" y="894586"/>
                  <a:pt x="412433" y="894586"/>
                  <a:pt x="412433" y="895538"/>
                </a:cubicBezTo>
                <a:cubicBezTo>
                  <a:pt x="412433" y="894586"/>
                  <a:pt x="412433" y="894586"/>
                  <a:pt x="412433" y="895538"/>
                </a:cubicBezTo>
                <a:cubicBezTo>
                  <a:pt x="412433" y="894586"/>
                  <a:pt x="412433" y="894586"/>
                  <a:pt x="412433" y="895538"/>
                </a:cubicBezTo>
                <a:close/>
                <a:moveTo>
                  <a:pt x="526733" y="858391"/>
                </a:moveTo>
                <a:cubicBezTo>
                  <a:pt x="526733" y="858391"/>
                  <a:pt x="526733" y="858391"/>
                  <a:pt x="526733" y="858391"/>
                </a:cubicBezTo>
                <a:cubicBezTo>
                  <a:pt x="526733" y="858391"/>
                  <a:pt x="526733" y="858391"/>
                  <a:pt x="526733" y="858391"/>
                </a:cubicBezTo>
                <a:cubicBezTo>
                  <a:pt x="526733" y="858391"/>
                  <a:pt x="526733" y="858391"/>
                  <a:pt x="526733" y="858391"/>
                </a:cubicBezTo>
                <a:close/>
                <a:moveTo>
                  <a:pt x="590550" y="894586"/>
                </a:moveTo>
                <a:cubicBezTo>
                  <a:pt x="590550" y="894586"/>
                  <a:pt x="590550" y="894586"/>
                  <a:pt x="590550" y="894586"/>
                </a:cubicBezTo>
                <a:cubicBezTo>
                  <a:pt x="590550" y="894586"/>
                  <a:pt x="590550" y="894586"/>
                  <a:pt x="590550" y="894586"/>
                </a:cubicBezTo>
                <a:cubicBezTo>
                  <a:pt x="590550" y="894586"/>
                  <a:pt x="591503" y="894586"/>
                  <a:pt x="590550" y="894586"/>
                </a:cubicBezTo>
                <a:cubicBezTo>
                  <a:pt x="591503" y="895538"/>
                  <a:pt x="590550" y="895538"/>
                  <a:pt x="590550" y="894586"/>
                </a:cubicBezTo>
                <a:cubicBezTo>
                  <a:pt x="590550" y="895538"/>
                  <a:pt x="590550" y="894586"/>
                  <a:pt x="590550" y="894586"/>
                </a:cubicBezTo>
                <a:close/>
                <a:moveTo>
                  <a:pt x="654368" y="762188"/>
                </a:moveTo>
                <a:cubicBezTo>
                  <a:pt x="654368" y="762188"/>
                  <a:pt x="654368" y="762188"/>
                  <a:pt x="654368" y="762188"/>
                </a:cubicBezTo>
                <a:cubicBezTo>
                  <a:pt x="654368" y="762188"/>
                  <a:pt x="654368" y="762188"/>
                  <a:pt x="654368" y="762188"/>
                </a:cubicBezTo>
                <a:cubicBezTo>
                  <a:pt x="654368" y="762188"/>
                  <a:pt x="654368" y="762188"/>
                  <a:pt x="654368" y="762188"/>
                </a:cubicBezTo>
                <a:close/>
                <a:moveTo>
                  <a:pt x="252413" y="835531"/>
                </a:moveTo>
                <a:cubicBezTo>
                  <a:pt x="252413" y="835531"/>
                  <a:pt x="252413" y="835531"/>
                  <a:pt x="252413" y="835531"/>
                </a:cubicBezTo>
                <a:cubicBezTo>
                  <a:pt x="252413" y="835531"/>
                  <a:pt x="252413" y="835531"/>
                  <a:pt x="252413" y="835531"/>
                </a:cubicBezTo>
                <a:cubicBezTo>
                  <a:pt x="252413" y="835531"/>
                  <a:pt x="252413" y="835531"/>
                  <a:pt x="252413" y="835531"/>
                </a:cubicBezTo>
                <a:close/>
                <a:moveTo>
                  <a:pt x="330518" y="1004123"/>
                </a:moveTo>
                <a:cubicBezTo>
                  <a:pt x="330518" y="1004123"/>
                  <a:pt x="330518" y="1004123"/>
                  <a:pt x="330518" y="1004123"/>
                </a:cubicBezTo>
                <a:cubicBezTo>
                  <a:pt x="330518" y="1004123"/>
                  <a:pt x="330518" y="1004123"/>
                  <a:pt x="330518" y="1004123"/>
                </a:cubicBezTo>
                <a:cubicBezTo>
                  <a:pt x="330518" y="1004123"/>
                  <a:pt x="330518" y="1004123"/>
                  <a:pt x="330518" y="1004123"/>
                </a:cubicBezTo>
                <a:cubicBezTo>
                  <a:pt x="330518" y="1005076"/>
                  <a:pt x="330518" y="1005076"/>
                  <a:pt x="330518" y="1004123"/>
                </a:cubicBezTo>
                <a:cubicBezTo>
                  <a:pt x="329565" y="1005076"/>
                  <a:pt x="329565" y="1005076"/>
                  <a:pt x="330518" y="1004123"/>
                </a:cubicBezTo>
                <a:lnTo>
                  <a:pt x="330518" y="1004123"/>
                </a:lnTo>
                <a:close/>
                <a:moveTo>
                  <a:pt x="330518" y="1004123"/>
                </a:moveTo>
                <a:lnTo>
                  <a:pt x="330518" y="1004123"/>
                </a:lnTo>
                <a:lnTo>
                  <a:pt x="330518" y="1004123"/>
                </a:lnTo>
                <a:cubicBezTo>
                  <a:pt x="330518" y="1004123"/>
                  <a:pt x="330518" y="1004123"/>
                  <a:pt x="330518" y="1004123"/>
                </a:cubicBezTo>
                <a:close/>
                <a:moveTo>
                  <a:pt x="371475" y="967928"/>
                </a:moveTo>
                <a:cubicBezTo>
                  <a:pt x="371475" y="967928"/>
                  <a:pt x="371475" y="967928"/>
                  <a:pt x="371475" y="967928"/>
                </a:cubicBezTo>
                <a:cubicBezTo>
                  <a:pt x="371475" y="967928"/>
                  <a:pt x="371475" y="967928"/>
                  <a:pt x="371475" y="967928"/>
                </a:cubicBezTo>
                <a:cubicBezTo>
                  <a:pt x="371475" y="967928"/>
                  <a:pt x="371475" y="967928"/>
                  <a:pt x="371475" y="967928"/>
                </a:cubicBezTo>
                <a:cubicBezTo>
                  <a:pt x="371475" y="967928"/>
                  <a:pt x="371475" y="967928"/>
                  <a:pt x="371475" y="967928"/>
                </a:cubicBezTo>
                <a:close/>
                <a:moveTo>
                  <a:pt x="440055" y="967928"/>
                </a:moveTo>
                <a:cubicBezTo>
                  <a:pt x="440055" y="967928"/>
                  <a:pt x="440055" y="967928"/>
                  <a:pt x="440055" y="967928"/>
                </a:cubicBezTo>
                <a:cubicBezTo>
                  <a:pt x="440055" y="967928"/>
                  <a:pt x="440055" y="967928"/>
                  <a:pt x="440055" y="967928"/>
                </a:cubicBezTo>
                <a:cubicBezTo>
                  <a:pt x="440055" y="967928"/>
                  <a:pt x="440055" y="967928"/>
                  <a:pt x="440055" y="967928"/>
                </a:cubicBezTo>
                <a:close/>
                <a:moveTo>
                  <a:pt x="645795" y="757426"/>
                </a:moveTo>
                <a:cubicBezTo>
                  <a:pt x="645795" y="757426"/>
                  <a:pt x="645795" y="757426"/>
                  <a:pt x="645795" y="757426"/>
                </a:cubicBezTo>
                <a:lnTo>
                  <a:pt x="645795" y="757426"/>
                </a:lnTo>
                <a:cubicBezTo>
                  <a:pt x="645795" y="757426"/>
                  <a:pt x="645795" y="757426"/>
                  <a:pt x="645795" y="757426"/>
                </a:cubicBezTo>
                <a:cubicBezTo>
                  <a:pt x="645795" y="757426"/>
                  <a:pt x="645795" y="757426"/>
                  <a:pt x="645795" y="757426"/>
                </a:cubicBezTo>
                <a:cubicBezTo>
                  <a:pt x="645795" y="757426"/>
                  <a:pt x="645795" y="757426"/>
                  <a:pt x="645795" y="757426"/>
                </a:cubicBezTo>
                <a:close/>
                <a:moveTo>
                  <a:pt x="691515" y="881251"/>
                </a:moveTo>
                <a:lnTo>
                  <a:pt x="691515" y="881251"/>
                </a:lnTo>
                <a:cubicBezTo>
                  <a:pt x="691515" y="881251"/>
                  <a:pt x="690563" y="880298"/>
                  <a:pt x="691515" y="881251"/>
                </a:cubicBezTo>
                <a:cubicBezTo>
                  <a:pt x="690563" y="880298"/>
                  <a:pt x="691515" y="880298"/>
                  <a:pt x="691515" y="881251"/>
                </a:cubicBezTo>
                <a:cubicBezTo>
                  <a:pt x="691515" y="881251"/>
                  <a:pt x="691515" y="881251"/>
                  <a:pt x="691515" y="881251"/>
                </a:cubicBezTo>
                <a:close/>
                <a:moveTo>
                  <a:pt x="242888" y="1026031"/>
                </a:moveTo>
                <a:cubicBezTo>
                  <a:pt x="242888" y="1026983"/>
                  <a:pt x="242888" y="1026983"/>
                  <a:pt x="242888" y="1027936"/>
                </a:cubicBezTo>
                <a:cubicBezTo>
                  <a:pt x="242888" y="1026983"/>
                  <a:pt x="242888" y="1026031"/>
                  <a:pt x="242888" y="1026031"/>
                </a:cubicBezTo>
                <a:cubicBezTo>
                  <a:pt x="242888" y="1025078"/>
                  <a:pt x="242888" y="1026031"/>
                  <a:pt x="242888" y="1026031"/>
                </a:cubicBezTo>
                <a:close/>
                <a:moveTo>
                  <a:pt x="242888" y="1026983"/>
                </a:moveTo>
                <a:lnTo>
                  <a:pt x="242888" y="1026983"/>
                </a:lnTo>
                <a:lnTo>
                  <a:pt x="242888" y="1026983"/>
                </a:lnTo>
                <a:cubicBezTo>
                  <a:pt x="242888" y="1026983"/>
                  <a:pt x="242888" y="1026983"/>
                  <a:pt x="242888" y="1026983"/>
                </a:cubicBezTo>
                <a:close/>
                <a:moveTo>
                  <a:pt x="457200" y="999361"/>
                </a:moveTo>
                <a:cubicBezTo>
                  <a:pt x="460058" y="998408"/>
                  <a:pt x="457200" y="1002218"/>
                  <a:pt x="457200" y="999361"/>
                </a:cubicBezTo>
                <a:cubicBezTo>
                  <a:pt x="457200" y="1000313"/>
                  <a:pt x="457200" y="999361"/>
                  <a:pt x="457200" y="999361"/>
                </a:cubicBezTo>
                <a:cubicBezTo>
                  <a:pt x="457200" y="999361"/>
                  <a:pt x="457200" y="999361"/>
                  <a:pt x="457200" y="999361"/>
                </a:cubicBezTo>
                <a:close/>
                <a:moveTo>
                  <a:pt x="737235" y="931733"/>
                </a:moveTo>
                <a:cubicBezTo>
                  <a:pt x="737235" y="930781"/>
                  <a:pt x="736283" y="930781"/>
                  <a:pt x="737235" y="931733"/>
                </a:cubicBezTo>
                <a:cubicBezTo>
                  <a:pt x="736283" y="930781"/>
                  <a:pt x="737235" y="930781"/>
                  <a:pt x="737235" y="931733"/>
                </a:cubicBezTo>
                <a:cubicBezTo>
                  <a:pt x="737235" y="930781"/>
                  <a:pt x="737235" y="930781"/>
                  <a:pt x="737235" y="931733"/>
                </a:cubicBezTo>
                <a:lnTo>
                  <a:pt x="737235" y="931733"/>
                </a:lnTo>
                <a:close/>
                <a:moveTo>
                  <a:pt x="421958" y="949831"/>
                </a:moveTo>
                <a:cubicBezTo>
                  <a:pt x="421958" y="949831"/>
                  <a:pt x="421958" y="949831"/>
                  <a:pt x="421958" y="949831"/>
                </a:cubicBezTo>
                <a:cubicBezTo>
                  <a:pt x="421958" y="949831"/>
                  <a:pt x="421958" y="949831"/>
                  <a:pt x="421958" y="949831"/>
                </a:cubicBezTo>
                <a:cubicBezTo>
                  <a:pt x="421958" y="949831"/>
                  <a:pt x="421958" y="949831"/>
                  <a:pt x="421958" y="949831"/>
                </a:cubicBezTo>
                <a:cubicBezTo>
                  <a:pt x="421958" y="949831"/>
                  <a:pt x="421958" y="949831"/>
                  <a:pt x="421958" y="949831"/>
                </a:cubicBezTo>
                <a:cubicBezTo>
                  <a:pt x="421958" y="949831"/>
                  <a:pt x="421958" y="949831"/>
                  <a:pt x="421958" y="949831"/>
                </a:cubicBezTo>
                <a:close/>
                <a:moveTo>
                  <a:pt x="215265" y="803146"/>
                </a:moveTo>
                <a:cubicBezTo>
                  <a:pt x="216218" y="803146"/>
                  <a:pt x="216218" y="803146"/>
                  <a:pt x="215265" y="803146"/>
                </a:cubicBezTo>
                <a:cubicBezTo>
                  <a:pt x="216218" y="803146"/>
                  <a:pt x="216218" y="803146"/>
                  <a:pt x="215265" y="803146"/>
                </a:cubicBezTo>
                <a:cubicBezTo>
                  <a:pt x="216218" y="803146"/>
                  <a:pt x="216218" y="803146"/>
                  <a:pt x="215265" y="803146"/>
                </a:cubicBezTo>
                <a:close/>
                <a:moveTo>
                  <a:pt x="220028" y="908873"/>
                </a:moveTo>
                <a:cubicBezTo>
                  <a:pt x="220028" y="909826"/>
                  <a:pt x="220028" y="911731"/>
                  <a:pt x="220028" y="912683"/>
                </a:cubicBezTo>
                <a:cubicBezTo>
                  <a:pt x="219075" y="912683"/>
                  <a:pt x="219075" y="911731"/>
                  <a:pt x="218123" y="911731"/>
                </a:cubicBezTo>
                <a:cubicBezTo>
                  <a:pt x="219075" y="910778"/>
                  <a:pt x="220028" y="909826"/>
                  <a:pt x="220028" y="908873"/>
                </a:cubicBezTo>
                <a:close/>
                <a:moveTo>
                  <a:pt x="252413" y="1095563"/>
                </a:moveTo>
                <a:cubicBezTo>
                  <a:pt x="252413" y="1095563"/>
                  <a:pt x="252413" y="1096516"/>
                  <a:pt x="253365" y="1096516"/>
                </a:cubicBezTo>
                <a:cubicBezTo>
                  <a:pt x="253365" y="1096516"/>
                  <a:pt x="253365" y="1096516"/>
                  <a:pt x="252413" y="1096516"/>
                </a:cubicBezTo>
                <a:cubicBezTo>
                  <a:pt x="252413" y="1096516"/>
                  <a:pt x="252413" y="1096516"/>
                  <a:pt x="252413" y="1095563"/>
                </a:cubicBezTo>
                <a:close/>
                <a:moveTo>
                  <a:pt x="247650" y="1178431"/>
                </a:moveTo>
                <a:cubicBezTo>
                  <a:pt x="247650" y="1178431"/>
                  <a:pt x="247650" y="1178431"/>
                  <a:pt x="247650" y="1178431"/>
                </a:cubicBezTo>
                <a:cubicBezTo>
                  <a:pt x="247650" y="1178431"/>
                  <a:pt x="247650" y="1178431"/>
                  <a:pt x="247650" y="1178431"/>
                </a:cubicBezTo>
                <a:cubicBezTo>
                  <a:pt x="247650" y="1178431"/>
                  <a:pt x="247650" y="1178431"/>
                  <a:pt x="247650" y="1178431"/>
                </a:cubicBezTo>
                <a:cubicBezTo>
                  <a:pt x="247650" y="1178431"/>
                  <a:pt x="247650" y="1178431"/>
                  <a:pt x="247650" y="1178431"/>
                </a:cubicBezTo>
                <a:close/>
                <a:moveTo>
                  <a:pt x="229553" y="652651"/>
                </a:moveTo>
                <a:cubicBezTo>
                  <a:pt x="229553" y="652651"/>
                  <a:pt x="230505" y="652651"/>
                  <a:pt x="230505" y="652651"/>
                </a:cubicBezTo>
                <a:cubicBezTo>
                  <a:pt x="230505" y="652651"/>
                  <a:pt x="229553" y="652651"/>
                  <a:pt x="229553" y="652651"/>
                </a:cubicBezTo>
                <a:cubicBezTo>
                  <a:pt x="229553" y="652651"/>
                  <a:pt x="229553" y="652651"/>
                  <a:pt x="229553" y="652651"/>
                </a:cubicBezTo>
                <a:lnTo>
                  <a:pt x="229553" y="652651"/>
                </a:lnTo>
                <a:close/>
                <a:moveTo>
                  <a:pt x="224790" y="1036508"/>
                </a:moveTo>
                <a:cubicBezTo>
                  <a:pt x="224790" y="1036508"/>
                  <a:pt x="224790" y="1036508"/>
                  <a:pt x="224790" y="1036508"/>
                </a:cubicBezTo>
                <a:cubicBezTo>
                  <a:pt x="224790" y="1036508"/>
                  <a:pt x="224790" y="1036508"/>
                  <a:pt x="224790" y="1036508"/>
                </a:cubicBezTo>
                <a:cubicBezTo>
                  <a:pt x="224790" y="1036508"/>
                  <a:pt x="224790" y="1036508"/>
                  <a:pt x="224790" y="1036508"/>
                </a:cubicBezTo>
                <a:close/>
                <a:moveTo>
                  <a:pt x="307658" y="1209863"/>
                </a:moveTo>
                <a:cubicBezTo>
                  <a:pt x="307658" y="1209863"/>
                  <a:pt x="307658" y="1209863"/>
                  <a:pt x="307658" y="1209863"/>
                </a:cubicBezTo>
                <a:cubicBezTo>
                  <a:pt x="307658" y="1209863"/>
                  <a:pt x="307658" y="1209863"/>
                  <a:pt x="307658" y="1209863"/>
                </a:cubicBezTo>
                <a:cubicBezTo>
                  <a:pt x="307658" y="1210816"/>
                  <a:pt x="307658" y="1210816"/>
                  <a:pt x="307658" y="1209863"/>
                </a:cubicBezTo>
                <a:cubicBezTo>
                  <a:pt x="307658" y="1210816"/>
                  <a:pt x="307658" y="1210816"/>
                  <a:pt x="307658" y="1209863"/>
                </a:cubicBezTo>
                <a:cubicBezTo>
                  <a:pt x="307658" y="1210816"/>
                  <a:pt x="307658" y="1210816"/>
                  <a:pt x="307658" y="1209863"/>
                </a:cubicBezTo>
                <a:lnTo>
                  <a:pt x="307658" y="1209863"/>
                </a:lnTo>
                <a:close/>
                <a:moveTo>
                  <a:pt x="251460" y="428813"/>
                </a:moveTo>
                <a:cubicBezTo>
                  <a:pt x="251460" y="428813"/>
                  <a:pt x="251460" y="428813"/>
                  <a:pt x="251460" y="428813"/>
                </a:cubicBezTo>
                <a:cubicBezTo>
                  <a:pt x="251460" y="428813"/>
                  <a:pt x="251460" y="428813"/>
                  <a:pt x="251460" y="428813"/>
                </a:cubicBezTo>
                <a:cubicBezTo>
                  <a:pt x="251460" y="428813"/>
                  <a:pt x="251460" y="428813"/>
                  <a:pt x="251460" y="428813"/>
                </a:cubicBezTo>
                <a:cubicBezTo>
                  <a:pt x="251460" y="428813"/>
                  <a:pt x="251460" y="428813"/>
                  <a:pt x="251460" y="428813"/>
                </a:cubicBezTo>
                <a:cubicBezTo>
                  <a:pt x="252413" y="428813"/>
                  <a:pt x="252413" y="428813"/>
                  <a:pt x="251460" y="428813"/>
                </a:cubicBezTo>
                <a:close/>
                <a:moveTo>
                  <a:pt x="234315" y="1086038"/>
                </a:moveTo>
                <a:cubicBezTo>
                  <a:pt x="234315" y="1086038"/>
                  <a:pt x="234315" y="1086038"/>
                  <a:pt x="234315" y="1086038"/>
                </a:cubicBezTo>
                <a:cubicBezTo>
                  <a:pt x="234315" y="1086991"/>
                  <a:pt x="234315" y="1086991"/>
                  <a:pt x="234315" y="1086038"/>
                </a:cubicBezTo>
                <a:cubicBezTo>
                  <a:pt x="234315" y="1086991"/>
                  <a:pt x="234315" y="1086991"/>
                  <a:pt x="234315" y="1086038"/>
                </a:cubicBezTo>
                <a:cubicBezTo>
                  <a:pt x="234315" y="1086991"/>
                  <a:pt x="234315" y="1086991"/>
                  <a:pt x="234315" y="1086038"/>
                </a:cubicBezTo>
                <a:cubicBezTo>
                  <a:pt x="234315" y="1086038"/>
                  <a:pt x="234315" y="1086038"/>
                  <a:pt x="234315" y="1086038"/>
                </a:cubicBezTo>
                <a:close/>
                <a:moveTo>
                  <a:pt x="381000" y="1082228"/>
                </a:moveTo>
                <a:cubicBezTo>
                  <a:pt x="381000" y="1082228"/>
                  <a:pt x="381000" y="1083181"/>
                  <a:pt x="381000" y="1082228"/>
                </a:cubicBezTo>
                <a:cubicBezTo>
                  <a:pt x="381000" y="1083181"/>
                  <a:pt x="381000" y="1083181"/>
                  <a:pt x="381000" y="1082228"/>
                </a:cubicBezTo>
                <a:cubicBezTo>
                  <a:pt x="381000" y="1083181"/>
                  <a:pt x="381000" y="1082228"/>
                  <a:pt x="381000" y="1082228"/>
                </a:cubicBezTo>
                <a:close/>
                <a:moveTo>
                  <a:pt x="719138" y="1059368"/>
                </a:moveTo>
                <a:lnTo>
                  <a:pt x="719138" y="1059368"/>
                </a:lnTo>
                <a:cubicBezTo>
                  <a:pt x="719138" y="1059368"/>
                  <a:pt x="719138" y="1060321"/>
                  <a:pt x="719138" y="1059368"/>
                </a:cubicBezTo>
                <a:cubicBezTo>
                  <a:pt x="719138" y="1060321"/>
                  <a:pt x="718185" y="1061273"/>
                  <a:pt x="717233" y="1061273"/>
                </a:cubicBezTo>
                <a:cubicBezTo>
                  <a:pt x="717233" y="1060321"/>
                  <a:pt x="718185" y="1059368"/>
                  <a:pt x="719138" y="1059368"/>
                </a:cubicBezTo>
                <a:close/>
                <a:moveTo>
                  <a:pt x="744855" y="839341"/>
                </a:moveTo>
                <a:cubicBezTo>
                  <a:pt x="743903" y="839341"/>
                  <a:pt x="742950" y="839341"/>
                  <a:pt x="741998" y="840293"/>
                </a:cubicBezTo>
                <a:cubicBezTo>
                  <a:pt x="741998" y="839341"/>
                  <a:pt x="741998" y="839341"/>
                  <a:pt x="741998" y="839341"/>
                </a:cubicBezTo>
                <a:cubicBezTo>
                  <a:pt x="742950" y="838388"/>
                  <a:pt x="743903" y="839341"/>
                  <a:pt x="744855" y="839341"/>
                </a:cubicBezTo>
                <a:close/>
                <a:moveTo>
                  <a:pt x="745808" y="766951"/>
                </a:moveTo>
                <a:cubicBezTo>
                  <a:pt x="745808" y="765998"/>
                  <a:pt x="745808" y="765998"/>
                  <a:pt x="745808" y="765046"/>
                </a:cubicBezTo>
                <a:cubicBezTo>
                  <a:pt x="746760" y="765046"/>
                  <a:pt x="747713" y="765046"/>
                  <a:pt x="747713" y="765998"/>
                </a:cubicBezTo>
                <a:cubicBezTo>
                  <a:pt x="747713" y="765998"/>
                  <a:pt x="746760" y="766951"/>
                  <a:pt x="745808" y="766951"/>
                </a:cubicBezTo>
                <a:close/>
                <a:moveTo>
                  <a:pt x="655320" y="355471"/>
                </a:moveTo>
                <a:cubicBezTo>
                  <a:pt x="655320" y="355471"/>
                  <a:pt x="655320" y="355471"/>
                  <a:pt x="655320" y="355471"/>
                </a:cubicBezTo>
                <a:lnTo>
                  <a:pt x="655320" y="355471"/>
                </a:lnTo>
                <a:cubicBezTo>
                  <a:pt x="655320" y="355471"/>
                  <a:pt x="655320" y="355471"/>
                  <a:pt x="655320" y="355471"/>
                </a:cubicBezTo>
                <a:cubicBezTo>
                  <a:pt x="655320" y="355471"/>
                  <a:pt x="655320" y="355471"/>
                  <a:pt x="655320" y="355471"/>
                </a:cubicBezTo>
                <a:cubicBezTo>
                  <a:pt x="655320" y="355471"/>
                  <a:pt x="655320" y="355471"/>
                  <a:pt x="655320" y="355471"/>
                </a:cubicBezTo>
                <a:close/>
                <a:moveTo>
                  <a:pt x="618173" y="285938"/>
                </a:moveTo>
                <a:cubicBezTo>
                  <a:pt x="618173" y="286891"/>
                  <a:pt x="618173" y="286891"/>
                  <a:pt x="618173" y="285938"/>
                </a:cubicBezTo>
                <a:cubicBezTo>
                  <a:pt x="618173" y="286891"/>
                  <a:pt x="618173" y="286891"/>
                  <a:pt x="618173" y="285938"/>
                </a:cubicBezTo>
                <a:cubicBezTo>
                  <a:pt x="618173" y="286891"/>
                  <a:pt x="618173" y="285938"/>
                  <a:pt x="618173" y="285938"/>
                </a:cubicBezTo>
                <a:close/>
                <a:moveTo>
                  <a:pt x="603885" y="286891"/>
                </a:moveTo>
                <a:cubicBezTo>
                  <a:pt x="603885" y="286891"/>
                  <a:pt x="603885" y="287843"/>
                  <a:pt x="603885" y="286891"/>
                </a:cubicBezTo>
                <a:cubicBezTo>
                  <a:pt x="603885" y="287843"/>
                  <a:pt x="603885" y="287843"/>
                  <a:pt x="603885" y="286891"/>
                </a:cubicBezTo>
                <a:cubicBezTo>
                  <a:pt x="603885" y="287843"/>
                  <a:pt x="603885" y="287843"/>
                  <a:pt x="603885" y="286891"/>
                </a:cubicBezTo>
                <a:cubicBezTo>
                  <a:pt x="603885" y="287843"/>
                  <a:pt x="603885" y="286891"/>
                  <a:pt x="603885" y="286891"/>
                </a:cubicBezTo>
                <a:cubicBezTo>
                  <a:pt x="603885" y="286891"/>
                  <a:pt x="603885" y="286891"/>
                  <a:pt x="603885" y="286891"/>
                </a:cubicBezTo>
                <a:close/>
                <a:moveTo>
                  <a:pt x="246698" y="478343"/>
                </a:moveTo>
                <a:cubicBezTo>
                  <a:pt x="246698" y="476438"/>
                  <a:pt x="246698" y="474533"/>
                  <a:pt x="245745" y="471676"/>
                </a:cubicBezTo>
                <a:cubicBezTo>
                  <a:pt x="245745" y="473581"/>
                  <a:pt x="246698" y="476438"/>
                  <a:pt x="246698" y="478343"/>
                </a:cubicBezTo>
                <a:close/>
                <a:moveTo>
                  <a:pt x="206693" y="639316"/>
                </a:moveTo>
                <a:cubicBezTo>
                  <a:pt x="206693" y="639316"/>
                  <a:pt x="206693" y="639316"/>
                  <a:pt x="206693" y="639316"/>
                </a:cubicBezTo>
                <a:cubicBezTo>
                  <a:pt x="206693" y="639316"/>
                  <a:pt x="206693" y="639316"/>
                  <a:pt x="206693" y="639316"/>
                </a:cubicBezTo>
                <a:cubicBezTo>
                  <a:pt x="208598" y="638363"/>
                  <a:pt x="207645" y="639316"/>
                  <a:pt x="206693" y="639316"/>
                </a:cubicBezTo>
                <a:close/>
                <a:moveTo>
                  <a:pt x="458153" y="1119376"/>
                </a:moveTo>
                <a:cubicBezTo>
                  <a:pt x="458153" y="1119376"/>
                  <a:pt x="458153" y="1119376"/>
                  <a:pt x="458153" y="1119376"/>
                </a:cubicBezTo>
                <a:lnTo>
                  <a:pt x="458153" y="1119376"/>
                </a:lnTo>
                <a:lnTo>
                  <a:pt x="458153" y="1119376"/>
                </a:lnTo>
                <a:cubicBezTo>
                  <a:pt x="458153" y="1119376"/>
                  <a:pt x="458153" y="1119376"/>
                  <a:pt x="458153" y="1119376"/>
                </a:cubicBezTo>
                <a:cubicBezTo>
                  <a:pt x="458153" y="1119376"/>
                  <a:pt x="458153" y="1119376"/>
                  <a:pt x="458153" y="1119376"/>
                </a:cubicBezTo>
                <a:close/>
                <a:moveTo>
                  <a:pt x="492443" y="1014601"/>
                </a:moveTo>
                <a:cubicBezTo>
                  <a:pt x="492443" y="1014601"/>
                  <a:pt x="492443" y="1014601"/>
                  <a:pt x="492443" y="1014601"/>
                </a:cubicBezTo>
                <a:cubicBezTo>
                  <a:pt x="492443" y="1014601"/>
                  <a:pt x="492443" y="1014601"/>
                  <a:pt x="492443" y="1014601"/>
                </a:cubicBezTo>
                <a:cubicBezTo>
                  <a:pt x="491490" y="1014601"/>
                  <a:pt x="491490" y="1014601"/>
                  <a:pt x="492443" y="1014601"/>
                </a:cubicBezTo>
                <a:close/>
                <a:moveTo>
                  <a:pt x="691515" y="1123186"/>
                </a:moveTo>
                <a:cubicBezTo>
                  <a:pt x="691515" y="1123186"/>
                  <a:pt x="691515" y="1124138"/>
                  <a:pt x="691515" y="1123186"/>
                </a:cubicBezTo>
                <a:cubicBezTo>
                  <a:pt x="690563" y="1124138"/>
                  <a:pt x="690563" y="1124138"/>
                  <a:pt x="691515" y="1123186"/>
                </a:cubicBezTo>
                <a:cubicBezTo>
                  <a:pt x="690563" y="1123186"/>
                  <a:pt x="690563" y="1123186"/>
                  <a:pt x="691515" y="1123186"/>
                </a:cubicBezTo>
                <a:close/>
                <a:moveTo>
                  <a:pt x="247650" y="428813"/>
                </a:moveTo>
                <a:cubicBezTo>
                  <a:pt x="247650" y="428813"/>
                  <a:pt x="246698" y="428813"/>
                  <a:pt x="247650" y="428813"/>
                </a:cubicBezTo>
                <a:cubicBezTo>
                  <a:pt x="247650" y="428813"/>
                  <a:pt x="247650" y="427861"/>
                  <a:pt x="247650" y="428813"/>
                </a:cubicBezTo>
                <a:cubicBezTo>
                  <a:pt x="247650" y="428813"/>
                  <a:pt x="247650" y="428813"/>
                  <a:pt x="247650" y="428813"/>
                </a:cubicBezTo>
                <a:close/>
                <a:moveTo>
                  <a:pt x="490538" y="1049843"/>
                </a:moveTo>
                <a:cubicBezTo>
                  <a:pt x="490538" y="1049843"/>
                  <a:pt x="490538" y="1049843"/>
                  <a:pt x="490538" y="1049843"/>
                </a:cubicBezTo>
                <a:cubicBezTo>
                  <a:pt x="490538" y="1049843"/>
                  <a:pt x="490538" y="1049843"/>
                  <a:pt x="490538" y="1049843"/>
                </a:cubicBezTo>
                <a:cubicBezTo>
                  <a:pt x="490538" y="1049843"/>
                  <a:pt x="490538" y="1049843"/>
                  <a:pt x="490538" y="1049843"/>
                </a:cubicBezTo>
                <a:close/>
                <a:moveTo>
                  <a:pt x="629603" y="1059368"/>
                </a:moveTo>
                <a:cubicBezTo>
                  <a:pt x="629603" y="1059368"/>
                  <a:pt x="629603" y="1059368"/>
                  <a:pt x="629603" y="1059368"/>
                </a:cubicBezTo>
                <a:cubicBezTo>
                  <a:pt x="628650" y="1059368"/>
                  <a:pt x="628650" y="1059368"/>
                  <a:pt x="627698" y="1059368"/>
                </a:cubicBezTo>
                <a:cubicBezTo>
                  <a:pt x="627698" y="1059368"/>
                  <a:pt x="628650" y="1059368"/>
                  <a:pt x="629603" y="1059368"/>
                </a:cubicBezTo>
                <a:close/>
                <a:moveTo>
                  <a:pt x="660083" y="1146998"/>
                </a:moveTo>
                <a:cubicBezTo>
                  <a:pt x="660083" y="1146998"/>
                  <a:pt x="660083" y="1146998"/>
                  <a:pt x="660083" y="1146998"/>
                </a:cubicBezTo>
                <a:cubicBezTo>
                  <a:pt x="660083" y="1146998"/>
                  <a:pt x="660083" y="1146998"/>
                  <a:pt x="660083" y="1146998"/>
                </a:cubicBezTo>
                <a:cubicBezTo>
                  <a:pt x="660083" y="1146998"/>
                  <a:pt x="660083" y="1146998"/>
                  <a:pt x="660083" y="1146998"/>
                </a:cubicBezTo>
                <a:close/>
                <a:moveTo>
                  <a:pt x="371475" y="1205101"/>
                </a:moveTo>
                <a:cubicBezTo>
                  <a:pt x="371475" y="1205101"/>
                  <a:pt x="371475" y="1205101"/>
                  <a:pt x="371475" y="1205101"/>
                </a:cubicBezTo>
                <a:cubicBezTo>
                  <a:pt x="371475" y="1206053"/>
                  <a:pt x="372428" y="1206053"/>
                  <a:pt x="371475" y="1205101"/>
                </a:cubicBezTo>
                <a:cubicBezTo>
                  <a:pt x="372428" y="1206053"/>
                  <a:pt x="371475" y="1206053"/>
                  <a:pt x="371475" y="1205101"/>
                </a:cubicBezTo>
                <a:cubicBezTo>
                  <a:pt x="371475" y="1206053"/>
                  <a:pt x="371475" y="1206053"/>
                  <a:pt x="371475" y="1205101"/>
                </a:cubicBezTo>
                <a:cubicBezTo>
                  <a:pt x="371475" y="1205101"/>
                  <a:pt x="371475" y="1205101"/>
                  <a:pt x="371475" y="1205101"/>
                </a:cubicBezTo>
                <a:close/>
                <a:moveTo>
                  <a:pt x="449580" y="1247011"/>
                </a:moveTo>
                <a:cubicBezTo>
                  <a:pt x="449580" y="1247011"/>
                  <a:pt x="449580" y="1247011"/>
                  <a:pt x="449580" y="1247011"/>
                </a:cubicBezTo>
                <a:cubicBezTo>
                  <a:pt x="449580" y="1247011"/>
                  <a:pt x="449580" y="1247011"/>
                  <a:pt x="449580" y="1247011"/>
                </a:cubicBezTo>
                <a:cubicBezTo>
                  <a:pt x="449580" y="1247011"/>
                  <a:pt x="449580" y="1247011"/>
                  <a:pt x="449580" y="1247011"/>
                </a:cubicBezTo>
                <a:cubicBezTo>
                  <a:pt x="449580" y="1247011"/>
                  <a:pt x="449580" y="1247011"/>
                  <a:pt x="449580" y="1247011"/>
                </a:cubicBezTo>
                <a:cubicBezTo>
                  <a:pt x="449580" y="1247011"/>
                  <a:pt x="449580" y="1247011"/>
                  <a:pt x="449580" y="1247011"/>
                </a:cubicBezTo>
                <a:close/>
                <a:moveTo>
                  <a:pt x="654368" y="1068893"/>
                </a:moveTo>
                <a:cubicBezTo>
                  <a:pt x="654368" y="1068893"/>
                  <a:pt x="654368" y="1068893"/>
                  <a:pt x="654368" y="1068893"/>
                </a:cubicBezTo>
                <a:cubicBezTo>
                  <a:pt x="654368" y="1068893"/>
                  <a:pt x="654368" y="1068893"/>
                  <a:pt x="654368" y="1068893"/>
                </a:cubicBezTo>
                <a:cubicBezTo>
                  <a:pt x="655320" y="1068893"/>
                  <a:pt x="655320" y="1068893"/>
                  <a:pt x="654368" y="1068893"/>
                </a:cubicBezTo>
                <a:cubicBezTo>
                  <a:pt x="655320" y="1068893"/>
                  <a:pt x="655320" y="1068893"/>
                  <a:pt x="654368" y="1068893"/>
                </a:cubicBezTo>
                <a:cubicBezTo>
                  <a:pt x="654368" y="1068893"/>
                  <a:pt x="654368" y="1068893"/>
                  <a:pt x="654368" y="1068893"/>
                </a:cubicBezTo>
                <a:close/>
                <a:moveTo>
                  <a:pt x="722948" y="1082228"/>
                </a:moveTo>
                <a:cubicBezTo>
                  <a:pt x="722948" y="1082228"/>
                  <a:pt x="722948" y="1082228"/>
                  <a:pt x="722948" y="1082228"/>
                </a:cubicBezTo>
                <a:cubicBezTo>
                  <a:pt x="722948" y="1082228"/>
                  <a:pt x="722948" y="1082228"/>
                  <a:pt x="722948" y="1082228"/>
                </a:cubicBezTo>
                <a:cubicBezTo>
                  <a:pt x="722948" y="1082228"/>
                  <a:pt x="722948" y="1082228"/>
                  <a:pt x="722948" y="1082228"/>
                </a:cubicBezTo>
                <a:lnTo>
                  <a:pt x="722948" y="1082228"/>
                </a:lnTo>
                <a:lnTo>
                  <a:pt x="722948" y="1082228"/>
                </a:lnTo>
                <a:close/>
                <a:moveTo>
                  <a:pt x="810578" y="1041271"/>
                </a:moveTo>
                <a:cubicBezTo>
                  <a:pt x="810578" y="1041271"/>
                  <a:pt x="810578" y="1041271"/>
                  <a:pt x="810578" y="1041271"/>
                </a:cubicBezTo>
                <a:cubicBezTo>
                  <a:pt x="810578" y="1041271"/>
                  <a:pt x="810578" y="1041271"/>
                  <a:pt x="810578" y="1041271"/>
                </a:cubicBezTo>
                <a:cubicBezTo>
                  <a:pt x="810578" y="1041271"/>
                  <a:pt x="810578" y="1041271"/>
                  <a:pt x="810578" y="1041271"/>
                </a:cubicBezTo>
                <a:cubicBezTo>
                  <a:pt x="810578" y="1041271"/>
                  <a:pt x="810578" y="1041271"/>
                  <a:pt x="810578" y="1041271"/>
                </a:cubicBezTo>
                <a:cubicBezTo>
                  <a:pt x="810578" y="1041271"/>
                  <a:pt x="810578" y="1041271"/>
                  <a:pt x="810578" y="1041271"/>
                </a:cubicBezTo>
                <a:close/>
                <a:moveTo>
                  <a:pt x="760095" y="703133"/>
                </a:moveTo>
                <a:lnTo>
                  <a:pt x="760095" y="703133"/>
                </a:lnTo>
                <a:lnTo>
                  <a:pt x="760095" y="703133"/>
                </a:lnTo>
                <a:lnTo>
                  <a:pt x="760095" y="703133"/>
                </a:lnTo>
                <a:close/>
                <a:moveTo>
                  <a:pt x="192405" y="847913"/>
                </a:moveTo>
                <a:cubicBezTo>
                  <a:pt x="191453" y="847913"/>
                  <a:pt x="191453" y="847913"/>
                  <a:pt x="190500" y="847913"/>
                </a:cubicBezTo>
                <a:cubicBezTo>
                  <a:pt x="191453" y="847913"/>
                  <a:pt x="192405" y="847913"/>
                  <a:pt x="192405" y="847913"/>
                </a:cubicBezTo>
                <a:close/>
                <a:moveTo>
                  <a:pt x="188595" y="954593"/>
                </a:moveTo>
                <a:cubicBezTo>
                  <a:pt x="188595" y="954593"/>
                  <a:pt x="188595" y="954593"/>
                  <a:pt x="188595" y="954593"/>
                </a:cubicBezTo>
                <a:cubicBezTo>
                  <a:pt x="187643" y="955546"/>
                  <a:pt x="187643" y="954593"/>
                  <a:pt x="188595" y="954593"/>
                </a:cubicBezTo>
                <a:cubicBezTo>
                  <a:pt x="187643" y="954593"/>
                  <a:pt x="187643" y="954593"/>
                  <a:pt x="188595" y="954593"/>
                </a:cubicBezTo>
                <a:close/>
                <a:moveTo>
                  <a:pt x="435293" y="1187003"/>
                </a:moveTo>
                <a:lnTo>
                  <a:pt x="435293" y="1187003"/>
                </a:lnTo>
                <a:lnTo>
                  <a:pt x="435293" y="1187003"/>
                </a:lnTo>
                <a:lnTo>
                  <a:pt x="435293" y="1187003"/>
                </a:lnTo>
                <a:cubicBezTo>
                  <a:pt x="435293" y="1187003"/>
                  <a:pt x="435293" y="1187003"/>
                  <a:pt x="435293" y="1187003"/>
                </a:cubicBezTo>
                <a:cubicBezTo>
                  <a:pt x="435293" y="1187956"/>
                  <a:pt x="435293" y="1187956"/>
                  <a:pt x="435293" y="1187003"/>
                </a:cubicBezTo>
                <a:cubicBezTo>
                  <a:pt x="435293" y="1187956"/>
                  <a:pt x="435293" y="1187956"/>
                  <a:pt x="435293" y="1187003"/>
                </a:cubicBezTo>
                <a:cubicBezTo>
                  <a:pt x="435293" y="1187956"/>
                  <a:pt x="435293" y="1187956"/>
                  <a:pt x="435293" y="1187003"/>
                </a:cubicBezTo>
                <a:cubicBezTo>
                  <a:pt x="435293" y="1187003"/>
                  <a:pt x="435293" y="1187003"/>
                  <a:pt x="435293" y="1187003"/>
                </a:cubicBezTo>
                <a:close/>
                <a:moveTo>
                  <a:pt x="485775" y="1105088"/>
                </a:moveTo>
                <a:cubicBezTo>
                  <a:pt x="485775" y="1105088"/>
                  <a:pt x="485775" y="1105088"/>
                  <a:pt x="485775" y="1105088"/>
                </a:cubicBezTo>
                <a:cubicBezTo>
                  <a:pt x="485775" y="1105088"/>
                  <a:pt x="485775" y="1105088"/>
                  <a:pt x="485775" y="1105088"/>
                </a:cubicBezTo>
                <a:cubicBezTo>
                  <a:pt x="485775" y="1105088"/>
                  <a:pt x="485775" y="1105088"/>
                  <a:pt x="485775" y="1105088"/>
                </a:cubicBezTo>
                <a:cubicBezTo>
                  <a:pt x="485775" y="1105088"/>
                  <a:pt x="485775" y="1105088"/>
                  <a:pt x="485775" y="1105088"/>
                </a:cubicBezTo>
                <a:cubicBezTo>
                  <a:pt x="485775" y="1105088"/>
                  <a:pt x="485775" y="1105088"/>
                  <a:pt x="485775" y="1105088"/>
                </a:cubicBezTo>
                <a:cubicBezTo>
                  <a:pt x="485775" y="1105088"/>
                  <a:pt x="485775" y="1105088"/>
                  <a:pt x="485775" y="1105088"/>
                </a:cubicBezTo>
                <a:close/>
                <a:moveTo>
                  <a:pt x="729615" y="1108898"/>
                </a:moveTo>
                <a:cubicBezTo>
                  <a:pt x="729615" y="1109851"/>
                  <a:pt x="728663" y="1109851"/>
                  <a:pt x="727710" y="1108898"/>
                </a:cubicBezTo>
                <a:cubicBezTo>
                  <a:pt x="728663" y="1108898"/>
                  <a:pt x="729615" y="1108898"/>
                  <a:pt x="729615" y="1108898"/>
                </a:cubicBezTo>
                <a:close/>
                <a:moveTo>
                  <a:pt x="773430" y="1251773"/>
                </a:moveTo>
                <a:cubicBezTo>
                  <a:pt x="772478" y="1251773"/>
                  <a:pt x="772478" y="1251773"/>
                  <a:pt x="771525" y="1251773"/>
                </a:cubicBezTo>
                <a:cubicBezTo>
                  <a:pt x="772478" y="1251773"/>
                  <a:pt x="772478" y="1250821"/>
                  <a:pt x="773430" y="1251773"/>
                </a:cubicBezTo>
                <a:cubicBezTo>
                  <a:pt x="773430" y="1250821"/>
                  <a:pt x="773430" y="1251773"/>
                  <a:pt x="773430" y="1251773"/>
                </a:cubicBezTo>
                <a:close/>
                <a:moveTo>
                  <a:pt x="782955" y="1013648"/>
                </a:moveTo>
                <a:cubicBezTo>
                  <a:pt x="782955" y="1013648"/>
                  <a:pt x="782955" y="1012696"/>
                  <a:pt x="782955" y="1013648"/>
                </a:cubicBezTo>
                <a:cubicBezTo>
                  <a:pt x="782955" y="1012696"/>
                  <a:pt x="783908" y="1013648"/>
                  <a:pt x="783908" y="1013648"/>
                </a:cubicBezTo>
                <a:cubicBezTo>
                  <a:pt x="783908" y="1013648"/>
                  <a:pt x="782955" y="1013648"/>
                  <a:pt x="782955" y="1013648"/>
                </a:cubicBezTo>
                <a:close/>
                <a:moveTo>
                  <a:pt x="760095" y="703133"/>
                </a:moveTo>
                <a:cubicBezTo>
                  <a:pt x="760095" y="703133"/>
                  <a:pt x="760095" y="703133"/>
                  <a:pt x="760095" y="703133"/>
                </a:cubicBezTo>
                <a:cubicBezTo>
                  <a:pt x="760095" y="703133"/>
                  <a:pt x="760095" y="703133"/>
                  <a:pt x="760095" y="703133"/>
                </a:cubicBezTo>
                <a:cubicBezTo>
                  <a:pt x="760095" y="703133"/>
                  <a:pt x="760095" y="703133"/>
                  <a:pt x="760095" y="703133"/>
                </a:cubicBezTo>
                <a:cubicBezTo>
                  <a:pt x="760095" y="703133"/>
                  <a:pt x="760095" y="703133"/>
                  <a:pt x="760095" y="703133"/>
                </a:cubicBezTo>
                <a:cubicBezTo>
                  <a:pt x="760095" y="703133"/>
                  <a:pt x="760095" y="703133"/>
                  <a:pt x="760095" y="703133"/>
                </a:cubicBezTo>
                <a:cubicBezTo>
                  <a:pt x="760095" y="703133"/>
                  <a:pt x="760095" y="703133"/>
                  <a:pt x="760095" y="703133"/>
                </a:cubicBezTo>
                <a:close/>
                <a:moveTo>
                  <a:pt x="754380" y="598358"/>
                </a:moveTo>
                <a:cubicBezTo>
                  <a:pt x="753428" y="598358"/>
                  <a:pt x="753428" y="598358"/>
                  <a:pt x="754380" y="598358"/>
                </a:cubicBezTo>
                <a:cubicBezTo>
                  <a:pt x="754380" y="597406"/>
                  <a:pt x="754380" y="596453"/>
                  <a:pt x="754380" y="595501"/>
                </a:cubicBezTo>
                <a:cubicBezTo>
                  <a:pt x="754380" y="597406"/>
                  <a:pt x="754380" y="597406"/>
                  <a:pt x="754380" y="598358"/>
                </a:cubicBezTo>
                <a:close/>
                <a:moveTo>
                  <a:pt x="732473" y="497393"/>
                </a:moveTo>
                <a:cubicBezTo>
                  <a:pt x="732473" y="497393"/>
                  <a:pt x="732473" y="497393"/>
                  <a:pt x="732473" y="497393"/>
                </a:cubicBezTo>
                <a:cubicBezTo>
                  <a:pt x="732473" y="497393"/>
                  <a:pt x="732473" y="497393"/>
                  <a:pt x="732473" y="497393"/>
                </a:cubicBezTo>
                <a:cubicBezTo>
                  <a:pt x="732473" y="497393"/>
                  <a:pt x="732473" y="497393"/>
                  <a:pt x="732473" y="497393"/>
                </a:cubicBezTo>
                <a:close/>
                <a:moveTo>
                  <a:pt x="663893" y="319276"/>
                </a:moveTo>
                <a:cubicBezTo>
                  <a:pt x="663893" y="319276"/>
                  <a:pt x="663893" y="319276"/>
                  <a:pt x="663893" y="319276"/>
                </a:cubicBezTo>
                <a:lnTo>
                  <a:pt x="663893" y="319276"/>
                </a:lnTo>
                <a:lnTo>
                  <a:pt x="663893" y="319276"/>
                </a:lnTo>
                <a:cubicBezTo>
                  <a:pt x="663893" y="318323"/>
                  <a:pt x="663893" y="318323"/>
                  <a:pt x="663893" y="319276"/>
                </a:cubicBezTo>
                <a:cubicBezTo>
                  <a:pt x="663893" y="319276"/>
                  <a:pt x="663893" y="319276"/>
                  <a:pt x="663893" y="319276"/>
                </a:cubicBezTo>
                <a:close/>
                <a:moveTo>
                  <a:pt x="201930" y="501203"/>
                </a:moveTo>
                <a:cubicBezTo>
                  <a:pt x="201930" y="501203"/>
                  <a:pt x="201930" y="501203"/>
                  <a:pt x="201930" y="501203"/>
                </a:cubicBezTo>
                <a:cubicBezTo>
                  <a:pt x="203835" y="501203"/>
                  <a:pt x="202883" y="502156"/>
                  <a:pt x="200978" y="502156"/>
                </a:cubicBezTo>
                <a:cubicBezTo>
                  <a:pt x="200978" y="502156"/>
                  <a:pt x="200978" y="502156"/>
                  <a:pt x="201930" y="501203"/>
                </a:cubicBezTo>
                <a:close/>
                <a:moveTo>
                  <a:pt x="183833" y="894586"/>
                </a:moveTo>
                <a:cubicBezTo>
                  <a:pt x="183833" y="894586"/>
                  <a:pt x="183833" y="894586"/>
                  <a:pt x="183833" y="894586"/>
                </a:cubicBezTo>
                <a:cubicBezTo>
                  <a:pt x="183833" y="894586"/>
                  <a:pt x="183833" y="894586"/>
                  <a:pt x="183833" y="894586"/>
                </a:cubicBezTo>
                <a:cubicBezTo>
                  <a:pt x="183833" y="894586"/>
                  <a:pt x="183833" y="894586"/>
                  <a:pt x="183833" y="894586"/>
                </a:cubicBezTo>
                <a:close/>
                <a:moveTo>
                  <a:pt x="388620" y="1258441"/>
                </a:moveTo>
                <a:cubicBezTo>
                  <a:pt x="388620" y="1257488"/>
                  <a:pt x="389573" y="1257488"/>
                  <a:pt x="389573" y="1256536"/>
                </a:cubicBezTo>
                <a:cubicBezTo>
                  <a:pt x="390525" y="1257488"/>
                  <a:pt x="391478" y="1257488"/>
                  <a:pt x="391478" y="1258441"/>
                </a:cubicBezTo>
                <a:cubicBezTo>
                  <a:pt x="390525" y="1258441"/>
                  <a:pt x="389573" y="1258441"/>
                  <a:pt x="388620" y="1258441"/>
                </a:cubicBezTo>
                <a:close/>
                <a:moveTo>
                  <a:pt x="407670" y="1168906"/>
                </a:moveTo>
                <a:lnTo>
                  <a:pt x="407670" y="1168906"/>
                </a:lnTo>
                <a:cubicBezTo>
                  <a:pt x="407670" y="1168906"/>
                  <a:pt x="407670" y="1168906"/>
                  <a:pt x="407670" y="1168906"/>
                </a:cubicBezTo>
                <a:cubicBezTo>
                  <a:pt x="407670" y="1168906"/>
                  <a:pt x="407670" y="1169858"/>
                  <a:pt x="407670" y="1168906"/>
                </a:cubicBezTo>
                <a:cubicBezTo>
                  <a:pt x="407670" y="1169858"/>
                  <a:pt x="407670" y="1168906"/>
                  <a:pt x="407670" y="1168906"/>
                </a:cubicBezTo>
                <a:close/>
                <a:moveTo>
                  <a:pt x="412433" y="1168906"/>
                </a:moveTo>
                <a:cubicBezTo>
                  <a:pt x="412433" y="1168906"/>
                  <a:pt x="412433" y="1168906"/>
                  <a:pt x="412433" y="1168906"/>
                </a:cubicBezTo>
                <a:lnTo>
                  <a:pt x="412433" y="1168906"/>
                </a:lnTo>
                <a:cubicBezTo>
                  <a:pt x="412433" y="1168906"/>
                  <a:pt x="412433" y="1168906"/>
                  <a:pt x="412433" y="1168906"/>
                </a:cubicBezTo>
                <a:cubicBezTo>
                  <a:pt x="412433" y="1168906"/>
                  <a:pt x="412433" y="1168906"/>
                  <a:pt x="412433" y="1168906"/>
                </a:cubicBezTo>
                <a:close/>
                <a:moveTo>
                  <a:pt x="805815" y="1191766"/>
                </a:moveTo>
                <a:cubicBezTo>
                  <a:pt x="805815" y="1191766"/>
                  <a:pt x="805815" y="1191766"/>
                  <a:pt x="805815" y="1191766"/>
                </a:cubicBezTo>
                <a:cubicBezTo>
                  <a:pt x="805815" y="1191766"/>
                  <a:pt x="805815" y="1191766"/>
                  <a:pt x="805815" y="1191766"/>
                </a:cubicBezTo>
                <a:cubicBezTo>
                  <a:pt x="805815" y="1191766"/>
                  <a:pt x="805815" y="1191766"/>
                  <a:pt x="805815" y="1191766"/>
                </a:cubicBezTo>
                <a:close/>
                <a:moveTo>
                  <a:pt x="183833" y="543113"/>
                </a:moveTo>
                <a:cubicBezTo>
                  <a:pt x="183833" y="543113"/>
                  <a:pt x="183833" y="543113"/>
                  <a:pt x="183833" y="543113"/>
                </a:cubicBezTo>
                <a:cubicBezTo>
                  <a:pt x="183833" y="543113"/>
                  <a:pt x="183833" y="543113"/>
                  <a:pt x="183833" y="543113"/>
                </a:cubicBezTo>
                <a:cubicBezTo>
                  <a:pt x="183833" y="543113"/>
                  <a:pt x="183833" y="543113"/>
                  <a:pt x="183833" y="543113"/>
                </a:cubicBezTo>
                <a:close/>
                <a:moveTo>
                  <a:pt x="183833" y="546923"/>
                </a:moveTo>
                <a:cubicBezTo>
                  <a:pt x="183833" y="546923"/>
                  <a:pt x="183833" y="547876"/>
                  <a:pt x="183833" y="546923"/>
                </a:cubicBezTo>
                <a:cubicBezTo>
                  <a:pt x="183833" y="547876"/>
                  <a:pt x="183833" y="547876"/>
                  <a:pt x="183833" y="546923"/>
                </a:cubicBezTo>
                <a:cubicBezTo>
                  <a:pt x="183833" y="546923"/>
                  <a:pt x="183833" y="546923"/>
                  <a:pt x="183833" y="546923"/>
                </a:cubicBezTo>
                <a:close/>
                <a:moveTo>
                  <a:pt x="399098" y="1182241"/>
                </a:moveTo>
                <a:cubicBezTo>
                  <a:pt x="399098" y="1182241"/>
                  <a:pt x="399098" y="1182241"/>
                  <a:pt x="399098" y="1182241"/>
                </a:cubicBezTo>
                <a:cubicBezTo>
                  <a:pt x="399098" y="1182241"/>
                  <a:pt x="399098" y="1182241"/>
                  <a:pt x="399098" y="1182241"/>
                </a:cubicBezTo>
                <a:cubicBezTo>
                  <a:pt x="399098" y="1182241"/>
                  <a:pt x="399098" y="1182241"/>
                  <a:pt x="399098" y="1182241"/>
                </a:cubicBezTo>
                <a:cubicBezTo>
                  <a:pt x="399098" y="1182241"/>
                  <a:pt x="399098" y="1182241"/>
                  <a:pt x="399098" y="1182241"/>
                </a:cubicBezTo>
                <a:cubicBezTo>
                  <a:pt x="399098" y="1182241"/>
                  <a:pt x="399098" y="1182241"/>
                  <a:pt x="399098" y="1182241"/>
                </a:cubicBezTo>
                <a:close/>
                <a:moveTo>
                  <a:pt x="412433" y="1168906"/>
                </a:moveTo>
                <a:lnTo>
                  <a:pt x="412433" y="1168906"/>
                </a:lnTo>
                <a:cubicBezTo>
                  <a:pt x="412433" y="1168906"/>
                  <a:pt x="412433" y="1168906"/>
                  <a:pt x="412433" y="1168906"/>
                </a:cubicBezTo>
                <a:cubicBezTo>
                  <a:pt x="413385" y="1168906"/>
                  <a:pt x="412433" y="1169858"/>
                  <a:pt x="412433" y="1168906"/>
                </a:cubicBezTo>
                <a:cubicBezTo>
                  <a:pt x="412433" y="1169858"/>
                  <a:pt x="412433" y="1168906"/>
                  <a:pt x="412433" y="1168906"/>
                </a:cubicBezTo>
                <a:close/>
                <a:moveTo>
                  <a:pt x="471488" y="1279396"/>
                </a:moveTo>
                <a:cubicBezTo>
                  <a:pt x="471488" y="1279396"/>
                  <a:pt x="471488" y="1278443"/>
                  <a:pt x="471488" y="1279396"/>
                </a:cubicBezTo>
                <a:cubicBezTo>
                  <a:pt x="471488" y="1278443"/>
                  <a:pt x="471488" y="1278443"/>
                  <a:pt x="471488" y="1279396"/>
                </a:cubicBezTo>
                <a:cubicBezTo>
                  <a:pt x="471488" y="1279396"/>
                  <a:pt x="471488" y="1279396"/>
                  <a:pt x="471488" y="1279396"/>
                </a:cubicBezTo>
                <a:close/>
                <a:moveTo>
                  <a:pt x="544830" y="1182241"/>
                </a:moveTo>
                <a:cubicBezTo>
                  <a:pt x="544830" y="1182241"/>
                  <a:pt x="544830" y="1182241"/>
                  <a:pt x="544830" y="1182241"/>
                </a:cubicBezTo>
                <a:cubicBezTo>
                  <a:pt x="544830" y="1182241"/>
                  <a:pt x="544830" y="1183193"/>
                  <a:pt x="544830" y="1182241"/>
                </a:cubicBezTo>
                <a:cubicBezTo>
                  <a:pt x="544830" y="1182241"/>
                  <a:pt x="544830" y="1182241"/>
                  <a:pt x="544830" y="1182241"/>
                </a:cubicBezTo>
                <a:cubicBezTo>
                  <a:pt x="544830" y="1182241"/>
                  <a:pt x="544830" y="1182241"/>
                  <a:pt x="544830" y="1182241"/>
                </a:cubicBezTo>
                <a:cubicBezTo>
                  <a:pt x="544830" y="1182241"/>
                  <a:pt x="544830" y="1182241"/>
                  <a:pt x="544830" y="1182241"/>
                </a:cubicBezTo>
                <a:close/>
                <a:moveTo>
                  <a:pt x="805815" y="1251773"/>
                </a:moveTo>
                <a:cubicBezTo>
                  <a:pt x="805815" y="1251773"/>
                  <a:pt x="805815" y="1251773"/>
                  <a:pt x="805815" y="1251773"/>
                </a:cubicBezTo>
                <a:cubicBezTo>
                  <a:pt x="805815" y="1250821"/>
                  <a:pt x="805815" y="1251773"/>
                  <a:pt x="805815" y="1251773"/>
                </a:cubicBezTo>
                <a:cubicBezTo>
                  <a:pt x="805815" y="1251773"/>
                  <a:pt x="805815" y="1251773"/>
                  <a:pt x="805815" y="1251773"/>
                </a:cubicBezTo>
                <a:cubicBezTo>
                  <a:pt x="805815" y="1251773"/>
                  <a:pt x="805815" y="1251773"/>
                  <a:pt x="805815" y="1251773"/>
                </a:cubicBezTo>
                <a:cubicBezTo>
                  <a:pt x="805815" y="1251773"/>
                  <a:pt x="805815" y="1251773"/>
                  <a:pt x="805815" y="1251773"/>
                </a:cubicBezTo>
                <a:close/>
                <a:moveTo>
                  <a:pt x="160973" y="511681"/>
                </a:moveTo>
                <a:cubicBezTo>
                  <a:pt x="160973" y="510728"/>
                  <a:pt x="160973" y="510728"/>
                  <a:pt x="160973" y="511681"/>
                </a:cubicBezTo>
                <a:lnTo>
                  <a:pt x="160973" y="511681"/>
                </a:lnTo>
                <a:cubicBezTo>
                  <a:pt x="160973" y="510728"/>
                  <a:pt x="160973" y="510728"/>
                  <a:pt x="160973" y="511681"/>
                </a:cubicBezTo>
                <a:cubicBezTo>
                  <a:pt x="161925" y="511681"/>
                  <a:pt x="161925" y="511681"/>
                  <a:pt x="161925" y="511681"/>
                </a:cubicBezTo>
                <a:cubicBezTo>
                  <a:pt x="161925" y="511681"/>
                  <a:pt x="160973" y="511681"/>
                  <a:pt x="160973" y="511681"/>
                </a:cubicBezTo>
                <a:close/>
                <a:moveTo>
                  <a:pt x="139065" y="959356"/>
                </a:moveTo>
                <a:cubicBezTo>
                  <a:pt x="139065" y="960308"/>
                  <a:pt x="138113" y="961261"/>
                  <a:pt x="138113" y="962213"/>
                </a:cubicBezTo>
                <a:cubicBezTo>
                  <a:pt x="138113" y="961261"/>
                  <a:pt x="138113" y="960308"/>
                  <a:pt x="139065" y="959356"/>
                </a:cubicBezTo>
                <a:cubicBezTo>
                  <a:pt x="138113" y="959356"/>
                  <a:pt x="138113" y="959356"/>
                  <a:pt x="139065" y="959356"/>
                </a:cubicBezTo>
                <a:close/>
                <a:moveTo>
                  <a:pt x="343853" y="1361311"/>
                </a:moveTo>
                <a:cubicBezTo>
                  <a:pt x="343853" y="1361311"/>
                  <a:pt x="343853" y="1361311"/>
                  <a:pt x="343853" y="1361311"/>
                </a:cubicBezTo>
                <a:lnTo>
                  <a:pt x="343853" y="1361311"/>
                </a:lnTo>
                <a:lnTo>
                  <a:pt x="343853" y="1361311"/>
                </a:lnTo>
                <a:lnTo>
                  <a:pt x="343853" y="1361311"/>
                </a:lnTo>
                <a:cubicBezTo>
                  <a:pt x="343853" y="1361311"/>
                  <a:pt x="343853" y="1361311"/>
                  <a:pt x="343853" y="1361311"/>
                </a:cubicBezTo>
                <a:cubicBezTo>
                  <a:pt x="343853" y="1361311"/>
                  <a:pt x="343853" y="1361311"/>
                  <a:pt x="343853" y="1361311"/>
                </a:cubicBezTo>
                <a:cubicBezTo>
                  <a:pt x="343853" y="1360358"/>
                  <a:pt x="343853" y="1361311"/>
                  <a:pt x="343853" y="1361311"/>
                </a:cubicBezTo>
                <a:cubicBezTo>
                  <a:pt x="343853" y="1361311"/>
                  <a:pt x="343853" y="1361311"/>
                  <a:pt x="343853" y="1361311"/>
                </a:cubicBezTo>
                <a:cubicBezTo>
                  <a:pt x="343853" y="1361311"/>
                  <a:pt x="343853" y="1361311"/>
                  <a:pt x="343853" y="1361311"/>
                </a:cubicBezTo>
                <a:close/>
                <a:moveTo>
                  <a:pt x="343853" y="1283206"/>
                </a:moveTo>
                <a:lnTo>
                  <a:pt x="343853" y="1283206"/>
                </a:lnTo>
                <a:cubicBezTo>
                  <a:pt x="344805" y="1284158"/>
                  <a:pt x="344805" y="1284158"/>
                  <a:pt x="343853" y="1283206"/>
                </a:cubicBezTo>
                <a:cubicBezTo>
                  <a:pt x="344805" y="1284158"/>
                  <a:pt x="343853" y="1284158"/>
                  <a:pt x="343853" y="1285111"/>
                </a:cubicBezTo>
                <a:cubicBezTo>
                  <a:pt x="343853" y="1284158"/>
                  <a:pt x="343853" y="1284158"/>
                  <a:pt x="343853" y="1283206"/>
                </a:cubicBezTo>
                <a:close/>
                <a:moveTo>
                  <a:pt x="536258" y="1159381"/>
                </a:moveTo>
                <a:cubicBezTo>
                  <a:pt x="536258" y="1159381"/>
                  <a:pt x="536258" y="1159381"/>
                  <a:pt x="536258" y="1159381"/>
                </a:cubicBezTo>
                <a:cubicBezTo>
                  <a:pt x="536258" y="1160333"/>
                  <a:pt x="536258" y="1160333"/>
                  <a:pt x="536258" y="1159381"/>
                </a:cubicBezTo>
                <a:cubicBezTo>
                  <a:pt x="536258" y="1160333"/>
                  <a:pt x="536258" y="1160333"/>
                  <a:pt x="536258" y="1159381"/>
                </a:cubicBezTo>
                <a:cubicBezTo>
                  <a:pt x="536258" y="1160333"/>
                  <a:pt x="536258" y="1160333"/>
                  <a:pt x="536258" y="1159381"/>
                </a:cubicBezTo>
                <a:cubicBezTo>
                  <a:pt x="536258" y="1159381"/>
                  <a:pt x="536258" y="1159381"/>
                  <a:pt x="536258" y="1159381"/>
                </a:cubicBezTo>
                <a:close/>
                <a:moveTo>
                  <a:pt x="585788" y="1160333"/>
                </a:moveTo>
                <a:cubicBezTo>
                  <a:pt x="585788" y="1160333"/>
                  <a:pt x="585788" y="1160333"/>
                  <a:pt x="585788" y="1160333"/>
                </a:cubicBezTo>
                <a:cubicBezTo>
                  <a:pt x="585788" y="1160333"/>
                  <a:pt x="585788" y="1160333"/>
                  <a:pt x="585788" y="1160333"/>
                </a:cubicBezTo>
                <a:cubicBezTo>
                  <a:pt x="585788" y="1160333"/>
                  <a:pt x="585788" y="1160333"/>
                  <a:pt x="585788" y="1160333"/>
                </a:cubicBezTo>
                <a:cubicBezTo>
                  <a:pt x="585788" y="1160333"/>
                  <a:pt x="585788" y="1160333"/>
                  <a:pt x="585788" y="1160333"/>
                </a:cubicBezTo>
                <a:cubicBezTo>
                  <a:pt x="585788" y="1160333"/>
                  <a:pt x="585788" y="1160333"/>
                  <a:pt x="585788" y="1160333"/>
                </a:cubicBezTo>
                <a:close/>
                <a:moveTo>
                  <a:pt x="714375" y="1251773"/>
                </a:moveTo>
                <a:cubicBezTo>
                  <a:pt x="714375" y="1251773"/>
                  <a:pt x="714375" y="1251773"/>
                  <a:pt x="714375" y="1251773"/>
                </a:cubicBezTo>
                <a:cubicBezTo>
                  <a:pt x="714375" y="1251773"/>
                  <a:pt x="714375" y="1251773"/>
                  <a:pt x="714375" y="1251773"/>
                </a:cubicBezTo>
                <a:cubicBezTo>
                  <a:pt x="714375" y="1251773"/>
                  <a:pt x="714375" y="1251773"/>
                  <a:pt x="714375" y="1251773"/>
                </a:cubicBezTo>
                <a:cubicBezTo>
                  <a:pt x="714375" y="1251773"/>
                  <a:pt x="714375" y="1251773"/>
                  <a:pt x="714375" y="1251773"/>
                </a:cubicBezTo>
                <a:cubicBezTo>
                  <a:pt x="714375" y="1251773"/>
                  <a:pt x="714375" y="1251773"/>
                  <a:pt x="714375" y="1251773"/>
                </a:cubicBezTo>
                <a:cubicBezTo>
                  <a:pt x="714375" y="1251773"/>
                  <a:pt x="714375" y="1251773"/>
                  <a:pt x="714375" y="1251773"/>
                </a:cubicBezTo>
                <a:close/>
                <a:moveTo>
                  <a:pt x="796290" y="1265108"/>
                </a:moveTo>
                <a:cubicBezTo>
                  <a:pt x="796290" y="1265108"/>
                  <a:pt x="796290" y="1265108"/>
                  <a:pt x="796290" y="1265108"/>
                </a:cubicBezTo>
                <a:lnTo>
                  <a:pt x="796290" y="1265108"/>
                </a:lnTo>
                <a:cubicBezTo>
                  <a:pt x="796290" y="1265108"/>
                  <a:pt x="796290" y="1265108"/>
                  <a:pt x="796290" y="1265108"/>
                </a:cubicBezTo>
                <a:cubicBezTo>
                  <a:pt x="796290" y="1265108"/>
                  <a:pt x="796290" y="1265108"/>
                  <a:pt x="796290" y="1265108"/>
                </a:cubicBezTo>
                <a:cubicBezTo>
                  <a:pt x="796290" y="1265108"/>
                  <a:pt x="796290" y="1265108"/>
                  <a:pt x="796290" y="1265108"/>
                </a:cubicBezTo>
                <a:close/>
                <a:moveTo>
                  <a:pt x="444818" y="130681"/>
                </a:moveTo>
                <a:cubicBezTo>
                  <a:pt x="444818" y="130681"/>
                  <a:pt x="444818" y="130681"/>
                  <a:pt x="444818" y="130681"/>
                </a:cubicBezTo>
                <a:cubicBezTo>
                  <a:pt x="444818" y="131633"/>
                  <a:pt x="444818" y="131633"/>
                  <a:pt x="444818" y="130681"/>
                </a:cubicBezTo>
                <a:cubicBezTo>
                  <a:pt x="444818" y="131633"/>
                  <a:pt x="444818" y="131633"/>
                  <a:pt x="444818" y="130681"/>
                </a:cubicBezTo>
                <a:cubicBezTo>
                  <a:pt x="444818" y="131633"/>
                  <a:pt x="444818" y="131633"/>
                  <a:pt x="444818" y="130681"/>
                </a:cubicBezTo>
                <a:cubicBezTo>
                  <a:pt x="444818" y="131633"/>
                  <a:pt x="444818" y="131633"/>
                  <a:pt x="444818" y="130681"/>
                </a:cubicBezTo>
                <a:cubicBezTo>
                  <a:pt x="443865" y="130681"/>
                  <a:pt x="443865" y="130681"/>
                  <a:pt x="444818" y="130681"/>
                </a:cubicBezTo>
                <a:cubicBezTo>
                  <a:pt x="443865" y="130681"/>
                  <a:pt x="443865" y="130681"/>
                  <a:pt x="444818" y="130681"/>
                </a:cubicBezTo>
                <a:close/>
                <a:moveTo>
                  <a:pt x="215265" y="386903"/>
                </a:moveTo>
                <a:cubicBezTo>
                  <a:pt x="215265" y="386903"/>
                  <a:pt x="215265" y="386903"/>
                  <a:pt x="215265" y="386903"/>
                </a:cubicBezTo>
                <a:cubicBezTo>
                  <a:pt x="215265" y="387856"/>
                  <a:pt x="215265" y="387856"/>
                  <a:pt x="215265" y="386903"/>
                </a:cubicBezTo>
                <a:cubicBezTo>
                  <a:pt x="215265" y="387856"/>
                  <a:pt x="215265" y="387856"/>
                  <a:pt x="215265" y="386903"/>
                </a:cubicBezTo>
                <a:cubicBezTo>
                  <a:pt x="215265" y="386903"/>
                  <a:pt x="215265" y="386903"/>
                  <a:pt x="215265" y="386903"/>
                </a:cubicBezTo>
                <a:cubicBezTo>
                  <a:pt x="215265" y="386903"/>
                  <a:pt x="215265" y="386903"/>
                  <a:pt x="215265" y="386903"/>
                </a:cubicBezTo>
                <a:close/>
                <a:moveTo>
                  <a:pt x="183833" y="528826"/>
                </a:moveTo>
                <a:cubicBezTo>
                  <a:pt x="182880" y="527873"/>
                  <a:pt x="182880" y="527873"/>
                  <a:pt x="181928" y="526921"/>
                </a:cubicBezTo>
                <a:cubicBezTo>
                  <a:pt x="182880" y="526921"/>
                  <a:pt x="182880" y="526921"/>
                  <a:pt x="183833" y="526921"/>
                </a:cubicBezTo>
                <a:cubicBezTo>
                  <a:pt x="183833" y="527873"/>
                  <a:pt x="183833" y="528826"/>
                  <a:pt x="183833" y="528826"/>
                </a:cubicBezTo>
                <a:close/>
                <a:moveTo>
                  <a:pt x="174308" y="501203"/>
                </a:moveTo>
                <a:lnTo>
                  <a:pt x="174308" y="501203"/>
                </a:lnTo>
                <a:cubicBezTo>
                  <a:pt x="174308" y="501203"/>
                  <a:pt x="174308" y="501203"/>
                  <a:pt x="174308" y="501203"/>
                </a:cubicBezTo>
                <a:cubicBezTo>
                  <a:pt x="174308" y="501203"/>
                  <a:pt x="174308" y="501203"/>
                  <a:pt x="174308" y="501203"/>
                </a:cubicBezTo>
                <a:cubicBezTo>
                  <a:pt x="174308" y="501203"/>
                  <a:pt x="174308" y="501203"/>
                  <a:pt x="174308" y="501203"/>
                </a:cubicBezTo>
                <a:close/>
                <a:moveTo>
                  <a:pt x="138113" y="1041271"/>
                </a:moveTo>
                <a:cubicBezTo>
                  <a:pt x="138113" y="1041271"/>
                  <a:pt x="138113" y="1041271"/>
                  <a:pt x="138113" y="1041271"/>
                </a:cubicBezTo>
                <a:cubicBezTo>
                  <a:pt x="138113" y="1041271"/>
                  <a:pt x="138113" y="1041271"/>
                  <a:pt x="138113" y="1041271"/>
                </a:cubicBezTo>
                <a:cubicBezTo>
                  <a:pt x="138113" y="1041271"/>
                  <a:pt x="138113" y="1041271"/>
                  <a:pt x="138113" y="1041271"/>
                </a:cubicBezTo>
                <a:close/>
                <a:moveTo>
                  <a:pt x="572453" y="1255583"/>
                </a:moveTo>
                <a:lnTo>
                  <a:pt x="572453" y="1255583"/>
                </a:lnTo>
                <a:cubicBezTo>
                  <a:pt x="572453" y="1255583"/>
                  <a:pt x="572453" y="1256536"/>
                  <a:pt x="572453" y="1255583"/>
                </a:cubicBezTo>
                <a:cubicBezTo>
                  <a:pt x="572453" y="1256536"/>
                  <a:pt x="572453" y="1256536"/>
                  <a:pt x="572453" y="1255583"/>
                </a:cubicBezTo>
                <a:cubicBezTo>
                  <a:pt x="572453" y="1256536"/>
                  <a:pt x="572453" y="1255583"/>
                  <a:pt x="572453" y="1255583"/>
                </a:cubicBezTo>
                <a:close/>
                <a:moveTo>
                  <a:pt x="608648" y="1187956"/>
                </a:moveTo>
                <a:cubicBezTo>
                  <a:pt x="608648" y="1188908"/>
                  <a:pt x="608648" y="1189861"/>
                  <a:pt x="607695" y="1191766"/>
                </a:cubicBezTo>
                <a:cubicBezTo>
                  <a:pt x="607695" y="1190813"/>
                  <a:pt x="607695" y="1189861"/>
                  <a:pt x="608648" y="1187956"/>
                </a:cubicBezTo>
                <a:cubicBezTo>
                  <a:pt x="607695" y="1188908"/>
                  <a:pt x="607695" y="1188908"/>
                  <a:pt x="608648" y="1187956"/>
                </a:cubicBezTo>
                <a:close/>
                <a:moveTo>
                  <a:pt x="681990" y="1370836"/>
                </a:moveTo>
                <a:cubicBezTo>
                  <a:pt x="681990" y="1370836"/>
                  <a:pt x="681990" y="1370836"/>
                  <a:pt x="681990" y="1370836"/>
                </a:cubicBezTo>
                <a:cubicBezTo>
                  <a:pt x="681990" y="1370836"/>
                  <a:pt x="681990" y="1369883"/>
                  <a:pt x="681990" y="1370836"/>
                </a:cubicBezTo>
                <a:cubicBezTo>
                  <a:pt x="681990" y="1369883"/>
                  <a:pt x="681990" y="1369883"/>
                  <a:pt x="681990" y="1370836"/>
                </a:cubicBezTo>
                <a:cubicBezTo>
                  <a:pt x="681990" y="1369883"/>
                  <a:pt x="681990" y="1370836"/>
                  <a:pt x="681990" y="1370836"/>
                </a:cubicBezTo>
                <a:close/>
                <a:moveTo>
                  <a:pt x="741998" y="1247011"/>
                </a:moveTo>
                <a:cubicBezTo>
                  <a:pt x="741998" y="1247011"/>
                  <a:pt x="741998" y="1247011"/>
                  <a:pt x="741998" y="1247011"/>
                </a:cubicBezTo>
                <a:cubicBezTo>
                  <a:pt x="741998" y="1247011"/>
                  <a:pt x="742950" y="1247011"/>
                  <a:pt x="742950" y="1247011"/>
                </a:cubicBezTo>
                <a:cubicBezTo>
                  <a:pt x="742950" y="1247011"/>
                  <a:pt x="741998" y="1247963"/>
                  <a:pt x="741998" y="1247963"/>
                </a:cubicBezTo>
                <a:cubicBezTo>
                  <a:pt x="741998" y="1247011"/>
                  <a:pt x="741998" y="1247011"/>
                  <a:pt x="741998" y="1247011"/>
                </a:cubicBezTo>
                <a:cubicBezTo>
                  <a:pt x="741998" y="1247011"/>
                  <a:pt x="741998" y="1247011"/>
                  <a:pt x="741998" y="1247011"/>
                </a:cubicBezTo>
                <a:close/>
                <a:moveTo>
                  <a:pt x="320993" y="167828"/>
                </a:moveTo>
                <a:cubicBezTo>
                  <a:pt x="320993" y="167828"/>
                  <a:pt x="320993" y="167828"/>
                  <a:pt x="320993" y="167828"/>
                </a:cubicBezTo>
                <a:cubicBezTo>
                  <a:pt x="320993" y="167828"/>
                  <a:pt x="320993" y="167828"/>
                  <a:pt x="320993" y="167828"/>
                </a:cubicBezTo>
                <a:cubicBezTo>
                  <a:pt x="320993" y="167828"/>
                  <a:pt x="320993" y="167828"/>
                  <a:pt x="320993" y="167828"/>
                </a:cubicBezTo>
                <a:lnTo>
                  <a:pt x="320993" y="167828"/>
                </a:lnTo>
                <a:cubicBezTo>
                  <a:pt x="320993" y="167828"/>
                  <a:pt x="320993" y="167828"/>
                  <a:pt x="320993" y="167828"/>
                </a:cubicBezTo>
                <a:close/>
                <a:moveTo>
                  <a:pt x="151448" y="876488"/>
                </a:moveTo>
                <a:cubicBezTo>
                  <a:pt x="151448" y="876488"/>
                  <a:pt x="151448" y="876488"/>
                  <a:pt x="151448" y="876488"/>
                </a:cubicBezTo>
                <a:cubicBezTo>
                  <a:pt x="151448" y="876488"/>
                  <a:pt x="151448" y="876488"/>
                  <a:pt x="151448" y="876488"/>
                </a:cubicBezTo>
                <a:lnTo>
                  <a:pt x="151448" y="876488"/>
                </a:lnTo>
                <a:cubicBezTo>
                  <a:pt x="151448" y="876488"/>
                  <a:pt x="151448" y="877441"/>
                  <a:pt x="151448" y="876488"/>
                </a:cubicBezTo>
                <a:cubicBezTo>
                  <a:pt x="151448" y="877441"/>
                  <a:pt x="151448" y="876488"/>
                  <a:pt x="151448" y="876488"/>
                </a:cubicBezTo>
                <a:cubicBezTo>
                  <a:pt x="151448" y="876488"/>
                  <a:pt x="151448" y="876488"/>
                  <a:pt x="151448" y="876488"/>
                </a:cubicBezTo>
                <a:close/>
                <a:moveTo>
                  <a:pt x="133350" y="935543"/>
                </a:moveTo>
                <a:cubicBezTo>
                  <a:pt x="133350" y="935543"/>
                  <a:pt x="133350" y="934591"/>
                  <a:pt x="133350" y="934591"/>
                </a:cubicBezTo>
                <a:cubicBezTo>
                  <a:pt x="133350" y="935543"/>
                  <a:pt x="133350" y="935543"/>
                  <a:pt x="133350" y="935543"/>
                </a:cubicBezTo>
                <a:cubicBezTo>
                  <a:pt x="133350" y="935543"/>
                  <a:pt x="133350" y="935543"/>
                  <a:pt x="133350" y="935543"/>
                </a:cubicBezTo>
                <a:lnTo>
                  <a:pt x="133350" y="935543"/>
                </a:lnTo>
                <a:close/>
                <a:moveTo>
                  <a:pt x="133350" y="935543"/>
                </a:moveTo>
                <a:cubicBezTo>
                  <a:pt x="133350" y="935543"/>
                  <a:pt x="133350" y="935543"/>
                  <a:pt x="133350" y="935543"/>
                </a:cubicBezTo>
                <a:cubicBezTo>
                  <a:pt x="133350" y="936496"/>
                  <a:pt x="133350" y="936496"/>
                  <a:pt x="133350" y="935543"/>
                </a:cubicBezTo>
                <a:cubicBezTo>
                  <a:pt x="133350" y="936496"/>
                  <a:pt x="133350" y="936496"/>
                  <a:pt x="133350" y="935543"/>
                </a:cubicBezTo>
                <a:close/>
                <a:moveTo>
                  <a:pt x="242888" y="1344166"/>
                </a:moveTo>
                <a:cubicBezTo>
                  <a:pt x="242888" y="1344166"/>
                  <a:pt x="242888" y="1344166"/>
                  <a:pt x="242888" y="1344166"/>
                </a:cubicBezTo>
                <a:cubicBezTo>
                  <a:pt x="242888" y="1344166"/>
                  <a:pt x="242888" y="1344166"/>
                  <a:pt x="242888" y="1344166"/>
                </a:cubicBezTo>
                <a:close/>
                <a:moveTo>
                  <a:pt x="348615" y="1348928"/>
                </a:moveTo>
                <a:cubicBezTo>
                  <a:pt x="348615" y="1348928"/>
                  <a:pt x="348615" y="1347976"/>
                  <a:pt x="348615" y="1347976"/>
                </a:cubicBezTo>
                <a:cubicBezTo>
                  <a:pt x="349568" y="1347976"/>
                  <a:pt x="349568" y="1348928"/>
                  <a:pt x="350520" y="1348928"/>
                </a:cubicBezTo>
                <a:cubicBezTo>
                  <a:pt x="349568" y="1348928"/>
                  <a:pt x="349568" y="1348928"/>
                  <a:pt x="348615" y="1348928"/>
                </a:cubicBezTo>
                <a:close/>
                <a:moveTo>
                  <a:pt x="435293" y="1356548"/>
                </a:moveTo>
                <a:cubicBezTo>
                  <a:pt x="435293" y="1356548"/>
                  <a:pt x="435293" y="1356548"/>
                  <a:pt x="435293" y="1356548"/>
                </a:cubicBezTo>
                <a:cubicBezTo>
                  <a:pt x="435293" y="1356548"/>
                  <a:pt x="436245" y="1356548"/>
                  <a:pt x="435293" y="1356548"/>
                </a:cubicBezTo>
                <a:cubicBezTo>
                  <a:pt x="436245" y="1356548"/>
                  <a:pt x="435293" y="1356548"/>
                  <a:pt x="435293" y="1356548"/>
                </a:cubicBezTo>
                <a:cubicBezTo>
                  <a:pt x="435293" y="1356548"/>
                  <a:pt x="435293" y="1356548"/>
                  <a:pt x="435293" y="1356548"/>
                </a:cubicBezTo>
                <a:cubicBezTo>
                  <a:pt x="435293" y="1356548"/>
                  <a:pt x="435293" y="1356548"/>
                  <a:pt x="435293" y="1356548"/>
                </a:cubicBezTo>
                <a:close/>
                <a:moveTo>
                  <a:pt x="544830" y="1278443"/>
                </a:moveTo>
                <a:cubicBezTo>
                  <a:pt x="544830" y="1278443"/>
                  <a:pt x="544830" y="1279396"/>
                  <a:pt x="544830" y="1279396"/>
                </a:cubicBezTo>
                <a:cubicBezTo>
                  <a:pt x="544830" y="1279396"/>
                  <a:pt x="544830" y="1279396"/>
                  <a:pt x="544830" y="1278443"/>
                </a:cubicBezTo>
                <a:cubicBezTo>
                  <a:pt x="544830" y="1279396"/>
                  <a:pt x="544830" y="1279396"/>
                  <a:pt x="544830" y="1278443"/>
                </a:cubicBezTo>
                <a:close/>
                <a:moveTo>
                  <a:pt x="791528" y="1292731"/>
                </a:moveTo>
                <a:cubicBezTo>
                  <a:pt x="791528" y="1292731"/>
                  <a:pt x="791528" y="1293683"/>
                  <a:pt x="791528" y="1293683"/>
                </a:cubicBezTo>
                <a:cubicBezTo>
                  <a:pt x="792480" y="1293683"/>
                  <a:pt x="791528" y="1292731"/>
                  <a:pt x="791528" y="1292731"/>
                </a:cubicBezTo>
                <a:cubicBezTo>
                  <a:pt x="791528" y="1292731"/>
                  <a:pt x="791528" y="1292731"/>
                  <a:pt x="791528" y="1292731"/>
                </a:cubicBezTo>
                <a:close/>
                <a:moveTo>
                  <a:pt x="801053" y="688846"/>
                </a:moveTo>
                <a:cubicBezTo>
                  <a:pt x="801053" y="688846"/>
                  <a:pt x="802005" y="688846"/>
                  <a:pt x="801053" y="688846"/>
                </a:cubicBezTo>
                <a:cubicBezTo>
                  <a:pt x="802005" y="688846"/>
                  <a:pt x="801053" y="688846"/>
                  <a:pt x="801053" y="688846"/>
                </a:cubicBezTo>
                <a:cubicBezTo>
                  <a:pt x="801053" y="688846"/>
                  <a:pt x="801053" y="688846"/>
                  <a:pt x="801053" y="688846"/>
                </a:cubicBezTo>
                <a:close/>
                <a:moveTo>
                  <a:pt x="805815" y="598358"/>
                </a:moveTo>
                <a:cubicBezTo>
                  <a:pt x="805815" y="597406"/>
                  <a:pt x="805815" y="597406"/>
                  <a:pt x="805815" y="598358"/>
                </a:cubicBezTo>
                <a:cubicBezTo>
                  <a:pt x="805815" y="597406"/>
                  <a:pt x="805815" y="597406"/>
                  <a:pt x="805815" y="598358"/>
                </a:cubicBezTo>
                <a:cubicBezTo>
                  <a:pt x="805815" y="597406"/>
                  <a:pt x="805815" y="597406"/>
                  <a:pt x="805815" y="598358"/>
                </a:cubicBezTo>
                <a:cubicBezTo>
                  <a:pt x="805815" y="597406"/>
                  <a:pt x="805815" y="597406"/>
                  <a:pt x="805815" y="598358"/>
                </a:cubicBezTo>
                <a:cubicBezTo>
                  <a:pt x="805815" y="598358"/>
                  <a:pt x="805815" y="598358"/>
                  <a:pt x="805815" y="598358"/>
                </a:cubicBezTo>
                <a:close/>
                <a:moveTo>
                  <a:pt x="320993" y="140206"/>
                </a:moveTo>
                <a:cubicBezTo>
                  <a:pt x="320993" y="140206"/>
                  <a:pt x="320993" y="140206"/>
                  <a:pt x="320993" y="140206"/>
                </a:cubicBezTo>
                <a:cubicBezTo>
                  <a:pt x="320993" y="140206"/>
                  <a:pt x="320993" y="140206"/>
                  <a:pt x="320993" y="140206"/>
                </a:cubicBezTo>
                <a:cubicBezTo>
                  <a:pt x="320993" y="140206"/>
                  <a:pt x="320993" y="140206"/>
                  <a:pt x="320993" y="140206"/>
                </a:cubicBezTo>
                <a:cubicBezTo>
                  <a:pt x="320993" y="140206"/>
                  <a:pt x="320993" y="140206"/>
                  <a:pt x="320993" y="140206"/>
                </a:cubicBezTo>
                <a:cubicBezTo>
                  <a:pt x="320993" y="140206"/>
                  <a:pt x="320993" y="141158"/>
                  <a:pt x="320993" y="140206"/>
                </a:cubicBezTo>
                <a:cubicBezTo>
                  <a:pt x="320993" y="141158"/>
                  <a:pt x="320993" y="141158"/>
                  <a:pt x="320993" y="140206"/>
                </a:cubicBezTo>
                <a:close/>
                <a:moveTo>
                  <a:pt x="216218" y="226883"/>
                </a:moveTo>
                <a:cubicBezTo>
                  <a:pt x="216218" y="226883"/>
                  <a:pt x="216218" y="226883"/>
                  <a:pt x="216218" y="226883"/>
                </a:cubicBezTo>
                <a:cubicBezTo>
                  <a:pt x="216218" y="226883"/>
                  <a:pt x="216218" y="226883"/>
                  <a:pt x="216218" y="226883"/>
                </a:cubicBezTo>
                <a:cubicBezTo>
                  <a:pt x="216218" y="227836"/>
                  <a:pt x="216218" y="227836"/>
                  <a:pt x="216218" y="226883"/>
                </a:cubicBezTo>
                <a:cubicBezTo>
                  <a:pt x="216218" y="227836"/>
                  <a:pt x="216218" y="227836"/>
                  <a:pt x="216218" y="226883"/>
                </a:cubicBezTo>
                <a:cubicBezTo>
                  <a:pt x="216218" y="227836"/>
                  <a:pt x="216218" y="227836"/>
                  <a:pt x="216218" y="226883"/>
                </a:cubicBezTo>
                <a:cubicBezTo>
                  <a:pt x="216218" y="226883"/>
                  <a:pt x="216218" y="226883"/>
                  <a:pt x="216218" y="226883"/>
                </a:cubicBezTo>
                <a:close/>
                <a:moveTo>
                  <a:pt x="170498" y="638363"/>
                </a:moveTo>
                <a:cubicBezTo>
                  <a:pt x="170498" y="638363"/>
                  <a:pt x="170498" y="638363"/>
                  <a:pt x="170498" y="638363"/>
                </a:cubicBezTo>
                <a:cubicBezTo>
                  <a:pt x="170498" y="639316"/>
                  <a:pt x="170498" y="639316"/>
                  <a:pt x="170498" y="638363"/>
                </a:cubicBezTo>
                <a:cubicBezTo>
                  <a:pt x="170498" y="639316"/>
                  <a:pt x="170498" y="639316"/>
                  <a:pt x="170498" y="638363"/>
                </a:cubicBezTo>
                <a:cubicBezTo>
                  <a:pt x="170498" y="639316"/>
                  <a:pt x="169545" y="638363"/>
                  <a:pt x="169545" y="638363"/>
                </a:cubicBezTo>
                <a:cubicBezTo>
                  <a:pt x="169545" y="638363"/>
                  <a:pt x="169545" y="638363"/>
                  <a:pt x="170498" y="638363"/>
                </a:cubicBezTo>
                <a:close/>
                <a:moveTo>
                  <a:pt x="165735" y="1315591"/>
                </a:moveTo>
                <a:cubicBezTo>
                  <a:pt x="165735" y="1315591"/>
                  <a:pt x="166688" y="1315591"/>
                  <a:pt x="165735" y="1315591"/>
                </a:cubicBezTo>
                <a:cubicBezTo>
                  <a:pt x="166688" y="1315591"/>
                  <a:pt x="166688" y="1315591"/>
                  <a:pt x="165735" y="1315591"/>
                </a:cubicBezTo>
                <a:cubicBezTo>
                  <a:pt x="165735" y="1315591"/>
                  <a:pt x="165735" y="1315591"/>
                  <a:pt x="165735" y="1315591"/>
                </a:cubicBezTo>
                <a:cubicBezTo>
                  <a:pt x="165735" y="1315591"/>
                  <a:pt x="165735" y="1315591"/>
                  <a:pt x="165735" y="1315591"/>
                </a:cubicBezTo>
                <a:close/>
                <a:moveTo>
                  <a:pt x="417195" y="1247011"/>
                </a:moveTo>
                <a:lnTo>
                  <a:pt x="417195" y="1247011"/>
                </a:lnTo>
                <a:cubicBezTo>
                  <a:pt x="417195" y="1247011"/>
                  <a:pt x="417195" y="1247011"/>
                  <a:pt x="417195" y="1247011"/>
                </a:cubicBezTo>
                <a:cubicBezTo>
                  <a:pt x="417195" y="1247011"/>
                  <a:pt x="417195" y="1247011"/>
                  <a:pt x="417195" y="1247011"/>
                </a:cubicBezTo>
                <a:cubicBezTo>
                  <a:pt x="417195" y="1247011"/>
                  <a:pt x="417195" y="1247011"/>
                  <a:pt x="417195" y="1247011"/>
                </a:cubicBezTo>
                <a:close/>
                <a:moveTo>
                  <a:pt x="440055" y="1433701"/>
                </a:moveTo>
                <a:cubicBezTo>
                  <a:pt x="440055" y="1433701"/>
                  <a:pt x="440055" y="1433701"/>
                  <a:pt x="440055" y="1433701"/>
                </a:cubicBezTo>
                <a:cubicBezTo>
                  <a:pt x="440055" y="1434653"/>
                  <a:pt x="440055" y="1434653"/>
                  <a:pt x="440055" y="1433701"/>
                </a:cubicBezTo>
                <a:cubicBezTo>
                  <a:pt x="440055" y="1434653"/>
                  <a:pt x="440055" y="1434653"/>
                  <a:pt x="440055" y="1433701"/>
                </a:cubicBezTo>
                <a:cubicBezTo>
                  <a:pt x="439103" y="1433701"/>
                  <a:pt x="439103" y="1433701"/>
                  <a:pt x="440055" y="1433701"/>
                </a:cubicBezTo>
                <a:cubicBezTo>
                  <a:pt x="439103" y="1433701"/>
                  <a:pt x="439103" y="1433701"/>
                  <a:pt x="440055" y="1433701"/>
                </a:cubicBezTo>
                <a:close/>
                <a:moveTo>
                  <a:pt x="691515" y="1407031"/>
                </a:moveTo>
                <a:cubicBezTo>
                  <a:pt x="691515" y="1407031"/>
                  <a:pt x="691515" y="1407031"/>
                  <a:pt x="691515" y="1407031"/>
                </a:cubicBezTo>
                <a:cubicBezTo>
                  <a:pt x="691515" y="1407031"/>
                  <a:pt x="691515" y="1407031"/>
                  <a:pt x="691515" y="1407031"/>
                </a:cubicBezTo>
                <a:cubicBezTo>
                  <a:pt x="691515" y="1407031"/>
                  <a:pt x="691515" y="1407031"/>
                  <a:pt x="691515" y="1407031"/>
                </a:cubicBezTo>
                <a:close/>
                <a:moveTo>
                  <a:pt x="238125" y="172591"/>
                </a:moveTo>
                <a:cubicBezTo>
                  <a:pt x="238125" y="172591"/>
                  <a:pt x="238125" y="172591"/>
                  <a:pt x="238125" y="172591"/>
                </a:cubicBezTo>
                <a:cubicBezTo>
                  <a:pt x="238125" y="172591"/>
                  <a:pt x="238125" y="172591"/>
                  <a:pt x="238125" y="172591"/>
                </a:cubicBezTo>
                <a:cubicBezTo>
                  <a:pt x="239078" y="172591"/>
                  <a:pt x="238125" y="172591"/>
                  <a:pt x="238125" y="172591"/>
                </a:cubicBezTo>
                <a:close/>
                <a:moveTo>
                  <a:pt x="206693" y="241171"/>
                </a:moveTo>
                <a:lnTo>
                  <a:pt x="206693" y="241171"/>
                </a:lnTo>
                <a:cubicBezTo>
                  <a:pt x="206693" y="241171"/>
                  <a:pt x="206693" y="242123"/>
                  <a:pt x="206693" y="242123"/>
                </a:cubicBezTo>
                <a:cubicBezTo>
                  <a:pt x="203835" y="242123"/>
                  <a:pt x="202883" y="242123"/>
                  <a:pt x="202883" y="241171"/>
                </a:cubicBezTo>
                <a:cubicBezTo>
                  <a:pt x="203835" y="241171"/>
                  <a:pt x="204788" y="241171"/>
                  <a:pt x="206693" y="241171"/>
                </a:cubicBezTo>
                <a:close/>
                <a:moveTo>
                  <a:pt x="147638" y="744091"/>
                </a:moveTo>
                <a:cubicBezTo>
                  <a:pt x="147638" y="744091"/>
                  <a:pt x="147638" y="744091"/>
                  <a:pt x="147638" y="744091"/>
                </a:cubicBezTo>
                <a:cubicBezTo>
                  <a:pt x="147638" y="744091"/>
                  <a:pt x="147638" y="744091"/>
                  <a:pt x="147638" y="744091"/>
                </a:cubicBezTo>
                <a:cubicBezTo>
                  <a:pt x="147638" y="744091"/>
                  <a:pt x="147638" y="744091"/>
                  <a:pt x="147638" y="744091"/>
                </a:cubicBezTo>
                <a:close/>
                <a:moveTo>
                  <a:pt x="135255" y="866963"/>
                </a:moveTo>
                <a:cubicBezTo>
                  <a:pt x="135255" y="866963"/>
                  <a:pt x="135255" y="866963"/>
                  <a:pt x="135255" y="866963"/>
                </a:cubicBezTo>
                <a:cubicBezTo>
                  <a:pt x="135255" y="866963"/>
                  <a:pt x="135255" y="866963"/>
                  <a:pt x="135255" y="866963"/>
                </a:cubicBezTo>
                <a:cubicBezTo>
                  <a:pt x="135255" y="866963"/>
                  <a:pt x="135255" y="866963"/>
                  <a:pt x="135255" y="866963"/>
                </a:cubicBezTo>
                <a:cubicBezTo>
                  <a:pt x="134303" y="866963"/>
                  <a:pt x="134303" y="866963"/>
                  <a:pt x="135255" y="866963"/>
                </a:cubicBezTo>
                <a:close/>
                <a:moveTo>
                  <a:pt x="92393" y="1003171"/>
                </a:moveTo>
                <a:cubicBezTo>
                  <a:pt x="92393" y="1003171"/>
                  <a:pt x="92393" y="1003171"/>
                  <a:pt x="92393" y="1003171"/>
                </a:cubicBezTo>
                <a:cubicBezTo>
                  <a:pt x="91440" y="1004123"/>
                  <a:pt x="91440" y="1003171"/>
                  <a:pt x="92393" y="1003171"/>
                </a:cubicBezTo>
                <a:close/>
                <a:moveTo>
                  <a:pt x="425768" y="1361311"/>
                </a:moveTo>
                <a:cubicBezTo>
                  <a:pt x="426720" y="1361311"/>
                  <a:pt x="426720" y="1361311"/>
                  <a:pt x="425768" y="1361311"/>
                </a:cubicBezTo>
                <a:cubicBezTo>
                  <a:pt x="426720" y="1361311"/>
                  <a:pt x="426720" y="1361311"/>
                  <a:pt x="425768" y="1361311"/>
                </a:cubicBezTo>
                <a:cubicBezTo>
                  <a:pt x="425768" y="1361311"/>
                  <a:pt x="425768" y="1361311"/>
                  <a:pt x="425768" y="1361311"/>
                </a:cubicBezTo>
                <a:close/>
                <a:moveTo>
                  <a:pt x="453390" y="1402268"/>
                </a:moveTo>
                <a:cubicBezTo>
                  <a:pt x="453390" y="1402268"/>
                  <a:pt x="453390" y="1402268"/>
                  <a:pt x="453390" y="1402268"/>
                </a:cubicBezTo>
                <a:cubicBezTo>
                  <a:pt x="453390" y="1401316"/>
                  <a:pt x="453390" y="1402268"/>
                  <a:pt x="453390" y="1402268"/>
                </a:cubicBezTo>
                <a:cubicBezTo>
                  <a:pt x="453390" y="1402268"/>
                  <a:pt x="453390" y="1402268"/>
                  <a:pt x="453390" y="1402268"/>
                </a:cubicBezTo>
                <a:close/>
                <a:moveTo>
                  <a:pt x="544830" y="1315591"/>
                </a:moveTo>
                <a:lnTo>
                  <a:pt x="544830" y="1315591"/>
                </a:lnTo>
                <a:cubicBezTo>
                  <a:pt x="544830" y="1315591"/>
                  <a:pt x="544830" y="1315591"/>
                  <a:pt x="544830" y="1315591"/>
                </a:cubicBezTo>
                <a:cubicBezTo>
                  <a:pt x="544830" y="1315591"/>
                  <a:pt x="544830" y="1315591"/>
                  <a:pt x="544830" y="1315591"/>
                </a:cubicBezTo>
                <a:cubicBezTo>
                  <a:pt x="544830" y="1315591"/>
                  <a:pt x="544830" y="1315591"/>
                  <a:pt x="544830" y="1315591"/>
                </a:cubicBezTo>
                <a:cubicBezTo>
                  <a:pt x="544830" y="1315591"/>
                  <a:pt x="544830" y="1315591"/>
                  <a:pt x="544830" y="1315591"/>
                </a:cubicBezTo>
                <a:close/>
                <a:moveTo>
                  <a:pt x="559118" y="1331783"/>
                </a:moveTo>
                <a:cubicBezTo>
                  <a:pt x="560070" y="1331783"/>
                  <a:pt x="560070" y="1332736"/>
                  <a:pt x="560070" y="1332736"/>
                </a:cubicBezTo>
                <a:cubicBezTo>
                  <a:pt x="559118" y="1333688"/>
                  <a:pt x="558165" y="1334641"/>
                  <a:pt x="557213" y="1335593"/>
                </a:cubicBezTo>
                <a:cubicBezTo>
                  <a:pt x="558165" y="1333688"/>
                  <a:pt x="558165" y="1332736"/>
                  <a:pt x="559118" y="1331783"/>
                </a:cubicBezTo>
                <a:close/>
                <a:moveTo>
                  <a:pt x="593408" y="1349881"/>
                </a:moveTo>
                <a:cubicBezTo>
                  <a:pt x="593408" y="1350833"/>
                  <a:pt x="593408" y="1352738"/>
                  <a:pt x="593408" y="1354643"/>
                </a:cubicBezTo>
                <a:cubicBezTo>
                  <a:pt x="593408" y="1354643"/>
                  <a:pt x="593408" y="1354643"/>
                  <a:pt x="592455" y="1353691"/>
                </a:cubicBezTo>
                <a:cubicBezTo>
                  <a:pt x="592455" y="1352738"/>
                  <a:pt x="592455" y="1351786"/>
                  <a:pt x="593408" y="1349881"/>
                </a:cubicBezTo>
                <a:close/>
                <a:moveTo>
                  <a:pt x="820103" y="1269871"/>
                </a:moveTo>
                <a:cubicBezTo>
                  <a:pt x="819150" y="1269871"/>
                  <a:pt x="819150" y="1269871"/>
                  <a:pt x="820103" y="1269871"/>
                </a:cubicBezTo>
                <a:cubicBezTo>
                  <a:pt x="819150" y="1269871"/>
                  <a:pt x="819150" y="1269871"/>
                  <a:pt x="820103" y="1269871"/>
                </a:cubicBezTo>
                <a:cubicBezTo>
                  <a:pt x="819150" y="1269871"/>
                  <a:pt x="820103" y="1269871"/>
                  <a:pt x="820103" y="1269871"/>
                </a:cubicBezTo>
                <a:cubicBezTo>
                  <a:pt x="820103" y="1269871"/>
                  <a:pt x="820103" y="1269871"/>
                  <a:pt x="820103" y="1269871"/>
                </a:cubicBezTo>
                <a:cubicBezTo>
                  <a:pt x="820103" y="1269871"/>
                  <a:pt x="820103" y="1269871"/>
                  <a:pt x="820103" y="1269871"/>
                </a:cubicBezTo>
                <a:cubicBezTo>
                  <a:pt x="820103" y="1269871"/>
                  <a:pt x="820103" y="1269871"/>
                  <a:pt x="820103" y="1269871"/>
                </a:cubicBezTo>
                <a:close/>
                <a:moveTo>
                  <a:pt x="961073" y="967928"/>
                </a:moveTo>
                <a:lnTo>
                  <a:pt x="961073" y="967928"/>
                </a:lnTo>
                <a:cubicBezTo>
                  <a:pt x="961073" y="967928"/>
                  <a:pt x="961073" y="967928"/>
                  <a:pt x="961073" y="967928"/>
                </a:cubicBezTo>
                <a:cubicBezTo>
                  <a:pt x="961073" y="967928"/>
                  <a:pt x="961073" y="967928"/>
                  <a:pt x="961073" y="967928"/>
                </a:cubicBezTo>
                <a:cubicBezTo>
                  <a:pt x="961073" y="967928"/>
                  <a:pt x="961073" y="967928"/>
                  <a:pt x="961073" y="967928"/>
                </a:cubicBezTo>
                <a:lnTo>
                  <a:pt x="961073" y="967928"/>
                </a:lnTo>
                <a:close/>
                <a:moveTo>
                  <a:pt x="990600" y="1088896"/>
                </a:moveTo>
                <a:cubicBezTo>
                  <a:pt x="991553" y="1088896"/>
                  <a:pt x="993458" y="1088896"/>
                  <a:pt x="994410" y="1088896"/>
                </a:cubicBezTo>
                <a:cubicBezTo>
                  <a:pt x="992505" y="1089848"/>
                  <a:pt x="991553" y="1090801"/>
                  <a:pt x="990600" y="1091753"/>
                </a:cubicBezTo>
                <a:cubicBezTo>
                  <a:pt x="990600" y="1090801"/>
                  <a:pt x="990600" y="1089848"/>
                  <a:pt x="990600" y="1088896"/>
                </a:cubicBezTo>
                <a:close/>
                <a:moveTo>
                  <a:pt x="938213" y="922208"/>
                </a:moveTo>
                <a:lnTo>
                  <a:pt x="938213" y="922208"/>
                </a:lnTo>
                <a:cubicBezTo>
                  <a:pt x="938213" y="922208"/>
                  <a:pt x="938213" y="922208"/>
                  <a:pt x="938213" y="922208"/>
                </a:cubicBezTo>
                <a:cubicBezTo>
                  <a:pt x="938213" y="922208"/>
                  <a:pt x="938213" y="922208"/>
                  <a:pt x="938213" y="922208"/>
                </a:cubicBezTo>
                <a:cubicBezTo>
                  <a:pt x="938213" y="922208"/>
                  <a:pt x="938213" y="922208"/>
                  <a:pt x="938213" y="922208"/>
                </a:cubicBezTo>
                <a:close/>
                <a:moveTo>
                  <a:pt x="824865" y="1359406"/>
                </a:moveTo>
                <a:cubicBezTo>
                  <a:pt x="824865" y="1359406"/>
                  <a:pt x="824865" y="1360358"/>
                  <a:pt x="824865" y="1359406"/>
                </a:cubicBezTo>
                <a:cubicBezTo>
                  <a:pt x="824865" y="1360358"/>
                  <a:pt x="824865" y="1360358"/>
                  <a:pt x="824865" y="1359406"/>
                </a:cubicBezTo>
                <a:cubicBezTo>
                  <a:pt x="822008" y="1361311"/>
                  <a:pt x="823913" y="1357501"/>
                  <a:pt x="824865" y="1359406"/>
                </a:cubicBezTo>
                <a:close/>
                <a:moveTo>
                  <a:pt x="1002030" y="954593"/>
                </a:moveTo>
                <a:cubicBezTo>
                  <a:pt x="1002030" y="954593"/>
                  <a:pt x="1002030" y="954593"/>
                  <a:pt x="1002030" y="954593"/>
                </a:cubicBezTo>
                <a:cubicBezTo>
                  <a:pt x="1002030" y="954593"/>
                  <a:pt x="1002030" y="954593"/>
                  <a:pt x="1002030" y="954593"/>
                </a:cubicBezTo>
                <a:cubicBezTo>
                  <a:pt x="1001078" y="953641"/>
                  <a:pt x="1001078" y="952688"/>
                  <a:pt x="1000125" y="951736"/>
                </a:cubicBezTo>
                <a:cubicBezTo>
                  <a:pt x="1001078" y="951736"/>
                  <a:pt x="1001078" y="951736"/>
                  <a:pt x="1002030" y="951736"/>
                </a:cubicBezTo>
                <a:cubicBezTo>
                  <a:pt x="1002030" y="952688"/>
                  <a:pt x="1002030" y="953641"/>
                  <a:pt x="1002030" y="954593"/>
                </a:cubicBezTo>
                <a:close/>
                <a:moveTo>
                  <a:pt x="636270" y="145921"/>
                </a:moveTo>
                <a:cubicBezTo>
                  <a:pt x="636270" y="144968"/>
                  <a:pt x="636270" y="144968"/>
                  <a:pt x="636270" y="145921"/>
                </a:cubicBezTo>
                <a:lnTo>
                  <a:pt x="636270" y="145921"/>
                </a:lnTo>
                <a:cubicBezTo>
                  <a:pt x="636270" y="144968"/>
                  <a:pt x="636270" y="144968"/>
                  <a:pt x="636270" y="145921"/>
                </a:cubicBezTo>
                <a:cubicBezTo>
                  <a:pt x="636270" y="144968"/>
                  <a:pt x="636270" y="144968"/>
                  <a:pt x="636270" y="145921"/>
                </a:cubicBezTo>
                <a:cubicBezTo>
                  <a:pt x="636270" y="144968"/>
                  <a:pt x="636270" y="144968"/>
                  <a:pt x="636270" y="145921"/>
                </a:cubicBezTo>
                <a:cubicBezTo>
                  <a:pt x="636270" y="144968"/>
                  <a:pt x="636270" y="144968"/>
                  <a:pt x="636270" y="145921"/>
                </a:cubicBezTo>
                <a:close/>
                <a:moveTo>
                  <a:pt x="115253" y="899348"/>
                </a:moveTo>
                <a:cubicBezTo>
                  <a:pt x="115253" y="899348"/>
                  <a:pt x="115253" y="899348"/>
                  <a:pt x="115253" y="899348"/>
                </a:cubicBezTo>
                <a:cubicBezTo>
                  <a:pt x="115253" y="900301"/>
                  <a:pt x="115253" y="899348"/>
                  <a:pt x="115253" y="899348"/>
                </a:cubicBezTo>
                <a:cubicBezTo>
                  <a:pt x="115253" y="899348"/>
                  <a:pt x="115253" y="899348"/>
                  <a:pt x="115253" y="899348"/>
                </a:cubicBezTo>
                <a:cubicBezTo>
                  <a:pt x="115253" y="899348"/>
                  <a:pt x="115253" y="899348"/>
                  <a:pt x="115253" y="899348"/>
                </a:cubicBezTo>
                <a:cubicBezTo>
                  <a:pt x="115253" y="899348"/>
                  <a:pt x="115253" y="899348"/>
                  <a:pt x="115253" y="899348"/>
                </a:cubicBezTo>
                <a:cubicBezTo>
                  <a:pt x="115253" y="899348"/>
                  <a:pt x="115253" y="899348"/>
                  <a:pt x="115253" y="899348"/>
                </a:cubicBezTo>
                <a:close/>
                <a:moveTo>
                  <a:pt x="791528" y="1392743"/>
                </a:moveTo>
                <a:lnTo>
                  <a:pt x="791528" y="1392743"/>
                </a:lnTo>
                <a:cubicBezTo>
                  <a:pt x="791528" y="1393696"/>
                  <a:pt x="791528" y="1393696"/>
                  <a:pt x="791528" y="1394648"/>
                </a:cubicBezTo>
                <a:cubicBezTo>
                  <a:pt x="790575" y="1394648"/>
                  <a:pt x="789623" y="1394648"/>
                  <a:pt x="789623" y="1394648"/>
                </a:cubicBezTo>
                <a:cubicBezTo>
                  <a:pt x="790575" y="1393696"/>
                  <a:pt x="791528" y="1393696"/>
                  <a:pt x="791528" y="1392743"/>
                </a:cubicBezTo>
                <a:close/>
                <a:moveTo>
                  <a:pt x="846773" y="1260346"/>
                </a:moveTo>
                <a:cubicBezTo>
                  <a:pt x="846773" y="1260346"/>
                  <a:pt x="846773" y="1260346"/>
                  <a:pt x="846773" y="1260346"/>
                </a:cubicBezTo>
                <a:cubicBezTo>
                  <a:pt x="846773" y="1260346"/>
                  <a:pt x="846773" y="1260346"/>
                  <a:pt x="846773" y="1260346"/>
                </a:cubicBezTo>
                <a:cubicBezTo>
                  <a:pt x="846773" y="1260346"/>
                  <a:pt x="846773" y="1260346"/>
                  <a:pt x="846773" y="1260346"/>
                </a:cubicBezTo>
                <a:close/>
                <a:moveTo>
                  <a:pt x="298133" y="66863"/>
                </a:moveTo>
                <a:cubicBezTo>
                  <a:pt x="298133" y="66863"/>
                  <a:pt x="298133" y="66863"/>
                  <a:pt x="298133" y="66863"/>
                </a:cubicBezTo>
                <a:cubicBezTo>
                  <a:pt x="298133" y="66863"/>
                  <a:pt x="298133" y="66863"/>
                  <a:pt x="298133" y="66863"/>
                </a:cubicBezTo>
                <a:cubicBezTo>
                  <a:pt x="298133" y="66863"/>
                  <a:pt x="298133" y="66863"/>
                  <a:pt x="298133" y="66863"/>
                </a:cubicBezTo>
                <a:close/>
                <a:moveTo>
                  <a:pt x="120015" y="855533"/>
                </a:moveTo>
                <a:lnTo>
                  <a:pt x="120015" y="855533"/>
                </a:lnTo>
                <a:cubicBezTo>
                  <a:pt x="120015" y="855533"/>
                  <a:pt x="120015" y="855533"/>
                  <a:pt x="120015" y="855533"/>
                </a:cubicBezTo>
                <a:cubicBezTo>
                  <a:pt x="120015" y="855533"/>
                  <a:pt x="120015" y="855533"/>
                  <a:pt x="120015" y="855533"/>
                </a:cubicBezTo>
                <a:cubicBezTo>
                  <a:pt x="120015" y="855533"/>
                  <a:pt x="120015" y="855533"/>
                  <a:pt x="120015" y="855533"/>
                </a:cubicBezTo>
                <a:cubicBezTo>
                  <a:pt x="120015" y="855533"/>
                  <a:pt x="120015" y="855533"/>
                  <a:pt x="120015" y="855533"/>
                </a:cubicBezTo>
                <a:close/>
                <a:moveTo>
                  <a:pt x="201930" y="1379408"/>
                </a:moveTo>
                <a:lnTo>
                  <a:pt x="201930" y="1379408"/>
                </a:lnTo>
                <a:cubicBezTo>
                  <a:pt x="201930" y="1379408"/>
                  <a:pt x="201930" y="1379408"/>
                  <a:pt x="201930" y="1379408"/>
                </a:cubicBezTo>
                <a:cubicBezTo>
                  <a:pt x="201930" y="1379408"/>
                  <a:pt x="201930" y="1379408"/>
                  <a:pt x="201930" y="1379408"/>
                </a:cubicBezTo>
                <a:cubicBezTo>
                  <a:pt x="201930" y="1379408"/>
                  <a:pt x="201930" y="1379408"/>
                  <a:pt x="201930" y="1379408"/>
                </a:cubicBezTo>
                <a:close/>
                <a:moveTo>
                  <a:pt x="248603" y="1397506"/>
                </a:moveTo>
                <a:cubicBezTo>
                  <a:pt x="248603" y="1397506"/>
                  <a:pt x="248603" y="1397506"/>
                  <a:pt x="248603" y="1397506"/>
                </a:cubicBezTo>
                <a:cubicBezTo>
                  <a:pt x="248603" y="1397506"/>
                  <a:pt x="248603" y="1397506"/>
                  <a:pt x="248603" y="1397506"/>
                </a:cubicBezTo>
                <a:cubicBezTo>
                  <a:pt x="248603" y="1397506"/>
                  <a:pt x="248603" y="1398458"/>
                  <a:pt x="248603" y="1398458"/>
                </a:cubicBezTo>
                <a:cubicBezTo>
                  <a:pt x="248603" y="1398458"/>
                  <a:pt x="248603" y="1398458"/>
                  <a:pt x="248603" y="1397506"/>
                </a:cubicBezTo>
                <a:cubicBezTo>
                  <a:pt x="248603" y="1397506"/>
                  <a:pt x="248603" y="1397506"/>
                  <a:pt x="248603" y="1397506"/>
                </a:cubicBezTo>
                <a:close/>
                <a:moveTo>
                  <a:pt x="801053" y="1379408"/>
                </a:moveTo>
                <a:cubicBezTo>
                  <a:pt x="801053" y="1379408"/>
                  <a:pt x="801053" y="1379408"/>
                  <a:pt x="801053" y="1379408"/>
                </a:cubicBezTo>
                <a:cubicBezTo>
                  <a:pt x="801053" y="1379408"/>
                  <a:pt x="801053" y="1379408"/>
                  <a:pt x="801053" y="1379408"/>
                </a:cubicBezTo>
                <a:cubicBezTo>
                  <a:pt x="801053" y="1379408"/>
                  <a:pt x="801053" y="1379408"/>
                  <a:pt x="801053" y="1379408"/>
                </a:cubicBezTo>
                <a:close/>
              </a:path>
            </a:pathLst>
          </a:custGeom>
          <a:gradFill>
            <a:gsLst>
              <a:gs pos="100000">
                <a:schemeClr val="accent1">
                  <a:alpha val="65000"/>
                </a:schemeClr>
              </a:gs>
              <a:gs pos="0">
                <a:schemeClr val="accent1">
                  <a:alpha val="18000"/>
                </a:schemeClr>
              </a:gs>
            </a:gsLst>
            <a:lin ang="5400000" scaled="0"/>
          </a:gradFill>
          <a:ln w="129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p>
        </p:txBody>
      </p:sp>
    </p:spTree>
    <p:extLst>
      <p:ext uri="{BB962C8B-B14F-4D97-AF65-F5344CB8AC3E}">
        <p14:creationId xmlns:p14="http://schemas.microsoft.com/office/powerpoint/2010/main" val="229406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id="{025F008F-09D3-4094-924B-958A38E9D4EC}"/>
              </a:ext>
            </a:extLst>
          </p:cNvPr>
          <p:cNvSpPr/>
          <p:nvPr/>
        </p:nvSpPr>
        <p:spPr>
          <a:xfrm>
            <a:off x="5146210" y="5021051"/>
            <a:ext cx="4524840" cy="598699"/>
          </a:xfrm>
          <a:prstGeom prst="ellipse">
            <a:avLst/>
          </a:prstGeom>
          <a:solidFill>
            <a:schemeClr val="accent3"/>
          </a:soli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9" name="文本占位符 8">
            <a:extLst>
              <a:ext uri="{FF2B5EF4-FFF2-40B4-BE49-F238E27FC236}">
                <a16:creationId xmlns:a16="http://schemas.microsoft.com/office/drawing/2014/main" id="{540A8256-05D5-49DA-A108-68393D9E16F8}"/>
              </a:ext>
            </a:extLst>
          </p:cNvPr>
          <p:cNvSpPr>
            <a:spLocks noGrp="1"/>
          </p:cNvSpPr>
          <p:nvPr>
            <p:ph type="body" sz="quarter" idx="13"/>
          </p:nvPr>
        </p:nvSpPr>
        <p:spPr/>
        <p:txBody>
          <a:bodyPr>
            <a:noAutofit/>
          </a:bodyPr>
          <a:lstStyle/>
          <a:p>
            <a:r>
              <a:rPr lang="zh-CN" altLang="en-US" dirty="0"/>
              <a:t>经营管理</a:t>
            </a:r>
          </a:p>
        </p:txBody>
      </p:sp>
      <p:sp>
        <p:nvSpPr>
          <p:cNvPr id="10" name="文本占位符 9">
            <a:extLst>
              <a:ext uri="{FF2B5EF4-FFF2-40B4-BE49-F238E27FC236}">
                <a16:creationId xmlns:a16="http://schemas.microsoft.com/office/drawing/2014/main" id="{1FC2EBE4-0B8F-44D0-BE78-ADA86CD92A0B}"/>
              </a:ext>
            </a:extLst>
          </p:cNvPr>
          <p:cNvSpPr>
            <a:spLocks noGrp="1"/>
          </p:cNvSpPr>
          <p:nvPr>
            <p:ph type="body" sz="quarter" idx="14"/>
          </p:nvPr>
        </p:nvSpPr>
        <p:spPr/>
        <p:txBody>
          <a:bodyPr>
            <a:noAutofit/>
          </a:bodyPr>
          <a:lstStyle/>
          <a:p>
            <a:r>
              <a:rPr lang="en-US" altLang="zh-CN" dirty="0"/>
              <a:t>MANAGEMENT</a:t>
            </a:r>
          </a:p>
        </p:txBody>
      </p:sp>
      <p:sp>
        <p:nvSpPr>
          <p:cNvPr id="5" name="矩形 4">
            <a:extLst>
              <a:ext uri="{FF2B5EF4-FFF2-40B4-BE49-F238E27FC236}">
                <a16:creationId xmlns:a16="http://schemas.microsoft.com/office/drawing/2014/main" id="{A0D7B5C0-D274-4C81-B33A-50D87498C9AE}"/>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 name="标题 1">
            <a:extLst>
              <a:ext uri="{FF2B5EF4-FFF2-40B4-BE49-F238E27FC236}">
                <a16:creationId xmlns:a16="http://schemas.microsoft.com/office/drawing/2014/main" id="{F943A20E-771B-4B62-97E2-A294D6A27F92}"/>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核心产品展示</a:t>
            </a:r>
          </a:p>
        </p:txBody>
      </p:sp>
      <p:sp>
        <p:nvSpPr>
          <p:cNvPr id="7" name="标题 1">
            <a:extLst>
              <a:ext uri="{FF2B5EF4-FFF2-40B4-BE49-F238E27FC236}">
                <a16:creationId xmlns:a16="http://schemas.microsoft.com/office/drawing/2014/main" id="{1024342B-E932-4AD0-BEE7-79E9CDC68DD3}"/>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CORE PRODUCT DISPLAY</a:t>
            </a:r>
          </a:p>
        </p:txBody>
      </p:sp>
      <p:sp>
        <p:nvSpPr>
          <p:cNvPr id="70" name="椭圆 69">
            <a:extLst>
              <a:ext uri="{FF2B5EF4-FFF2-40B4-BE49-F238E27FC236}">
                <a16:creationId xmlns:a16="http://schemas.microsoft.com/office/drawing/2014/main" id="{E2E47F20-D232-47A5-AFEA-7CBF7475FC6F}"/>
              </a:ext>
            </a:extLst>
          </p:cNvPr>
          <p:cNvSpPr/>
          <p:nvPr/>
        </p:nvSpPr>
        <p:spPr>
          <a:xfrm rot="10800000">
            <a:off x="4215466" y="2810931"/>
            <a:ext cx="3610032" cy="3610032"/>
          </a:xfrm>
          <a:prstGeom prst="ellipse">
            <a:avLst/>
          </a:prstGeom>
          <a:gradFill>
            <a:gsLst>
              <a:gs pos="28000">
                <a:schemeClr val="accent1">
                  <a:alpha val="0"/>
                </a:schemeClr>
              </a:gs>
              <a:gs pos="100000">
                <a:schemeClr val="accent1">
                  <a:alpha val="50000"/>
                </a:schemeClr>
              </a:gs>
            </a:gsLst>
            <a:lin ang="5400000" scaled="1"/>
          </a:gradFill>
          <a:ln w="180975">
            <a:gradFill>
              <a:gsLst>
                <a:gs pos="31000">
                  <a:schemeClr val="accent1">
                    <a:alpha val="0"/>
                  </a:schemeClr>
                </a:gs>
                <a:gs pos="100000">
                  <a:schemeClr val="accent1">
                    <a:alpha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15" name="图片 14" descr="电脑的屏幕&#10;&#10;中度可信度描述已自动生成">
            <a:extLst>
              <a:ext uri="{FF2B5EF4-FFF2-40B4-BE49-F238E27FC236}">
                <a16:creationId xmlns:a16="http://schemas.microsoft.com/office/drawing/2014/main" id="{E9995AEA-325E-4923-ADEC-CEEA108048FD}"/>
              </a:ext>
            </a:extLst>
          </p:cNvPr>
          <p:cNvPicPr>
            <a:picLocks noChangeAspect="1"/>
          </p:cNvPicPr>
          <p:nvPr/>
        </p:nvPicPr>
        <p:blipFill rotWithShape="1">
          <a:blip r:embed="rId2">
            <a:extLst>
              <a:ext uri="{28A0092B-C50C-407E-A947-70E740481C1C}">
                <a14:useLocalDpi xmlns:a14="http://schemas.microsoft.com/office/drawing/2010/main" val="0"/>
              </a:ext>
            </a:extLst>
          </a:blip>
          <a:srcRect l="40179"/>
          <a:stretch/>
        </p:blipFill>
        <p:spPr>
          <a:xfrm>
            <a:off x="3591422" y="2906031"/>
            <a:ext cx="5009156" cy="3140068"/>
          </a:xfrm>
          <a:prstGeom prst="rect">
            <a:avLst/>
          </a:prstGeom>
        </p:spPr>
      </p:pic>
      <p:sp>
        <p:nvSpPr>
          <p:cNvPr id="34" name="矩形: 圆角 33">
            <a:extLst>
              <a:ext uri="{FF2B5EF4-FFF2-40B4-BE49-F238E27FC236}">
                <a16:creationId xmlns:a16="http://schemas.microsoft.com/office/drawing/2014/main" id="{B90D905A-504B-4246-A445-23E7B28825D2}"/>
              </a:ext>
            </a:extLst>
          </p:cNvPr>
          <p:cNvSpPr/>
          <p:nvPr/>
        </p:nvSpPr>
        <p:spPr>
          <a:xfrm>
            <a:off x="4603977" y="5746750"/>
            <a:ext cx="2889250" cy="598699"/>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rPr>
              <a:t>产品名称</a:t>
            </a:r>
            <a:r>
              <a:rPr lang="en-US" altLang="zh-CN" sz="2000" dirty="0">
                <a:solidFill>
                  <a:schemeClr val="accent1"/>
                </a:solidFill>
                <a:latin typeface="思源黑体 CN Bold" panose="020B0800000000000000" pitchFamily="34" charset="-122"/>
                <a:ea typeface="思源黑体 CN Bold" panose="020B0800000000000000" pitchFamily="34" charset="-122"/>
              </a:rPr>
              <a:t>/</a:t>
            </a:r>
            <a:r>
              <a:rPr lang="zh-CN" altLang="en-US" sz="2000" dirty="0">
                <a:solidFill>
                  <a:schemeClr val="accent1"/>
                </a:solidFill>
                <a:latin typeface="思源黑体 CN Bold" panose="020B0800000000000000" pitchFamily="34" charset="-122"/>
                <a:ea typeface="思源黑体 CN Bold" panose="020B0800000000000000" pitchFamily="34" charset="-122"/>
              </a:rPr>
              <a:t>型号</a:t>
            </a:r>
          </a:p>
        </p:txBody>
      </p:sp>
      <p:sp>
        <p:nvSpPr>
          <p:cNvPr id="71" name="椭圆 70">
            <a:extLst>
              <a:ext uri="{FF2B5EF4-FFF2-40B4-BE49-F238E27FC236}">
                <a16:creationId xmlns:a16="http://schemas.microsoft.com/office/drawing/2014/main" id="{E06A6DB6-5BD7-45C0-BE94-546811FE4E8E}"/>
              </a:ext>
            </a:extLst>
          </p:cNvPr>
          <p:cNvSpPr/>
          <p:nvPr/>
        </p:nvSpPr>
        <p:spPr>
          <a:xfrm>
            <a:off x="543242" y="2264410"/>
            <a:ext cx="764540" cy="764540"/>
          </a:xfrm>
          <a:prstGeom prst="ellipse">
            <a:avLst/>
          </a:prstGeom>
          <a:gradFill>
            <a:gsLst>
              <a:gs pos="100000">
                <a:schemeClr val="accent1">
                  <a:alpha val="0"/>
                </a:schemeClr>
              </a:gs>
              <a:gs pos="0">
                <a:schemeClr val="accent1">
                  <a:alpha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3" name="标题 1">
            <a:extLst>
              <a:ext uri="{FF2B5EF4-FFF2-40B4-BE49-F238E27FC236}">
                <a16:creationId xmlns:a16="http://schemas.microsoft.com/office/drawing/2014/main" id="{FDF9872A-2E28-432D-BFE5-AA34FAC70043}"/>
              </a:ext>
            </a:extLst>
          </p:cNvPr>
          <p:cNvSpPr txBox="1">
            <a:spLocks/>
          </p:cNvSpPr>
          <p:nvPr/>
        </p:nvSpPr>
        <p:spPr>
          <a:xfrm>
            <a:off x="1450608" y="2264410"/>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产品定位</a:t>
            </a:r>
          </a:p>
        </p:txBody>
      </p:sp>
      <p:sp>
        <p:nvSpPr>
          <p:cNvPr id="74" name="标题 1">
            <a:extLst>
              <a:ext uri="{FF2B5EF4-FFF2-40B4-BE49-F238E27FC236}">
                <a16:creationId xmlns:a16="http://schemas.microsoft.com/office/drawing/2014/main" id="{6401DF83-756A-4CB9-B2BC-1C280191A0D1}"/>
              </a:ext>
            </a:extLst>
          </p:cNvPr>
          <p:cNvSpPr txBox="1">
            <a:spLocks/>
          </p:cNvSpPr>
          <p:nvPr/>
        </p:nvSpPr>
        <p:spPr>
          <a:xfrm>
            <a:off x="1450608" y="2893903"/>
            <a:ext cx="255624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产品定位在高端办公市场，以及大型互联网办公企业</a:t>
            </a:r>
          </a:p>
        </p:txBody>
      </p:sp>
      <p:sp>
        <p:nvSpPr>
          <p:cNvPr id="75" name="标题 1">
            <a:extLst>
              <a:ext uri="{FF2B5EF4-FFF2-40B4-BE49-F238E27FC236}">
                <a16:creationId xmlns:a16="http://schemas.microsoft.com/office/drawing/2014/main" id="{9EC52265-BBC2-4323-A2CC-F04A02F9E9F5}"/>
              </a:ext>
            </a:extLst>
          </p:cNvPr>
          <p:cNvSpPr txBox="1">
            <a:spLocks/>
          </p:cNvSpPr>
          <p:nvPr/>
        </p:nvSpPr>
        <p:spPr>
          <a:xfrm>
            <a:off x="1450607" y="2606042"/>
            <a:ext cx="1990699"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THE FIRST FEATURE</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76" name="直接连接符 75">
            <a:extLst>
              <a:ext uri="{FF2B5EF4-FFF2-40B4-BE49-F238E27FC236}">
                <a16:creationId xmlns:a16="http://schemas.microsoft.com/office/drawing/2014/main" id="{89D7E3A9-788E-46E8-82EC-B6AF10A080D0}"/>
              </a:ext>
            </a:extLst>
          </p:cNvPr>
          <p:cNvCxnSpPr>
            <a:cxnSpLocks/>
          </p:cNvCxnSpPr>
          <p:nvPr/>
        </p:nvCxnSpPr>
        <p:spPr>
          <a:xfrm>
            <a:off x="1450608" y="2606042"/>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77" name="椭圆 76">
            <a:extLst>
              <a:ext uri="{FF2B5EF4-FFF2-40B4-BE49-F238E27FC236}">
                <a16:creationId xmlns:a16="http://schemas.microsoft.com/office/drawing/2014/main" id="{D1767313-E572-48BD-A457-049C63674ADC}"/>
              </a:ext>
            </a:extLst>
          </p:cNvPr>
          <p:cNvSpPr/>
          <p:nvPr/>
        </p:nvSpPr>
        <p:spPr>
          <a:xfrm>
            <a:off x="543242" y="4264075"/>
            <a:ext cx="764540" cy="764540"/>
          </a:xfrm>
          <a:prstGeom prst="ellipse">
            <a:avLst/>
          </a:prstGeom>
          <a:gradFill>
            <a:gsLst>
              <a:gs pos="100000">
                <a:schemeClr val="accent1">
                  <a:alpha val="0"/>
                </a:schemeClr>
              </a:gs>
              <a:gs pos="0">
                <a:schemeClr val="accent1">
                  <a:alpha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8" name="标题 1">
            <a:extLst>
              <a:ext uri="{FF2B5EF4-FFF2-40B4-BE49-F238E27FC236}">
                <a16:creationId xmlns:a16="http://schemas.microsoft.com/office/drawing/2014/main" id="{78456D92-F555-4E0D-9E3A-CD5E1568C94B}"/>
              </a:ext>
            </a:extLst>
          </p:cNvPr>
          <p:cNvSpPr txBox="1">
            <a:spLocks/>
          </p:cNvSpPr>
          <p:nvPr/>
        </p:nvSpPr>
        <p:spPr>
          <a:xfrm>
            <a:off x="1450608" y="4264075"/>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产品优势</a:t>
            </a:r>
          </a:p>
        </p:txBody>
      </p:sp>
      <p:sp>
        <p:nvSpPr>
          <p:cNvPr id="79" name="标题 1">
            <a:extLst>
              <a:ext uri="{FF2B5EF4-FFF2-40B4-BE49-F238E27FC236}">
                <a16:creationId xmlns:a16="http://schemas.microsoft.com/office/drawing/2014/main" id="{BF56947A-8D16-40AD-B420-4DA28F29D631}"/>
              </a:ext>
            </a:extLst>
          </p:cNvPr>
          <p:cNvSpPr txBox="1">
            <a:spLocks/>
          </p:cNvSpPr>
          <p:nvPr/>
        </p:nvSpPr>
        <p:spPr>
          <a:xfrm>
            <a:off x="1450608" y="4893568"/>
            <a:ext cx="255624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通过高颜值高性价比以及最高性能配比吸引高端白领用户</a:t>
            </a:r>
          </a:p>
        </p:txBody>
      </p:sp>
      <p:sp>
        <p:nvSpPr>
          <p:cNvPr id="80" name="标题 1">
            <a:extLst>
              <a:ext uri="{FF2B5EF4-FFF2-40B4-BE49-F238E27FC236}">
                <a16:creationId xmlns:a16="http://schemas.microsoft.com/office/drawing/2014/main" id="{26B36302-234A-4987-8E13-FBD4833DAE02}"/>
              </a:ext>
            </a:extLst>
          </p:cNvPr>
          <p:cNvSpPr txBox="1">
            <a:spLocks/>
          </p:cNvSpPr>
          <p:nvPr/>
        </p:nvSpPr>
        <p:spPr>
          <a:xfrm>
            <a:off x="1450607" y="4605707"/>
            <a:ext cx="2223876"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THE SECOND FEATURE</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81" name="直接连接符 80">
            <a:extLst>
              <a:ext uri="{FF2B5EF4-FFF2-40B4-BE49-F238E27FC236}">
                <a16:creationId xmlns:a16="http://schemas.microsoft.com/office/drawing/2014/main" id="{5FC3B96A-0C8D-44A3-B2EF-1BCCD77FA29A}"/>
              </a:ext>
            </a:extLst>
          </p:cNvPr>
          <p:cNvCxnSpPr>
            <a:cxnSpLocks/>
          </p:cNvCxnSpPr>
          <p:nvPr/>
        </p:nvCxnSpPr>
        <p:spPr>
          <a:xfrm>
            <a:off x="1450608" y="4605707"/>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2" name="椭圆 81">
            <a:extLst>
              <a:ext uri="{FF2B5EF4-FFF2-40B4-BE49-F238E27FC236}">
                <a16:creationId xmlns:a16="http://schemas.microsoft.com/office/drawing/2014/main" id="{B1A4055F-B2C1-4A39-9B81-32B1E894CD9A}"/>
              </a:ext>
            </a:extLst>
          </p:cNvPr>
          <p:cNvSpPr/>
          <p:nvPr/>
        </p:nvSpPr>
        <p:spPr>
          <a:xfrm>
            <a:off x="10752368" y="2264410"/>
            <a:ext cx="764540" cy="764540"/>
          </a:xfrm>
          <a:prstGeom prst="ellipse">
            <a:avLst/>
          </a:prstGeom>
          <a:gradFill>
            <a:gsLst>
              <a:gs pos="100000">
                <a:schemeClr val="accent1">
                  <a:alpha val="0"/>
                </a:schemeClr>
              </a:gs>
              <a:gs pos="0">
                <a:schemeClr val="accent1">
                  <a:alpha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83" name="椭圆 82">
            <a:extLst>
              <a:ext uri="{FF2B5EF4-FFF2-40B4-BE49-F238E27FC236}">
                <a16:creationId xmlns:a16="http://schemas.microsoft.com/office/drawing/2014/main" id="{506641FA-54BA-4FF7-958B-47C169850B29}"/>
              </a:ext>
            </a:extLst>
          </p:cNvPr>
          <p:cNvSpPr/>
          <p:nvPr/>
        </p:nvSpPr>
        <p:spPr>
          <a:xfrm>
            <a:off x="10752368" y="4264075"/>
            <a:ext cx="764540" cy="764540"/>
          </a:xfrm>
          <a:prstGeom prst="ellipse">
            <a:avLst/>
          </a:prstGeom>
          <a:gradFill>
            <a:gsLst>
              <a:gs pos="100000">
                <a:schemeClr val="accent1">
                  <a:alpha val="0"/>
                </a:schemeClr>
              </a:gs>
              <a:gs pos="0">
                <a:schemeClr val="accent1">
                  <a:alpha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84" name="标题 1">
            <a:extLst>
              <a:ext uri="{FF2B5EF4-FFF2-40B4-BE49-F238E27FC236}">
                <a16:creationId xmlns:a16="http://schemas.microsoft.com/office/drawing/2014/main" id="{F0A5F273-A95B-45B1-8D25-22BBBC47E1FF}"/>
              </a:ext>
            </a:extLst>
          </p:cNvPr>
          <p:cNvSpPr txBox="1">
            <a:spLocks/>
          </p:cNvSpPr>
          <p:nvPr/>
        </p:nvSpPr>
        <p:spPr>
          <a:xfrm>
            <a:off x="9457797" y="2278167"/>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产品规格</a:t>
            </a:r>
          </a:p>
        </p:txBody>
      </p:sp>
      <p:sp>
        <p:nvSpPr>
          <p:cNvPr id="85" name="标题 1">
            <a:extLst>
              <a:ext uri="{FF2B5EF4-FFF2-40B4-BE49-F238E27FC236}">
                <a16:creationId xmlns:a16="http://schemas.microsoft.com/office/drawing/2014/main" id="{2196A193-5053-4861-802D-DD6D3F552B71}"/>
              </a:ext>
            </a:extLst>
          </p:cNvPr>
          <p:cNvSpPr txBox="1">
            <a:spLocks/>
          </p:cNvSpPr>
          <p:nvPr/>
        </p:nvSpPr>
        <p:spPr>
          <a:xfrm>
            <a:off x="8111755" y="2907660"/>
            <a:ext cx="255624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产品规格分为三种，设定三种不同的价格定位</a:t>
            </a:r>
          </a:p>
        </p:txBody>
      </p:sp>
      <p:sp>
        <p:nvSpPr>
          <p:cNvPr id="86" name="标题 1">
            <a:extLst>
              <a:ext uri="{FF2B5EF4-FFF2-40B4-BE49-F238E27FC236}">
                <a16:creationId xmlns:a16="http://schemas.microsoft.com/office/drawing/2014/main" id="{CA7E782E-5845-491F-B328-3E973257A012}"/>
              </a:ext>
            </a:extLst>
          </p:cNvPr>
          <p:cNvSpPr txBox="1">
            <a:spLocks/>
          </p:cNvSpPr>
          <p:nvPr/>
        </p:nvSpPr>
        <p:spPr>
          <a:xfrm>
            <a:off x="8677298" y="2619799"/>
            <a:ext cx="1990699" cy="2862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THE THIRD FEATURE</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87" name="直接连接符 86">
            <a:extLst>
              <a:ext uri="{FF2B5EF4-FFF2-40B4-BE49-F238E27FC236}">
                <a16:creationId xmlns:a16="http://schemas.microsoft.com/office/drawing/2014/main" id="{71490F46-E687-46DC-8534-878058A0FD10}"/>
              </a:ext>
            </a:extLst>
          </p:cNvPr>
          <p:cNvCxnSpPr>
            <a:cxnSpLocks/>
          </p:cNvCxnSpPr>
          <p:nvPr/>
        </p:nvCxnSpPr>
        <p:spPr>
          <a:xfrm>
            <a:off x="9301341" y="2619799"/>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8" name="标题 1">
            <a:extLst>
              <a:ext uri="{FF2B5EF4-FFF2-40B4-BE49-F238E27FC236}">
                <a16:creationId xmlns:a16="http://schemas.microsoft.com/office/drawing/2014/main" id="{FCFC88C1-CB34-437B-866C-CB86625BE26E}"/>
              </a:ext>
            </a:extLst>
          </p:cNvPr>
          <p:cNvSpPr txBox="1">
            <a:spLocks/>
          </p:cNvSpPr>
          <p:nvPr/>
        </p:nvSpPr>
        <p:spPr>
          <a:xfrm>
            <a:off x="9457797" y="4277832"/>
            <a:ext cx="1210200" cy="3416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产品保障</a:t>
            </a:r>
          </a:p>
        </p:txBody>
      </p:sp>
      <p:sp>
        <p:nvSpPr>
          <p:cNvPr id="89" name="标题 1">
            <a:extLst>
              <a:ext uri="{FF2B5EF4-FFF2-40B4-BE49-F238E27FC236}">
                <a16:creationId xmlns:a16="http://schemas.microsoft.com/office/drawing/2014/main" id="{F2B8AC1D-4605-4773-A466-842CE59A8715}"/>
              </a:ext>
            </a:extLst>
          </p:cNvPr>
          <p:cNvSpPr txBox="1">
            <a:spLocks/>
          </p:cNvSpPr>
          <p:nvPr/>
        </p:nvSpPr>
        <p:spPr>
          <a:xfrm>
            <a:off x="8111755" y="4907325"/>
            <a:ext cx="255624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充分且完善的售后是消费者购买的有力保障</a:t>
            </a:r>
          </a:p>
        </p:txBody>
      </p:sp>
      <p:sp>
        <p:nvSpPr>
          <p:cNvPr id="90" name="标题 1">
            <a:extLst>
              <a:ext uri="{FF2B5EF4-FFF2-40B4-BE49-F238E27FC236}">
                <a16:creationId xmlns:a16="http://schemas.microsoft.com/office/drawing/2014/main" id="{A672B1A5-1B5A-4661-9540-399C766B1CF7}"/>
              </a:ext>
            </a:extLst>
          </p:cNvPr>
          <p:cNvSpPr txBox="1">
            <a:spLocks/>
          </p:cNvSpPr>
          <p:nvPr/>
        </p:nvSpPr>
        <p:spPr>
          <a:xfrm>
            <a:off x="8677298" y="4619464"/>
            <a:ext cx="1990699" cy="4801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en-US" altLang="zh-CN"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rPr>
              <a:t>THE FOURTH FEATURE</a:t>
            </a:r>
            <a:endParaRPr lang="zh-CN" altLang="en-US" sz="1400" dirty="0">
              <a:solidFill>
                <a:schemeClr val="accent1"/>
              </a:solidFill>
              <a:latin typeface="思源黑体 CN Regular" panose="020B0500000000000000" pitchFamily="34" charset="-122"/>
              <a:ea typeface="思源黑体 CN Regular" panose="020B0500000000000000" pitchFamily="34" charset="-122"/>
              <a:cs typeface="阿里巴巴普惠体 B" panose="00020600040101010101" pitchFamily="18" charset="-122"/>
            </a:endParaRPr>
          </a:p>
        </p:txBody>
      </p:sp>
      <p:cxnSp>
        <p:nvCxnSpPr>
          <p:cNvPr id="91" name="直接连接符 90">
            <a:extLst>
              <a:ext uri="{FF2B5EF4-FFF2-40B4-BE49-F238E27FC236}">
                <a16:creationId xmlns:a16="http://schemas.microsoft.com/office/drawing/2014/main" id="{FB059659-47B8-4E36-93C0-69A334100DDD}"/>
              </a:ext>
            </a:extLst>
          </p:cNvPr>
          <p:cNvCxnSpPr>
            <a:cxnSpLocks/>
          </p:cNvCxnSpPr>
          <p:nvPr/>
        </p:nvCxnSpPr>
        <p:spPr>
          <a:xfrm>
            <a:off x="9301341" y="4619464"/>
            <a:ext cx="1366656" cy="0"/>
          </a:xfrm>
          <a:prstGeom prst="line">
            <a:avLst/>
          </a:prstGeom>
          <a:ln>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95" name="图形 94">
            <a:extLst>
              <a:ext uri="{FF2B5EF4-FFF2-40B4-BE49-F238E27FC236}">
                <a16:creationId xmlns:a16="http://schemas.microsoft.com/office/drawing/2014/main" id="{97CEED0B-EC82-49EE-ADA7-4DF69EF083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9347" y="2441389"/>
            <a:ext cx="410583" cy="410583"/>
          </a:xfrm>
          <a:prstGeom prst="rect">
            <a:avLst/>
          </a:prstGeom>
        </p:spPr>
      </p:pic>
      <p:grpSp>
        <p:nvGrpSpPr>
          <p:cNvPr id="104" name="组合 103">
            <a:extLst>
              <a:ext uri="{FF2B5EF4-FFF2-40B4-BE49-F238E27FC236}">
                <a16:creationId xmlns:a16="http://schemas.microsoft.com/office/drawing/2014/main" id="{42A671EE-F9A0-4788-8D0B-B99EAA19B573}"/>
              </a:ext>
            </a:extLst>
          </p:cNvPr>
          <p:cNvGrpSpPr/>
          <p:nvPr/>
        </p:nvGrpSpPr>
        <p:grpSpPr>
          <a:xfrm>
            <a:off x="10980670" y="4474569"/>
            <a:ext cx="307937" cy="343553"/>
            <a:chOff x="10980667" y="4482164"/>
            <a:chExt cx="307937" cy="343553"/>
          </a:xfrm>
        </p:grpSpPr>
        <p:sp>
          <p:nvSpPr>
            <p:cNvPr id="102" name="图形 92">
              <a:extLst>
                <a:ext uri="{FF2B5EF4-FFF2-40B4-BE49-F238E27FC236}">
                  <a16:creationId xmlns:a16="http://schemas.microsoft.com/office/drawing/2014/main" id="{07487901-1057-4CC8-B239-ECA293B7F6C8}"/>
                </a:ext>
              </a:extLst>
            </p:cNvPr>
            <p:cNvSpPr/>
            <p:nvPr/>
          </p:nvSpPr>
          <p:spPr>
            <a:xfrm>
              <a:off x="10980667" y="4482164"/>
              <a:ext cx="307937" cy="343553"/>
            </a:xfrm>
            <a:custGeom>
              <a:avLst/>
              <a:gdLst>
                <a:gd name="connsiteX0" fmla="*/ 0 w 307937"/>
                <a:gd name="connsiteY0" fmla="*/ 44038 h 343553"/>
                <a:gd name="connsiteX1" fmla="*/ 154042 w 307937"/>
                <a:gd name="connsiteY1" fmla="*/ 0 h 343553"/>
                <a:gd name="connsiteX2" fmla="*/ 307937 w 307937"/>
                <a:gd name="connsiteY2" fmla="*/ 44038 h 343553"/>
                <a:gd name="connsiteX3" fmla="*/ 307937 w 307937"/>
                <a:gd name="connsiteY3" fmla="*/ 134350 h 343553"/>
                <a:gd name="connsiteX4" fmla="*/ 153991 w 307937"/>
                <a:gd name="connsiteY4" fmla="*/ 343553 h 343553"/>
                <a:gd name="connsiteX5" fmla="*/ 0 w 307937"/>
                <a:gd name="connsiteY5" fmla="*/ 134308 h 343553"/>
                <a:gd name="connsiteX6" fmla="*/ 0 w 307937"/>
                <a:gd name="connsiteY6" fmla="*/ 4403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937" h="343553">
                  <a:moveTo>
                    <a:pt x="0" y="44038"/>
                  </a:moveTo>
                  <a:lnTo>
                    <a:pt x="154042" y="0"/>
                  </a:lnTo>
                  <a:lnTo>
                    <a:pt x="307937" y="44038"/>
                  </a:lnTo>
                  <a:lnTo>
                    <a:pt x="307937" y="134350"/>
                  </a:lnTo>
                  <a:cubicBezTo>
                    <a:pt x="307937" y="229275"/>
                    <a:pt x="245924" y="313546"/>
                    <a:pt x="153991" y="343553"/>
                  </a:cubicBezTo>
                  <a:cubicBezTo>
                    <a:pt x="62033" y="313547"/>
                    <a:pt x="0" y="229256"/>
                    <a:pt x="0" y="134308"/>
                  </a:cubicBezTo>
                  <a:lnTo>
                    <a:pt x="0" y="44038"/>
                  </a:lnTo>
                  <a:close/>
                </a:path>
              </a:pathLst>
            </a:custGeom>
            <a:noFill/>
            <a:ln w="17066"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3" name="图形 92">
              <a:extLst>
                <a:ext uri="{FF2B5EF4-FFF2-40B4-BE49-F238E27FC236}">
                  <a16:creationId xmlns:a16="http://schemas.microsoft.com/office/drawing/2014/main" id="{07487901-1057-4CC8-B239-ECA293B7F6C8}"/>
                </a:ext>
              </a:extLst>
            </p:cNvPr>
            <p:cNvSpPr/>
            <p:nvPr/>
          </p:nvSpPr>
          <p:spPr>
            <a:xfrm>
              <a:off x="11057652" y="4599474"/>
              <a:ext cx="162522" cy="100550"/>
            </a:xfrm>
            <a:custGeom>
              <a:avLst/>
              <a:gdLst>
                <a:gd name="connsiteX0" fmla="*/ 0 w 162522"/>
                <a:gd name="connsiteY0" fmla="*/ 41896 h 100550"/>
                <a:gd name="connsiteX1" fmla="*/ 59877 w 162522"/>
                <a:gd name="connsiteY1" fmla="*/ 100551 h 100550"/>
                <a:gd name="connsiteX2" fmla="*/ 162522 w 162522"/>
                <a:gd name="connsiteY2" fmla="*/ 0 h 100550"/>
              </a:gdLst>
              <a:ahLst/>
              <a:cxnLst>
                <a:cxn ang="0">
                  <a:pos x="connsiteX0" y="connsiteY0"/>
                </a:cxn>
                <a:cxn ang="0">
                  <a:pos x="connsiteX1" y="connsiteY1"/>
                </a:cxn>
                <a:cxn ang="0">
                  <a:pos x="connsiteX2" y="connsiteY2"/>
                </a:cxn>
              </a:cxnLst>
              <a:rect l="l" t="t" r="r" b="b"/>
              <a:pathLst>
                <a:path w="162522" h="100550">
                  <a:moveTo>
                    <a:pt x="0" y="41896"/>
                  </a:moveTo>
                  <a:lnTo>
                    <a:pt x="59877" y="100551"/>
                  </a:lnTo>
                  <a:lnTo>
                    <a:pt x="162522" y="0"/>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107" name="图形 96">
            <a:extLst>
              <a:ext uri="{FF2B5EF4-FFF2-40B4-BE49-F238E27FC236}">
                <a16:creationId xmlns:a16="http://schemas.microsoft.com/office/drawing/2014/main" id="{29F8E73F-53F6-4CAC-A6A6-E68D5437ADE1}"/>
              </a:ext>
            </a:extLst>
          </p:cNvPr>
          <p:cNvGrpSpPr/>
          <p:nvPr/>
        </p:nvGrpSpPr>
        <p:grpSpPr>
          <a:xfrm>
            <a:off x="792928" y="4483823"/>
            <a:ext cx="265168" cy="325044"/>
            <a:chOff x="772763" y="4458015"/>
            <a:chExt cx="265168" cy="325044"/>
          </a:xfrm>
          <a:noFill/>
        </p:grpSpPr>
        <p:grpSp>
          <p:nvGrpSpPr>
            <p:cNvPr id="108" name="图形 96">
              <a:extLst>
                <a:ext uri="{FF2B5EF4-FFF2-40B4-BE49-F238E27FC236}">
                  <a16:creationId xmlns:a16="http://schemas.microsoft.com/office/drawing/2014/main" id="{224498F2-E1B2-4199-8E5F-4D2C673C2141}"/>
                </a:ext>
              </a:extLst>
            </p:cNvPr>
            <p:cNvGrpSpPr/>
            <p:nvPr/>
          </p:nvGrpSpPr>
          <p:grpSpPr>
            <a:xfrm>
              <a:off x="832640" y="4517891"/>
              <a:ext cx="205291" cy="265168"/>
              <a:chOff x="832640" y="4517891"/>
              <a:chExt cx="205291" cy="265168"/>
            </a:xfrm>
            <a:noFill/>
          </p:grpSpPr>
          <p:sp>
            <p:nvSpPr>
              <p:cNvPr id="109" name="图形 96">
                <a:extLst>
                  <a:ext uri="{FF2B5EF4-FFF2-40B4-BE49-F238E27FC236}">
                    <a16:creationId xmlns:a16="http://schemas.microsoft.com/office/drawing/2014/main" id="{4492A3C5-3351-489B-929F-B5038108F712}"/>
                  </a:ext>
                </a:extLst>
              </p:cNvPr>
              <p:cNvSpPr/>
              <p:nvPr/>
            </p:nvSpPr>
            <p:spPr>
              <a:xfrm>
                <a:off x="832640" y="4517891"/>
                <a:ext cx="51322" cy="119753"/>
              </a:xfrm>
              <a:custGeom>
                <a:avLst/>
                <a:gdLst>
                  <a:gd name="connsiteX0" fmla="*/ 15 w 51322"/>
                  <a:gd name="connsiteY0" fmla="*/ 119765 h 119753"/>
                  <a:gd name="connsiteX1" fmla="*/ 15 w 51322"/>
                  <a:gd name="connsiteY1" fmla="*/ 25673 h 119753"/>
                  <a:gd name="connsiteX2" fmla="*/ 25676 w 51322"/>
                  <a:gd name="connsiteY2" fmla="*/ 12 h 119753"/>
                  <a:gd name="connsiteX3" fmla="*/ 51338 w 51322"/>
                  <a:gd name="connsiteY3" fmla="*/ 25673 h 119753"/>
                  <a:gd name="connsiteX4" fmla="*/ 51338 w 51322"/>
                  <a:gd name="connsiteY4" fmla="*/ 119765 h 119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2" h="119753">
                    <a:moveTo>
                      <a:pt x="15" y="119765"/>
                    </a:moveTo>
                    <a:lnTo>
                      <a:pt x="15" y="25673"/>
                    </a:lnTo>
                    <a:cubicBezTo>
                      <a:pt x="15" y="11501"/>
                      <a:pt x="11504" y="12"/>
                      <a:pt x="25676" y="12"/>
                    </a:cubicBezTo>
                    <a:cubicBezTo>
                      <a:pt x="39849" y="12"/>
                      <a:pt x="51338" y="11501"/>
                      <a:pt x="51338" y="25673"/>
                    </a:cubicBezTo>
                    <a:lnTo>
                      <a:pt x="51338" y="119765"/>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0" name="图形 96">
                <a:extLst>
                  <a:ext uri="{FF2B5EF4-FFF2-40B4-BE49-F238E27FC236}">
                    <a16:creationId xmlns:a16="http://schemas.microsoft.com/office/drawing/2014/main" id="{050709BA-310C-44D7-AE60-005789EDAF83}"/>
                  </a:ext>
                </a:extLst>
              </p:cNvPr>
              <p:cNvSpPr/>
              <p:nvPr/>
            </p:nvSpPr>
            <p:spPr>
              <a:xfrm>
                <a:off x="832640" y="4629091"/>
                <a:ext cx="205291" cy="153968"/>
              </a:xfrm>
              <a:custGeom>
                <a:avLst/>
                <a:gdLst>
                  <a:gd name="connsiteX0" fmla="*/ 205307 w 205291"/>
                  <a:gd name="connsiteY0" fmla="*/ 12 h 153968"/>
                  <a:gd name="connsiteX1" fmla="*/ 205307 w 205291"/>
                  <a:gd name="connsiteY1" fmla="*/ 55612 h 153968"/>
                  <a:gd name="connsiteX2" fmla="*/ 106938 w 205291"/>
                  <a:gd name="connsiteY2" fmla="*/ 153981 h 153968"/>
                  <a:gd name="connsiteX3" fmla="*/ 98384 w 205291"/>
                  <a:gd name="connsiteY3" fmla="*/ 153981 h 153968"/>
                  <a:gd name="connsiteX4" fmla="*/ 15 w 205291"/>
                  <a:gd name="connsiteY4" fmla="*/ 55612 h 153968"/>
                  <a:gd name="connsiteX5" fmla="*/ 15 w 205291"/>
                  <a:gd name="connsiteY5" fmla="*/ 12 h 1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291" h="153968">
                    <a:moveTo>
                      <a:pt x="205307" y="12"/>
                    </a:moveTo>
                    <a:lnTo>
                      <a:pt x="205307" y="55612"/>
                    </a:lnTo>
                    <a:cubicBezTo>
                      <a:pt x="205307" y="109940"/>
                      <a:pt x="161265" y="153981"/>
                      <a:pt x="106938" y="153981"/>
                    </a:cubicBezTo>
                    <a:lnTo>
                      <a:pt x="98384" y="153981"/>
                    </a:lnTo>
                    <a:cubicBezTo>
                      <a:pt x="44056" y="153981"/>
                      <a:pt x="15" y="109940"/>
                      <a:pt x="15" y="55612"/>
                    </a:cubicBezTo>
                    <a:lnTo>
                      <a:pt x="15" y="12"/>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1" name="图形 96">
                <a:extLst>
                  <a:ext uri="{FF2B5EF4-FFF2-40B4-BE49-F238E27FC236}">
                    <a16:creationId xmlns:a16="http://schemas.microsoft.com/office/drawing/2014/main" id="{82DA15F1-49E6-432F-B194-671B4042CBBF}"/>
                  </a:ext>
                </a:extLst>
              </p:cNvPr>
              <p:cNvSpPr/>
              <p:nvPr/>
            </p:nvSpPr>
            <p:spPr>
              <a:xfrm>
                <a:off x="883963" y="4594876"/>
                <a:ext cx="51322" cy="68430"/>
              </a:xfrm>
              <a:custGeom>
                <a:avLst/>
                <a:gdLst>
                  <a:gd name="connsiteX0" fmla="*/ 15 w 51322"/>
                  <a:gd name="connsiteY0" fmla="*/ 68443 h 68430"/>
                  <a:gd name="connsiteX1" fmla="*/ 15 w 51322"/>
                  <a:gd name="connsiteY1" fmla="*/ 52240 h 68430"/>
                  <a:gd name="connsiteX2" fmla="*/ 15 w 51322"/>
                  <a:gd name="connsiteY2" fmla="*/ 25673 h 68430"/>
                  <a:gd name="connsiteX3" fmla="*/ 25676 w 51322"/>
                  <a:gd name="connsiteY3" fmla="*/ 12 h 68430"/>
                  <a:gd name="connsiteX4" fmla="*/ 51338 w 51322"/>
                  <a:gd name="connsiteY4" fmla="*/ 25673 h 68430"/>
                  <a:gd name="connsiteX5" fmla="*/ 51338 w 51322"/>
                  <a:gd name="connsiteY5" fmla="*/ 52890 h 68430"/>
                  <a:gd name="connsiteX6" fmla="*/ 51338 w 51322"/>
                  <a:gd name="connsiteY6" fmla="*/ 68443 h 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22" h="68430">
                    <a:moveTo>
                      <a:pt x="15" y="68443"/>
                    </a:moveTo>
                    <a:lnTo>
                      <a:pt x="15" y="52240"/>
                    </a:lnTo>
                    <a:lnTo>
                      <a:pt x="15" y="25673"/>
                    </a:lnTo>
                    <a:cubicBezTo>
                      <a:pt x="15" y="11501"/>
                      <a:pt x="11504" y="12"/>
                      <a:pt x="25676" y="12"/>
                    </a:cubicBezTo>
                    <a:cubicBezTo>
                      <a:pt x="39849" y="12"/>
                      <a:pt x="51338" y="11501"/>
                      <a:pt x="51338" y="25673"/>
                    </a:cubicBezTo>
                    <a:lnTo>
                      <a:pt x="51338" y="52890"/>
                    </a:lnTo>
                    <a:lnTo>
                      <a:pt x="51338" y="68443"/>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2" name="图形 96">
                <a:extLst>
                  <a:ext uri="{FF2B5EF4-FFF2-40B4-BE49-F238E27FC236}">
                    <a16:creationId xmlns:a16="http://schemas.microsoft.com/office/drawing/2014/main" id="{1B7C5637-0B6D-43F7-A99E-FAE50C4A2996}"/>
                  </a:ext>
                </a:extLst>
              </p:cNvPr>
              <p:cNvSpPr/>
              <p:nvPr/>
            </p:nvSpPr>
            <p:spPr>
              <a:xfrm>
                <a:off x="935285" y="4594876"/>
                <a:ext cx="51322" cy="68430"/>
              </a:xfrm>
              <a:custGeom>
                <a:avLst/>
                <a:gdLst>
                  <a:gd name="connsiteX0" fmla="*/ 15 w 51322"/>
                  <a:gd name="connsiteY0" fmla="*/ 68443 h 68430"/>
                  <a:gd name="connsiteX1" fmla="*/ 15 w 51322"/>
                  <a:gd name="connsiteY1" fmla="*/ 52240 h 68430"/>
                  <a:gd name="connsiteX2" fmla="*/ 15 w 51322"/>
                  <a:gd name="connsiteY2" fmla="*/ 25673 h 68430"/>
                  <a:gd name="connsiteX3" fmla="*/ 25676 w 51322"/>
                  <a:gd name="connsiteY3" fmla="*/ 12 h 68430"/>
                  <a:gd name="connsiteX4" fmla="*/ 51338 w 51322"/>
                  <a:gd name="connsiteY4" fmla="*/ 25673 h 68430"/>
                  <a:gd name="connsiteX5" fmla="*/ 51338 w 51322"/>
                  <a:gd name="connsiteY5" fmla="*/ 52890 h 68430"/>
                  <a:gd name="connsiteX6" fmla="*/ 51338 w 51322"/>
                  <a:gd name="connsiteY6" fmla="*/ 68443 h 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22" h="68430">
                    <a:moveTo>
                      <a:pt x="15" y="68443"/>
                    </a:moveTo>
                    <a:lnTo>
                      <a:pt x="15" y="52240"/>
                    </a:lnTo>
                    <a:lnTo>
                      <a:pt x="15" y="25673"/>
                    </a:lnTo>
                    <a:cubicBezTo>
                      <a:pt x="15" y="11501"/>
                      <a:pt x="11504" y="12"/>
                      <a:pt x="25676" y="12"/>
                    </a:cubicBezTo>
                    <a:cubicBezTo>
                      <a:pt x="39849" y="12"/>
                      <a:pt x="51338" y="11501"/>
                      <a:pt x="51338" y="25673"/>
                    </a:cubicBezTo>
                    <a:lnTo>
                      <a:pt x="51338" y="52890"/>
                    </a:lnTo>
                    <a:lnTo>
                      <a:pt x="51338" y="68443"/>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3" name="图形 96">
                <a:extLst>
                  <a:ext uri="{FF2B5EF4-FFF2-40B4-BE49-F238E27FC236}">
                    <a16:creationId xmlns:a16="http://schemas.microsoft.com/office/drawing/2014/main" id="{15D65BA5-EC7C-4E3C-A053-DA75027B5AE8}"/>
                  </a:ext>
                </a:extLst>
              </p:cNvPr>
              <p:cNvSpPr/>
              <p:nvPr/>
            </p:nvSpPr>
            <p:spPr>
              <a:xfrm>
                <a:off x="986608" y="4594876"/>
                <a:ext cx="51322" cy="68430"/>
              </a:xfrm>
              <a:custGeom>
                <a:avLst/>
                <a:gdLst>
                  <a:gd name="connsiteX0" fmla="*/ 15 w 51322"/>
                  <a:gd name="connsiteY0" fmla="*/ 68443 h 68430"/>
                  <a:gd name="connsiteX1" fmla="*/ 15 w 51322"/>
                  <a:gd name="connsiteY1" fmla="*/ 52240 h 68430"/>
                  <a:gd name="connsiteX2" fmla="*/ 15 w 51322"/>
                  <a:gd name="connsiteY2" fmla="*/ 25673 h 68430"/>
                  <a:gd name="connsiteX3" fmla="*/ 25676 w 51322"/>
                  <a:gd name="connsiteY3" fmla="*/ 12 h 68430"/>
                  <a:gd name="connsiteX4" fmla="*/ 51338 w 51322"/>
                  <a:gd name="connsiteY4" fmla="*/ 25673 h 68430"/>
                  <a:gd name="connsiteX5" fmla="*/ 51338 w 51322"/>
                  <a:gd name="connsiteY5" fmla="*/ 52890 h 68430"/>
                  <a:gd name="connsiteX6" fmla="*/ 51338 w 51322"/>
                  <a:gd name="connsiteY6" fmla="*/ 68443 h 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22" h="68430">
                    <a:moveTo>
                      <a:pt x="15" y="68443"/>
                    </a:moveTo>
                    <a:lnTo>
                      <a:pt x="15" y="52240"/>
                    </a:lnTo>
                    <a:lnTo>
                      <a:pt x="15" y="25673"/>
                    </a:lnTo>
                    <a:cubicBezTo>
                      <a:pt x="15" y="11501"/>
                      <a:pt x="11504" y="12"/>
                      <a:pt x="25676" y="12"/>
                    </a:cubicBezTo>
                    <a:cubicBezTo>
                      <a:pt x="39849" y="12"/>
                      <a:pt x="51338" y="11501"/>
                      <a:pt x="51338" y="25673"/>
                    </a:cubicBezTo>
                    <a:lnTo>
                      <a:pt x="51338" y="52890"/>
                    </a:lnTo>
                    <a:lnTo>
                      <a:pt x="51338" y="68443"/>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114" name="图形 96">
              <a:extLst>
                <a:ext uri="{FF2B5EF4-FFF2-40B4-BE49-F238E27FC236}">
                  <a16:creationId xmlns:a16="http://schemas.microsoft.com/office/drawing/2014/main" id="{F4A4C642-79F6-496C-8E87-F453CB6B1CC0}"/>
                </a:ext>
              </a:extLst>
            </p:cNvPr>
            <p:cNvSpPr/>
            <p:nvPr/>
          </p:nvSpPr>
          <p:spPr>
            <a:xfrm>
              <a:off x="772763" y="4458015"/>
              <a:ext cx="171076" cy="85538"/>
            </a:xfrm>
            <a:custGeom>
              <a:avLst/>
              <a:gdLst>
                <a:gd name="connsiteX0" fmla="*/ 171084 w 171076"/>
                <a:gd name="connsiteY0" fmla="*/ 85543 h 85538"/>
                <a:gd name="connsiteX1" fmla="*/ 167125 w 171076"/>
                <a:gd name="connsiteY1" fmla="*/ 59744 h 85538"/>
                <a:gd name="connsiteX2" fmla="*/ 154332 w 171076"/>
                <a:gd name="connsiteY2" fmla="*/ 34688 h 85538"/>
                <a:gd name="connsiteX3" fmla="*/ 85546 w 171076"/>
                <a:gd name="connsiteY3" fmla="*/ 5 h 85538"/>
                <a:gd name="connsiteX4" fmla="*/ 16760 w 171076"/>
                <a:gd name="connsiteY4" fmla="*/ 34688 h 85538"/>
                <a:gd name="connsiteX5" fmla="*/ 3967 w 171076"/>
                <a:gd name="connsiteY5" fmla="*/ 59744 h 85538"/>
                <a:gd name="connsiteX6" fmla="*/ 8 w 171076"/>
                <a:gd name="connsiteY6" fmla="*/ 85543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 h="85538">
                  <a:moveTo>
                    <a:pt x="171084" y="85543"/>
                  </a:moveTo>
                  <a:cubicBezTo>
                    <a:pt x="171084" y="76552"/>
                    <a:pt x="169697" y="67885"/>
                    <a:pt x="167125" y="59744"/>
                  </a:cubicBezTo>
                  <a:cubicBezTo>
                    <a:pt x="164248" y="50640"/>
                    <a:pt x="159890" y="42193"/>
                    <a:pt x="154332" y="34688"/>
                  </a:cubicBezTo>
                  <a:cubicBezTo>
                    <a:pt x="138749" y="13646"/>
                    <a:pt x="113740" y="5"/>
                    <a:pt x="85546" y="5"/>
                  </a:cubicBezTo>
                  <a:cubicBezTo>
                    <a:pt x="57352" y="5"/>
                    <a:pt x="32343" y="13646"/>
                    <a:pt x="16760" y="34688"/>
                  </a:cubicBezTo>
                  <a:cubicBezTo>
                    <a:pt x="11203" y="42193"/>
                    <a:pt x="6844" y="50640"/>
                    <a:pt x="3967" y="59744"/>
                  </a:cubicBezTo>
                  <a:cubicBezTo>
                    <a:pt x="1395" y="67885"/>
                    <a:pt x="8" y="76552"/>
                    <a:pt x="8" y="85543"/>
                  </a:cubicBezTo>
                </a:path>
              </a:pathLst>
            </a:custGeom>
            <a:noFill/>
            <a:ln w="17066" cap="rnd">
              <a:solidFill>
                <a:schemeClr val="accent1"/>
              </a:solid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grpSp>
        <p:nvGrpSpPr>
          <p:cNvPr id="122" name="组合 121">
            <a:extLst>
              <a:ext uri="{FF2B5EF4-FFF2-40B4-BE49-F238E27FC236}">
                <a16:creationId xmlns:a16="http://schemas.microsoft.com/office/drawing/2014/main" id="{886C1436-6137-46F4-8F96-958668666480}"/>
              </a:ext>
            </a:extLst>
          </p:cNvPr>
          <p:cNvGrpSpPr/>
          <p:nvPr/>
        </p:nvGrpSpPr>
        <p:grpSpPr>
          <a:xfrm>
            <a:off x="754436" y="2475604"/>
            <a:ext cx="342152" cy="342152"/>
            <a:chOff x="740256" y="2483198"/>
            <a:chExt cx="342152" cy="342152"/>
          </a:xfrm>
        </p:grpSpPr>
        <p:sp>
          <p:nvSpPr>
            <p:cNvPr id="116" name="图形 98">
              <a:extLst>
                <a:ext uri="{FF2B5EF4-FFF2-40B4-BE49-F238E27FC236}">
                  <a16:creationId xmlns:a16="http://schemas.microsoft.com/office/drawing/2014/main" id="{0A1C233F-1552-4A38-A09C-7F9DC62CB2B9}"/>
                </a:ext>
              </a:extLst>
            </p:cNvPr>
            <p:cNvSpPr/>
            <p:nvPr/>
          </p:nvSpPr>
          <p:spPr>
            <a:xfrm>
              <a:off x="740256" y="2483198"/>
              <a:ext cx="102645" cy="342152"/>
            </a:xfrm>
            <a:custGeom>
              <a:avLst/>
              <a:gdLst>
                <a:gd name="connsiteX0" fmla="*/ 51323 w 102645"/>
                <a:gd name="connsiteY0" fmla="*/ 342153 h 342152"/>
                <a:gd name="connsiteX1" fmla="*/ 102646 w 102645"/>
                <a:gd name="connsiteY1" fmla="*/ 290830 h 342152"/>
                <a:gd name="connsiteX2" fmla="*/ 102646 w 102645"/>
                <a:gd name="connsiteY2" fmla="*/ 166925 h 342152"/>
                <a:gd name="connsiteX3" fmla="*/ 102646 w 102645"/>
                <a:gd name="connsiteY3" fmla="*/ 0 h 342152"/>
                <a:gd name="connsiteX4" fmla="*/ 0 w 102645"/>
                <a:gd name="connsiteY4" fmla="*/ 0 h 342152"/>
                <a:gd name="connsiteX5" fmla="*/ 0 w 102645"/>
                <a:gd name="connsiteY5" fmla="*/ 290830 h 342152"/>
                <a:gd name="connsiteX6" fmla="*/ 51323 w 102645"/>
                <a:gd name="connsiteY6" fmla="*/ 342153 h 34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45" h="342152">
                  <a:moveTo>
                    <a:pt x="51323" y="342153"/>
                  </a:moveTo>
                  <a:cubicBezTo>
                    <a:pt x="79668" y="342153"/>
                    <a:pt x="102646" y="319174"/>
                    <a:pt x="102646" y="290830"/>
                  </a:cubicBezTo>
                  <a:lnTo>
                    <a:pt x="102646" y="166925"/>
                  </a:lnTo>
                  <a:lnTo>
                    <a:pt x="102646" y="0"/>
                  </a:lnTo>
                  <a:lnTo>
                    <a:pt x="0" y="0"/>
                  </a:lnTo>
                  <a:lnTo>
                    <a:pt x="0" y="290830"/>
                  </a:lnTo>
                  <a:cubicBezTo>
                    <a:pt x="0" y="319174"/>
                    <a:pt x="22978" y="342153"/>
                    <a:pt x="51323" y="342153"/>
                  </a:cubicBezTo>
                  <a:close/>
                </a:path>
              </a:pathLst>
            </a:custGeom>
            <a:noFill/>
            <a:ln w="8533" cap="flat">
              <a:solidFill>
                <a:schemeClr val="accent1"/>
              </a:solid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7" name="图形 98">
              <a:extLst>
                <a:ext uri="{FF2B5EF4-FFF2-40B4-BE49-F238E27FC236}">
                  <a16:creationId xmlns:a16="http://schemas.microsoft.com/office/drawing/2014/main" id="{0A1C233F-1552-4A38-A09C-7F9DC62CB2B9}"/>
                </a:ext>
              </a:extLst>
            </p:cNvPr>
            <p:cNvSpPr/>
            <p:nvPr/>
          </p:nvSpPr>
          <p:spPr>
            <a:xfrm>
              <a:off x="740256" y="2483198"/>
              <a:ext cx="342152" cy="342152"/>
            </a:xfrm>
            <a:custGeom>
              <a:avLst/>
              <a:gdLst>
                <a:gd name="connsiteX0" fmla="*/ 51323 w 342152"/>
                <a:gd name="connsiteY0" fmla="*/ 342153 h 342152"/>
                <a:gd name="connsiteX1" fmla="*/ 102646 w 342152"/>
                <a:gd name="connsiteY1" fmla="*/ 290830 h 342152"/>
                <a:gd name="connsiteX2" fmla="*/ 102646 w 342152"/>
                <a:gd name="connsiteY2" fmla="*/ 166925 h 342152"/>
                <a:gd name="connsiteX3" fmla="*/ 51323 w 342152"/>
                <a:gd name="connsiteY3" fmla="*/ 342153 h 342152"/>
                <a:gd name="connsiteX4" fmla="*/ 0 w 342152"/>
                <a:gd name="connsiteY4" fmla="*/ 290830 h 342152"/>
                <a:gd name="connsiteX5" fmla="*/ 0 w 342152"/>
                <a:gd name="connsiteY5" fmla="*/ 0 h 342152"/>
                <a:gd name="connsiteX6" fmla="*/ 102646 w 342152"/>
                <a:gd name="connsiteY6" fmla="*/ 0 h 342152"/>
                <a:gd name="connsiteX7" fmla="*/ 102646 w 342152"/>
                <a:gd name="connsiteY7" fmla="*/ 166925 h 342152"/>
                <a:gd name="connsiteX8" fmla="*/ 51323 w 342152"/>
                <a:gd name="connsiteY8" fmla="*/ 342153 h 342152"/>
                <a:gd name="connsiteX9" fmla="*/ 342153 w 342152"/>
                <a:gd name="connsiteY9" fmla="*/ 342153 h 342152"/>
                <a:gd name="connsiteX10" fmla="*/ 342153 w 342152"/>
                <a:gd name="connsiteY10" fmla="*/ 239507 h 342152"/>
                <a:gd name="connsiteX11" fmla="*/ 175227 w 342152"/>
                <a:gd name="connsiteY11" fmla="*/ 239507 h 342152"/>
                <a:gd name="connsiteX12" fmla="*/ 15032 w 342152"/>
                <a:gd name="connsiteY12" fmla="*/ 327120 h 342152"/>
                <a:gd name="connsiteX13" fmla="*/ 87613 w 342152"/>
                <a:gd name="connsiteY13" fmla="*/ 327120 h 342152"/>
                <a:gd name="connsiteX14" fmla="*/ 175227 w 342152"/>
                <a:gd name="connsiteY14" fmla="*/ 239507 h 342152"/>
                <a:gd name="connsiteX15" fmla="*/ 102646 w 342152"/>
                <a:gd name="connsiteY15" fmla="*/ 166925 h 342152"/>
                <a:gd name="connsiteX16" fmla="*/ 265294 w 342152"/>
                <a:gd name="connsiteY16" fmla="*/ 4277 h 342152"/>
                <a:gd name="connsiteX17" fmla="*/ 269319 w 342152"/>
                <a:gd name="connsiteY17" fmla="*/ 0 h 342152"/>
                <a:gd name="connsiteX18" fmla="*/ 342027 w 342152"/>
                <a:gd name="connsiteY18" fmla="*/ 72707 h 342152"/>
                <a:gd name="connsiteX19" fmla="*/ 175227 w 342152"/>
                <a:gd name="connsiteY19" fmla="*/ 239507 h 34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2152" h="342152">
                  <a:moveTo>
                    <a:pt x="51323" y="342153"/>
                  </a:moveTo>
                  <a:cubicBezTo>
                    <a:pt x="79668" y="342153"/>
                    <a:pt x="102646" y="319174"/>
                    <a:pt x="102646" y="290830"/>
                  </a:cubicBezTo>
                  <a:lnTo>
                    <a:pt x="102646" y="166925"/>
                  </a:lnTo>
                  <a:moveTo>
                    <a:pt x="51323" y="342153"/>
                  </a:moveTo>
                  <a:cubicBezTo>
                    <a:pt x="22978" y="342153"/>
                    <a:pt x="0" y="319174"/>
                    <a:pt x="0" y="290830"/>
                  </a:cubicBezTo>
                  <a:lnTo>
                    <a:pt x="0" y="0"/>
                  </a:lnTo>
                  <a:lnTo>
                    <a:pt x="102646" y="0"/>
                  </a:lnTo>
                  <a:lnTo>
                    <a:pt x="102646" y="166925"/>
                  </a:lnTo>
                  <a:moveTo>
                    <a:pt x="51323" y="342153"/>
                  </a:moveTo>
                  <a:lnTo>
                    <a:pt x="342153" y="342153"/>
                  </a:lnTo>
                  <a:lnTo>
                    <a:pt x="342153" y="239507"/>
                  </a:lnTo>
                  <a:lnTo>
                    <a:pt x="175227" y="239507"/>
                  </a:lnTo>
                  <a:moveTo>
                    <a:pt x="15032" y="327120"/>
                  </a:moveTo>
                  <a:cubicBezTo>
                    <a:pt x="35075" y="347163"/>
                    <a:pt x="67571" y="347163"/>
                    <a:pt x="87613" y="327120"/>
                  </a:cubicBezTo>
                  <a:lnTo>
                    <a:pt x="175227" y="239507"/>
                  </a:lnTo>
                  <a:moveTo>
                    <a:pt x="102646" y="166925"/>
                  </a:moveTo>
                  <a:lnTo>
                    <a:pt x="265294" y="4277"/>
                  </a:lnTo>
                  <a:lnTo>
                    <a:pt x="269319" y="0"/>
                  </a:lnTo>
                  <a:lnTo>
                    <a:pt x="342027" y="72707"/>
                  </a:lnTo>
                  <a:lnTo>
                    <a:pt x="175227" y="239507"/>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8" name="图形 98">
              <a:extLst>
                <a:ext uri="{FF2B5EF4-FFF2-40B4-BE49-F238E27FC236}">
                  <a16:creationId xmlns:a16="http://schemas.microsoft.com/office/drawing/2014/main" id="{0A1C233F-1552-4A38-A09C-7F9DC62CB2B9}"/>
                </a:ext>
              </a:extLst>
            </p:cNvPr>
            <p:cNvSpPr/>
            <p:nvPr/>
          </p:nvSpPr>
          <p:spPr>
            <a:xfrm>
              <a:off x="827870" y="2483198"/>
              <a:ext cx="254412" cy="327120"/>
            </a:xfrm>
            <a:custGeom>
              <a:avLst/>
              <a:gdLst>
                <a:gd name="connsiteX0" fmla="*/ 0 w 254412"/>
                <a:gd name="connsiteY0" fmla="*/ 327120 h 327120"/>
                <a:gd name="connsiteX1" fmla="*/ 254413 w 254412"/>
                <a:gd name="connsiteY1" fmla="*/ 72707 h 327120"/>
                <a:gd name="connsiteX2" fmla="*/ 181705 w 254412"/>
                <a:gd name="connsiteY2" fmla="*/ 0 h 327120"/>
                <a:gd name="connsiteX3" fmla="*/ 15032 w 254412"/>
                <a:gd name="connsiteY3" fmla="*/ 166925 h 327120"/>
              </a:gdLst>
              <a:ahLst/>
              <a:cxnLst>
                <a:cxn ang="0">
                  <a:pos x="connsiteX0" y="connsiteY0"/>
                </a:cxn>
                <a:cxn ang="0">
                  <a:pos x="connsiteX1" y="connsiteY1"/>
                </a:cxn>
                <a:cxn ang="0">
                  <a:pos x="connsiteX2" y="connsiteY2"/>
                </a:cxn>
                <a:cxn ang="0">
                  <a:pos x="connsiteX3" y="connsiteY3"/>
                </a:cxn>
              </a:cxnLst>
              <a:rect l="l" t="t" r="r" b="b"/>
              <a:pathLst>
                <a:path w="254412" h="327120">
                  <a:moveTo>
                    <a:pt x="0" y="327120"/>
                  </a:moveTo>
                  <a:lnTo>
                    <a:pt x="254413" y="72707"/>
                  </a:lnTo>
                  <a:lnTo>
                    <a:pt x="181705" y="0"/>
                  </a:lnTo>
                  <a:lnTo>
                    <a:pt x="15032" y="166925"/>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9" name="图形 98">
              <a:extLst>
                <a:ext uri="{FF2B5EF4-FFF2-40B4-BE49-F238E27FC236}">
                  <a16:creationId xmlns:a16="http://schemas.microsoft.com/office/drawing/2014/main" id="{0A1C233F-1552-4A38-A09C-7F9DC62CB2B9}"/>
                </a:ext>
              </a:extLst>
            </p:cNvPr>
            <p:cNvSpPr/>
            <p:nvPr/>
          </p:nvSpPr>
          <p:spPr>
            <a:xfrm>
              <a:off x="812962" y="2722705"/>
              <a:ext cx="269445" cy="102645"/>
            </a:xfrm>
            <a:custGeom>
              <a:avLst/>
              <a:gdLst>
                <a:gd name="connsiteX0" fmla="*/ 102521 w 269445"/>
                <a:gd name="connsiteY0" fmla="*/ 0 h 102645"/>
                <a:gd name="connsiteX1" fmla="*/ 269446 w 269445"/>
                <a:gd name="connsiteY1" fmla="*/ 0 h 102645"/>
                <a:gd name="connsiteX2" fmla="*/ 269446 w 269445"/>
                <a:gd name="connsiteY2" fmla="*/ 102646 h 102645"/>
                <a:gd name="connsiteX3" fmla="*/ 0 w 269445"/>
                <a:gd name="connsiteY3" fmla="*/ 102646 h 102645"/>
              </a:gdLst>
              <a:ahLst/>
              <a:cxnLst>
                <a:cxn ang="0">
                  <a:pos x="connsiteX0" y="connsiteY0"/>
                </a:cxn>
                <a:cxn ang="0">
                  <a:pos x="connsiteX1" y="connsiteY1"/>
                </a:cxn>
                <a:cxn ang="0">
                  <a:pos x="connsiteX2" y="connsiteY2"/>
                </a:cxn>
                <a:cxn ang="0">
                  <a:pos x="connsiteX3" y="connsiteY3"/>
                </a:cxn>
              </a:cxnLst>
              <a:rect l="l" t="t" r="r" b="b"/>
              <a:pathLst>
                <a:path w="269445" h="102645">
                  <a:moveTo>
                    <a:pt x="102521" y="0"/>
                  </a:moveTo>
                  <a:lnTo>
                    <a:pt x="269446" y="0"/>
                  </a:lnTo>
                  <a:lnTo>
                    <a:pt x="269446" y="102646"/>
                  </a:lnTo>
                  <a:lnTo>
                    <a:pt x="0" y="102646"/>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0" name="图形 98">
              <a:extLst>
                <a:ext uri="{FF2B5EF4-FFF2-40B4-BE49-F238E27FC236}">
                  <a16:creationId xmlns:a16="http://schemas.microsoft.com/office/drawing/2014/main" id="{0A1C233F-1552-4A38-A09C-7F9DC62CB2B9}"/>
                </a:ext>
              </a:extLst>
            </p:cNvPr>
            <p:cNvSpPr/>
            <p:nvPr/>
          </p:nvSpPr>
          <p:spPr>
            <a:xfrm>
              <a:off x="812963" y="2722705"/>
              <a:ext cx="269445" cy="102645"/>
            </a:xfrm>
            <a:custGeom>
              <a:avLst/>
              <a:gdLst>
                <a:gd name="connsiteX0" fmla="*/ 102520 w 269445"/>
                <a:gd name="connsiteY0" fmla="*/ 0 h 102645"/>
                <a:gd name="connsiteX1" fmla="*/ 269445 w 269445"/>
                <a:gd name="connsiteY1" fmla="*/ 0 h 102645"/>
                <a:gd name="connsiteX2" fmla="*/ 269445 w 269445"/>
                <a:gd name="connsiteY2" fmla="*/ 102646 h 102645"/>
                <a:gd name="connsiteX3" fmla="*/ 0 w 269445"/>
                <a:gd name="connsiteY3" fmla="*/ 102646 h 102645"/>
              </a:gdLst>
              <a:ahLst/>
              <a:cxnLst>
                <a:cxn ang="0">
                  <a:pos x="connsiteX0" y="connsiteY0"/>
                </a:cxn>
                <a:cxn ang="0">
                  <a:pos x="connsiteX1" y="connsiteY1"/>
                </a:cxn>
                <a:cxn ang="0">
                  <a:pos x="connsiteX2" y="connsiteY2"/>
                </a:cxn>
                <a:cxn ang="0">
                  <a:pos x="connsiteX3" y="connsiteY3"/>
                </a:cxn>
              </a:cxnLst>
              <a:rect l="l" t="t" r="r" b="b"/>
              <a:pathLst>
                <a:path w="269445" h="102645">
                  <a:moveTo>
                    <a:pt x="102520" y="0"/>
                  </a:moveTo>
                  <a:lnTo>
                    <a:pt x="269445" y="0"/>
                  </a:lnTo>
                  <a:lnTo>
                    <a:pt x="269445" y="102646"/>
                  </a:lnTo>
                  <a:lnTo>
                    <a:pt x="0" y="102646"/>
                  </a:lnTo>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1" name="图形 98">
              <a:extLst>
                <a:ext uri="{FF2B5EF4-FFF2-40B4-BE49-F238E27FC236}">
                  <a16:creationId xmlns:a16="http://schemas.microsoft.com/office/drawing/2014/main" id="{0A1C233F-1552-4A38-A09C-7F9DC62CB2B9}"/>
                </a:ext>
              </a:extLst>
            </p:cNvPr>
            <p:cNvSpPr/>
            <p:nvPr/>
          </p:nvSpPr>
          <p:spPr>
            <a:xfrm>
              <a:off x="740256" y="2483198"/>
              <a:ext cx="102645" cy="342152"/>
            </a:xfrm>
            <a:custGeom>
              <a:avLst/>
              <a:gdLst>
                <a:gd name="connsiteX0" fmla="*/ 51323 w 102645"/>
                <a:gd name="connsiteY0" fmla="*/ 342153 h 342152"/>
                <a:gd name="connsiteX1" fmla="*/ 102646 w 102645"/>
                <a:gd name="connsiteY1" fmla="*/ 290830 h 342152"/>
                <a:gd name="connsiteX2" fmla="*/ 102646 w 102645"/>
                <a:gd name="connsiteY2" fmla="*/ 166925 h 342152"/>
                <a:gd name="connsiteX3" fmla="*/ 102646 w 102645"/>
                <a:gd name="connsiteY3" fmla="*/ 0 h 342152"/>
                <a:gd name="connsiteX4" fmla="*/ 0 w 102645"/>
                <a:gd name="connsiteY4" fmla="*/ 0 h 342152"/>
                <a:gd name="connsiteX5" fmla="*/ 0 w 102645"/>
                <a:gd name="connsiteY5" fmla="*/ 290830 h 342152"/>
                <a:gd name="connsiteX6" fmla="*/ 51323 w 102645"/>
                <a:gd name="connsiteY6" fmla="*/ 342153 h 34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45" h="342152">
                  <a:moveTo>
                    <a:pt x="51323" y="342153"/>
                  </a:moveTo>
                  <a:cubicBezTo>
                    <a:pt x="79668" y="342153"/>
                    <a:pt x="102646" y="319174"/>
                    <a:pt x="102646" y="290830"/>
                  </a:cubicBezTo>
                  <a:lnTo>
                    <a:pt x="102646" y="166925"/>
                  </a:lnTo>
                  <a:lnTo>
                    <a:pt x="102646" y="0"/>
                  </a:lnTo>
                  <a:lnTo>
                    <a:pt x="0" y="0"/>
                  </a:lnTo>
                  <a:lnTo>
                    <a:pt x="0" y="290830"/>
                  </a:lnTo>
                  <a:cubicBezTo>
                    <a:pt x="0" y="319174"/>
                    <a:pt x="22978" y="342153"/>
                    <a:pt x="51323" y="342153"/>
                  </a:cubicBezTo>
                  <a:close/>
                </a:path>
              </a:pathLst>
            </a:custGeom>
            <a:noFill/>
            <a:ln w="17066"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755307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2FD68-E206-48F8-9F27-A51AAFC652F0}"/>
              </a:ext>
            </a:extLst>
          </p:cNvPr>
          <p:cNvSpPr>
            <a:spLocks noGrp="1"/>
          </p:cNvSpPr>
          <p:nvPr>
            <p:ph type="ctrTitle"/>
          </p:nvPr>
        </p:nvSpPr>
        <p:spPr/>
        <p:txBody>
          <a:bodyPr/>
          <a:lstStyle/>
          <a:p>
            <a:r>
              <a:rPr lang="zh-CN" altLang="en-US" dirty="0"/>
              <a:t>财务融资</a:t>
            </a:r>
          </a:p>
        </p:txBody>
      </p:sp>
      <p:sp>
        <p:nvSpPr>
          <p:cNvPr id="7" name="文本占位符 6">
            <a:extLst>
              <a:ext uri="{FF2B5EF4-FFF2-40B4-BE49-F238E27FC236}">
                <a16:creationId xmlns:a16="http://schemas.microsoft.com/office/drawing/2014/main" id="{22507D3F-7B6C-4A8E-B42D-3A6064894248}"/>
              </a:ext>
            </a:extLst>
          </p:cNvPr>
          <p:cNvSpPr>
            <a:spLocks noGrp="1"/>
          </p:cNvSpPr>
          <p:nvPr>
            <p:ph type="body" sz="quarter" idx="14"/>
          </p:nvPr>
        </p:nvSpPr>
        <p:spPr/>
        <p:txBody>
          <a:bodyPr/>
          <a:lstStyle/>
          <a:p>
            <a:r>
              <a:rPr lang="en-US" altLang="zh-CN" dirty="0"/>
              <a:t>FINANCIAL FINANCING</a:t>
            </a:r>
          </a:p>
        </p:txBody>
      </p:sp>
      <p:sp>
        <p:nvSpPr>
          <p:cNvPr id="12" name="文本占位符 11">
            <a:extLst>
              <a:ext uri="{FF2B5EF4-FFF2-40B4-BE49-F238E27FC236}">
                <a16:creationId xmlns:a16="http://schemas.microsoft.com/office/drawing/2014/main" id="{A1116FBE-DCC0-49C4-B6DE-77267BD2A84F}"/>
              </a:ext>
            </a:extLst>
          </p:cNvPr>
          <p:cNvSpPr>
            <a:spLocks noGrp="1"/>
          </p:cNvSpPr>
          <p:nvPr>
            <p:ph type="body" sz="quarter" idx="15"/>
          </p:nvPr>
        </p:nvSpPr>
        <p:spPr/>
        <p:txBody>
          <a:bodyPr/>
          <a:lstStyle/>
          <a:p>
            <a:r>
              <a:rPr lang="en-US" altLang="zh-CN" dirty="0"/>
              <a:t>04</a:t>
            </a:r>
            <a:endParaRPr lang="zh-CN" altLang="en-US" dirty="0"/>
          </a:p>
        </p:txBody>
      </p:sp>
      <p:sp>
        <p:nvSpPr>
          <p:cNvPr id="4" name="文本占位符 3">
            <a:extLst>
              <a:ext uri="{FF2B5EF4-FFF2-40B4-BE49-F238E27FC236}">
                <a16:creationId xmlns:a16="http://schemas.microsoft.com/office/drawing/2014/main" id="{CCEBB288-7D59-43E3-9F95-A9218DEBFCE3}"/>
              </a:ext>
            </a:extLst>
          </p:cNvPr>
          <p:cNvSpPr>
            <a:spLocks noGrp="1"/>
          </p:cNvSpPr>
          <p:nvPr>
            <p:ph type="body" sz="quarter" idx="11"/>
          </p:nvPr>
        </p:nvSpPr>
        <p:spPr>
          <a:solidFill>
            <a:schemeClr val="accent1"/>
          </a:solidFill>
        </p:spPr>
        <p:txBody>
          <a:bodyPr/>
          <a:lstStyle/>
          <a:p>
            <a:r>
              <a:rPr lang="en-US" altLang="zh-CN" dirty="0"/>
              <a:t>PART FOUR</a:t>
            </a:r>
            <a:endParaRPr lang="zh-CN" altLang="en-US" dirty="0"/>
          </a:p>
        </p:txBody>
      </p:sp>
      <p:sp>
        <p:nvSpPr>
          <p:cNvPr id="13" name="文本占位符 12">
            <a:extLst>
              <a:ext uri="{FF2B5EF4-FFF2-40B4-BE49-F238E27FC236}">
                <a16:creationId xmlns:a16="http://schemas.microsoft.com/office/drawing/2014/main" id="{3C89420D-94B3-4315-ABB8-F8DB7101B65F}"/>
              </a:ext>
            </a:extLst>
          </p:cNvPr>
          <p:cNvSpPr>
            <a:spLocks noGrp="1"/>
          </p:cNvSpPr>
          <p:nvPr>
            <p:ph type="body" sz="quarter" idx="16"/>
          </p:nvPr>
        </p:nvSpPr>
        <p:spPr/>
        <p:txBody>
          <a:bodyPr/>
          <a:lstStyle/>
          <a:p>
            <a:r>
              <a:rPr lang="zh-CN" altLang="en-US" dirty="0"/>
              <a:t>财务融资计划是否合理关系到投资者是否会选择企业，制定合理的财务融资计划也能体现出企业领导者对于资金的运作能力</a:t>
            </a:r>
          </a:p>
        </p:txBody>
      </p:sp>
      <p:pic>
        <p:nvPicPr>
          <p:cNvPr id="10" name="图片占位符 8">
            <a:extLst>
              <a:ext uri="{FF2B5EF4-FFF2-40B4-BE49-F238E27FC236}">
                <a16:creationId xmlns:a16="http://schemas.microsoft.com/office/drawing/2014/main" id="{C6A775EE-B4D5-44A2-A993-EFC0DDD3A54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348" t="-57059" r="40536" b="-53153"/>
          <a:stretch/>
        </p:blipFill>
        <p:spPr>
          <a:xfrm>
            <a:off x="4806157" y="456864"/>
            <a:ext cx="2579687" cy="711200"/>
          </a:xfrm>
          <a:prstGeom prst="rect">
            <a:avLst/>
          </a:prstGeom>
        </p:spPr>
      </p:pic>
    </p:spTree>
    <p:extLst>
      <p:ext uri="{BB962C8B-B14F-4D97-AF65-F5344CB8AC3E}">
        <p14:creationId xmlns:p14="http://schemas.microsoft.com/office/powerpoint/2010/main" val="110974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505EE90-4649-47C2-AE4C-9415BD9DC054}"/>
              </a:ext>
            </a:extLst>
          </p:cNvPr>
          <p:cNvSpPr>
            <a:spLocks noGrp="1"/>
          </p:cNvSpPr>
          <p:nvPr>
            <p:ph type="body" sz="quarter" idx="13"/>
          </p:nvPr>
        </p:nvSpPr>
        <p:spPr/>
        <p:txBody>
          <a:bodyPr>
            <a:noAutofit/>
          </a:bodyPr>
          <a:lstStyle/>
          <a:p>
            <a:r>
              <a:rPr lang="zh-CN" altLang="en-US" dirty="0"/>
              <a:t>财务融资</a:t>
            </a:r>
          </a:p>
        </p:txBody>
      </p:sp>
      <p:sp>
        <p:nvSpPr>
          <p:cNvPr id="10" name="文本占位符 9">
            <a:extLst>
              <a:ext uri="{FF2B5EF4-FFF2-40B4-BE49-F238E27FC236}">
                <a16:creationId xmlns:a16="http://schemas.microsoft.com/office/drawing/2014/main" id="{DE081AC1-0944-48C0-A7C3-FB1255903039}"/>
              </a:ext>
            </a:extLst>
          </p:cNvPr>
          <p:cNvSpPr>
            <a:spLocks noGrp="1"/>
          </p:cNvSpPr>
          <p:nvPr>
            <p:ph type="body" sz="quarter" idx="14"/>
          </p:nvPr>
        </p:nvSpPr>
        <p:spPr/>
        <p:txBody>
          <a:bodyPr>
            <a:noAutofit/>
          </a:bodyPr>
          <a:lstStyle/>
          <a:p>
            <a:r>
              <a:rPr lang="en-US" altLang="zh-CN" dirty="0"/>
              <a:t>FINANCIAL FINANCING</a:t>
            </a:r>
          </a:p>
        </p:txBody>
      </p:sp>
      <p:grpSp>
        <p:nvGrpSpPr>
          <p:cNvPr id="2" name="组合 1">
            <a:extLst>
              <a:ext uri="{FF2B5EF4-FFF2-40B4-BE49-F238E27FC236}">
                <a16:creationId xmlns:a16="http://schemas.microsoft.com/office/drawing/2014/main" id="{912E455D-C7FF-49B2-9938-69253798DC3A}"/>
              </a:ext>
            </a:extLst>
          </p:cNvPr>
          <p:cNvGrpSpPr/>
          <p:nvPr/>
        </p:nvGrpSpPr>
        <p:grpSpPr>
          <a:xfrm>
            <a:off x="4724400" y="1143114"/>
            <a:ext cx="2743200" cy="484300"/>
            <a:chOff x="4724400" y="1143114"/>
            <a:chExt cx="2743200" cy="484300"/>
          </a:xfrm>
        </p:grpSpPr>
        <p:sp>
          <p:nvSpPr>
            <p:cNvPr id="11" name="矩形 10">
              <a:extLst>
                <a:ext uri="{FF2B5EF4-FFF2-40B4-BE49-F238E27FC236}">
                  <a16:creationId xmlns:a16="http://schemas.microsoft.com/office/drawing/2014/main" id="{05CD29E3-5749-493A-855A-B27C0F0E40D7}"/>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2" name="标题 1">
              <a:extLst>
                <a:ext uri="{FF2B5EF4-FFF2-40B4-BE49-F238E27FC236}">
                  <a16:creationId xmlns:a16="http://schemas.microsoft.com/office/drawing/2014/main" id="{168E055A-015C-4BC2-895F-FB8B4B4F65A4}"/>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财务经营目标</a:t>
              </a:r>
            </a:p>
          </p:txBody>
        </p:sp>
      </p:grpSp>
      <p:sp>
        <p:nvSpPr>
          <p:cNvPr id="13" name="标题 1">
            <a:extLst>
              <a:ext uri="{FF2B5EF4-FFF2-40B4-BE49-F238E27FC236}">
                <a16:creationId xmlns:a16="http://schemas.microsoft.com/office/drawing/2014/main" id="{2A6E0FD3-ACA9-47FB-9289-2EC20BA892DC}"/>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FINANCIAL MANAGEMENT GOALS</a:t>
            </a:r>
          </a:p>
        </p:txBody>
      </p:sp>
      <p:sp>
        <p:nvSpPr>
          <p:cNvPr id="14" name="标题 1">
            <a:extLst>
              <a:ext uri="{FF2B5EF4-FFF2-40B4-BE49-F238E27FC236}">
                <a16:creationId xmlns:a16="http://schemas.microsoft.com/office/drawing/2014/main" id="{85D45604-6E41-4806-A8B3-847350EC3C9B}"/>
              </a:ext>
            </a:extLst>
          </p:cNvPr>
          <p:cNvSpPr txBox="1">
            <a:spLocks/>
          </p:cNvSpPr>
          <p:nvPr/>
        </p:nvSpPr>
        <p:spPr>
          <a:xfrm>
            <a:off x="1185545" y="2406764"/>
            <a:ext cx="2743200" cy="7017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1,000W</a:t>
            </a:r>
            <a:endParaRPr lang="zh-CN" altLang="en-US"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5" name="标题 1">
            <a:extLst>
              <a:ext uri="{FF2B5EF4-FFF2-40B4-BE49-F238E27FC236}">
                <a16:creationId xmlns:a16="http://schemas.microsoft.com/office/drawing/2014/main" id="{6E2CEA6A-97D6-4054-8E2E-9189AB813C6B}"/>
              </a:ext>
            </a:extLst>
          </p:cNvPr>
          <p:cNvSpPr txBox="1">
            <a:spLocks/>
          </p:cNvSpPr>
          <p:nvPr/>
        </p:nvSpPr>
        <p:spPr>
          <a:xfrm>
            <a:off x="4724400" y="2406764"/>
            <a:ext cx="2743200" cy="7017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500W</a:t>
            </a:r>
            <a:endParaRPr lang="zh-CN" altLang="en-US"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6" name="标题 1">
            <a:extLst>
              <a:ext uri="{FF2B5EF4-FFF2-40B4-BE49-F238E27FC236}">
                <a16:creationId xmlns:a16="http://schemas.microsoft.com/office/drawing/2014/main" id="{AC952EA1-8895-4225-A269-C282A63570E7}"/>
              </a:ext>
            </a:extLst>
          </p:cNvPr>
          <p:cNvSpPr txBox="1">
            <a:spLocks/>
          </p:cNvSpPr>
          <p:nvPr/>
        </p:nvSpPr>
        <p:spPr>
          <a:xfrm>
            <a:off x="8195627" y="2406764"/>
            <a:ext cx="2743200" cy="7017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50%</a:t>
            </a:r>
            <a:endParaRPr lang="zh-CN" altLang="en-US" sz="44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7" name="标题 1">
            <a:extLst>
              <a:ext uri="{FF2B5EF4-FFF2-40B4-BE49-F238E27FC236}">
                <a16:creationId xmlns:a16="http://schemas.microsoft.com/office/drawing/2014/main" id="{81B576B2-2A6A-4A97-9EEC-D60888B2D05D}"/>
              </a:ext>
            </a:extLst>
          </p:cNvPr>
          <p:cNvSpPr txBox="1">
            <a:spLocks/>
          </p:cNvSpPr>
          <p:nvPr/>
        </p:nvSpPr>
        <p:spPr>
          <a:xfrm>
            <a:off x="1185545" y="310849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年度经营收入</a:t>
            </a:r>
          </a:p>
        </p:txBody>
      </p:sp>
      <p:sp>
        <p:nvSpPr>
          <p:cNvPr id="18" name="标题 1">
            <a:extLst>
              <a:ext uri="{FF2B5EF4-FFF2-40B4-BE49-F238E27FC236}">
                <a16:creationId xmlns:a16="http://schemas.microsoft.com/office/drawing/2014/main" id="{6B629C44-D65C-4685-94A0-F861D6D9557B}"/>
              </a:ext>
            </a:extLst>
          </p:cNvPr>
          <p:cNvSpPr txBox="1">
            <a:spLocks/>
          </p:cNvSpPr>
          <p:nvPr/>
        </p:nvSpPr>
        <p:spPr>
          <a:xfrm>
            <a:off x="4724400" y="310849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年度经营利润</a:t>
            </a:r>
          </a:p>
        </p:txBody>
      </p:sp>
      <p:sp>
        <p:nvSpPr>
          <p:cNvPr id="19" name="标题 1">
            <a:extLst>
              <a:ext uri="{FF2B5EF4-FFF2-40B4-BE49-F238E27FC236}">
                <a16:creationId xmlns:a16="http://schemas.microsoft.com/office/drawing/2014/main" id="{A4F0D3E7-86CD-4DE7-9DF8-1EA3CD2BFE0A}"/>
              </a:ext>
            </a:extLst>
          </p:cNvPr>
          <p:cNvSpPr txBox="1">
            <a:spLocks/>
          </p:cNvSpPr>
          <p:nvPr/>
        </p:nvSpPr>
        <p:spPr>
          <a:xfrm>
            <a:off x="8195627" y="3108495"/>
            <a:ext cx="2743200" cy="3693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成本降幅</a:t>
            </a:r>
          </a:p>
        </p:txBody>
      </p:sp>
      <p:graphicFrame>
        <p:nvGraphicFramePr>
          <p:cNvPr id="21" name="图表 20">
            <a:extLst>
              <a:ext uri="{FF2B5EF4-FFF2-40B4-BE49-F238E27FC236}">
                <a16:creationId xmlns:a16="http://schemas.microsoft.com/office/drawing/2014/main" id="{07EC8CF6-B73D-47FA-95B4-433E04E2476A}"/>
              </a:ext>
            </a:extLst>
          </p:cNvPr>
          <p:cNvGraphicFramePr/>
          <p:nvPr/>
        </p:nvGraphicFramePr>
        <p:xfrm>
          <a:off x="843280" y="3772263"/>
          <a:ext cx="10366506" cy="24920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8647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505EE90-4649-47C2-AE4C-9415BD9DC054}"/>
              </a:ext>
            </a:extLst>
          </p:cNvPr>
          <p:cNvSpPr>
            <a:spLocks noGrp="1"/>
          </p:cNvSpPr>
          <p:nvPr>
            <p:ph type="body" sz="quarter" idx="13"/>
          </p:nvPr>
        </p:nvSpPr>
        <p:spPr/>
        <p:txBody>
          <a:bodyPr>
            <a:noAutofit/>
          </a:bodyPr>
          <a:lstStyle/>
          <a:p>
            <a:r>
              <a:rPr lang="zh-CN" altLang="en-US" dirty="0"/>
              <a:t>财务融资</a:t>
            </a:r>
          </a:p>
        </p:txBody>
      </p:sp>
      <p:sp>
        <p:nvSpPr>
          <p:cNvPr id="10" name="文本占位符 9">
            <a:extLst>
              <a:ext uri="{FF2B5EF4-FFF2-40B4-BE49-F238E27FC236}">
                <a16:creationId xmlns:a16="http://schemas.microsoft.com/office/drawing/2014/main" id="{DE081AC1-0944-48C0-A7C3-FB1255903039}"/>
              </a:ext>
            </a:extLst>
          </p:cNvPr>
          <p:cNvSpPr>
            <a:spLocks noGrp="1"/>
          </p:cNvSpPr>
          <p:nvPr>
            <p:ph type="body" sz="quarter" idx="14"/>
          </p:nvPr>
        </p:nvSpPr>
        <p:spPr/>
        <p:txBody>
          <a:bodyPr>
            <a:noAutofit/>
          </a:bodyPr>
          <a:lstStyle/>
          <a:p>
            <a:r>
              <a:rPr lang="en-US" altLang="zh-CN" dirty="0"/>
              <a:t>FINANCIAL FINANCING</a:t>
            </a:r>
          </a:p>
        </p:txBody>
      </p:sp>
      <p:grpSp>
        <p:nvGrpSpPr>
          <p:cNvPr id="2" name="组合 1">
            <a:extLst>
              <a:ext uri="{FF2B5EF4-FFF2-40B4-BE49-F238E27FC236}">
                <a16:creationId xmlns:a16="http://schemas.microsoft.com/office/drawing/2014/main" id="{2E78F34A-3139-4DF7-B2EE-DFAFB4866009}"/>
              </a:ext>
            </a:extLst>
          </p:cNvPr>
          <p:cNvGrpSpPr/>
          <p:nvPr/>
        </p:nvGrpSpPr>
        <p:grpSpPr>
          <a:xfrm>
            <a:off x="4724400" y="1143114"/>
            <a:ext cx="2743200" cy="484300"/>
            <a:chOff x="4724400" y="1143114"/>
            <a:chExt cx="2743200" cy="484300"/>
          </a:xfrm>
        </p:grpSpPr>
        <p:sp>
          <p:nvSpPr>
            <p:cNvPr id="5" name="矩形 4">
              <a:extLst>
                <a:ext uri="{FF2B5EF4-FFF2-40B4-BE49-F238E27FC236}">
                  <a16:creationId xmlns:a16="http://schemas.microsoft.com/office/drawing/2014/main" id="{EECFEFC0-5C88-43CD-B257-A5B77F80AF03}"/>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F3CA48BD-D852-4A87-A3E5-7BF1136A935F}"/>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年度财务计划</a:t>
              </a:r>
            </a:p>
          </p:txBody>
        </p:sp>
      </p:grpSp>
      <p:sp>
        <p:nvSpPr>
          <p:cNvPr id="7" name="标题 1">
            <a:extLst>
              <a:ext uri="{FF2B5EF4-FFF2-40B4-BE49-F238E27FC236}">
                <a16:creationId xmlns:a16="http://schemas.microsoft.com/office/drawing/2014/main" id="{5C19A561-C31E-43B4-9518-B2C2067DD1EF}"/>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ANNUAL FINANCIAL PLAN</a:t>
            </a:r>
          </a:p>
        </p:txBody>
      </p:sp>
      <p:graphicFrame>
        <p:nvGraphicFramePr>
          <p:cNvPr id="11" name="表格 5">
            <a:extLst>
              <a:ext uri="{FF2B5EF4-FFF2-40B4-BE49-F238E27FC236}">
                <a16:creationId xmlns:a16="http://schemas.microsoft.com/office/drawing/2014/main" id="{53C3EAB7-180F-4164-93B6-B4A69F48765A}"/>
              </a:ext>
            </a:extLst>
          </p:cNvPr>
          <p:cNvGraphicFramePr>
            <a:graphicFrameLocks noGrp="1"/>
          </p:cNvGraphicFramePr>
          <p:nvPr/>
        </p:nvGraphicFramePr>
        <p:xfrm>
          <a:off x="652527" y="2109775"/>
          <a:ext cx="10922616" cy="3605112"/>
        </p:xfrm>
        <a:graphic>
          <a:graphicData uri="http://schemas.openxmlformats.org/drawingml/2006/table">
            <a:tbl>
              <a:tblPr>
                <a:tableStyleId>{5C22544A-7EE6-4342-B048-85BDC9FD1C3A}</a:tableStyleId>
              </a:tblPr>
              <a:tblGrid>
                <a:gridCol w="1820436">
                  <a:extLst>
                    <a:ext uri="{9D8B030D-6E8A-4147-A177-3AD203B41FA5}">
                      <a16:colId xmlns:a16="http://schemas.microsoft.com/office/drawing/2014/main" val="3280476809"/>
                    </a:ext>
                  </a:extLst>
                </a:gridCol>
                <a:gridCol w="1820436">
                  <a:extLst>
                    <a:ext uri="{9D8B030D-6E8A-4147-A177-3AD203B41FA5}">
                      <a16:colId xmlns:a16="http://schemas.microsoft.com/office/drawing/2014/main" val="3568931429"/>
                    </a:ext>
                  </a:extLst>
                </a:gridCol>
                <a:gridCol w="1820436">
                  <a:extLst>
                    <a:ext uri="{9D8B030D-6E8A-4147-A177-3AD203B41FA5}">
                      <a16:colId xmlns:a16="http://schemas.microsoft.com/office/drawing/2014/main" val="69378338"/>
                    </a:ext>
                  </a:extLst>
                </a:gridCol>
                <a:gridCol w="1820436">
                  <a:extLst>
                    <a:ext uri="{9D8B030D-6E8A-4147-A177-3AD203B41FA5}">
                      <a16:colId xmlns:a16="http://schemas.microsoft.com/office/drawing/2014/main" val="1548749708"/>
                    </a:ext>
                  </a:extLst>
                </a:gridCol>
                <a:gridCol w="1820436">
                  <a:extLst>
                    <a:ext uri="{9D8B030D-6E8A-4147-A177-3AD203B41FA5}">
                      <a16:colId xmlns:a16="http://schemas.microsoft.com/office/drawing/2014/main" val="1068081651"/>
                    </a:ext>
                  </a:extLst>
                </a:gridCol>
                <a:gridCol w="1820436">
                  <a:extLst>
                    <a:ext uri="{9D8B030D-6E8A-4147-A177-3AD203B41FA5}">
                      <a16:colId xmlns:a16="http://schemas.microsoft.com/office/drawing/2014/main" val="132974262"/>
                    </a:ext>
                  </a:extLst>
                </a:gridCol>
              </a:tblGrid>
              <a:tr h="515016">
                <a:tc>
                  <a:txBody>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成本分类</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第一季度</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第二季度</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第三季度</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第四季度</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全年汇总</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19050" cap="flat" cmpd="sng" algn="ctr">
                      <a:solidFill>
                        <a:schemeClr val="bg1">
                          <a:lumMod val="50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accent1"/>
                    </a:solidFill>
                  </a:tcPr>
                </a:tc>
                <a:extLst>
                  <a:ext uri="{0D108BD9-81ED-4DB2-BD59-A6C34878D82A}">
                    <a16:rowId xmlns:a16="http://schemas.microsoft.com/office/drawing/2014/main" val="3420206511"/>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市场拓展</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3424345393"/>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投资招商</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1641044449"/>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宣传营销</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3085292584"/>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人力资源</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939854735"/>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技术开发</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541151244"/>
                  </a:ext>
                </a:extLst>
              </a:tr>
              <a:tr h="515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后勤保障</a:t>
                      </a:r>
                    </a:p>
                  </a:txBody>
                  <a:tcPr anchor="ctr">
                    <a:lnL w="19050" cap="flat" cmpd="sng" algn="ctr">
                      <a:solidFill>
                        <a:schemeClr val="bg1">
                          <a:lumMod val="50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10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20</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25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75</a:t>
                      </a:r>
                      <a:r>
                        <a:rPr kumimoji="0" lang="zh-CN" altLang="en-US" sz="14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rPr>
                        <a:t>万</a:t>
                      </a:r>
                    </a:p>
                  </a:txBody>
                  <a:tcPr anchor="ctr">
                    <a:lnL w="9525" cap="flat" cmpd="sng" algn="ctr">
                      <a:solidFill>
                        <a:schemeClr val="bg1">
                          <a:lumMod val="75000"/>
                        </a:schemeClr>
                      </a:solidFill>
                      <a:prstDash val="sysDot"/>
                      <a:round/>
                      <a:headEnd type="none" w="med" len="med"/>
                      <a:tailEnd type="none" w="med" len="med"/>
                    </a:lnL>
                    <a:lnR w="9525" cap="flat" cmpd="sng" algn="ctr">
                      <a:solidFill>
                        <a:schemeClr val="bg1">
                          <a:lumMod val="75000"/>
                        </a:schemeClr>
                      </a:solid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9050" cap="flat" cmpd="sng" algn="ctr">
                      <a:solidFill>
                        <a:schemeClr val="bg1">
                          <a:lumMod val="50000"/>
                        </a:schemeClr>
                      </a:solidFill>
                      <a:prstDash val="sysDot"/>
                      <a:round/>
                      <a:headEnd type="none" w="med" len="med"/>
                      <a:tailEnd type="none" w="med" len="med"/>
                    </a:lnB>
                    <a:solidFill>
                      <a:schemeClr val="bg2">
                        <a:alpha val="40000"/>
                      </a:schemeClr>
                    </a:solidFill>
                  </a:tcPr>
                </a:tc>
                <a:extLst>
                  <a:ext uri="{0D108BD9-81ED-4DB2-BD59-A6C34878D82A}">
                    <a16:rowId xmlns:a16="http://schemas.microsoft.com/office/drawing/2014/main" val="1557043376"/>
                  </a:ext>
                </a:extLst>
              </a:tr>
            </a:tbl>
          </a:graphicData>
        </a:graphic>
      </p:graphicFrame>
      <p:sp>
        <p:nvSpPr>
          <p:cNvPr id="12" name="标题 1">
            <a:extLst>
              <a:ext uri="{FF2B5EF4-FFF2-40B4-BE49-F238E27FC236}">
                <a16:creationId xmlns:a16="http://schemas.microsoft.com/office/drawing/2014/main" id="{6EF62092-30F0-4892-B52F-9C0C073D1B9D}"/>
              </a:ext>
            </a:extLst>
          </p:cNvPr>
          <p:cNvSpPr txBox="1">
            <a:spLocks/>
          </p:cNvSpPr>
          <p:nvPr/>
        </p:nvSpPr>
        <p:spPr>
          <a:xfrm>
            <a:off x="2806236" y="5835583"/>
            <a:ext cx="6615198"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年度财务预算计划是根据上一年实际投入量得到的测算结果，允许一定范围的波动</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Tree>
    <p:extLst>
      <p:ext uri="{BB962C8B-B14F-4D97-AF65-F5344CB8AC3E}">
        <p14:creationId xmlns:p14="http://schemas.microsoft.com/office/powerpoint/2010/main" val="4263763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3FFE2C2-BBBA-4ADD-899E-058840BEADE7}"/>
              </a:ext>
            </a:extLst>
          </p:cNvPr>
          <p:cNvSpPr>
            <a:spLocks noGrp="1"/>
          </p:cNvSpPr>
          <p:nvPr>
            <p:ph type="body" sz="quarter" idx="13"/>
          </p:nvPr>
        </p:nvSpPr>
        <p:spPr/>
        <p:txBody>
          <a:bodyPr>
            <a:noAutofit/>
          </a:bodyPr>
          <a:lstStyle/>
          <a:p>
            <a:r>
              <a:rPr lang="zh-CN" altLang="en-US" dirty="0"/>
              <a:t>市场研究</a:t>
            </a:r>
          </a:p>
        </p:txBody>
      </p:sp>
      <p:sp>
        <p:nvSpPr>
          <p:cNvPr id="15" name="文本占位符 14">
            <a:extLst>
              <a:ext uri="{FF2B5EF4-FFF2-40B4-BE49-F238E27FC236}">
                <a16:creationId xmlns:a16="http://schemas.microsoft.com/office/drawing/2014/main" id="{95F7DCFC-C776-4C12-AA61-70A3423214C3}"/>
              </a:ext>
            </a:extLst>
          </p:cNvPr>
          <p:cNvSpPr>
            <a:spLocks noGrp="1"/>
          </p:cNvSpPr>
          <p:nvPr>
            <p:ph type="body" sz="quarter" idx="14"/>
          </p:nvPr>
        </p:nvSpPr>
        <p:spPr/>
        <p:txBody>
          <a:bodyPr>
            <a:noAutofit/>
          </a:bodyPr>
          <a:lstStyle/>
          <a:p>
            <a:r>
              <a:rPr lang="en-US" altLang="zh-CN" dirty="0"/>
              <a:t>MARKET RESEARCH</a:t>
            </a:r>
          </a:p>
        </p:txBody>
      </p:sp>
      <p:grpSp>
        <p:nvGrpSpPr>
          <p:cNvPr id="2" name="组合 1">
            <a:extLst>
              <a:ext uri="{FF2B5EF4-FFF2-40B4-BE49-F238E27FC236}">
                <a16:creationId xmlns:a16="http://schemas.microsoft.com/office/drawing/2014/main" id="{C5241D01-2D18-4565-A14D-B9D9886FDF56}"/>
              </a:ext>
            </a:extLst>
          </p:cNvPr>
          <p:cNvGrpSpPr/>
          <p:nvPr/>
        </p:nvGrpSpPr>
        <p:grpSpPr>
          <a:xfrm>
            <a:off x="4716528" y="969372"/>
            <a:ext cx="2751072" cy="484300"/>
            <a:chOff x="4716528" y="969372"/>
            <a:chExt cx="2751072" cy="484300"/>
          </a:xfrm>
        </p:grpSpPr>
        <p:sp>
          <p:nvSpPr>
            <p:cNvPr id="25" name="矩形 24">
              <a:extLst>
                <a:ext uri="{FF2B5EF4-FFF2-40B4-BE49-F238E27FC236}">
                  <a16:creationId xmlns:a16="http://schemas.microsoft.com/office/drawing/2014/main" id="{476C9AE0-324A-4AA8-B3B3-59793DE2C6E1}"/>
                </a:ext>
              </a:extLst>
            </p:cNvPr>
            <p:cNvSpPr/>
            <p:nvPr/>
          </p:nvSpPr>
          <p:spPr>
            <a:xfrm>
              <a:off x="4716528" y="1123151"/>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6" name="标题 1">
              <a:extLst>
                <a:ext uri="{FF2B5EF4-FFF2-40B4-BE49-F238E27FC236}">
                  <a16:creationId xmlns:a16="http://schemas.microsoft.com/office/drawing/2014/main" id="{93090530-977B-48F5-80B9-E0A5D75D740F}"/>
                </a:ext>
              </a:extLst>
            </p:cNvPr>
            <p:cNvSpPr txBox="1">
              <a:spLocks/>
            </p:cNvSpPr>
            <p:nvPr/>
          </p:nvSpPr>
          <p:spPr>
            <a:xfrm>
              <a:off x="4724400" y="969372"/>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市场调研情况</a:t>
              </a:r>
            </a:p>
          </p:txBody>
        </p:sp>
      </p:grpSp>
      <p:sp>
        <p:nvSpPr>
          <p:cNvPr id="27" name="标题 1">
            <a:extLst>
              <a:ext uri="{FF2B5EF4-FFF2-40B4-BE49-F238E27FC236}">
                <a16:creationId xmlns:a16="http://schemas.microsoft.com/office/drawing/2014/main" id="{8150DFD7-C6CC-4E1B-9A79-7B79F46F8FA8}"/>
              </a:ext>
            </a:extLst>
          </p:cNvPr>
          <p:cNvSpPr txBox="1">
            <a:spLocks/>
          </p:cNvSpPr>
          <p:nvPr/>
        </p:nvSpPr>
        <p:spPr>
          <a:xfrm>
            <a:off x="4217504" y="1307975"/>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MARKET RESEARCH SITUATION</a:t>
            </a:r>
          </a:p>
        </p:txBody>
      </p:sp>
      <p:sp>
        <p:nvSpPr>
          <p:cNvPr id="68" name="矩形 67">
            <a:extLst>
              <a:ext uri="{FF2B5EF4-FFF2-40B4-BE49-F238E27FC236}">
                <a16:creationId xmlns:a16="http://schemas.microsoft.com/office/drawing/2014/main" id="{98893F06-F37E-4A24-BC51-6523FFABB6BE}"/>
              </a:ext>
            </a:extLst>
          </p:cNvPr>
          <p:cNvSpPr/>
          <p:nvPr/>
        </p:nvSpPr>
        <p:spPr>
          <a:xfrm flipH="1">
            <a:off x="1491780" y="2575083"/>
            <a:ext cx="24840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9" name="标题 1">
            <a:extLst>
              <a:ext uri="{FF2B5EF4-FFF2-40B4-BE49-F238E27FC236}">
                <a16:creationId xmlns:a16="http://schemas.microsoft.com/office/drawing/2014/main" id="{6D874C50-7C16-41DB-B7E1-62A47A51A1F4}"/>
              </a:ext>
            </a:extLst>
          </p:cNvPr>
          <p:cNvSpPr txBox="1">
            <a:spLocks/>
          </p:cNvSpPr>
          <p:nvPr/>
        </p:nvSpPr>
        <p:spPr>
          <a:xfrm>
            <a:off x="977566" y="2062749"/>
            <a:ext cx="514214" cy="46070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dirty="0">
                <a:solidFill>
                  <a:schemeClr val="accent1"/>
                </a:solidFill>
                <a:latin typeface="思源黑体 CN Regular" panose="020B0500000000000000" pitchFamily="34" charset="-122"/>
                <a:ea typeface="思源黑体 CN Regular" panose="020B0500000000000000" pitchFamily="34" charset="-122"/>
              </a:rPr>
              <a:t>01</a:t>
            </a:r>
          </a:p>
        </p:txBody>
      </p:sp>
      <p:sp>
        <p:nvSpPr>
          <p:cNvPr id="70" name="标题 1">
            <a:extLst>
              <a:ext uri="{FF2B5EF4-FFF2-40B4-BE49-F238E27FC236}">
                <a16:creationId xmlns:a16="http://schemas.microsoft.com/office/drawing/2014/main" id="{C824A7CE-B970-4020-89ED-8869C3548A6B}"/>
              </a:ext>
            </a:extLst>
          </p:cNvPr>
          <p:cNvSpPr txBox="1">
            <a:spLocks/>
          </p:cNvSpPr>
          <p:nvPr/>
        </p:nvSpPr>
        <p:spPr>
          <a:xfrm>
            <a:off x="1408262" y="2164632"/>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市场现有规模</a:t>
            </a:r>
          </a:p>
        </p:txBody>
      </p:sp>
      <p:sp>
        <p:nvSpPr>
          <p:cNvPr id="71" name="标题 1">
            <a:extLst>
              <a:ext uri="{FF2B5EF4-FFF2-40B4-BE49-F238E27FC236}">
                <a16:creationId xmlns:a16="http://schemas.microsoft.com/office/drawing/2014/main" id="{02A82888-EB03-49CB-8E52-47C0925316F7}"/>
              </a:ext>
            </a:extLst>
          </p:cNvPr>
          <p:cNvSpPr txBox="1">
            <a:spLocks/>
          </p:cNvSpPr>
          <p:nvPr/>
        </p:nvSpPr>
        <p:spPr>
          <a:xfrm>
            <a:off x="977566" y="4716962"/>
            <a:ext cx="2914696"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市场规模</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(Market Size)</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，即市场容量，市场规模主要是研究目标产品或行业的整体规模。</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72" name="矩形 71">
            <a:extLst>
              <a:ext uri="{FF2B5EF4-FFF2-40B4-BE49-F238E27FC236}">
                <a16:creationId xmlns:a16="http://schemas.microsoft.com/office/drawing/2014/main" id="{7D233FAE-1694-47BD-99E3-F947BCFA293D}"/>
              </a:ext>
            </a:extLst>
          </p:cNvPr>
          <p:cNvSpPr/>
          <p:nvPr/>
        </p:nvSpPr>
        <p:spPr>
          <a:xfrm>
            <a:off x="1035686" y="2716502"/>
            <a:ext cx="2848303" cy="1834308"/>
          </a:xfrm>
          <a:prstGeom prst="rect">
            <a:avLst/>
          </a:prstGeom>
          <a: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3" name="矩形 72">
            <a:extLst>
              <a:ext uri="{FF2B5EF4-FFF2-40B4-BE49-F238E27FC236}">
                <a16:creationId xmlns:a16="http://schemas.microsoft.com/office/drawing/2014/main" id="{E538B10E-1DF1-4C8B-BC9A-F3E4ACC92C45}"/>
              </a:ext>
            </a:extLst>
          </p:cNvPr>
          <p:cNvSpPr/>
          <p:nvPr/>
        </p:nvSpPr>
        <p:spPr>
          <a:xfrm flipH="1">
            <a:off x="5127942" y="2575083"/>
            <a:ext cx="24840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4" name="标题 1">
            <a:extLst>
              <a:ext uri="{FF2B5EF4-FFF2-40B4-BE49-F238E27FC236}">
                <a16:creationId xmlns:a16="http://schemas.microsoft.com/office/drawing/2014/main" id="{759FCCF4-AA92-49F7-8031-9543E74744BE}"/>
              </a:ext>
            </a:extLst>
          </p:cNvPr>
          <p:cNvSpPr txBox="1">
            <a:spLocks/>
          </p:cNvSpPr>
          <p:nvPr/>
        </p:nvSpPr>
        <p:spPr>
          <a:xfrm>
            <a:off x="4613728" y="2062749"/>
            <a:ext cx="514214" cy="46070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dirty="0">
                <a:solidFill>
                  <a:schemeClr val="accent1"/>
                </a:solidFill>
                <a:latin typeface="思源黑体 CN Regular" panose="020B0500000000000000" pitchFamily="34" charset="-122"/>
                <a:ea typeface="思源黑体 CN Regular" panose="020B0500000000000000" pitchFamily="34" charset="-122"/>
              </a:rPr>
              <a:t>02</a:t>
            </a:r>
          </a:p>
        </p:txBody>
      </p:sp>
      <p:sp>
        <p:nvSpPr>
          <p:cNvPr id="75" name="标题 1">
            <a:extLst>
              <a:ext uri="{FF2B5EF4-FFF2-40B4-BE49-F238E27FC236}">
                <a16:creationId xmlns:a16="http://schemas.microsoft.com/office/drawing/2014/main" id="{C0A7A638-6E37-466A-A8CA-9B1680D54A40}"/>
              </a:ext>
            </a:extLst>
          </p:cNvPr>
          <p:cNvSpPr txBox="1">
            <a:spLocks/>
          </p:cNvSpPr>
          <p:nvPr/>
        </p:nvSpPr>
        <p:spPr>
          <a:xfrm>
            <a:off x="5044424" y="2164632"/>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当前经营状况</a:t>
            </a:r>
          </a:p>
        </p:txBody>
      </p:sp>
      <p:sp>
        <p:nvSpPr>
          <p:cNvPr id="76" name="标题 1">
            <a:extLst>
              <a:ext uri="{FF2B5EF4-FFF2-40B4-BE49-F238E27FC236}">
                <a16:creationId xmlns:a16="http://schemas.microsoft.com/office/drawing/2014/main" id="{F68ED1E4-7D19-4009-9B20-E73AD8BEB2BF}"/>
              </a:ext>
            </a:extLst>
          </p:cNvPr>
          <p:cNvSpPr txBox="1">
            <a:spLocks/>
          </p:cNvSpPr>
          <p:nvPr/>
        </p:nvSpPr>
        <p:spPr>
          <a:xfrm>
            <a:off x="4605857" y="4716962"/>
            <a:ext cx="2914696"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今年以来企业经营状况下滑较多，经营困难相对较大，企业产销、订货下滑，库存压力加大，产品价格下跌。</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77" name="矩形 76">
            <a:extLst>
              <a:ext uri="{FF2B5EF4-FFF2-40B4-BE49-F238E27FC236}">
                <a16:creationId xmlns:a16="http://schemas.microsoft.com/office/drawing/2014/main" id="{2EA27D12-3E41-45B8-8F60-2289FF48BC6A}"/>
              </a:ext>
            </a:extLst>
          </p:cNvPr>
          <p:cNvSpPr/>
          <p:nvPr/>
        </p:nvSpPr>
        <p:spPr>
          <a:xfrm>
            <a:off x="4663977" y="2716502"/>
            <a:ext cx="2848303" cy="1834308"/>
          </a:xfrm>
          <a:prstGeom prst="rect">
            <a:avLst/>
          </a:prstGeom>
          <a: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8" name="矩形 77">
            <a:extLst>
              <a:ext uri="{FF2B5EF4-FFF2-40B4-BE49-F238E27FC236}">
                <a16:creationId xmlns:a16="http://schemas.microsoft.com/office/drawing/2014/main" id="{684E7ACA-2DB8-4361-B0C4-4670DABD71D5}"/>
              </a:ext>
            </a:extLst>
          </p:cNvPr>
          <p:cNvSpPr/>
          <p:nvPr/>
        </p:nvSpPr>
        <p:spPr>
          <a:xfrm flipH="1">
            <a:off x="8748362" y="2575083"/>
            <a:ext cx="2484000" cy="14400"/>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9" name="标题 1">
            <a:extLst>
              <a:ext uri="{FF2B5EF4-FFF2-40B4-BE49-F238E27FC236}">
                <a16:creationId xmlns:a16="http://schemas.microsoft.com/office/drawing/2014/main" id="{4ECBB6DA-91B8-47F8-A043-BF511D9D33EE}"/>
              </a:ext>
            </a:extLst>
          </p:cNvPr>
          <p:cNvSpPr txBox="1">
            <a:spLocks/>
          </p:cNvSpPr>
          <p:nvPr/>
        </p:nvSpPr>
        <p:spPr>
          <a:xfrm>
            <a:off x="8234148" y="2062749"/>
            <a:ext cx="514214" cy="46070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dirty="0">
                <a:solidFill>
                  <a:schemeClr val="accent1"/>
                </a:solidFill>
                <a:latin typeface="思源黑体 CN Regular" panose="020B0500000000000000" pitchFamily="34" charset="-122"/>
                <a:ea typeface="思源黑体 CN Regular" panose="020B0500000000000000" pitchFamily="34" charset="-122"/>
              </a:rPr>
              <a:t>03</a:t>
            </a:r>
          </a:p>
        </p:txBody>
      </p:sp>
      <p:sp>
        <p:nvSpPr>
          <p:cNvPr id="80" name="标题 1">
            <a:extLst>
              <a:ext uri="{FF2B5EF4-FFF2-40B4-BE49-F238E27FC236}">
                <a16:creationId xmlns:a16="http://schemas.microsoft.com/office/drawing/2014/main" id="{5DAD2A9B-DA6E-4225-9B7B-99367755CDFD}"/>
              </a:ext>
            </a:extLst>
          </p:cNvPr>
          <p:cNvSpPr txBox="1">
            <a:spLocks/>
          </p:cNvSpPr>
          <p:nvPr/>
        </p:nvSpPr>
        <p:spPr>
          <a:xfrm>
            <a:off x="8664844" y="2164632"/>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当下市场弊端</a:t>
            </a:r>
          </a:p>
        </p:txBody>
      </p:sp>
      <p:sp>
        <p:nvSpPr>
          <p:cNvPr id="81" name="标题 1">
            <a:extLst>
              <a:ext uri="{FF2B5EF4-FFF2-40B4-BE49-F238E27FC236}">
                <a16:creationId xmlns:a16="http://schemas.microsoft.com/office/drawing/2014/main" id="{3DFB6BC1-AB70-4C9F-8421-1EBE32D53AA0}"/>
              </a:ext>
            </a:extLst>
          </p:cNvPr>
          <p:cNvSpPr txBox="1">
            <a:spLocks/>
          </p:cNvSpPr>
          <p:nvPr/>
        </p:nvSpPr>
        <p:spPr>
          <a:xfrm>
            <a:off x="8234148" y="4716962"/>
            <a:ext cx="2914696"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市场盲目性滞后，使资金更加朝着一些有利可图的行业流动，从而使市场的不稳定性增加，使恶性竞争更加频繁，增加市场不稳定性。</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82" name="矩形 81">
            <a:extLst>
              <a:ext uri="{FF2B5EF4-FFF2-40B4-BE49-F238E27FC236}">
                <a16:creationId xmlns:a16="http://schemas.microsoft.com/office/drawing/2014/main" id="{1B20D70F-EB50-42B5-9B52-134679F59AA6}"/>
              </a:ext>
            </a:extLst>
          </p:cNvPr>
          <p:cNvSpPr/>
          <p:nvPr/>
        </p:nvSpPr>
        <p:spPr>
          <a:xfrm>
            <a:off x="8292268" y="2716502"/>
            <a:ext cx="2848303" cy="1834308"/>
          </a:xfrm>
          <a:prstGeom prst="rect">
            <a:avLst/>
          </a:prstGeom>
          <a:blipFill>
            <a:blip r:embed="rId6">
              <a:extLst>
                <a:ext uri="{BEBA8EAE-BF5A-486C-A8C5-ECC9F3942E4B}">
                  <a14:imgProps xmlns:a14="http://schemas.microsoft.com/office/drawing/2010/main">
                    <a14:imgLayer r:embed="rId7">
                      <a14:imgEffect>
                        <a14:colorTemperature colorTemp="112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Tree>
    <p:extLst>
      <p:ext uri="{BB962C8B-B14F-4D97-AF65-F5344CB8AC3E}">
        <p14:creationId xmlns:p14="http://schemas.microsoft.com/office/powerpoint/2010/main" val="3448774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505EE90-4649-47C2-AE4C-9415BD9DC054}"/>
              </a:ext>
            </a:extLst>
          </p:cNvPr>
          <p:cNvSpPr>
            <a:spLocks noGrp="1"/>
          </p:cNvSpPr>
          <p:nvPr>
            <p:ph type="body" sz="quarter" idx="13"/>
          </p:nvPr>
        </p:nvSpPr>
        <p:spPr/>
        <p:txBody>
          <a:bodyPr>
            <a:noAutofit/>
          </a:bodyPr>
          <a:lstStyle/>
          <a:p>
            <a:r>
              <a:rPr lang="zh-CN" altLang="en-US" dirty="0"/>
              <a:t>财务融资</a:t>
            </a:r>
          </a:p>
        </p:txBody>
      </p:sp>
      <p:sp>
        <p:nvSpPr>
          <p:cNvPr id="10" name="文本占位符 9">
            <a:extLst>
              <a:ext uri="{FF2B5EF4-FFF2-40B4-BE49-F238E27FC236}">
                <a16:creationId xmlns:a16="http://schemas.microsoft.com/office/drawing/2014/main" id="{DE081AC1-0944-48C0-A7C3-FB1255903039}"/>
              </a:ext>
            </a:extLst>
          </p:cNvPr>
          <p:cNvSpPr>
            <a:spLocks noGrp="1"/>
          </p:cNvSpPr>
          <p:nvPr>
            <p:ph type="body" sz="quarter" idx="14"/>
          </p:nvPr>
        </p:nvSpPr>
        <p:spPr/>
        <p:txBody>
          <a:bodyPr>
            <a:noAutofit/>
          </a:bodyPr>
          <a:lstStyle/>
          <a:p>
            <a:r>
              <a:rPr lang="en-US" altLang="zh-CN" dirty="0"/>
              <a:t>FINANCIAL FINANCING</a:t>
            </a:r>
          </a:p>
        </p:txBody>
      </p:sp>
      <p:grpSp>
        <p:nvGrpSpPr>
          <p:cNvPr id="2" name="组合 1">
            <a:extLst>
              <a:ext uri="{FF2B5EF4-FFF2-40B4-BE49-F238E27FC236}">
                <a16:creationId xmlns:a16="http://schemas.microsoft.com/office/drawing/2014/main" id="{57F5CCB9-E7F5-4841-ABCD-C81491AC8EA2}"/>
              </a:ext>
            </a:extLst>
          </p:cNvPr>
          <p:cNvGrpSpPr/>
          <p:nvPr/>
        </p:nvGrpSpPr>
        <p:grpSpPr>
          <a:xfrm>
            <a:off x="4724400" y="1143114"/>
            <a:ext cx="2743200" cy="484300"/>
            <a:chOff x="4724400" y="1143114"/>
            <a:chExt cx="2743200" cy="484300"/>
          </a:xfrm>
        </p:grpSpPr>
        <p:sp>
          <p:nvSpPr>
            <p:cNvPr id="5" name="矩形 4">
              <a:extLst>
                <a:ext uri="{FF2B5EF4-FFF2-40B4-BE49-F238E27FC236}">
                  <a16:creationId xmlns:a16="http://schemas.microsoft.com/office/drawing/2014/main" id="{BCBD160F-457F-4123-ACD4-30EFA84A67F3}"/>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FBAD3197-FC58-40AD-8B2B-887AE05418A7}"/>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财务指标分析</a:t>
              </a:r>
            </a:p>
          </p:txBody>
        </p:sp>
      </p:grpSp>
      <p:sp>
        <p:nvSpPr>
          <p:cNvPr id="7" name="标题 1">
            <a:extLst>
              <a:ext uri="{FF2B5EF4-FFF2-40B4-BE49-F238E27FC236}">
                <a16:creationId xmlns:a16="http://schemas.microsoft.com/office/drawing/2014/main" id="{280EA9A3-F3CD-4CBA-94E4-62E1E1908430}"/>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ANALYSIS OF FINANCIAL INDICATORS</a:t>
            </a:r>
          </a:p>
        </p:txBody>
      </p:sp>
      <p:graphicFrame>
        <p:nvGraphicFramePr>
          <p:cNvPr id="11" name="图表 10">
            <a:extLst>
              <a:ext uri="{FF2B5EF4-FFF2-40B4-BE49-F238E27FC236}">
                <a16:creationId xmlns:a16="http://schemas.microsoft.com/office/drawing/2014/main" id="{F28EB52F-0105-4630-8575-2A451484BEFA}"/>
              </a:ext>
            </a:extLst>
          </p:cNvPr>
          <p:cNvGraphicFramePr/>
          <p:nvPr/>
        </p:nvGraphicFramePr>
        <p:xfrm>
          <a:off x="374650" y="2794916"/>
          <a:ext cx="3981450" cy="2654300"/>
        </p:xfrm>
        <a:graphic>
          <a:graphicData uri="http://schemas.openxmlformats.org/drawingml/2006/chart">
            <c:chart xmlns:c="http://schemas.openxmlformats.org/drawingml/2006/chart" xmlns:r="http://schemas.openxmlformats.org/officeDocument/2006/relationships" r:id="rId2"/>
          </a:graphicData>
        </a:graphic>
      </p:graphicFrame>
      <p:sp>
        <p:nvSpPr>
          <p:cNvPr id="12" name="椭圆 11">
            <a:extLst>
              <a:ext uri="{FF2B5EF4-FFF2-40B4-BE49-F238E27FC236}">
                <a16:creationId xmlns:a16="http://schemas.microsoft.com/office/drawing/2014/main" id="{BD98301C-2A8A-40A0-A691-2ECDA68CCA61}"/>
              </a:ext>
            </a:extLst>
          </p:cNvPr>
          <p:cNvSpPr/>
          <p:nvPr/>
        </p:nvSpPr>
        <p:spPr>
          <a:xfrm>
            <a:off x="1742487" y="3499177"/>
            <a:ext cx="1245776" cy="1245776"/>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3" name="标题 1">
            <a:extLst>
              <a:ext uri="{FF2B5EF4-FFF2-40B4-BE49-F238E27FC236}">
                <a16:creationId xmlns:a16="http://schemas.microsoft.com/office/drawing/2014/main" id="{E4AFE44E-7E8E-49B5-9BEE-C18593AF77A2}"/>
              </a:ext>
            </a:extLst>
          </p:cNvPr>
          <p:cNvSpPr txBox="1">
            <a:spLocks/>
          </p:cNvSpPr>
          <p:nvPr/>
        </p:nvSpPr>
        <p:spPr>
          <a:xfrm>
            <a:off x="1530449" y="3879753"/>
            <a:ext cx="1669853" cy="5909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60%</a:t>
            </a:r>
            <a:endParaRPr lang="zh-CN" altLang="en-US"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4" name="标题 1">
            <a:extLst>
              <a:ext uri="{FF2B5EF4-FFF2-40B4-BE49-F238E27FC236}">
                <a16:creationId xmlns:a16="http://schemas.microsoft.com/office/drawing/2014/main" id="{769B1E78-A42B-4DD8-A75A-AD5401CA6F36}"/>
              </a:ext>
            </a:extLst>
          </p:cNvPr>
          <p:cNvSpPr txBox="1">
            <a:spLocks/>
          </p:cNvSpPr>
          <p:nvPr/>
        </p:nvSpPr>
        <p:spPr>
          <a:xfrm>
            <a:off x="1200150" y="5134955"/>
            <a:ext cx="2330450"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3"/>
                </a:solidFill>
                <a:latin typeface="思源黑体 CN Regular" panose="020B0500000000000000" pitchFamily="34" charset="-122"/>
              </a:rPr>
              <a:t>WRITE YOUE TITLE HERE</a:t>
            </a:r>
          </a:p>
        </p:txBody>
      </p:sp>
      <p:sp>
        <p:nvSpPr>
          <p:cNvPr id="20" name="标题 1">
            <a:extLst>
              <a:ext uri="{FF2B5EF4-FFF2-40B4-BE49-F238E27FC236}">
                <a16:creationId xmlns:a16="http://schemas.microsoft.com/office/drawing/2014/main" id="{187C5DCD-4DEA-4FD7-B344-5F653E542E48}"/>
              </a:ext>
            </a:extLst>
          </p:cNvPr>
          <p:cNvSpPr txBox="1">
            <a:spLocks/>
          </p:cNvSpPr>
          <p:nvPr/>
        </p:nvSpPr>
        <p:spPr>
          <a:xfrm>
            <a:off x="2975279" y="1994955"/>
            <a:ext cx="6016321"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通过财务指标分析确定企业营收的实际情况，并找到需要完善的地方</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21" name="标题 1">
            <a:extLst>
              <a:ext uri="{FF2B5EF4-FFF2-40B4-BE49-F238E27FC236}">
                <a16:creationId xmlns:a16="http://schemas.microsoft.com/office/drawing/2014/main" id="{FE8ED24C-F75B-4E70-AABB-232BF157FBAF}"/>
              </a:ext>
            </a:extLst>
          </p:cNvPr>
          <p:cNvSpPr txBox="1">
            <a:spLocks/>
          </p:cNvSpPr>
          <p:nvPr/>
        </p:nvSpPr>
        <p:spPr>
          <a:xfrm>
            <a:off x="709085" y="5548773"/>
            <a:ext cx="3312581"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经营成本占总成本的占比</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22" name="标题 1">
            <a:extLst>
              <a:ext uri="{FF2B5EF4-FFF2-40B4-BE49-F238E27FC236}">
                <a16:creationId xmlns:a16="http://schemas.microsoft.com/office/drawing/2014/main" id="{CAE3262C-4A56-48DE-BC08-9EE637CF67CB}"/>
              </a:ext>
            </a:extLst>
          </p:cNvPr>
          <p:cNvSpPr txBox="1">
            <a:spLocks/>
          </p:cNvSpPr>
          <p:nvPr/>
        </p:nvSpPr>
        <p:spPr>
          <a:xfrm>
            <a:off x="993775" y="4860686"/>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经营成本分析</a:t>
            </a:r>
          </a:p>
        </p:txBody>
      </p:sp>
      <p:graphicFrame>
        <p:nvGraphicFramePr>
          <p:cNvPr id="39" name="图表 38">
            <a:extLst>
              <a:ext uri="{FF2B5EF4-FFF2-40B4-BE49-F238E27FC236}">
                <a16:creationId xmlns:a16="http://schemas.microsoft.com/office/drawing/2014/main" id="{1C89C1A8-335F-4673-93A6-8B25533DE591}"/>
              </a:ext>
            </a:extLst>
          </p:cNvPr>
          <p:cNvGraphicFramePr/>
          <p:nvPr/>
        </p:nvGraphicFramePr>
        <p:xfrm>
          <a:off x="4038175" y="2794916"/>
          <a:ext cx="3981450" cy="2654300"/>
        </p:xfrm>
        <a:graphic>
          <a:graphicData uri="http://schemas.openxmlformats.org/drawingml/2006/chart">
            <c:chart xmlns:c="http://schemas.openxmlformats.org/drawingml/2006/chart" xmlns:r="http://schemas.openxmlformats.org/officeDocument/2006/relationships" r:id="rId3"/>
          </a:graphicData>
        </a:graphic>
      </p:graphicFrame>
      <p:sp>
        <p:nvSpPr>
          <p:cNvPr id="40" name="椭圆 39">
            <a:extLst>
              <a:ext uri="{FF2B5EF4-FFF2-40B4-BE49-F238E27FC236}">
                <a16:creationId xmlns:a16="http://schemas.microsoft.com/office/drawing/2014/main" id="{FC1C31BE-C882-4593-9F33-7DDDCD457F86}"/>
              </a:ext>
            </a:extLst>
          </p:cNvPr>
          <p:cNvSpPr/>
          <p:nvPr/>
        </p:nvSpPr>
        <p:spPr>
          <a:xfrm>
            <a:off x="5406012" y="3499177"/>
            <a:ext cx="1245776" cy="1245776"/>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1" name="标题 1">
            <a:extLst>
              <a:ext uri="{FF2B5EF4-FFF2-40B4-BE49-F238E27FC236}">
                <a16:creationId xmlns:a16="http://schemas.microsoft.com/office/drawing/2014/main" id="{94AFB590-5ACB-4FF0-9284-D6CFD1F5C83D}"/>
              </a:ext>
            </a:extLst>
          </p:cNvPr>
          <p:cNvSpPr txBox="1">
            <a:spLocks/>
          </p:cNvSpPr>
          <p:nvPr/>
        </p:nvSpPr>
        <p:spPr>
          <a:xfrm>
            <a:off x="5193974" y="3879753"/>
            <a:ext cx="1669853" cy="5909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80%</a:t>
            </a:r>
            <a:endParaRPr lang="zh-CN" altLang="en-US"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42" name="标题 1">
            <a:extLst>
              <a:ext uri="{FF2B5EF4-FFF2-40B4-BE49-F238E27FC236}">
                <a16:creationId xmlns:a16="http://schemas.microsoft.com/office/drawing/2014/main" id="{AA73891A-E428-47C7-B9E9-0E0249A05B03}"/>
              </a:ext>
            </a:extLst>
          </p:cNvPr>
          <p:cNvSpPr txBox="1">
            <a:spLocks/>
          </p:cNvSpPr>
          <p:nvPr/>
        </p:nvSpPr>
        <p:spPr>
          <a:xfrm>
            <a:off x="4863675" y="5134955"/>
            <a:ext cx="2330450"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3"/>
                </a:solidFill>
                <a:latin typeface="思源黑体 CN Regular" panose="020B0500000000000000" pitchFamily="34" charset="-122"/>
              </a:rPr>
              <a:t>WRITE YOUE TITLE HERE</a:t>
            </a:r>
          </a:p>
        </p:txBody>
      </p:sp>
      <p:sp>
        <p:nvSpPr>
          <p:cNvPr id="43" name="标题 1">
            <a:extLst>
              <a:ext uri="{FF2B5EF4-FFF2-40B4-BE49-F238E27FC236}">
                <a16:creationId xmlns:a16="http://schemas.microsoft.com/office/drawing/2014/main" id="{C871EB88-CDE6-4C54-9C0F-DAB3825A75C6}"/>
              </a:ext>
            </a:extLst>
          </p:cNvPr>
          <p:cNvSpPr txBox="1">
            <a:spLocks/>
          </p:cNvSpPr>
          <p:nvPr/>
        </p:nvSpPr>
        <p:spPr>
          <a:xfrm>
            <a:off x="4278577" y="5548773"/>
            <a:ext cx="3500648"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主营业务收入能够确定企业一年经营情况</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4" name="标题 1">
            <a:extLst>
              <a:ext uri="{FF2B5EF4-FFF2-40B4-BE49-F238E27FC236}">
                <a16:creationId xmlns:a16="http://schemas.microsoft.com/office/drawing/2014/main" id="{13E776C2-7653-4F9B-997F-2DCB9653B777}"/>
              </a:ext>
            </a:extLst>
          </p:cNvPr>
          <p:cNvSpPr txBox="1">
            <a:spLocks/>
          </p:cNvSpPr>
          <p:nvPr/>
        </p:nvSpPr>
        <p:spPr>
          <a:xfrm>
            <a:off x="4657300" y="4860686"/>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主营业务收入</a:t>
            </a:r>
          </a:p>
        </p:txBody>
      </p:sp>
      <p:graphicFrame>
        <p:nvGraphicFramePr>
          <p:cNvPr id="45" name="图表 44">
            <a:extLst>
              <a:ext uri="{FF2B5EF4-FFF2-40B4-BE49-F238E27FC236}">
                <a16:creationId xmlns:a16="http://schemas.microsoft.com/office/drawing/2014/main" id="{16FF5B7C-0B3F-4272-8030-E8F159266BBB}"/>
              </a:ext>
            </a:extLst>
          </p:cNvPr>
          <p:cNvGraphicFramePr/>
          <p:nvPr/>
        </p:nvGraphicFramePr>
        <p:xfrm>
          <a:off x="7832137" y="2794916"/>
          <a:ext cx="3981450" cy="2654300"/>
        </p:xfrm>
        <a:graphic>
          <a:graphicData uri="http://schemas.openxmlformats.org/drawingml/2006/chart">
            <c:chart xmlns:c="http://schemas.openxmlformats.org/drawingml/2006/chart" xmlns:r="http://schemas.openxmlformats.org/officeDocument/2006/relationships" r:id="rId4"/>
          </a:graphicData>
        </a:graphic>
      </p:graphicFrame>
      <p:sp>
        <p:nvSpPr>
          <p:cNvPr id="46" name="椭圆 45">
            <a:extLst>
              <a:ext uri="{FF2B5EF4-FFF2-40B4-BE49-F238E27FC236}">
                <a16:creationId xmlns:a16="http://schemas.microsoft.com/office/drawing/2014/main" id="{03E92978-7036-4C4F-B0B4-0AD9D10A4764}"/>
              </a:ext>
            </a:extLst>
          </p:cNvPr>
          <p:cNvSpPr/>
          <p:nvPr/>
        </p:nvSpPr>
        <p:spPr>
          <a:xfrm>
            <a:off x="9199974" y="3499177"/>
            <a:ext cx="1245776" cy="1245776"/>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7" name="标题 1">
            <a:extLst>
              <a:ext uri="{FF2B5EF4-FFF2-40B4-BE49-F238E27FC236}">
                <a16:creationId xmlns:a16="http://schemas.microsoft.com/office/drawing/2014/main" id="{F5BCC169-9406-4D19-B07D-DBBB7635AD6E}"/>
              </a:ext>
            </a:extLst>
          </p:cNvPr>
          <p:cNvSpPr txBox="1">
            <a:spLocks/>
          </p:cNvSpPr>
          <p:nvPr/>
        </p:nvSpPr>
        <p:spPr>
          <a:xfrm>
            <a:off x="8987936" y="3879753"/>
            <a:ext cx="1669853" cy="590931"/>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50%</a:t>
            </a:r>
            <a:endParaRPr lang="zh-CN" altLang="en-US" sz="3600" dirty="0">
              <a:solidFill>
                <a:schemeClr val="bg1">
                  <a:lumMod val="65000"/>
                </a:schemeClr>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48" name="标题 1">
            <a:extLst>
              <a:ext uri="{FF2B5EF4-FFF2-40B4-BE49-F238E27FC236}">
                <a16:creationId xmlns:a16="http://schemas.microsoft.com/office/drawing/2014/main" id="{D764C39C-7045-49AF-87DF-10E97C7D58CF}"/>
              </a:ext>
            </a:extLst>
          </p:cNvPr>
          <p:cNvSpPr txBox="1">
            <a:spLocks/>
          </p:cNvSpPr>
          <p:nvPr/>
        </p:nvSpPr>
        <p:spPr>
          <a:xfrm>
            <a:off x="8657637" y="5134955"/>
            <a:ext cx="2330450"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3"/>
                </a:solidFill>
                <a:latin typeface="思源黑体 CN Regular" panose="020B0500000000000000" pitchFamily="34" charset="-122"/>
              </a:rPr>
              <a:t>WRITE YOUE TITLE HERE</a:t>
            </a:r>
          </a:p>
        </p:txBody>
      </p:sp>
      <p:sp>
        <p:nvSpPr>
          <p:cNvPr id="49" name="标题 1">
            <a:extLst>
              <a:ext uri="{FF2B5EF4-FFF2-40B4-BE49-F238E27FC236}">
                <a16:creationId xmlns:a16="http://schemas.microsoft.com/office/drawing/2014/main" id="{6059ABCC-E64D-4C94-99FB-CE8F0BF44E59}"/>
              </a:ext>
            </a:extLst>
          </p:cNvPr>
          <p:cNvSpPr txBox="1">
            <a:spLocks/>
          </p:cNvSpPr>
          <p:nvPr/>
        </p:nvSpPr>
        <p:spPr>
          <a:xfrm>
            <a:off x="7958692" y="5548773"/>
            <a:ext cx="3728342" cy="37888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利润则是最直观的表示企业经营状况的指标</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50" name="标题 1">
            <a:extLst>
              <a:ext uri="{FF2B5EF4-FFF2-40B4-BE49-F238E27FC236}">
                <a16:creationId xmlns:a16="http://schemas.microsoft.com/office/drawing/2014/main" id="{E5CABC91-4B20-480E-B86E-97BD431D9FAD}"/>
              </a:ext>
            </a:extLst>
          </p:cNvPr>
          <p:cNvSpPr txBox="1">
            <a:spLocks/>
          </p:cNvSpPr>
          <p:nvPr/>
        </p:nvSpPr>
        <p:spPr>
          <a:xfrm>
            <a:off x="8451262" y="4860686"/>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年度利润分析</a:t>
            </a:r>
          </a:p>
        </p:txBody>
      </p:sp>
    </p:spTree>
    <p:extLst>
      <p:ext uri="{BB962C8B-B14F-4D97-AF65-F5344CB8AC3E}">
        <p14:creationId xmlns:p14="http://schemas.microsoft.com/office/powerpoint/2010/main" val="1182109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505EE90-4649-47C2-AE4C-9415BD9DC054}"/>
              </a:ext>
            </a:extLst>
          </p:cNvPr>
          <p:cNvSpPr>
            <a:spLocks noGrp="1"/>
          </p:cNvSpPr>
          <p:nvPr>
            <p:ph type="body" sz="quarter" idx="13"/>
          </p:nvPr>
        </p:nvSpPr>
        <p:spPr/>
        <p:txBody>
          <a:bodyPr>
            <a:noAutofit/>
          </a:bodyPr>
          <a:lstStyle/>
          <a:p>
            <a:r>
              <a:rPr lang="zh-CN" altLang="en-US" dirty="0"/>
              <a:t>财务融资</a:t>
            </a:r>
          </a:p>
        </p:txBody>
      </p:sp>
      <p:sp>
        <p:nvSpPr>
          <p:cNvPr id="10" name="文本占位符 9">
            <a:extLst>
              <a:ext uri="{FF2B5EF4-FFF2-40B4-BE49-F238E27FC236}">
                <a16:creationId xmlns:a16="http://schemas.microsoft.com/office/drawing/2014/main" id="{DE081AC1-0944-48C0-A7C3-FB1255903039}"/>
              </a:ext>
            </a:extLst>
          </p:cNvPr>
          <p:cNvSpPr>
            <a:spLocks noGrp="1"/>
          </p:cNvSpPr>
          <p:nvPr>
            <p:ph type="body" sz="quarter" idx="14"/>
          </p:nvPr>
        </p:nvSpPr>
        <p:spPr/>
        <p:txBody>
          <a:bodyPr>
            <a:noAutofit/>
          </a:bodyPr>
          <a:lstStyle/>
          <a:p>
            <a:r>
              <a:rPr lang="en-US" altLang="zh-CN" dirty="0"/>
              <a:t>FINANCIAL FINANCING</a:t>
            </a:r>
          </a:p>
        </p:txBody>
      </p:sp>
      <p:grpSp>
        <p:nvGrpSpPr>
          <p:cNvPr id="2" name="组合 1">
            <a:extLst>
              <a:ext uri="{FF2B5EF4-FFF2-40B4-BE49-F238E27FC236}">
                <a16:creationId xmlns:a16="http://schemas.microsoft.com/office/drawing/2014/main" id="{D65FA79E-C7D4-4D17-9704-28D92310640F}"/>
              </a:ext>
            </a:extLst>
          </p:cNvPr>
          <p:cNvGrpSpPr/>
          <p:nvPr/>
        </p:nvGrpSpPr>
        <p:grpSpPr>
          <a:xfrm>
            <a:off x="4724400" y="1143114"/>
            <a:ext cx="2743200" cy="484300"/>
            <a:chOff x="4724400" y="1143114"/>
            <a:chExt cx="2743200" cy="484300"/>
          </a:xfrm>
        </p:grpSpPr>
        <p:sp>
          <p:nvSpPr>
            <p:cNvPr id="5" name="矩形 4">
              <a:extLst>
                <a:ext uri="{FF2B5EF4-FFF2-40B4-BE49-F238E27FC236}">
                  <a16:creationId xmlns:a16="http://schemas.microsoft.com/office/drawing/2014/main" id="{9FCC167D-EE2A-40CA-A500-7855D3AAAD87}"/>
                </a:ext>
              </a:extLst>
            </p:cNvPr>
            <p:cNvSpPr/>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标题 1">
              <a:extLst>
                <a:ext uri="{FF2B5EF4-FFF2-40B4-BE49-F238E27FC236}">
                  <a16:creationId xmlns:a16="http://schemas.microsoft.com/office/drawing/2014/main" id="{6AADC0C9-8137-4502-B048-E5E408DD27A8}"/>
                </a:ext>
              </a:extLst>
            </p:cNvPr>
            <p:cNvSpPr txBox="1">
              <a:spLocks/>
            </p:cNvSpPr>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现金流量分析</a:t>
              </a:r>
            </a:p>
          </p:txBody>
        </p:sp>
      </p:grpSp>
      <p:sp>
        <p:nvSpPr>
          <p:cNvPr id="7" name="标题 1">
            <a:extLst>
              <a:ext uri="{FF2B5EF4-FFF2-40B4-BE49-F238E27FC236}">
                <a16:creationId xmlns:a16="http://schemas.microsoft.com/office/drawing/2014/main" id="{8B2A06CB-2AA3-46F7-B5A5-0EEFED60B920}"/>
              </a:ext>
            </a:extLst>
          </p:cNvPr>
          <p:cNvSpPr txBox="1">
            <a:spLocks/>
          </p:cNvSpPr>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CASH FLOW ANALYSIS</a:t>
            </a:r>
          </a:p>
        </p:txBody>
      </p:sp>
      <p:graphicFrame>
        <p:nvGraphicFramePr>
          <p:cNvPr id="4" name="图表 3">
            <a:extLst>
              <a:ext uri="{FF2B5EF4-FFF2-40B4-BE49-F238E27FC236}">
                <a16:creationId xmlns:a16="http://schemas.microsoft.com/office/drawing/2014/main" id="{44A93078-B744-4FAE-8A53-B0FC7BB04F5B}"/>
              </a:ext>
            </a:extLst>
          </p:cNvPr>
          <p:cNvGraphicFramePr/>
          <p:nvPr/>
        </p:nvGraphicFramePr>
        <p:xfrm>
          <a:off x="1079500" y="2177918"/>
          <a:ext cx="10033000" cy="2578725"/>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圆角 12">
            <a:extLst>
              <a:ext uri="{FF2B5EF4-FFF2-40B4-BE49-F238E27FC236}">
                <a16:creationId xmlns:a16="http://schemas.microsoft.com/office/drawing/2014/main" id="{30F11A8F-B516-4B46-8E67-FCC6ED1D8F77}"/>
              </a:ext>
            </a:extLst>
          </p:cNvPr>
          <p:cNvSpPr/>
          <p:nvPr/>
        </p:nvSpPr>
        <p:spPr>
          <a:xfrm>
            <a:off x="1206500" y="4936581"/>
            <a:ext cx="1993900" cy="1263650"/>
          </a:xfrm>
          <a:prstGeom prst="roundRect">
            <a:avLst>
              <a:gd name="adj" fmla="val 8124"/>
            </a:avLst>
          </a:prstGeom>
          <a:gradFill>
            <a:gsLst>
              <a:gs pos="0">
                <a:schemeClr val="accent1">
                  <a:alpha val="50000"/>
                </a:schemeClr>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4" name="标题 1">
            <a:extLst>
              <a:ext uri="{FF2B5EF4-FFF2-40B4-BE49-F238E27FC236}">
                <a16:creationId xmlns:a16="http://schemas.microsoft.com/office/drawing/2014/main" id="{F1EB9C6F-FB7A-416F-AB4A-D103FD02FC97}"/>
              </a:ext>
            </a:extLst>
          </p:cNvPr>
          <p:cNvSpPr txBox="1">
            <a:spLocks/>
          </p:cNvSpPr>
          <p:nvPr/>
        </p:nvSpPr>
        <p:spPr>
          <a:xfrm>
            <a:off x="1392871" y="5473981"/>
            <a:ext cx="1354138" cy="553998"/>
          </a:xfrm>
          <a:prstGeom prst="rect">
            <a:avLst/>
          </a:prstGeom>
          <a:noFill/>
        </p:spPr>
        <p:txBody>
          <a:bodyPr wrap="square" lIns="0" tIns="0" rIns="0" bIns="0"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50%</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5" name="标题 1">
            <a:extLst>
              <a:ext uri="{FF2B5EF4-FFF2-40B4-BE49-F238E27FC236}">
                <a16:creationId xmlns:a16="http://schemas.microsoft.com/office/drawing/2014/main" id="{3B616BCB-1F52-456C-9887-31FC07C48ACA}"/>
              </a:ext>
            </a:extLst>
          </p:cNvPr>
          <p:cNvSpPr txBox="1">
            <a:spLocks/>
          </p:cNvSpPr>
          <p:nvPr/>
        </p:nvSpPr>
        <p:spPr>
          <a:xfrm>
            <a:off x="1392871" y="5039739"/>
            <a:ext cx="1052996" cy="289631"/>
          </a:xfrm>
          <a:prstGeom prst="rect">
            <a:avLst/>
          </a:prstGeom>
          <a:noFill/>
        </p:spPr>
        <p:txBody>
          <a:bodyPr wrap="square" lIns="0" tIns="0" rIns="0" bIns="0"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latin typeface="思源黑体 CN Regular" panose="020B0500000000000000" pitchFamily="34" charset="-122"/>
                <a:ea typeface="思源黑体 CN Regular" panose="020B0500000000000000" pitchFamily="34" charset="-122"/>
              </a:rPr>
              <a:t>四月增幅</a:t>
            </a:r>
            <a:endParaRPr lang="en-US" altLang="zh-CN" sz="1400" dirty="0">
              <a:latin typeface="思源黑体 CN Regular" panose="020B0500000000000000" pitchFamily="34" charset="-122"/>
              <a:ea typeface="思源黑体 CN Regular" panose="020B0500000000000000" pitchFamily="34" charset="-122"/>
            </a:endParaRPr>
          </a:p>
        </p:txBody>
      </p:sp>
      <p:sp>
        <p:nvSpPr>
          <p:cNvPr id="16" name="箭头: 上 15">
            <a:extLst>
              <a:ext uri="{FF2B5EF4-FFF2-40B4-BE49-F238E27FC236}">
                <a16:creationId xmlns:a16="http://schemas.microsoft.com/office/drawing/2014/main" id="{46DF1DBB-9CA1-4300-B8F5-7E61E72AE79C}"/>
              </a:ext>
            </a:extLst>
          </p:cNvPr>
          <p:cNvSpPr/>
          <p:nvPr/>
        </p:nvSpPr>
        <p:spPr>
          <a:xfrm>
            <a:off x="2526906" y="5231959"/>
            <a:ext cx="592455" cy="702727"/>
          </a:xfrm>
          <a:prstGeom prst="upArrow">
            <a:avLst/>
          </a:prstGeom>
          <a:gradFill>
            <a:gsLst>
              <a:gs pos="0">
                <a:schemeClr val="accent1">
                  <a:alpha val="70000"/>
                </a:scheme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 name="矩形: 圆角 16">
            <a:extLst>
              <a:ext uri="{FF2B5EF4-FFF2-40B4-BE49-F238E27FC236}">
                <a16:creationId xmlns:a16="http://schemas.microsoft.com/office/drawing/2014/main" id="{BE75FC6C-1207-4761-88DC-E90FF8842FEA}"/>
              </a:ext>
            </a:extLst>
          </p:cNvPr>
          <p:cNvSpPr/>
          <p:nvPr/>
        </p:nvSpPr>
        <p:spPr>
          <a:xfrm>
            <a:off x="3337485" y="4936581"/>
            <a:ext cx="1993900" cy="1263650"/>
          </a:xfrm>
          <a:prstGeom prst="roundRect">
            <a:avLst>
              <a:gd name="adj" fmla="val 8124"/>
            </a:avLst>
          </a:prstGeom>
          <a:gradFill>
            <a:gsLst>
              <a:gs pos="0">
                <a:schemeClr val="accent1">
                  <a:alpha val="50000"/>
                </a:schemeClr>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8" name="标题 1">
            <a:extLst>
              <a:ext uri="{FF2B5EF4-FFF2-40B4-BE49-F238E27FC236}">
                <a16:creationId xmlns:a16="http://schemas.microsoft.com/office/drawing/2014/main" id="{2646567C-532F-4962-9320-401D0A36E590}"/>
              </a:ext>
            </a:extLst>
          </p:cNvPr>
          <p:cNvSpPr txBox="1">
            <a:spLocks/>
          </p:cNvSpPr>
          <p:nvPr/>
        </p:nvSpPr>
        <p:spPr>
          <a:xfrm>
            <a:off x="3523856" y="5473981"/>
            <a:ext cx="1354138" cy="553998"/>
          </a:xfrm>
          <a:prstGeom prst="rect">
            <a:avLst/>
          </a:prstGeom>
          <a:noFill/>
        </p:spPr>
        <p:txBody>
          <a:bodyPr wrap="square" lIns="0" tIns="0" rIns="0" bIns="0"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40%</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19" name="标题 1">
            <a:extLst>
              <a:ext uri="{FF2B5EF4-FFF2-40B4-BE49-F238E27FC236}">
                <a16:creationId xmlns:a16="http://schemas.microsoft.com/office/drawing/2014/main" id="{3E88F7F4-DB83-40BF-B15B-9837D628EB23}"/>
              </a:ext>
            </a:extLst>
          </p:cNvPr>
          <p:cNvSpPr txBox="1">
            <a:spLocks/>
          </p:cNvSpPr>
          <p:nvPr/>
        </p:nvSpPr>
        <p:spPr>
          <a:xfrm>
            <a:off x="3523856" y="5039739"/>
            <a:ext cx="1052996" cy="289631"/>
          </a:xfrm>
          <a:prstGeom prst="rect">
            <a:avLst/>
          </a:prstGeom>
          <a:noFill/>
        </p:spPr>
        <p:txBody>
          <a:bodyPr wrap="square" lIns="0" tIns="0" rIns="0" bIns="0"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latin typeface="思源黑体 CN Regular" panose="020B0500000000000000" pitchFamily="34" charset="-122"/>
                <a:ea typeface="思源黑体 CN Regular" panose="020B0500000000000000" pitchFamily="34" charset="-122"/>
              </a:rPr>
              <a:t>成本控制</a:t>
            </a:r>
            <a:endParaRPr lang="en-US" altLang="zh-CN" sz="1400" dirty="0">
              <a:latin typeface="思源黑体 CN Regular" panose="020B0500000000000000" pitchFamily="34" charset="-122"/>
              <a:ea typeface="思源黑体 CN Regular" panose="020B0500000000000000" pitchFamily="34" charset="-122"/>
            </a:endParaRPr>
          </a:p>
        </p:txBody>
      </p:sp>
      <p:sp>
        <p:nvSpPr>
          <p:cNvPr id="20" name="箭头: 上 19">
            <a:extLst>
              <a:ext uri="{FF2B5EF4-FFF2-40B4-BE49-F238E27FC236}">
                <a16:creationId xmlns:a16="http://schemas.microsoft.com/office/drawing/2014/main" id="{B2073659-99AB-4BE5-83E8-551F8D48CA3B}"/>
              </a:ext>
            </a:extLst>
          </p:cNvPr>
          <p:cNvSpPr/>
          <p:nvPr/>
        </p:nvSpPr>
        <p:spPr>
          <a:xfrm flipV="1">
            <a:off x="4657891" y="5231959"/>
            <a:ext cx="592455" cy="702727"/>
          </a:xfrm>
          <a:prstGeom prst="upArrow">
            <a:avLst/>
          </a:prstGeom>
          <a:gradFill>
            <a:gsLst>
              <a:gs pos="0">
                <a:schemeClr val="accent1">
                  <a:alpha val="70000"/>
                </a:scheme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1" name="标题 1">
            <a:extLst>
              <a:ext uri="{FF2B5EF4-FFF2-40B4-BE49-F238E27FC236}">
                <a16:creationId xmlns:a16="http://schemas.microsoft.com/office/drawing/2014/main" id="{4A0F934C-779A-40A4-9AB5-ACE2180C2A21}"/>
              </a:ext>
            </a:extLst>
          </p:cNvPr>
          <p:cNvSpPr txBox="1">
            <a:spLocks/>
          </p:cNvSpPr>
          <p:nvPr/>
        </p:nvSpPr>
        <p:spPr>
          <a:xfrm>
            <a:off x="5630558" y="5055797"/>
            <a:ext cx="508824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通过现金流量控制，确定企业应收应付等内容项的实际占比，可以看出企业当前经营的实际状况以及在行业的地位是否提升</a:t>
            </a:r>
          </a:p>
        </p:txBody>
      </p:sp>
    </p:spTree>
    <p:extLst>
      <p:ext uri="{BB962C8B-B14F-4D97-AF65-F5344CB8AC3E}">
        <p14:creationId xmlns:p14="http://schemas.microsoft.com/office/powerpoint/2010/main" val="3428802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上箭头 14">
            <a:extLst>
              <a:ext uri="{FF2B5EF4-FFF2-40B4-BE49-F238E27FC236}">
                <a16:creationId xmlns:a16="http://schemas.microsoft.com/office/drawing/2014/main" id="{B9C02827-C058-477F-8A78-219EC74BFA22}"/>
              </a:ext>
            </a:extLst>
          </p:cNvPr>
          <p:cNvSpPr/>
          <p:nvPr>
            <p:custDataLst>
              <p:tags r:id="rId1"/>
            </p:custDataLst>
          </p:nvPr>
        </p:nvSpPr>
        <p:spPr>
          <a:xfrm>
            <a:off x="4358654" y="1978888"/>
            <a:ext cx="3481798" cy="2653421"/>
          </a:xfrm>
          <a:prstGeom prst="upArrow">
            <a:avLst/>
          </a:prstGeom>
          <a:gradFill>
            <a:gsLst>
              <a:gs pos="0">
                <a:schemeClr val="accent1">
                  <a:alpha val="30000"/>
                </a:schemeClr>
              </a:gs>
              <a:gs pos="100000">
                <a:schemeClr val="accent1">
                  <a:alpha val="0"/>
                </a:schemeClr>
              </a:gs>
            </a:gsLst>
            <a:lin ang="5400000" scaled="0"/>
          </a:gradFill>
          <a:ln>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9" name="PA-文本占位符 8">
            <a:extLst>
              <a:ext uri="{FF2B5EF4-FFF2-40B4-BE49-F238E27FC236}">
                <a16:creationId xmlns:a16="http://schemas.microsoft.com/office/drawing/2014/main" id="{3505EE90-4649-47C2-AE4C-9415BD9DC054}"/>
              </a:ext>
            </a:extLst>
          </p:cNvPr>
          <p:cNvSpPr>
            <a:spLocks noGrp="1"/>
          </p:cNvSpPr>
          <p:nvPr>
            <p:ph type="body" sz="quarter" idx="13"/>
            <p:custDataLst>
              <p:tags r:id="rId2"/>
            </p:custDataLst>
          </p:nvPr>
        </p:nvSpPr>
        <p:spPr/>
        <p:txBody>
          <a:bodyPr>
            <a:noAutofit/>
          </a:bodyPr>
          <a:lstStyle/>
          <a:p>
            <a:r>
              <a:rPr lang="zh-CN" altLang="en-US" dirty="0"/>
              <a:t>财务融资</a:t>
            </a:r>
          </a:p>
        </p:txBody>
      </p:sp>
      <p:sp>
        <p:nvSpPr>
          <p:cNvPr id="10" name="PA-文本占位符 9">
            <a:extLst>
              <a:ext uri="{FF2B5EF4-FFF2-40B4-BE49-F238E27FC236}">
                <a16:creationId xmlns:a16="http://schemas.microsoft.com/office/drawing/2014/main" id="{DE081AC1-0944-48C0-A7C3-FB1255903039}"/>
              </a:ext>
            </a:extLst>
          </p:cNvPr>
          <p:cNvSpPr>
            <a:spLocks noGrp="1"/>
          </p:cNvSpPr>
          <p:nvPr>
            <p:ph type="body" sz="quarter" idx="14"/>
            <p:custDataLst>
              <p:tags r:id="rId3"/>
            </p:custDataLst>
          </p:nvPr>
        </p:nvSpPr>
        <p:spPr/>
        <p:txBody>
          <a:bodyPr>
            <a:noAutofit/>
          </a:bodyPr>
          <a:lstStyle/>
          <a:p>
            <a:r>
              <a:rPr lang="en-US" altLang="zh-CN" dirty="0"/>
              <a:t>FINANCIAL FINANCING</a:t>
            </a:r>
          </a:p>
        </p:txBody>
      </p:sp>
      <p:grpSp>
        <p:nvGrpSpPr>
          <p:cNvPr id="2" name="PA-组合 1">
            <a:extLst>
              <a:ext uri="{FF2B5EF4-FFF2-40B4-BE49-F238E27FC236}">
                <a16:creationId xmlns:a16="http://schemas.microsoft.com/office/drawing/2014/main" id="{0C71EA30-271B-4A11-A2D8-12BF5178C948}"/>
              </a:ext>
            </a:extLst>
          </p:cNvPr>
          <p:cNvGrpSpPr/>
          <p:nvPr>
            <p:custDataLst>
              <p:tags r:id="rId4"/>
            </p:custDataLst>
          </p:nvPr>
        </p:nvGrpSpPr>
        <p:grpSpPr>
          <a:xfrm>
            <a:off x="4724400" y="1143114"/>
            <a:ext cx="2743200" cy="484300"/>
            <a:chOff x="4724400" y="1143114"/>
            <a:chExt cx="2743200" cy="484300"/>
          </a:xfrm>
        </p:grpSpPr>
        <p:sp>
          <p:nvSpPr>
            <p:cNvPr id="5" name="PA-矩形 4">
              <a:extLst>
                <a:ext uri="{FF2B5EF4-FFF2-40B4-BE49-F238E27FC236}">
                  <a16:creationId xmlns:a16="http://schemas.microsoft.com/office/drawing/2014/main" id="{9FCC167D-EE2A-40CA-A500-7855D3AAAD87}"/>
                </a:ext>
              </a:extLst>
            </p:cNvPr>
            <p:cNvSpPr/>
            <p:nvPr>
              <p:custDataLst>
                <p:tags r:id="rId139"/>
              </p:custDataLst>
            </p:nvPr>
          </p:nvSpPr>
          <p:spPr>
            <a:xfrm>
              <a:off x="4724400" y="1327870"/>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PA-标题 1">
              <a:extLst>
                <a:ext uri="{FF2B5EF4-FFF2-40B4-BE49-F238E27FC236}">
                  <a16:creationId xmlns:a16="http://schemas.microsoft.com/office/drawing/2014/main" id="{6AADC0C9-8137-4502-B048-E5E408DD27A8}"/>
                </a:ext>
              </a:extLst>
            </p:cNvPr>
            <p:cNvSpPr txBox="1">
              <a:spLocks/>
            </p:cNvSpPr>
            <p:nvPr>
              <p:custDataLst>
                <p:tags r:id="rId140"/>
              </p:custDataLst>
            </p:nvPr>
          </p:nvSpPr>
          <p:spPr>
            <a:xfrm>
              <a:off x="4724400" y="1143114"/>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财务融资计划</a:t>
              </a:r>
            </a:p>
          </p:txBody>
        </p:sp>
      </p:grpSp>
      <p:sp>
        <p:nvSpPr>
          <p:cNvPr id="7" name="PA-标题 1">
            <a:extLst>
              <a:ext uri="{FF2B5EF4-FFF2-40B4-BE49-F238E27FC236}">
                <a16:creationId xmlns:a16="http://schemas.microsoft.com/office/drawing/2014/main" id="{8B2A06CB-2AA3-46F7-B5A5-0EEFED60B920}"/>
              </a:ext>
            </a:extLst>
          </p:cNvPr>
          <p:cNvSpPr txBox="1">
            <a:spLocks/>
          </p:cNvSpPr>
          <p:nvPr>
            <p:custDataLst>
              <p:tags r:id="rId5"/>
            </p:custDataLst>
          </p:nvPr>
        </p:nvSpPr>
        <p:spPr>
          <a:xfrm>
            <a:off x="4217504" y="1550598"/>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FINANCIAL FINANCING PLAN</a:t>
            </a:r>
          </a:p>
        </p:txBody>
      </p:sp>
      <p:sp>
        <p:nvSpPr>
          <p:cNvPr id="24" name="PA-标题 1">
            <a:extLst>
              <a:ext uri="{FF2B5EF4-FFF2-40B4-BE49-F238E27FC236}">
                <a16:creationId xmlns:a16="http://schemas.microsoft.com/office/drawing/2014/main" id="{C53D622F-BB74-4149-9612-53824ABBB1BA}"/>
              </a:ext>
            </a:extLst>
          </p:cNvPr>
          <p:cNvSpPr txBox="1">
            <a:spLocks/>
          </p:cNvSpPr>
          <p:nvPr>
            <p:custDataLst>
              <p:tags r:id="rId6"/>
            </p:custDataLst>
          </p:nvPr>
        </p:nvSpPr>
        <p:spPr>
          <a:xfrm>
            <a:off x="4769102" y="2374870"/>
            <a:ext cx="274320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计划融资</a:t>
            </a:r>
          </a:p>
        </p:txBody>
      </p:sp>
      <p:sp>
        <p:nvSpPr>
          <p:cNvPr id="25" name="PA-标题 1">
            <a:extLst>
              <a:ext uri="{FF2B5EF4-FFF2-40B4-BE49-F238E27FC236}">
                <a16:creationId xmlns:a16="http://schemas.microsoft.com/office/drawing/2014/main" id="{1FDE5532-2B3E-496F-B32B-B0BD74CADF5F}"/>
              </a:ext>
            </a:extLst>
          </p:cNvPr>
          <p:cNvSpPr txBox="1">
            <a:spLocks/>
          </p:cNvSpPr>
          <p:nvPr>
            <p:custDataLst>
              <p:tags r:id="rId7"/>
            </p:custDataLst>
          </p:nvPr>
        </p:nvSpPr>
        <p:spPr>
          <a:xfrm>
            <a:off x="4769102" y="2585553"/>
            <a:ext cx="2743200"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2,000W</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26" name="PA-标题 1">
            <a:extLst>
              <a:ext uri="{FF2B5EF4-FFF2-40B4-BE49-F238E27FC236}">
                <a16:creationId xmlns:a16="http://schemas.microsoft.com/office/drawing/2014/main" id="{92CC4110-857D-459D-AB4D-F5935EA1D899}"/>
              </a:ext>
            </a:extLst>
          </p:cNvPr>
          <p:cNvSpPr txBox="1">
            <a:spLocks/>
          </p:cNvSpPr>
          <p:nvPr>
            <p:custDataLst>
              <p:tags r:id="rId8"/>
            </p:custDataLst>
          </p:nvPr>
        </p:nvSpPr>
        <p:spPr>
          <a:xfrm>
            <a:off x="4786593" y="3340161"/>
            <a:ext cx="274320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出让股权</a:t>
            </a:r>
          </a:p>
        </p:txBody>
      </p:sp>
      <p:sp>
        <p:nvSpPr>
          <p:cNvPr id="27" name="PA-标题 1">
            <a:extLst>
              <a:ext uri="{FF2B5EF4-FFF2-40B4-BE49-F238E27FC236}">
                <a16:creationId xmlns:a16="http://schemas.microsoft.com/office/drawing/2014/main" id="{21CFF827-A4C5-4218-806B-0012853F8E2D}"/>
              </a:ext>
            </a:extLst>
          </p:cNvPr>
          <p:cNvSpPr txBox="1">
            <a:spLocks/>
          </p:cNvSpPr>
          <p:nvPr>
            <p:custDataLst>
              <p:tags r:id="rId9"/>
            </p:custDataLst>
          </p:nvPr>
        </p:nvSpPr>
        <p:spPr>
          <a:xfrm>
            <a:off x="4786593" y="3576464"/>
            <a:ext cx="2743200"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20%</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32" name="PA-椭圆 31">
            <a:extLst>
              <a:ext uri="{FF2B5EF4-FFF2-40B4-BE49-F238E27FC236}">
                <a16:creationId xmlns:a16="http://schemas.microsoft.com/office/drawing/2014/main" id="{C8ACB4EE-B1D4-4E9B-9F2F-3DC861014EB6}"/>
              </a:ext>
            </a:extLst>
          </p:cNvPr>
          <p:cNvSpPr/>
          <p:nvPr>
            <p:custDataLst>
              <p:tags r:id="rId10"/>
            </p:custDataLst>
          </p:nvPr>
        </p:nvSpPr>
        <p:spPr>
          <a:xfrm rot="16200000">
            <a:off x="4066159" y="4543656"/>
            <a:ext cx="4066788" cy="4066790"/>
          </a:xfrm>
          <a:prstGeom prst="ellipse">
            <a:avLst/>
          </a:prstGeom>
          <a:noFill/>
          <a:ln w="254000">
            <a:gradFill>
              <a:gsLst>
                <a:gs pos="0">
                  <a:schemeClr val="accent1">
                    <a:alpha val="0"/>
                  </a:schemeClr>
                </a:gs>
                <a:gs pos="100000">
                  <a:schemeClr val="accent1">
                    <a:alpha val="1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PA-椭圆 2">
            <a:extLst>
              <a:ext uri="{FF2B5EF4-FFF2-40B4-BE49-F238E27FC236}">
                <a16:creationId xmlns:a16="http://schemas.microsoft.com/office/drawing/2014/main" id="{93D2505E-6D0D-47AE-8008-94B0DABA6F81}"/>
              </a:ext>
            </a:extLst>
          </p:cNvPr>
          <p:cNvSpPr/>
          <p:nvPr>
            <p:custDataLst>
              <p:tags r:id="rId11"/>
            </p:custDataLst>
          </p:nvPr>
        </p:nvSpPr>
        <p:spPr>
          <a:xfrm rot="16200000" flipH="1">
            <a:off x="4643113" y="5122788"/>
            <a:ext cx="2844800" cy="2844800"/>
          </a:xfrm>
          <a:prstGeom prst="ellipse">
            <a:avLst/>
          </a:prstGeom>
          <a:gradFill>
            <a:gsLst>
              <a:gs pos="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2" name="PA-椭圆 21">
            <a:extLst>
              <a:ext uri="{FF2B5EF4-FFF2-40B4-BE49-F238E27FC236}">
                <a16:creationId xmlns:a16="http://schemas.microsoft.com/office/drawing/2014/main" id="{43FA568C-42C4-4979-B5C2-490F4E5F51F5}"/>
              </a:ext>
            </a:extLst>
          </p:cNvPr>
          <p:cNvSpPr/>
          <p:nvPr>
            <p:custDataLst>
              <p:tags r:id="rId12"/>
            </p:custDataLst>
          </p:nvPr>
        </p:nvSpPr>
        <p:spPr>
          <a:xfrm rot="16200000">
            <a:off x="4522683" y="4976738"/>
            <a:ext cx="3136900" cy="3136900"/>
          </a:xfrm>
          <a:prstGeom prst="ellipse">
            <a:avLst/>
          </a:prstGeom>
          <a:noFill/>
          <a:ln w="152400">
            <a:gradFill>
              <a:gsLst>
                <a:gs pos="0">
                  <a:schemeClr val="accent1">
                    <a:alpha val="0"/>
                  </a:schemeClr>
                </a:gs>
                <a:gs pos="100000">
                  <a:schemeClr val="accent1">
                    <a:alpha val="3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3" name="PA-椭圆 22">
            <a:extLst>
              <a:ext uri="{FF2B5EF4-FFF2-40B4-BE49-F238E27FC236}">
                <a16:creationId xmlns:a16="http://schemas.microsoft.com/office/drawing/2014/main" id="{70BF27E6-8689-4A7A-BE8B-79E42E51F2DA}"/>
              </a:ext>
            </a:extLst>
          </p:cNvPr>
          <p:cNvSpPr/>
          <p:nvPr>
            <p:custDataLst>
              <p:tags r:id="rId13"/>
            </p:custDataLst>
          </p:nvPr>
        </p:nvSpPr>
        <p:spPr>
          <a:xfrm rot="16200000">
            <a:off x="4271858" y="4725913"/>
            <a:ext cx="3638550" cy="3638550"/>
          </a:xfrm>
          <a:prstGeom prst="ellipse">
            <a:avLst/>
          </a:prstGeom>
          <a:noFill/>
          <a:ln w="25400">
            <a:gradFill>
              <a:gsLst>
                <a:gs pos="0">
                  <a:schemeClr val="accent1">
                    <a:alpha val="0"/>
                  </a:schemeClr>
                </a:gs>
                <a:gs pos="100000">
                  <a:schemeClr val="accent1">
                    <a:alpha val="30000"/>
                  </a:schemeClr>
                </a:gs>
              </a:gsLst>
              <a:lin ang="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4" name="PA-椭圆 63">
            <a:extLst>
              <a:ext uri="{FF2B5EF4-FFF2-40B4-BE49-F238E27FC236}">
                <a16:creationId xmlns:a16="http://schemas.microsoft.com/office/drawing/2014/main" id="{57AA36EE-911B-45A7-B423-08BD7C636E07}"/>
              </a:ext>
            </a:extLst>
          </p:cNvPr>
          <p:cNvSpPr/>
          <p:nvPr>
            <p:custDataLst>
              <p:tags r:id="rId14"/>
            </p:custDataLst>
          </p:nvPr>
        </p:nvSpPr>
        <p:spPr>
          <a:xfrm rot="16200000">
            <a:off x="4370800" y="5330743"/>
            <a:ext cx="117396" cy="117398"/>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5" name="PA-椭圆 64">
            <a:extLst>
              <a:ext uri="{FF2B5EF4-FFF2-40B4-BE49-F238E27FC236}">
                <a16:creationId xmlns:a16="http://schemas.microsoft.com/office/drawing/2014/main" id="{F027E2AA-C8AB-4DBE-B953-C8F2C656EF12}"/>
              </a:ext>
            </a:extLst>
          </p:cNvPr>
          <p:cNvSpPr/>
          <p:nvPr>
            <p:custDataLst>
              <p:tags r:id="rId15"/>
            </p:custDataLst>
          </p:nvPr>
        </p:nvSpPr>
        <p:spPr>
          <a:xfrm rot="16200000">
            <a:off x="5413387" y="4567030"/>
            <a:ext cx="117396" cy="117398"/>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6" name="PA-椭圆 65">
            <a:extLst>
              <a:ext uri="{FF2B5EF4-FFF2-40B4-BE49-F238E27FC236}">
                <a16:creationId xmlns:a16="http://schemas.microsoft.com/office/drawing/2014/main" id="{37D75023-6641-4541-ADDD-DA102006C4FC}"/>
              </a:ext>
            </a:extLst>
          </p:cNvPr>
          <p:cNvSpPr/>
          <p:nvPr>
            <p:custDataLst>
              <p:tags r:id="rId16"/>
            </p:custDataLst>
          </p:nvPr>
        </p:nvSpPr>
        <p:spPr>
          <a:xfrm rot="16200000">
            <a:off x="6661218" y="4555767"/>
            <a:ext cx="117396" cy="117398"/>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7" name="PA-椭圆 66">
            <a:extLst>
              <a:ext uri="{FF2B5EF4-FFF2-40B4-BE49-F238E27FC236}">
                <a16:creationId xmlns:a16="http://schemas.microsoft.com/office/drawing/2014/main" id="{7D7D896C-0244-4453-800F-E77963CDA5F4}"/>
              </a:ext>
            </a:extLst>
          </p:cNvPr>
          <p:cNvSpPr/>
          <p:nvPr>
            <p:custDataLst>
              <p:tags r:id="rId17"/>
            </p:custDataLst>
          </p:nvPr>
        </p:nvSpPr>
        <p:spPr>
          <a:xfrm rot="16200000">
            <a:off x="7723055" y="5272044"/>
            <a:ext cx="117396" cy="117398"/>
          </a:xfrm>
          <a:prstGeom prst="ellipse">
            <a:avLst/>
          </a:prstGeom>
          <a:ln w="177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6" name="PA-标题 1">
            <a:extLst>
              <a:ext uri="{FF2B5EF4-FFF2-40B4-BE49-F238E27FC236}">
                <a16:creationId xmlns:a16="http://schemas.microsoft.com/office/drawing/2014/main" id="{2E817768-C9F7-4B0D-A552-76DCE3952D5E}"/>
              </a:ext>
            </a:extLst>
          </p:cNvPr>
          <p:cNvSpPr txBox="1">
            <a:spLocks/>
          </p:cNvSpPr>
          <p:nvPr>
            <p:custDataLst>
              <p:tags r:id="rId18"/>
            </p:custDataLst>
          </p:nvPr>
        </p:nvSpPr>
        <p:spPr>
          <a:xfrm>
            <a:off x="1284214" y="2223041"/>
            <a:ext cx="1410109"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200W</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37" name="PA-标题 1">
            <a:extLst>
              <a:ext uri="{FF2B5EF4-FFF2-40B4-BE49-F238E27FC236}">
                <a16:creationId xmlns:a16="http://schemas.microsoft.com/office/drawing/2014/main" id="{A2845A35-B732-4C5B-9A03-16DDDB394C58}"/>
              </a:ext>
            </a:extLst>
          </p:cNvPr>
          <p:cNvSpPr txBox="1">
            <a:spLocks/>
          </p:cNvSpPr>
          <p:nvPr>
            <p:custDataLst>
              <p:tags r:id="rId19"/>
            </p:custDataLst>
          </p:nvPr>
        </p:nvSpPr>
        <p:spPr>
          <a:xfrm>
            <a:off x="1393638" y="2800809"/>
            <a:ext cx="119126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团队建设</a:t>
            </a:r>
          </a:p>
        </p:txBody>
      </p:sp>
      <p:sp>
        <p:nvSpPr>
          <p:cNvPr id="38" name="PA-标题 1">
            <a:extLst>
              <a:ext uri="{FF2B5EF4-FFF2-40B4-BE49-F238E27FC236}">
                <a16:creationId xmlns:a16="http://schemas.microsoft.com/office/drawing/2014/main" id="{6C9227DE-5185-4311-B8E4-61AFF0EF52E7}"/>
              </a:ext>
            </a:extLst>
          </p:cNvPr>
          <p:cNvSpPr txBox="1">
            <a:spLocks/>
          </p:cNvSpPr>
          <p:nvPr>
            <p:custDataLst>
              <p:tags r:id="rId20"/>
            </p:custDataLst>
          </p:nvPr>
        </p:nvSpPr>
        <p:spPr>
          <a:xfrm>
            <a:off x="1284214" y="4584769"/>
            <a:ext cx="1410109"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700W</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39" name="PA-标题 1">
            <a:extLst>
              <a:ext uri="{FF2B5EF4-FFF2-40B4-BE49-F238E27FC236}">
                <a16:creationId xmlns:a16="http://schemas.microsoft.com/office/drawing/2014/main" id="{916ECB40-5051-4A12-BC4E-8B45C25B6556}"/>
              </a:ext>
            </a:extLst>
          </p:cNvPr>
          <p:cNvSpPr txBox="1">
            <a:spLocks/>
          </p:cNvSpPr>
          <p:nvPr>
            <p:custDataLst>
              <p:tags r:id="rId21"/>
            </p:custDataLst>
          </p:nvPr>
        </p:nvSpPr>
        <p:spPr>
          <a:xfrm>
            <a:off x="1393638" y="5162537"/>
            <a:ext cx="119126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推广扩张</a:t>
            </a:r>
          </a:p>
        </p:txBody>
      </p:sp>
      <p:sp>
        <p:nvSpPr>
          <p:cNvPr id="40" name="PA-标题 1">
            <a:extLst>
              <a:ext uri="{FF2B5EF4-FFF2-40B4-BE49-F238E27FC236}">
                <a16:creationId xmlns:a16="http://schemas.microsoft.com/office/drawing/2014/main" id="{A1569380-839A-424C-B227-EE42F9CBEC5A}"/>
              </a:ext>
            </a:extLst>
          </p:cNvPr>
          <p:cNvSpPr txBox="1">
            <a:spLocks/>
          </p:cNvSpPr>
          <p:nvPr>
            <p:custDataLst>
              <p:tags r:id="rId22"/>
            </p:custDataLst>
          </p:nvPr>
        </p:nvSpPr>
        <p:spPr>
          <a:xfrm>
            <a:off x="9454311" y="4584769"/>
            <a:ext cx="1410109"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800W</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41" name="PA-标题 1">
            <a:extLst>
              <a:ext uri="{FF2B5EF4-FFF2-40B4-BE49-F238E27FC236}">
                <a16:creationId xmlns:a16="http://schemas.microsoft.com/office/drawing/2014/main" id="{E329D57D-68B0-4EB6-9955-4D85D8E401AC}"/>
              </a:ext>
            </a:extLst>
          </p:cNvPr>
          <p:cNvSpPr txBox="1">
            <a:spLocks/>
          </p:cNvSpPr>
          <p:nvPr>
            <p:custDataLst>
              <p:tags r:id="rId23"/>
            </p:custDataLst>
          </p:nvPr>
        </p:nvSpPr>
        <p:spPr>
          <a:xfrm>
            <a:off x="9563735" y="5162537"/>
            <a:ext cx="119126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完善产品</a:t>
            </a:r>
          </a:p>
        </p:txBody>
      </p:sp>
      <p:sp>
        <p:nvSpPr>
          <p:cNvPr id="42" name="PA-标题 1">
            <a:extLst>
              <a:ext uri="{FF2B5EF4-FFF2-40B4-BE49-F238E27FC236}">
                <a16:creationId xmlns:a16="http://schemas.microsoft.com/office/drawing/2014/main" id="{09211332-BE9C-4D04-A252-3F5879500013}"/>
              </a:ext>
            </a:extLst>
          </p:cNvPr>
          <p:cNvSpPr txBox="1">
            <a:spLocks/>
          </p:cNvSpPr>
          <p:nvPr>
            <p:custDataLst>
              <p:tags r:id="rId24"/>
            </p:custDataLst>
          </p:nvPr>
        </p:nvSpPr>
        <p:spPr>
          <a:xfrm>
            <a:off x="9454311" y="2223041"/>
            <a:ext cx="1410109" cy="4985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300W</a:t>
            </a:r>
            <a:endParaRPr lang="zh-CN" altLang="en-US" sz="4400" baseline="-25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44" name="PA-标题 1">
            <a:extLst>
              <a:ext uri="{FF2B5EF4-FFF2-40B4-BE49-F238E27FC236}">
                <a16:creationId xmlns:a16="http://schemas.microsoft.com/office/drawing/2014/main" id="{7338CED8-963F-4A3F-8BCF-EEB7BACE4080}"/>
              </a:ext>
            </a:extLst>
          </p:cNvPr>
          <p:cNvSpPr txBox="1">
            <a:spLocks/>
          </p:cNvSpPr>
          <p:nvPr>
            <p:custDataLst>
              <p:tags r:id="rId25"/>
            </p:custDataLst>
          </p:nvPr>
        </p:nvSpPr>
        <p:spPr>
          <a:xfrm>
            <a:off x="9563735" y="2800809"/>
            <a:ext cx="1191260" cy="31393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16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预留资金</a:t>
            </a:r>
          </a:p>
        </p:txBody>
      </p:sp>
      <p:sp>
        <p:nvSpPr>
          <p:cNvPr id="63" name="PA-标题 1">
            <a:extLst>
              <a:ext uri="{FF2B5EF4-FFF2-40B4-BE49-F238E27FC236}">
                <a16:creationId xmlns:a16="http://schemas.microsoft.com/office/drawing/2014/main" id="{ABC6B76F-E6C9-4A53-8C2C-F65566CCFD7D}"/>
              </a:ext>
            </a:extLst>
          </p:cNvPr>
          <p:cNvSpPr txBox="1">
            <a:spLocks/>
          </p:cNvSpPr>
          <p:nvPr>
            <p:custDataLst>
              <p:tags r:id="rId26"/>
            </p:custDataLst>
          </p:nvPr>
        </p:nvSpPr>
        <p:spPr>
          <a:xfrm>
            <a:off x="355024" y="3141842"/>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扩大团队，深入企业文化培训，增加企业团队建设内容，打造优质员工队伍</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68" name="PA-标题 1">
            <a:extLst>
              <a:ext uri="{FF2B5EF4-FFF2-40B4-BE49-F238E27FC236}">
                <a16:creationId xmlns:a16="http://schemas.microsoft.com/office/drawing/2014/main" id="{89B9BD9C-2993-4404-854A-224CFF1A5BF3}"/>
              </a:ext>
            </a:extLst>
          </p:cNvPr>
          <p:cNvSpPr txBox="1">
            <a:spLocks/>
          </p:cNvSpPr>
          <p:nvPr>
            <p:custDataLst>
              <p:tags r:id="rId27"/>
            </p:custDataLst>
          </p:nvPr>
        </p:nvSpPr>
        <p:spPr>
          <a:xfrm>
            <a:off x="355024" y="5477927"/>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扩大行业地位以及市场占有率，稳定并提升企业在行业的话语权和资源占有率</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69" name="PA-标题 1">
            <a:extLst>
              <a:ext uri="{FF2B5EF4-FFF2-40B4-BE49-F238E27FC236}">
                <a16:creationId xmlns:a16="http://schemas.microsoft.com/office/drawing/2014/main" id="{C5324199-BC42-4DD9-B8AF-0179C9C44FE6}"/>
              </a:ext>
            </a:extLst>
          </p:cNvPr>
          <p:cNvSpPr txBox="1">
            <a:spLocks/>
          </p:cNvSpPr>
          <p:nvPr>
            <p:custDataLst>
              <p:tags r:id="rId28"/>
            </p:custDataLst>
          </p:nvPr>
        </p:nvSpPr>
        <p:spPr>
          <a:xfrm>
            <a:off x="8503075" y="3141842"/>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企业发展并不是百分之百稳定受益的，经营中需要为其他不稳定因素预留资金</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70" name="PA-标题 1">
            <a:extLst>
              <a:ext uri="{FF2B5EF4-FFF2-40B4-BE49-F238E27FC236}">
                <a16:creationId xmlns:a16="http://schemas.microsoft.com/office/drawing/2014/main" id="{1917F94F-A9EB-46E2-A048-06D68DFEB161}"/>
              </a:ext>
            </a:extLst>
          </p:cNvPr>
          <p:cNvSpPr txBox="1">
            <a:spLocks/>
          </p:cNvSpPr>
          <p:nvPr>
            <p:custDataLst>
              <p:tags r:id="rId29"/>
            </p:custDataLst>
          </p:nvPr>
        </p:nvSpPr>
        <p:spPr>
          <a:xfrm>
            <a:off x="8503075" y="5477927"/>
            <a:ext cx="3312581"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产品开发是企业发展的重中之重，好的产品才是最好的企业形象</a:t>
            </a:r>
            <a:endParaRPr lang="en-US" altLang="zh-CN" sz="1400" dirty="0">
              <a:solidFill>
                <a:schemeClr val="tx2"/>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164" name="PA-组合 163">
            <a:extLst>
              <a:ext uri="{FF2B5EF4-FFF2-40B4-BE49-F238E27FC236}">
                <a16:creationId xmlns:a16="http://schemas.microsoft.com/office/drawing/2014/main" id="{83BE36AD-4DB8-4F95-B1CA-64581F55267B}"/>
              </a:ext>
            </a:extLst>
          </p:cNvPr>
          <p:cNvGrpSpPr/>
          <p:nvPr>
            <p:custDataLst>
              <p:tags r:id="rId30"/>
            </p:custDataLst>
          </p:nvPr>
        </p:nvGrpSpPr>
        <p:grpSpPr>
          <a:xfrm>
            <a:off x="5393187" y="5436766"/>
            <a:ext cx="1385428" cy="1140284"/>
            <a:chOff x="-2085125" y="-1981448"/>
            <a:chExt cx="2774099" cy="2283238"/>
          </a:xfrm>
        </p:grpSpPr>
        <p:sp>
          <p:nvSpPr>
            <p:cNvPr id="18" name="PA-图形 16">
              <a:extLst>
                <a:ext uri="{FF2B5EF4-FFF2-40B4-BE49-F238E27FC236}">
                  <a16:creationId xmlns:a16="http://schemas.microsoft.com/office/drawing/2014/main" id="{76A555E9-5ADC-4672-A14B-6365E2E2454D}"/>
                </a:ext>
              </a:extLst>
            </p:cNvPr>
            <p:cNvSpPr/>
            <p:nvPr>
              <p:custDataLst>
                <p:tags r:id="rId32"/>
              </p:custDataLst>
            </p:nvPr>
          </p:nvSpPr>
          <p:spPr>
            <a:xfrm>
              <a:off x="-1825155" y="-1366748"/>
              <a:ext cx="9667" cy="1513091"/>
            </a:xfrm>
            <a:custGeom>
              <a:avLst/>
              <a:gdLst>
                <a:gd name="connsiteX0" fmla="*/ 4834 w 9667"/>
                <a:gd name="connsiteY0" fmla="*/ 1513092 h 1513091"/>
                <a:gd name="connsiteX1" fmla="*/ 0 w 9667"/>
                <a:gd name="connsiteY1" fmla="*/ 1508234 h 1513091"/>
                <a:gd name="connsiteX2" fmla="*/ 0 w 9667"/>
                <a:gd name="connsiteY2" fmla="*/ 4858 h 1513091"/>
                <a:gd name="connsiteX3" fmla="*/ 4834 w 9667"/>
                <a:gd name="connsiteY3" fmla="*/ 0 h 1513091"/>
                <a:gd name="connsiteX4" fmla="*/ 9668 w 9667"/>
                <a:gd name="connsiteY4" fmla="*/ 4858 h 1513091"/>
                <a:gd name="connsiteX5" fmla="*/ 9668 w 9667"/>
                <a:gd name="connsiteY5" fmla="*/ 1508234 h 1513091"/>
                <a:gd name="connsiteX6" fmla="*/ 4834 w 9667"/>
                <a:gd name="connsiteY6" fmla="*/ 1513092 h 15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 h="1513091">
                  <a:moveTo>
                    <a:pt x="4834" y="1513092"/>
                  </a:moveTo>
                  <a:cubicBezTo>
                    <a:pt x="2165" y="1513092"/>
                    <a:pt x="0" y="1510916"/>
                    <a:pt x="0" y="1508234"/>
                  </a:cubicBezTo>
                  <a:lnTo>
                    <a:pt x="0" y="4858"/>
                  </a:lnTo>
                  <a:cubicBezTo>
                    <a:pt x="0" y="2175"/>
                    <a:pt x="2165" y="0"/>
                    <a:pt x="4834" y="0"/>
                  </a:cubicBezTo>
                  <a:cubicBezTo>
                    <a:pt x="7503" y="0"/>
                    <a:pt x="9668" y="2175"/>
                    <a:pt x="9668" y="4858"/>
                  </a:cubicBezTo>
                  <a:lnTo>
                    <a:pt x="9668" y="1508234"/>
                  </a:lnTo>
                  <a:cubicBezTo>
                    <a:pt x="9668" y="1510916"/>
                    <a:pt x="7503" y="1513092"/>
                    <a:pt x="4834" y="1513092"/>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9" name="PA-图形 16">
              <a:extLst>
                <a:ext uri="{FF2B5EF4-FFF2-40B4-BE49-F238E27FC236}">
                  <a16:creationId xmlns:a16="http://schemas.microsoft.com/office/drawing/2014/main" id="{76A555E9-5ADC-4672-A14B-6365E2E2454D}"/>
                </a:ext>
              </a:extLst>
            </p:cNvPr>
            <p:cNvSpPr/>
            <p:nvPr>
              <p:custDataLst>
                <p:tags r:id="rId33"/>
              </p:custDataLst>
            </p:nvPr>
          </p:nvSpPr>
          <p:spPr>
            <a:xfrm>
              <a:off x="-1244309" y="-1366748"/>
              <a:ext cx="9667" cy="1513091"/>
            </a:xfrm>
            <a:custGeom>
              <a:avLst/>
              <a:gdLst>
                <a:gd name="connsiteX0" fmla="*/ 4834 w 9667"/>
                <a:gd name="connsiteY0" fmla="*/ 1513092 h 1513091"/>
                <a:gd name="connsiteX1" fmla="*/ 0 w 9667"/>
                <a:gd name="connsiteY1" fmla="*/ 1508234 h 1513091"/>
                <a:gd name="connsiteX2" fmla="*/ 0 w 9667"/>
                <a:gd name="connsiteY2" fmla="*/ 4858 h 1513091"/>
                <a:gd name="connsiteX3" fmla="*/ 4834 w 9667"/>
                <a:gd name="connsiteY3" fmla="*/ 0 h 1513091"/>
                <a:gd name="connsiteX4" fmla="*/ 9668 w 9667"/>
                <a:gd name="connsiteY4" fmla="*/ 4858 h 1513091"/>
                <a:gd name="connsiteX5" fmla="*/ 9668 w 9667"/>
                <a:gd name="connsiteY5" fmla="*/ 1508234 h 1513091"/>
                <a:gd name="connsiteX6" fmla="*/ 4834 w 9667"/>
                <a:gd name="connsiteY6" fmla="*/ 1513092 h 15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 h="1513091">
                  <a:moveTo>
                    <a:pt x="4834" y="1513092"/>
                  </a:moveTo>
                  <a:cubicBezTo>
                    <a:pt x="2166" y="1513092"/>
                    <a:pt x="0" y="1510916"/>
                    <a:pt x="0" y="1508234"/>
                  </a:cubicBezTo>
                  <a:lnTo>
                    <a:pt x="0" y="4858"/>
                  </a:lnTo>
                  <a:cubicBezTo>
                    <a:pt x="0" y="2175"/>
                    <a:pt x="2166" y="0"/>
                    <a:pt x="4834" y="0"/>
                  </a:cubicBezTo>
                  <a:cubicBezTo>
                    <a:pt x="7502" y="0"/>
                    <a:pt x="9668" y="2175"/>
                    <a:pt x="9668" y="4858"/>
                  </a:cubicBezTo>
                  <a:lnTo>
                    <a:pt x="9668" y="1508234"/>
                  </a:lnTo>
                  <a:cubicBezTo>
                    <a:pt x="9668" y="1510916"/>
                    <a:pt x="7502" y="1513092"/>
                    <a:pt x="4834" y="1513092"/>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 name="PA-图形 16">
              <a:extLst>
                <a:ext uri="{FF2B5EF4-FFF2-40B4-BE49-F238E27FC236}">
                  <a16:creationId xmlns:a16="http://schemas.microsoft.com/office/drawing/2014/main" id="{76A555E9-5ADC-4672-A14B-6365E2E2454D}"/>
                </a:ext>
              </a:extLst>
            </p:cNvPr>
            <p:cNvSpPr/>
            <p:nvPr>
              <p:custDataLst>
                <p:tags r:id="rId34"/>
              </p:custDataLst>
            </p:nvPr>
          </p:nvSpPr>
          <p:spPr>
            <a:xfrm>
              <a:off x="-664237" y="-1366748"/>
              <a:ext cx="9667" cy="1513091"/>
            </a:xfrm>
            <a:custGeom>
              <a:avLst/>
              <a:gdLst>
                <a:gd name="connsiteX0" fmla="*/ 4834 w 9667"/>
                <a:gd name="connsiteY0" fmla="*/ 1513092 h 1513091"/>
                <a:gd name="connsiteX1" fmla="*/ 0 w 9667"/>
                <a:gd name="connsiteY1" fmla="*/ 1508234 h 1513091"/>
                <a:gd name="connsiteX2" fmla="*/ 0 w 9667"/>
                <a:gd name="connsiteY2" fmla="*/ 4858 h 1513091"/>
                <a:gd name="connsiteX3" fmla="*/ 4834 w 9667"/>
                <a:gd name="connsiteY3" fmla="*/ 0 h 1513091"/>
                <a:gd name="connsiteX4" fmla="*/ 9668 w 9667"/>
                <a:gd name="connsiteY4" fmla="*/ 4858 h 1513091"/>
                <a:gd name="connsiteX5" fmla="*/ 9668 w 9667"/>
                <a:gd name="connsiteY5" fmla="*/ 1508234 h 1513091"/>
                <a:gd name="connsiteX6" fmla="*/ 4834 w 9667"/>
                <a:gd name="connsiteY6" fmla="*/ 1513092 h 15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 h="1513091">
                  <a:moveTo>
                    <a:pt x="4834" y="1513092"/>
                  </a:moveTo>
                  <a:cubicBezTo>
                    <a:pt x="2166" y="1513092"/>
                    <a:pt x="0" y="1510916"/>
                    <a:pt x="0" y="1508234"/>
                  </a:cubicBezTo>
                  <a:lnTo>
                    <a:pt x="0" y="4858"/>
                  </a:lnTo>
                  <a:cubicBezTo>
                    <a:pt x="0" y="2175"/>
                    <a:pt x="2166" y="0"/>
                    <a:pt x="4834" y="0"/>
                  </a:cubicBezTo>
                  <a:cubicBezTo>
                    <a:pt x="7502" y="0"/>
                    <a:pt x="9668" y="2175"/>
                    <a:pt x="9668" y="4858"/>
                  </a:cubicBezTo>
                  <a:lnTo>
                    <a:pt x="9668" y="1508234"/>
                  </a:lnTo>
                  <a:cubicBezTo>
                    <a:pt x="9668" y="1510916"/>
                    <a:pt x="7502" y="1513092"/>
                    <a:pt x="4834" y="1513092"/>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1" name="PA-图形 16">
              <a:extLst>
                <a:ext uri="{FF2B5EF4-FFF2-40B4-BE49-F238E27FC236}">
                  <a16:creationId xmlns:a16="http://schemas.microsoft.com/office/drawing/2014/main" id="{76A555E9-5ADC-4672-A14B-6365E2E2454D}"/>
                </a:ext>
              </a:extLst>
            </p:cNvPr>
            <p:cNvSpPr/>
            <p:nvPr>
              <p:custDataLst>
                <p:tags r:id="rId35"/>
              </p:custDataLst>
            </p:nvPr>
          </p:nvSpPr>
          <p:spPr>
            <a:xfrm>
              <a:off x="-83198" y="-1366748"/>
              <a:ext cx="9667" cy="1513091"/>
            </a:xfrm>
            <a:custGeom>
              <a:avLst/>
              <a:gdLst>
                <a:gd name="connsiteX0" fmla="*/ 4834 w 9667"/>
                <a:gd name="connsiteY0" fmla="*/ 1513092 h 1513091"/>
                <a:gd name="connsiteX1" fmla="*/ 0 w 9667"/>
                <a:gd name="connsiteY1" fmla="*/ 1508234 h 1513091"/>
                <a:gd name="connsiteX2" fmla="*/ 0 w 9667"/>
                <a:gd name="connsiteY2" fmla="*/ 4858 h 1513091"/>
                <a:gd name="connsiteX3" fmla="*/ 4834 w 9667"/>
                <a:gd name="connsiteY3" fmla="*/ 0 h 1513091"/>
                <a:gd name="connsiteX4" fmla="*/ 9668 w 9667"/>
                <a:gd name="connsiteY4" fmla="*/ 4858 h 1513091"/>
                <a:gd name="connsiteX5" fmla="*/ 9668 w 9667"/>
                <a:gd name="connsiteY5" fmla="*/ 1508234 h 1513091"/>
                <a:gd name="connsiteX6" fmla="*/ 4834 w 9667"/>
                <a:gd name="connsiteY6" fmla="*/ 1513092 h 15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 h="1513091">
                  <a:moveTo>
                    <a:pt x="4834" y="1513092"/>
                  </a:moveTo>
                  <a:cubicBezTo>
                    <a:pt x="2166" y="1513092"/>
                    <a:pt x="0" y="1510916"/>
                    <a:pt x="0" y="1508234"/>
                  </a:cubicBezTo>
                  <a:lnTo>
                    <a:pt x="0" y="4858"/>
                  </a:lnTo>
                  <a:cubicBezTo>
                    <a:pt x="0" y="2175"/>
                    <a:pt x="2166" y="0"/>
                    <a:pt x="4834" y="0"/>
                  </a:cubicBezTo>
                  <a:cubicBezTo>
                    <a:pt x="7502" y="0"/>
                    <a:pt x="9668" y="2175"/>
                    <a:pt x="9668" y="4858"/>
                  </a:cubicBezTo>
                  <a:lnTo>
                    <a:pt x="9668" y="1508234"/>
                  </a:lnTo>
                  <a:cubicBezTo>
                    <a:pt x="9668" y="1510916"/>
                    <a:pt x="7502" y="1513092"/>
                    <a:pt x="4834" y="1513092"/>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8" name="PA-图形 16">
              <a:extLst>
                <a:ext uri="{FF2B5EF4-FFF2-40B4-BE49-F238E27FC236}">
                  <a16:creationId xmlns:a16="http://schemas.microsoft.com/office/drawing/2014/main" id="{76A555E9-5ADC-4672-A14B-6365E2E2454D}"/>
                </a:ext>
              </a:extLst>
            </p:cNvPr>
            <p:cNvSpPr/>
            <p:nvPr>
              <p:custDataLst>
                <p:tags r:id="rId36"/>
              </p:custDataLst>
            </p:nvPr>
          </p:nvSpPr>
          <p:spPr>
            <a:xfrm>
              <a:off x="497454" y="-1366748"/>
              <a:ext cx="9667" cy="1513091"/>
            </a:xfrm>
            <a:custGeom>
              <a:avLst/>
              <a:gdLst>
                <a:gd name="connsiteX0" fmla="*/ 4834 w 9667"/>
                <a:gd name="connsiteY0" fmla="*/ 1513092 h 1513091"/>
                <a:gd name="connsiteX1" fmla="*/ 0 w 9667"/>
                <a:gd name="connsiteY1" fmla="*/ 1508234 h 1513091"/>
                <a:gd name="connsiteX2" fmla="*/ 0 w 9667"/>
                <a:gd name="connsiteY2" fmla="*/ 4858 h 1513091"/>
                <a:gd name="connsiteX3" fmla="*/ 4834 w 9667"/>
                <a:gd name="connsiteY3" fmla="*/ 0 h 1513091"/>
                <a:gd name="connsiteX4" fmla="*/ 9668 w 9667"/>
                <a:gd name="connsiteY4" fmla="*/ 4858 h 1513091"/>
                <a:gd name="connsiteX5" fmla="*/ 9668 w 9667"/>
                <a:gd name="connsiteY5" fmla="*/ 1508234 h 1513091"/>
                <a:gd name="connsiteX6" fmla="*/ 4834 w 9667"/>
                <a:gd name="connsiteY6" fmla="*/ 1513092 h 151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 h="1513091">
                  <a:moveTo>
                    <a:pt x="4834" y="1513092"/>
                  </a:moveTo>
                  <a:cubicBezTo>
                    <a:pt x="2166" y="1513092"/>
                    <a:pt x="0" y="1510916"/>
                    <a:pt x="0" y="1508234"/>
                  </a:cubicBezTo>
                  <a:lnTo>
                    <a:pt x="0" y="4858"/>
                  </a:lnTo>
                  <a:cubicBezTo>
                    <a:pt x="0" y="2175"/>
                    <a:pt x="2166" y="0"/>
                    <a:pt x="4834" y="0"/>
                  </a:cubicBezTo>
                  <a:cubicBezTo>
                    <a:pt x="7502" y="0"/>
                    <a:pt x="9668" y="2175"/>
                    <a:pt x="9668" y="4858"/>
                  </a:cubicBezTo>
                  <a:lnTo>
                    <a:pt x="9668" y="1508234"/>
                  </a:lnTo>
                  <a:cubicBezTo>
                    <a:pt x="9668" y="1510916"/>
                    <a:pt x="7502" y="1513092"/>
                    <a:pt x="4834" y="1513092"/>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9" name="PA-图形 16">
              <a:extLst>
                <a:ext uri="{FF2B5EF4-FFF2-40B4-BE49-F238E27FC236}">
                  <a16:creationId xmlns:a16="http://schemas.microsoft.com/office/drawing/2014/main" id="{76A555E9-5ADC-4672-A14B-6365E2E2454D}"/>
                </a:ext>
              </a:extLst>
            </p:cNvPr>
            <p:cNvSpPr/>
            <p:nvPr>
              <p:custDataLst>
                <p:tags r:id="rId37"/>
              </p:custDataLst>
            </p:nvPr>
          </p:nvSpPr>
          <p:spPr>
            <a:xfrm>
              <a:off x="-1825155" y="-1366943"/>
              <a:ext cx="2332278" cy="9715"/>
            </a:xfrm>
            <a:custGeom>
              <a:avLst/>
              <a:gdLst>
                <a:gd name="connsiteX0" fmla="*/ 2327444 w 2332278"/>
                <a:gd name="connsiteY0" fmla="*/ 9716 h 9715"/>
                <a:gd name="connsiteX1" fmla="*/ 4834 w 2332278"/>
                <a:gd name="connsiteY1" fmla="*/ 9716 h 9715"/>
                <a:gd name="connsiteX2" fmla="*/ 0 w 2332278"/>
                <a:gd name="connsiteY2" fmla="*/ 4858 h 9715"/>
                <a:gd name="connsiteX3" fmla="*/ 4834 w 2332278"/>
                <a:gd name="connsiteY3" fmla="*/ 0 h 9715"/>
                <a:gd name="connsiteX4" fmla="*/ 2327444 w 2332278"/>
                <a:gd name="connsiteY4" fmla="*/ 0 h 9715"/>
                <a:gd name="connsiteX5" fmla="*/ 2332278 w 2332278"/>
                <a:gd name="connsiteY5" fmla="*/ 4858 h 9715"/>
                <a:gd name="connsiteX6" fmla="*/ 2327444 w 2332278"/>
                <a:gd name="connsiteY6" fmla="*/ 9716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278" h="9715">
                  <a:moveTo>
                    <a:pt x="2327444" y="9716"/>
                  </a:moveTo>
                  <a:lnTo>
                    <a:pt x="4834" y="9716"/>
                  </a:lnTo>
                  <a:cubicBezTo>
                    <a:pt x="2165" y="9716"/>
                    <a:pt x="0" y="7540"/>
                    <a:pt x="0" y="4858"/>
                  </a:cubicBezTo>
                  <a:cubicBezTo>
                    <a:pt x="0" y="2175"/>
                    <a:pt x="2165" y="0"/>
                    <a:pt x="4834" y="0"/>
                  </a:cubicBezTo>
                  <a:lnTo>
                    <a:pt x="2327444" y="0"/>
                  </a:lnTo>
                  <a:cubicBezTo>
                    <a:pt x="2330113" y="0"/>
                    <a:pt x="2332278" y="2175"/>
                    <a:pt x="2332278" y="4858"/>
                  </a:cubicBezTo>
                  <a:cubicBezTo>
                    <a:pt x="2332278" y="7540"/>
                    <a:pt x="2330113" y="9716"/>
                    <a:pt x="2327444" y="9716"/>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0" name="PA-图形 16">
              <a:extLst>
                <a:ext uri="{FF2B5EF4-FFF2-40B4-BE49-F238E27FC236}">
                  <a16:creationId xmlns:a16="http://schemas.microsoft.com/office/drawing/2014/main" id="{76A555E9-5ADC-4672-A14B-6365E2E2454D}"/>
                </a:ext>
              </a:extLst>
            </p:cNvPr>
            <p:cNvSpPr/>
            <p:nvPr>
              <p:custDataLst>
                <p:tags r:id="rId38"/>
              </p:custDataLst>
            </p:nvPr>
          </p:nvSpPr>
          <p:spPr>
            <a:xfrm>
              <a:off x="-1825155" y="-869703"/>
              <a:ext cx="2332278" cy="9715"/>
            </a:xfrm>
            <a:custGeom>
              <a:avLst/>
              <a:gdLst>
                <a:gd name="connsiteX0" fmla="*/ 2327444 w 2332278"/>
                <a:gd name="connsiteY0" fmla="*/ 9716 h 9715"/>
                <a:gd name="connsiteX1" fmla="*/ 4834 w 2332278"/>
                <a:gd name="connsiteY1" fmla="*/ 9716 h 9715"/>
                <a:gd name="connsiteX2" fmla="*/ 0 w 2332278"/>
                <a:gd name="connsiteY2" fmla="*/ 4858 h 9715"/>
                <a:gd name="connsiteX3" fmla="*/ 4834 w 2332278"/>
                <a:gd name="connsiteY3" fmla="*/ 0 h 9715"/>
                <a:gd name="connsiteX4" fmla="*/ 2327444 w 2332278"/>
                <a:gd name="connsiteY4" fmla="*/ 0 h 9715"/>
                <a:gd name="connsiteX5" fmla="*/ 2332278 w 2332278"/>
                <a:gd name="connsiteY5" fmla="*/ 4858 h 9715"/>
                <a:gd name="connsiteX6" fmla="*/ 2327444 w 2332278"/>
                <a:gd name="connsiteY6" fmla="*/ 9716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278" h="9715">
                  <a:moveTo>
                    <a:pt x="2327444" y="9716"/>
                  </a:moveTo>
                  <a:lnTo>
                    <a:pt x="4834" y="9716"/>
                  </a:lnTo>
                  <a:cubicBezTo>
                    <a:pt x="2165" y="9716"/>
                    <a:pt x="0" y="7539"/>
                    <a:pt x="0" y="4858"/>
                  </a:cubicBezTo>
                  <a:cubicBezTo>
                    <a:pt x="0" y="2176"/>
                    <a:pt x="2165" y="0"/>
                    <a:pt x="4834" y="0"/>
                  </a:cubicBezTo>
                  <a:lnTo>
                    <a:pt x="2327444" y="0"/>
                  </a:lnTo>
                  <a:cubicBezTo>
                    <a:pt x="2330113" y="0"/>
                    <a:pt x="2332278" y="2176"/>
                    <a:pt x="2332278" y="4858"/>
                  </a:cubicBezTo>
                  <a:cubicBezTo>
                    <a:pt x="2332278" y="7539"/>
                    <a:pt x="2330113" y="9716"/>
                    <a:pt x="2327444" y="9716"/>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1" name="PA-图形 16">
              <a:extLst>
                <a:ext uri="{FF2B5EF4-FFF2-40B4-BE49-F238E27FC236}">
                  <a16:creationId xmlns:a16="http://schemas.microsoft.com/office/drawing/2014/main" id="{76A555E9-5ADC-4672-A14B-6365E2E2454D}"/>
                </a:ext>
              </a:extLst>
            </p:cNvPr>
            <p:cNvSpPr/>
            <p:nvPr>
              <p:custDataLst>
                <p:tags r:id="rId39"/>
              </p:custDataLst>
            </p:nvPr>
          </p:nvSpPr>
          <p:spPr>
            <a:xfrm>
              <a:off x="-1825155" y="-372658"/>
              <a:ext cx="2332278" cy="9715"/>
            </a:xfrm>
            <a:custGeom>
              <a:avLst/>
              <a:gdLst>
                <a:gd name="connsiteX0" fmla="*/ 2327444 w 2332278"/>
                <a:gd name="connsiteY0" fmla="*/ 9716 h 9715"/>
                <a:gd name="connsiteX1" fmla="*/ 4834 w 2332278"/>
                <a:gd name="connsiteY1" fmla="*/ 9716 h 9715"/>
                <a:gd name="connsiteX2" fmla="*/ 0 w 2332278"/>
                <a:gd name="connsiteY2" fmla="*/ 4858 h 9715"/>
                <a:gd name="connsiteX3" fmla="*/ 4834 w 2332278"/>
                <a:gd name="connsiteY3" fmla="*/ 0 h 9715"/>
                <a:gd name="connsiteX4" fmla="*/ 2327444 w 2332278"/>
                <a:gd name="connsiteY4" fmla="*/ 0 h 9715"/>
                <a:gd name="connsiteX5" fmla="*/ 2332278 w 2332278"/>
                <a:gd name="connsiteY5" fmla="*/ 4858 h 9715"/>
                <a:gd name="connsiteX6" fmla="*/ 2327444 w 2332278"/>
                <a:gd name="connsiteY6" fmla="*/ 9716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278" h="9715">
                  <a:moveTo>
                    <a:pt x="2327444" y="9716"/>
                  </a:moveTo>
                  <a:lnTo>
                    <a:pt x="4834" y="9716"/>
                  </a:lnTo>
                  <a:cubicBezTo>
                    <a:pt x="2165" y="9716"/>
                    <a:pt x="0" y="7539"/>
                    <a:pt x="0" y="4858"/>
                  </a:cubicBezTo>
                  <a:cubicBezTo>
                    <a:pt x="0" y="2176"/>
                    <a:pt x="2165" y="0"/>
                    <a:pt x="4834" y="0"/>
                  </a:cubicBezTo>
                  <a:lnTo>
                    <a:pt x="2327444" y="0"/>
                  </a:lnTo>
                  <a:cubicBezTo>
                    <a:pt x="2330113" y="0"/>
                    <a:pt x="2332278" y="2176"/>
                    <a:pt x="2332278" y="4858"/>
                  </a:cubicBezTo>
                  <a:cubicBezTo>
                    <a:pt x="2332278" y="7539"/>
                    <a:pt x="2330113" y="9716"/>
                    <a:pt x="2327444" y="9716"/>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3" name="PA-图形 16">
              <a:extLst>
                <a:ext uri="{FF2B5EF4-FFF2-40B4-BE49-F238E27FC236}">
                  <a16:creationId xmlns:a16="http://schemas.microsoft.com/office/drawing/2014/main" id="{76A555E9-5ADC-4672-A14B-6365E2E2454D}"/>
                </a:ext>
              </a:extLst>
            </p:cNvPr>
            <p:cNvSpPr/>
            <p:nvPr>
              <p:custDataLst>
                <p:tags r:id="rId40"/>
              </p:custDataLst>
            </p:nvPr>
          </p:nvSpPr>
          <p:spPr>
            <a:xfrm>
              <a:off x="-2035818" y="140902"/>
              <a:ext cx="2675487" cy="9715"/>
            </a:xfrm>
            <a:custGeom>
              <a:avLst/>
              <a:gdLst>
                <a:gd name="connsiteX0" fmla="*/ 2670654 w 2675487"/>
                <a:gd name="connsiteY0" fmla="*/ 9716 h 9715"/>
                <a:gd name="connsiteX1" fmla="*/ 4834 w 2675487"/>
                <a:gd name="connsiteY1" fmla="*/ 9716 h 9715"/>
                <a:gd name="connsiteX2" fmla="*/ 0 w 2675487"/>
                <a:gd name="connsiteY2" fmla="*/ 4858 h 9715"/>
                <a:gd name="connsiteX3" fmla="*/ 4834 w 2675487"/>
                <a:gd name="connsiteY3" fmla="*/ 0 h 9715"/>
                <a:gd name="connsiteX4" fmla="*/ 2670654 w 2675487"/>
                <a:gd name="connsiteY4" fmla="*/ 0 h 9715"/>
                <a:gd name="connsiteX5" fmla="*/ 2675488 w 2675487"/>
                <a:gd name="connsiteY5" fmla="*/ 4858 h 9715"/>
                <a:gd name="connsiteX6" fmla="*/ 2670654 w 2675487"/>
                <a:gd name="connsiteY6" fmla="*/ 9716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487" h="9715">
                  <a:moveTo>
                    <a:pt x="2670654" y="9716"/>
                  </a:moveTo>
                  <a:lnTo>
                    <a:pt x="4834" y="9716"/>
                  </a:lnTo>
                  <a:cubicBezTo>
                    <a:pt x="2165" y="9716"/>
                    <a:pt x="0" y="7539"/>
                    <a:pt x="0" y="4858"/>
                  </a:cubicBezTo>
                  <a:cubicBezTo>
                    <a:pt x="51" y="2196"/>
                    <a:pt x="2186" y="49"/>
                    <a:pt x="4834" y="0"/>
                  </a:cubicBezTo>
                  <a:lnTo>
                    <a:pt x="2670654" y="0"/>
                  </a:lnTo>
                  <a:cubicBezTo>
                    <a:pt x="2673303" y="49"/>
                    <a:pt x="2675439" y="2196"/>
                    <a:pt x="2675488" y="4858"/>
                  </a:cubicBezTo>
                  <a:cubicBezTo>
                    <a:pt x="2675488" y="7539"/>
                    <a:pt x="2673322" y="9716"/>
                    <a:pt x="2670654" y="9716"/>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4" name="PA-图形 16">
              <a:extLst>
                <a:ext uri="{FF2B5EF4-FFF2-40B4-BE49-F238E27FC236}">
                  <a16:creationId xmlns:a16="http://schemas.microsoft.com/office/drawing/2014/main" id="{76A555E9-5ADC-4672-A14B-6365E2E2454D}"/>
                </a:ext>
              </a:extLst>
            </p:cNvPr>
            <p:cNvSpPr/>
            <p:nvPr>
              <p:custDataLst>
                <p:tags r:id="rId41"/>
              </p:custDataLst>
            </p:nvPr>
          </p:nvSpPr>
          <p:spPr>
            <a:xfrm>
              <a:off x="-1610819" y="98542"/>
              <a:ext cx="511527" cy="179251"/>
            </a:xfrm>
            <a:custGeom>
              <a:avLst/>
              <a:gdLst>
                <a:gd name="connsiteX0" fmla="*/ 0 w 511527"/>
                <a:gd name="connsiteY0" fmla="*/ 0 h 179251"/>
                <a:gd name="connsiteX1" fmla="*/ 0 w 511527"/>
                <a:gd name="connsiteY1" fmla="*/ 106288 h 179251"/>
                <a:gd name="connsiteX2" fmla="*/ 255715 w 511527"/>
                <a:gd name="connsiteY2" fmla="*/ 179251 h 179251"/>
                <a:gd name="connsiteX3" fmla="*/ 511527 w 511527"/>
                <a:gd name="connsiteY3" fmla="*/ 106288 h 179251"/>
                <a:gd name="connsiteX4" fmla="*/ 511527 w 511527"/>
                <a:gd name="connsiteY4" fmla="*/ 0 h 17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1">
                  <a:moveTo>
                    <a:pt x="0" y="0"/>
                  </a:moveTo>
                  <a:lnTo>
                    <a:pt x="0" y="106288"/>
                  </a:lnTo>
                  <a:cubicBezTo>
                    <a:pt x="0" y="146607"/>
                    <a:pt x="114468" y="179251"/>
                    <a:pt x="255715" y="179251"/>
                  </a:cubicBezTo>
                  <a:cubicBezTo>
                    <a:pt x="396963" y="179251"/>
                    <a:pt x="511527" y="146607"/>
                    <a:pt x="511527" y="106288"/>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35" name="PA-图形 16">
              <a:extLst>
                <a:ext uri="{FF2B5EF4-FFF2-40B4-BE49-F238E27FC236}">
                  <a16:creationId xmlns:a16="http://schemas.microsoft.com/office/drawing/2014/main" id="{76A555E9-5ADC-4672-A14B-6365E2E2454D}"/>
                </a:ext>
              </a:extLst>
            </p:cNvPr>
            <p:cNvSpPr/>
            <p:nvPr>
              <p:custDataLst>
                <p:tags r:id="rId42"/>
              </p:custDataLst>
            </p:nvPr>
          </p:nvSpPr>
          <p:spPr>
            <a:xfrm>
              <a:off x="-1616039" y="93685"/>
              <a:ext cx="521581" cy="188966"/>
            </a:xfrm>
            <a:custGeom>
              <a:avLst/>
              <a:gdLst>
                <a:gd name="connsiteX0" fmla="*/ 260549 w 521581"/>
                <a:gd name="connsiteY0" fmla="*/ 188967 h 188966"/>
                <a:gd name="connsiteX1" fmla="*/ 0 w 521581"/>
                <a:gd name="connsiteY1" fmla="*/ 111243 h 188966"/>
                <a:gd name="connsiteX2" fmla="*/ 0 w 521581"/>
                <a:gd name="connsiteY2" fmla="*/ 4858 h 188966"/>
                <a:gd name="connsiteX3" fmla="*/ 4834 w 521581"/>
                <a:gd name="connsiteY3" fmla="*/ 0 h 188966"/>
                <a:gd name="connsiteX4" fmla="*/ 516748 w 521581"/>
                <a:gd name="connsiteY4" fmla="*/ 0 h 188966"/>
                <a:gd name="connsiteX5" fmla="*/ 521582 w 521581"/>
                <a:gd name="connsiteY5" fmla="*/ 4858 h 188966"/>
                <a:gd name="connsiteX6" fmla="*/ 521582 w 521581"/>
                <a:gd name="connsiteY6" fmla="*/ 111145 h 188966"/>
                <a:gd name="connsiteX7" fmla="*/ 260549 w 521581"/>
                <a:gd name="connsiteY7" fmla="*/ 188967 h 188966"/>
                <a:gd name="connsiteX8" fmla="*/ 9668 w 521581"/>
                <a:gd name="connsiteY8" fmla="*/ 9716 h 188966"/>
                <a:gd name="connsiteX9" fmla="*/ 9668 w 521581"/>
                <a:gd name="connsiteY9" fmla="*/ 111145 h 188966"/>
                <a:gd name="connsiteX10" fmla="*/ 260549 w 521581"/>
                <a:gd name="connsiteY10" fmla="*/ 179154 h 188966"/>
                <a:gd name="connsiteX11" fmla="*/ 511914 w 521581"/>
                <a:gd name="connsiteY11" fmla="*/ 111145 h 188966"/>
                <a:gd name="connsiteX12" fmla="*/ 511914 w 521581"/>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581" h="188966">
                  <a:moveTo>
                    <a:pt x="260549" y="188967"/>
                  </a:moveTo>
                  <a:cubicBezTo>
                    <a:pt x="132450" y="188967"/>
                    <a:pt x="0" y="159820"/>
                    <a:pt x="0" y="111243"/>
                  </a:cubicBezTo>
                  <a:lnTo>
                    <a:pt x="0" y="4858"/>
                  </a:lnTo>
                  <a:cubicBezTo>
                    <a:pt x="0" y="2176"/>
                    <a:pt x="2166" y="0"/>
                    <a:pt x="4834" y="0"/>
                  </a:cubicBezTo>
                  <a:lnTo>
                    <a:pt x="516748" y="0"/>
                  </a:lnTo>
                  <a:cubicBezTo>
                    <a:pt x="519416" y="0"/>
                    <a:pt x="521582" y="2176"/>
                    <a:pt x="521582" y="4858"/>
                  </a:cubicBezTo>
                  <a:lnTo>
                    <a:pt x="521582" y="111145"/>
                  </a:lnTo>
                  <a:cubicBezTo>
                    <a:pt x="521582" y="159820"/>
                    <a:pt x="389035" y="188967"/>
                    <a:pt x="260549" y="188967"/>
                  </a:cubicBezTo>
                  <a:close/>
                  <a:moveTo>
                    <a:pt x="9668" y="9716"/>
                  </a:moveTo>
                  <a:lnTo>
                    <a:pt x="9668" y="111145"/>
                  </a:lnTo>
                  <a:cubicBezTo>
                    <a:pt x="9668" y="144081"/>
                    <a:pt x="110504" y="179154"/>
                    <a:pt x="260549" y="179154"/>
                  </a:cubicBezTo>
                  <a:cubicBezTo>
                    <a:pt x="410595" y="179154"/>
                    <a:pt x="511914" y="143984"/>
                    <a:pt x="511914" y="111145"/>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5" name="PA-图形 16">
              <a:extLst>
                <a:ext uri="{FF2B5EF4-FFF2-40B4-BE49-F238E27FC236}">
                  <a16:creationId xmlns:a16="http://schemas.microsoft.com/office/drawing/2014/main" id="{76A555E9-5ADC-4672-A14B-6365E2E2454D}"/>
                </a:ext>
              </a:extLst>
            </p:cNvPr>
            <p:cNvSpPr/>
            <p:nvPr>
              <p:custDataLst>
                <p:tags r:id="rId43"/>
              </p:custDataLst>
            </p:nvPr>
          </p:nvSpPr>
          <p:spPr>
            <a:xfrm>
              <a:off x="-1610819" y="25676"/>
              <a:ext cx="511430" cy="145732"/>
            </a:xfrm>
            <a:custGeom>
              <a:avLst/>
              <a:gdLst>
                <a:gd name="connsiteX0" fmla="*/ 511431 w 511430"/>
                <a:gd name="connsiteY0" fmla="*/ 72866 h 145732"/>
                <a:gd name="connsiteX1" fmla="*/ 255715 w 511430"/>
                <a:gd name="connsiteY1" fmla="*/ 145732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2"/>
                    <a:pt x="255715" y="145732"/>
                  </a:cubicBezTo>
                  <a:cubicBezTo>
                    <a:pt x="114488" y="145732"/>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6" name="PA-图形 16">
              <a:extLst>
                <a:ext uri="{FF2B5EF4-FFF2-40B4-BE49-F238E27FC236}">
                  <a16:creationId xmlns:a16="http://schemas.microsoft.com/office/drawing/2014/main" id="{76A555E9-5ADC-4672-A14B-6365E2E2454D}"/>
                </a:ext>
              </a:extLst>
            </p:cNvPr>
            <p:cNvSpPr/>
            <p:nvPr>
              <p:custDataLst>
                <p:tags r:id="rId44"/>
              </p:custDataLst>
            </p:nvPr>
          </p:nvSpPr>
          <p:spPr>
            <a:xfrm>
              <a:off x="-1615459" y="20818"/>
              <a:ext cx="520034" cy="154865"/>
            </a:xfrm>
            <a:custGeom>
              <a:avLst/>
              <a:gdLst>
                <a:gd name="connsiteX0" fmla="*/ 259969 w 520034"/>
                <a:gd name="connsiteY0" fmla="*/ 154865 h 154865"/>
                <a:gd name="connsiteX1" fmla="*/ 0 w 520034"/>
                <a:gd name="connsiteY1" fmla="*/ 77724 h 154865"/>
                <a:gd name="connsiteX2" fmla="*/ 259969 w 520034"/>
                <a:gd name="connsiteY2" fmla="*/ 0 h 154865"/>
                <a:gd name="connsiteX3" fmla="*/ 520035 w 520034"/>
                <a:gd name="connsiteY3" fmla="*/ 77724 h 154865"/>
                <a:gd name="connsiteX4" fmla="*/ 259969 w 520034"/>
                <a:gd name="connsiteY4" fmla="*/ 154865 h 154865"/>
                <a:gd name="connsiteX5" fmla="*/ 259969 w 520034"/>
                <a:gd name="connsiteY5" fmla="*/ 9133 h 154865"/>
                <a:gd name="connsiteX6" fmla="*/ 8604 w 520034"/>
                <a:gd name="connsiteY6" fmla="*/ 77821 h 154865"/>
                <a:gd name="connsiteX7" fmla="*/ 259969 w 520034"/>
                <a:gd name="connsiteY7" fmla="*/ 146413 h 154865"/>
                <a:gd name="connsiteX8" fmla="*/ 511334 w 520034"/>
                <a:gd name="connsiteY8" fmla="*/ 77821 h 154865"/>
                <a:gd name="connsiteX9" fmla="*/ 259969 w 520034"/>
                <a:gd name="connsiteY9" fmla="*/ 9035 h 1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865">
                  <a:moveTo>
                    <a:pt x="259969" y="154865"/>
                  </a:moveTo>
                  <a:cubicBezTo>
                    <a:pt x="114178" y="154865"/>
                    <a:pt x="0" y="120958"/>
                    <a:pt x="0" y="77724"/>
                  </a:cubicBezTo>
                  <a:cubicBezTo>
                    <a:pt x="0" y="34490"/>
                    <a:pt x="114178" y="0"/>
                    <a:pt x="259969" y="0"/>
                  </a:cubicBezTo>
                  <a:cubicBezTo>
                    <a:pt x="405761" y="0"/>
                    <a:pt x="520035" y="33907"/>
                    <a:pt x="520035" y="77724"/>
                  </a:cubicBezTo>
                  <a:cubicBezTo>
                    <a:pt x="520035" y="121541"/>
                    <a:pt x="406147" y="154865"/>
                    <a:pt x="259969" y="154865"/>
                  </a:cubicBezTo>
                  <a:close/>
                  <a:moveTo>
                    <a:pt x="259969" y="9133"/>
                  </a:moveTo>
                  <a:cubicBezTo>
                    <a:pt x="109537" y="9133"/>
                    <a:pt x="8604" y="44691"/>
                    <a:pt x="8604" y="77821"/>
                  </a:cubicBezTo>
                  <a:cubicBezTo>
                    <a:pt x="8604" y="110951"/>
                    <a:pt x="109634" y="146413"/>
                    <a:pt x="259969" y="146413"/>
                  </a:cubicBezTo>
                  <a:cubicBezTo>
                    <a:pt x="410305" y="146413"/>
                    <a:pt x="511334" y="110951"/>
                    <a:pt x="511334" y="77821"/>
                  </a:cubicBezTo>
                  <a:cubicBezTo>
                    <a:pt x="511334" y="44691"/>
                    <a:pt x="410788" y="9035"/>
                    <a:pt x="259969" y="9035"/>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47" name="PA-图形 16">
              <a:extLst>
                <a:ext uri="{FF2B5EF4-FFF2-40B4-BE49-F238E27FC236}">
                  <a16:creationId xmlns:a16="http://schemas.microsoft.com/office/drawing/2014/main" id="{76A555E9-5ADC-4672-A14B-6365E2E2454D}"/>
                </a:ext>
              </a:extLst>
            </p:cNvPr>
            <p:cNvSpPr/>
            <p:nvPr>
              <p:custDataLst>
                <p:tags r:id="rId45"/>
              </p:custDataLst>
            </p:nvPr>
          </p:nvSpPr>
          <p:spPr>
            <a:xfrm>
              <a:off x="-1663122" y="-63997"/>
              <a:ext cx="511527" cy="179250"/>
            </a:xfrm>
            <a:custGeom>
              <a:avLst/>
              <a:gdLst>
                <a:gd name="connsiteX0" fmla="*/ 0 w 511527"/>
                <a:gd name="connsiteY0" fmla="*/ 0 h 179250"/>
                <a:gd name="connsiteX1" fmla="*/ 0 w 511527"/>
                <a:gd name="connsiteY1" fmla="*/ 106385 h 179250"/>
                <a:gd name="connsiteX2" fmla="*/ 255715 w 511527"/>
                <a:gd name="connsiteY2" fmla="*/ 179251 h 179250"/>
                <a:gd name="connsiteX3" fmla="*/ 511527 w 511527"/>
                <a:gd name="connsiteY3" fmla="*/ 106385 h 179250"/>
                <a:gd name="connsiteX4" fmla="*/ 511527 w 511527"/>
                <a:gd name="connsiteY4" fmla="*/ 0 h 17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0">
                  <a:moveTo>
                    <a:pt x="0" y="0"/>
                  </a:moveTo>
                  <a:lnTo>
                    <a:pt x="0" y="106385"/>
                  </a:lnTo>
                  <a:cubicBezTo>
                    <a:pt x="0" y="146607"/>
                    <a:pt x="114468" y="179251"/>
                    <a:pt x="255715" y="179251"/>
                  </a:cubicBezTo>
                  <a:cubicBezTo>
                    <a:pt x="396963" y="179251"/>
                    <a:pt x="511527" y="146607"/>
                    <a:pt x="511527" y="106385"/>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1" name="PA-图形 16">
              <a:extLst>
                <a:ext uri="{FF2B5EF4-FFF2-40B4-BE49-F238E27FC236}">
                  <a16:creationId xmlns:a16="http://schemas.microsoft.com/office/drawing/2014/main" id="{76A555E9-5ADC-4672-A14B-6365E2E2454D}"/>
                </a:ext>
              </a:extLst>
            </p:cNvPr>
            <p:cNvSpPr/>
            <p:nvPr>
              <p:custDataLst>
                <p:tags r:id="rId46"/>
              </p:custDataLst>
            </p:nvPr>
          </p:nvSpPr>
          <p:spPr>
            <a:xfrm>
              <a:off x="-1667956" y="-68855"/>
              <a:ext cx="521195" cy="188966"/>
            </a:xfrm>
            <a:custGeom>
              <a:avLst/>
              <a:gdLst>
                <a:gd name="connsiteX0" fmla="*/ 260549 w 521195"/>
                <a:gd name="connsiteY0" fmla="*/ 188966 h 188966"/>
                <a:gd name="connsiteX1" fmla="*/ 0 w 521195"/>
                <a:gd name="connsiteY1" fmla="*/ 111242 h 188966"/>
                <a:gd name="connsiteX2" fmla="*/ 0 w 521195"/>
                <a:gd name="connsiteY2" fmla="*/ 4858 h 188966"/>
                <a:gd name="connsiteX3" fmla="*/ 4834 w 521195"/>
                <a:gd name="connsiteY3" fmla="*/ 0 h 188966"/>
                <a:gd name="connsiteX4" fmla="*/ 516361 w 521195"/>
                <a:gd name="connsiteY4" fmla="*/ 0 h 188966"/>
                <a:gd name="connsiteX5" fmla="*/ 521195 w 521195"/>
                <a:gd name="connsiteY5" fmla="*/ 4858 h 188966"/>
                <a:gd name="connsiteX6" fmla="*/ 521195 w 521195"/>
                <a:gd name="connsiteY6" fmla="*/ 111242 h 188966"/>
                <a:gd name="connsiteX7" fmla="*/ 260549 w 521195"/>
                <a:gd name="connsiteY7" fmla="*/ 188966 h 188966"/>
                <a:gd name="connsiteX8" fmla="*/ 9668 w 521195"/>
                <a:gd name="connsiteY8" fmla="*/ 9716 h 188966"/>
                <a:gd name="connsiteX9" fmla="*/ 9668 w 521195"/>
                <a:gd name="connsiteY9" fmla="*/ 111242 h 188966"/>
                <a:gd name="connsiteX10" fmla="*/ 260549 w 521195"/>
                <a:gd name="connsiteY10" fmla="*/ 179251 h 188966"/>
                <a:gd name="connsiteX11" fmla="*/ 511914 w 521195"/>
                <a:gd name="connsiteY11" fmla="*/ 111242 h 188966"/>
                <a:gd name="connsiteX12" fmla="*/ 511914 w 521195"/>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5" h="188966">
                  <a:moveTo>
                    <a:pt x="260549" y="188966"/>
                  </a:moveTo>
                  <a:cubicBezTo>
                    <a:pt x="132450" y="188966"/>
                    <a:pt x="0" y="159820"/>
                    <a:pt x="0" y="111242"/>
                  </a:cubicBezTo>
                  <a:lnTo>
                    <a:pt x="0" y="4858"/>
                  </a:lnTo>
                  <a:cubicBezTo>
                    <a:pt x="0" y="2176"/>
                    <a:pt x="2165" y="0"/>
                    <a:pt x="4834" y="0"/>
                  </a:cubicBezTo>
                  <a:lnTo>
                    <a:pt x="516361" y="0"/>
                  </a:lnTo>
                  <a:cubicBezTo>
                    <a:pt x="519030" y="0"/>
                    <a:pt x="521195" y="2176"/>
                    <a:pt x="521195" y="4858"/>
                  </a:cubicBezTo>
                  <a:lnTo>
                    <a:pt x="521195" y="111242"/>
                  </a:lnTo>
                  <a:cubicBezTo>
                    <a:pt x="521195" y="159917"/>
                    <a:pt x="388649" y="188966"/>
                    <a:pt x="260549" y="188966"/>
                  </a:cubicBezTo>
                  <a:close/>
                  <a:moveTo>
                    <a:pt x="9668" y="9716"/>
                  </a:moveTo>
                  <a:lnTo>
                    <a:pt x="9668" y="111242"/>
                  </a:lnTo>
                  <a:cubicBezTo>
                    <a:pt x="9668" y="144081"/>
                    <a:pt x="110504" y="179251"/>
                    <a:pt x="260549" y="179251"/>
                  </a:cubicBezTo>
                  <a:cubicBezTo>
                    <a:pt x="410595" y="179251"/>
                    <a:pt x="511914" y="144081"/>
                    <a:pt x="511914" y="111242"/>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2" name="PA-图形 16">
              <a:extLst>
                <a:ext uri="{FF2B5EF4-FFF2-40B4-BE49-F238E27FC236}">
                  <a16:creationId xmlns:a16="http://schemas.microsoft.com/office/drawing/2014/main" id="{76A555E9-5ADC-4672-A14B-6365E2E2454D}"/>
                </a:ext>
              </a:extLst>
            </p:cNvPr>
            <p:cNvSpPr/>
            <p:nvPr>
              <p:custDataLst>
                <p:tags r:id="rId47"/>
              </p:custDataLst>
            </p:nvPr>
          </p:nvSpPr>
          <p:spPr>
            <a:xfrm>
              <a:off x="-1663122" y="-136863"/>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3" name="PA-图形 16">
              <a:extLst>
                <a:ext uri="{FF2B5EF4-FFF2-40B4-BE49-F238E27FC236}">
                  <a16:creationId xmlns:a16="http://schemas.microsoft.com/office/drawing/2014/main" id="{76A555E9-5ADC-4672-A14B-6365E2E2454D}"/>
                </a:ext>
              </a:extLst>
            </p:cNvPr>
            <p:cNvSpPr/>
            <p:nvPr>
              <p:custDataLst>
                <p:tags r:id="rId48"/>
              </p:custDataLst>
            </p:nvPr>
          </p:nvSpPr>
          <p:spPr>
            <a:xfrm>
              <a:off x="-1667956" y="-141721"/>
              <a:ext cx="521581" cy="155448"/>
            </a:xfrm>
            <a:custGeom>
              <a:avLst/>
              <a:gdLst>
                <a:gd name="connsiteX0" fmla="*/ 260549 w 521581"/>
                <a:gd name="connsiteY0" fmla="*/ 155448 h 155448"/>
                <a:gd name="connsiteX1" fmla="*/ 0 w 521581"/>
                <a:gd name="connsiteY1" fmla="*/ 77724 h 155448"/>
                <a:gd name="connsiteX2" fmla="*/ 260549 w 521581"/>
                <a:gd name="connsiteY2" fmla="*/ 0 h 155448"/>
                <a:gd name="connsiteX3" fmla="*/ 521582 w 521581"/>
                <a:gd name="connsiteY3" fmla="*/ 77724 h 155448"/>
                <a:gd name="connsiteX4" fmla="*/ 260549 w 521581"/>
                <a:gd name="connsiteY4" fmla="*/ 155448 h 155448"/>
                <a:gd name="connsiteX5" fmla="*/ 260549 w 521581"/>
                <a:gd name="connsiteY5" fmla="*/ 9716 h 155448"/>
                <a:gd name="connsiteX6" fmla="*/ 9668 w 521581"/>
                <a:gd name="connsiteY6" fmla="*/ 77724 h 155448"/>
                <a:gd name="connsiteX7" fmla="*/ 260549 w 521581"/>
                <a:gd name="connsiteY7" fmla="*/ 145733 h 155448"/>
                <a:gd name="connsiteX8" fmla="*/ 511914 w 521581"/>
                <a:gd name="connsiteY8" fmla="*/ 77724 h 155448"/>
                <a:gd name="connsiteX9" fmla="*/ 260549 w 521581"/>
                <a:gd name="connsiteY9" fmla="*/ 9716 h 15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581" h="155448">
                  <a:moveTo>
                    <a:pt x="260549" y="155448"/>
                  </a:moveTo>
                  <a:cubicBezTo>
                    <a:pt x="132450" y="155448"/>
                    <a:pt x="0" y="126302"/>
                    <a:pt x="0" y="77724"/>
                  </a:cubicBezTo>
                  <a:cubicBezTo>
                    <a:pt x="0" y="29147"/>
                    <a:pt x="132450" y="0"/>
                    <a:pt x="260549" y="0"/>
                  </a:cubicBezTo>
                  <a:cubicBezTo>
                    <a:pt x="388649" y="0"/>
                    <a:pt x="521582" y="29147"/>
                    <a:pt x="521582" y="77724"/>
                  </a:cubicBezTo>
                  <a:cubicBezTo>
                    <a:pt x="521582" y="126302"/>
                    <a:pt x="388649" y="155448"/>
                    <a:pt x="260549" y="155448"/>
                  </a:cubicBezTo>
                  <a:close/>
                  <a:moveTo>
                    <a:pt x="260549" y="9716"/>
                  </a:moveTo>
                  <a:cubicBezTo>
                    <a:pt x="110504" y="9716"/>
                    <a:pt x="9668" y="44886"/>
                    <a:pt x="9668" y="77724"/>
                  </a:cubicBezTo>
                  <a:cubicBezTo>
                    <a:pt x="9668" y="110562"/>
                    <a:pt x="110504" y="145733"/>
                    <a:pt x="260549" y="145733"/>
                  </a:cubicBezTo>
                  <a:cubicBezTo>
                    <a:pt x="410595" y="145733"/>
                    <a:pt x="511914" y="110562"/>
                    <a:pt x="511914" y="77724"/>
                  </a:cubicBezTo>
                  <a:cubicBezTo>
                    <a:pt x="511914" y="44886"/>
                    <a:pt x="410691" y="9716"/>
                    <a:pt x="260549" y="971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4" name="PA-图形 16">
              <a:extLst>
                <a:ext uri="{FF2B5EF4-FFF2-40B4-BE49-F238E27FC236}">
                  <a16:creationId xmlns:a16="http://schemas.microsoft.com/office/drawing/2014/main" id="{76A555E9-5ADC-4672-A14B-6365E2E2454D}"/>
                </a:ext>
              </a:extLst>
            </p:cNvPr>
            <p:cNvSpPr/>
            <p:nvPr>
              <p:custDataLst>
                <p:tags r:id="rId49"/>
              </p:custDataLst>
            </p:nvPr>
          </p:nvSpPr>
          <p:spPr>
            <a:xfrm>
              <a:off x="-1626771" y="-112574"/>
              <a:ext cx="438728" cy="97640"/>
            </a:xfrm>
            <a:custGeom>
              <a:avLst/>
              <a:gdLst>
                <a:gd name="connsiteX0" fmla="*/ 219364 w 438728"/>
                <a:gd name="connsiteY0" fmla="*/ 97641 h 97640"/>
                <a:gd name="connsiteX1" fmla="*/ 0 w 438728"/>
                <a:gd name="connsiteY1" fmla="*/ 49063 h 97640"/>
                <a:gd name="connsiteX2" fmla="*/ 219364 w 438728"/>
                <a:gd name="connsiteY2" fmla="*/ 0 h 97640"/>
                <a:gd name="connsiteX3" fmla="*/ 438728 w 438728"/>
                <a:gd name="connsiteY3" fmla="*/ 49063 h 97640"/>
                <a:gd name="connsiteX4" fmla="*/ 219364 w 438728"/>
                <a:gd name="connsiteY4" fmla="*/ 97641 h 97640"/>
                <a:gd name="connsiteX5" fmla="*/ 219364 w 438728"/>
                <a:gd name="connsiteY5" fmla="*/ 9230 h 97640"/>
                <a:gd name="connsiteX6" fmla="*/ 9668 w 438728"/>
                <a:gd name="connsiteY6" fmla="*/ 48578 h 97640"/>
                <a:gd name="connsiteX7" fmla="*/ 219364 w 438728"/>
                <a:gd name="connsiteY7" fmla="*/ 87440 h 97640"/>
                <a:gd name="connsiteX8" fmla="*/ 429060 w 438728"/>
                <a:gd name="connsiteY8" fmla="*/ 48578 h 97640"/>
                <a:gd name="connsiteX9" fmla="*/ 219364 w 438728"/>
                <a:gd name="connsiteY9" fmla="*/ 9230 h 9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728" h="97640">
                  <a:moveTo>
                    <a:pt x="219364" y="97641"/>
                  </a:moveTo>
                  <a:cubicBezTo>
                    <a:pt x="110407" y="97641"/>
                    <a:pt x="0" y="80833"/>
                    <a:pt x="0" y="49063"/>
                  </a:cubicBezTo>
                  <a:cubicBezTo>
                    <a:pt x="0" y="17294"/>
                    <a:pt x="110407" y="0"/>
                    <a:pt x="219364" y="0"/>
                  </a:cubicBezTo>
                  <a:cubicBezTo>
                    <a:pt x="328321" y="0"/>
                    <a:pt x="438728" y="16808"/>
                    <a:pt x="438728" y="49063"/>
                  </a:cubicBezTo>
                  <a:cubicBezTo>
                    <a:pt x="438728" y="81319"/>
                    <a:pt x="328418" y="97641"/>
                    <a:pt x="219364" y="97641"/>
                  </a:cubicBezTo>
                  <a:close/>
                  <a:moveTo>
                    <a:pt x="219364" y="9230"/>
                  </a:moveTo>
                  <a:cubicBezTo>
                    <a:pt x="89428" y="9230"/>
                    <a:pt x="9668" y="32158"/>
                    <a:pt x="9668" y="48578"/>
                  </a:cubicBezTo>
                  <a:cubicBezTo>
                    <a:pt x="9668" y="64997"/>
                    <a:pt x="89428" y="87440"/>
                    <a:pt x="219364" y="87440"/>
                  </a:cubicBezTo>
                  <a:cubicBezTo>
                    <a:pt x="349300" y="87440"/>
                    <a:pt x="429060" y="64511"/>
                    <a:pt x="429060" y="48578"/>
                  </a:cubicBezTo>
                  <a:cubicBezTo>
                    <a:pt x="429060" y="32644"/>
                    <a:pt x="349300" y="9230"/>
                    <a:pt x="219364" y="9230"/>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5" name="PA-图形 16">
              <a:extLst>
                <a:ext uri="{FF2B5EF4-FFF2-40B4-BE49-F238E27FC236}">
                  <a16:creationId xmlns:a16="http://schemas.microsoft.com/office/drawing/2014/main" id="{76A555E9-5ADC-4672-A14B-6365E2E2454D}"/>
                </a:ext>
              </a:extLst>
            </p:cNvPr>
            <p:cNvSpPr/>
            <p:nvPr>
              <p:custDataLst>
                <p:tags r:id="rId50"/>
              </p:custDataLst>
            </p:nvPr>
          </p:nvSpPr>
          <p:spPr>
            <a:xfrm>
              <a:off x="-1010250" y="117682"/>
              <a:ext cx="511527" cy="179251"/>
            </a:xfrm>
            <a:custGeom>
              <a:avLst/>
              <a:gdLst>
                <a:gd name="connsiteX0" fmla="*/ 0 w 511527"/>
                <a:gd name="connsiteY0" fmla="*/ 0 h 179251"/>
                <a:gd name="connsiteX1" fmla="*/ 0 w 511527"/>
                <a:gd name="connsiteY1" fmla="*/ 106288 h 179251"/>
                <a:gd name="connsiteX2" fmla="*/ 255812 w 511527"/>
                <a:gd name="connsiteY2" fmla="*/ 179251 h 179251"/>
                <a:gd name="connsiteX3" fmla="*/ 511527 w 511527"/>
                <a:gd name="connsiteY3" fmla="*/ 106288 h 179251"/>
                <a:gd name="connsiteX4" fmla="*/ 511527 w 511527"/>
                <a:gd name="connsiteY4" fmla="*/ 0 h 17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1">
                  <a:moveTo>
                    <a:pt x="0" y="0"/>
                  </a:moveTo>
                  <a:lnTo>
                    <a:pt x="0" y="106288"/>
                  </a:lnTo>
                  <a:cubicBezTo>
                    <a:pt x="0" y="146607"/>
                    <a:pt x="114564" y="179251"/>
                    <a:pt x="255812" y="179251"/>
                  </a:cubicBezTo>
                  <a:cubicBezTo>
                    <a:pt x="397060" y="179251"/>
                    <a:pt x="511527" y="146607"/>
                    <a:pt x="511527" y="106288"/>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6" name="PA-图形 16">
              <a:extLst>
                <a:ext uri="{FF2B5EF4-FFF2-40B4-BE49-F238E27FC236}">
                  <a16:creationId xmlns:a16="http://schemas.microsoft.com/office/drawing/2014/main" id="{76A555E9-5ADC-4672-A14B-6365E2E2454D}"/>
                </a:ext>
              </a:extLst>
            </p:cNvPr>
            <p:cNvSpPr/>
            <p:nvPr>
              <p:custDataLst>
                <p:tags r:id="rId51"/>
              </p:custDataLst>
            </p:nvPr>
          </p:nvSpPr>
          <p:spPr>
            <a:xfrm>
              <a:off x="-1015471" y="112824"/>
              <a:ext cx="521196" cy="188966"/>
            </a:xfrm>
            <a:custGeom>
              <a:avLst/>
              <a:gdLst>
                <a:gd name="connsiteX0" fmla="*/ 261033 w 521196"/>
                <a:gd name="connsiteY0" fmla="*/ 188967 h 188966"/>
                <a:gd name="connsiteX1" fmla="*/ 0 w 521196"/>
                <a:gd name="connsiteY1" fmla="*/ 111243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1145 h 188966"/>
                <a:gd name="connsiteX7" fmla="*/ 261033 w 521196"/>
                <a:gd name="connsiteY7" fmla="*/ 188967 h 188966"/>
                <a:gd name="connsiteX8" fmla="*/ 9668 w 521196"/>
                <a:gd name="connsiteY8" fmla="*/ 9716 h 188966"/>
                <a:gd name="connsiteX9" fmla="*/ 9668 w 521196"/>
                <a:gd name="connsiteY9" fmla="*/ 111145 h 188966"/>
                <a:gd name="connsiteX10" fmla="*/ 261033 w 521196"/>
                <a:gd name="connsiteY10" fmla="*/ 179154 h 188966"/>
                <a:gd name="connsiteX11" fmla="*/ 512397 w 521196"/>
                <a:gd name="connsiteY11" fmla="*/ 111145 h 188966"/>
                <a:gd name="connsiteX12" fmla="*/ 512397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7"/>
                  </a:moveTo>
                  <a:cubicBezTo>
                    <a:pt x="132933" y="188967"/>
                    <a:pt x="0" y="159820"/>
                    <a:pt x="0" y="111243"/>
                  </a:cubicBezTo>
                  <a:lnTo>
                    <a:pt x="0" y="4858"/>
                  </a:lnTo>
                  <a:cubicBezTo>
                    <a:pt x="0" y="2176"/>
                    <a:pt x="2166" y="0"/>
                    <a:pt x="4834" y="0"/>
                  </a:cubicBezTo>
                  <a:lnTo>
                    <a:pt x="516361" y="0"/>
                  </a:lnTo>
                  <a:cubicBezTo>
                    <a:pt x="519030" y="0"/>
                    <a:pt x="521195" y="2176"/>
                    <a:pt x="521195" y="4858"/>
                  </a:cubicBezTo>
                  <a:lnTo>
                    <a:pt x="521195" y="111145"/>
                  </a:lnTo>
                  <a:cubicBezTo>
                    <a:pt x="521582" y="159820"/>
                    <a:pt x="389132" y="188967"/>
                    <a:pt x="261033" y="188967"/>
                  </a:cubicBezTo>
                  <a:close/>
                  <a:moveTo>
                    <a:pt x="9668" y="9716"/>
                  </a:moveTo>
                  <a:lnTo>
                    <a:pt x="9668" y="111145"/>
                  </a:lnTo>
                  <a:cubicBezTo>
                    <a:pt x="9668" y="143984"/>
                    <a:pt x="110504" y="179154"/>
                    <a:pt x="261033" y="179154"/>
                  </a:cubicBezTo>
                  <a:cubicBezTo>
                    <a:pt x="411562" y="179154"/>
                    <a:pt x="512397" y="143887"/>
                    <a:pt x="512397" y="111145"/>
                  </a:cubicBezTo>
                  <a:lnTo>
                    <a:pt x="512397"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7" name="PA-图形 16">
              <a:extLst>
                <a:ext uri="{FF2B5EF4-FFF2-40B4-BE49-F238E27FC236}">
                  <a16:creationId xmlns:a16="http://schemas.microsoft.com/office/drawing/2014/main" id="{76A555E9-5ADC-4672-A14B-6365E2E2454D}"/>
                </a:ext>
              </a:extLst>
            </p:cNvPr>
            <p:cNvSpPr/>
            <p:nvPr>
              <p:custDataLst>
                <p:tags r:id="rId52"/>
              </p:custDataLst>
            </p:nvPr>
          </p:nvSpPr>
          <p:spPr>
            <a:xfrm>
              <a:off x="-1010154" y="44816"/>
              <a:ext cx="511430" cy="145732"/>
            </a:xfrm>
            <a:custGeom>
              <a:avLst/>
              <a:gdLst>
                <a:gd name="connsiteX0" fmla="*/ 511431 w 511430"/>
                <a:gd name="connsiteY0" fmla="*/ 72866 h 145732"/>
                <a:gd name="connsiteX1" fmla="*/ 255715 w 511430"/>
                <a:gd name="connsiteY1" fmla="*/ 145732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2"/>
                    <a:pt x="255715" y="145732"/>
                  </a:cubicBezTo>
                  <a:cubicBezTo>
                    <a:pt x="114488" y="145732"/>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8" name="PA-图形 16">
              <a:extLst>
                <a:ext uri="{FF2B5EF4-FFF2-40B4-BE49-F238E27FC236}">
                  <a16:creationId xmlns:a16="http://schemas.microsoft.com/office/drawing/2014/main" id="{76A555E9-5ADC-4672-A14B-6365E2E2454D}"/>
                </a:ext>
              </a:extLst>
            </p:cNvPr>
            <p:cNvSpPr/>
            <p:nvPr>
              <p:custDataLst>
                <p:tags r:id="rId53"/>
              </p:custDataLst>
            </p:nvPr>
          </p:nvSpPr>
          <p:spPr>
            <a:xfrm>
              <a:off x="-1014504" y="40444"/>
              <a:ext cx="520034" cy="154379"/>
            </a:xfrm>
            <a:custGeom>
              <a:avLst/>
              <a:gdLst>
                <a:gd name="connsiteX0" fmla="*/ 260066 w 520034"/>
                <a:gd name="connsiteY0" fmla="*/ 154379 h 154379"/>
                <a:gd name="connsiteX1" fmla="*/ 0 w 520034"/>
                <a:gd name="connsiteY1" fmla="*/ 77238 h 154379"/>
                <a:gd name="connsiteX2" fmla="*/ 260066 w 520034"/>
                <a:gd name="connsiteY2" fmla="*/ 0 h 154379"/>
                <a:gd name="connsiteX3" fmla="*/ 520035 w 520034"/>
                <a:gd name="connsiteY3" fmla="*/ 77238 h 154379"/>
                <a:gd name="connsiteX4" fmla="*/ 260066 w 520034"/>
                <a:gd name="connsiteY4" fmla="*/ 154379 h 154379"/>
                <a:gd name="connsiteX5" fmla="*/ 260066 w 520034"/>
                <a:gd name="connsiteY5" fmla="*/ 8647 h 154379"/>
                <a:gd name="connsiteX6" fmla="*/ 8701 w 520034"/>
                <a:gd name="connsiteY6" fmla="*/ 77335 h 154379"/>
                <a:gd name="connsiteX7" fmla="*/ 260066 w 520034"/>
                <a:gd name="connsiteY7" fmla="*/ 145927 h 154379"/>
                <a:gd name="connsiteX8" fmla="*/ 511431 w 520034"/>
                <a:gd name="connsiteY8" fmla="*/ 77335 h 154379"/>
                <a:gd name="connsiteX9" fmla="*/ 260066 w 520034"/>
                <a:gd name="connsiteY9" fmla="*/ 8550 h 1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379">
                  <a:moveTo>
                    <a:pt x="260066" y="154379"/>
                  </a:moveTo>
                  <a:cubicBezTo>
                    <a:pt x="114274" y="154379"/>
                    <a:pt x="0" y="120472"/>
                    <a:pt x="0" y="77238"/>
                  </a:cubicBezTo>
                  <a:cubicBezTo>
                    <a:pt x="0" y="34004"/>
                    <a:pt x="114274" y="0"/>
                    <a:pt x="260066" y="0"/>
                  </a:cubicBezTo>
                  <a:cubicBezTo>
                    <a:pt x="405857" y="0"/>
                    <a:pt x="520035" y="33907"/>
                    <a:pt x="520035" y="77238"/>
                  </a:cubicBezTo>
                  <a:cubicBezTo>
                    <a:pt x="520035" y="120569"/>
                    <a:pt x="405857" y="154379"/>
                    <a:pt x="260066" y="154379"/>
                  </a:cubicBezTo>
                  <a:close/>
                  <a:moveTo>
                    <a:pt x="260066" y="8647"/>
                  </a:moveTo>
                  <a:cubicBezTo>
                    <a:pt x="109634" y="8647"/>
                    <a:pt x="8701" y="44108"/>
                    <a:pt x="8701" y="77335"/>
                  </a:cubicBezTo>
                  <a:cubicBezTo>
                    <a:pt x="8701" y="110562"/>
                    <a:pt x="109730" y="145927"/>
                    <a:pt x="260066" y="145927"/>
                  </a:cubicBezTo>
                  <a:cubicBezTo>
                    <a:pt x="410401" y="145927"/>
                    <a:pt x="511431" y="110465"/>
                    <a:pt x="511431" y="77335"/>
                  </a:cubicBezTo>
                  <a:cubicBezTo>
                    <a:pt x="511431" y="44206"/>
                    <a:pt x="410498" y="8550"/>
                    <a:pt x="260066" y="855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9" name="PA-图形 16">
              <a:extLst>
                <a:ext uri="{FF2B5EF4-FFF2-40B4-BE49-F238E27FC236}">
                  <a16:creationId xmlns:a16="http://schemas.microsoft.com/office/drawing/2014/main" id="{76A555E9-5ADC-4672-A14B-6365E2E2454D}"/>
                </a:ext>
              </a:extLst>
            </p:cNvPr>
            <p:cNvSpPr/>
            <p:nvPr>
              <p:custDataLst>
                <p:tags r:id="rId54"/>
              </p:custDataLst>
            </p:nvPr>
          </p:nvSpPr>
          <p:spPr>
            <a:xfrm>
              <a:off x="-968775" y="-35919"/>
              <a:ext cx="511527" cy="179736"/>
            </a:xfrm>
            <a:custGeom>
              <a:avLst/>
              <a:gdLst>
                <a:gd name="connsiteX0" fmla="*/ 0 w 511527"/>
                <a:gd name="connsiteY0" fmla="*/ 0 h 179736"/>
                <a:gd name="connsiteX1" fmla="*/ 0 w 511527"/>
                <a:gd name="connsiteY1" fmla="*/ 106871 h 179736"/>
                <a:gd name="connsiteX2" fmla="*/ 255715 w 511527"/>
                <a:gd name="connsiteY2" fmla="*/ 179737 h 179736"/>
                <a:gd name="connsiteX3" fmla="*/ 511527 w 511527"/>
                <a:gd name="connsiteY3" fmla="*/ 106871 h 179736"/>
                <a:gd name="connsiteX4" fmla="*/ 511527 w 511527"/>
                <a:gd name="connsiteY4" fmla="*/ 0 h 17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736">
                  <a:moveTo>
                    <a:pt x="0" y="0"/>
                  </a:moveTo>
                  <a:lnTo>
                    <a:pt x="0" y="106871"/>
                  </a:lnTo>
                  <a:cubicBezTo>
                    <a:pt x="0" y="147093"/>
                    <a:pt x="114468" y="179737"/>
                    <a:pt x="255715" y="179737"/>
                  </a:cubicBezTo>
                  <a:cubicBezTo>
                    <a:pt x="396963" y="179737"/>
                    <a:pt x="511527" y="147093"/>
                    <a:pt x="511527" y="106871"/>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0" name="PA-图形 16">
              <a:extLst>
                <a:ext uri="{FF2B5EF4-FFF2-40B4-BE49-F238E27FC236}">
                  <a16:creationId xmlns:a16="http://schemas.microsoft.com/office/drawing/2014/main" id="{76A555E9-5ADC-4672-A14B-6365E2E2454D}"/>
                </a:ext>
              </a:extLst>
            </p:cNvPr>
            <p:cNvSpPr/>
            <p:nvPr>
              <p:custDataLst>
                <p:tags r:id="rId55"/>
              </p:custDataLst>
            </p:nvPr>
          </p:nvSpPr>
          <p:spPr>
            <a:xfrm>
              <a:off x="-974286" y="-40777"/>
              <a:ext cx="521196" cy="189452"/>
            </a:xfrm>
            <a:custGeom>
              <a:avLst/>
              <a:gdLst>
                <a:gd name="connsiteX0" fmla="*/ 261033 w 521196"/>
                <a:gd name="connsiteY0" fmla="*/ 189452 h 189452"/>
                <a:gd name="connsiteX1" fmla="*/ 0 w 521196"/>
                <a:gd name="connsiteY1" fmla="*/ 111728 h 189452"/>
                <a:gd name="connsiteX2" fmla="*/ 0 w 521196"/>
                <a:gd name="connsiteY2" fmla="*/ 4858 h 189452"/>
                <a:gd name="connsiteX3" fmla="*/ 4834 w 521196"/>
                <a:gd name="connsiteY3" fmla="*/ 0 h 189452"/>
                <a:gd name="connsiteX4" fmla="*/ 516361 w 521196"/>
                <a:gd name="connsiteY4" fmla="*/ 0 h 189452"/>
                <a:gd name="connsiteX5" fmla="*/ 521195 w 521196"/>
                <a:gd name="connsiteY5" fmla="*/ 4858 h 189452"/>
                <a:gd name="connsiteX6" fmla="*/ 521195 w 521196"/>
                <a:gd name="connsiteY6" fmla="*/ 111728 h 189452"/>
                <a:gd name="connsiteX7" fmla="*/ 261033 w 521196"/>
                <a:gd name="connsiteY7" fmla="*/ 189452 h 189452"/>
                <a:gd name="connsiteX8" fmla="*/ 9668 w 521196"/>
                <a:gd name="connsiteY8" fmla="*/ 10201 h 189452"/>
                <a:gd name="connsiteX9" fmla="*/ 9668 w 521196"/>
                <a:gd name="connsiteY9" fmla="*/ 111728 h 189452"/>
                <a:gd name="connsiteX10" fmla="*/ 261033 w 521196"/>
                <a:gd name="connsiteY10" fmla="*/ 179737 h 189452"/>
                <a:gd name="connsiteX11" fmla="*/ 512397 w 521196"/>
                <a:gd name="connsiteY11" fmla="*/ 111728 h 189452"/>
                <a:gd name="connsiteX12" fmla="*/ 512397 w 521196"/>
                <a:gd name="connsiteY12" fmla="*/ 9716 h 18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9452">
                  <a:moveTo>
                    <a:pt x="261033" y="189452"/>
                  </a:moveTo>
                  <a:cubicBezTo>
                    <a:pt x="132933" y="189452"/>
                    <a:pt x="0" y="160306"/>
                    <a:pt x="0" y="111728"/>
                  </a:cubicBezTo>
                  <a:lnTo>
                    <a:pt x="0" y="4858"/>
                  </a:lnTo>
                  <a:cubicBezTo>
                    <a:pt x="0" y="2176"/>
                    <a:pt x="2166" y="0"/>
                    <a:pt x="4834" y="0"/>
                  </a:cubicBezTo>
                  <a:lnTo>
                    <a:pt x="516361" y="0"/>
                  </a:lnTo>
                  <a:cubicBezTo>
                    <a:pt x="519030" y="0"/>
                    <a:pt x="521195" y="2176"/>
                    <a:pt x="521195" y="4858"/>
                  </a:cubicBezTo>
                  <a:lnTo>
                    <a:pt x="521195" y="111728"/>
                  </a:lnTo>
                  <a:cubicBezTo>
                    <a:pt x="521679" y="160306"/>
                    <a:pt x="389132" y="189452"/>
                    <a:pt x="261033" y="189452"/>
                  </a:cubicBezTo>
                  <a:close/>
                  <a:moveTo>
                    <a:pt x="9668" y="10201"/>
                  </a:moveTo>
                  <a:lnTo>
                    <a:pt x="9668" y="111728"/>
                  </a:lnTo>
                  <a:cubicBezTo>
                    <a:pt x="9668" y="144567"/>
                    <a:pt x="110504" y="179737"/>
                    <a:pt x="261033" y="179737"/>
                  </a:cubicBezTo>
                  <a:cubicBezTo>
                    <a:pt x="411562" y="179737"/>
                    <a:pt x="512397" y="144567"/>
                    <a:pt x="512397" y="111728"/>
                  </a:cubicBezTo>
                  <a:lnTo>
                    <a:pt x="512397"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1" name="PA-图形 16">
              <a:extLst>
                <a:ext uri="{FF2B5EF4-FFF2-40B4-BE49-F238E27FC236}">
                  <a16:creationId xmlns:a16="http://schemas.microsoft.com/office/drawing/2014/main" id="{76A555E9-5ADC-4672-A14B-6365E2E2454D}"/>
                </a:ext>
              </a:extLst>
            </p:cNvPr>
            <p:cNvSpPr/>
            <p:nvPr>
              <p:custDataLst>
                <p:tags r:id="rId56"/>
              </p:custDataLst>
            </p:nvPr>
          </p:nvSpPr>
          <p:spPr>
            <a:xfrm>
              <a:off x="-968968" y="-108785"/>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2" name="PA-图形 16">
              <a:extLst>
                <a:ext uri="{FF2B5EF4-FFF2-40B4-BE49-F238E27FC236}">
                  <a16:creationId xmlns:a16="http://schemas.microsoft.com/office/drawing/2014/main" id="{76A555E9-5ADC-4672-A14B-6365E2E2454D}"/>
                </a:ext>
              </a:extLst>
            </p:cNvPr>
            <p:cNvSpPr/>
            <p:nvPr>
              <p:custDataLst>
                <p:tags r:id="rId57"/>
              </p:custDataLst>
            </p:nvPr>
          </p:nvSpPr>
          <p:spPr>
            <a:xfrm>
              <a:off x="-973222" y="-113060"/>
              <a:ext cx="520035" cy="154282"/>
            </a:xfrm>
            <a:custGeom>
              <a:avLst/>
              <a:gdLst>
                <a:gd name="connsiteX0" fmla="*/ 259969 w 520035"/>
                <a:gd name="connsiteY0" fmla="*/ 154282 h 154282"/>
                <a:gd name="connsiteX1" fmla="*/ 0 w 520035"/>
                <a:gd name="connsiteY1" fmla="*/ 77141 h 154282"/>
                <a:gd name="connsiteX2" fmla="*/ 259969 w 520035"/>
                <a:gd name="connsiteY2" fmla="*/ 0 h 154282"/>
                <a:gd name="connsiteX3" fmla="*/ 520035 w 520035"/>
                <a:gd name="connsiteY3" fmla="*/ 77141 h 154282"/>
                <a:gd name="connsiteX4" fmla="*/ 259969 w 520035"/>
                <a:gd name="connsiteY4" fmla="*/ 154282 h 154282"/>
                <a:gd name="connsiteX5" fmla="*/ 259969 w 520035"/>
                <a:gd name="connsiteY5" fmla="*/ 8550 h 154282"/>
                <a:gd name="connsiteX6" fmla="*/ 8604 w 520035"/>
                <a:gd name="connsiteY6" fmla="*/ 77141 h 154282"/>
                <a:gd name="connsiteX7" fmla="*/ 259969 w 520035"/>
                <a:gd name="connsiteY7" fmla="*/ 145733 h 154282"/>
                <a:gd name="connsiteX8" fmla="*/ 511334 w 520035"/>
                <a:gd name="connsiteY8" fmla="*/ 77141 h 154282"/>
                <a:gd name="connsiteX9" fmla="*/ 259969 w 520035"/>
                <a:gd name="connsiteY9" fmla="*/ 8550 h 1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5" h="154282">
                  <a:moveTo>
                    <a:pt x="259969" y="154282"/>
                  </a:moveTo>
                  <a:cubicBezTo>
                    <a:pt x="114178" y="154282"/>
                    <a:pt x="0" y="120375"/>
                    <a:pt x="0" y="77141"/>
                  </a:cubicBezTo>
                  <a:cubicBezTo>
                    <a:pt x="0" y="33907"/>
                    <a:pt x="114178" y="0"/>
                    <a:pt x="259969" y="0"/>
                  </a:cubicBezTo>
                  <a:cubicBezTo>
                    <a:pt x="405761" y="0"/>
                    <a:pt x="520035" y="33810"/>
                    <a:pt x="520035" y="77141"/>
                  </a:cubicBezTo>
                  <a:cubicBezTo>
                    <a:pt x="520035" y="120472"/>
                    <a:pt x="405761" y="154282"/>
                    <a:pt x="259969" y="154282"/>
                  </a:cubicBezTo>
                  <a:close/>
                  <a:moveTo>
                    <a:pt x="259969" y="8550"/>
                  </a:moveTo>
                  <a:cubicBezTo>
                    <a:pt x="109537" y="8550"/>
                    <a:pt x="8604" y="44011"/>
                    <a:pt x="8604" y="77141"/>
                  </a:cubicBezTo>
                  <a:cubicBezTo>
                    <a:pt x="8604" y="110271"/>
                    <a:pt x="109634" y="145733"/>
                    <a:pt x="259969" y="145733"/>
                  </a:cubicBezTo>
                  <a:cubicBezTo>
                    <a:pt x="410305" y="145733"/>
                    <a:pt x="511334" y="110271"/>
                    <a:pt x="511334" y="77141"/>
                  </a:cubicBezTo>
                  <a:cubicBezTo>
                    <a:pt x="511334" y="44011"/>
                    <a:pt x="410498" y="8550"/>
                    <a:pt x="259969" y="855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3" name="PA-图形 16">
              <a:extLst>
                <a:ext uri="{FF2B5EF4-FFF2-40B4-BE49-F238E27FC236}">
                  <a16:creationId xmlns:a16="http://schemas.microsoft.com/office/drawing/2014/main" id="{76A555E9-5ADC-4672-A14B-6365E2E2454D}"/>
                </a:ext>
              </a:extLst>
            </p:cNvPr>
            <p:cNvSpPr/>
            <p:nvPr>
              <p:custDataLst>
                <p:tags r:id="rId58"/>
              </p:custDataLst>
            </p:nvPr>
          </p:nvSpPr>
          <p:spPr>
            <a:xfrm>
              <a:off x="-1010250" y="-190104"/>
              <a:ext cx="511527" cy="179736"/>
            </a:xfrm>
            <a:custGeom>
              <a:avLst/>
              <a:gdLst>
                <a:gd name="connsiteX0" fmla="*/ 0 w 511527"/>
                <a:gd name="connsiteY0" fmla="*/ 0 h 179736"/>
                <a:gd name="connsiteX1" fmla="*/ 0 w 511527"/>
                <a:gd name="connsiteY1" fmla="*/ 106871 h 179736"/>
                <a:gd name="connsiteX2" fmla="*/ 255812 w 511527"/>
                <a:gd name="connsiteY2" fmla="*/ 179737 h 179736"/>
                <a:gd name="connsiteX3" fmla="*/ 511527 w 511527"/>
                <a:gd name="connsiteY3" fmla="*/ 106871 h 179736"/>
                <a:gd name="connsiteX4" fmla="*/ 511527 w 511527"/>
                <a:gd name="connsiteY4" fmla="*/ 0 h 17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736">
                  <a:moveTo>
                    <a:pt x="0" y="0"/>
                  </a:moveTo>
                  <a:lnTo>
                    <a:pt x="0" y="106871"/>
                  </a:lnTo>
                  <a:cubicBezTo>
                    <a:pt x="0" y="147093"/>
                    <a:pt x="114564" y="179737"/>
                    <a:pt x="255812" y="179737"/>
                  </a:cubicBezTo>
                  <a:cubicBezTo>
                    <a:pt x="397060" y="179737"/>
                    <a:pt x="511527" y="147093"/>
                    <a:pt x="511527" y="106871"/>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4" name="PA-图形 16">
              <a:extLst>
                <a:ext uri="{FF2B5EF4-FFF2-40B4-BE49-F238E27FC236}">
                  <a16:creationId xmlns:a16="http://schemas.microsoft.com/office/drawing/2014/main" id="{76A555E9-5ADC-4672-A14B-6365E2E2454D}"/>
                </a:ext>
              </a:extLst>
            </p:cNvPr>
            <p:cNvSpPr/>
            <p:nvPr>
              <p:custDataLst>
                <p:tags r:id="rId59"/>
              </p:custDataLst>
            </p:nvPr>
          </p:nvSpPr>
          <p:spPr>
            <a:xfrm>
              <a:off x="-1015471" y="-195447"/>
              <a:ext cx="521196" cy="189452"/>
            </a:xfrm>
            <a:custGeom>
              <a:avLst/>
              <a:gdLst>
                <a:gd name="connsiteX0" fmla="*/ 261033 w 521196"/>
                <a:gd name="connsiteY0" fmla="*/ 189452 h 189452"/>
                <a:gd name="connsiteX1" fmla="*/ 0 w 521196"/>
                <a:gd name="connsiteY1" fmla="*/ 111728 h 189452"/>
                <a:gd name="connsiteX2" fmla="*/ 0 w 521196"/>
                <a:gd name="connsiteY2" fmla="*/ 4858 h 189452"/>
                <a:gd name="connsiteX3" fmla="*/ 4834 w 521196"/>
                <a:gd name="connsiteY3" fmla="*/ 0 h 189452"/>
                <a:gd name="connsiteX4" fmla="*/ 516361 w 521196"/>
                <a:gd name="connsiteY4" fmla="*/ 0 h 189452"/>
                <a:gd name="connsiteX5" fmla="*/ 521195 w 521196"/>
                <a:gd name="connsiteY5" fmla="*/ 4858 h 189452"/>
                <a:gd name="connsiteX6" fmla="*/ 521195 w 521196"/>
                <a:gd name="connsiteY6" fmla="*/ 111728 h 189452"/>
                <a:gd name="connsiteX7" fmla="*/ 261033 w 521196"/>
                <a:gd name="connsiteY7" fmla="*/ 189452 h 189452"/>
                <a:gd name="connsiteX8" fmla="*/ 9668 w 521196"/>
                <a:gd name="connsiteY8" fmla="*/ 10201 h 189452"/>
                <a:gd name="connsiteX9" fmla="*/ 9668 w 521196"/>
                <a:gd name="connsiteY9" fmla="*/ 111728 h 189452"/>
                <a:gd name="connsiteX10" fmla="*/ 261033 w 521196"/>
                <a:gd name="connsiteY10" fmla="*/ 179737 h 189452"/>
                <a:gd name="connsiteX11" fmla="*/ 512397 w 521196"/>
                <a:gd name="connsiteY11" fmla="*/ 111728 h 189452"/>
                <a:gd name="connsiteX12" fmla="*/ 512397 w 521196"/>
                <a:gd name="connsiteY12" fmla="*/ 10201 h 18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9452">
                  <a:moveTo>
                    <a:pt x="261033" y="189452"/>
                  </a:moveTo>
                  <a:cubicBezTo>
                    <a:pt x="132933" y="189452"/>
                    <a:pt x="0" y="160306"/>
                    <a:pt x="0" y="111728"/>
                  </a:cubicBezTo>
                  <a:lnTo>
                    <a:pt x="0" y="4858"/>
                  </a:lnTo>
                  <a:cubicBezTo>
                    <a:pt x="48" y="2196"/>
                    <a:pt x="2185" y="49"/>
                    <a:pt x="4834" y="0"/>
                  </a:cubicBezTo>
                  <a:lnTo>
                    <a:pt x="516361" y="0"/>
                  </a:lnTo>
                  <a:cubicBezTo>
                    <a:pt x="519030" y="0"/>
                    <a:pt x="521195" y="2176"/>
                    <a:pt x="521195" y="4858"/>
                  </a:cubicBezTo>
                  <a:lnTo>
                    <a:pt x="521195" y="111728"/>
                  </a:lnTo>
                  <a:cubicBezTo>
                    <a:pt x="521582" y="160403"/>
                    <a:pt x="389132" y="189452"/>
                    <a:pt x="261033" y="189452"/>
                  </a:cubicBezTo>
                  <a:close/>
                  <a:moveTo>
                    <a:pt x="9668" y="10201"/>
                  </a:moveTo>
                  <a:lnTo>
                    <a:pt x="9668" y="111728"/>
                  </a:lnTo>
                  <a:cubicBezTo>
                    <a:pt x="9668" y="144567"/>
                    <a:pt x="110504" y="179737"/>
                    <a:pt x="261033" y="179737"/>
                  </a:cubicBezTo>
                  <a:cubicBezTo>
                    <a:pt x="411562" y="179737"/>
                    <a:pt x="512397" y="144567"/>
                    <a:pt x="512397" y="111728"/>
                  </a:cubicBezTo>
                  <a:lnTo>
                    <a:pt x="512397" y="10201"/>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5" name="PA-图形 16">
              <a:extLst>
                <a:ext uri="{FF2B5EF4-FFF2-40B4-BE49-F238E27FC236}">
                  <a16:creationId xmlns:a16="http://schemas.microsoft.com/office/drawing/2014/main" id="{76A555E9-5ADC-4672-A14B-6365E2E2454D}"/>
                </a:ext>
              </a:extLst>
            </p:cNvPr>
            <p:cNvSpPr/>
            <p:nvPr>
              <p:custDataLst>
                <p:tags r:id="rId60"/>
              </p:custDataLst>
            </p:nvPr>
          </p:nvSpPr>
          <p:spPr>
            <a:xfrm>
              <a:off x="-1010154" y="-262970"/>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6" name="PA-图形 16">
              <a:extLst>
                <a:ext uri="{FF2B5EF4-FFF2-40B4-BE49-F238E27FC236}">
                  <a16:creationId xmlns:a16="http://schemas.microsoft.com/office/drawing/2014/main" id="{76A555E9-5ADC-4672-A14B-6365E2E2454D}"/>
                </a:ext>
              </a:extLst>
            </p:cNvPr>
            <p:cNvSpPr/>
            <p:nvPr>
              <p:custDataLst>
                <p:tags r:id="rId61"/>
              </p:custDataLst>
            </p:nvPr>
          </p:nvSpPr>
          <p:spPr>
            <a:xfrm>
              <a:off x="-1014504" y="-267731"/>
              <a:ext cx="520034" cy="154865"/>
            </a:xfrm>
            <a:custGeom>
              <a:avLst/>
              <a:gdLst>
                <a:gd name="connsiteX0" fmla="*/ 260066 w 520034"/>
                <a:gd name="connsiteY0" fmla="*/ 154865 h 154865"/>
                <a:gd name="connsiteX1" fmla="*/ 0 w 520034"/>
                <a:gd name="connsiteY1" fmla="*/ 77141 h 154865"/>
                <a:gd name="connsiteX2" fmla="*/ 260066 w 520034"/>
                <a:gd name="connsiteY2" fmla="*/ 0 h 154865"/>
                <a:gd name="connsiteX3" fmla="*/ 520035 w 520034"/>
                <a:gd name="connsiteY3" fmla="*/ 77141 h 154865"/>
                <a:gd name="connsiteX4" fmla="*/ 260066 w 520034"/>
                <a:gd name="connsiteY4" fmla="*/ 154865 h 154865"/>
                <a:gd name="connsiteX5" fmla="*/ 260066 w 520034"/>
                <a:gd name="connsiteY5" fmla="*/ 9133 h 154865"/>
                <a:gd name="connsiteX6" fmla="*/ 8701 w 520034"/>
                <a:gd name="connsiteY6" fmla="*/ 77724 h 154865"/>
                <a:gd name="connsiteX7" fmla="*/ 260066 w 520034"/>
                <a:gd name="connsiteY7" fmla="*/ 146315 h 154865"/>
                <a:gd name="connsiteX8" fmla="*/ 511431 w 520034"/>
                <a:gd name="connsiteY8" fmla="*/ 77724 h 154865"/>
                <a:gd name="connsiteX9" fmla="*/ 260066 w 520034"/>
                <a:gd name="connsiteY9" fmla="*/ 9035 h 1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865">
                  <a:moveTo>
                    <a:pt x="260066" y="154865"/>
                  </a:moveTo>
                  <a:cubicBezTo>
                    <a:pt x="114274" y="154865"/>
                    <a:pt x="0" y="120958"/>
                    <a:pt x="0" y="77141"/>
                  </a:cubicBezTo>
                  <a:cubicBezTo>
                    <a:pt x="0" y="33324"/>
                    <a:pt x="114274" y="0"/>
                    <a:pt x="260066" y="0"/>
                  </a:cubicBezTo>
                  <a:cubicBezTo>
                    <a:pt x="405857" y="0"/>
                    <a:pt x="520035" y="33907"/>
                    <a:pt x="520035" y="77141"/>
                  </a:cubicBezTo>
                  <a:cubicBezTo>
                    <a:pt x="520035" y="120375"/>
                    <a:pt x="405857" y="154865"/>
                    <a:pt x="260066" y="154865"/>
                  </a:cubicBezTo>
                  <a:close/>
                  <a:moveTo>
                    <a:pt x="260066" y="9133"/>
                  </a:moveTo>
                  <a:cubicBezTo>
                    <a:pt x="109634" y="9133"/>
                    <a:pt x="8701" y="44594"/>
                    <a:pt x="8701" y="77724"/>
                  </a:cubicBezTo>
                  <a:cubicBezTo>
                    <a:pt x="8701" y="110854"/>
                    <a:pt x="109730" y="146315"/>
                    <a:pt x="260066" y="146315"/>
                  </a:cubicBezTo>
                  <a:cubicBezTo>
                    <a:pt x="410401" y="146315"/>
                    <a:pt x="511431" y="110854"/>
                    <a:pt x="511431" y="77724"/>
                  </a:cubicBezTo>
                  <a:cubicBezTo>
                    <a:pt x="511431" y="44594"/>
                    <a:pt x="410498" y="9035"/>
                    <a:pt x="260066" y="9035"/>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7" name="PA-图形 16">
              <a:extLst>
                <a:ext uri="{FF2B5EF4-FFF2-40B4-BE49-F238E27FC236}">
                  <a16:creationId xmlns:a16="http://schemas.microsoft.com/office/drawing/2014/main" id="{76A555E9-5ADC-4672-A14B-6365E2E2454D}"/>
                </a:ext>
              </a:extLst>
            </p:cNvPr>
            <p:cNvSpPr/>
            <p:nvPr>
              <p:custDataLst>
                <p:tags r:id="rId62"/>
              </p:custDataLst>
            </p:nvPr>
          </p:nvSpPr>
          <p:spPr>
            <a:xfrm>
              <a:off x="-927783" y="-316114"/>
              <a:ext cx="511527" cy="179250"/>
            </a:xfrm>
            <a:custGeom>
              <a:avLst/>
              <a:gdLst>
                <a:gd name="connsiteX0" fmla="*/ 0 w 511527"/>
                <a:gd name="connsiteY0" fmla="*/ 0 h 179250"/>
                <a:gd name="connsiteX1" fmla="*/ 0 w 511527"/>
                <a:gd name="connsiteY1" fmla="*/ 106288 h 179250"/>
                <a:gd name="connsiteX2" fmla="*/ 255812 w 511527"/>
                <a:gd name="connsiteY2" fmla="*/ 179251 h 179250"/>
                <a:gd name="connsiteX3" fmla="*/ 511527 w 511527"/>
                <a:gd name="connsiteY3" fmla="*/ 106288 h 179250"/>
                <a:gd name="connsiteX4" fmla="*/ 511527 w 511527"/>
                <a:gd name="connsiteY4" fmla="*/ 0 h 17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0">
                  <a:moveTo>
                    <a:pt x="0" y="0"/>
                  </a:moveTo>
                  <a:lnTo>
                    <a:pt x="0" y="106288"/>
                  </a:lnTo>
                  <a:cubicBezTo>
                    <a:pt x="0" y="146607"/>
                    <a:pt x="114564" y="179251"/>
                    <a:pt x="255812" y="179251"/>
                  </a:cubicBezTo>
                  <a:cubicBezTo>
                    <a:pt x="397060" y="179251"/>
                    <a:pt x="511527" y="146607"/>
                    <a:pt x="511527" y="106288"/>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8" name="PA-图形 16">
              <a:extLst>
                <a:ext uri="{FF2B5EF4-FFF2-40B4-BE49-F238E27FC236}">
                  <a16:creationId xmlns:a16="http://schemas.microsoft.com/office/drawing/2014/main" id="{76A555E9-5ADC-4672-A14B-6365E2E2454D}"/>
                </a:ext>
              </a:extLst>
            </p:cNvPr>
            <p:cNvSpPr/>
            <p:nvPr>
              <p:custDataLst>
                <p:tags r:id="rId63"/>
              </p:custDataLst>
            </p:nvPr>
          </p:nvSpPr>
          <p:spPr>
            <a:xfrm>
              <a:off x="-933004" y="-320972"/>
              <a:ext cx="521196" cy="188966"/>
            </a:xfrm>
            <a:custGeom>
              <a:avLst/>
              <a:gdLst>
                <a:gd name="connsiteX0" fmla="*/ 261033 w 521196"/>
                <a:gd name="connsiteY0" fmla="*/ 188966 h 188966"/>
                <a:gd name="connsiteX1" fmla="*/ 0 w 521196"/>
                <a:gd name="connsiteY1" fmla="*/ 111242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1145 h 188966"/>
                <a:gd name="connsiteX7" fmla="*/ 261033 w 521196"/>
                <a:gd name="connsiteY7" fmla="*/ 188966 h 188966"/>
                <a:gd name="connsiteX8" fmla="*/ 9668 w 521196"/>
                <a:gd name="connsiteY8" fmla="*/ 9716 h 188966"/>
                <a:gd name="connsiteX9" fmla="*/ 9668 w 521196"/>
                <a:gd name="connsiteY9" fmla="*/ 111145 h 188966"/>
                <a:gd name="connsiteX10" fmla="*/ 261033 w 521196"/>
                <a:gd name="connsiteY10" fmla="*/ 179154 h 188966"/>
                <a:gd name="connsiteX11" fmla="*/ 512397 w 521196"/>
                <a:gd name="connsiteY11" fmla="*/ 111145 h 188966"/>
                <a:gd name="connsiteX12" fmla="*/ 512397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6"/>
                  </a:moveTo>
                  <a:cubicBezTo>
                    <a:pt x="132933" y="188966"/>
                    <a:pt x="0" y="159820"/>
                    <a:pt x="0" y="111242"/>
                  </a:cubicBezTo>
                  <a:lnTo>
                    <a:pt x="0" y="4858"/>
                  </a:lnTo>
                  <a:cubicBezTo>
                    <a:pt x="0" y="2176"/>
                    <a:pt x="2166" y="0"/>
                    <a:pt x="4834" y="0"/>
                  </a:cubicBezTo>
                  <a:lnTo>
                    <a:pt x="516361" y="0"/>
                  </a:lnTo>
                  <a:cubicBezTo>
                    <a:pt x="519030" y="0"/>
                    <a:pt x="521195" y="2176"/>
                    <a:pt x="521195" y="4858"/>
                  </a:cubicBezTo>
                  <a:lnTo>
                    <a:pt x="521195" y="111145"/>
                  </a:lnTo>
                  <a:cubicBezTo>
                    <a:pt x="521582" y="159820"/>
                    <a:pt x="389615" y="188966"/>
                    <a:pt x="261033" y="188966"/>
                  </a:cubicBezTo>
                  <a:close/>
                  <a:moveTo>
                    <a:pt x="9668" y="9716"/>
                  </a:moveTo>
                  <a:lnTo>
                    <a:pt x="9668" y="111145"/>
                  </a:lnTo>
                  <a:cubicBezTo>
                    <a:pt x="9668" y="143984"/>
                    <a:pt x="110504" y="179154"/>
                    <a:pt x="261033" y="179154"/>
                  </a:cubicBezTo>
                  <a:cubicBezTo>
                    <a:pt x="411562" y="179154"/>
                    <a:pt x="512397" y="143887"/>
                    <a:pt x="512397" y="111145"/>
                  </a:cubicBezTo>
                  <a:lnTo>
                    <a:pt x="512397"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89" name="PA-图形 16">
              <a:extLst>
                <a:ext uri="{FF2B5EF4-FFF2-40B4-BE49-F238E27FC236}">
                  <a16:creationId xmlns:a16="http://schemas.microsoft.com/office/drawing/2014/main" id="{76A555E9-5ADC-4672-A14B-6365E2E2454D}"/>
                </a:ext>
              </a:extLst>
            </p:cNvPr>
            <p:cNvSpPr/>
            <p:nvPr>
              <p:custDataLst>
                <p:tags r:id="rId64"/>
              </p:custDataLst>
            </p:nvPr>
          </p:nvSpPr>
          <p:spPr>
            <a:xfrm>
              <a:off x="-927687" y="-388980"/>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0" name="PA-图形 16">
              <a:extLst>
                <a:ext uri="{FF2B5EF4-FFF2-40B4-BE49-F238E27FC236}">
                  <a16:creationId xmlns:a16="http://schemas.microsoft.com/office/drawing/2014/main" id="{76A555E9-5ADC-4672-A14B-6365E2E2454D}"/>
                </a:ext>
              </a:extLst>
            </p:cNvPr>
            <p:cNvSpPr/>
            <p:nvPr>
              <p:custDataLst>
                <p:tags r:id="rId65"/>
              </p:custDataLst>
            </p:nvPr>
          </p:nvSpPr>
          <p:spPr>
            <a:xfrm>
              <a:off x="-932037" y="-393352"/>
              <a:ext cx="520034" cy="154379"/>
            </a:xfrm>
            <a:custGeom>
              <a:avLst/>
              <a:gdLst>
                <a:gd name="connsiteX0" fmla="*/ 260066 w 520034"/>
                <a:gd name="connsiteY0" fmla="*/ 154379 h 154379"/>
                <a:gd name="connsiteX1" fmla="*/ 0 w 520034"/>
                <a:gd name="connsiteY1" fmla="*/ 77238 h 154379"/>
                <a:gd name="connsiteX2" fmla="*/ 260066 w 520034"/>
                <a:gd name="connsiteY2" fmla="*/ 0 h 154379"/>
                <a:gd name="connsiteX3" fmla="*/ 520035 w 520034"/>
                <a:gd name="connsiteY3" fmla="*/ 77238 h 154379"/>
                <a:gd name="connsiteX4" fmla="*/ 260066 w 520034"/>
                <a:gd name="connsiteY4" fmla="*/ 154379 h 154379"/>
                <a:gd name="connsiteX5" fmla="*/ 260066 w 520034"/>
                <a:gd name="connsiteY5" fmla="*/ 8647 h 154379"/>
                <a:gd name="connsiteX6" fmla="*/ 8701 w 520034"/>
                <a:gd name="connsiteY6" fmla="*/ 77335 h 154379"/>
                <a:gd name="connsiteX7" fmla="*/ 260066 w 520034"/>
                <a:gd name="connsiteY7" fmla="*/ 145927 h 154379"/>
                <a:gd name="connsiteX8" fmla="*/ 511431 w 520034"/>
                <a:gd name="connsiteY8" fmla="*/ 77335 h 154379"/>
                <a:gd name="connsiteX9" fmla="*/ 260066 w 520034"/>
                <a:gd name="connsiteY9" fmla="*/ 8550 h 1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379">
                  <a:moveTo>
                    <a:pt x="260066" y="154379"/>
                  </a:moveTo>
                  <a:cubicBezTo>
                    <a:pt x="114178" y="154379"/>
                    <a:pt x="0" y="120472"/>
                    <a:pt x="0" y="77238"/>
                  </a:cubicBezTo>
                  <a:cubicBezTo>
                    <a:pt x="0" y="34004"/>
                    <a:pt x="114178" y="0"/>
                    <a:pt x="260066" y="0"/>
                  </a:cubicBezTo>
                  <a:cubicBezTo>
                    <a:pt x="405954" y="0"/>
                    <a:pt x="520035" y="33907"/>
                    <a:pt x="520035" y="77238"/>
                  </a:cubicBezTo>
                  <a:cubicBezTo>
                    <a:pt x="520035" y="120569"/>
                    <a:pt x="405857" y="154379"/>
                    <a:pt x="260066" y="154379"/>
                  </a:cubicBezTo>
                  <a:close/>
                  <a:moveTo>
                    <a:pt x="260066" y="8647"/>
                  </a:moveTo>
                  <a:cubicBezTo>
                    <a:pt x="109537" y="8647"/>
                    <a:pt x="8701" y="44205"/>
                    <a:pt x="8701" y="77335"/>
                  </a:cubicBezTo>
                  <a:cubicBezTo>
                    <a:pt x="8701" y="110465"/>
                    <a:pt x="109730" y="145927"/>
                    <a:pt x="260066" y="145927"/>
                  </a:cubicBezTo>
                  <a:cubicBezTo>
                    <a:pt x="410401" y="145927"/>
                    <a:pt x="511431" y="110465"/>
                    <a:pt x="511431" y="77335"/>
                  </a:cubicBezTo>
                  <a:cubicBezTo>
                    <a:pt x="511431" y="44205"/>
                    <a:pt x="410498" y="8550"/>
                    <a:pt x="260066" y="855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1" name="PA-图形 16">
              <a:extLst>
                <a:ext uri="{FF2B5EF4-FFF2-40B4-BE49-F238E27FC236}">
                  <a16:creationId xmlns:a16="http://schemas.microsoft.com/office/drawing/2014/main" id="{76A555E9-5ADC-4672-A14B-6365E2E2454D}"/>
                </a:ext>
              </a:extLst>
            </p:cNvPr>
            <p:cNvSpPr/>
            <p:nvPr>
              <p:custDataLst>
                <p:tags r:id="rId66"/>
              </p:custDataLst>
            </p:nvPr>
          </p:nvSpPr>
          <p:spPr>
            <a:xfrm>
              <a:off x="-983857" y="-442221"/>
              <a:ext cx="511527" cy="179251"/>
            </a:xfrm>
            <a:custGeom>
              <a:avLst/>
              <a:gdLst>
                <a:gd name="connsiteX0" fmla="*/ 0 w 511527"/>
                <a:gd name="connsiteY0" fmla="*/ 0 h 179251"/>
                <a:gd name="connsiteX1" fmla="*/ 0 w 511527"/>
                <a:gd name="connsiteY1" fmla="*/ 106385 h 179251"/>
                <a:gd name="connsiteX2" fmla="*/ 255715 w 511527"/>
                <a:gd name="connsiteY2" fmla="*/ 179251 h 179251"/>
                <a:gd name="connsiteX3" fmla="*/ 511527 w 511527"/>
                <a:gd name="connsiteY3" fmla="*/ 106385 h 179251"/>
                <a:gd name="connsiteX4" fmla="*/ 511527 w 511527"/>
                <a:gd name="connsiteY4" fmla="*/ 0 h 17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1">
                  <a:moveTo>
                    <a:pt x="0" y="0"/>
                  </a:moveTo>
                  <a:lnTo>
                    <a:pt x="0" y="106385"/>
                  </a:lnTo>
                  <a:cubicBezTo>
                    <a:pt x="0" y="146607"/>
                    <a:pt x="114468" y="179251"/>
                    <a:pt x="255715" y="179251"/>
                  </a:cubicBezTo>
                  <a:cubicBezTo>
                    <a:pt x="396963" y="179251"/>
                    <a:pt x="511527" y="146607"/>
                    <a:pt x="511527" y="106385"/>
                  </a:cubicBezTo>
                  <a:lnTo>
                    <a:pt x="511527"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2" name="PA-图形 16">
              <a:extLst>
                <a:ext uri="{FF2B5EF4-FFF2-40B4-BE49-F238E27FC236}">
                  <a16:creationId xmlns:a16="http://schemas.microsoft.com/office/drawing/2014/main" id="{76A555E9-5ADC-4672-A14B-6365E2E2454D}"/>
                </a:ext>
              </a:extLst>
            </p:cNvPr>
            <p:cNvSpPr/>
            <p:nvPr>
              <p:custDataLst>
                <p:tags r:id="rId67"/>
              </p:custDataLst>
            </p:nvPr>
          </p:nvSpPr>
          <p:spPr>
            <a:xfrm>
              <a:off x="-988691" y="-447079"/>
              <a:ext cx="521195" cy="188966"/>
            </a:xfrm>
            <a:custGeom>
              <a:avLst/>
              <a:gdLst>
                <a:gd name="connsiteX0" fmla="*/ 260549 w 521195"/>
                <a:gd name="connsiteY0" fmla="*/ 188967 h 188966"/>
                <a:gd name="connsiteX1" fmla="*/ 0 w 521195"/>
                <a:gd name="connsiteY1" fmla="*/ 111243 h 188966"/>
                <a:gd name="connsiteX2" fmla="*/ 0 w 521195"/>
                <a:gd name="connsiteY2" fmla="*/ 4858 h 188966"/>
                <a:gd name="connsiteX3" fmla="*/ 4834 w 521195"/>
                <a:gd name="connsiteY3" fmla="*/ 0 h 188966"/>
                <a:gd name="connsiteX4" fmla="*/ 516361 w 521195"/>
                <a:gd name="connsiteY4" fmla="*/ 0 h 188966"/>
                <a:gd name="connsiteX5" fmla="*/ 521195 w 521195"/>
                <a:gd name="connsiteY5" fmla="*/ 4858 h 188966"/>
                <a:gd name="connsiteX6" fmla="*/ 521195 w 521195"/>
                <a:gd name="connsiteY6" fmla="*/ 111243 h 188966"/>
                <a:gd name="connsiteX7" fmla="*/ 260549 w 521195"/>
                <a:gd name="connsiteY7" fmla="*/ 188967 h 188966"/>
                <a:gd name="connsiteX8" fmla="*/ 9668 w 521195"/>
                <a:gd name="connsiteY8" fmla="*/ 9716 h 188966"/>
                <a:gd name="connsiteX9" fmla="*/ 9668 w 521195"/>
                <a:gd name="connsiteY9" fmla="*/ 111243 h 188966"/>
                <a:gd name="connsiteX10" fmla="*/ 260549 w 521195"/>
                <a:gd name="connsiteY10" fmla="*/ 179251 h 188966"/>
                <a:gd name="connsiteX11" fmla="*/ 511914 w 521195"/>
                <a:gd name="connsiteY11" fmla="*/ 111243 h 188966"/>
                <a:gd name="connsiteX12" fmla="*/ 511914 w 521195"/>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5" h="188966">
                  <a:moveTo>
                    <a:pt x="260549" y="188967"/>
                  </a:moveTo>
                  <a:cubicBezTo>
                    <a:pt x="132450" y="188967"/>
                    <a:pt x="0" y="159820"/>
                    <a:pt x="0" y="111243"/>
                  </a:cubicBezTo>
                  <a:lnTo>
                    <a:pt x="0" y="4858"/>
                  </a:lnTo>
                  <a:cubicBezTo>
                    <a:pt x="0" y="2176"/>
                    <a:pt x="2166" y="0"/>
                    <a:pt x="4834" y="0"/>
                  </a:cubicBezTo>
                  <a:lnTo>
                    <a:pt x="516361" y="0"/>
                  </a:lnTo>
                  <a:cubicBezTo>
                    <a:pt x="519030" y="0"/>
                    <a:pt x="521195" y="2176"/>
                    <a:pt x="521195" y="4858"/>
                  </a:cubicBezTo>
                  <a:lnTo>
                    <a:pt x="521195" y="111243"/>
                  </a:lnTo>
                  <a:cubicBezTo>
                    <a:pt x="521195" y="159917"/>
                    <a:pt x="388649" y="188967"/>
                    <a:pt x="260549" y="188967"/>
                  </a:cubicBezTo>
                  <a:close/>
                  <a:moveTo>
                    <a:pt x="9668" y="9716"/>
                  </a:moveTo>
                  <a:lnTo>
                    <a:pt x="9668" y="111243"/>
                  </a:lnTo>
                  <a:cubicBezTo>
                    <a:pt x="9668" y="144081"/>
                    <a:pt x="110504" y="179251"/>
                    <a:pt x="260549" y="179251"/>
                  </a:cubicBezTo>
                  <a:cubicBezTo>
                    <a:pt x="410595" y="179251"/>
                    <a:pt x="511914" y="144081"/>
                    <a:pt x="511914" y="111243"/>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3" name="PA-图形 16">
              <a:extLst>
                <a:ext uri="{FF2B5EF4-FFF2-40B4-BE49-F238E27FC236}">
                  <a16:creationId xmlns:a16="http://schemas.microsoft.com/office/drawing/2014/main" id="{76A555E9-5ADC-4672-A14B-6365E2E2454D}"/>
                </a:ext>
              </a:extLst>
            </p:cNvPr>
            <p:cNvSpPr/>
            <p:nvPr>
              <p:custDataLst>
                <p:tags r:id="rId68"/>
              </p:custDataLst>
            </p:nvPr>
          </p:nvSpPr>
          <p:spPr>
            <a:xfrm>
              <a:off x="-983857" y="-515087"/>
              <a:ext cx="511430" cy="145732"/>
            </a:xfrm>
            <a:custGeom>
              <a:avLst/>
              <a:gdLst>
                <a:gd name="connsiteX0" fmla="*/ 511431 w 511430"/>
                <a:gd name="connsiteY0" fmla="*/ 72866 h 145732"/>
                <a:gd name="connsiteX1" fmla="*/ 255715 w 511430"/>
                <a:gd name="connsiteY1" fmla="*/ 145732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2"/>
                    <a:pt x="255715" y="145732"/>
                  </a:cubicBezTo>
                  <a:cubicBezTo>
                    <a:pt x="114488" y="145732"/>
                    <a:pt x="0" y="113109"/>
                    <a:pt x="0" y="72866"/>
                  </a:cubicBezTo>
                  <a:cubicBezTo>
                    <a:pt x="0" y="32623"/>
                    <a:pt x="114488" y="0"/>
                    <a:pt x="255715" y="0"/>
                  </a:cubicBezTo>
                  <a:cubicBezTo>
                    <a:pt x="396943" y="0"/>
                    <a:pt x="511431" y="32623"/>
                    <a:pt x="511431" y="7286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4" name="PA-图形 16">
              <a:extLst>
                <a:ext uri="{FF2B5EF4-FFF2-40B4-BE49-F238E27FC236}">
                  <a16:creationId xmlns:a16="http://schemas.microsoft.com/office/drawing/2014/main" id="{76A555E9-5ADC-4672-A14B-6365E2E2454D}"/>
                </a:ext>
              </a:extLst>
            </p:cNvPr>
            <p:cNvSpPr/>
            <p:nvPr>
              <p:custDataLst>
                <p:tags r:id="rId69"/>
              </p:custDataLst>
            </p:nvPr>
          </p:nvSpPr>
          <p:spPr>
            <a:xfrm>
              <a:off x="-988691" y="-519945"/>
              <a:ext cx="521581" cy="155448"/>
            </a:xfrm>
            <a:custGeom>
              <a:avLst/>
              <a:gdLst>
                <a:gd name="connsiteX0" fmla="*/ 260549 w 521581"/>
                <a:gd name="connsiteY0" fmla="*/ 155448 h 155448"/>
                <a:gd name="connsiteX1" fmla="*/ 0 w 521581"/>
                <a:gd name="connsiteY1" fmla="*/ 77724 h 155448"/>
                <a:gd name="connsiteX2" fmla="*/ 260549 w 521581"/>
                <a:gd name="connsiteY2" fmla="*/ 0 h 155448"/>
                <a:gd name="connsiteX3" fmla="*/ 521582 w 521581"/>
                <a:gd name="connsiteY3" fmla="*/ 77724 h 155448"/>
                <a:gd name="connsiteX4" fmla="*/ 260549 w 521581"/>
                <a:gd name="connsiteY4" fmla="*/ 155448 h 155448"/>
                <a:gd name="connsiteX5" fmla="*/ 260549 w 521581"/>
                <a:gd name="connsiteY5" fmla="*/ 9716 h 155448"/>
                <a:gd name="connsiteX6" fmla="*/ 9668 w 521581"/>
                <a:gd name="connsiteY6" fmla="*/ 77724 h 155448"/>
                <a:gd name="connsiteX7" fmla="*/ 260549 w 521581"/>
                <a:gd name="connsiteY7" fmla="*/ 145733 h 155448"/>
                <a:gd name="connsiteX8" fmla="*/ 511914 w 521581"/>
                <a:gd name="connsiteY8" fmla="*/ 77724 h 155448"/>
                <a:gd name="connsiteX9" fmla="*/ 260549 w 521581"/>
                <a:gd name="connsiteY9" fmla="*/ 9716 h 15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581" h="155448">
                  <a:moveTo>
                    <a:pt x="260549" y="155448"/>
                  </a:moveTo>
                  <a:cubicBezTo>
                    <a:pt x="132450" y="155448"/>
                    <a:pt x="0" y="126302"/>
                    <a:pt x="0" y="77724"/>
                  </a:cubicBezTo>
                  <a:cubicBezTo>
                    <a:pt x="0" y="29147"/>
                    <a:pt x="132450" y="0"/>
                    <a:pt x="260549" y="0"/>
                  </a:cubicBezTo>
                  <a:cubicBezTo>
                    <a:pt x="388649" y="0"/>
                    <a:pt x="521582" y="29147"/>
                    <a:pt x="521582" y="77724"/>
                  </a:cubicBezTo>
                  <a:cubicBezTo>
                    <a:pt x="521582" y="126302"/>
                    <a:pt x="388649" y="155448"/>
                    <a:pt x="260549" y="155448"/>
                  </a:cubicBezTo>
                  <a:close/>
                  <a:moveTo>
                    <a:pt x="260549" y="9716"/>
                  </a:moveTo>
                  <a:cubicBezTo>
                    <a:pt x="110504" y="9716"/>
                    <a:pt x="9668" y="44886"/>
                    <a:pt x="9668" y="77724"/>
                  </a:cubicBezTo>
                  <a:cubicBezTo>
                    <a:pt x="9668" y="110562"/>
                    <a:pt x="110504" y="145733"/>
                    <a:pt x="260549" y="145733"/>
                  </a:cubicBezTo>
                  <a:cubicBezTo>
                    <a:pt x="410595" y="145733"/>
                    <a:pt x="511914" y="110562"/>
                    <a:pt x="511914" y="77724"/>
                  </a:cubicBezTo>
                  <a:cubicBezTo>
                    <a:pt x="511914" y="44886"/>
                    <a:pt x="410691" y="9716"/>
                    <a:pt x="260549" y="971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5" name="PA-图形 16">
              <a:extLst>
                <a:ext uri="{FF2B5EF4-FFF2-40B4-BE49-F238E27FC236}">
                  <a16:creationId xmlns:a16="http://schemas.microsoft.com/office/drawing/2014/main" id="{76A555E9-5ADC-4672-A14B-6365E2E2454D}"/>
                </a:ext>
              </a:extLst>
            </p:cNvPr>
            <p:cNvSpPr/>
            <p:nvPr>
              <p:custDataLst>
                <p:tags r:id="rId70"/>
              </p:custDataLst>
            </p:nvPr>
          </p:nvSpPr>
          <p:spPr>
            <a:xfrm>
              <a:off x="-947506" y="-490799"/>
              <a:ext cx="438728" cy="97640"/>
            </a:xfrm>
            <a:custGeom>
              <a:avLst/>
              <a:gdLst>
                <a:gd name="connsiteX0" fmla="*/ 219364 w 438728"/>
                <a:gd name="connsiteY0" fmla="*/ 97641 h 97640"/>
                <a:gd name="connsiteX1" fmla="*/ 0 w 438728"/>
                <a:gd name="connsiteY1" fmla="*/ 49063 h 97640"/>
                <a:gd name="connsiteX2" fmla="*/ 219364 w 438728"/>
                <a:gd name="connsiteY2" fmla="*/ 0 h 97640"/>
                <a:gd name="connsiteX3" fmla="*/ 438728 w 438728"/>
                <a:gd name="connsiteY3" fmla="*/ 49063 h 97640"/>
                <a:gd name="connsiteX4" fmla="*/ 219364 w 438728"/>
                <a:gd name="connsiteY4" fmla="*/ 97641 h 97640"/>
                <a:gd name="connsiteX5" fmla="*/ 219364 w 438728"/>
                <a:gd name="connsiteY5" fmla="*/ 9230 h 97640"/>
                <a:gd name="connsiteX6" fmla="*/ 9668 w 438728"/>
                <a:gd name="connsiteY6" fmla="*/ 48578 h 97640"/>
                <a:gd name="connsiteX7" fmla="*/ 219364 w 438728"/>
                <a:gd name="connsiteY7" fmla="*/ 87440 h 97640"/>
                <a:gd name="connsiteX8" fmla="*/ 429060 w 438728"/>
                <a:gd name="connsiteY8" fmla="*/ 48578 h 97640"/>
                <a:gd name="connsiteX9" fmla="*/ 219364 w 438728"/>
                <a:gd name="connsiteY9" fmla="*/ 9230 h 9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728" h="97640">
                  <a:moveTo>
                    <a:pt x="219364" y="97641"/>
                  </a:moveTo>
                  <a:cubicBezTo>
                    <a:pt x="110407" y="97641"/>
                    <a:pt x="0" y="80833"/>
                    <a:pt x="0" y="49063"/>
                  </a:cubicBezTo>
                  <a:cubicBezTo>
                    <a:pt x="0" y="17294"/>
                    <a:pt x="110407" y="0"/>
                    <a:pt x="219364" y="0"/>
                  </a:cubicBezTo>
                  <a:cubicBezTo>
                    <a:pt x="328321" y="0"/>
                    <a:pt x="438728" y="16808"/>
                    <a:pt x="438728" y="49063"/>
                  </a:cubicBezTo>
                  <a:cubicBezTo>
                    <a:pt x="438728" y="81319"/>
                    <a:pt x="328418" y="97641"/>
                    <a:pt x="219364" y="97641"/>
                  </a:cubicBezTo>
                  <a:close/>
                  <a:moveTo>
                    <a:pt x="219364" y="9230"/>
                  </a:moveTo>
                  <a:cubicBezTo>
                    <a:pt x="89428" y="9230"/>
                    <a:pt x="9668" y="32158"/>
                    <a:pt x="9668" y="48578"/>
                  </a:cubicBezTo>
                  <a:cubicBezTo>
                    <a:pt x="9668" y="64997"/>
                    <a:pt x="89428" y="87440"/>
                    <a:pt x="219364" y="87440"/>
                  </a:cubicBezTo>
                  <a:cubicBezTo>
                    <a:pt x="349300" y="87440"/>
                    <a:pt x="429060" y="64511"/>
                    <a:pt x="429060" y="48578"/>
                  </a:cubicBezTo>
                  <a:cubicBezTo>
                    <a:pt x="429060" y="32644"/>
                    <a:pt x="349300" y="9230"/>
                    <a:pt x="219364" y="9230"/>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6" name="PA-图形 16">
              <a:extLst>
                <a:ext uri="{FF2B5EF4-FFF2-40B4-BE49-F238E27FC236}">
                  <a16:creationId xmlns:a16="http://schemas.microsoft.com/office/drawing/2014/main" id="{76A555E9-5ADC-4672-A14B-6365E2E2454D}"/>
                </a:ext>
              </a:extLst>
            </p:cNvPr>
            <p:cNvSpPr/>
            <p:nvPr>
              <p:custDataLst>
                <p:tags r:id="rId71"/>
              </p:custDataLst>
            </p:nvPr>
          </p:nvSpPr>
          <p:spPr>
            <a:xfrm>
              <a:off x="-236627" y="59098"/>
              <a:ext cx="511527" cy="179251"/>
            </a:xfrm>
            <a:custGeom>
              <a:avLst/>
              <a:gdLst>
                <a:gd name="connsiteX0" fmla="*/ 511527 w 511527"/>
                <a:gd name="connsiteY0" fmla="*/ 0 h 179251"/>
                <a:gd name="connsiteX1" fmla="*/ 511527 w 511527"/>
                <a:gd name="connsiteY1" fmla="*/ 106385 h 179251"/>
                <a:gd name="connsiteX2" fmla="*/ 255812 w 511527"/>
                <a:gd name="connsiteY2" fmla="*/ 179251 h 179251"/>
                <a:gd name="connsiteX3" fmla="*/ 0 w 511527"/>
                <a:gd name="connsiteY3" fmla="*/ 106385 h 179251"/>
                <a:gd name="connsiteX4" fmla="*/ 0 w 511527"/>
                <a:gd name="connsiteY4" fmla="*/ 0 h 17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1">
                  <a:moveTo>
                    <a:pt x="511527" y="0"/>
                  </a:moveTo>
                  <a:lnTo>
                    <a:pt x="511527" y="106385"/>
                  </a:lnTo>
                  <a:cubicBezTo>
                    <a:pt x="511527" y="146607"/>
                    <a:pt x="397060" y="179251"/>
                    <a:pt x="255812" y="179251"/>
                  </a:cubicBezTo>
                  <a:cubicBezTo>
                    <a:pt x="114564" y="179251"/>
                    <a:pt x="0" y="146607"/>
                    <a:pt x="0" y="106385"/>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7" name="PA-图形 16">
              <a:extLst>
                <a:ext uri="{FF2B5EF4-FFF2-40B4-BE49-F238E27FC236}">
                  <a16:creationId xmlns:a16="http://schemas.microsoft.com/office/drawing/2014/main" id="{76A555E9-5ADC-4672-A14B-6365E2E2454D}"/>
                </a:ext>
              </a:extLst>
            </p:cNvPr>
            <p:cNvSpPr/>
            <p:nvPr>
              <p:custDataLst>
                <p:tags r:id="rId72"/>
              </p:custDataLst>
            </p:nvPr>
          </p:nvSpPr>
          <p:spPr>
            <a:xfrm>
              <a:off x="-241847" y="54240"/>
              <a:ext cx="521196" cy="188966"/>
            </a:xfrm>
            <a:custGeom>
              <a:avLst/>
              <a:gdLst>
                <a:gd name="connsiteX0" fmla="*/ 261033 w 521196"/>
                <a:gd name="connsiteY0" fmla="*/ 188967 h 188966"/>
                <a:gd name="connsiteX1" fmla="*/ 0 w 521196"/>
                <a:gd name="connsiteY1" fmla="*/ 111242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1242 h 188966"/>
                <a:gd name="connsiteX7" fmla="*/ 261033 w 521196"/>
                <a:gd name="connsiteY7" fmla="*/ 188967 h 188966"/>
                <a:gd name="connsiteX8" fmla="*/ 9668 w 521196"/>
                <a:gd name="connsiteY8" fmla="*/ 9716 h 188966"/>
                <a:gd name="connsiteX9" fmla="*/ 9668 w 521196"/>
                <a:gd name="connsiteY9" fmla="*/ 111242 h 188966"/>
                <a:gd name="connsiteX10" fmla="*/ 261033 w 521196"/>
                <a:gd name="connsiteY10" fmla="*/ 179251 h 188966"/>
                <a:gd name="connsiteX11" fmla="*/ 511914 w 521196"/>
                <a:gd name="connsiteY11" fmla="*/ 111242 h 188966"/>
                <a:gd name="connsiteX12" fmla="*/ 511914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7"/>
                  </a:moveTo>
                  <a:cubicBezTo>
                    <a:pt x="132933" y="188967"/>
                    <a:pt x="0" y="159820"/>
                    <a:pt x="0" y="111242"/>
                  </a:cubicBezTo>
                  <a:lnTo>
                    <a:pt x="0" y="4858"/>
                  </a:lnTo>
                  <a:cubicBezTo>
                    <a:pt x="0" y="2176"/>
                    <a:pt x="2166" y="0"/>
                    <a:pt x="4834" y="0"/>
                  </a:cubicBezTo>
                  <a:lnTo>
                    <a:pt x="516361" y="0"/>
                  </a:lnTo>
                  <a:cubicBezTo>
                    <a:pt x="519030" y="0"/>
                    <a:pt x="521195" y="2176"/>
                    <a:pt x="521195" y="4858"/>
                  </a:cubicBezTo>
                  <a:lnTo>
                    <a:pt x="521195" y="111242"/>
                  </a:lnTo>
                  <a:cubicBezTo>
                    <a:pt x="521582" y="159820"/>
                    <a:pt x="389132" y="188967"/>
                    <a:pt x="261033" y="188967"/>
                  </a:cubicBezTo>
                  <a:close/>
                  <a:moveTo>
                    <a:pt x="9668" y="9716"/>
                  </a:moveTo>
                  <a:lnTo>
                    <a:pt x="9668" y="111242"/>
                  </a:lnTo>
                  <a:cubicBezTo>
                    <a:pt x="9668" y="144081"/>
                    <a:pt x="110504" y="179251"/>
                    <a:pt x="261033" y="179251"/>
                  </a:cubicBezTo>
                  <a:cubicBezTo>
                    <a:pt x="411562" y="179251"/>
                    <a:pt x="511914" y="144081"/>
                    <a:pt x="511914" y="111242"/>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8" name="PA-图形 16">
              <a:extLst>
                <a:ext uri="{FF2B5EF4-FFF2-40B4-BE49-F238E27FC236}">
                  <a16:creationId xmlns:a16="http://schemas.microsoft.com/office/drawing/2014/main" id="{76A555E9-5ADC-4672-A14B-6365E2E2454D}"/>
                </a:ext>
              </a:extLst>
            </p:cNvPr>
            <p:cNvSpPr/>
            <p:nvPr>
              <p:custDataLst>
                <p:tags r:id="rId73"/>
              </p:custDataLst>
            </p:nvPr>
          </p:nvSpPr>
          <p:spPr>
            <a:xfrm>
              <a:off x="-236530" y="-13768"/>
              <a:ext cx="511430" cy="145732"/>
            </a:xfrm>
            <a:custGeom>
              <a:avLst/>
              <a:gdLst>
                <a:gd name="connsiteX0" fmla="*/ 511431 w 511430"/>
                <a:gd name="connsiteY0" fmla="*/ 72866 h 145732"/>
                <a:gd name="connsiteX1" fmla="*/ 255715 w 511430"/>
                <a:gd name="connsiteY1" fmla="*/ 145732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2"/>
                    <a:pt x="255715" y="145732"/>
                  </a:cubicBezTo>
                  <a:cubicBezTo>
                    <a:pt x="114488" y="145732"/>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99" name="PA-图形 16">
              <a:extLst>
                <a:ext uri="{FF2B5EF4-FFF2-40B4-BE49-F238E27FC236}">
                  <a16:creationId xmlns:a16="http://schemas.microsoft.com/office/drawing/2014/main" id="{76A555E9-5ADC-4672-A14B-6365E2E2454D}"/>
                </a:ext>
              </a:extLst>
            </p:cNvPr>
            <p:cNvSpPr/>
            <p:nvPr>
              <p:custDataLst>
                <p:tags r:id="rId74"/>
              </p:custDataLst>
            </p:nvPr>
          </p:nvSpPr>
          <p:spPr>
            <a:xfrm>
              <a:off x="-240881" y="-18140"/>
              <a:ext cx="520034" cy="154379"/>
            </a:xfrm>
            <a:custGeom>
              <a:avLst/>
              <a:gdLst>
                <a:gd name="connsiteX0" fmla="*/ 260066 w 520034"/>
                <a:gd name="connsiteY0" fmla="*/ 154379 h 154379"/>
                <a:gd name="connsiteX1" fmla="*/ 0 w 520034"/>
                <a:gd name="connsiteY1" fmla="*/ 77238 h 154379"/>
                <a:gd name="connsiteX2" fmla="*/ 260066 w 520034"/>
                <a:gd name="connsiteY2" fmla="*/ 0 h 154379"/>
                <a:gd name="connsiteX3" fmla="*/ 520035 w 520034"/>
                <a:gd name="connsiteY3" fmla="*/ 77238 h 154379"/>
                <a:gd name="connsiteX4" fmla="*/ 260066 w 520034"/>
                <a:gd name="connsiteY4" fmla="*/ 154379 h 154379"/>
                <a:gd name="connsiteX5" fmla="*/ 260066 w 520034"/>
                <a:gd name="connsiteY5" fmla="*/ 8647 h 154379"/>
                <a:gd name="connsiteX6" fmla="*/ 8701 w 520034"/>
                <a:gd name="connsiteY6" fmla="*/ 77238 h 154379"/>
                <a:gd name="connsiteX7" fmla="*/ 260066 w 520034"/>
                <a:gd name="connsiteY7" fmla="*/ 145830 h 154379"/>
                <a:gd name="connsiteX8" fmla="*/ 511431 w 520034"/>
                <a:gd name="connsiteY8" fmla="*/ 77238 h 154379"/>
                <a:gd name="connsiteX9" fmla="*/ 260066 w 520034"/>
                <a:gd name="connsiteY9" fmla="*/ 8647 h 1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379">
                  <a:moveTo>
                    <a:pt x="260066" y="154379"/>
                  </a:moveTo>
                  <a:cubicBezTo>
                    <a:pt x="114274" y="154379"/>
                    <a:pt x="0" y="120472"/>
                    <a:pt x="0" y="77238"/>
                  </a:cubicBezTo>
                  <a:cubicBezTo>
                    <a:pt x="0" y="34004"/>
                    <a:pt x="114274" y="0"/>
                    <a:pt x="260066" y="0"/>
                  </a:cubicBezTo>
                  <a:cubicBezTo>
                    <a:pt x="405857" y="0"/>
                    <a:pt x="520035" y="33907"/>
                    <a:pt x="520035" y="77238"/>
                  </a:cubicBezTo>
                  <a:cubicBezTo>
                    <a:pt x="520035" y="120569"/>
                    <a:pt x="405857" y="154379"/>
                    <a:pt x="260066" y="154379"/>
                  </a:cubicBezTo>
                  <a:close/>
                  <a:moveTo>
                    <a:pt x="260066" y="8647"/>
                  </a:moveTo>
                  <a:cubicBezTo>
                    <a:pt x="109634" y="8647"/>
                    <a:pt x="8701" y="44108"/>
                    <a:pt x="8701" y="77238"/>
                  </a:cubicBezTo>
                  <a:cubicBezTo>
                    <a:pt x="8701" y="110368"/>
                    <a:pt x="109827" y="145830"/>
                    <a:pt x="260066" y="145830"/>
                  </a:cubicBezTo>
                  <a:cubicBezTo>
                    <a:pt x="410305" y="145830"/>
                    <a:pt x="511431" y="110368"/>
                    <a:pt x="511431" y="77238"/>
                  </a:cubicBezTo>
                  <a:cubicBezTo>
                    <a:pt x="511431" y="44108"/>
                    <a:pt x="410498" y="8647"/>
                    <a:pt x="260066" y="8647"/>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0" name="PA-图形 16">
              <a:extLst>
                <a:ext uri="{FF2B5EF4-FFF2-40B4-BE49-F238E27FC236}">
                  <a16:creationId xmlns:a16="http://schemas.microsoft.com/office/drawing/2014/main" id="{76A555E9-5ADC-4672-A14B-6365E2E2454D}"/>
                </a:ext>
              </a:extLst>
            </p:cNvPr>
            <p:cNvSpPr/>
            <p:nvPr>
              <p:custDataLst>
                <p:tags r:id="rId75"/>
              </p:custDataLst>
            </p:nvPr>
          </p:nvSpPr>
          <p:spPr>
            <a:xfrm>
              <a:off x="-318997" y="-67009"/>
              <a:ext cx="511527" cy="179250"/>
            </a:xfrm>
            <a:custGeom>
              <a:avLst/>
              <a:gdLst>
                <a:gd name="connsiteX0" fmla="*/ 511527 w 511527"/>
                <a:gd name="connsiteY0" fmla="*/ 0 h 179250"/>
                <a:gd name="connsiteX1" fmla="*/ 511527 w 511527"/>
                <a:gd name="connsiteY1" fmla="*/ 106385 h 179250"/>
                <a:gd name="connsiteX2" fmla="*/ 255715 w 511527"/>
                <a:gd name="connsiteY2" fmla="*/ 179251 h 179250"/>
                <a:gd name="connsiteX3" fmla="*/ 0 w 511527"/>
                <a:gd name="connsiteY3" fmla="*/ 106385 h 179250"/>
                <a:gd name="connsiteX4" fmla="*/ 0 w 511527"/>
                <a:gd name="connsiteY4" fmla="*/ 0 h 17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0">
                  <a:moveTo>
                    <a:pt x="511527" y="0"/>
                  </a:moveTo>
                  <a:lnTo>
                    <a:pt x="511527" y="106385"/>
                  </a:lnTo>
                  <a:cubicBezTo>
                    <a:pt x="511527" y="146607"/>
                    <a:pt x="396963" y="179251"/>
                    <a:pt x="255715" y="179251"/>
                  </a:cubicBezTo>
                  <a:cubicBezTo>
                    <a:pt x="114468" y="179251"/>
                    <a:pt x="0" y="146607"/>
                    <a:pt x="0" y="106385"/>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1" name="PA-图形 16">
              <a:extLst>
                <a:ext uri="{FF2B5EF4-FFF2-40B4-BE49-F238E27FC236}">
                  <a16:creationId xmlns:a16="http://schemas.microsoft.com/office/drawing/2014/main" id="{76A555E9-5ADC-4672-A14B-6365E2E2454D}"/>
                </a:ext>
              </a:extLst>
            </p:cNvPr>
            <p:cNvSpPr/>
            <p:nvPr>
              <p:custDataLst>
                <p:tags r:id="rId76"/>
              </p:custDataLst>
            </p:nvPr>
          </p:nvSpPr>
          <p:spPr>
            <a:xfrm>
              <a:off x="-324314" y="-71866"/>
              <a:ext cx="521196" cy="188966"/>
            </a:xfrm>
            <a:custGeom>
              <a:avLst/>
              <a:gdLst>
                <a:gd name="connsiteX0" fmla="*/ 261033 w 521196"/>
                <a:gd name="connsiteY0" fmla="*/ 188966 h 188966"/>
                <a:gd name="connsiteX1" fmla="*/ 0 w 521196"/>
                <a:gd name="connsiteY1" fmla="*/ 111242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1242 h 188966"/>
                <a:gd name="connsiteX7" fmla="*/ 261033 w 521196"/>
                <a:gd name="connsiteY7" fmla="*/ 188966 h 188966"/>
                <a:gd name="connsiteX8" fmla="*/ 9668 w 521196"/>
                <a:gd name="connsiteY8" fmla="*/ 9716 h 188966"/>
                <a:gd name="connsiteX9" fmla="*/ 9668 w 521196"/>
                <a:gd name="connsiteY9" fmla="*/ 111242 h 188966"/>
                <a:gd name="connsiteX10" fmla="*/ 261033 w 521196"/>
                <a:gd name="connsiteY10" fmla="*/ 179251 h 188966"/>
                <a:gd name="connsiteX11" fmla="*/ 512397 w 521196"/>
                <a:gd name="connsiteY11" fmla="*/ 111242 h 188966"/>
                <a:gd name="connsiteX12" fmla="*/ 512397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6"/>
                  </a:moveTo>
                  <a:cubicBezTo>
                    <a:pt x="132933" y="188966"/>
                    <a:pt x="0" y="159820"/>
                    <a:pt x="0" y="111242"/>
                  </a:cubicBezTo>
                  <a:lnTo>
                    <a:pt x="0" y="4858"/>
                  </a:lnTo>
                  <a:cubicBezTo>
                    <a:pt x="0" y="2176"/>
                    <a:pt x="2166" y="0"/>
                    <a:pt x="4834" y="0"/>
                  </a:cubicBezTo>
                  <a:lnTo>
                    <a:pt x="516361" y="0"/>
                  </a:lnTo>
                  <a:cubicBezTo>
                    <a:pt x="519030" y="0"/>
                    <a:pt x="521195" y="2176"/>
                    <a:pt x="521195" y="4858"/>
                  </a:cubicBezTo>
                  <a:lnTo>
                    <a:pt x="521195" y="111242"/>
                  </a:lnTo>
                  <a:cubicBezTo>
                    <a:pt x="521678" y="159917"/>
                    <a:pt x="389132" y="188966"/>
                    <a:pt x="261033" y="188966"/>
                  </a:cubicBezTo>
                  <a:close/>
                  <a:moveTo>
                    <a:pt x="9668" y="9716"/>
                  </a:moveTo>
                  <a:lnTo>
                    <a:pt x="9668" y="111242"/>
                  </a:lnTo>
                  <a:cubicBezTo>
                    <a:pt x="9668" y="144081"/>
                    <a:pt x="110504" y="179251"/>
                    <a:pt x="261033" y="179251"/>
                  </a:cubicBezTo>
                  <a:cubicBezTo>
                    <a:pt x="411562" y="179251"/>
                    <a:pt x="512397" y="144081"/>
                    <a:pt x="512397" y="111242"/>
                  </a:cubicBezTo>
                  <a:lnTo>
                    <a:pt x="512397"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2" name="PA-图形 16">
              <a:extLst>
                <a:ext uri="{FF2B5EF4-FFF2-40B4-BE49-F238E27FC236}">
                  <a16:creationId xmlns:a16="http://schemas.microsoft.com/office/drawing/2014/main" id="{76A555E9-5ADC-4672-A14B-6365E2E2454D}"/>
                </a:ext>
              </a:extLst>
            </p:cNvPr>
            <p:cNvSpPr/>
            <p:nvPr>
              <p:custDataLst>
                <p:tags r:id="rId77"/>
              </p:custDataLst>
            </p:nvPr>
          </p:nvSpPr>
          <p:spPr>
            <a:xfrm>
              <a:off x="-318997" y="-139875"/>
              <a:ext cx="511430" cy="145732"/>
            </a:xfrm>
            <a:custGeom>
              <a:avLst/>
              <a:gdLst>
                <a:gd name="connsiteX0" fmla="*/ 511430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0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0" y="72866"/>
                  </a:moveTo>
                  <a:cubicBezTo>
                    <a:pt x="511430" y="113109"/>
                    <a:pt x="396943" y="145733"/>
                    <a:pt x="255715" y="145733"/>
                  </a:cubicBezTo>
                  <a:cubicBezTo>
                    <a:pt x="114487" y="145733"/>
                    <a:pt x="0" y="113109"/>
                    <a:pt x="0" y="72866"/>
                  </a:cubicBezTo>
                  <a:cubicBezTo>
                    <a:pt x="0" y="32623"/>
                    <a:pt x="114487" y="0"/>
                    <a:pt x="255715" y="0"/>
                  </a:cubicBezTo>
                  <a:cubicBezTo>
                    <a:pt x="396943" y="0"/>
                    <a:pt x="511430" y="32623"/>
                    <a:pt x="511430"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3" name="PA-图形 16">
              <a:extLst>
                <a:ext uri="{FF2B5EF4-FFF2-40B4-BE49-F238E27FC236}">
                  <a16:creationId xmlns:a16="http://schemas.microsoft.com/office/drawing/2014/main" id="{76A555E9-5ADC-4672-A14B-6365E2E2454D}"/>
                </a:ext>
              </a:extLst>
            </p:cNvPr>
            <p:cNvSpPr/>
            <p:nvPr>
              <p:custDataLst>
                <p:tags r:id="rId78"/>
              </p:custDataLst>
            </p:nvPr>
          </p:nvSpPr>
          <p:spPr>
            <a:xfrm>
              <a:off x="-323251" y="-144150"/>
              <a:ext cx="520034" cy="154379"/>
            </a:xfrm>
            <a:custGeom>
              <a:avLst/>
              <a:gdLst>
                <a:gd name="connsiteX0" fmla="*/ 259969 w 520034"/>
                <a:gd name="connsiteY0" fmla="*/ 154379 h 154379"/>
                <a:gd name="connsiteX1" fmla="*/ 0 w 520034"/>
                <a:gd name="connsiteY1" fmla="*/ 77141 h 154379"/>
                <a:gd name="connsiteX2" fmla="*/ 259969 w 520034"/>
                <a:gd name="connsiteY2" fmla="*/ 0 h 154379"/>
                <a:gd name="connsiteX3" fmla="*/ 520035 w 520034"/>
                <a:gd name="connsiteY3" fmla="*/ 77141 h 154379"/>
                <a:gd name="connsiteX4" fmla="*/ 259969 w 520034"/>
                <a:gd name="connsiteY4" fmla="*/ 154379 h 154379"/>
                <a:gd name="connsiteX5" fmla="*/ 259969 w 520034"/>
                <a:gd name="connsiteY5" fmla="*/ 8647 h 154379"/>
                <a:gd name="connsiteX6" fmla="*/ 8604 w 520034"/>
                <a:gd name="connsiteY6" fmla="*/ 77238 h 154379"/>
                <a:gd name="connsiteX7" fmla="*/ 259969 w 520034"/>
                <a:gd name="connsiteY7" fmla="*/ 145830 h 154379"/>
                <a:gd name="connsiteX8" fmla="*/ 511334 w 520034"/>
                <a:gd name="connsiteY8" fmla="*/ 77238 h 154379"/>
                <a:gd name="connsiteX9" fmla="*/ 259969 w 520034"/>
                <a:gd name="connsiteY9" fmla="*/ 8550 h 1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379">
                  <a:moveTo>
                    <a:pt x="259969" y="154379"/>
                  </a:moveTo>
                  <a:cubicBezTo>
                    <a:pt x="114178" y="154379"/>
                    <a:pt x="0" y="120472"/>
                    <a:pt x="0" y="77141"/>
                  </a:cubicBezTo>
                  <a:cubicBezTo>
                    <a:pt x="0" y="33810"/>
                    <a:pt x="114178" y="0"/>
                    <a:pt x="259969" y="0"/>
                  </a:cubicBezTo>
                  <a:cubicBezTo>
                    <a:pt x="405761" y="0"/>
                    <a:pt x="520035" y="33907"/>
                    <a:pt x="520035" y="77141"/>
                  </a:cubicBezTo>
                  <a:cubicBezTo>
                    <a:pt x="520035" y="120375"/>
                    <a:pt x="405761" y="154379"/>
                    <a:pt x="259969" y="154379"/>
                  </a:cubicBezTo>
                  <a:close/>
                  <a:moveTo>
                    <a:pt x="259969" y="8647"/>
                  </a:moveTo>
                  <a:cubicBezTo>
                    <a:pt x="109537" y="8647"/>
                    <a:pt x="8604" y="44108"/>
                    <a:pt x="8604" y="77238"/>
                  </a:cubicBezTo>
                  <a:cubicBezTo>
                    <a:pt x="8604" y="110368"/>
                    <a:pt x="109634" y="145830"/>
                    <a:pt x="259969" y="145830"/>
                  </a:cubicBezTo>
                  <a:cubicBezTo>
                    <a:pt x="410305" y="145830"/>
                    <a:pt x="511334" y="110368"/>
                    <a:pt x="511334" y="77238"/>
                  </a:cubicBezTo>
                  <a:cubicBezTo>
                    <a:pt x="511334" y="44108"/>
                    <a:pt x="410401" y="8550"/>
                    <a:pt x="259969" y="855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4" name="PA-图形 16">
              <a:extLst>
                <a:ext uri="{FF2B5EF4-FFF2-40B4-BE49-F238E27FC236}">
                  <a16:creationId xmlns:a16="http://schemas.microsoft.com/office/drawing/2014/main" id="{76A555E9-5ADC-4672-A14B-6365E2E2454D}"/>
                </a:ext>
              </a:extLst>
            </p:cNvPr>
            <p:cNvSpPr/>
            <p:nvPr>
              <p:custDataLst>
                <p:tags r:id="rId79"/>
              </p:custDataLst>
            </p:nvPr>
          </p:nvSpPr>
          <p:spPr>
            <a:xfrm>
              <a:off x="-263020" y="-193602"/>
              <a:ext cx="511624" cy="180319"/>
            </a:xfrm>
            <a:custGeom>
              <a:avLst/>
              <a:gdLst>
                <a:gd name="connsiteX0" fmla="*/ 511624 w 511624"/>
                <a:gd name="connsiteY0" fmla="*/ 486 h 180319"/>
                <a:gd name="connsiteX1" fmla="*/ 511624 w 511624"/>
                <a:gd name="connsiteY1" fmla="*/ 107356 h 180319"/>
                <a:gd name="connsiteX2" fmla="*/ 255909 w 511624"/>
                <a:gd name="connsiteY2" fmla="*/ 180320 h 180319"/>
                <a:gd name="connsiteX3" fmla="*/ 0 w 511624"/>
                <a:gd name="connsiteY3" fmla="*/ 106871 h 180319"/>
                <a:gd name="connsiteX4" fmla="*/ 0 w 511624"/>
                <a:gd name="connsiteY4" fmla="*/ 0 h 180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24" h="180319">
                  <a:moveTo>
                    <a:pt x="511624" y="486"/>
                  </a:moveTo>
                  <a:lnTo>
                    <a:pt x="511624" y="107356"/>
                  </a:lnTo>
                  <a:cubicBezTo>
                    <a:pt x="511624" y="147676"/>
                    <a:pt x="397156" y="180320"/>
                    <a:pt x="255909" y="180320"/>
                  </a:cubicBezTo>
                  <a:cubicBezTo>
                    <a:pt x="114661" y="180320"/>
                    <a:pt x="0" y="147190"/>
                    <a:pt x="0" y="106871"/>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5" name="PA-图形 16">
              <a:extLst>
                <a:ext uri="{FF2B5EF4-FFF2-40B4-BE49-F238E27FC236}">
                  <a16:creationId xmlns:a16="http://schemas.microsoft.com/office/drawing/2014/main" id="{76A555E9-5ADC-4672-A14B-6365E2E2454D}"/>
                </a:ext>
              </a:extLst>
            </p:cNvPr>
            <p:cNvSpPr/>
            <p:nvPr>
              <p:custDataLst>
                <p:tags r:id="rId80"/>
              </p:custDataLst>
            </p:nvPr>
          </p:nvSpPr>
          <p:spPr>
            <a:xfrm>
              <a:off x="-267757" y="-198459"/>
              <a:ext cx="521195" cy="189452"/>
            </a:xfrm>
            <a:custGeom>
              <a:avLst/>
              <a:gdLst>
                <a:gd name="connsiteX0" fmla="*/ 260549 w 521195"/>
                <a:gd name="connsiteY0" fmla="*/ 189452 h 189452"/>
                <a:gd name="connsiteX1" fmla="*/ 0 w 521195"/>
                <a:gd name="connsiteY1" fmla="*/ 111728 h 189452"/>
                <a:gd name="connsiteX2" fmla="*/ 0 w 521195"/>
                <a:gd name="connsiteY2" fmla="*/ 4858 h 189452"/>
                <a:gd name="connsiteX3" fmla="*/ 4834 w 521195"/>
                <a:gd name="connsiteY3" fmla="*/ 0 h 189452"/>
                <a:gd name="connsiteX4" fmla="*/ 516361 w 521195"/>
                <a:gd name="connsiteY4" fmla="*/ 0 h 189452"/>
                <a:gd name="connsiteX5" fmla="*/ 521195 w 521195"/>
                <a:gd name="connsiteY5" fmla="*/ 4858 h 189452"/>
                <a:gd name="connsiteX6" fmla="*/ 521195 w 521195"/>
                <a:gd name="connsiteY6" fmla="*/ 111728 h 189452"/>
                <a:gd name="connsiteX7" fmla="*/ 260549 w 521195"/>
                <a:gd name="connsiteY7" fmla="*/ 189452 h 189452"/>
                <a:gd name="connsiteX8" fmla="*/ 9668 w 521195"/>
                <a:gd name="connsiteY8" fmla="*/ 10201 h 189452"/>
                <a:gd name="connsiteX9" fmla="*/ 9668 w 521195"/>
                <a:gd name="connsiteY9" fmla="*/ 111728 h 189452"/>
                <a:gd name="connsiteX10" fmla="*/ 260549 w 521195"/>
                <a:gd name="connsiteY10" fmla="*/ 179737 h 189452"/>
                <a:gd name="connsiteX11" fmla="*/ 511914 w 521195"/>
                <a:gd name="connsiteY11" fmla="*/ 111728 h 189452"/>
                <a:gd name="connsiteX12" fmla="*/ 511914 w 521195"/>
                <a:gd name="connsiteY12" fmla="*/ 10201 h 18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5" h="189452">
                  <a:moveTo>
                    <a:pt x="260549" y="189452"/>
                  </a:moveTo>
                  <a:cubicBezTo>
                    <a:pt x="132547" y="189452"/>
                    <a:pt x="0" y="160306"/>
                    <a:pt x="0" y="111728"/>
                  </a:cubicBezTo>
                  <a:lnTo>
                    <a:pt x="0" y="4858"/>
                  </a:lnTo>
                  <a:cubicBezTo>
                    <a:pt x="0" y="2176"/>
                    <a:pt x="2166" y="0"/>
                    <a:pt x="4834" y="0"/>
                  </a:cubicBezTo>
                  <a:lnTo>
                    <a:pt x="516361" y="0"/>
                  </a:lnTo>
                  <a:cubicBezTo>
                    <a:pt x="519030" y="0"/>
                    <a:pt x="521195" y="2176"/>
                    <a:pt x="521195" y="4858"/>
                  </a:cubicBezTo>
                  <a:lnTo>
                    <a:pt x="521195" y="111728"/>
                  </a:lnTo>
                  <a:cubicBezTo>
                    <a:pt x="521195" y="160403"/>
                    <a:pt x="388649" y="189452"/>
                    <a:pt x="260549" y="189452"/>
                  </a:cubicBezTo>
                  <a:close/>
                  <a:moveTo>
                    <a:pt x="9668" y="10201"/>
                  </a:moveTo>
                  <a:lnTo>
                    <a:pt x="9668" y="111728"/>
                  </a:lnTo>
                  <a:cubicBezTo>
                    <a:pt x="9668" y="144567"/>
                    <a:pt x="110504" y="179737"/>
                    <a:pt x="260549" y="179737"/>
                  </a:cubicBezTo>
                  <a:cubicBezTo>
                    <a:pt x="410595" y="179737"/>
                    <a:pt x="511914" y="144567"/>
                    <a:pt x="511914" y="111728"/>
                  </a:cubicBezTo>
                  <a:lnTo>
                    <a:pt x="511914" y="10201"/>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6" name="PA-图形 16">
              <a:extLst>
                <a:ext uri="{FF2B5EF4-FFF2-40B4-BE49-F238E27FC236}">
                  <a16:creationId xmlns:a16="http://schemas.microsoft.com/office/drawing/2014/main" id="{76A555E9-5ADC-4672-A14B-6365E2E2454D}"/>
                </a:ext>
              </a:extLst>
            </p:cNvPr>
            <p:cNvSpPr/>
            <p:nvPr>
              <p:custDataLst>
                <p:tags r:id="rId81"/>
              </p:custDataLst>
            </p:nvPr>
          </p:nvSpPr>
          <p:spPr>
            <a:xfrm>
              <a:off x="-262827" y="-265982"/>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7" name="PA-图形 16">
              <a:extLst>
                <a:ext uri="{FF2B5EF4-FFF2-40B4-BE49-F238E27FC236}">
                  <a16:creationId xmlns:a16="http://schemas.microsoft.com/office/drawing/2014/main" id="{76A555E9-5ADC-4672-A14B-6365E2E2454D}"/>
                </a:ext>
              </a:extLst>
            </p:cNvPr>
            <p:cNvSpPr/>
            <p:nvPr>
              <p:custDataLst>
                <p:tags r:id="rId82"/>
              </p:custDataLst>
            </p:nvPr>
          </p:nvSpPr>
          <p:spPr>
            <a:xfrm>
              <a:off x="-267177" y="-270743"/>
              <a:ext cx="520034" cy="154865"/>
            </a:xfrm>
            <a:custGeom>
              <a:avLst/>
              <a:gdLst>
                <a:gd name="connsiteX0" fmla="*/ 259969 w 520034"/>
                <a:gd name="connsiteY0" fmla="*/ 154865 h 154865"/>
                <a:gd name="connsiteX1" fmla="*/ 0 w 520034"/>
                <a:gd name="connsiteY1" fmla="*/ 77141 h 154865"/>
                <a:gd name="connsiteX2" fmla="*/ 259969 w 520034"/>
                <a:gd name="connsiteY2" fmla="*/ 0 h 154865"/>
                <a:gd name="connsiteX3" fmla="*/ 520035 w 520034"/>
                <a:gd name="connsiteY3" fmla="*/ 77141 h 154865"/>
                <a:gd name="connsiteX4" fmla="*/ 259969 w 520034"/>
                <a:gd name="connsiteY4" fmla="*/ 154865 h 154865"/>
                <a:gd name="connsiteX5" fmla="*/ 259969 w 520034"/>
                <a:gd name="connsiteY5" fmla="*/ 9133 h 154865"/>
                <a:gd name="connsiteX6" fmla="*/ 8604 w 520034"/>
                <a:gd name="connsiteY6" fmla="*/ 77724 h 154865"/>
                <a:gd name="connsiteX7" fmla="*/ 259969 w 520034"/>
                <a:gd name="connsiteY7" fmla="*/ 146413 h 154865"/>
                <a:gd name="connsiteX8" fmla="*/ 511334 w 520034"/>
                <a:gd name="connsiteY8" fmla="*/ 77724 h 154865"/>
                <a:gd name="connsiteX9" fmla="*/ 259969 w 520034"/>
                <a:gd name="connsiteY9" fmla="*/ 9035 h 1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4" h="154865">
                  <a:moveTo>
                    <a:pt x="259969" y="154865"/>
                  </a:moveTo>
                  <a:cubicBezTo>
                    <a:pt x="114178" y="154865"/>
                    <a:pt x="0" y="120958"/>
                    <a:pt x="0" y="77141"/>
                  </a:cubicBezTo>
                  <a:cubicBezTo>
                    <a:pt x="0" y="33324"/>
                    <a:pt x="114178" y="0"/>
                    <a:pt x="259969" y="0"/>
                  </a:cubicBezTo>
                  <a:cubicBezTo>
                    <a:pt x="405761" y="0"/>
                    <a:pt x="520035" y="33907"/>
                    <a:pt x="520035" y="77141"/>
                  </a:cubicBezTo>
                  <a:cubicBezTo>
                    <a:pt x="520035" y="120375"/>
                    <a:pt x="405857" y="154865"/>
                    <a:pt x="259969" y="154865"/>
                  </a:cubicBezTo>
                  <a:close/>
                  <a:moveTo>
                    <a:pt x="259969" y="9133"/>
                  </a:moveTo>
                  <a:cubicBezTo>
                    <a:pt x="109537" y="9133"/>
                    <a:pt x="8604" y="44594"/>
                    <a:pt x="8604" y="77724"/>
                  </a:cubicBezTo>
                  <a:cubicBezTo>
                    <a:pt x="8604" y="110854"/>
                    <a:pt x="109634" y="146413"/>
                    <a:pt x="259969" y="146413"/>
                  </a:cubicBezTo>
                  <a:cubicBezTo>
                    <a:pt x="410305" y="146413"/>
                    <a:pt x="511334" y="110951"/>
                    <a:pt x="511334" y="77724"/>
                  </a:cubicBezTo>
                  <a:cubicBezTo>
                    <a:pt x="511334" y="44497"/>
                    <a:pt x="410208" y="9035"/>
                    <a:pt x="259969" y="9035"/>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8" name="PA-图形 16">
              <a:extLst>
                <a:ext uri="{FF2B5EF4-FFF2-40B4-BE49-F238E27FC236}">
                  <a16:creationId xmlns:a16="http://schemas.microsoft.com/office/drawing/2014/main" id="{76A555E9-5ADC-4672-A14B-6365E2E2454D}"/>
                </a:ext>
              </a:extLst>
            </p:cNvPr>
            <p:cNvSpPr/>
            <p:nvPr>
              <p:custDataLst>
                <p:tags r:id="rId83"/>
              </p:custDataLst>
            </p:nvPr>
          </p:nvSpPr>
          <p:spPr>
            <a:xfrm>
              <a:off x="-253932" y="-335836"/>
              <a:ext cx="511527" cy="179250"/>
            </a:xfrm>
            <a:custGeom>
              <a:avLst/>
              <a:gdLst>
                <a:gd name="connsiteX0" fmla="*/ 511527 w 511527"/>
                <a:gd name="connsiteY0" fmla="*/ 0 h 179250"/>
                <a:gd name="connsiteX1" fmla="*/ 511527 w 511527"/>
                <a:gd name="connsiteY1" fmla="*/ 106288 h 179250"/>
                <a:gd name="connsiteX2" fmla="*/ 255812 w 511527"/>
                <a:gd name="connsiteY2" fmla="*/ 179251 h 179250"/>
                <a:gd name="connsiteX3" fmla="*/ 0 w 511527"/>
                <a:gd name="connsiteY3" fmla="*/ 106288 h 179250"/>
                <a:gd name="connsiteX4" fmla="*/ 0 w 511527"/>
                <a:gd name="connsiteY4" fmla="*/ 0 h 17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0">
                  <a:moveTo>
                    <a:pt x="511527" y="0"/>
                  </a:moveTo>
                  <a:lnTo>
                    <a:pt x="511527" y="106288"/>
                  </a:lnTo>
                  <a:cubicBezTo>
                    <a:pt x="511527" y="146607"/>
                    <a:pt x="397060" y="179251"/>
                    <a:pt x="255812" y="179251"/>
                  </a:cubicBezTo>
                  <a:cubicBezTo>
                    <a:pt x="114564" y="179251"/>
                    <a:pt x="0" y="146607"/>
                    <a:pt x="0" y="106288"/>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09" name="PA-图形 16">
              <a:extLst>
                <a:ext uri="{FF2B5EF4-FFF2-40B4-BE49-F238E27FC236}">
                  <a16:creationId xmlns:a16="http://schemas.microsoft.com/office/drawing/2014/main" id="{76A555E9-5ADC-4672-A14B-6365E2E2454D}"/>
                </a:ext>
              </a:extLst>
            </p:cNvPr>
            <p:cNvSpPr/>
            <p:nvPr>
              <p:custDataLst>
                <p:tags r:id="rId84"/>
              </p:custDataLst>
            </p:nvPr>
          </p:nvSpPr>
          <p:spPr>
            <a:xfrm>
              <a:off x="-259153" y="-340694"/>
              <a:ext cx="521196" cy="188966"/>
            </a:xfrm>
            <a:custGeom>
              <a:avLst/>
              <a:gdLst>
                <a:gd name="connsiteX0" fmla="*/ 261033 w 521196"/>
                <a:gd name="connsiteY0" fmla="*/ 188966 h 188966"/>
                <a:gd name="connsiteX1" fmla="*/ 0 w 521196"/>
                <a:gd name="connsiteY1" fmla="*/ 111242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1145 h 188966"/>
                <a:gd name="connsiteX7" fmla="*/ 261033 w 521196"/>
                <a:gd name="connsiteY7" fmla="*/ 188966 h 188966"/>
                <a:gd name="connsiteX8" fmla="*/ 9668 w 521196"/>
                <a:gd name="connsiteY8" fmla="*/ 9716 h 188966"/>
                <a:gd name="connsiteX9" fmla="*/ 9668 w 521196"/>
                <a:gd name="connsiteY9" fmla="*/ 111145 h 188966"/>
                <a:gd name="connsiteX10" fmla="*/ 261033 w 521196"/>
                <a:gd name="connsiteY10" fmla="*/ 179154 h 188966"/>
                <a:gd name="connsiteX11" fmla="*/ 512397 w 521196"/>
                <a:gd name="connsiteY11" fmla="*/ 111145 h 188966"/>
                <a:gd name="connsiteX12" fmla="*/ 512397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6"/>
                  </a:moveTo>
                  <a:cubicBezTo>
                    <a:pt x="132933" y="188966"/>
                    <a:pt x="0" y="159820"/>
                    <a:pt x="0" y="111242"/>
                  </a:cubicBezTo>
                  <a:lnTo>
                    <a:pt x="0" y="4858"/>
                  </a:lnTo>
                  <a:cubicBezTo>
                    <a:pt x="0" y="2176"/>
                    <a:pt x="2166" y="0"/>
                    <a:pt x="4834" y="0"/>
                  </a:cubicBezTo>
                  <a:lnTo>
                    <a:pt x="516361" y="0"/>
                  </a:lnTo>
                  <a:cubicBezTo>
                    <a:pt x="519030" y="0"/>
                    <a:pt x="521195" y="2176"/>
                    <a:pt x="521195" y="4858"/>
                  </a:cubicBezTo>
                  <a:lnTo>
                    <a:pt x="521195" y="111145"/>
                  </a:lnTo>
                  <a:cubicBezTo>
                    <a:pt x="521582" y="159820"/>
                    <a:pt x="389036" y="188966"/>
                    <a:pt x="261033" y="188966"/>
                  </a:cubicBezTo>
                  <a:close/>
                  <a:moveTo>
                    <a:pt x="9668" y="9716"/>
                  </a:moveTo>
                  <a:lnTo>
                    <a:pt x="9668" y="111145"/>
                  </a:lnTo>
                  <a:cubicBezTo>
                    <a:pt x="9668" y="144081"/>
                    <a:pt x="110504" y="179154"/>
                    <a:pt x="261033" y="179154"/>
                  </a:cubicBezTo>
                  <a:cubicBezTo>
                    <a:pt x="411562" y="179154"/>
                    <a:pt x="512397" y="143984"/>
                    <a:pt x="512397" y="111145"/>
                  </a:cubicBezTo>
                  <a:lnTo>
                    <a:pt x="512397"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0" name="PA-图形 16">
              <a:extLst>
                <a:ext uri="{FF2B5EF4-FFF2-40B4-BE49-F238E27FC236}">
                  <a16:creationId xmlns:a16="http://schemas.microsoft.com/office/drawing/2014/main" id="{76A555E9-5ADC-4672-A14B-6365E2E2454D}"/>
                </a:ext>
              </a:extLst>
            </p:cNvPr>
            <p:cNvSpPr/>
            <p:nvPr>
              <p:custDataLst>
                <p:tags r:id="rId85"/>
              </p:custDataLst>
            </p:nvPr>
          </p:nvSpPr>
          <p:spPr>
            <a:xfrm>
              <a:off x="-253836" y="-408703"/>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7" y="145733"/>
                    <a:pt x="0" y="113109"/>
                    <a:pt x="0" y="72866"/>
                  </a:cubicBezTo>
                  <a:cubicBezTo>
                    <a:pt x="0" y="32623"/>
                    <a:pt x="114487"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1" name="PA-图形 16">
              <a:extLst>
                <a:ext uri="{FF2B5EF4-FFF2-40B4-BE49-F238E27FC236}">
                  <a16:creationId xmlns:a16="http://schemas.microsoft.com/office/drawing/2014/main" id="{76A555E9-5ADC-4672-A14B-6365E2E2454D}"/>
                </a:ext>
              </a:extLst>
            </p:cNvPr>
            <p:cNvSpPr/>
            <p:nvPr>
              <p:custDataLst>
                <p:tags r:id="rId86"/>
              </p:custDataLst>
            </p:nvPr>
          </p:nvSpPr>
          <p:spPr>
            <a:xfrm>
              <a:off x="-258186" y="-413075"/>
              <a:ext cx="520035" cy="154379"/>
            </a:xfrm>
            <a:custGeom>
              <a:avLst/>
              <a:gdLst>
                <a:gd name="connsiteX0" fmla="*/ 260066 w 520035"/>
                <a:gd name="connsiteY0" fmla="*/ 154379 h 154379"/>
                <a:gd name="connsiteX1" fmla="*/ 0 w 520035"/>
                <a:gd name="connsiteY1" fmla="*/ 77238 h 154379"/>
                <a:gd name="connsiteX2" fmla="*/ 260066 w 520035"/>
                <a:gd name="connsiteY2" fmla="*/ 0 h 154379"/>
                <a:gd name="connsiteX3" fmla="*/ 520035 w 520035"/>
                <a:gd name="connsiteY3" fmla="*/ 77238 h 154379"/>
                <a:gd name="connsiteX4" fmla="*/ 260066 w 520035"/>
                <a:gd name="connsiteY4" fmla="*/ 154379 h 154379"/>
                <a:gd name="connsiteX5" fmla="*/ 260066 w 520035"/>
                <a:gd name="connsiteY5" fmla="*/ 8647 h 154379"/>
                <a:gd name="connsiteX6" fmla="*/ 8701 w 520035"/>
                <a:gd name="connsiteY6" fmla="*/ 77335 h 154379"/>
                <a:gd name="connsiteX7" fmla="*/ 260066 w 520035"/>
                <a:gd name="connsiteY7" fmla="*/ 145927 h 154379"/>
                <a:gd name="connsiteX8" fmla="*/ 511431 w 520035"/>
                <a:gd name="connsiteY8" fmla="*/ 77335 h 154379"/>
                <a:gd name="connsiteX9" fmla="*/ 260066 w 520035"/>
                <a:gd name="connsiteY9" fmla="*/ 8550 h 1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5" h="154379">
                  <a:moveTo>
                    <a:pt x="260066" y="154379"/>
                  </a:moveTo>
                  <a:cubicBezTo>
                    <a:pt x="114178" y="154379"/>
                    <a:pt x="0" y="120472"/>
                    <a:pt x="0" y="77238"/>
                  </a:cubicBezTo>
                  <a:cubicBezTo>
                    <a:pt x="0" y="34004"/>
                    <a:pt x="114178" y="0"/>
                    <a:pt x="260066" y="0"/>
                  </a:cubicBezTo>
                  <a:cubicBezTo>
                    <a:pt x="405954" y="0"/>
                    <a:pt x="520035" y="33907"/>
                    <a:pt x="520035" y="77238"/>
                  </a:cubicBezTo>
                  <a:cubicBezTo>
                    <a:pt x="520035" y="120569"/>
                    <a:pt x="405858" y="154379"/>
                    <a:pt x="260066" y="154379"/>
                  </a:cubicBezTo>
                  <a:close/>
                  <a:moveTo>
                    <a:pt x="260066" y="8647"/>
                  </a:moveTo>
                  <a:cubicBezTo>
                    <a:pt x="109537" y="8647"/>
                    <a:pt x="8701" y="44206"/>
                    <a:pt x="8701" y="77335"/>
                  </a:cubicBezTo>
                  <a:cubicBezTo>
                    <a:pt x="8701" y="110465"/>
                    <a:pt x="109730" y="145927"/>
                    <a:pt x="260066" y="145927"/>
                  </a:cubicBezTo>
                  <a:cubicBezTo>
                    <a:pt x="410401" y="145927"/>
                    <a:pt x="511431" y="110465"/>
                    <a:pt x="511431" y="77335"/>
                  </a:cubicBezTo>
                  <a:cubicBezTo>
                    <a:pt x="511431" y="44206"/>
                    <a:pt x="410885" y="8550"/>
                    <a:pt x="260066" y="855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2" name="PA-图形 16">
              <a:extLst>
                <a:ext uri="{FF2B5EF4-FFF2-40B4-BE49-F238E27FC236}">
                  <a16:creationId xmlns:a16="http://schemas.microsoft.com/office/drawing/2014/main" id="{76A555E9-5ADC-4672-A14B-6365E2E2454D}"/>
                </a:ext>
              </a:extLst>
            </p:cNvPr>
            <p:cNvSpPr/>
            <p:nvPr>
              <p:custDataLst>
                <p:tags r:id="rId87"/>
              </p:custDataLst>
            </p:nvPr>
          </p:nvSpPr>
          <p:spPr>
            <a:xfrm>
              <a:off x="-304109" y="-475060"/>
              <a:ext cx="511527" cy="179250"/>
            </a:xfrm>
            <a:custGeom>
              <a:avLst/>
              <a:gdLst>
                <a:gd name="connsiteX0" fmla="*/ 511527 w 511527"/>
                <a:gd name="connsiteY0" fmla="*/ 0 h 179250"/>
                <a:gd name="connsiteX1" fmla="*/ 511527 w 511527"/>
                <a:gd name="connsiteY1" fmla="*/ 106288 h 179250"/>
                <a:gd name="connsiteX2" fmla="*/ 255715 w 511527"/>
                <a:gd name="connsiteY2" fmla="*/ 179251 h 179250"/>
                <a:gd name="connsiteX3" fmla="*/ 0 w 511527"/>
                <a:gd name="connsiteY3" fmla="*/ 106288 h 179250"/>
                <a:gd name="connsiteX4" fmla="*/ 0 w 511527"/>
                <a:gd name="connsiteY4" fmla="*/ 0 h 17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9250">
                  <a:moveTo>
                    <a:pt x="511527" y="0"/>
                  </a:moveTo>
                  <a:lnTo>
                    <a:pt x="511527" y="106288"/>
                  </a:lnTo>
                  <a:cubicBezTo>
                    <a:pt x="511527" y="146607"/>
                    <a:pt x="396963" y="179251"/>
                    <a:pt x="255715" y="179251"/>
                  </a:cubicBezTo>
                  <a:cubicBezTo>
                    <a:pt x="114468" y="179251"/>
                    <a:pt x="0" y="146607"/>
                    <a:pt x="0" y="106288"/>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3" name="PA-图形 16">
              <a:extLst>
                <a:ext uri="{FF2B5EF4-FFF2-40B4-BE49-F238E27FC236}">
                  <a16:creationId xmlns:a16="http://schemas.microsoft.com/office/drawing/2014/main" id="{76A555E9-5ADC-4672-A14B-6365E2E2454D}"/>
                </a:ext>
              </a:extLst>
            </p:cNvPr>
            <p:cNvSpPr/>
            <p:nvPr>
              <p:custDataLst>
                <p:tags r:id="rId88"/>
              </p:custDataLst>
            </p:nvPr>
          </p:nvSpPr>
          <p:spPr>
            <a:xfrm>
              <a:off x="-308943" y="-479917"/>
              <a:ext cx="521195" cy="188966"/>
            </a:xfrm>
            <a:custGeom>
              <a:avLst/>
              <a:gdLst>
                <a:gd name="connsiteX0" fmla="*/ 260549 w 521195"/>
                <a:gd name="connsiteY0" fmla="*/ 188966 h 188966"/>
                <a:gd name="connsiteX1" fmla="*/ 0 w 521195"/>
                <a:gd name="connsiteY1" fmla="*/ 111242 h 188966"/>
                <a:gd name="connsiteX2" fmla="*/ 0 w 521195"/>
                <a:gd name="connsiteY2" fmla="*/ 4858 h 188966"/>
                <a:gd name="connsiteX3" fmla="*/ 4834 w 521195"/>
                <a:gd name="connsiteY3" fmla="*/ 0 h 188966"/>
                <a:gd name="connsiteX4" fmla="*/ 516361 w 521195"/>
                <a:gd name="connsiteY4" fmla="*/ 0 h 188966"/>
                <a:gd name="connsiteX5" fmla="*/ 521195 w 521195"/>
                <a:gd name="connsiteY5" fmla="*/ 4858 h 188966"/>
                <a:gd name="connsiteX6" fmla="*/ 521195 w 521195"/>
                <a:gd name="connsiteY6" fmla="*/ 111145 h 188966"/>
                <a:gd name="connsiteX7" fmla="*/ 260549 w 521195"/>
                <a:gd name="connsiteY7" fmla="*/ 188966 h 188966"/>
                <a:gd name="connsiteX8" fmla="*/ 9668 w 521195"/>
                <a:gd name="connsiteY8" fmla="*/ 9716 h 188966"/>
                <a:gd name="connsiteX9" fmla="*/ 9668 w 521195"/>
                <a:gd name="connsiteY9" fmla="*/ 111145 h 188966"/>
                <a:gd name="connsiteX10" fmla="*/ 260549 w 521195"/>
                <a:gd name="connsiteY10" fmla="*/ 179154 h 188966"/>
                <a:gd name="connsiteX11" fmla="*/ 511914 w 521195"/>
                <a:gd name="connsiteY11" fmla="*/ 111145 h 188966"/>
                <a:gd name="connsiteX12" fmla="*/ 511914 w 521195"/>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5" h="188966">
                  <a:moveTo>
                    <a:pt x="260549" y="188966"/>
                  </a:moveTo>
                  <a:cubicBezTo>
                    <a:pt x="132450" y="188966"/>
                    <a:pt x="0" y="159820"/>
                    <a:pt x="0" y="111242"/>
                  </a:cubicBezTo>
                  <a:lnTo>
                    <a:pt x="0" y="4858"/>
                  </a:lnTo>
                  <a:cubicBezTo>
                    <a:pt x="0" y="2176"/>
                    <a:pt x="2166" y="0"/>
                    <a:pt x="4834" y="0"/>
                  </a:cubicBezTo>
                  <a:lnTo>
                    <a:pt x="516361" y="0"/>
                  </a:lnTo>
                  <a:cubicBezTo>
                    <a:pt x="519030" y="0"/>
                    <a:pt x="521195" y="2176"/>
                    <a:pt x="521195" y="4858"/>
                  </a:cubicBezTo>
                  <a:lnTo>
                    <a:pt x="521195" y="111145"/>
                  </a:lnTo>
                  <a:cubicBezTo>
                    <a:pt x="521195" y="159820"/>
                    <a:pt x="388649" y="188966"/>
                    <a:pt x="260549" y="188966"/>
                  </a:cubicBezTo>
                  <a:close/>
                  <a:moveTo>
                    <a:pt x="9668" y="9716"/>
                  </a:moveTo>
                  <a:lnTo>
                    <a:pt x="9668" y="111145"/>
                  </a:lnTo>
                  <a:cubicBezTo>
                    <a:pt x="9668" y="144081"/>
                    <a:pt x="110504" y="179154"/>
                    <a:pt x="260549" y="179154"/>
                  </a:cubicBezTo>
                  <a:cubicBezTo>
                    <a:pt x="410595" y="179154"/>
                    <a:pt x="511914" y="143984"/>
                    <a:pt x="511914" y="111145"/>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4" name="PA-图形 16">
              <a:extLst>
                <a:ext uri="{FF2B5EF4-FFF2-40B4-BE49-F238E27FC236}">
                  <a16:creationId xmlns:a16="http://schemas.microsoft.com/office/drawing/2014/main" id="{76A555E9-5ADC-4672-A14B-6365E2E2454D}"/>
                </a:ext>
              </a:extLst>
            </p:cNvPr>
            <p:cNvSpPr/>
            <p:nvPr>
              <p:custDataLst>
                <p:tags r:id="rId89"/>
              </p:custDataLst>
            </p:nvPr>
          </p:nvSpPr>
          <p:spPr>
            <a:xfrm>
              <a:off x="-304109" y="-547926"/>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5" name="PA-图形 16">
              <a:extLst>
                <a:ext uri="{FF2B5EF4-FFF2-40B4-BE49-F238E27FC236}">
                  <a16:creationId xmlns:a16="http://schemas.microsoft.com/office/drawing/2014/main" id="{76A555E9-5ADC-4672-A14B-6365E2E2454D}"/>
                </a:ext>
              </a:extLst>
            </p:cNvPr>
            <p:cNvSpPr/>
            <p:nvPr>
              <p:custDataLst>
                <p:tags r:id="rId90"/>
              </p:custDataLst>
            </p:nvPr>
          </p:nvSpPr>
          <p:spPr>
            <a:xfrm>
              <a:off x="-308362" y="-552784"/>
              <a:ext cx="520035" cy="154865"/>
            </a:xfrm>
            <a:custGeom>
              <a:avLst/>
              <a:gdLst>
                <a:gd name="connsiteX0" fmla="*/ 259969 w 520035"/>
                <a:gd name="connsiteY0" fmla="*/ 154865 h 154865"/>
                <a:gd name="connsiteX1" fmla="*/ 0 w 520035"/>
                <a:gd name="connsiteY1" fmla="*/ 77724 h 154865"/>
                <a:gd name="connsiteX2" fmla="*/ 259969 w 520035"/>
                <a:gd name="connsiteY2" fmla="*/ 0 h 154865"/>
                <a:gd name="connsiteX3" fmla="*/ 520035 w 520035"/>
                <a:gd name="connsiteY3" fmla="*/ 77724 h 154865"/>
                <a:gd name="connsiteX4" fmla="*/ 259969 w 520035"/>
                <a:gd name="connsiteY4" fmla="*/ 154865 h 154865"/>
                <a:gd name="connsiteX5" fmla="*/ 259969 w 520035"/>
                <a:gd name="connsiteY5" fmla="*/ 9133 h 154865"/>
                <a:gd name="connsiteX6" fmla="*/ 8604 w 520035"/>
                <a:gd name="connsiteY6" fmla="*/ 77821 h 154865"/>
                <a:gd name="connsiteX7" fmla="*/ 259969 w 520035"/>
                <a:gd name="connsiteY7" fmla="*/ 146413 h 154865"/>
                <a:gd name="connsiteX8" fmla="*/ 511334 w 520035"/>
                <a:gd name="connsiteY8" fmla="*/ 77821 h 154865"/>
                <a:gd name="connsiteX9" fmla="*/ 259969 w 520035"/>
                <a:gd name="connsiteY9" fmla="*/ 9035 h 1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035" h="154865">
                  <a:moveTo>
                    <a:pt x="259969" y="154865"/>
                  </a:moveTo>
                  <a:cubicBezTo>
                    <a:pt x="114178" y="154865"/>
                    <a:pt x="0" y="120958"/>
                    <a:pt x="0" y="77724"/>
                  </a:cubicBezTo>
                  <a:cubicBezTo>
                    <a:pt x="0" y="34490"/>
                    <a:pt x="114178" y="0"/>
                    <a:pt x="259969" y="0"/>
                  </a:cubicBezTo>
                  <a:cubicBezTo>
                    <a:pt x="405761" y="0"/>
                    <a:pt x="520035" y="33907"/>
                    <a:pt x="520035" y="77724"/>
                  </a:cubicBezTo>
                  <a:cubicBezTo>
                    <a:pt x="520035" y="121541"/>
                    <a:pt x="405761" y="154865"/>
                    <a:pt x="259969" y="154865"/>
                  </a:cubicBezTo>
                  <a:close/>
                  <a:moveTo>
                    <a:pt x="259969" y="9133"/>
                  </a:moveTo>
                  <a:cubicBezTo>
                    <a:pt x="109537" y="9133"/>
                    <a:pt x="8604" y="44691"/>
                    <a:pt x="8604" y="77821"/>
                  </a:cubicBezTo>
                  <a:cubicBezTo>
                    <a:pt x="8604" y="110951"/>
                    <a:pt x="109634" y="146413"/>
                    <a:pt x="259969" y="146413"/>
                  </a:cubicBezTo>
                  <a:cubicBezTo>
                    <a:pt x="410305" y="146413"/>
                    <a:pt x="511334" y="110951"/>
                    <a:pt x="511334" y="77821"/>
                  </a:cubicBezTo>
                  <a:cubicBezTo>
                    <a:pt x="511334" y="44691"/>
                    <a:pt x="410401" y="9035"/>
                    <a:pt x="259969" y="9035"/>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6" name="PA-图形 16">
              <a:extLst>
                <a:ext uri="{FF2B5EF4-FFF2-40B4-BE49-F238E27FC236}">
                  <a16:creationId xmlns:a16="http://schemas.microsoft.com/office/drawing/2014/main" id="{76A555E9-5ADC-4672-A14B-6365E2E2454D}"/>
                </a:ext>
              </a:extLst>
            </p:cNvPr>
            <p:cNvSpPr/>
            <p:nvPr>
              <p:custDataLst>
                <p:tags r:id="rId91"/>
              </p:custDataLst>
            </p:nvPr>
          </p:nvSpPr>
          <p:spPr>
            <a:xfrm>
              <a:off x="-236627" y="-617877"/>
              <a:ext cx="511527" cy="178862"/>
            </a:xfrm>
            <a:custGeom>
              <a:avLst/>
              <a:gdLst>
                <a:gd name="connsiteX0" fmla="*/ 511527 w 511527"/>
                <a:gd name="connsiteY0" fmla="*/ 0 h 178862"/>
                <a:gd name="connsiteX1" fmla="*/ 511527 w 511527"/>
                <a:gd name="connsiteY1" fmla="*/ 105899 h 178862"/>
                <a:gd name="connsiteX2" fmla="*/ 255812 w 511527"/>
                <a:gd name="connsiteY2" fmla="*/ 178862 h 178862"/>
                <a:gd name="connsiteX3" fmla="*/ 0 w 511527"/>
                <a:gd name="connsiteY3" fmla="*/ 105899 h 178862"/>
                <a:gd name="connsiteX4" fmla="*/ 0 w 511527"/>
                <a:gd name="connsiteY4" fmla="*/ 0 h 17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27" h="178862">
                  <a:moveTo>
                    <a:pt x="511527" y="0"/>
                  </a:moveTo>
                  <a:lnTo>
                    <a:pt x="511527" y="105899"/>
                  </a:lnTo>
                  <a:cubicBezTo>
                    <a:pt x="511527" y="146218"/>
                    <a:pt x="397060" y="178862"/>
                    <a:pt x="255812" y="178862"/>
                  </a:cubicBezTo>
                  <a:cubicBezTo>
                    <a:pt x="114564" y="178862"/>
                    <a:pt x="0" y="146218"/>
                    <a:pt x="0" y="105899"/>
                  </a:cubicBezTo>
                  <a:lnTo>
                    <a:pt x="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7" name="PA-图形 16">
              <a:extLst>
                <a:ext uri="{FF2B5EF4-FFF2-40B4-BE49-F238E27FC236}">
                  <a16:creationId xmlns:a16="http://schemas.microsoft.com/office/drawing/2014/main" id="{76A555E9-5ADC-4672-A14B-6365E2E2454D}"/>
                </a:ext>
              </a:extLst>
            </p:cNvPr>
            <p:cNvSpPr/>
            <p:nvPr>
              <p:custDataLst>
                <p:tags r:id="rId92"/>
              </p:custDataLst>
            </p:nvPr>
          </p:nvSpPr>
          <p:spPr>
            <a:xfrm>
              <a:off x="-241847" y="-622735"/>
              <a:ext cx="521196" cy="188966"/>
            </a:xfrm>
            <a:custGeom>
              <a:avLst/>
              <a:gdLst>
                <a:gd name="connsiteX0" fmla="*/ 261033 w 521196"/>
                <a:gd name="connsiteY0" fmla="*/ 188966 h 188966"/>
                <a:gd name="connsiteX1" fmla="*/ 0 w 521196"/>
                <a:gd name="connsiteY1" fmla="*/ 111242 h 188966"/>
                <a:gd name="connsiteX2" fmla="*/ 0 w 521196"/>
                <a:gd name="connsiteY2" fmla="*/ 4858 h 188966"/>
                <a:gd name="connsiteX3" fmla="*/ 4834 w 521196"/>
                <a:gd name="connsiteY3" fmla="*/ 0 h 188966"/>
                <a:gd name="connsiteX4" fmla="*/ 516361 w 521196"/>
                <a:gd name="connsiteY4" fmla="*/ 0 h 188966"/>
                <a:gd name="connsiteX5" fmla="*/ 521195 w 521196"/>
                <a:gd name="connsiteY5" fmla="*/ 4858 h 188966"/>
                <a:gd name="connsiteX6" fmla="*/ 521195 w 521196"/>
                <a:gd name="connsiteY6" fmla="*/ 110757 h 188966"/>
                <a:gd name="connsiteX7" fmla="*/ 261033 w 521196"/>
                <a:gd name="connsiteY7" fmla="*/ 188966 h 188966"/>
                <a:gd name="connsiteX8" fmla="*/ 9668 w 521196"/>
                <a:gd name="connsiteY8" fmla="*/ 9716 h 188966"/>
                <a:gd name="connsiteX9" fmla="*/ 9668 w 521196"/>
                <a:gd name="connsiteY9" fmla="*/ 110757 h 188966"/>
                <a:gd name="connsiteX10" fmla="*/ 261033 w 521196"/>
                <a:gd name="connsiteY10" fmla="*/ 178765 h 188966"/>
                <a:gd name="connsiteX11" fmla="*/ 511914 w 521196"/>
                <a:gd name="connsiteY11" fmla="*/ 110757 h 188966"/>
                <a:gd name="connsiteX12" fmla="*/ 511914 w 521196"/>
                <a:gd name="connsiteY12" fmla="*/ 9716 h 1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196" h="188966">
                  <a:moveTo>
                    <a:pt x="261033" y="188966"/>
                  </a:moveTo>
                  <a:cubicBezTo>
                    <a:pt x="132933" y="188966"/>
                    <a:pt x="0" y="159820"/>
                    <a:pt x="0" y="111242"/>
                  </a:cubicBezTo>
                  <a:lnTo>
                    <a:pt x="0" y="4858"/>
                  </a:lnTo>
                  <a:cubicBezTo>
                    <a:pt x="0" y="2176"/>
                    <a:pt x="2166" y="0"/>
                    <a:pt x="4834" y="0"/>
                  </a:cubicBezTo>
                  <a:lnTo>
                    <a:pt x="516361" y="0"/>
                  </a:lnTo>
                  <a:cubicBezTo>
                    <a:pt x="519030" y="0"/>
                    <a:pt x="521195" y="2176"/>
                    <a:pt x="521195" y="4858"/>
                  </a:cubicBezTo>
                  <a:lnTo>
                    <a:pt x="521195" y="110757"/>
                  </a:lnTo>
                  <a:cubicBezTo>
                    <a:pt x="521582" y="159820"/>
                    <a:pt x="389132" y="188966"/>
                    <a:pt x="261033" y="188966"/>
                  </a:cubicBezTo>
                  <a:close/>
                  <a:moveTo>
                    <a:pt x="9668" y="9716"/>
                  </a:moveTo>
                  <a:lnTo>
                    <a:pt x="9668" y="110757"/>
                  </a:lnTo>
                  <a:cubicBezTo>
                    <a:pt x="9668" y="143692"/>
                    <a:pt x="110504" y="178765"/>
                    <a:pt x="261033" y="178765"/>
                  </a:cubicBezTo>
                  <a:cubicBezTo>
                    <a:pt x="411562" y="178765"/>
                    <a:pt x="511914" y="143595"/>
                    <a:pt x="511914" y="110757"/>
                  </a:cubicBezTo>
                  <a:lnTo>
                    <a:pt x="511914" y="9716"/>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8" name="PA-图形 16">
              <a:extLst>
                <a:ext uri="{FF2B5EF4-FFF2-40B4-BE49-F238E27FC236}">
                  <a16:creationId xmlns:a16="http://schemas.microsoft.com/office/drawing/2014/main" id="{76A555E9-5ADC-4672-A14B-6365E2E2454D}"/>
                </a:ext>
              </a:extLst>
            </p:cNvPr>
            <p:cNvSpPr/>
            <p:nvPr>
              <p:custDataLst>
                <p:tags r:id="rId93"/>
              </p:custDataLst>
            </p:nvPr>
          </p:nvSpPr>
          <p:spPr>
            <a:xfrm>
              <a:off x="-236530" y="-690744"/>
              <a:ext cx="511430" cy="145732"/>
            </a:xfrm>
            <a:custGeom>
              <a:avLst/>
              <a:gdLst>
                <a:gd name="connsiteX0" fmla="*/ 511431 w 511430"/>
                <a:gd name="connsiteY0" fmla="*/ 72866 h 145732"/>
                <a:gd name="connsiteX1" fmla="*/ 255715 w 511430"/>
                <a:gd name="connsiteY1" fmla="*/ 145733 h 145732"/>
                <a:gd name="connsiteX2" fmla="*/ 0 w 511430"/>
                <a:gd name="connsiteY2" fmla="*/ 72866 h 145732"/>
                <a:gd name="connsiteX3" fmla="*/ 255715 w 511430"/>
                <a:gd name="connsiteY3" fmla="*/ 0 h 145732"/>
                <a:gd name="connsiteX4" fmla="*/ 511431 w 51143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30" h="145732">
                  <a:moveTo>
                    <a:pt x="511431" y="72866"/>
                  </a:moveTo>
                  <a:cubicBezTo>
                    <a:pt x="511431" y="113109"/>
                    <a:pt x="396943" y="145733"/>
                    <a:pt x="255715" y="145733"/>
                  </a:cubicBezTo>
                  <a:cubicBezTo>
                    <a:pt x="114488" y="145733"/>
                    <a:pt x="0" y="113109"/>
                    <a:pt x="0" y="72866"/>
                  </a:cubicBezTo>
                  <a:cubicBezTo>
                    <a:pt x="0" y="32623"/>
                    <a:pt x="114488" y="0"/>
                    <a:pt x="255715" y="0"/>
                  </a:cubicBezTo>
                  <a:cubicBezTo>
                    <a:pt x="396943" y="0"/>
                    <a:pt x="511431" y="32623"/>
                    <a:pt x="511431" y="7286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19" name="PA-图形 16">
              <a:extLst>
                <a:ext uri="{FF2B5EF4-FFF2-40B4-BE49-F238E27FC236}">
                  <a16:creationId xmlns:a16="http://schemas.microsoft.com/office/drawing/2014/main" id="{76A555E9-5ADC-4672-A14B-6365E2E2454D}"/>
                </a:ext>
              </a:extLst>
            </p:cNvPr>
            <p:cNvSpPr/>
            <p:nvPr>
              <p:custDataLst>
                <p:tags r:id="rId94"/>
              </p:custDataLst>
            </p:nvPr>
          </p:nvSpPr>
          <p:spPr>
            <a:xfrm>
              <a:off x="-241847" y="-695601"/>
              <a:ext cx="521581" cy="155448"/>
            </a:xfrm>
            <a:custGeom>
              <a:avLst/>
              <a:gdLst>
                <a:gd name="connsiteX0" fmla="*/ 261033 w 521581"/>
                <a:gd name="connsiteY0" fmla="*/ 155448 h 155448"/>
                <a:gd name="connsiteX1" fmla="*/ 0 w 521581"/>
                <a:gd name="connsiteY1" fmla="*/ 77724 h 155448"/>
                <a:gd name="connsiteX2" fmla="*/ 261033 w 521581"/>
                <a:gd name="connsiteY2" fmla="*/ 0 h 155448"/>
                <a:gd name="connsiteX3" fmla="*/ 521582 w 521581"/>
                <a:gd name="connsiteY3" fmla="*/ 77724 h 155448"/>
                <a:gd name="connsiteX4" fmla="*/ 261033 w 521581"/>
                <a:gd name="connsiteY4" fmla="*/ 155448 h 155448"/>
                <a:gd name="connsiteX5" fmla="*/ 261033 w 521581"/>
                <a:gd name="connsiteY5" fmla="*/ 9716 h 155448"/>
                <a:gd name="connsiteX6" fmla="*/ 9668 w 521581"/>
                <a:gd name="connsiteY6" fmla="*/ 77724 h 155448"/>
                <a:gd name="connsiteX7" fmla="*/ 261033 w 521581"/>
                <a:gd name="connsiteY7" fmla="*/ 145733 h 155448"/>
                <a:gd name="connsiteX8" fmla="*/ 511914 w 521581"/>
                <a:gd name="connsiteY8" fmla="*/ 77724 h 155448"/>
                <a:gd name="connsiteX9" fmla="*/ 261033 w 521581"/>
                <a:gd name="connsiteY9" fmla="*/ 9618 h 15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581" h="155448">
                  <a:moveTo>
                    <a:pt x="261033" y="155448"/>
                  </a:moveTo>
                  <a:cubicBezTo>
                    <a:pt x="132933" y="155448"/>
                    <a:pt x="0" y="126302"/>
                    <a:pt x="0" y="77724"/>
                  </a:cubicBezTo>
                  <a:cubicBezTo>
                    <a:pt x="0" y="29147"/>
                    <a:pt x="132546" y="0"/>
                    <a:pt x="261033" y="0"/>
                  </a:cubicBezTo>
                  <a:cubicBezTo>
                    <a:pt x="389519" y="0"/>
                    <a:pt x="521582" y="29147"/>
                    <a:pt x="521582" y="77724"/>
                  </a:cubicBezTo>
                  <a:cubicBezTo>
                    <a:pt x="521582" y="126302"/>
                    <a:pt x="389132" y="155448"/>
                    <a:pt x="261033" y="155448"/>
                  </a:cubicBezTo>
                  <a:close/>
                  <a:moveTo>
                    <a:pt x="261033" y="9716"/>
                  </a:moveTo>
                  <a:cubicBezTo>
                    <a:pt x="110891" y="9716"/>
                    <a:pt x="9668" y="44983"/>
                    <a:pt x="9668" y="77724"/>
                  </a:cubicBezTo>
                  <a:cubicBezTo>
                    <a:pt x="9668" y="110465"/>
                    <a:pt x="110504" y="145733"/>
                    <a:pt x="261033" y="145733"/>
                  </a:cubicBezTo>
                  <a:cubicBezTo>
                    <a:pt x="411562" y="145733"/>
                    <a:pt x="511914" y="110562"/>
                    <a:pt x="511914" y="77724"/>
                  </a:cubicBezTo>
                  <a:cubicBezTo>
                    <a:pt x="511914" y="44886"/>
                    <a:pt x="411078" y="9618"/>
                    <a:pt x="261033" y="9618"/>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0" name="PA-图形 16">
              <a:extLst>
                <a:ext uri="{FF2B5EF4-FFF2-40B4-BE49-F238E27FC236}">
                  <a16:creationId xmlns:a16="http://schemas.microsoft.com/office/drawing/2014/main" id="{76A555E9-5ADC-4672-A14B-6365E2E2454D}"/>
                </a:ext>
              </a:extLst>
            </p:cNvPr>
            <p:cNvSpPr/>
            <p:nvPr>
              <p:custDataLst>
                <p:tags r:id="rId95"/>
              </p:custDataLst>
            </p:nvPr>
          </p:nvSpPr>
          <p:spPr>
            <a:xfrm>
              <a:off x="-200179" y="-666455"/>
              <a:ext cx="438728" cy="97640"/>
            </a:xfrm>
            <a:custGeom>
              <a:avLst/>
              <a:gdLst>
                <a:gd name="connsiteX0" fmla="*/ 219364 w 438728"/>
                <a:gd name="connsiteY0" fmla="*/ 97641 h 97640"/>
                <a:gd name="connsiteX1" fmla="*/ 0 w 438728"/>
                <a:gd name="connsiteY1" fmla="*/ 48578 h 97640"/>
                <a:gd name="connsiteX2" fmla="*/ 219364 w 438728"/>
                <a:gd name="connsiteY2" fmla="*/ 0 h 97640"/>
                <a:gd name="connsiteX3" fmla="*/ 438728 w 438728"/>
                <a:gd name="connsiteY3" fmla="*/ 48578 h 97640"/>
                <a:gd name="connsiteX4" fmla="*/ 219364 w 438728"/>
                <a:gd name="connsiteY4" fmla="*/ 97641 h 97640"/>
                <a:gd name="connsiteX5" fmla="*/ 219364 w 438728"/>
                <a:gd name="connsiteY5" fmla="*/ 9230 h 97640"/>
                <a:gd name="connsiteX6" fmla="*/ 9668 w 438728"/>
                <a:gd name="connsiteY6" fmla="*/ 48092 h 97640"/>
                <a:gd name="connsiteX7" fmla="*/ 219364 w 438728"/>
                <a:gd name="connsiteY7" fmla="*/ 87440 h 97640"/>
                <a:gd name="connsiteX8" fmla="*/ 429060 w 438728"/>
                <a:gd name="connsiteY8" fmla="*/ 48092 h 97640"/>
                <a:gd name="connsiteX9" fmla="*/ 219364 w 438728"/>
                <a:gd name="connsiteY9" fmla="*/ 9230 h 9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728" h="97640">
                  <a:moveTo>
                    <a:pt x="219364" y="97641"/>
                  </a:moveTo>
                  <a:cubicBezTo>
                    <a:pt x="110310" y="97641"/>
                    <a:pt x="0" y="80736"/>
                    <a:pt x="0" y="48578"/>
                  </a:cubicBezTo>
                  <a:cubicBezTo>
                    <a:pt x="0" y="16419"/>
                    <a:pt x="110310" y="0"/>
                    <a:pt x="219364" y="0"/>
                  </a:cubicBezTo>
                  <a:cubicBezTo>
                    <a:pt x="328418" y="0"/>
                    <a:pt x="438728" y="16808"/>
                    <a:pt x="438728" y="48578"/>
                  </a:cubicBezTo>
                  <a:cubicBezTo>
                    <a:pt x="438728" y="80347"/>
                    <a:pt x="328321" y="97641"/>
                    <a:pt x="219364" y="97641"/>
                  </a:cubicBezTo>
                  <a:close/>
                  <a:moveTo>
                    <a:pt x="219364" y="9230"/>
                  </a:moveTo>
                  <a:cubicBezTo>
                    <a:pt x="89428" y="9230"/>
                    <a:pt x="9668" y="32158"/>
                    <a:pt x="9668" y="48092"/>
                  </a:cubicBezTo>
                  <a:cubicBezTo>
                    <a:pt x="9668" y="64025"/>
                    <a:pt x="89428" y="87440"/>
                    <a:pt x="219364" y="87440"/>
                  </a:cubicBezTo>
                  <a:cubicBezTo>
                    <a:pt x="349300" y="87440"/>
                    <a:pt x="429060" y="64511"/>
                    <a:pt x="429060" y="48092"/>
                  </a:cubicBezTo>
                  <a:cubicBezTo>
                    <a:pt x="429060" y="31672"/>
                    <a:pt x="349300" y="9230"/>
                    <a:pt x="219364" y="9230"/>
                  </a:cubicBezTo>
                  <a:close/>
                </a:path>
              </a:pathLst>
            </a:custGeom>
            <a:solidFill>
              <a:srgbClr val="D1D3D4"/>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1" name="PA-图形 16">
              <a:extLst>
                <a:ext uri="{FF2B5EF4-FFF2-40B4-BE49-F238E27FC236}">
                  <a16:creationId xmlns:a16="http://schemas.microsoft.com/office/drawing/2014/main" id="{76A555E9-5ADC-4672-A14B-6365E2E2454D}"/>
                </a:ext>
              </a:extLst>
            </p:cNvPr>
            <p:cNvSpPr/>
            <p:nvPr>
              <p:custDataLst>
                <p:tags r:id="rId96"/>
              </p:custDataLst>
            </p:nvPr>
          </p:nvSpPr>
          <p:spPr>
            <a:xfrm>
              <a:off x="-1306091" y="-1060320"/>
              <a:ext cx="126460" cy="158264"/>
            </a:xfrm>
            <a:custGeom>
              <a:avLst/>
              <a:gdLst>
                <a:gd name="connsiteX0" fmla="*/ 126460 w 126460"/>
                <a:gd name="connsiteY0" fmla="*/ 94725 h 158264"/>
                <a:gd name="connsiteX1" fmla="*/ 93976 w 126460"/>
                <a:gd name="connsiteY1" fmla="*/ 49645 h 158264"/>
                <a:gd name="connsiteX2" fmla="*/ 79668 w 126460"/>
                <a:gd name="connsiteY2" fmla="*/ 3594 h 158264"/>
                <a:gd name="connsiteX3" fmla="*/ 72030 w 126460"/>
                <a:gd name="connsiteY3" fmla="*/ 40513 h 158264"/>
                <a:gd name="connsiteX4" fmla="*/ 18083 w 126460"/>
                <a:gd name="connsiteY4" fmla="*/ 1651 h 158264"/>
                <a:gd name="connsiteX5" fmla="*/ 4 w 126460"/>
                <a:gd name="connsiteY5" fmla="*/ 44787 h 158264"/>
                <a:gd name="connsiteX6" fmla="*/ 104031 w 126460"/>
                <a:gd name="connsiteY6" fmla="*/ 158265 h 1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460" h="158264">
                  <a:moveTo>
                    <a:pt x="126460" y="94725"/>
                  </a:moveTo>
                  <a:cubicBezTo>
                    <a:pt x="126460" y="94725"/>
                    <a:pt x="95910" y="61595"/>
                    <a:pt x="93976" y="49645"/>
                  </a:cubicBezTo>
                  <a:cubicBezTo>
                    <a:pt x="92042" y="37695"/>
                    <a:pt x="89722" y="-3693"/>
                    <a:pt x="79668" y="3594"/>
                  </a:cubicBezTo>
                  <a:cubicBezTo>
                    <a:pt x="69613" y="10880"/>
                    <a:pt x="72030" y="40513"/>
                    <a:pt x="72030" y="40513"/>
                  </a:cubicBezTo>
                  <a:cubicBezTo>
                    <a:pt x="72030" y="40513"/>
                    <a:pt x="30361" y="-9619"/>
                    <a:pt x="18083" y="1651"/>
                  </a:cubicBezTo>
                  <a:cubicBezTo>
                    <a:pt x="5805" y="12921"/>
                    <a:pt x="778" y="22928"/>
                    <a:pt x="4" y="44787"/>
                  </a:cubicBezTo>
                  <a:cubicBezTo>
                    <a:pt x="-769" y="66647"/>
                    <a:pt x="104031" y="158265"/>
                    <a:pt x="104031" y="158265"/>
                  </a:cubicBezTo>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2" name="PA-图形 16">
              <a:extLst>
                <a:ext uri="{FF2B5EF4-FFF2-40B4-BE49-F238E27FC236}">
                  <a16:creationId xmlns:a16="http://schemas.microsoft.com/office/drawing/2014/main" id="{76A555E9-5ADC-4672-A14B-6365E2E2454D}"/>
                </a:ext>
              </a:extLst>
            </p:cNvPr>
            <p:cNvSpPr/>
            <p:nvPr>
              <p:custDataLst>
                <p:tags r:id="rId97"/>
              </p:custDataLst>
            </p:nvPr>
          </p:nvSpPr>
          <p:spPr>
            <a:xfrm>
              <a:off x="-1311043" y="-1065535"/>
              <a:ext cx="135897" cy="167851"/>
            </a:xfrm>
            <a:custGeom>
              <a:avLst/>
              <a:gdLst>
                <a:gd name="connsiteX0" fmla="*/ 108982 w 135897"/>
                <a:gd name="connsiteY0" fmla="*/ 167851 h 167851"/>
                <a:gd name="connsiteX1" fmla="*/ 105792 w 135897"/>
                <a:gd name="connsiteY1" fmla="*/ 166686 h 167851"/>
                <a:gd name="connsiteX2" fmla="*/ 122 w 135897"/>
                <a:gd name="connsiteY2" fmla="*/ 49322 h 167851"/>
                <a:gd name="connsiteX3" fmla="*/ 19458 w 135897"/>
                <a:gd name="connsiteY3" fmla="*/ 2688 h 167851"/>
                <a:gd name="connsiteX4" fmla="*/ 28159 w 135897"/>
                <a:gd name="connsiteY4" fmla="*/ 65 h 167851"/>
                <a:gd name="connsiteX5" fmla="*/ 71568 w 135897"/>
                <a:gd name="connsiteY5" fmla="*/ 32612 h 167851"/>
                <a:gd name="connsiteX6" fmla="*/ 81236 w 135897"/>
                <a:gd name="connsiteY6" fmla="*/ 4825 h 167851"/>
                <a:gd name="connsiteX7" fmla="*/ 89453 w 135897"/>
                <a:gd name="connsiteY7" fmla="*/ 3757 h 167851"/>
                <a:gd name="connsiteX8" fmla="*/ 102215 w 135897"/>
                <a:gd name="connsiteY8" fmla="*/ 45533 h 167851"/>
                <a:gd name="connsiteX9" fmla="*/ 103278 w 135897"/>
                <a:gd name="connsiteY9" fmla="*/ 54083 h 167851"/>
                <a:gd name="connsiteX10" fmla="*/ 134506 w 135897"/>
                <a:gd name="connsiteY10" fmla="*/ 96637 h 167851"/>
                <a:gd name="connsiteX11" fmla="*/ 134506 w 135897"/>
                <a:gd name="connsiteY11" fmla="*/ 103535 h 167851"/>
                <a:gd name="connsiteX12" fmla="*/ 127670 w 135897"/>
                <a:gd name="connsiteY12" fmla="*/ 103564 h 167851"/>
                <a:gd name="connsiteX13" fmla="*/ 127641 w 135897"/>
                <a:gd name="connsiteY13" fmla="*/ 103535 h 167851"/>
                <a:gd name="connsiteX14" fmla="*/ 93997 w 135897"/>
                <a:gd name="connsiteY14" fmla="*/ 55929 h 167851"/>
                <a:gd name="connsiteX15" fmla="*/ 92837 w 135897"/>
                <a:gd name="connsiteY15" fmla="*/ 46991 h 167851"/>
                <a:gd name="connsiteX16" fmla="*/ 86456 w 135897"/>
                <a:gd name="connsiteY16" fmla="*/ 13764 h 167851"/>
                <a:gd name="connsiteX17" fmla="*/ 81526 w 135897"/>
                <a:gd name="connsiteY17" fmla="*/ 45630 h 167851"/>
                <a:gd name="connsiteX18" fmla="*/ 78625 w 135897"/>
                <a:gd name="connsiteY18" fmla="*/ 50488 h 167851"/>
                <a:gd name="connsiteX19" fmla="*/ 73018 w 135897"/>
                <a:gd name="connsiteY19" fmla="*/ 49128 h 167851"/>
                <a:gd name="connsiteX20" fmla="*/ 27579 w 135897"/>
                <a:gd name="connsiteY20" fmla="*/ 10266 h 167851"/>
                <a:gd name="connsiteX21" fmla="*/ 26032 w 135897"/>
                <a:gd name="connsiteY21" fmla="*/ 10266 h 167851"/>
                <a:gd name="connsiteX22" fmla="*/ 9597 w 135897"/>
                <a:gd name="connsiteY22" fmla="*/ 49905 h 167851"/>
                <a:gd name="connsiteX23" fmla="*/ 111979 w 135897"/>
                <a:gd name="connsiteY23" fmla="*/ 159593 h 167851"/>
                <a:gd name="connsiteX24" fmla="*/ 112047 w 135897"/>
                <a:gd name="connsiteY24" fmla="*/ 166326 h 167851"/>
                <a:gd name="connsiteX25" fmla="*/ 111979 w 135897"/>
                <a:gd name="connsiteY25" fmla="*/ 166394 h 167851"/>
                <a:gd name="connsiteX26" fmla="*/ 108982 w 135897"/>
                <a:gd name="connsiteY26" fmla="*/ 167851 h 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897" h="167851">
                  <a:moveTo>
                    <a:pt x="108982" y="167851"/>
                  </a:moveTo>
                  <a:cubicBezTo>
                    <a:pt x="107813" y="167861"/>
                    <a:pt x="106681" y="167453"/>
                    <a:pt x="105792" y="166686"/>
                  </a:cubicBezTo>
                  <a:cubicBezTo>
                    <a:pt x="88003" y="151141"/>
                    <a:pt x="-555" y="72348"/>
                    <a:pt x="122" y="49322"/>
                  </a:cubicBezTo>
                  <a:cubicBezTo>
                    <a:pt x="-1038" y="31591"/>
                    <a:pt x="6116" y="14337"/>
                    <a:pt x="19458" y="2688"/>
                  </a:cubicBezTo>
                  <a:cubicBezTo>
                    <a:pt x="21894" y="677"/>
                    <a:pt x="25027" y="-266"/>
                    <a:pt x="28159" y="65"/>
                  </a:cubicBezTo>
                  <a:cubicBezTo>
                    <a:pt x="40727" y="1036"/>
                    <a:pt x="59966" y="19982"/>
                    <a:pt x="71568" y="32612"/>
                  </a:cubicBezTo>
                  <a:cubicBezTo>
                    <a:pt x="72051" y="22896"/>
                    <a:pt x="74178" y="10072"/>
                    <a:pt x="81236" y="4825"/>
                  </a:cubicBezTo>
                  <a:cubicBezTo>
                    <a:pt x="83575" y="2989"/>
                    <a:pt x="86727" y="2571"/>
                    <a:pt x="89453" y="3757"/>
                  </a:cubicBezTo>
                  <a:cubicBezTo>
                    <a:pt x="96511" y="6866"/>
                    <a:pt x="99121" y="19690"/>
                    <a:pt x="102215" y="45533"/>
                  </a:cubicBezTo>
                  <a:cubicBezTo>
                    <a:pt x="102215" y="49031"/>
                    <a:pt x="102892" y="52043"/>
                    <a:pt x="103278" y="54083"/>
                  </a:cubicBezTo>
                  <a:cubicBezTo>
                    <a:pt x="104438" y="61370"/>
                    <a:pt x="122614" y="83229"/>
                    <a:pt x="134506" y="96637"/>
                  </a:cubicBezTo>
                  <a:cubicBezTo>
                    <a:pt x="136362" y="98560"/>
                    <a:pt x="136362" y="101611"/>
                    <a:pt x="134506" y="103535"/>
                  </a:cubicBezTo>
                  <a:cubicBezTo>
                    <a:pt x="132630" y="105439"/>
                    <a:pt x="129565" y="105449"/>
                    <a:pt x="127670" y="103564"/>
                  </a:cubicBezTo>
                  <a:cubicBezTo>
                    <a:pt x="127661" y="103554"/>
                    <a:pt x="127651" y="103545"/>
                    <a:pt x="127641" y="103535"/>
                  </a:cubicBezTo>
                  <a:cubicBezTo>
                    <a:pt x="122421" y="97803"/>
                    <a:pt x="96027" y="68656"/>
                    <a:pt x="93997" y="55929"/>
                  </a:cubicBezTo>
                  <a:cubicBezTo>
                    <a:pt x="93997" y="53791"/>
                    <a:pt x="93320" y="50585"/>
                    <a:pt x="92837" y="46991"/>
                  </a:cubicBezTo>
                  <a:cubicBezTo>
                    <a:pt x="92073" y="35692"/>
                    <a:pt x="89927" y="24538"/>
                    <a:pt x="86456" y="13764"/>
                  </a:cubicBezTo>
                  <a:cubicBezTo>
                    <a:pt x="81719" y="18913"/>
                    <a:pt x="80752" y="35041"/>
                    <a:pt x="81526" y="45630"/>
                  </a:cubicBezTo>
                  <a:cubicBezTo>
                    <a:pt x="81758" y="47719"/>
                    <a:pt x="80569" y="49711"/>
                    <a:pt x="78625" y="50488"/>
                  </a:cubicBezTo>
                  <a:cubicBezTo>
                    <a:pt x="76663" y="51363"/>
                    <a:pt x="74362" y="50809"/>
                    <a:pt x="73018" y="49128"/>
                  </a:cubicBezTo>
                  <a:cubicBezTo>
                    <a:pt x="60836" y="34458"/>
                    <a:pt x="37634" y="10849"/>
                    <a:pt x="27579" y="10266"/>
                  </a:cubicBezTo>
                  <a:cubicBezTo>
                    <a:pt x="26419" y="10266"/>
                    <a:pt x="26225" y="10266"/>
                    <a:pt x="26032" y="10266"/>
                  </a:cubicBezTo>
                  <a:cubicBezTo>
                    <a:pt x="14334" y="20564"/>
                    <a:pt x="10273" y="30183"/>
                    <a:pt x="9597" y="49905"/>
                  </a:cubicBezTo>
                  <a:cubicBezTo>
                    <a:pt x="9113" y="62147"/>
                    <a:pt x="61223" y="115193"/>
                    <a:pt x="111979" y="159593"/>
                  </a:cubicBezTo>
                  <a:cubicBezTo>
                    <a:pt x="113845" y="161430"/>
                    <a:pt x="113874" y="164451"/>
                    <a:pt x="112047" y="166326"/>
                  </a:cubicBezTo>
                  <a:cubicBezTo>
                    <a:pt x="112028" y="166346"/>
                    <a:pt x="111999" y="166375"/>
                    <a:pt x="111979" y="166394"/>
                  </a:cubicBezTo>
                  <a:cubicBezTo>
                    <a:pt x="111216" y="167259"/>
                    <a:pt x="110133" y="167783"/>
                    <a:pt x="108982" y="167851"/>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3" name="PA-图形 16">
              <a:extLst>
                <a:ext uri="{FF2B5EF4-FFF2-40B4-BE49-F238E27FC236}">
                  <a16:creationId xmlns:a16="http://schemas.microsoft.com/office/drawing/2014/main" id="{76A555E9-5ADC-4672-A14B-6365E2E2454D}"/>
                </a:ext>
              </a:extLst>
            </p:cNvPr>
            <p:cNvSpPr/>
            <p:nvPr>
              <p:custDataLst>
                <p:tags r:id="rId98"/>
              </p:custDataLst>
            </p:nvPr>
          </p:nvSpPr>
          <p:spPr>
            <a:xfrm>
              <a:off x="-1245805" y="-1024622"/>
              <a:ext cx="16506" cy="51934"/>
            </a:xfrm>
            <a:custGeom>
              <a:avLst/>
              <a:gdLst>
                <a:gd name="connsiteX0" fmla="*/ 8843 w 16506"/>
                <a:gd name="connsiteY0" fmla="*/ 51934 h 51934"/>
                <a:gd name="connsiteX1" fmla="*/ 4396 w 16506"/>
                <a:gd name="connsiteY1" fmla="*/ 49019 h 51934"/>
                <a:gd name="connsiteX2" fmla="*/ 7780 w 16506"/>
                <a:gd name="connsiteY2" fmla="*/ 1996 h 51934"/>
                <a:gd name="connsiteX3" fmla="*/ 14548 w 16506"/>
                <a:gd name="connsiteY3" fmla="*/ 831 h 51934"/>
                <a:gd name="connsiteX4" fmla="*/ 15611 w 16506"/>
                <a:gd name="connsiteY4" fmla="*/ 7631 h 51934"/>
                <a:gd name="connsiteX5" fmla="*/ 15611 w 16506"/>
                <a:gd name="connsiteY5" fmla="*/ 7631 h 51934"/>
                <a:gd name="connsiteX6" fmla="*/ 13194 w 16506"/>
                <a:gd name="connsiteY6" fmla="*/ 45036 h 51934"/>
                <a:gd name="connsiteX7" fmla="*/ 10941 w 16506"/>
                <a:gd name="connsiteY7" fmla="*/ 51380 h 51934"/>
                <a:gd name="connsiteX8" fmla="*/ 10777 w 16506"/>
                <a:gd name="connsiteY8" fmla="*/ 51448 h 51934"/>
                <a:gd name="connsiteX9" fmla="*/ 8843 w 16506"/>
                <a:gd name="connsiteY9" fmla="*/ 51934 h 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06" h="51934">
                  <a:moveTo>
                    <a:pt x="8843" y="51934"/>
                  </a:moveTo>
                  <a:cubicBezTo>
                    <a:pt x="6910" y="51963"/>
                    <a:pt x="5150" y="50817"/>
                    <a:pt x="4396" y="49019"/>
                  </a:cubicBezTo>
                  <a:cubicBezTo>
                    <a:pt x="-2497" y="33786"/>
                    <a:pt x="-1221" y="16074"/>
                    <a:pt x="7780" y="1996"/>
                  </a:cubicBezTo>
                  <a:cubicBezTo>
                    <a:pt x="9375" y="-122"/>
                    <a:pt x="12334" y="-627"/>
                    <a:pt x="14548" y="831"/>
                  </a:cubicBezTo>
                  <a:cubicBezTo>
                    <a:pt x="16665" y="2443"/>
                    <a:pt x="17138" y="5445"/>
                    <a:pt x="15611" y="7631"/>
                  </a:cubicBezTo>
                  <a:lnTo>
                    <a:pt x="15611" y="7631"/>
                  </a:lnTo>
                  <a:cubicBezTo>
                    <a:pt x="8640" y="18911"/>
                    <a:pt x="7732" y="32950"/>
                    <a:pt x="13194" y="45036"/>
                  </a:cubicBezTo>
                  <a:cubicBezTo>
                    <a:pt x="14316" y="47416"/>
                    <a:pt x="13300" y="50253"/>
                    <a:pt x="10941" y="51380"/>
                  </a:cubicBezTo>
                  <a:cubicBezTo>
                    <a:pt x="10883" y="51400"/>
                    <a:pt x="10835" y="51429"/>
                    <a:pt x="10777" y="51448"/>
                  </a:cubicBezTo>
                  <a:cubicBezTo>
                    <a:pt x="10168" y="51740"/>
                    <a:pt x="9511" y="51905"/>
                    <a:pt x="8843" y="51934"/>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4" name="PA-图形 16">
              <a:extLst>
                <a:ext uri="{FF2B5EF4-FFF2-40B4-BE49-F238E27FC236}">
                  <a16:creationId xmlns:a16="http://schemas.microsoft.com/office/drawing/2014/main" id="{76A555E9-5ADC-4672-A14B-6365E2E2454D}"/>
                </a:ext>
              </a:extLst>
            </p:cNvPr>
            <p:cNvSpPr/>
            <p:nvPr>
              <p:custDataLst>
                <p:tags r:id="rId99"/>
              </p:custDataLst>
            </p:nvPr>
          </p:nvSpPr>
          <p:spPr>
            <a:xfrm>
              <a:off x="-783277" y="1290"/>
              <a:ext cx="104670" cy="188380"/>
            </a:xfrm>
            <a:custGeom>
              <a:avLst/>
              <a:gdLst>
                <a:gd name="connsiteX0" fmla="*/ 94870 w 104670"/>
                <a:gd name="connsiteY0" fmla="*/ 194 h 188380"/>
                <a:gd name="connsiteX1" fmla="*/ 94870 w 104670"/>
                <a:gd name="connsiteY1" fmla="*/ 37502 h 188380"/>
                <a:gd name="connsiteX2" fmla="*/ 104538 w 104670"/>
                <a:gd name="connsiteY2" fmla="*/ 73158 h 188380"/>
                <a:gd name="connsiteX3" fmla="*/ 4572 w 104670"/>
                <a:gd name="connsiteY3" fmla="*/ 186246 h 188380"/>
                <a:gd name="connsiteX4" fmla="*/ 35316 w 104670"/>
                <a:gd name="connsiteY4" fmla="*/ 64997 h 188380"/>
                <a:gd name="connsiteX5" fmla="*/ 29032 w 104670"/>
                <a:gd name="connsiteY5" fmla="*/ 0 h 18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70" h="188380">
                  <a:moveTo>
                    <a:pt x="94870" y="194"/>
                  </a:moveTo>
                  <a:cubicBezTo>
                    <a:pt x="94087" y="12620"/>
                    <a:pt x="94087" y="25076"/>
                    <a:pt x="94870" y="37502"/>
                  </a:cubicBezTo>
                  <a:cubicBezTo>
                    <a:pt x="96417" y="42262"/>
                    <a:pt x="105892" y="65968"/>
                    <a:pt x="104538" y="73158"/>
                  </a:cubicBezTo>
                  <a:cubicBezTo>
                    <a:pt x="103185" y="80347"/>
                    <a:pt x="24295" y="206163"/>
                    <a:pt x="4572" y="186246"/>
                  </a:cubicBezTo>
                  <a:cubicBezTo>
                    <a:pt x="-15150" y="166329"/>
                    <a:pt x="35316" y="74518"/>
                    <a:pt x="35316" y="64997"/>
                  </a:cubicBezTo>
                  <a:cubicBezTo>
                    <a:pt x="35316" y="55475"/>
                    <a:pt x="29032" y="0"/>
                    <a:pt x="29032" y="0"/>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5" name="PA-图形 16">
              <a:extLst>
                <a:ext uri="{FF2B5EF4-FFF2-40B4-BE49-F238E27FC236}">
                  <a16:creationId xmlns:a16="http://schemas.microsoft.com/office/drawing/2014/main" id="{76A555E9-5ADC-4672-A14B-6365E2E2454D}"/>
                </a:ext>
              </a:extLst>
            </p:cNvPr>
            <p:cNvSpPr/>
            <p:nvPr>
              <p:custDataLst>
                <p:tags r:id="rId100"/>
              </p:custDataLst>
            </p:nvPr>
          </p:nvSpPr>
          <p:spPr>
            <a:xfrm>
              <a:off x="-788149" y="-3372"/>
              <a:ext cx="114393" cy="198003"/>
            </a:xfrm>
            <a:custGeom>
              <a:avLst/>
              <a:gdLst>
                <a:gd name="connsiteX0" fmla="*/ 14665 w 114393"/>
                <a:gd name="connsiteY0" fmla="*/ 198002 h 198003"/>
                <a:gd name="connsiteX1" fmla="*/ 6061 w 114393"/>
                <a:gd name="connsiteY1" fmla="*/ 194504 h 198003"/>
                <a:gd name="connsiteX2" fmla="*/ 26750 w 114393"/>
                <a:gd name="connsiteY2" fmla="*/ 91326 h 198003"/>
                <a:gd name="connsiteX3" fmla="*/ 35354 w 114393"/>
                <a:gd name="connsiteY3" fmla="*/ 69757 h 198003"/>
                <a:gd name="connsiteX4" fmla="*/ 29070 w 114393"/>
                <a:gd name="connsiteY4" fmla="*/ 5441 h 198003"/>
                <a:gd name="connsiteX5" fmla="*/ 33489 w 114393"/>
                <a:gd name="connsiteY5" fmla="*/ 20 h 198003"/>
                <a:gd name="connsiteX6" fmla="*/ 33904 w 114393"/>
                <a:gd name="connsiteY6" fmla="*/ 0 h 198003"/>
                <a:gd name="connsiteX7" fmla="*/ 99742 w 114393"/>
                <a:gd name="connsiteY7" fmla="*/ 0 h 198003"/>
                <a:gd name="connsiteX8" fmla="*/ 103223 w 114393"/>
                <a:gd name="connsiteY8" fmla="*/ 1554 h 198003"/>
                <a:gd name="connsiteX9" fmla="*/ 104576 w 114393"/>
                <a:gd name="connsiteY9" fmla="*/ 5149 h 198003"/>
                <a:gd name="connsiteX10" fmla="*/ 104576 w 114393"/>
                <a:gd name="connsiteY10" fmla="*/ 40611 h 198003"/>
                <a:gd name="connsiteX11" fmla="*/ 105737 w 114393"/>
                <a:gd name="connsiteY11" fmla="*/ 44108 h 198003"/>
                <a:gd name="connsiteX12" fmla="*/ 114148 w 114393"/>
                <a:gd name="connsiteY12" fmla="*/ 78793 h 198003"/>
                <a:gd name="connsiteX13" fmla="*/ 19112 w 114393"/>
                <a:gd name="connsiteY13" fmla="*/ 197322 h 198003"/>
                <a:gd name="connsiteX14" fmla="*/ 14665 w 114393"/>
                <a:gd name="connsiteY14" fmla="*/ 198002 h 198003"/>
                <a:gd name="connsiteX15" fmla="*/ 39318 w 114393"/>
                <a:gd name="connsiteY15" fmla="*/ 9716 h 198003"/>
                <a:gd name="connsiteX16" fmla="*/ 45022 w 114393"/>
                <a:gd name="connsiteY16" fmla="*/ 69854 h 198003"/>
                <a:gd name="connsiteX17" fmla="*/ 35354 w 114393"/>
                <a:gd name="connsiteY17" fmla="*/ 95212 h 198003"/>
                <a:gd name="connsiteX18" fmla="*/ 12635 w 114393"/>
                <a:gd name="connsiteY18" fmla="*/ 187606 h 198003"/>
                <a:gd name="connsiteX19" fmla="*/ 15729 w 114393"/>
                <a:gd name="connsiteY19" fmla="*/ 188092 h 198003"/>
                <a:gd name="connsiteX20" fmla="*/ 104673 w 114393"/>
                <a:gd name="connsiteY20" fmla="*/ 76461 h 198003"/>
                <a:gd name="connsiteX21" fmla="*/ 96649 w 114393"/>
                <a:gd name="connsiteY21" fmla="*/ 47315 h 198003"/>
                <a:gd name="connsiteX22" fmla="*/ 95295 w 114393"/>
                <a:gd name="connsiteY22" fmla="*/ 43526 h 198003"/>
                <a:gd name="connsiteX23" fmla="*/ 95295 w 114393"/>
                <a:gd name="connsiteY23" fmla="*/ 9618 h 19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393" h="198003">
                  <a:moveTo>
                    <a:pt x="14665" y="198002"/>
                  </a:moveTo>
                  <a:cubicBezTo>
                    <a:pt x="11446" y="198060"/>
                    <a:pt x="8342" y="196797"/>
                    <a:pt x="6061" y="194504"/>
                  </a:cubicBezTo>
                  <a:cubicBezTo>
                    <a:pt x="-9311" y="179057"/>
                    <a:pt x="7124" y="136891"/>
                    <a:pt x="26750" y="91326"/>
                  </a:cubicBezTo>
                  <a:cubicBezTo>
                    <a:pt x="30105" y="84340"/>
                    <a:pt x="32976" y="77131"/>
                    <a:pt x="35354" y="69757"/>
                  </a:cubicBezTo>
                  <a:cubicBezTo>
                    <a:pt x="35354" y="62568"/>
                    <a:pt x="31294" y="24580"/>
                    <a:pt x="29070" y="5441"/>
                  </a:cubicBezTo>
                  <a:cubicBezTo>
                    <a:pt x="28800" y="2720"/>
                    <a:pt x="30782" y="292"/>
                    <a:pt x="33489" y="20"/>
                  </a:cubicBezTo>
                  <a:cubicBezTo>
                    <a:pt x="33634" y="10"/>
                    <a:pt x="33769" y="0"/>
                    <a:pt x="33904" y="0"/>
                  </a:cubicBezTo>
                  <a:lnTo>
                    <a:pt x="99742" y="0"/>
                  </a:lnTo>
                  <a:cubicBezTo>
                    <a:pt x="101067" y="-10"/>
                    <a:pt x="102334" y="564"/>
                    <a:pt x="103223" y="1554"/>
                  </a:cubicBezTo>
                  <a:cubicBezTo>
                    <a:pt x="104180" y="2497"/>
                    <a:pt x="104673" y="3809"/>
                    <a:pt x="104576" y="5149"/>
                  </a:cubicBezTo>
                  <a:cubicBezTo>
                    <a:pt x="103735" y="16954"/>
                    <a:pt x="103735" y="28807"/>
                    <a:pt x="104576" y="40611"/>
                  </a:cubicBezTo>
                  <a:cubicBezTo>
                    <a:pt x="104576" y="41291"/>
                    <a:pt x="105253" y="42554"/>
                    <a:pt x="105737" y="44108"/>
                  </a:cubicBezTo>
                  <a:cubicBezTo>
                    <a:pt x="111731" y="60528"/>
                    <a:pt x="115404" y="72672"/>
                    <a:pt x="114148" y="78793"/>
                  </a:cubicBezTo>
                  <a:cubicBezTo>
                    <a:pt x="112117" y="87731"/>
                    <a:pt x="49083" y="188578"/>
                    <a:pt x="19112" y="197322"/>
                  </a:cubicBezTo>
                  <a:cubicBezTo>
                    <a:pt x="17662" y="197740"/>
                    <a:pt x="16173" y="197973"/>
                    <a:pt x="14665" y="198002"/>
                  </a:cubicBezTo>
                  <a:close/>
                  <a:moveTo>
                    <a:pt x="39318" y="9716"/>
                  </a:moveTo>
                  <a:cubicBezTo>
                    <a:pt x="40962" y="24095"/>
                    <a:pt x="45022" y="61888"/>
                    <a:pt x="45022" y="69854"/>
                  </a:cubicBezTo>
                  <a:cubicBezTo>
                    <a:pt x="42973" y="78715"/>
                    <a:pt x="39715" y="87245"/>
                    <a:pt x="35354" y="95212"/>
                  </a:cubicBezTo>
                  <a:cubicBezTo>
                    <a:pt x="24140" y="121347"/>
                    <a:pt x="647" y="175656"/>
                    <a:pt x="12635" y="187606"/>
                  </a:cubicBezTo>
                  <a:cubicBezTo>
                    <a:pt x="12635" y="187606"/>
                    <a:pt x="13602" y="188578"/>
                    <a:pt x="15729" y="188092"/>
                  </a:cubicBezTo>
                  <a:cubicBezTo>
                    <a:pt x="40188" y="182457"/>
                    <a:pt x="101773" y="84816"/>
                    <a:pt x="104673" y="76461"/>
                  </a:cubicBezTo>
                  <a:cubicBezTo>
                    <a:pt x="103484" y="66396"/>
                    <a:pt x="100777" y="56564"/>
                    <a:pt x="96649" y="47315"/>
                  </a:cubicBezTo>
                  <a:cubicBezTo>
                    <a:pt x="96107" y="46090"/>
                    <a:pt x="95653" y="44818"/>
                    <a:pt x="95295" y="43526"/>
                  </a:cubicBezTo>
                  <a:cubicBezTo>
                    <a:pt x="94251" y="32246"/>
                    <a:pt x="94251" y="20898"/>
                    <a:pt x="95295" y="9618"/>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6" name="PA-图形 16">
              <a:extLst>
                <a:ext uri="{FF2B5EF4-FFF2-40B4-BE49-F238E27FC236}">
                  <a16:creationId xmlns:a16="http://schemas.microsoft.com/office/drawing/2014/main" id="{76A555E9-5ADC-4672-A14B-6365E2E2454D}"/>
                </a:ext>
              </a:extLst>
            </p:cNvPr>
            <p:cNvSpPr/>
            <p:nvPr>
              <p:custDataLst>
                <p:tags r:id="rId101"/>
              </p:custDataLst>
            </p:nvPr>
          </p:nvSpPr>
          <p:spPr>
            <a:xfrm>
              <a:off x="-959018" y="4594"/>
              <a:ext cx="103947" cy="182364"/>
            </a:xfrm>
            <a:custGeom>
              <a:avLst/>
              <a:gdLst>
                <a:gd name="connsiteX0" fmla="*/ 96590 w 103947"/>
                <a:gd name="connsiteY0" fmla="*/ 5441 h 182364"/>
                <a:gd name="connsiteX1" fmla="*/ 96590 w 103947"/>
                <a:gd name="connsiteY1" fmla="*/ 70340 h 182364"/>
                <a:gd name="connsiteX2" fmla="*/ 103648 w 103947"/>
                <a:gd name="connsiteY2" fmla="*/ 102887 h 182364"/>
                <a:gd name="connsiteX3" fmla="*/ 395 w 103947"/>
                <a:gd name="connsiteY3" fmla="*/ 180611 h 182364"/>
                <a:gd name="connsiteX4" fmla="*/ 35876 w 103947"/>
                <a:gd name="connsiteY4" fmla="*/ 93949 h 182364"/>
                <a:gd name="connsiteX5" fmla="*/ 23308 w 103947"/>
                <a:gd name="connsiteY5" fmla="*/ 0 h 1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47" h="182364">
                  <a:moveTo>
                    <a:pt x="96590" y="5441"/>
                  </a:moveTo>
                  <a:cubicBezTo>
                    <a:pt x="96590" y="5441"/>
                    <a:pt x="93400" y="58487"/>
                    <a:pt x="96590" y="70340"/>
                  </a:cubicBezTo>
                  <a:cubicBezTo>
                    <a:pt x="99781" y="82193"/>
                    <a:pt x="105291" y="95698"/>
                    <a:pt x="103648" y="102887"/>
                  </a:cubicBezTo>
                  <a:cubicBezTo>
                    <a:pt x="102004" y="110077"/>
                    <a:pt x="5132" y="195573"/>
                    <a:pt x="395" y="180611"/>
                  </a:cubicBezTo>
                  <a:cubicBezTo>
                    <a:pt x="-4343" y="165649"/>
                    <a:pt x="35102" y="104733"/>
                    <a:pt x="35876" y="93949"/>
                  </a:cubicBezTo>
                  <a:cubicBezTo>
                    <a:pt x="36649" y="83165"/>
                    <a:pt x="23308" y="0"/>
                    <a:pt x="23308" y="0"/>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7" name="PA-图形 16">
              <a:extLst>
                <a:ext uri="{FF2B5EF4-FFF2-40B4-BE49-F238E27FC236}">
                  <a16:creationId xmlns:a16="http://schemas.microsoft.com/office/drawing/2014/main" id="{76A555E9-5ADC-4672-A14B-6365E2E2454D}"/>
                </a:ext>
              </a:extLst>
            </p:cNvPr>
            <p:cNvSpPr/>
            <p:nvPr>
              <p:custDataLst>
                <p:tags r:id="rId102"/>
              </p:custDataLst>
            </p:nvPr>
          </p:nvSpPr>
          <p:spPr>
            <a:xfrm>
              <a:off x="-963577" y="-367"/>
              <a:ext cx="113421" cy="192276"/>
            </a:xfrm>
            <a:custGeom>
              <a:avLst/>
              <a:gdLst>
                <a:gd name="connsiteX0" fmla="*/ 8047 w 113421"/>
                <a:gd name="connsiteY0" fmla="*/ 192082 h 192276"/>
                <a:gd name="connsiteX1" fmla="*/ 602 w 113421"/>
                <a:gd name="connsiteY1" fmla="*/ 186933 h 192276"/>
                <a:gd name="connsiteX2" fmla="*/ 23128 w 113421"/>
                <a:gd name="connsiteY2" fmla="*/ 125531 h 192276"/>
                <a:gd name="connsiteX3" fmla="*/ 35793 w 113421"/>
                <a:gd name="connsiteY3" fmla="*/ 98425 h 192276"/>
                <a:gd name="connsiteX4" fmla="*/ 23225 w 113421"/>
                <a:gd name="connsiteY4" fmla="*/ 5642 h 192276"/>
                <a:gd name="connsiteX5" fmla="*/ 24482 w 113421"/>
                <a:gd name="connsiteY5" fmla="*/ 1562 h 192276"/>
                <a:gd name="connsiteX6" fmla="*/ 28349 w 113421"/>
                <a:gd name="connsiteY6" fmla="*/ 7 h 192276"/>
                <a:gd name="connsiteX7" fmla="*/ 101728 w 113421"/>
                <a:gd name="connsiteY7" fmla="*/ 5545 h 192276"/>
                <a:gd name="connsiteX8" fmla="*/ 106176 w 113421"/>
                <a:gd name="connsiteY8" fmla="*/ 10694 h 192276"/>
                <a:gd name="connsiteX9" fmla="*/ 106176 w 113421"/>
                <a:gd name="connsiteY9" fmla="*/ 74136 h 192276"/>
                <a:gd name="connsiteX10" fmla="*/ 108979 w 113421"/>
                <a:gd name="connsiteY10" fmla="*/ 83852 h 192276"/>
                <a:gd name="connsiteX11" fmla="*/ 113330 w 113421"/>
                <a:gd name="connsiteY11" fmla="*/ 109112 h 192276"/>
                <a:gd name="connsiteX12" fmla="*/ 8723 w 113421"/>
                <a:gd name="connsiteY12" fmla="*/ 192277 h 192276"/>
                <a:gd name="connsiteX13" fmla="*/ 33473 w 113421"/>
                <a:gd name="connsiteY13" fmla="*/ 10111 h 192276"/>
                <a:gd name="connsiteX14" fmla="*/ 45171 w 113421"/>
                <a:gd name="connsiteY14" fmla="*/ 99202 h 192276"/>
                <a:gd name="connsiteX15" fmla="*/ 31443 w 113421"/>
                <a:gd name="connsiteY15" fmla="*/ 130098 h 192276"/>
                <a:gd name="connsiteX16" fmla="*/ 9207 w 113421"/>
                <a:gd name="connsiteY16" fmla="*/ 182173 h 192276"/>
                <a:gd name="connsiteX17" fmla="*/ 103662 w 113421"/>
                <a:gd name="connsiteY17" fmla="*/ 106100 h 192276"/>
                <a:gd name="connsiteX18" fmla="*/ 99311 w 113421"/>
                <a:gd name="connsiteY18" fmla="*/ 86669 h 192276"/>
                <a:gd name="connsiteX19" fmla="*/ 96411 w 113421"/>
                <a:gd name="connsiteY19" fmla="*/ 76954 h 192276"/>
                <a:gd name="connsiteX20" fmla="*/ 96411 w 113421"/>
                <a:gd name="connsiteY20" fmla="*/ 15260 h 19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421" h="192276">
                  <a:moveTo>
                    <a:pt x="8047" y="192082"/>
                  </a:moveTo>
                  <a:cubicBezTo>
                    <a:pt x="4682" y="192286"/>
                    <a:pt x="1618" y="190159"/>
                    <a:pt x="602" y="186933"/>
                  </a:cubicBezTo>
                  <a:cubicBezTo>
                    <a:pt x="-2685" y="176538"/>
                    <a:pt x="7853" y="154872"/>
                    <a:pt x="23128" y="125531"/>
                  </a:cubicBezTo>
                  <a:cubicBezTo>
                    <a:pt x="28108" y="116875"/>
                    <a:pt x="32352" y="107810"/>
                    <a:pt x="35793" y="98425"/>
                  </a:cubicBezTo>
                  <a:cubicBezTo>
                    <a:pt x="36374" y="90944"/>
                    <a:pt x="28639" y="38869"/>
                    <a:pt x="23225" y="5642"/>
                  </a:cubicBezTo>
                  <a:cubicBezTo>
                    <a:pt x="23032" y="4165"/>
                    <a:pt x="23496" y="2679"/>
                    <a:pt x="24482" y="1562"/>
                  </a:cubicBezTo>
                  <a:cubicBezTo>
                    <a:pt x="25478" y="493"/>
                    <a:pt x="26899" y="-71"/>
                    <a:pt x="28349" y="7"/>
                  </a:cubicBezTo>
                  <a:lnTo>
                    <a:pt x="101728" y="5545"/>
                  </a:lnTo>
                  <a:cubicBezTo>
                    <a:pt x="104358" y="5749"/>
                    <a:pt x="106340" y="8042"/>
                    <a:pt x="106176" y="10694"/>
                  </a:cubicBezTo>
                  <a:cubicBezTo>
                    <a:pt x="104532" y="31806"/>
                    <a:pt x="104532" y="53025"/>
                    <a:pt x="106176" y="74136"/>
                  </a:cubicBezTo>
                  <a:cubicBezTo>
                    <a:pt x="107046" y="77245"/>
                    <a:pt x="108013" y="80451"/>
                    <a:pt x="108979" y="83852"/>
                  </a:cubicBezTo>
                  <a:cubicBezTo>
                    <a:pt x="112334" y="91828"/>
                    <a:pt x="113823" y="100465"/>
                    <a:pt x="113330" y="109112"/>
                  </a:cubicBezTo>
                  <a:cubicBezTo>
                    <a:pt x="111493" y="117467"/>
                    <a:pt x="27962" y="191402"/>
                    <a:pt x="8723" y="192277"/>
                  </a:cubicBezTo>
                  <a:close/>
                  <a:moveTo>
                    <a:pt x="33473" y="10111"/>
                  </a:moveTo>
                  <a:cubicBezTo>
                    <a:pt x="36760" y="30514"/>
                    <a:pt x="45848" y="89487"/>
                    <a:pt x="45171" y="99202"/>
                  </a:cubicBezTo>
                  <a:cubicBezTo>
                    <a:pt x="42020" y="110084"/>
                    <a:pt x="37398" y="120479"/>
                    <a:pt x="31443" y="130098"/>
                  </a:cubicBezTo>
                  <a:cubicBezTo>
                    <a:pt x="22935" y="146323"/>
                    <a:pt x="9207" y="172749"/>
                    <a:pt x="9207" y="182173"/>
                  </a:cubicBezTo>
                  <a:cubicBezTo>
                    <a:pt x="25449" y="178481"/>
                    <a:pt x="98925" y="114747"/>
                    <a:pt x="103662" y="106100"/>
                  </a:cubicBezTo>
                  <a:cubicBezTo>
                    <a:pt x="103198" y="99435"/>
                    <a:pt x="101738" y="92887"/>
                    <a:pt x="99311" y="86669"/>
                  </a:cubicBezTo>
                  <a:cubicBezTo>
                    <a:pt x="98219" y="83366"/>
                    <a:pt x="97252" y="80131"/>
                    <a:pt x="96411" y="76954"/>
                  </a:cubicBezTo>
                  <a:cubicBezTo>
                    <a:pt x="94651" y="56425"/>
                    <a:pt x="94651" y="35789"/>
                    <a:pt x="96411" y="1526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8" name="PA-图形 16">
              <a:extLst>
                <a:ext uri="{FF2B5EF4-FFF2-40B4-BE49-F238E27FC236}">
                  <a16:creationId xmlns:a16="http://schemas.microsoft.com/office/drawing/2014/main" id="{76A555E9-5ADC-4672-A14B-6365E2E2454D}"/>
                </a:ext>
              </a:extLst>
            </p:cNvPr>
            <p:cNvSpPr/>
            <p:nvPr>
              <p:custDataLst>
                <p:tags r:id="rId103"/>
              </p:custDataLst>
            </p:nvPr>
          </p:nvSpPr>
          <p:spPr>
            <a:xfrm>
              <a:off x="-230343" y="-1020754"/>
              <a:ext cx="128292" cy="154839"/>
            </a:xfrm>
            <a:custGeom>
              <a:avLst/>
              <a:gdLst>
                <a:gd name="connsiteX0" fmla="*/ 0 w 128292"/>
                <a:gd name="connsiteY0" fmla="*/ 91009 h 154839"/>
                <a:gd name="connsiteX1" fmla="*/ 34128 w 128292"/>
                <a:gd name="connsiteY1" fmla="*/ 47192 h 154839"/>
                <a:gd name="connsiteX2" fmla="*/ 50273 w 128292"/>
                <a:gd name="connsiteY2" fmla="*/ 1724 h 154839"/>
                <a:gd name="connsiteX3" fmla="*/ 56460 w 128292"/>
                <a:gd name="connsiteY3" fmla="*/ 38934 h 154839"/>
                <a:gd name="connsiteX4" fmla="*/ 111761 w 128292"/>
                <a:gd name="connsiteY4" fmla="*/ 1724 h 154839"/>
                <a:gd name="connsiteX5" fmla="*/ 128293 w 128292"/>
                <a:gd name="connsiteY5" fmla="*/ 45443 h 154839"/>
                <a:gd name="connsiteX6" fmla="*/ 20012 w 128292"/>
                <a:gd name="connsiteY6" fmla="*/ 154840 h 15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92" h="154839">
                  <a:moveTo>
                    <a:pt x="0" y="91009"/>
                  </a:moveTo>
                  <a:cubicBezTo>
                    <a:pt x="0" y="91009"/>
                    <a:pt x="31711" y="59045"/>
                    <a:pt x="34128" y="47192"/>
                  </a:cubicBezTo>
                  <a:cubicBezTo>
                    <a:pt x="36545" y="35339"/>
                    <a:pt x="40508" y="-5952"/>
                    <a:pt x="50273" y="1724"/>
                  </a:cubicBezTo>
                  <a:cubicBezTo>
                    <a:pt x="60037" y="9399"/>
                    <a:pt x="56460" y="38934"/>
                    <a:pt x="56460" y="38934"/>
                  </a:cubicBezTo>
                  <a:cubicBezTo>
                    <a:pt x="56460" y="38934"/>
                    <a:pt x="100063" y="-9644"/>
                    <a:pt x="111761" y="1724"/>
                  </a:cubicBezTo>
                  <a:cubicBezTo>
                    <a:pt x="123459" y="13091"/>
                    <a:pt x="128293" y="23681"/>
                    <a:pt x="128293" y="45443"/>
                  </a:cubicBezTo>
                  <a:cubicBezTo>
                    <a:pt x="128293" y="67206"/>
                    <a:pt x="20012" y="154840"/>
                    <a:pt x="20012" y="154840"/>
                  </a:cubicBezTo>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29" name="PA-图形 16">
              <a:extLst>
                <a:ext uri="{FF2B5EF4-FFF2-40B4-BE49-F238E27FC236}">
                  <a16:creationId xmlns:a16="http://schemas.microsoft.com/office/drawing/2014/main" id="{76A555E9-5ADC-4672-A14B-6365E2E2454D}"/>
                </a:ext>
              </a:extLst>
            </p:cNvPr>
            <p:cNvSpPr/>
            <p:nvPr>
              <p:custDataLst>
                <p:tags r:id="rId104"/>
              </p:custDataLst>
            </p:nvPr>
          </p:nvSpPr>
          <p:spPr>
            <a:xfrm>
              <a:off x="-235409" y="-1025964"/>
              <a:ext cx="138266" cy="164249"/>
            </a:xfrm>
            <a:custGeom>
              <a:avLst/>
              <a:gdLst>
                <a:gd name="connsiteX0" fmla="*/ 25078 w 138266"/>
                <a:gd name="connsiteY0" fmla="*/ 164228 h 164249"/>
                <a:gd name="connsiteX1" fmla="*/ 21308 w 138266"/>
                <a:gd name="connsiteY1" fmla="*/ 162479 h 164249"/>
                <a:gd name="connsiteX2" fmla="*/ 21985 w 138266"/>
                <a:gd name="connsiteY2" fmla="*/ 155581 h 164249"/>
                <a:gd name="connsiteX3" fmla="*/ 128331 w 138266"/>
                <a:gd name="connsiteY3" fmla="*/ 49973 h 164249"/>
                <a:gd name="connsiteX4" fmla="*/ 113346 w 138266"/>
                <a:gd name="connsiteY4" fmla="*/ 9751 h 164249"/>
                <a:gd name="connsiteX5" fmla="*/ 111896 w 138266"/>
                <a:gd name="connsiteY5" fmla="*/ 9751 h 164249"/>
                <a:gd name="connsiteX6" fmla="*/ 64910 w 138266"/>
                <a:gd name="connsiteY6" fmla="*/ 47059 h 164249"/>
                <a:gd name="connsiteX7" fmla="*/ 59303 w 138266"/>
                <a:gd name="connsiteY7" fmla="*/ 48224 h 164249"/>
                <a:gd name="connsiteX8" fmla="*/ 56499 w 138266"/>
                <a:gd name="connsiteY8" fmla="*/ 43270 h 164249"/>
                <a:gd name="connsiteX9" fmla="*/ 52922 w 138266"/>
                <a:gd name="connsiteY9" fmla="*/ 11208 h 164249"/>
                <a:gd name="connsiteX10" fmla="*/ 45188 w 138266"/>
                <a:gd name="connsiteY10" fmla="*/ 44144 h 164249"/>
                <a:gd name="connsiteX11" fmla="*/ 43738 w 138266"/>
                <a:gd name="connsiteY11" fmla="*/ 53082 h 164249"/>
                <a:gd name="connsiteX12" fmla="*/ 8256 w 138266"/>
                <a:gd name="connsiteY12" fmla="*/ 99328 h 164249"/>
                <a:gd name="connsiteX13" fmla="*/ 1421 w 138266"/>
                <a:gd name="connsiteY13" fmla="*/ 99357 h 164249"/>
                <a:gd name="connsiteX14" fmla="*/ 1392 w 138266"/>
                <a:gd name="connsiteY14" fmla="*/ 99328 h 164249"/>
                <a:gd name="connsiteX15" fmla="*/ 1392 w 138266"/>
                <a:gd name="connsiteY15" fmla="*/ 92430 h 164249"/>
                <a:gd name="connsiteX16" fmla="*/ 34263 w 138266"/>
                <a:gd name="connsiteY16" fmla="*/ 51139 h 164249"/>
                <a:gd name="connsiteX17" fmla="*/ 35616 w 138266"/>
                <a:gd name="connsiteY17" fmla="*/ 42687 h 164249"/>
                <a:gd name="connsiteX18" fmla="*/ 49925 w 138266"/>
                <a:gd name="connsiteY18" fmla="*/ 1396 h 164249"/>
                <a:gd name="connsiteX19" fmla="*/ 58143 w 138266"/>
                <a:gd name="connsiteY19" fmla="*/ 2756 h 164249"/>
                <a:gd name="connsiteX20" fmla="*/ 66844 w 138266"/>
                <a:gd name="connsiteY20" fmla="*/ 30931 h 164249"/>
                <a:gd name="connsiteX21" fmla="*/ 111509 w 138266"/>
                <a:gd name="connsiteY21" fmla="*/ 36 h 164249"/>
                <a:gd name="connsiteX22" fmla="*/ 120017 w 138266"/>
                <a:gd name="connsiteY22" fmla="*/ 3047 h 164249"/>
                <a:gd name="connsiteX23" fmla="*/ 137999 w 138266"/>
                <a:gd name="connsiteY23" fmla="*/ 50362 h 164249"/>
                <a:gd name="connsiteX24" fmla="*/ 27882 w 138266"/>
                <a:gd name="connsiteY24" fmla="*/ 163547 h 164249"/>
                <a:gd name="connsiteX25" fmla="*/ 25078 w 138266"/>
                <a:gd name="connsiteY25" fmla="*/ 164228 h 16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8266" h="164249">
                  <a:moveTo>
                    <a:pt x="25078" y="164228"/>
                  </a:moveTo>
                  <a:cubicBezTo>
                    <a:pt x="23628" y="164247"/>
                    <a:pt x="22236" y="163606"/>
                    <a:pt x="21308" y="162479"/>
                  </a:cubicBezTo>
                  <a:cubicBezTo>
                    <a:pt x="19626" y="160380"/>
                    <a:pt x="19926" y="157310"/>
                    <a:pt x="21985" y="155581"/>
                  </a:cubicBezTo>
                  <a:cubicBezTo>
                    <a:pt x="74385" y="113318"/>
                    <a:pt x="128331" y="62215"/>
                    <a:pt x="128331" y="49973"/>
                  </a:cubicBezTo>
                  <a:cubicBezTo>
                    <a:pt x="128331" y="30542"/>
                    <a:pt x="124658" y="20827"/>
                    <a:pt x="113346" y="9751"/>
                  </a:cubicBezTo>
                  <a:cubicBezTo>
                    <a:pt x="113346" y="9751"/>
                    <a:pt x="113346" y="9751"/>
                    <a:pt x="111896" y="9751"/>
                  </a:cubicBezTo>
                  <a:cubicBezTo>
                    <a:pt x="101745" y="9751"/>
                    <a:pt x="77768" y="32874"/>
                    <a:pt x="64910" y="47059"/>
                  </a:cubicBezTo>
                  <a:cubicBezTo>
                    <a:pt x="63508" y="48671"/>
                    <a:pt x="61217" y="49147"/>
                    <a:pt x="59303" y="48224"/>
                  </a:cubicBezTo>
                  <a:cubicBezTo>
                    <a:pt x="57418" y="47331"/>
                    <a:pt x="56296" y="45349"/>
                    <a:pt x="56499" y="43270"/>
                  </a:cubicBezTo>
                  <a:cubicBezTo>
                    <a:pt x="57756" y="32680"/>
                    <a:pt x="57466" y="16358"/>
                    <a:pt x="52922" y="11208"/>
                  </a:cubicBezTo>
                  <a:cubicBezTo>
                    <a:pt x="49035" y="21837"/>
                    <a:pt x="46445" y="32893"/>
                    <a:pt x="45188" y="44144"/>
                  </a:cubicBezTo>
                  <a:cubicBezTo>
                    <a:pt x="44608" y="47836"/>
                    <a:pt x="44124" y="50945"/>
                    <a:pt x="43738" y="53082"/>
                  </a:cubicBezTo>
                  <a:cubicBezTo>
                    <a:pt x="41224" y="65712"/>
                    <a:pt x="13767" y="93790"/>
                    <a:pt x="8256" y="99328"/>
                  </a:cubicBezTo>
                  <a:cubicBezTo>
                    <a:pt x="6381" y="101232"/>
                    <a:pt x="3316" y="101242"/>
                    <a:pt x="1421" y="99357"/>
                  </a:cubicBezTo>
                  <a:cubicBezTo>
                    <a:pt x="1412" y="99348"/>
                    <a:pt x="1402" y="99338"/>
                    <a:pt x="1392" y="99328"/>
                  </a:cubicBezTo>
                  <a:cubicBezTo>
                    <a:pt x="-464" y="97404"/>
                    <a:pt x="-464" y="94354"/>
                    <a:pt x="1392" y="92430"/>
                  </a:cubicBezTo>
                  <a:cubicBezTo>
                    <a:pt x="14154" y="79605"/>
                    <a:pt x="32813" y="58329"/>
                    <a:pt x="34263" y="51139"/>
                  </a:cubicBezTo>
                  <a:cubicBezTo>
                    <a:pt x="34263" y="49099"/>
                    <a:pt x="35133" y="46184"/>
                    <a:pt x="35616" y="42687"/>
                  </a:cubicBezTo>
                  <a:cubicBezTo>
                    <a:pt x="39677" y="16941"/>
                    <a:pt x="42771" y="3825"/>
                    <a:pt x="49925" y="1396"/>
                  </a:cubicBezTo>
                  <a:cubicBezTo>
                    <a:pt x="52700" y="249"/>
                    <a:pt x="55880" y="774"/>
                    <a:pt x="58143" y="2756"/>
                  </a:cubicBezTo>
                  <a:cubicBezTo>
                    <a:pt x="65103" y="8294"/>
                    <a:pt x="66747" y="20924"/>
                    <a:pt x="66844" y="30931"/>
                  </a:cubicBezTo>
                  <a:cubicBezTo>
                    <a:pt x="78928" y="18787"/>
                    <a:pt x="98941" y="521"/>
                    <a:pt x="111509" y="36"/>
                  </a:cubicBezTo>
                  <a:cubicBezTo>
                    <a:pt x="114642" y="-217"/>
                    <a:pt x="117735" y="881"/>
                    <a:pt x="120017" y="3047"/>
                  </a:cubicBezTo>
                  <a:cubicBezTo>
                    <a:pt x="133059" y="15114"/>
                    <a:pt x="139720" y="32631"/>
                    <a:pt x="137999" y="50362"/>
                  </a:cubicBezTo>
                  <a:cubicBezTo>
                    <a:pt x="137999" y="73388"/>
                    <a:pt x="46251" y="148683"/>
                    <a:pt x="27882" y="163547"/>
                  </a:cubicBezTo>
                  <a:cubicBezTo>
                    <a:pt x="27051" y="164091"/>
                    <a:pt x="26065" y="164325"/>
                    <a:pt x="25078" y="164228"/>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0" name="PA-图形 16">
              <a:extLst>
                <a:ext uri="{FF2B5EF4-FFF2-40B4-BE49-F238E27FC236}">
                  <a16:creationId xmlns:a16="http://schemas.microsoft.com/office/drawing/2014/main" id="{76A555E9-5ADC-4672-A14B-6365E2E2454D}"/>
                </a:ext>
              </a:extLst>
            </p:cNvPr>
            <p:cNvSpPr/>
            <p:nvPr>
              <p:custDataLst>
                <p:tags r:id="rId105"/>
              </p:custDataLst>
            </p:nvPr>
          </p:nvSpPr>
          <p:spPr>
            <a:xfrm>
              <a:off x="-1024771" y="-590868"/>
              <a:ext cx="522142" cy="644623"/>
            </a:xfrm>
            <a:custGeom>
              <a:avLst/>
              <a:gdLst>
                <a:gd name="connsiteX0" fmla="*/ 209328 w 522142"/>
                <a:gd name="connsiteY0" fmla="*/ 0 h 644623"/>
                <a:gd name="connsiteX1" fmla="*/ 518700 w 522142"/>
                <a:gd name="connsiteY1" fmla="*/ 16225 h 644623"/>
                <a:gd name="connsiteX2" fmla="*/ 485056 w 522142"/>
                <a:gd name="connsiteY2" fmla="*/ 143595 h 644623"/>
                <a:gd name="connsiteX3" fmla="*/ 318962 w 522142"/>
                <a:gd name="connsiteY3" fmla="*/ 260181 h 644623"/>
                <a:gd name="connsiteX4" fmla="*/ 346805 w 522142"/>
                <a:gd name="connsiteY4" fmla="*/ 621986 h 644623"/>
                <a:gd name="connsiteX5" fmla="*/ 251770 w 522142"/>
                <a:gd name="connsiteY5" fmla="*/ 644623 h 644623"/>
                <a:gd name="connsiteX6" fmla="*/ 171817 w 522142"/>
                <a:gd name="connsiteY6" fmla="*/ 272131 h 644623"/>
                <a:gd name="connsiteX7" fmla="*/ 201304 w 522142"/>
                <a:gd name="connsiteY7" fmla="*/ 194407 h 644623"/>
                <a:gd name="connsiteX8" fmla="*/ 123477 w 522142"/>
                <a:gd name="connsiteY8" fmla="*/ 274366 h 644623"/>
                <a:gd name="connsiteX9" fmla="*/ 177811 w 522142"/>
                <a:gd name="connsiteY9" fmla="*/ 628399 h 644623"/>
                <a:gd name="connsiteX10" fmla="*/ 75428 w 522142"/>
                <a:gd name="connsiteY10" fmla="*/ 625970 h 644623"/>
                <a:gd name="connsiteX11" fmla="*/ 3692 w 522142"/>
                <a:gd name="connsiteY11" fmla="*/ 238515 h 644623"/>
                <a:gd name="connsiteX12" fmla="*/ 209328 w 522142"/>
                <a:gd name="connsiteY12" fmla="*/ 0 h 64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142" h="644623">
                  <a:moveTo>
                    <a:pt x="209328" y="0"/>
                  </a:moveTo>
                  <a:lnTo>
                    <a:pt x="518700" y="16225"/>
                  </a:lnTo>
                  <a:cubicBezTo>
                    <a:pt x="518700" y="16225"/>
                    <a:pt x="538036" y="101333"/>
                    <a:pt x="485056" y="143595"/>
                  </a:cubicBezTo>
                  <a:cubicBezTo>
                    <a:pt x="432076" y="185857"/>
                    <a:pt x="325343" y="229577"/>
                    <a:pt x="318962" y="260181"/>
                  </a:cubicBezTo>
                  <a:cubicBezTo>
                    <a:pt x="312581" y="290785"/>
                    <a:pt x="350963" y="558641"/>
                    <a:pt x="346805" y="621986"/>
                  </a:cubicBezTo>
                  <a:lnTo>
                    <a:pt x="251770" y="644623"/>
                  </a:lnTo>
                  <a:cubicBezTo>
                    <a:pt x="251770" y="644623"/>
                    <a:pt x="169787" y="324886"/>
                    <a:pt x="171817" y="272131"/>
                  </a:cubicBezTo>
                  <a:cubicBezTo>
                    <a:pt x="173847" y="219376"/>
                    <a:pt x="201304" y="194407"/>
                    <a:pt x="201304" y="194407"/>
                  </a:cubicBezTo>
                  <a:cubicBezTo>
                    <a:pt x="201304" y="194407"/>
                    <a:pt x="125604" y="259598"/>
                    <a:pt x="123477" y="274366"/>
                  </a:cubicBezTo>
                  <a:cubicBezTo>
                    <a:pt x="121350" y="289133"/>
                    <a:pt x="177811" y="628399"/>
                    <a:pt x="177811" y="628399"/>
                  </a:cubicBezTo>
                  <a:cubicBezTo>
                    <a:pt x="177811" y="628399"/>
                    <a:pt x="77458" y="632382"/>
                    <a:pt x="75428" y="625970"/>
                  </a:cubicBezTo>
                  <a:cubicBezTo>
                    <a:pt x="73398" y="619557"/>
                    <a:pt x="-19414" y="306135"/>
                    <a:pt x="3692" y="238515"/>
                  </a:cubicBezTo>
                  <a:cubicBezTo>
                    <a:pt x="26799" y="170896"/>
                    <a:pt x="209328" y="0"/>
                    <a:pt x="209328" y="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1" name="PA-图形 16">
              <a:extLst>
                <a:ext uri="{FF2B5EF4-FFF2-40B4-BE49-F238E27FC236}">
                  <a16:creationId xmlns:a16="http://schemas.microsoft.com/office/drawing/2014/main" id="{76A555E9-5ADC-4672-A14B-6365E2E2454D}"/>
                </a:ext>
              </a:extLst>
            </p:cNvPr>
            <p:cNvSpPr/>
            <p:nvPr>
              <p:custDataLst>
                <p:tags r:id="rId106"/>
              </p:custDataLst>
            </p:nvPr>
          </p:nvSpPr>
          <p:spPr>
            <a:xfrm>
              <a:off x="-1029116" y="-595158"/>
              <a:ext cx="531014" cy="653576"/>
            </a:xfrm>
            <a:custGeom>
              <a:avLst/>
              <a:gdLst>
                <a:gd name="connsiteX0" fmla="*/ 255729 w 531014"/>
                <a:gd name="connsiteY0" fmla="*/ 653576 h 653576"/>
                <a:gd name="connsiteX1" fmla="*/ 251571 w 531014"/>
                <a:gd name="connsiteY1" fmla="*/ 650370 h 653576"/>
                <a:gd name="connsiteX2" fmla="*/ 171521 w 531014"/>
                <a:gd name="connsiteY2" fmla="*/ 276615 h 653576"/>
                <a:gd name="connsiteX3" fmla="*/ 183606 w 531014"/>
                <a:gd name="connsiteY3" fmla="*/ 223860 h 653576"/>
                <a:gd name="connsiteX4" fmla="*/ 131690 w 531014"/>
                <a:gd name="connsiteY4" fmla="*/ 279530 h 653576"/>
                <a:gd name="connsiteX5" fmla="*/ 186023 w 531014"/>
                <a:gd name="connsiteY5" fmla="*/ 632105 h 653576"/>
                <a:gd name="connsiteX6" fmla="*/ 185056 w 531014"/>
                <a:gd name="connsiteY6" fmla="*/ 635603 h 653576"/>
                <a:gd name="connsiteX7" fmla="*/ 181963 w 531014"/>
                <a:gd name="connsiteY7" fmla="*/ 637157 h 653576"/>
                <a:gd name="connsiteX8" fmla="*/ 75616 w 531014"/>
                <a:gd name="connsiteY8" fmla="*/ 631814 h 653576"/>
                <a:gd name="connsiteX9" fmla="*/ 3880 w 531014"/>
                <a:gd name="connsiteY9" fmla="*/ 241542 h 653576"/>
                <a:gd name="connsiteX10" fmla="*/ 211063 w 531014"/>
                <a:gd name="connsiteY10" fmla="*/ 1083 h 653576"/>
                <a:gd name="connsiteX11" fmla="*/ 214157 w 531014"/>
                <a:gd name="connsiteY11" fmla="*/ 15 h 653576"/>
                <a:gd name="connsiteX12" fmla="*/ 523529 w 531014"/>
                <a:gd name="connsiteY12" fmla="*/ 16240 h 653576"/>
                <a:gd name="connsiteX13" fmla="*/ 527493 w 531014"/>
                <a:gd name="connsiteY13" fmla="*/ 19640 h 653576"/>
                <a:gd name="connsiteX14" fmla="*/ 492398 w 531014"/>
                <a:gd name="connsiteY14" fmla="*/ 151285 h 653576"/>
                <a:gd name="connsiteX15" fmla="*/ 412832 w 531014"/>
                <a:gd name="connsiteY15" fmla="*/ 201903 h 653576"/>
                <a:gd name="connsiteX16" fmla="*/ 327851 w 531014"/>
                <a:gd name="connsiteY16" fmla="*/ 265636 h 653576"/>
                <a:gd name="connsiteX17" fmla="*/ 340226 w 531014"/>
                <a:gd name="connsiteY17" fmla="*/ 425554 h 653576"/>
                <a:gd name="connsiteX18" fmla="*/ 355694 w 531014"/>
                <a:gd name="connsiteY18" fmla="*/ 626956 h 653576"/>
                <a:gd name="connsiteX19" fmla="*/ 352407 w 531014"/>
                <a:gd name="connsiteY19" fmla="*/ 630842 h 653576"/>
                <a:gd name="connsiteX20" fmla="*/ 257372 w 531014"/>
                <a:gd name="connsiteY20" fmla="*/ 653479 h 653576"/>
                <a:gd name="connsiteX21" fmla="*/ 205359 w 531014"/>
                <a:gd name="connsiteY21" fmla="*/ 194616 h 653576"/>
                <a:gd name="connsiteX22" fmla="*/ 208549 w 531014"/>
                <a:gd name="connsiteY22" fmla="*/ 196073 h 653576"/>
                <a:gd name="connsiteX23" fmla="*/ 208549 w 531014"/>
                <a:gd name="connsiteY23" fmla="*/ 202097 h 653576"/>
                <a:gd name="connsiteX24" fmla="*/ 180416 w 531014"/>
                <a:gd name="connsiteY24" fmla="*/ 276906 h 653576"/>
                <a:gd name="connsiteX25" fmla="*/ 259209 w 531014"/>
                <a:gd name="connsiteY25" fmla="*/ 644152 h 653576"/>
                <a:gd name="connsiteX26" fmla="*/ 346993 w 531014"/>
                <a:gd name="connsiteY26" fmla="*/ 623264 h 653576"/>
                <a:gd name="connsiteX27" fmla="*/ 331428 w 531014"/>
                <a:gd name="connsiteY27" fmla="*/ 426428 h 653576"/>
                <a:gd name="connsiteX28" fmla="*/ 319150 w 531014"/>
                <a:gd name="connsiteY28" fmla="*/ 263985 h 653576"/>
                <a:gd name="connsiteX29" fmla="*/ 408384 w 531014"/>
                <a:gd name="connsiteY29" fmla="*/ 194422 h 653576"/>
                <a:gd name="connsiteX30" fmla="*/ 486791 w 531014"/>
                <a:gd name="connsiteY30" fmla="*/ 144581 h 653576"/>
                <a:gd name="connsiteX31" fmla="*/ 519468 w 531014"/>
                <a:gd name="connsiteY31" fmla="*/ 24692 h 653576"/>
                <a:gd name="connsiteX32" fmla="*/ 215027 w 531014"/>
                <a:gd name="connsiteY32" fmla="*/ 8661 h 653576"/>
                <a:gd name="connsiteX33" fmla="*/ 11518 w 531014"/>
                <a:gd name="connsiteY33" fmla="*/ 244359 h 653576"/>
                <a:gd name="connsiteX34" fmla="*/ 82770 w 531014"/>
                <a:gd name="connsiteY34" fmla="*/ 627830 h 653576"/>
                <a:gd name="connsiteX35" fmla="*/ 176549 w 531014"/>
                <a:gd name="connsiteY35" fmla="*/ 628802 h 653576"/>
                <a:gd name="connsiteX36" fmla="*/ 123085 w 531014"/>
                <a:gd name="connsiteY36" fmla="*/ 278267 h 653576"/>
                <a:gd name="connsiteX37" fmla="*/ 202265 w 531014"/>
                <a:gd name="connsiteY37" fmla="*/ 195685 h 653576"/>
                <a:gd name="connsiteX38" fmla="*/ 205359 w 531014"/>
                <a:gd name="connsiteY38" fmla="*/ 194616 h 653576"/>
                <a:gd name="connsiteX39" fmla="*/ 83447 w 531014"/>
                <a:gd name="connsiteY39" fmla="*/ 629093 h 653576"/>
                <a:gd name="connsiteX40" fmla="*/ 83447 w 531014"/>
                <a:gd name="connsiteY40" fmla="*/ 629093 h 6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31014" h="653576">
                  <a:moveTo>
                    <a:pt x="255729" y="653576"/>
                  </a:moveTo>
                  <a:cubicBezTo>
                    <a:pt x="253776" y="653596"/>
                    <a:pt x="252064" y="652275"/>
                    <a:pt x="251571" y="650370"/>
                  </a:cubicBezTo>
                  <a:cubicBezTo>
                    <a:pt x="248284" y="637351"/>
                    <a:pt x="169491" y="329759"/>
                    <a:pt x="171521" y="276615"/>
                  </a:cubicBezTo>
                  <a:cubicBezTo>
                    <a:pt x="172101" y="258408"/>
                    <a:pt x="176210" y="240493"/>
                    <a:pt x="183606" y="223860"/>
                  </a:cubicBezTo>
                  <a:cubicBezTo>
                    <a:pt x="156053" y="249023"/>
                    <a:pt x="132560" y="273117"/>
                    <a:pt x="131690" y="279530"/>
                  </a:cubicBezTo>
                  <a:cubicBezTo>
                    <a:pt x="130433" y="290994"/>
                    <a:pt x="163497" y="496671"/>
                    <a:pt x="186023" y="632105"/>
                  </a:cubicBezTo>
                  <a:cubicBezTo>
                    <a:pt x="186197" y="633358"/>
                    <a:pt x="185849" y="634621"/>
                    <a:pt x="185056" y="635603"/>
                  </a:cubicBezTo>
                  <a:cubicBezTo>
                    <a:pt x="184254" y="636496"/>
                    <a:pt x="183152" y="637050"/>
                    <a:pt x="181963" y="637157"/>
                  </a:cubicBezTo>
                  <a:cubicBezTo>
                    <a:pt x="78420" y="641238"/>
                    <a:pt x="76390" y="635117"/>
                    <a:pt x="75616" y="631814"/>
                  </a:cubicBezTo>
                  <a:cubicBezTo>
                    <a:pt x="74843" y="628510"/>
                    <a:pt x="-20096" y="311202"/>
                    <a:pt x="3880" y="241542"/>
                  </a:cubicBezTo>
                  <a:cubicBezTo>
                    <a:pt x="27083" y="173534"/>
                    <a:pt x="203522" y="8370"/>
                    <a:pt x="211063" y="1083"/>
                  </a:cubicBezTo>
                  <a:cubicBezTo>
                    <a:pt x="211904" y="306"/>
                    <a:pt x="213026" y="-83"/>
                    <a:pt x="214157" y="15"/>
                  </a:cubicBezTo>
                  <a:lnTo>
                    <a:pt x="523529" y="16240"/>
                  </a:lnTo>
                  <a:cubicBezTo>
                    <a:pt x="525443" y="16395"/>
                    <a:pt x="527038" y="17765"/>
                    <a:pt x="527493" y="19640"/>
                  </a:cubicBezTo>
                  <a:cubicBezTo>
                    <a:pt x="528266" y="23235"/>
                    <a:pt x="546345" y="107857"/>
                    <a:pt x="492398" y="151285"/>
                  </a:cubicBezTo>
                  <a:cubicBezTo>
                    <a:pt x="467097" y="170026"/>
                    <a:pt x="440511" y="186941"/>
                    <a:pt x="412832" y="201903"/>
                  </a:cubicBezTo>
                  <a:cubicBezTo>
                    <a:pt x="372710" y="225026"/>
                    <a:pt x="331235" y="248926"/>
                    <a:pt x="327851" y="265636"/>
                  </a:cubicBezTo>
                  <a:cubicBezTo>
                    <a:pt x="324854" y="280015"/>
                    <a:pt x="332685" y="354048"/>
                    <a:pt x="340226" y="425554"/>
                  </a:cubicBezTo>
                  <a:cubicBezTo>
                    <a:pt x="348830" y="508330"/>
                    <a:pt x="357821" y="593923"/>
                    <a:pt x="355694" y="626956"/>
                  </a:cubicBezTo>
                  <a:cubicBezTo>
                    <a:pt x="355569" y="628841"/>
                    <a:pt x="354235" y="630415"/>
                    <a:pt x="352407" y="630842"/>
                  </a:cubicBezTo>
                  <a:lnTo>
                    <a:pt x="257372" y="653479"/>
                  </a:lnTo>
                  <a:close/>
                  <a:moveTo>
                    <a:pt x="205359" y="194616"/>
                  </a:moveTo>
                  <a:cubicBezTo>
                    <a:pt x="206577" y="194616"/>
                    <a:pt x="207747" y="195150"/>
                    <a:pt x="208549" y="196073"/>
                  </a:cubicBezTo>
                  <a:cubicBezTo>
                    <a:pt x="210144" y="197764"/>
                    <a:pt x="210144" y="200407"/>
                    <a:pt x="208549" y="202097"/>
                  </a:cubicBezTo>
                  <a:cubicBezTo>
                    <a:pt x="208549" y="202097"/>
                    <a:pt x="182446" y="226774"/>
                    <a:pt x="180416" y="276906"/>
                  </a:cubicBezTo>
                  <a:cubicBezTo>
                    <a:pt x="178579" y="325484"/>
                    <a:pt x="249734" y="607233"/>
                    <a:pt x="259209" y="644152"/>
                  </a:cubicBezTo>
                  <a:lnTo>
                    <a:pt x="346993" y="623264"/>
                  </a:lnTo>
                  <a:cubicBezTo>
                    <a:pt x="348444" y="588580"/>
                    <a:pt x="339452" y="502597"/>
                    <a:pt x="331428" y="426428"/>
                  </a:cubicBezTo>
                  <a:cubicBezTo>
                    <a:pt x="323114" y="347635"/>
                    <a:pt x="315959" y="279627"/>
                    <a:pt x="319150" y="263985"/>
                  </a:cubicBezTo>
                  <a:cubicBezTo>
                    <a:pt x="323404" y="243388"/>
                    <a:pt x="362752" y="220751"/>
                    <a:pt x="408384" y="194422"/>
                  </a:cubicBezTo>
                  <a:cubicBezTo>
                    <a:pt x="435648" y="179674"/>
                    <a:pt x="461848" y="163021"/>
                    <a:pt x="486791" y="144581"/>
                  </a:cubicBezTo>
                  <a:cubicBezTo>
                    <a:pt x="531070" y="108925"/>
                    <a:pt x="522175" y="40237"/>
                    <a:pt x="519468" y="24692"/>
                  </a:cubicBezTo>
                  <a:lnTo>
                    <a:pt x="215027" y="8661"/>
                  </a:lnTo>
                  <a:cubicBezTo>
                    <a:pt x="198495" y="24206"/>
                    <a:pt x="32981" y="181500"/>
                    <a:pt x="11518" y="244359"/>
                  </a:cubicBezTo>
                  <a:cubicBezTo>
                    <a:pt x="-10525" y="308676"/>
                    <a:pt x="76003" y="605193"/>
                    <a:pt x="82770" y="627830"/>
                  </a:cubicBezTo>
                  <a:cubicBezTo>
                    <a:pt x="91085" y="630259"/>
                    <a:pt x="135170" y="630259"/>
                    <a:pt x="176549" y="628802"/>
                  </a:cubicBezTo>
                  <a:cubicBezTo>
                    <a:pt x="168041" y="577115"/>
                    <a:pt x="120958" y="292743"/>
                    <a:pt x="123085" y="278267"/>
                  </a:cubicBezTo>
                  <a:cubicBezTo>
                    <a:pt x="125212" y="263790"/>
                    <a:pt x="189407" y="206761"/>
                    <a:pt x="202265" y="195685"/>
                  </a:cubicBezTo>
                  <a:cubicBezTo>
                    <a:pt x="203126" y="194946"/>
                    <a:pt x="204228" y="194568"/>
                    <a:pt x="205359" y="194616"/>
                  </a:cubicBezTo>
                  <a:close/>
                  <a:moveTo>
                    <a:pt x="83447" y="629093"/>
                  </a:moveTo>
                  <a:lnTo>
                    <a:pt x="83447" y="629093"/>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2" name="PA-图形 16">
              <a:extLst>
                <a:ext uri="{FF2B5EF4-FFF2-40B4-BE49-F238E27FC236}">
                  <a16:creationId xmlns:a16="http://schemas.microsoft.com/office/drawing/2014/main" id="{76A555E9-5ADC-4672-A14B-6365E2E2454D}"/>
                </a:ext>
              </a:extLst>
            </p:cNvPr>
            <p:cNvSpPr/>
            <p:nvPr>
              <p:custDataLst>
                <p:tags r:id="rId107"/>
              </p:custDataLst>
            </p:nvPr>
          </p:nvSpPr>
          <p:spPr>
            <a:xfrm>
              <a:off x="-1229808" y="-1070896"/>
              <a:ext cx="1057182" cy="504024"/>
            </a:xfrm>
            <a:custGeom>
              <a:avLst/>
              <a:gdLst>
                <a:gd name="connsiteX0" fmla="*/ 737466 w 1057182"/>
                <a:gd name="connsiteY0" fmla="*/ 504025 h 504024"/>
                <a:gd name="connsiteX1" fmla="*/ 701694 w 1057182"/>
                <a:gd name="connsiteY1" fmla="*/ 299999 h 504024"/>
                <a:gd name="connsiteX2" fmla="*/ 814615 w 1057182"/>
                <a:gd name="connsiteY2" fmla="*/ 395211 h 504024"/>
                <a:gd name="connsiteX3" fmla="*/ 1057182 w 1057182"/>
                <a:gd name="connsiteY3" fmla="*/ 190603 h 504024"/>
                <a:gd name="connsiteX4" fmla="*/ 1006523 w 1057182"/>
                <a:gd name="connsiteY4" fmla="*/ 118319 h 504024"/>
                <a:gd name="connsiteX5" fmla="*/ 806688 w 1057182"/>
                <a:gd name="connsiteY5" fmla="*/ 250644 h 504024"/>
                <a:gd name="connsiteX6" fmla="*/ 610913 w 1057182"/>
                <a:gd name="connsiteY6" fmla="*/ 14655 h 504024"/>
                <a:gd name="connsiteX7" fmla="*/ 419586 w 1057182"/>
                <a:gd name="connsiteY7" fmla="*/ 43801 h 504024"/>
                <a:gd name="connsiteX8" fmla="*/ 245564 w 1057182"/>
                <a:gd name="connsiteY8" fmla="*/ 183122 h 504024"/>
                <a:gd name="connsiteX9" fmla="*/ 49789 w 1057182"/>
                <a:gd name="connsiteY9" fmla="*/ 81109 h 504024"/>
                <a:gd name="connsiteX10" fmla="*/ 0 w 1057182"/>
                <a:gd name="connsiteY10" fmla="*/ 151935 h 504024"/>
                <a:gd name="connsiteX11" fmla="*/ 258809 w 1057182"/>
                <a:gd name="connsiteY11" fmla="*/ 312338 h 504024"/>
                <a:gd name="connsiteX12" fmla="*/ 387972 w 1057182"/>
                <a:gd name="connsiteY12" fmla="*/ 247147 h 504024"/>
                <a:gd name="connsiteX13" fmla="*/ 381108 w 1057182"/>
                <a:gd name="connsiteY13" fmla="*/ 501110 h 50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7182" h="504024">
                  <a:moveTo>
                    <a:pt x="737466" y="504025"/>
                  </a:moveTo>
                  <a:cubicBezTo>
                    <a:pt x="737466" y="504025"/>
                    <a:pt x="719097" y="369562"/>
                    <a:pt x="701694" y="299999"/>
                  </a:cubicBezTo>
                  <a:cubicBezTo>
                    <a:pt x="701694" y="299999"/>
                    <a:pt x="753127" y="390159"/>
                    <a:pt x="814615" y="395211"/>
                  </a:cubicBezTo>
                  <a:cubicBezTo>
                    <a:pt x="876103" y="400263"/>
                    <a:pt x="1057182" y="190603"/>
                    <a:pt x="1057182" y="190603"/>
                  </a:cubicBezTo>
                  <a:lnTo>
                    <a:pt x="1006523" y="118319"/>
                  </a:lnTo>
                  <a:cubicBezTo>
                    <a:pt x="1006523" y="118319"/>
                    <a:pt x="879777" y="218875"/>
                    <a:pt x="806688" y="250644"/>
                  </a:cubicBezTo>
                  <a:cubicBezTo>
                    <a:pt x="787352" y="206245"/>
                    <a:pt x="675494" y="46619"/>
                    <a:pt x="610913" y="14655"/>
                  </a:cubicBezTo>
                  <a:cubicBezTo>
                    <a:pt x="546332" y="-17309"/>
                    <a:pt x="463768" y="7854"/>
                    <a:pt x="419586" y="43801"/>
                  </a:cubicBezTo>
                  <a:cubicBezTo>
                    <a:pt x="398220" y="61484"/>
                    <a:pt x="342243" y="93836"/>
                    <a:pt x="245564" y="183122"/>
                  </a:cubicBezTo>
                  <a:cubicBezTo>
                    <a:pt x="175917" y="158386"/>
                    <a:pt x="110030" y="124061"/>
                    <a:pt x="49789" y="81109"/>
                  </a:cubicBezTo>
                  <a:lnTo>
                    <a:pt x="0" y="151935"/>
                  </a:lnTo>
                  <a:cubicBezTo>
                    <a:pt x="0" y="151935"/>
                    <a:pt x="203025" y="340416"/>
                    <a:pt x="258809" y="312338"/>
                  </a:cubicBezTo>
                  <a:lnTo>
                    <a:pt x="387972" y="247147"/>
                  </a:lnTo>
                  <a:lnTo>
                    <a:pt x="381108" y="501110"/>
                  </a:lnTo>
                  <a:close/>
                </a:path>
              </a:pathLst>
            </a:custGeom>
            <a:solidFill>
              <a:schemeClr val="accent1"/>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3" name="PA-图形 16">
              <a:extLst>
                <a:ext uri="{FF2B5EF4-FFF2-40B4-BE49-F238E27FC236}">
                  <a16:creationId xmlns:a16="http://schemas.microsoft.com/office/drawing/2014/main" id="{76A555E9-5ADC-4672-A14B-6365E2E2454D}"/>
                </a:ext>
              </a:extLst>
            </p:cNvPr>
            <p:cNvSpPr/>
            <p:nvPr>
              <p:custDataLst>
                <p:tags r:id="rId108"/>
              </p:custDataLst>
            </p:nvPr>
          </p:nvSpPr>
          <p:spPr>
            <a:xfrm>
              <a:off x="-830718" y="-1270953"/>
              <a:ext cx="161550" cy="242887"/>
            </a:xfrm>
            <a:custGeom>
              <a:avLst/>
              <a:gdLst>
                <a:gd name="connsiteX0" fmla="*/ 75796 w 161550"/>
                <a:gd name="connsiteY0" fmla="*/ 9521 h 242887"/>
                <a:gd name="connsiteX1" fmla="*/ 0 w 161550"/>
                <a:gd name="connsiteY1" fmla="*/ 191687 h 242887"/>
                <a:gd name="connsiteX2" fmla="*/ 136027 w 161550"/>
                <a:gd name="connsiteY2" fmla="*/ 242888 h 242887"/>
                <a:gd name="connsiteX3" fmla="*/ 161550 w 161550"/>
                <a:gd name="connsiteY3" fmla="*/ 0 h 242887"/>
              </a:gdLst>
              <a:ahLst/>
              <a:cxnLst>
                <a:cxn ang="0">
                  <a:pos x="connsiteX0" y="connsiteY0"/>
                </a:cxn>
                <a:cxn ang="0">
                  <a:pos x="connsiteX1" y="connsiteY1"/>
                </a:cxn>
                <a:cxn ang="0">
                  <a:pos x="connsiteX2" y="connsiteY2"/>
                </a:cxn>
                <a:cxn ang="0">
                  <a:pos x="connsiteX3" y="connsiteY3"/>
                </a:cxn>
              </a:cxnLst>
              <a:rect l="l" t="t" r="r" b="b"/>
              <a:pathLst>
                <a:path w="161550" h="242887">
                  <a:moveTo>
                    <a:pt x="75796" y="9521"/>
                  </a:moveTo>
                  <a:cubicBezTo>
                    <a:pt x="75796" y="9521"/>
                    <a:pt x="23396" y="160209"/>
                    <a:pt x="0" y="191687"/>
                  </a:cubicBezTo>
                  <a:lnTo>
                    <a:pt x="136027" y="242888"/>
                  </a:lnTo>
                  <a:lnTo>
                    <a:pt x="161550" y="0"/>
                  </a:ln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4" name="PA-图形 16">
              <a:extLst>
                <a:ext uri="{FF2B5EF4-FFF2-40B4-BE49-F238E27FC236}">
                  <a16:creationId xmlns:a16="http://schemas.microsoft.com/office/drawing/2014/main" id="{76A555E9-5ADC-4672-A14B-6365E2E2454D}"/>
                </a:ext>
              </a:extLst>
            </p:cNvPr>
            <p:cNvSpPr/>
            <p:nvPr>
              <p:custDataLst>
                <p:tags r:id="rId109"/>
              </p:custDataLst>
            </p:nvPr>
          </p:nvSpPr>
          <p:spPr>
            <a:xfrm>
              <a:off x="-835594" y="-1275755"/>
              <a:ext cx="171295" cy="252619"/>
            </a:xfrm>
            <a:custGeom>
              <a:avLst/>
              <a:gdLst>
                <a:gd name="connsiteX0" fmla="*/ 140904 w 171295"/>
                <a:gd name="connsiteY0" fmla="*/ 252547 h 252619"/>
                <a:gd name="connsiteX1" fmla="*/ 139163 w 171295"/>
                <a:gd name="connsiteY1" fmla="*/ 252547 h 252619"/>
                <a:gd name="connsiteX2" fmla="*/ 3136 w 171295"/>
                <a:gd name="connsiteY2" fmla="*/ 201346 h 252619"/>
                <a:gd name="connsiteX3" fmla="*/ 236 w 171295"/>
                <a:gd name="connsiteY3" fmla="*/ 198140 h 252619"/>
                <a:gd name="connsiteX4" fmla="*/ 1009 w 171295"/>
                <a:gd name="connsiteY4" fmla="*/ 193865 h 252619"/>
                <a:gd name="connsiteX5" fmla="*/ 76129 w 171295"/>
                <a:gd name="connsiteY5" fmla="*/ 12963 h 252619"/>
                <a:gd name="connsiteX6" fmla="*/ 80093 w 171295"/>
                <a:gd name="connsiteY6" fmla="*/ 9756 h 252619"/>
                <a:gd name="connsiteX7" fmla="*/ 165943 w 171295"/>
                <a:gd name="connsiteY7" fmla="*/ 41 h 252619"/>
                <a:gd name="connsiteX8" fmla="*/ 169907 w 171295"/>
                <a:gd name="connsiteY8" fmla="*/ 1401 h 252619"/>
                <a:gd name="connsiteX9" fmla="*/ 171261 w 171295"/>
                <a:gd name="connsiteY9" fmla="*/ 5384 h 252619"/>
                <a:gd name="connsiteX10" fmla="*/ 145641 w 171295"/>
                <a:gd name="connsiteY10" fmla="*/ 248272 h 252619"/>
                <a:gd name="connsiteX11" fmla="*/ 143417 w 171295"/>
                <a:gd name="connsiteY11" fmla="*/ 251867 h 252619"/>
                <a:gd name="connsiteX12" fmla="*/ 140904 w 171295"/>
                <a:gd name="connsiteY12" fmla="*/ 252547 h 252619"/>
                <a:gd name="connsiteX13" fmla="*/ 12321 w 171295"/>
                <a:gd name="connsiteY13" fmla="*/ 194254 h 252619"/>
                <a:gd name="connsiteX14" fmla="*/ 136746 w 171295"/>
                <a:gd name="connsiteY14" fmla="*/ 241082 h 252619"/>
                <a:gd name="connsiteX15" fmla="*/ 161013 w 171295"/>
                <a:gd name="connsiteY15" fmla="*/ 10242 h 252619"/>
                <a:gd name="connsiteX16" fmla="*/ 84250 w 171295"/>
                <a:gd name="connsiteY16" fmla="*/ 18986 h 252619"/>
                <a:gd name="connsiteX17" fmla="*/ 12321 w 171295"/>
                <a:gd name="connsiteY17" fmla="*/ 194059 h 25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295" h="252619">
                  <a:moveTo>
                    <a:pt x="140904" y="252547"/>
                  </a:moveTo>
                  <a:cubicBezTo>
                    <a:pt x="140323" y="252644"/>
                    <a:pt x="139743" y="252644"/>
                    <a:pt x="139163" y="252547"/>
                  </a:cubicBezTo>
                  <a:lnTo>
                    <a:pt x="3136" y="201346"/>
                  </a:lnTo>
                  <a:cubicBezTo>
                    <a:pt x="1744" y="200773"/>
                    <a:pt x="671" y="199588"/>
                    <a:pt x="236" y="198140"/>
                  </a:cubicBezTo>
                  <a:cubicBezTo>
                    <a:pt x="-257" y="196673"/>
                    <a:pt x="33" y="195060"/>
                    <a:pt x="1009" y="193865"/>
                  </a:cubicBezTo>
                  <a:cubicBezTo>
                    <a:pt x="23632" y="163358"/>
                    <a:pt x="75549" y="14517"/>
                    <a:pt x="76129" y="12963"/>
                  </a:cubicBezTo>
                  <a:cubicBezTo>
                    <a:pt x="76718" y="11214"/>
                    <a:pt x="78265" y="9960"/>
                    <a:pt x="80093" y="9756"/>
                  </a:cubicBezTo>
                  <a:lnTo>
                    <a:pt x="165943" y="41"/>
                  </a:lnTo>
                  <a:cubicBezTo>
                    <a:pt x="167403" y="-153"/>
                    <a:pt x="168873" y="352"/>
                    <a:pt x="169907" y="1401"/>
                  </a:cubicBezTo>
                  <a:cubicBezTo>
                    <a:pt x="170942" y="2450"/>
                    <a:pt x="171435" y="3917"/>
                    <a:pt x="171261" y="5384"/>
                  </a:cubicBezTo>
                  <a:lnTo>
                    <a:pt x="145641" y="248272"/>
                  </a:lnTo>
                  <a:cubicBezTo>
                    <a:pt x="145534" y="249768"/>
                    <a:pt x="144703" y="251109"/>
                    <a:pt x="143417" y="251867"/>
                  </a:cubicBezTo>
                  <a:cubicBezTo>
                    <a:pt x="142653" y="252323"/>
                    <a:pt x="141783" y="252556"/>
                    <a:pt x="140904" y="252547"/>
                  </a:cubicBezTo>
                  <a:close/>
                  <a:moveTo>
                    <a:pt x="12321" y="194254"/>
                  </a:moveTo>
                  <a:lnTo>
                    <a:pt x="136746" y="241082"/>
                  </a:lnTo>
                  <a:lnTo>
                    <a:pt x="161013" y="10242"/>
                  </a:lnTo>
                  <a:lnTo>
                    <a:pt x="84250" y="18986"/>
                  </a:lnTo>
                  <a:cubicBezTo>
                    <a:pt x="76999" y="39389"/>
                    <a:pt x="35330" y="156849"/>
                    <a:pt x="12321" y="194059"/>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5" name="PA-图形 16">
              <a:extLst>
                <a:ext uri="{FF2B5EF4-FFF2-40B4-BE49-F238E27FC236}">
                  <a16:creationId xmlns:a16="http://schemas.microsoft.com/office/drawing/2014/main" id="{76A555E9-5ADC-4672-A14B-6365E2E2454D}"/>
                </a:ext>
              </a:extLst>
            </p:cNvPr>
            <p:cNvSpPr/>
            <p:nvPr>
              <p:custDataLst>
                <p:tags r:id="rId110"/>
              </p:custDataLst>
            </p:nvPr>
          </p:nvSpPr>
          <p:spPr>
            <a:xfrm>
              <a:off x="-774453" y="-1257254"/>
              <a:ext cx="168416" cy="286276"/>
            </a:xfrm>
            <a:custGeom>
              <a:avLst/>
              <a:gdLst>
                <a:gd name="connsiteX0" fmla="*/ 46021 w 168416"/>
                <a:gd name="connsiteY0" fmla="*/ 180320 h 286276"/>
                <a:gd name="connsiteX1" fmla="*/ 30649 w 168416"/>
                <a:gd name="connsiteY1" fmla="*/ 247648 h 286276"/>
                <a:gd name="connsiteX2" fmla="*/ 67290 w 168416"/>
                <a:gd name="connsiteY2" fmla="*/ 286024 h 286276"/>
                <a:gd name="connsiteX3" fmla="*/ 133129 w 168416"/>
                <a:gd name="connsiteY3" fmla="*/ 246385 h 286276"/>
                <a:gd name="connsiteX4" fmla="*/ 151111 w 168416"/>
                <a:gd name="connsiteY4" fmla="*/ 123970 h 286276"/>
                <a:gd name="connsiteX5" fmla="*/ 168416 w 168416"/>
                <a:gd name="connsiteY5" fmla="*/ 23803 h 286276"/>
                <a:gd name="connsiteX6" fmla="*/ 71738 w 168416"/>
                <a:gd name="connsiteY6" fmla="*/ 0 h 286276"/>
                <a:gd name="connsiteX7" fmla="*/ 57333 w 168416"/>
                <a:gd name="connsiteY7" fmla="*/ 3400 h 286276"/>
                <a:gd name="connsiteX8" fmla="*/ 32293 w 168416"/>
                <a:gd name="connsiteY8" fmla="*/ 2429 h 286276"/>
                <a:gd name="connsiteX9" fmla="*/ 4739 w 168416"/>
                <a:gd name="connsiteY9" fmla="*/ 92589 h 286276"/>
                <a:gd name="connsiteX10" fmla="*/ 2 w 168416"/>
                <a:gd name="connsiteY10" fmla="*/ 146510 h 286276"/>
                <a:gd name="connsiteX11" fmla="*/ 46021 w 168416"/>
                <a:gd name="connsiteY11" fmla="*/ 180320 h 28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16" h="286276">
                  <a:moveTo>
                    <a:pt x="46021" y="180320"/>
                  </a:moveTo>
                  <a:lnTo>
                    <a:pt x="30649" y="247648"/>
                  </a:lnTo>
                  <a:cubicBezTo>
                    <a:pt x="30649" y="247648"/>
                    <a:pt x="22528" y="289911"/>
                    <a:pt x="67290" y="286024"/>
                  </a:cubicBezTo>
                  <a:cubicBezTo>
                    <a:pt x="94051" y="283430"/>
                    <a:pt x="118230" y="268867"/>
                    <a:pt x="133129" y="246385"/>
                  </a:cubicBezTo>
                  <a:lnTo>
                    <a:pt x="151111" y="123970"/>
                  </a:lnTo>
                  <a:cubicBezTo>
                    <a:pt x="151884" y="118821"/>
                    <a:pt x="159232" y="68203"/>
                    <a:pt x="168416" y="23803"/>
                  </a:cubicBezTo>
                  <a:cubicBezTo>
                    <a:pt x="116983" y="13116"/>
                    <a:pt x="71738" y="0"/>
                    <a:pt x="71738" y="0"/>
                  </a:cubicBezTo>
                  <a:cubicBezTo>
                    <a:pt x="75895" y="6024"/>
                    <a:pt x="57333" y="3303"/>
                    <a:pt x="57333" y="3400"/>
                  </a:cubicBezTo>
                  <a:cubicBezTo>
                    <a:pt x="49095" y="1710"/>
                    <a:pt x="40636" y="1380"/>
                    <a:pt x="32293" y="2429"/>
                  </a:cubicBezTo>
                  <a:cubicBezTo>
                    <a:pt x="23688" y="31575"/>
                    <a:pt x="9670" y="62859"/>
                    <a:pt x="4739" y="92589"/>
                  </a:cubicBezTo>
                  <a:cubicBezTo>
                    <a:pt x="1520" y="110378"/>
                    <a:pt x="-66" y="128429"/>
                    <a:pt x="2" y="146510"/>
                  </a:cubicBezTo>
                  <a:cubicBezTo>
                    <a:pt x="582" y="180805"/>
                    <a:pt x="46021" y="180320"/>
                    <a:pt x="46021" y="180320"/>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6" name="PA-图形 16">
              <a:extLst>
                <a:ext uri="{FF2B5EF4-FFF2-40B4-BE49-F238E27FC236}">
                  <a16:creationId xmlns:a16="http://schemas.microsoft.com/office/drawing/2014/main" id="{76A555E9-5ADC-4672-A14B-6365E2E2454D}"/>
                </a:ext>
              </a:extLst>
            </p:cNvPr>
            <p:cNvSpPr/>
            <p:nvPr>
              <p:custDataLst>
                <p:tags r:id="rId111"/>
              </p:custDataLst>
            </p:nvPr>
          </p:nvSpPr>
          <p:spPr>
            <a:xfrm>
              <a:off x="-778905" y="-1262135"/>
              <a:ext cx="177783" cy="295652"/>
            </a:xfrm>
            <a:custGeom>
              <a:avLst/>
              <a:gdLst>
                <a:gd name="connsiteX0" fmla="*/ 66135 w 177783"/>
                <a:gd name="connsiteY0" fmla="*/ 295569 h 295652"/>
                <a:gd name="connsiteX1" fmla="*/ 38485 w 177783"/>
                <a:gd name="connsiteY1" fmla="*/ 285076 h 295652"/>
                <a:gd name="connsiteX2" fmla="*/ 30751 w 177783"/>
                <a:gd name="connsiteY2" fmla="*/ 251752 h 295652"/>
                <a:gd name="connsiteX3" fmla="*/ 44962 w 177783"/>
                <a:gd name="connsiteY3" fmla="*/ 189476 h 295652"/>
                <a:gd name="connsiteX4" fmla="*/ 7 w 177783"/>
                <a:gd name="connsiteY4" fmla="*/ 151391 h 295652"/>
                <a:gd name="connsiteX5" fmla="*/ 4744 w 177783"/>
                <a:gd name="connsiteY5" fmla="*/ 96790 h 295652"/>
                <a:gd name="connsiteX6" fmla="*/ 21856 w 177783"/>
                <a:gd name="connsiteY6" fmla="*/ 37719 h 295652"/>
                <a:gd name="connsiteX7" fmla="*/ 32394 w 177783"/>
                <a:gd name="connsiteY7" fmla="*/ 6047 h 295652"/>
                <a:gd name="connsiteX8" fmla="*/ 35971 w 177783"/>
                <a:gd name="connsiteY8" fmla="*/ 2938 h 295652"/>
                <a:gd name="connsiteX9" fmla="*/ 62461 w 177783"/>
                <a:gd name="connsiteY9" fmla="*/ 3812 h 295652"/>
                <a:gd name="connsiteX10" fmla="*/ 72129 w 177783"/>
                <a:gd name="connsiteY10" fmla="*/ 3812 h 295652"/>
                <a:gd name="connsiteX11" fmla="*/ 72903 w 177783"/>
                <a:gd name="connsiteY11" fmla="*/ 1869 h 295652"/>
                <a:gd name="connsiteX12" fmla="*/ 77543 w 177783"/>
                <a:gd name="connsiteY12" fmla="*/ 120 h 295652"/>
                <a:gd name="connsiteX13" fmla="*/ 174222 w 177783"/>
                <a:gd name="connsiteY13" fmla="*/ 23826 h 295652"/>
                <a:gd name="connsiteX14" fmla="*/ 177026 w 177783"/>
                <a:gd name="connsiteY14" fmla="*/ 25769 h 295652"/>
                <a:gd name="connsiteX15" fmla="*/ 177703 w 177783"/>
                <a:gd name="connsiteY15" fmla="*/ 29073 h 295652"/>
                <a:gd name="connsiteX16" fmla="*/ 160590 w 177783"/>
                <a:gd name="connsiteY16" fmla="*/ 128268 h 295652"/>
                <a:gd name="connsiteX17" fmla="*/ 142415 w 177783"/>
                <a:gd name="connsiteY17" fmla="*/ 251460 h 295652"/>
                <a:gd name="connsiteX18" fmla="*/ 141835 w 177783"/>
                <a:gd name="connsiteY18" fmla="*/ 253015 h 295652"/>
                <a:gd name="connsiteX19" fmla="*/ 72613 w 177783"/>
                <a:gd name="connsiteY19" fmla="*/ 294792 h 295652"/>
                <a:gd name="connsiteX20" fmla="*/ 39355 w 177783"/>
                <a:gd name="connsiteY20" fmla="*/ 253598 h 295652"/>
                <a:gd name="connsiteX21" fmla="*/ 45156 w 177783"/>
                <a:gd name="connsiteY21" fmla="*/ 279150 h 295652"/>
                <a:gd name="connsiteX22" fmla="*/ 71356 w 177783"/>
                <a:gd name="connsiteY22" fmla="*/ 286436 h 295652"/>
                <a:gd name="connsiteX23" fmla="*/ 133327 w 177783"/>
                <a:gd name="connsiteY23" fmla="*/ 249712 h 295652"/>
                <a:gd name="connsiteX24" fmla="*/ 151212 w 177783"/>
                <a:gd name="connsiteY24" fmla="*/ 128268 h 295652"/>
                <a:gd name="connsiteX25" fmla="*/ 167648 w 177783"/>
                <a:gd name="connsiteY25" fmla="*/ 32084 h 295652"/>
                <a:gd name="connsiteX26" fmla="*/ 79573 w 177783"/>
                <a:gd name="connsiteY26" fmla="*/ 10516 h 295652"/>
                <a:gd name="connsiteX27" fmla="*/ 61108 w 177783"/>
                <a:gd name="connsiteY27" fmla="*/ 12653 h 295652"/>
                <a:gd name="connsiteX28" fmla="*/ 40032 w 177783"/>
                <a:gd name="connsiteY28" fmla="*/ 11390 h 295652"/>
                <a:gd name="connsiteX29" fmla="*/ 30364 w 177783"/>
                <a:gd name="connsiteY29" fmla="*/ 40537 h 295652"/>
                <a:gd name="connsiteX30" fmla="*/ 13155 w 177783"/>
                <a:gd name="connsiteY30" fmla="*/ 98247 h 295652"/>
                <a:gd name="connsiteX31" fmla="*/ 8515 w 177783"/>
                <a:gd name="connsiteY31" fmla="*/ 151294 h 295652"/>
                <a:gd name="connsiteX32" fmla="*/ 50183 w 177783"/>
                <a:gd name="connsiteY32" fmla="*/ 180440 h 295652"/>
                <a:gd name="connsiteX33" fmla="*/ 53664 w 177783"/>
                <a:gd name="connsiteY33" fmla="*/ 182092 h 295652"/>
                <a:gd name="connsiteX34" fmla="*/ 54437 w 177783"/>
                <a:gd name="connsiteY34" fmla="*/ 185881 h 295652"/>
                <a:gd name="connsiteX35" fmla="*/ 39065 w 177783"/>
                <a:gd name="connsiteY35" fmla="*/ 253209 h 2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783" h="295652">
                  <a:moveTo>
                    <a:pt x="66135" y="295569"/>
                  </a:moveTo>
                  <a:cubicBezTo>
                    <a:pt x="55839" y="296278"/>
                    <a:pt x="45746" y="292450"/>
                    <a:pt x="38485" y="285076"/>
                  </a:cubicBezTo>
                  <a:cubicBezTo>
                    <a:pt x="31360" y="275555"/>
                    <a:pt x="28546" y="263459"/>
                    <a:pt x="30751" y="251752"/>
                  </a:cubicBezTo>
                  <a:lnTo>
                    <a:pt x="44962" y="189476"/>
                  </a:lnTo>
                  <a:cubicBezTo>
                    <a:pt x="27077" y="188115"/>
                    <a:pt x="490" y="179080"/>
                    <a:pt x="7" y="151391"/>
                  </a:cubicBezTo>
                  <a:cubicBezTo>
                    <a:pt x="-119" y="133077"/>
                    <a:pt x="1467" y="114802"/>
                    <a:pt x="4744" y="96790"/>
                  </a:cubicBezTo>
                  <a:cubicBezTo>
                    <a:pt x="8727" y="76640"/>
                    <a:pt x="14460" y="56869"/>
                    <a:pt x="21856" y="37719"/>
                  </a:cubicBezTo>
                  <a:cubicBezTo>
                    <a:pt x="25530" y="27227"/>
                    <a:pt x="29301" y="16442"/>
                    <a:pt x="32394" y="6047"/>
                  </a:cubicBezTo>
                  <a:cubicBezTo>
                    <a:pt x="32878" y="4395"/>
                    <a:pt x="34270" y="3171"/>
                    <a:pt x="35971" y="2938"/>
                  </a:cubicBezTo>
                  <a:cubicBezTo>
                    <a:pt x="44789" y="1830"/>
                    <a:pt x="53731" y="2122"/>
                    <a:pt x="62461" y="3812"/>
                  </a:cubicBezTo>
                  <a:cubicBezTo>
                    <a:pt x="65671" y="4133"/>
                    <a:pt x="68920" y="4133"/>
                    <a:pt x="72129" y="3812"/>
                  </a:cubicBezTo>
                  <a:cubicBezTo>
                    <a:pt x="72245" y="3113"/>
                    <a:pt x="72506" y="2452"/>
                    <a:pt x="72903" y="1869"/>
                  </a:cubicBezTo>
                  <a:cubicBezTo>
                    <a:pt x="73957" y="392"/>
                    <a:pt x="75784" y="-297"/>
                    <a:pt x="77543" y="120"/>
                  </a:cubicBezTo>
                  <a:cubicBezTo>
                    <a:pt x="78027" y="120"/>
                    <a:pt x="123272" y="13334"/>
                    <a:pt x="174222" y="23826"/>
                  </a:cubicBezTo>
                  <a:cubicBezTo>
                    <a:pt x="175402" y="24001"/>
                    <a:pt x="176436" y="24720"/>
                    <a:pt x="177026" y="25769"/>
                  </a:cubicBezTo>
                  <a:cubicBezTo>
                    <a:pt x="177683" y="26731"/>
                    <a:pt x="177925" y="27926"/>
                    <a:pt x="177703" y="29073"/>
                  </a:cubicBezTo>
                  <a:cubicBezTo>
                    <a:pt x="169678" y="67935"/>
                    <a:pt x="163104" y="111266"/>
                    <a:pt x="160590" y="128268"/>
                  </a:cubicBezTo>
                  <a:cubicBezTo>
                    <a:pt x="160590" y="128268"/>
                    <a:pt x="160590" y="128268"/>
                    <a:pt x="142415" y="251460"/>
                  </a:cubicBezTo>
                  <a:cubicBezTo>
                    <a:pt x="142366" y="252024"/>
                    <a:pt x="142173" y="252558"/>
                    <a:pt x="141835" y="253015"/>
                  </a:cubicBezTo>
                  <a:cubicBezTo>
                    <a:pt x="126327" y="276837"/>
                    <a:pt x="100823" y="292227"/>
                    <a:pt x="72613" y="294792"/>
                  </a:cubicBezTo>
                  <a:close/>
                  <a:moveTo>
                    <a:pt x="39355" y="253598"/>
                  </a:moveTo>
                  <a:cubicBezTo>
                    <a:pt x="37818" y="262555"/>
                    <a:pt x="39906" y="271756"/>
                    <a:pt x="45156" y="279150"/>
                  </a:cubicBezTo>
                  <a:cubicBezTo>
                    <a:pt x="52233" y="285649"/>
                    <a:pt x="61968" y="288360"/>
                    <a:pt x="71356" y="286436"/>
                  </a:cubicBezTo>
                  <a:cubicBezTo>
                    <a:pt x="96386" y="283959"/>
                    <a:pt x="119057" y="270522"/>
                    <a:pt x="133327" y="249712"/>
                  </a:cubicBezTo>
                  <a:cubicBezTo>
                    <a:pt x="135067" y="238442"/>
                    <a:pt x="151019" y="129434"/>
                    <a:pt x="151212" y="128268"/>
                  </a:cubicBezTo>
                  <a:cubicBezTo>
                    <a:pt x="153726" y="110974"/>
                    <a:pt x="160010" y="69975"/>
                    <a:pt x="167648" y="32084"/>
                  </a:cubicBezTo>
                  <a:cubicBezTo>
                    <a:pt x="127816" y="23729"/>
                    <a:pt x="92045" y="14014"/>
                    <a:pt x="79573" y="10516"/>
                  </a:cubicBezTo>
                  <a:cubicBezTo>
                    <a:pt x="78027" y="12168"/>
                    <a:pt x="74160" y="14402"/>
                    <a:pt x="61108" y="12653"/>
                  </a:cubicBezTo>
                  <a:cubicBezTo>
                    <a:pt x="54176" y="11245"/>
                    <a:pt x="47080" y="10817"/>
                    <a:pt x="40032" y="11390"/>
                  </a:cubicBezTo>
                  <a:cubicBezTo>
                    <a:pt x="37035" y="21106"/>
                    <a:pt x="33554" y="30821"/>
                    <a:pt x="30364" y="40537"/>
                  </a:cubicBezTo>
                  <a:cubicBezTo>
                    <a:pt x="23017" y="59249"/>
                    <a:pt x="17264" y="78554"/>
                    <a:pt x="13155" y="98247"/>
                  </a:cubicBezTo>
                  <a:cubicBezTo>
                    <a:pt x="9955" y="115745"/>
                    <a:pt x="8408" y="133504"/>
                    <a:pt x="8515" y="151294"/>
                  </a:cubicBezTo>
                  <a:cubicBezTo>
                    <a:pt x="9095" y="180440"/>
                    <a:pt x="48443" y="180440"/>
                    <a:pt x="50183" y="180440"/>
                  </a:cubicBezTo>
                  <a:cubicBezTo>
                    <a:pt x="51546" y="180382"/>
                    <a:pt x="52842" y="181004"/>
                    <a:pt x="53664" y="182092"/>
                  </a:cubicBezTo>
                  <a:cubicBezTo>
                    <a:pt x="54495" y="183160"/>
                    <a:pt x="54775" y="184569"/>
                    <a:pt x="54437" y="185881"/>
                  </a:cubicBezTo>
                  <a:lnTo>
                    <a:pt x="39065" y="253209"/>
                  </a:ln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7" name="PA-图形 16">
              <a:extLst>
                <a:ext uri="{FF2B5EF4-FFF2-40B4-BE49-F238E27FC236}">
                  <a16:creationId xmlns:a16="http://schemas.microsoft.com/office/drawing/2014/main" id="{76A555E9-5ADC-4672-A14B-6365E2E2454D}"/>
                </a:ext>
              </a:extLst>
            </p:cNvPr>
            <p:cNvSpPr/>
            <p:nvPr>
              <p:custDataLst>
                <p:tags r:id="rId112"/>
              </p:custDataLst>
            </p:nvPr>
          </p:nvSpPr>
          <p:spPr>
            <a:xfrm>
              <a:off x="-728122" y="-1181376"/>
              <a:ext cx="25020" cy="42267"/>
            </a:xfrm>
            <a:custGeom>
              <a:avLst/>
              <a:gdLst>
                <a:gd name="connsiteX0" fmla="*/ 25020 w 25020"/>
                <a:gd name="connsiteY0" fmla="*/ 0 h 42267"/>
                <a:gd name="connsiteX1" fmla="*/ 464 w 25020"/>
                <a:gd name="connsiteY1" fmla="*/ 36336 h 42267"/>
                <a:gd name="connsiteX2" fmla="*/ 20380 w 25020"/>
                <a:gd name="connsiteY2" fmla="*/ 42165 h 42267"/>
              </a:gdLst>
              <a:ahLst/>
              <a:cxnLst>
                <a:cxn ang="0">
                  <a:pos x="connsiteX0" y="connsiteY0"/>
                </a:cxn>
                <a:cxn ang="0">
                  <a:pos x="connsiteX1" y="connsiteY1"/>
                </a:cxn>
                <a:cxn ang="0">
                  <a:pos x="connsiteX2" y="connsiteY2"/>
                </a:cxn>
              </a:cxnLst>
              <a:rect l="l" t="t" r="r" b="b"/>
              <a:pathLst>
                <a:path w="25020" h="42267">
                  <a:moveTo>
                    <a:pt x="25020" y="0"/>
                  </a:moveTo>
                  <a:cubicBezTo>
                    <a:pt x="25020" y="0"/>
                    <a:pt x="-3984" y="29147"/>
                    <a:pt x="464" y="36336"/>
                  </a:cubicBezTo>
                  <a:cubicBezTo>
                    <a:pt x="4911" y="43525"/>
                    <a:pt x="20380" y="42165"/>
                    <a:pt x="20380" y="42165"/>
                  </a:cubicBezTo>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8" name="PA-图形 16">
              <a:extLst>
                <a:ext uri="{FF2B5EF4-FFF2-40B4-BE49-F238E27FC236}">
                  <a16:creationId xmlns:a16="http://schemas.microsoft.com/office/drawing/2014/main" id="{76A555E9-5ADC-4672-A14B-6365E2E2454D}"/>
                </a:ext>
              </a:extLst>
            </p:cNvPr>
            <p:cNvSpPr/>
            <p:nvPr>
              <p:custDataLst>
                <p:tags r:id="rId113"/>
              </p:custDataLst>
            </p:nvPr>
          </p:nvSpPr>
          <p:spPr>
            <a:xfrm>
              <a:off x="-732845" y="-1185768"/>
              <a:ext cx="34596" cy="51997"/>
            </a:xfrm>
            <a:custGeom>
              <a:avLst/>
              <a:gdLst>
                <a:gd name="connsiteX0" fmla="*/ 22492 w 34596"/>
                <a:gd name="connsiteY0" fmla="*/ 51998 h 51997"/>
                <a:gd name="connsiteX1" fmla="*/ 1126 w 34596"/>
                <a:gd name="connsiteY1" fmla="*/ 43740 h 51997"/>
                <a:gd name="connsiteX2" fmla="*/ 26262 w 34596"/>
                <a:gd name="connsiteY2" fmla="*/ 1477 h 51997"/>
                <a:gd name="connsiteX3" fmla="*/ 33127 w 34596"/>
                <a:gd name="connsiteY3" fmla="*/ 1380 h 51997"/>
                <a:gd name="connsiteX4" fmla="*/ 33223 w 34596"/>
                <a:gd name="connsiteY4" fmla="*/ 8278 h 51997"/>
                <a:gd name="connsiteX5" fmla="*/ 9634 w 34596"/>
                <a:gd name="connsiteY5" fmla="*/ 39465 h 51997"/>
                <a:gd name="connsiteX6" fmla="*/ 24812 w 34596"/>
                <a:gd name="connsiteY6" fmla="*/ 42185 h 51997"/>
                <a:gd name="connsiteX7" fmla="*/ 29936 w 34596"/>
                <a:gd name="connsiteY7" fmla="*/ 46654 h 51997"/>
                <a:gd name="connsiteX8" fmla="*/ 25508 w 34596"/>
                <a:gd name="connsiteY8" fmla="*/ 51891 h 51997"/>
                <a:gd name="connsiteX9" fmla="*/ 25392 w 34596"/>
                <a:gd name="connsiteY9" fmla="*/ 51901 h 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96" h="51997">
                  <a:moveTo>
                    <a:pt x="22492" y="51998"/>
                  </a:moveTo>
                  <a:cubicBezTo>
                    <a:pt x="16788" y="51998"/>
                    <a:pt x="5573" y="51026"/>
                    <a:pt x="1126" y="43740"/>
                  </a:cubicBezTo>
                  <a:cubicBezTo>
                    <a:pt x="-3321" y="36453"/>
                    <a:pt x="5476" y="22851"/>
                    <a:pt x="26262" y="1477"/>
                  </a:cubicBezTo>
                  <a:cubicBezTo>
                    <a:pt x="28128" y="-456"/>
                    <a:pt x="31203" y="-495"/>
                    <a:pt x="33127" y="1380"/>
                  </a:cubicBezTo>
                  <a:cubicBezTo>
                    <a:pt x="35051" y="3255"/>
                    <a:pt x="35089" y="6345"/>
                    <a:pt x="33223" y="8278"/>
                  </a:cubicBezTo>
                  <a:cubicBezTo>
                    <a:pt x="23478" y="17090"/>
                    <a:pt x="15473" y="27670"/>
                    <a:pt x="9634" y="39465"/>
                  </a:cubicBezTo>
                  <a:cubicBezTo>
                    <a:pt x="11084" y="41505"/>
                    <a:pt x="19301" y="42477"/>
                    <a:pt x="24812" y="42185"/>
                  </a:cubicBezTo>
                  <a:cubicBezTo>
                    <a:pt x="27432" y="42069"/>
                    <a:pt x="29685" y="44031"/>
                    <a:pt x="29936" y="46654"/>
                  </a:cubicBezTo>
                  <a:cubicBezTo>
                    <a:pt x="30159" y="49326"/>
                    <a:pt x="28177" y="51677"/>
                    <a:pt x="25508" y="51891"/>
                  </a:cubicBezTo>
                  <a:cubicBezTo>
                    <a:pt x="25470" y="51891"/>
                    <a:pt x="25431" y="51901"/>
                    <a:pt x="25392" y="51901"/>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39" name="PA-图形 16">
              <a:extLst>
                <a:ext uri="{FF2B5EF4-FFF2-40B4-BE49-F238E27FC236}">
                  <a16:creationId xmlns:a16="http://schemas.microsoft.com/office/drawing/2014/main" id="{76A555E9-5ADC-4672-A14B-6365E2E2454D}"/>
                </a:ext>
              </a:extLst>
            </p:cNvPr>
            <p:cNvSpPr/>
            <p:nvPr>
              <p:custDataLst>
                <p:tags r:id="rId114"/>
              </p:custDataLst>
            </p:nvPr>
          </p:nvSpPr>
          <p:spPr>
            <a:xfrm rot="-4623599">
              <a:off x="-735708" y="-1198035"/>
              <a:ext cx="14695" cy="7966"/>
            </a:xfrm>
            <a:custGeom>
              <a:avLst/>
              <a:gdLst>
                <a:gd name="connsiteX0" fmla="*/ 14695 w 14695"/>
                <a:gd name="connsiteY0" fmla="*/ 3983 h 7966"/>
                <a:gd name="connsiteX1" fmla="*/ 7348 w 14695"/>
                <a:gd name="connsiteY1" fmla="*/ 7967 h 7966"/>
                <a:gd name="connsiteX2" fmla="*/ 0 w 14695"/>
                <a:gd name="connsiteY2" fmla="*/ 3983 h 7966"/>
                <a:gd name="connsiteX3" fmla="*/ 7348 w 14695"/>
                <a:gd name="connsiteY3" fmla="*/ 0 h 7966"/>
                <a:gd name="connsiteX4" fmla="*/ 14695 w 14695"/>
                <a:gd name="connsiteY4" fmla="*/ 3983 h 7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7966">
                  <a:moveTo>
                    <a:pt x="14695" y="3983"/>
                  </a:moveTo>
                  <a:cubicBezTo>
                    <a:pt x="14695" y="6183"/>
                    <a:pt x="11405" y="7967"/>
                    <a:pt x="7348" y="7967"/>
                  </a:cubicBezTo>
                  <a:cubicBezTo>
                    <a:pt x="3290" y="7967"/>
                    <a:pt x="0" y="6183"/>
                    <a:pt x="0" y="3983"/>
                  </a:cubicBezTo>
                  <a:cubicBezTo>
                    <a:pt x="0" y="1783"/>
                    <a:pt x="3290" y="0"/>
                    <a:pt x="7348" y="0"/>
                  </a:cubicBezTo>
                  <a:cubicBezTo>
                    <a:pt x="11406" y="0"/>
                    <a:pt x="14695" y="1783"/>
                    <a:pt x="14695" y="3983"/>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0" name="PA-图形 16">
              <a:extLst>
                <a:ext uri="{FF2B5EF4-FFF2-40B4-BE49-F238E27FC236}">
                  <a16:creationId xmlns:a16="http://schemas.microsoft.com/office/drawing/2014/main" id="{76A555E9-5ADC-4672-A14B-6365E2E2454D}"/>
                </a:ext>
              </a:extLst>
            </p:cNvPr>
            <p:cNvSpPr/>
            <p:nvPr>
              <p:custDataLst>
                <p:tags r:id="rId115"/>
              </p:custDataLst>
            </p:nvPr>
          </p:nvSpPr>
          <p:spPr>
            <a:xfrm rot="-4623599">
              <a:off x="-680922" y="-1182471"/>
              <a:ext cx="14695" cy="7966"/>
            </a:xfrm>
            <a:custGeom>
              <a:avLst/>
              <a:gdLst>
                <a:gd name="connsiteX0" fmla="*/ 14695 w 14695"/>
                <a:gd name="connsiteY0" fmla="*/ 3983 h 7966"/>
                <a:gd name="connsiteX1" fmla="*/ 7348 w 14695"/>
                <a:gd name="connsiteY1" fmla="*/ 7967 h 7966"/>
                <a:gd name="connsiteX2" fmla="*/ 0 w 14695"/>
                <a:gd name="connsiteY2" fmla="*/ 3983 h 7966"/>
                <a:gd name="connsiteX3" fmla="*/ 7348 w 14695"/>
                <a:gd name="connsiteY3" fmla="*/ 0 h 7966"/>
                <a:gd name="connsiteX4" fmla="*/ 14695 w 14695"/>
                <a:gd name="connsiteY4" fmla="*/ 3983 h 7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7966">
                  <a:moveTo>
                    <a:pt x="14695" y="3983"/>
                  </a:moveTo>
                  <a:cubicBezTo>
                    <a:pt x="14695" y="6183"/>
                    <a:pt x="11405" y="7967"/>
                    <a:pt x="7348" y="7967"/>
                  </a:cubicBezTo>
                  <a:cubicBezTo>
                    <a:pt x="3290" y="7967"/>
                    <a:pt x="0" y="6183"/>
                    <a:pt x="0" y="3983"/>
                  </a:cubicBezTo>
                  <a:cubicBezTo>
                    <a:pt x="0" y="1783"/>
                    <a:pt x="3290" y="0"/>
                    <a:pt x="7348" y="0"/>
                  </a:cubicBezTo>
                  <a:cubicBezTo>
                    <a:pt x="11406" y="0"/>
                    <a:pt x="14695" y="1783"/>
                    <a:pt x="14695" y="3983"/>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1" name="PA-图形 16">
              <a:extLst>
                <a:ext uri="{FF2B5EF4-FFF2-40B4-BE49-F238E27FC236}">
                  <a16:creationId xmlns:a16="http://schemas.microsoft.com/office/drawing/2014/main" id="{76A555E9-5ADC-4672-A14B-6365E2E2454D}"/>
                </a:ext>
              </a:extLst>
            </p:cNvPr>
            <p:cNvSpPr/>
            <p:nvPr>
              <p:custDataLst>
                <p:tags r:id="rId116"/>
              </p:custDataLst>
            </p:nvPr>
          </p:nvSpPr>
          <p:spPr>
            <a:xfrm>
              <a:off x="-776868" y="-1321996"/>
              <a:ext cx="270507" cy="328877"/>
            </a:xfrm>
            <a:custGeom>
              <a:avLst/>
              <a:gdLst>
                <a:gd name="connsiteX0" fmla="*/ 61004 w 270507"/>
                <a:gd name="connsiteY0" fmla="*/ 110502 h 328877"/>
                <a:gd name="connsiteX1" fmla="*/ 68255 w 270507"/>
                <a:gd name="connsiteY1" fmla="*/ 96511 h 328877"/>
                <a:gd name="connsiteX2" fmla="*/ 73379 w 270507"/>
                <a:gd name="connsiteY2" fmla="*/ 113028 h 328877"/>
                <a:gd name="connsiteX3" fmla="*/ 116595 w 270507"/>
                <a:gd name="connsiteY3" fmla="*/ 125949 h 328877"/>
                <a:gd name="connsiteX4" fmla="*/ 128583 w 270507"/>
                <a:gd name="connsiteY4" fmla="*/ 107976 h 328877"/>
                <a:gd name="connsiteX5" fmla="*/ 127326 w 270507"/>
                <a:gd name="connsiteY5" fmla="*/ 132264 h 328877"/>
                <a:gd name="connsiteX6" fmla="*/ 150045 w 270507"/>
                <a:gd name="connsiteY6" fmla="*/ 134596 h 328877"/>
                <a:gd name="connsiteX7" fmla="*/ 108860 w 270507"/>
                <a:gd name="connsiteY7" fmla="*/ 308504 h 328877"/>
                <a:gd name="connsiteX8" fmla="*/ 270507 w 270507"/>
                <a:gd name="connsiteY8" fmla="*/ 321134 h 328877"/>
                <a:gd name="connsiteX9" fmla="*/ 235703 w 270507"/>
                <a:gd name="connsiteY9" fmla="*/ 136539 h 328877"/>
                <a:gd name="connsiteX10" fmla="*/ 171798 w 270507"/>
                <a:gd name="connsiteY10" fmla="*/ 14513 h 328877"/>
                <a:gd name="connsiteX11" fmla="*/ 31517 w 270507"/>
                <a:gd name="connsiteY11" fmla="*/ 26560 h 328877"/>
                <a:gd name="connsiteX12" fmla="*/ 0 w 270507"/>
                <a:gd name="connsiteY12" fmla="*/ 96706 h 328877"/>
                <a:gd name="connsiteX13" fmla="*/ 61004 w 270507"/>
                <a:gd name="connsiteY13" fmla="*/ 110502 h 32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507" h="328877">
                  <a:moveTo>
                    <a:pt x="61004" y="110502"/>
                  </a:moveTo>
                  <a:lnTo>
                    <a:pt x="68255" y="96511"/>
                  </a:lnTo>
                  <a:lnTo>
                    <a:pt x="73379" y="113028"/>
                  </a:lnTo>
                  <a:lnTo>
                    <a:pt x="116595" y="125949"/>
                  </a:lnTo>
                  <a:lnTo>
                    <a:pt x="128583" y="107976"/>
                  </a:lnTo>
                  <a:lnTo>
                    <a:pt x="127326" y="132264"/>
                  </a:lnTo>
                  <a:lnTo>
                    <a:pt x="150045" y="134596"/>
                  </a:lnTo>
                  <a:cubicBezTo>
                    <a:pt x="150045" y="134596"/>
                    <a:pt x="107217" y="241467"/>
                    <a:pt x="108860" y="308504"/>
                  </a:cubicBezTo>
                  <a:cubicBezTo>
                    <a:pt x="108860" y="308504"/>
                    <a:pt x="237250" y="344159"/>
                    <a:pt x="270507" y="321134"/>
                  </a:cubicBezTo>
                  <a:cubicBezTo>
                    <a:pt x="270507" y="321134"/>
                    <a:pt x="234059" y="189100"/>
                    <a:pt x="235703" y="136539"/>
                  </a:cubicBezTo>
                  <a:cubicBezTo>
                    <a:pt x="237346" y="83978"/>
                    <a:pt x="234253" y="38801"/>
                    <a:pt x="171798" y="14513"/>
                  </a:cubicBezTo>
                  <a:cubicBezTo>
                    <a:pt x="109344" y="-9776"/>
                    <a:pt x="64291" y="-2101"/>
                    <a:pt x="31517" y="26560"/>
                  </a:cubicBezTo>
                  <a:cubicBezTo>
                    <a:pt x="11853" y="44582"/>
                    <a:pt x="445" y="69959"/>
                    <a:pt x="0" y="96706"/>
                  </a:cubicBezTo>
                  <a:cubicBezTo>
                    <a:pt x="0" y="96706"/>
                    <a:pt x="47953" y="109627"/>
                    <a:pt x="61004" y="110502"/>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2" name="PA-图形 16">
              <a:extLst>
                <a:ext uri="{FF2B5EF4-FFF2-40B4-BE49-F238E27FC236}">
                  <a16:creationId xmlns:a16="http://schemas.microsoft.com/office/drawing/2014/main" id="{76A555E9-5ADC-4672-A14B-6365E2E2454D}"/>
                </a:ext>
              </a:extLst>
            </p:cNvPr>
            <p:cNvSpPr/>
            <p:nvPr>
              <p:custDataLst>
                <p:tags r:id="rId117"/>
              </p:custDataLst>
            </p:nvPr>
          </p:nvSpPr>
          <p:spPr>
            <a:xfrm>
              <a:off x="-782475" y="-1326694"/>
              <a:ext cx="280124" cy="338779"/>
            </a:xfrm>
            <a:custGeom>
              <a:avLst/>
              <a:gdLst>
                <a:gd name="connsiteX0" fmla="*/ 237636 w 280124"/>
                <a:gd name="connsiteY0" fmla="*/ 338656 h 338779"/>
                <a:gd name="connsiteX1" fmla="*/ 113211 w 280124"/>
                <a:gd name="connsiteY1" fmla="*/ 318253 h 338779"/>
                <a:gd name="connsiteX2" fmla="*/ 109634 w 280124"/>
                <a:gd name="connsiteY2" fmla="*/ 313687 h 338779"/>
                <a:gd name="connsiteX3" fmla="*/ 148305 w 280124"/>
                <a:gd name="connsiteY3" fmla="*/ 143860 h 338779"/>
                <a:gd name="connsiteX4" fmla="*/ 131870 w 280124"/>
                <a:gd name="connsiteY4" fmla="*/ 142209 h 338779"/>
                <a:gd name="connsiteX5" fmla="*/ 127616 w 280124"/>
                <a:gd name="connsiteY5" fmla="*/ 137157 h 338779"/>
                <a:gd name="connsiteX6" fmla="*/ 127616 w 280124"/>
                <a:gd name="connsiteY6" fmla="*/ 130356 h 338779"/>
                <a:gd name="connsiteX7" fmla="*/ 125392 w 280124"/>
                <a:gd name="connsiteY7" fmla="*/ 133756 h 338779"/>
                <a:gd name="connsiteX8" fmla="*/ 120075 w 280124"/>
                <a:gd name="connsiteY8" fmla="*/ 135699 h 338779"/>
                <a:gd name="connsiteX9" fmla="*/ 76860 w 280124"/>
                <a:gd name="connsiteY9" fmla="*/ 122778 h 338779"/>
                <a:gd name="connsiteX10" fmla="*/ 73573 w 280124"/>
                <a:gd name="connsiteY10" fmla="*/ 119571 h 338779"/>
                <a:gd name="connsiteX11" fmla="*/ 71929 w 280124"/>
                <a:gd name="connsiteY11" fmla="*/ 114325 h 338779"/>
                <a:gd name="connsiteX12" fmla="*/ 70092 w 280124"/>
                <a:gd name="connsiteY12" fmla="*/ 117823 h 338779"/>
                <a:gd name="connsiteX13" fmla="*/ 65355 w 280124"/>
                <a:gd name="connsiteY13" fmla="*/ 120446 h 338779"/>
                <a:gd name="connsiteX14" fmla="*/ 3577 w 280124"/>
                <a:gd name="connsiteY14" fmla="*/ 106164 h 338779"/>
                <a:gd name="connsiteX15" fmla="*/ 0 w 280124"/>
                <a:gd name="connsiteY15" fmla="*/ 101598 h 338779"/>
                <a:gd name="connsiteX16" fmla="*/ 33258 w 280124"/>
                <a:gd name="connsiteY16" fmla="*/ 27663 h 338779"/>
                <a:gd name="connsiteX17" fmla="*/ 178276 w 280124"/>
                <a:gd name="connsiteY17" fmla="*/ 14741 h 338779"/>
                <a:gd name="connsiteX18" fmla="*/ 245274 w 280124"/>
                <a:gd name="connsiteY18" fmla="*/ 141043 h 338779"/>
                <a:gd name="connsiteX19" fmla="*/ 279982 w 280124"/>
                <a:gd name="connsiteY19" fmla="*/ 324471 h 338779"/>
                <a:gd name="connsiteX20" fmla="*/ 278048 w 280124"/>
                <a:gd name="connsiteY20" fmla="*/ 329815 h 338779"/>
                <a:gd name="connsiteX21" fmla="*/ 237636 w 280124"/>
                <a:gd name="connsiteY21" fmla="*/ 338656 h 338779"/>
                <a:gd name="connsiteX22" fmla="*/ 119205 w 280124"/>
                <a:gd name="connsiteY22" fmla="*/ 309509 h 338779"/>
                <a:gd name="connsiteX23" fmla="*/ 270507 w 280124"/>
                <a:gd name="connsiteY23" fmla="*/ 323500 h 338779"/>
                <a:gd name="connsiteX24" fmla="*/ 236476 w 280124"/>
                <a:gd name="connsiteY24" fmla="*/ 140751 h 338779"/>
                <a:gd name="connsiteX25" fmla="*/ 175665 w 280124"/>
                <a:gd name="connsiteY25" fmla="*/ 23485 h 338779"/>
                <a:gd name="connsiteX26" fmla="*/ 40315 w 280124"/>
                <a:gd name="connsiteY26" fmla="*/ 34658 h 338779"/>
                <a:gd name="connsiteX27" fmla="*/ 10538 w 280124"/>
                <a:gd name="connsiteY27" fmla="*/ 97420 h 338779"/>
                <a:gd name="connsiteX28" fmla="*/ 63905 w 280124"/>
                <a:gd name="connsiteY28" fmla="*/ 109953 h 338779"/>
                <a:gd name="connsiteX29" fmla="*/ 69609 w 280124"/>
                <a:gd name="connsiteY29" fmla="*/ 98975 h 338779"/>
                <a:gd name="connsiteX30" fmla="*/ 74249 w 280124"/>
                <a:gd name="connsiteY30" fmla="*/ 96351 h 338779"/>
                <a:gd name="connsiteX31" fmla="*/ 78503 w 280124"/>
                <a:gd name="connsiteY31" fmla="*/ 99752 h 338779"/>
                <a:gd name="connsiteX32" fmla="*/ 82854 w 280124"/>
                <a:gd name="connsiteY32" fmla="*/ 113839 h 338779"/>
                <a:gd name="connsiteX33" fmla="*/ 120172 w 280124"/>
                <a:gd name="connsiteY33" fmla="*/ 124915 h 338779"/>
                <a:gd name="connsiteX34" fmla="*/ 129839 w 280124"/>
                <a:gd name="connsiteY34" fmla="*/ 109953 h 338779"/>
                <a:gd name="connsiteX35" fmla="*/ 135350 w 280124"/>
                <a:gd name="connsiteY35" fmla="*/ 108010 h 338779"/>
                <a:gd name="connsiteX36" fmla="*/ 138734 w 280124"/>
                <a:gd name="connsiteY36" fmla="*/ 112868 h 338779"/>
                <a:gd name="connsiteX37" fmla="*/ 137670 w 280124"/>
                <a:gd name="connsiteY37" fmla="*/ 132299 h 338779"/>
                <a:gd name="connsiteX38" fmla="*/ 155846 w 280124"/>
                <a:gd name="connsiteY38" fmla="*/ 134145 h 338779"/>
                <a:gd name="connsiteX39" fmla="*/ 159423 w 280124"/>
                <a:gd name="connsiteY39" fmla="*/ 136476 h 338779"/>
                <a:gd name="connsiteX40" fmla="*/ 159423 w 280124"/>
                <a:gd name="connsiteY40" fmla="*/ 140848 h 338779"/>
                <a:gd name="connsiteX41" fmla="*/ 119205 w 280124"/>
                <a:gd name="connsiteY41" fmla="*/ 309509 h 3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0124" h="338779">
                  <a:moveTo>
                    <a:pt x="237636" y="338656"/>
                  </a:moveTo>
                  <a:cubicBezTo>
                    <a:pt x="187460" y="338656"/>
                    <a:pt x="117078" y="319225"/>
                    <a:pt x="113211" y="318253"/>
                  </a:cubicBezTo>
                  <a:cubicBezTo>
                    <a:pt x="111084" y="317787"/>
                    <a:pt x="109585" y="315873"/>
                    <a:pt x="109634" y="313687"/>
                  </a:cubicBezTo>
                  <a:cubicBezTo>
                    <a:pt x="108184" y="255394"/>
                    <a:pt x="139797" y="167955"/>
                    <a:pt x="148305" y="143860"/>
                  </a:cubicBezTo>
                  <a:lnTo>
                    <a:pt x="131870" y="142209"/>
                  </a:lnTo>
                  <a:cubicBezTo>
                    <a:pt x="129327" y="141956"/>
                    <a:pt x="127452" y="139721"/>
                    <a:pt x="127616" y="137157"/>
                  </a:cubicBezTo>
                  <a:lnTo>
                    <a:pt x="127616" y="130356"/>
                  </a:lnTo>
                  <a:lnTo>
                    <a:pt x="125392" y="133756"/>
                  </a:lnTo>
                  <a:cubicBezTo>
                    <a:pt x="124242" y="135515"/>
                    <a:pt x="122076" y="136301"/>
                    <a:pt x="120075" y="135699"/>
                  </a:cubicBezTo>
                  <a:lnTo>
                    <a:pt x="76860" y="122778"/>
                  </a:lnTo>
                  <a:cubicBezTo>
                    <a:pt x="75303" y="122321"/>
                    <a:pt x="74075" y="121116"/>
                    <a:pt x="73573" y="119571"/>
                  </a:cubicBezTo>
                  <a:lnTo>
                    <a:pt x="71929" y="114325"/>
                  </a:lnTo>
                  <a:lnTo>
                    <a:pt x="70092" y="117823"/>
                  </a:lnTo>
                  <a:cubicBezTo>
                    <a:pt x="69212" y="119610"/>
                    <a:pt x="67327" y="120650"/>
                    <a:pt x="65355" y="120446"/>
                  </a:cubicBezTo>
                  <a:cubicBezTo>
                    <a:pt x="52110" y="119183"/>
                    <a:pt x="5511" y="106747"/>
                    <a:pt x="3577" y="106164"/>
                  </a:cubicBezTo>
                  <a:cubicBezTo>
                    <a:pt x="1489" y="105639"/>
                    <a:pt x="19" y="103764"/>
                    <a:pt x="0" y="101598"/>
                  </a:cubicBezTo>
                  <a:cubicBezTo>
                    <a:pt x="309" y="73365"/>
                    <a:pt x="12365" y="46550"/>
                    <a:pt x="33258" y="27663"/>
                  </a:cubicBezTo>
                  <a:cubicBezTo>
                    <a:pt x="69609" y="-4204"/>
                    <a:pt x="118431" y="-8576"/>
                    <a:pt x="178276" y="14741"/>
                  </a:cubicBezTo>
                  <a:cubicBezTo>
                    <a:pt x="243147" y="40002"/>
                    <a:pt x="247014" y="87122"/>
                    <a:pt x="245274" y="141043"/>
                  </a:cubicBezTo>
                  <a:cubicBezTo>
                    <a:pt x="243630" y="192632"/>
                    <a:pt x="279595" y="323208"/>
                    <a:pt x="279982" y="324471"/>
                  </a:cubicBezTo>
                  <a:cubicBezTo>
                    <a:pt x="280465" y="326482"/>
                    <a:pt x="279701" y="328581"/>
                    <a:pt x="278048" y="329815"/>
                  </a:cubicBezTo>
                  <a:cubicBezTo>
                    <a:pt x="265625" y="336392"/>
                    <a:pt x="251655" y="339453"/>
                    <a:pt x="237636" y="338656"/>
                  </a:cubicBezTo>
                  <a:close/>
                  <a:moveTo>
                    <a:pt x="119205" y="309509"/>
                  </a:moveTo>
                  <a:cubicBezTo>
                    <a:pt x="155556" y="319225"/>
                    <a:pt x="242084" y="337684"/>
                    <a:pt x="270507" y="323500"/>
                  </a:cubicBezTo>
                  <a:cubicBezTo>
                    <a:pt x="264513" y="301543"/>
                    <a:pt x="234929" y="189523"/>
                    <a:pt x="236476" y="140751"/>
                  </a:cubicBezTo>
                  <a:cubicBezTo>
                    <a:pt x="238120" y="88385"/>
                    <a:pt x="234639" y="46414"/>
                    <a:pt x="175665" y="23485"/>
                  </a:cubicBezTo>
                  <a:cubicBezTo>
                    <a:pt x="118528" y="1237"/>
                    <a:pt x="74249" y="4831"/>
                    <a:pt x="40315" y="34658"/>
                  </a:cubicBezTo>
                  <a:cubicBezTo>
                    <a:pt x="22652" y="50893"/>
                    <a:pt x="11969" y="73403"/>
                    <a:pt x="10538" y="97420"/>
                  </a:cubicBezTo>
                  <a:cubicBezTo>
                    <a:pt x="20979" y="100140"/>
                    <a:pt x="50853" y="107913"/>
                    <a:pt x="63905" y="109953"/>
                  </a:cubicBezTo>
                  <a:lnTo>
                    <a:pt x="69609" y="98975"/>
                  </a:lnTo>
                  <a:cubicBezTo>
                    <a:pt x="70479" y="97226"/>
                    <a:pt x="72316" y="96186"/>
                    <a:pt x="74249" y="96351"/>
                  </a:cubicBezTo>
                  <a:cubicBezTo>
                    <a:pt x="76222" y="96526"/>
                    <a:pt x="77894" y="97867"/>
                    <a:pt x="78503" y="99752"/>
                  </a:cubicBezTo>
                  <a:lnTo>
                    <a:pt x="82854" y="113839"/>
                  </a:lnTo>
                  <a:lnTo>
                    <a:pt x="120172" y="124915"/>
                  </a:lnTo>
                  <a:lnTo>
                    <a:pt x="129839" y="109953"/>
                  </a:lnTo>
                  <a:cubicBezTo>
                    <a:pt x="131038" y="108136"/>
                    <a:pt x="133291" y="107340"/>
                    <a:pt x="135350" y="108010"/>
                  </a:cubicBezTo>
                  <a:cubicBezTo>
                    <a:pt x="137448" y="108671"/>
                    <a:pt x="138831" y="110662"/>
                    <a:pt x="138734" y="112868"/>
                  </a:cubicBezTo>
                  <a:lnTo>
                    <a:pt x="137670" y="132299"/>
                  </a:lnTo>
                  <a:lnTo>
                    <a:pt x="155846" y="134145"/>
                  </a:lnTo>
                  <a:cubicBezTo>
                    <a:pt x="157325" y="134349"/>
                    <a:pt x="158630" y="135204"/>
                    <a:pt x="159423" y="136476"/>
                  </a:cubicBezTo>
                  <a:cubicBezTo>
                    <a:pt x="160148" y="137846"/>
                    <a:pt x="160148" y="139478"/>
                    <a:pt x="159423" y="140848"/>
                  </a:cubicBezTo>
                  <a:cubicBezTo>
                    <a:pt x="159713" y="142500"/>
                    <a:pt x="119205" y="244804"/>
                    <a:pt x="119205" y="309509"/>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3" name="PA-图形 16">
              <a:extLst>
                <a:ext uri="{FF2B5EF4-FFF2-40B4-BE49-F238E27FC236}">
                  <a16:creationId xmlns:a16="http://schemas.microsoft.com/office/drawing/2014/main" id="{76A555E9-5ADC-4672-A14B-6365E2E2454D}"/>
                </a:ext>
              </a:extLst>
            </p:cNvPr>
            <p:cNvSpPr/>
            <p:nvPr>
              <p:custDataLst>
                <p:tags r:id="rId118"/>
              </p:custDataLst>
            </p:nvPr>
          </p:nvSpPr>
          <p:spPr>
            <a:xfrm>
              <a:off x="-751248" y="-1134159"/>
              <a:ext cx="65161" cy="18885"/>
            </a:xfrm>
            <a:custGeom>
              <a:avLst/>
              <a:gdLst>
                <a:gd name="connsiteX0" fmla="*/ 0 w 65161"/>
                <a:gd name="connsiteY0" fmla="*/ 1846 h 18885"/>
                <a:gd name="connsiteX1" fmla="*/ 65162 w 65161"/>
                <a:gd name="connsiteY1" fmla="*/ 0 h 18885"/>
              </a:gdLst>
              <a:ahLst/>
              <a:cxnLst>
                <a:cxn ang="0">
                  <a:pos x="connsiteX0" y="connsiteY0"/>
                </a:cxn>
                <a:cxn ang="0">
                  <a:pos x="connsiteX1" y="connsiteY1"/>
                </a:cxn>
              </a:cxnLst>
              <a:rect l="l" t="t" r="r" b="b"/>
              <a:pathLst>
                <a:path w="65161" h="18885">
                  <a:moveTo>
                    <a:pt x="0" y="1846"/>
                  </a:moveTo>
                  <a:cubicBezTo>
                    <a:pt x="0" y="1846"/>
                    <a:pt x="32774" y="41388"/>
                    <a:pt x="65162" y="0"/>
                  </a:cubicBezTo>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4" name="PA-图形 16">
              <a:extLst>
                <a:ext uri="{FF2B5EF4-FFF2-40B4-BE49-F238E27FC236}">
                  <a16:creationId xmlns:a16="http://schemas.microsoft.com/office/drawing/2014/main" id="{76A555E9-5ADC-4672-A14B-6365E2E2454D}"/>
                </a:ext>
              </a:extLst>
            </p:cNvPr>
            <p:cNvSpPr/>
            <p:nvPr>
              <p:custDataLst>
                <p:tags r:id="rId119"/>
              </p:custDataLst>
            </p:nvPr>
          </p:nvSpPr>
          <p:spPr>
            <a:xfrm>
              <a:off x="-756434" y="-1139036"/>
              <a:ext cx="75539" cy="28680"/>
            </a:xfrm>
            <a:custGeom>
              <a:avLst/>
              <a:gdLst>
                <a:gd name="connsiteX0" fmla="*/ 38154 w 75539"/>
                <a:gd name="connsiteY0" fmla="*/ 28680 h 28680"/>
                <a:gd name="connsiteX1" fmla="*/ 1512 w 75539"/>
                <a:gd name="connsiteY1" fmla="*/ 9832 h 28680"/>
                <a:gd name="connsiteX2" fmla="*/ 1319 w 75539"/>
                <a:gd name="connsiteY2" fmla="*/ 2963 h 28680"/>
                <a:gd name="connsiteX3" fmla="*/ 8154 w 75539"/>
                <a:gd name="connsiteY3" fmla="*/ 2769 h 28680"/>
                <a:gd name="connsiteX4" fmla="*/ 8860 w 75539"/>
                <a:gd name="connsiteY4" fmla="*/ 3614 h 28680"/>
                <a:gd name="connsiteX5" fmla="*/ 37864 w 75539"/>
                <a:gd name="connsiteY5" fmla="*/ 18965 h 28680"/>
                <a:gd name="connsiteX6" fmla="*/ 39024 w 75539"/>
                <a:gd name="connsiteY6" fmla="*/ 18965 h 28680"/>
                <a:gd name="connsiteX7" fmla="*/ 66867 w 75539"/>
                <a:gd name="connsiteY7" fmla="*/ 1865 h 28680"/>
                <a:gd name="connsiteX8" fmla="*/ 73683 w 75539"/>
                <a:gd name="connsiteY8" fmla="*/ 1040 h 28680"/>
                <a:gd name="connsiteX9" fmla="*/ 74505 w 75539"/>
                <a:gd name="connsiteY9" fmla="*/ 7889 h 28680"/>
                <a:gd name="connsiteX10" fmla="*/ 39120 w 75539"/>
                <a:gd name="connsiteY10" fmla="*/ 28680 h 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39" h="28680">
                  <a:moveTo>
                    <a:pt x="38154" y="28680"/>
                  </a:moveTo>
                  <a:cubicBezTo>
                    <a:pt x="23913" y="27592"/>
                    <a:pt x="10716" y="20801"/>
                    <a:pt x="1512" y="9832"/>
                  </a:cubicBezTo>
                  <a:cubicBezTo>
                    <a:pt x="-431" y="7986"/>
                    <a:pt x="-508" y="4916"/>
                    <a:pt x="1319" y="2963"/>
                  </a:cubicBezTo>
                  <a:cubicBezTo>
                    <a:pt x="3156" y="1020"/>
                    <a:pt x="6221" y="933"/>
                    <a:pt x="8154" y="2769"/>
                  </a:cubicBezTo>
                  <a:cubicBezTo>
                    <a:pt x="8425" y="3022"/>
                    <a:pt x="8657" y="3303"/>
                    <a:pt x="8860" y="3614"/>
                  </a:cubicBezTo>
                  <a:cubicBezTo>
                    <a:pt x="16246" y="12232"/>
                    <a:pt x="26610" y="17721"/>
                    <a:pt x="37864" y="18965"/>
                  </a:cubicBezTo>
                  <a:lnTo>
                    <a:pt x="39024" y="18965"/>
                  </a:lnTo>
                  <a:cubicBezTo>
                    <a:pt x="50422" y="17847"/>
                    <a:pt x="60680" y="11542"/>
                    <a:pt x="66867" y="1865"/>
                  </a:cubicBezTo>
                  <a:cubicBezTo>
                    <a:pt x="68520" y="-253"/>
                    <a:pt x="71576" y="-622"/>
                    <a:pt x="73683" y="1040"/>
                  </a:cubicBezTo>
                  <a:cubicBezTo>
                    <a:pt x="75791" y="2701"/>
                    <a:pt x="76158" y="5771"/>
                    <a:pt x="74505" y="7889"/>
                  </a:cubicBezTo>
                  <a:cubicBezTo>
                    <a:pt x="66529" y="19927"/>
                    <a:pt x="53477" y="27602"/>
                    <a:pt x="39120" y="28680"/>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5" name="PA-图形 16">
              <a:extLst>
                <a:ext uri="{FF2B5EF4-FFF2-40B4-BE49-F238E27FC236}">
                  <a16:creationId xmlns:a16="http://schemas.microsoft.com/office/drawing/2014/main" id="{76A555E9-5ADC-4672-A14B-6365E2E2454D}"/>
                </a:ext>
              </a:extLst>
            </p:cNvPr>
            <p:cNvSpPr/>
            <p:nvPr>
              <p:custDataLst>
                <p:tags r:id="rId120"/>
              </p:custDataLst>
            </p:nvPr>
          </p:nvSpPr>
          <p:spPr>
            <a:xfrm>
              <a:off x="-740226" y="-1087233"/>
              <a:ext cx="62937" cy="61887"/>
            </a:xfrm>
            <a:custGeom>
              <a:avLst/>
              <a:gdLst>
                <a:gd name="connsiteX0" fmla="*/ 11795 w 62937"/>
                <a:gd name="connsiteY0" fmla="*/ 10298 h 61887"/>
                <a:gd name="connsiteX1" fmla="*/ 62938 w 62937"/>
                <a:gd name="connsiteY1" fmla="*/ 0 h 61887"/>
                <a:gd name="connsiteX2" fmla="*/ 0 w 62937"/>
                <a:gd name="connsiteY2" fmla="*/ 61888 h 61887"/>
              </a:gdLst>
              <a:ahLst/>
              <a:cxnLst>
                <a:cxn ang="0">
                  <a:pos x="connsiteX0" y="connsiteY0"/>
                </a:cxn>
                <a:cxn ang="0">
                  <a:pos x="connsiteX1" y="connsiteY1"/>
                </a:cxn>
                <a:cxn ang="0">
                  <a:pos x="connsiteX2" y="connsiteY2"/>
                </a:cxn>
              </a:cxnLst>
              <a:rect l="l" t="t" r="r" b="b"/>
              <a:pathLst>
                <a:path w="62937" h="61887">
                  <a:moveTo>
                    <a:pt x="11795" y="10298"/>
                  </a:moveTo>
                  <a:cubicBezTo>
                    <a:pt x="11795" y="10298"/>
                    <a:pt x="47663" y="9424"/>
                    <a:pt x="62938" y="0"/>
                  </a:cubicBezTo>
                  <a:cubicBezTo>
                    <a:pt x="62938" y="0"/>
                    <a:pt x="40895" y="47120"/>
                    <a:pt x="0" y="61888"/>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6" name="PA-图形 16">
              <a:extLst>
                <a:ext uri="{FF2B5EF4-FFF2-40B4-BE49-F238E27FC236}">
                  <a16:creationId xmlns:a16="http://schemas.microsoft.com/office/drawing/2014/main" id="{76A555E9-5ADC-4672-A14B-6365E2E2454D}"/>
                </a:ext>
              </a:extLst>
            </p:cNvPr>
            <p:cNvSpPr/>
            <p:nvPr>
              <p:custDataLst>
                <p:tags r:id="rId121"/>
              </p:custDataLst>
            </p:nvPr>
          </p:nvSpPr>
          <p:spPr>
            <a:xfrm>
              <a:off x="-745085" y="-1092103"/>
              <a:ext cx="72212" cy="71615"/>
            </a:xfrm>
            <a:custGeom>
              <a:avLst/>
              <a:gdLst>
                <a:gd name="connsiteX0" fmla="*/ 4859 w 72212"/>
                <a:gd name="connsiteY0" fmla="*/ 71615 h 71615"/>
                <a:gd name="connsiteX1" fmla="*/ 1668 w 72212"/>
                <a:gd name="connsiteY1" fmla="*/ 70449 h 71615"/>
                <a:gd name="connsiteX2" fmla="*/ 121 w 72212"/>
                <a:gd name="connsiteY2" fmla="*/ 65689 h 71615"/>
                <a:gd name="connsiteX3" fmla="*/ 11916 w 72212"/>
                <a:gd name="connsiteY3" fmla="*/ 14099 h 71615"/>
                <a:gd name="connsiteX4" fmla="*/ 16557 w 72212"/>
                <a:gd name="connsiteY4" fmla="*/ 10407 h 71615"/>
                <a:gd name="connsiteX5" fmla="*/ 64896 w 72212"/>
                <a:gd name="connsiteY5" fmla="*/ 692 h 71615"/>
                <a:gd name="connsiteX6" fmla="*/ 71528 w 72212"/>
                <a:gd name="connsiteY6" fmla="*/ 2363 h 71615"/>
                <a:gd name="connsiteX7" fmla="*/ 71760 w 72212"/>
                <a:gd name="connsiteY7" fmla="*/ 6910 h 71615"/>
                <a:gd name="connsiteX8" fmla="*/ 6116 w 72212"/>
                <a:gd name="connsiteY8" fmla="*/ 71226 h 71615"/>
                <a:gd name="connsiteX9" fmla="*/ 4859 w 72212"/>
                <a:gd name="connsiteY9" fmla="*/ 71615 h 71615"/>
                <a:gd name="connsiteX10" fmla="*/ 20521 w 72212"/>
                <a:gd name="connsiteY10" fmla="*/ 19928 h 71615"/>
                <a:gd name="connsiteX11" fmla="*/ 11626 w 72212"/>
                <a:gd name="connsiteY11" fmla="*/ 58790 h 71615"/>
                <a:gd name="connsiteX12" fmla="*/ 56872 w 72212"/>
                <a:gd name="connsiteY12" fmla="*/ 14779 h 71615"/>
                <a:gd name="connsiteX13" fmla="*/ 20521 w 72212"/>
                <a:gd name="connsiteY13" fmla="*/ 19928 h 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12" h="71615">
                  <a:moveTo>
                    <a:pt x="4859" y="71615"/>
                  </a:moveTo>
                  <a:cubicBezTo>
                    <a:pt x="3689" y="71625"/>
                    <a:pt x="2558" y="71217"/>
                    <a:pt x="1668" y="70449"/>
                  </a:cubicBezTo>
                  <a:cubicBezTo>
                    <a:pt x="315" y="69274"/>
                    <a:pt x="-275" y="67437"/>
                    <a:pt x="121" y="65689"/>
                  </a:cubicBezTo>
                  <a:lnTo>
                    <a:pt x="11916" y="14099"/>
                  </a:lnTo>
                  <a:cubicBezTo>
                    <a:pt x="12409" y="11933"/>
                    <a:pt x="14343" y="10398"/>
                    <a:pt x="16557" y="10407"/>
                  </a:cubicBezTo>
                  <a:cubicBezTo>
                    <a:pt x="16557" y="10407"/>
                    <a:pt x="51265" y="9339"/>
                    <a:pt x="64896" y="692"/>
                  </a:cubicBezTo>
                  <a:cubicBezTo>
                    <a:pt x="67188" y="-688"/>
                    <a:pt x="70155" y="60"/>
                    <a:pt x="71528" y="2363"/>
                  </a:cubicBezTo>
                  <a:cubicBezTo>
                    <a:pt x="72350" y="3752"/>
                    <a:pt x="72437" y="5452"/>
                    <a:pt x="71760" y="6910"/>
                  </a:cubicBezTo>
                  <a:cubicBezTo>
                    <a:pt x="70890" y="8853"/>
                    <a:pt x="48461" y="55487"/>
                    <a:pt x="6116" y="71226"/>
                  </a:cubicBezTo>
                  <a:cubicBezTo>
                    <a:pt x="5719" y="71411"/>
                    <a:pt x="5294" y="71547"/>
                    <a:pt x="4859" y="71615"/>
                  </a:cubicBezTo>
                  <a:close/>
                  <a:moveTo>
                    <a:pt x="20521" y="19928"/>
                  </a:moveTo>
                  <a:lnTo>
                    <a:pt x="11626" y="58790"/>
                  </a:lnTo>
                  <a:cubicBezTo>
                    <a:pt x="30247" y="48308"/>
                    <a:pt x="45841" y="33142"/>
                    <a:pt x="56872" y="14779"/>
                  </a:cubicBezTo>
                  <a:cubicBezTo>
                    <a:pt x="44951" y="17684"/>
                    <a:pt x="32780" y="19414"/>
                    <a:pt x="20521" y="19928"/>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7" name="PA-图形 16">
              <a:extLst>
                <a:ext uri="{FF2B5EF4-FFF2-40B4-BE49-F238E27FC236}">
                  <a16:creationId xmlns:a16="http://schemas.microsoft.com/office/drawing/2014/main" id="{76A555E9-5ADC-4672-A14B-6365E2E2454D}"/>
                </a:ext>
              </a:extLst>
            </p:cNvPr>
            <p:cNvSpPr/>
            <p:nvPr>
              <p:custDataLst>
                <p:tags r:id="rId122"/>
              </p:custDataLst>
            </p:nvPr>
          </p:nvSpPr>
          <p:spPr>
            <a:xfrm>
              <a:off x="-178710" y="-986613"/>
              <a:ext cx="15731" cy="51662"/>
            </a:xfrm>
            <a:custGeom>
              <a:avLst/>
              <a:gdLst>
                <a:gd name="connsiteX0" fmla="*/ 6084 w 15731"/>
                <a:gd name="connsiteY0" fmla="*/ 51524 h 51662"/>
                <a:gd name="connsiteX1" fmla="*/ 3957 w 15731"/>
                <a:gd name="connsiteY1" fmla="*/ 51524 h 51662"/>
                <a:gd name="connsiteX2" fmla="*/ 1724 w 15731"/>
                <a:gd name="connsiteY2" fmla="*/ 45034 h 51662"/>
                <a:gd name="connsiteX3" fmla="*/ 1734 w 15731"/>
                <a:gd name="connsiteY3" fmla="*/ 45015 h 51662"/>
                <a:gd name="connsiteX4" fmla="*/ 767 w 15731"/>
                <a:gd name="connsiteY4" fmla="*/ 7513 h 51662"/>
                <a:gd name="connsiteX5" fmla="*/ 2217 w 15731"/>
                <a:gd name="connsiteY5" fmla="*/ 809 h 51662"/>
                <a:gd name="connsiteX6" fmla="*/ 8791 w 15731"/>
                <a:gd name="connsiteY6" fmla="*/ 2111 h 51662"/>
                <a:gd name="connsiteX7" fmla="*/ 8888 w 15731"/>
                <a:gd name="connsiteY7" fmla="*/ 2267 h 51662"/>
                <a:gd name="connsiteX8" fmla="*/ 10435 w 15731"/>
                <a:gd name="connsiteY8" fmla="*/ 49290 h 51662"/>
                <a:gd name="connsiteX9" fmla="*/ 6084 w 15731"/>
                <a:gd name="connsiteY9" fmla="*/ 51524 h 5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1" h="51662">
                  <a:moveTo>
                    <a:pt x="6084" y="51524"/>
                  </a:moveTo>
                  <a:cubicBezTo>
                    <a:pt x="5388" y="51709"/>
                    <a:pt x="4653" y="51709"/>
                    <a:pt x="3957" y="51524"/>
                  </a:cubicBezTo>
                  <a:cubicBezTo>
                    <a:pt x="1560" y="50348"/>
                    <a:pt x="554" y="47444"/>
                    <a:pt x="1724" y="45034"/>
                  </a:cubicBezTo>
                  <a:cubicBezTo>
                    <a:pt x="1724" y="45024"/>
                    <a:pt x="1734" y="45024"/>
                    <a:pt x="1734" y="45015"/>
                  </a:cubicBezTo>
                  <a:cubicBezTo>
                    <a:pt x="7728" y="33152"/>
                    <a:pt x="7360" y="19045"/>
                    <a:pt x="767" y="7513"/>
                  </a:cubicBezTo>
                  <a:cubicBezTo>
                    <a:pt x="-674" y="5259"/>
                    <a:pt x="-26" y="2257"/>
                    <a:pt x="2217" y="809"/>
                  </a:cubicBezTo>
                  <a:cubicBezTo>
                    <a:pt x="4392" y="-658"/>
                    <a:pt x="7331" y="-75"/>
                    <a:pt x="8791" y="2111"/>
                  </a:cubicBezTo>
                  <a:cubicBezTo>
                    <a:pt x="8820" y="2160"/>
                    <a:pt x="8859" y="2218"/>
                    <a:pt x="8888" y="2267"/>
                  </a:cubicBezTo>
                  <a:cubicBezTo>
                    <a:pt x="17425" y="16626"/>
                    <a:pt x="18014" y="34396"/>
                    <a:pt x="10435" y="49290"/>
                  </a:cubicBezTo>
                  <a:cubicBezTo>
                    <a:pt x="9507" y="50786"/>
                    <a:pt x="7834" y="51650"/>
                    <a:pt x="6084" y="51524"/>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8" name="PA-图形 16">
              <a:extLst>
                <a:ext uri="{FF2B5EF4-FFF2-40B4-BE49-F238E27FC236}">
                  <a16:creationId xmlns:a16="http://schemas.microsoft.com/office/drawing/2014/main" id="{76A555E9-5ADC-4672-A14B-6365E2E2454D}"/>
                </a:ext>
              </a:extLst>
            </p:cNvPr>
            <p:cNvSpPr/>
            <p:nvPr>
              <p:custDataLst>
                <p:tags r:id="rId123"/>
              </p:custDataLst>
            </p:nvPr>
          </p:nvSpPr>
          <p:spPr>
            <a:xfrm>
              <a:off x="-604199" y="-866303"/>
              <a:ext cx="94938" cy="120472"/>
            </a:xfrm>
            <a:custGeom>
              <a:avLst/>
              <a:gdLst>
                <a:gd name="connsiteX0" fmla="*/ 94938 w 94938"/>
                <a:gd name="connsiteY0" fmla="*/ 120472 h 120472"/>
                <a:gd name="connsiteX1" fmla="*/ 0 w 94938"/>
                <a:gd name="connsiteY1" fmla="*/ 0 h 120472"/>
              </a:gdLst>
              <a:ahLst/>
              <a:cxnLst>
                <a:cxn ang="0">
                  <a:pos x="connsiteX0" y="connsiteY0"/>
                </a:cxn>
                <a:cxn ang="0">
                  <a:pos x="connsiteX1" y="connsiteY1"/>
                </a:cxn>
              </a:cxnLst>
              <a:rect l="l" t="t" r="r" b="b"/>
              <a:pathLst>
                <a:path w="94938" h="120472">
                  <a:moveTo>
                    <a:pt x="94938" y="120472"/>
                  </a:moveTo>
                  <a:cubicBezTo>
                    <a:pt x="94938" y="120472"/>
                    <a:pt x="36931" y="46149"/>
                    <a:pt x="0" y="0"/>
                  </a:cubicBezTo>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49" name="PA-图形 16">
              <a:extLst>
                <a:ext uri="{FF2B5EF4-FFF2-40B4-BE49-F238E27FC236}">
                  <a16:creationId xmlns:a16="http://schemas.microsoft.com/office/drawing/2014/main" id="{76A555E9-5ADC-4672-A14B-6365E2E2454D}"/>
                </a:ext>
              </a:extLst>
            </p:cNvPr>
            <p:cNvSpPr/>
            <p:nvPr>
              <p:custDataLst>
                <p:tags r:id="rId124"/>
              </p:custDataLst>
            </p:nvPr>
          </p:nvSpPr>
          <p:spPr>
            <a:xfrm>
              <a:off x="-609045" y="-871124"/>
              <a:ext cx="104558" cy="130151"/>
            </a:xfrm>
            <a:custGeom>
              <a:avLst/>
              <a:gdLst>
                <a:gd name="connsiteX0" fmla="*/ 99784 w 104558"/>
                <a:gd name="connsiteY0" fmla="*/ 130151 h 130151"/>
                <a:gd name="connsiteX1" fmla="*/ 95917 w 104558"/>
                <a:gd name="connsiteY1" fmla="*/ 128305 h 130151"/>
                <a:gd name="connsiteX2" fmla="*/ 1075 w 104558"/>
                <a:gd name="connsiteY2" fmla="*/ 7930 h 130151"/>
                <a:gd name="connsiteX3" fmla="*/ 1801 w 104558"/>
                <a:gd name="connsiteY3" fmla="*/ 1081 h 130151"/>
                <a:gd name="connsiteX4" fmla="*/ 8616 w 104558"/>
                <a:gd name="connsiteY4" fmla="*/ 1809 h 130151"/>
                <a:gd name="connsiteX5" fmla="*/ 103555 w 104558"/>
                <a:gd name="connsiteY5" fmla="*/ 122379 h 130151"/>
                <a:gd name="connsiteX6" fmla="*/ 102685 w 104558"/>
                <a:gd name="connsiteY6" fmla="*/ 129180 h 130151"/>
                <a:gd name="connsiteX7" fmla="*/ 99784 w 104558"/>
                <a:gd name="connsiteY7" fmla="*/ 130151 h 13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58" h="130151">
                  <a:moveTo>
                    <a:pt x="99784" y="130151"/>
                  </a:moveTo>
                  <a:cubicBezTo>
                    <a:pt x="98276" y="130171"/>
                    <a:pt x="96845" y="129490"/>
                    <a:pt x="95917" y="128305"/>
                  </a:cubicBezTo>
                  <a:cubicBezTo>
                    <a:pt x="95337" y="127625"/>
                    <a:pt x="37910" y="53496"/>
                    <a:pt x="1075" y="7930"/>
                  </a:cubicBezTo>
                  <a:cubicBezTo>
                    <a:pt x="-607" y="5841"/>
                    <a:pt x="-278" y="2771"/>
                    <a:pt x="1801" y="1081"/>
                  </a:cubicBezTo>
                  <a:cubicBezTo>
                    <a:pt x="3879" y="-610"/>
                    <a:pt x="6934" y="-279"/>
                    <a:pt x="8616" y="1809"/>
                  </a:cubicBezTo>
                  <a:cubicBezTo>
                    <a:pt x="45258" y="47472"/>
                    <a:pt x="102975" y="121601"/>
                    <a:pt x="103555" y="122379"/>
                  </a:cubicBezTo>
                  <a:cubicBezTo>
                    <a:pt x="105179" y="124497"/>
                    <a:pt x="104792" y="127538"/>
                    <a:pt x="102685" y="129180"/>
                  </a:cubicBezTo>
                  <a:cubicBezTo>
                    <a:pt x="101853" y="129821"/>
                    <a:pt x="100829" y="130161"/>
                    <a:pt x="99784" y="130151"/>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0" name="PA-图形 16">
              <a:extLst>
                <a:ext uri="{FF2B5EF4-FFF2-40B4-BE49-F238E27FC236}">
                  <a16:creationId xmlns:a16="http://schemas.microsoft.com/office/drawing/2014/main" id="{76A555E9-5ADC-4672-A14B-6365E2E2454D}"/>
                </a:ext>
              </a:extLst>
            </p:cNvPr>
            <p:cNvSpPr/>
            <p:nvPr>
              <p:custDataLst>
                <p:tags r:id="rId125"/>
              </p:custDataLst>
            </p:nvPr>
          </p:nvSpPr>
          <p:spPr>
            <a:xfrm>
              <a:off x="-847733" y="-910605"/>
              <a:ext cx="7734" cy="309438"/>
            </a:xfrm>
            <a:custGeom>
              <a:avLst/>
              <a:gdLst>
                <a:gd name="connsiteX0" fmla="*/ 7734 w 7734"/>
                <a:gd name="connsiteY0" fmla="*/ 0 h 309438"/>
                <a:gd name="connsiteX1" fmla="*/ 0 w 7734"/>
                <a:gd name="connsiteY1" fmla="*/ 309439 h 309438"/>
              </a:gdLst>
              <a:ahLst/>
              <a:cxnLst>
                <a:cxn ang="0">
                  <a:pos x="connsiteX0" y="connsiteY0"/>
                </a:cxn>
                <a:cxn ang="0">
                  <a:pos x="connsiteX1" y="connsiteY1"/>
                </a:cxn>
              </a:cxnLst>
              <a:rect l="l" t="t" r="r" b="b"/>
              <a:pathLst>
                <a:path w="7734" h="309438">
                  <a:moveTo>
                    <a:pt x="7734" y="0"/>
                  </a:moveTo>
                  <a:lnTo>
                    <a:pt x="0" y="309439"/>
                  </a:lnTo>
                </a:path>
              </a:pathLst>
            </a:custGeom>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1" name="PA-图形 16">
              <a:extLst>
                <a:ext uri="{FF2B5EF4-FFF2-40B4-BE49-F238E27FC236}">
                  <a16:creationId xmlns:a16="http://schemas.microsoft.com/office/drawing/2014/main" id="{76A555E9-5ADC-4672-A14B-6365E2E2454D}"/>
                </a:ext>
              </a:extLst>
            </p:cNvPr>
            <p:cNvSpPr/>
            <p:nvPr>
              <p:custDataLst>
                <p:tags r:id="rId126"/>
              </p:custDataLst>
            </p:nvPr>
          </p:nvSpPr>
          <p:spPr>
            <a:xfrm>
              <a:off x="-852378" y="-915658"/>
              <a:ext cx="17406" cy="319348"/>
            </a:xfrm>
            <a:custGeom>
              <a:avLst/>
              <a:gdLst>
                <a:gd name="connsiteX0" fmla="*/ 4645 w 17406"/>
                <a:gd name="connsiteY0" fmla="*/ 319349 h 319348"/>
                <a:gd name="connsiteX1" fmla="*/ 4645 w 17406"/>
                <a:gd name="connsiteY1" fmla="*/ 319349 h 319348"/>
                <a:gd name="connsiteX2" fmla="*/ 4 w 17406"/>
                <a:gd name="connsiteY2" fmla="*/ 314306 h 319348"/>
                <a:gd name="connsiteX3" fmla="*/ 4 w 17406"/>
                <a:gd name="connsiteY3" fmla="*/ 314296 h 319348"/>
                <a:gd name="connsiteX4" fmla="*/ 7738 w 17406"/>
                <a:gd name="connsiteY4" fmla="*/ 4858 h 319348"/>
                <a:gd name="connsiteX5" fmla="*/ 12572 w 17406"/>
                <a:gd name="connsiteY5" fmla="*/ 0 h 319348"/>
                <a:gd name="connsiteX6" fmla="*/ 17406 w 17406"/>
                <a:gd name="connsiteY6" fmla="*/ 4858 h 319348"/>
                <a:gd name="connsiteX7" fmla="*/ 9672 w 17406"/>
                <a:gd name="connsiteY7" fmla="*/ 314296 h 319348"/>
                <a:gd name="connsiteX8" fmla="*/ 4838 w 17406"/>
                <a:gd name="connsiteY8" fmla="*/ 319349 h 319348"/>
                <a:gd name="connsiteX9" fmla="*/ 4645 w 17406"/>
                <a:gd name="connsiteY9" fmla="*/ 319349 h 3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06" h="319348">
                  <a:moveTo>
                    <a:pt x="4645" y="319349"/>
                  </a:moveTo>
                  <a:lnTo>
                    <a:pt x="4645" y="319349"/>
                  </a:lnTo>
                  <a:cubicBezTo>
                    <a:pt x="1976" y="319242"/>
                    <a:pt x="-102" y="316988"/>
                    <a:pt x="4" y="314306"/>
                  </a:cubicBezTo>
                  <a:cubicBezTo>
                    <a:pt x="4" y="314306"/>
                    <a:pt x="4" y="314296"/>
                    <a:pt x="4" y="314296"/>
                  </a:cubicBezTo>
                  <a:lnTo>
                    <a:pt x="7738" y="4858"/>
                  </a:lnTo>
                  <a:cubicBezTo>
                    <a:pt x="7738" y="2176"/>
                    <a:pt x="9904" y="0"/>
                    <a:pt x="12572" y="0"/>
                  </a:cubicBezTo>
                  <a:cubicBezTo>
                    <a:pt x="15241" y="0"/>
                    <a:pt x="17406" y="2176"/>
                    <a:pt x="17406" y="4858"/>
                  </a:cubicBezTo>
                  <a:lnTo>
                    <a:pt x="9672" y="314296"/>
                  </a:lnTo>
                  <a:cubicBezTo>
                    <a:pt x="9730" y="317036"/>
                    <a:pt x="7564" y="319290"/>
                    <a:pt x="4838" y="319349"/>
                  </a:cubicBezTo>
                  <a:cubicBezTo>
                    <a:pt x="4770" y="319349"/>
                    <a:pt x="4712" y="319349"/>
                    <a:pt x="4645" y="319349"/>
                  </a:cubicBezTo>
                  <a:close/>
                </a:path>
              </a:pathLst>
            </a:custGeom>
            <a:solidFill>
              <a:srgbClr val="231F20"/>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2" name="PA-图形 16">
              <a:extLst>
                <a:ext uri="{FF2B5EF4-FFF2-40B4-BE49-F238E27FC236}">
                  <a16:creationId xmlns:a16="http://schemas.microsoft.com/office/drawing/2014/main" id="{76A555E9-5ADC-4672-A14B-6365E2E2454D}"/>
                </a:ext>
              </a:extLst>
            </p:cNvPr>
            <p:cNvSpPr/>
            <p:nvPr>
              <p:custDataLst>
                <p:tags r:id="rId127"/>
              </p:custDataLst>
            </p:nvPr>
          </p:nvSpPr>
          <p:spPr>
            <a:xfrm>
              <a:off x="-603716" y="-1981448"/>
              <a:ext cx="676557" cy="679890"/>
            </a:xfrm>
            <a:custGeom>
              <a:avLst/>
              <a:gdLst>
                <a:gd name="connsiteX0" fmla="*/ 676558 w 676557"/>
                <a:gd name="connsiteY0" fmla="*/ 339945 h 679890"/>
                <a:gd name="connsiteX1" fmla="*/ 338279 w 676557"/>
                <a:gd name="connsiteY1" fmla="*/ 679891 h 679890"/>
                <a:gd name="connsiteX2" fmla="*/ 0 w 676557"/>
                <a:gd name="connsiteY2" fmla="*/ 339945 h 679890"/>
                <a:gd name="connsiteX3" fmla="*/ 338279 w 676557"/>
                <a:gd name="connsiteY3" fmla="*/ 0 h 679890"/>
                <a:gd name="connsiteX4" fmla="*/ 676558 w 676557"/>
                <a:gd name="connsiteY4" fmla="*/ 339945 h 67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557" h="679890">
                  <a:moveTo>
                    <a:pt x="676558" y="339945"/>
                  </a:moveTo>
                  <a:cubicBezTo>
                    <a:pt x="676558" y="527692"/>
                    <a:pt x="525105" y="679891"/>
                    <a:pt x="338279" y="679891"/>
                  </a:cubicBezTo>
                  <a:cubicBezTo>
                    <a:pt x="151452" y="679891"/>
                    <a:pt x="0" y="527692"/>
                    <a:pt x="0" y="339945"/>
                  </a:cubicBezTo>
                  <a:cubicBezTo>
                    <a:pt x="0" y="152199"/>
                    <a:pt x="151452" y="0"/>
                    <a:pt x="338279" y="0"/>
                  </a:cubicBezTo>
                  <a:cubicBezTo>
                    <a:pt x="525105" y="0"/>
                    <a:pt x="676558" y="152199"/>
                    <a:pt x="676558" y="339945"/>
                  </a:cubicBezTo>
                  <a:close/>
                </a:path>
              </a:pathLst>
            </a:custGeom>
            <a:solidFill>
              <a:schemeClr val="accent1"/>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3" name="PA-图形 16">
              <a:extLst>
                <a:ext uri="{FF2B5EF4-FFF2-40B4-BE49-F238E27FC236}">
                  <a16:creationId xmlns:a16="http://schemas.microsoft.com/office/drawing/2014/main" id="{76A555E9-5ADC-4672-A14B-6365E2E2454D}"/>
                </a:ext>
              </a:extLst>
            </p:cNvPr>
            <p:cNvSpPr/>
            <p:nvPr>
              <p:custDataLst>
                <p:tags r:id="rId128"/>
              </p:custDataLst>
            </p:nvPr>
          </p:nvSpPr>
          <p:spPr>
            <a:xfrm>
              <a:off x="-459568" y="-1844376"/>
              <a:ext cx="358194" cy="406836"/>
            </a:xfrm>
            <a:custGeom>
              <a:avLst/>
              <a:gdLst>
                <a:gd name="connsiteX0" fmla="*/ 310145 w 358194"/>
                <a:gd name="connsiteY0" fmla="*/ 101346 h 406836"/>
                <a:gd name="connsiteX1" fmla="*/ 350654 w 358194"/>
                <a:gd name="connsiteY1" fmla="*/ 52186 h 406836"/>
                <a:gd name="connsiteX2" fmla="*/ 296417 w 358194"/>
                <a:gd name="connsiteY2" fmla="*/ 13324 h 406836"/>
                <a:gd name="connsiteX3" fmla="*/ 155169 w 358194"/>
                <a:gd name="connsiteY3" fmla="*/ 19736 h 406836"/>
                <a:gd name="connsiteX4" fmla="*/ 67385 w 358194"/>
                <a:gd name="connsiteY4" fmla="*/ 130298 h 406836"/>
                <a:gd name="connsiteX5" fmla="*/ 45922 w 358194"/>
                <a:gd name="connsiteY5" fmla="*/ 146037 h 406836"/>
                <a:gd name="connsiteX6" fmla="*/ 0 w 358194"/>
                <a:gd name="connsiteY6" fmla="*/ 146037 h 406836"/>
                <a:gd name="connsiteX7" fmla="*/ 0 w 358194"/>
                <a:gd name="connsiteY7" fmla="*/ 191797 h 406836"/>
                <a:gd name="connsiteX8" fmla="*/ 56944 w 358194"/>
                <a:gd name="connsiteY8" fmla="*/ 191797 h 406836"/>
                <a:gd name="connsiteX9" fmla="*/ 56944 w 358194"/>
                <a:gd name="connsiteY9" fmla="*/ 215115 h 406836"/>
                <a:gd name="connsiteX10" fmla="*/ 97 w 358194"/>
                <a:gd name="connsiteY10" fmla="*/ 215115 h 406836"/>
                <a:gd name="connsiteX11" fmla="*/ 97 w 358194"/>
                <a:gd name="connsiteY11" fmla="*/ 261069 h 406836"/>
                <a:gd name="connsiteX12" fmla="*/ 62068 w 358194"/>
                <a:gd name="connsiteY12" fmla="*/ 261069 h 406836"/>
                <a:gd name="connsiteX13" fmla="*/ 203509 w 358194"/>
                <a:gd name="connsiteY13" fmla="*/ 403790 h 406836"/>
                <a:gd name="connsiteX14" fmla="*/ 358195 w 358194"/>
                <a:gd name="connsiteY14" fmla="*/ 347051 h 406836"/>
                <a:gd name="connsiteX15" fmla="*/ 317880 w 358194"/>
                <a:gd name="connsiteY15" fmla="*/ 299251 h 406836"/>
                <a:gd name="connsiteX16" fmla="*/ 254169 w 358194"/>
                <a:gd name="connsiteY16" fmla="*/ 338113 h 406836"/>
                <a:gd name="connsiteX17" fmla="*/ 181369 w 358194"/>
                <a:gd name="connsiteY17" fmla="*/ 323442 h 406836"/>
                <a:gd name="connsiteX18" fmla="*/ 140378 w 358194"/>
                <a:gd name="connsiteY18" fmla="*/ 260292 h 406836"/>
                <a:gd name="connsiteX19" fmla="*/ 286362 w 358194"/>
                <a:gd name="connsiteY19" fmla="*/ 260292 h 406836"/>
                <a:gd name="connsiteX20" fmla="*/ 286362 w 358194"/>
                <a:gd name="connsiteY20" fmla="*/ 214434 h 406836"/>
                <a:gd name="connsiteX21" fmla="*/ 134190 w 358194"/>
                <a:gd name="connsiteY21" fmla="*/ 214434 h 406836"/>
                <a:gd name="connsiteX22" fmla="*/ 134190 w 358194"/>
                <a:gd name="connsiteY22" fmla="*/ 191020 h 406836"/>
                <a:gd name="connsiteX23" fmla="*/ 286362 w 358194"/>
                <a:gd name="connsiteY23" fmla="*/ 191020 h 406836"/>
                <a:gd name="connsiteX24" fmla="*/ 286362 w 358194"/>
                <a:gd name="connsiteY24" fmla="*/ 145357 h 406836"/>
                <a:gd name="connsiteX25" fmla="*/ 141344 w 358194"/>
                <a:gd name="connsiteY25" fmla="*/ 145357 h 406836"/>
                <a:gd name="connsiteX26" fmla="*/ 205346 w 358194"/>
                <a:gd name="connsiteY26" fmla="*/ 71714 h 406836"/>
                <a:gd name="connsiteX27" fmla="*/ 310145 w 358194"/>
                <a:gd name="connsiteY27" fmla="*/ 101346 h 40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8194" h="406836">
                  <a:moveTo>
                    <a:pt x="310145" y="101346"/>
                  </a:moveTo>
                  <a:lnTo>
                    <a:pt x="350654" y="52186"/>
                  </a:lnTo>
                  <a:cubicBezTo>
                    <a:pt x="335601" y="35427"/>
                    <a:pt x="317087" y="22166"/>
                    <a:pt x="296417" y="13324"/>
                  </a:cubicBezTo>
                  <a:cubicBezTo>
                    <a:pt x="250852" y="-6472"/>
                    <a:pt x="198771" y="-4107"/>
                    <a:pt x="155169" y="19736"/>
                  </a:cubicBezTo>
                  <a:cubicBezTo>
                    <a:pt x="109150" y="42664"/>
                    <a:pt x="82467" y="82109"/>
                    <a:pt x="67385" y="130298"/>
                  </a:cubicBezTo>
                  <a:cubicBezTo>
                    <a:pt x="62455" y="145940"/>
                    <a:pt x="62551" y="145940"/>
                    <a:pt x="45922" y="146037"/>
                  </a:cubicBezTo>
                  <a:lnTo>
                    <a:pt x="0" y="146037"/>
                  </a:lnTo>
                  <a:lnTo>
                    <a:pt x="0" y="191797"/>
                  </a:lnTo>
                  <a:lnTo>
                    <a:pt x="56944" y="191797"/>
                  </a:lnTo>
                  <a:lnTo>
                    <a:pt x="56944" y="215115"/>
                  </a:lnTo>
                  <a:lnTo>
                    <a:pt x="97" y="215115"/>
                  </a:lnTo>
                  <a:lnTo>
                    <a:pt x="97" y="261069"/>
                  </a:lnTo>
                  <a:lnTo>
                    <a:pt x="62068" y="261069"/>
                  </a:lnTo>
                  <a:cubicBezTo>
                    <a:pt x="81403" y="337627"/>
                    <a:pt x="123072" y="390674"/>
                    <a:pt x="203509" y="403790"/>
                  </a:cubicBezTo>
                  <a:cubicBezTo>
                    <a:pt x="261564" y="415353"/>
                    <a:pt x="321206" y="393479"/>
                    <a:pt x="358195" y="347051"/>
                  </a:cubicBezTo>
                  <a:lnTo>
                    <a:pt x="317880" y="299251"/>
                  </a:lnTo>
                  <a:cubicBezTo>
                    <a:pt x="299608" y="318099"/>
                    <a:pt x="280272" y="334129"/>
                    <a:pt x="254169" y="338113"/>
                  </a:cubicBezTo>
                  <a:cubicBezTo>
                    <a:pt x="228926" y="343437"/>
                    <a:pt x="202619" y="338135"/>
                    <a:pt x="181369" y="323442"/>
                  </a:cubicBezTo>
                  <a:cubicBezTo>
                    <a:pt x="160806" y="307830"/>
                    <a:pt x="146314" y="285496"/>
                    <a:pt x="140378" y="260292"/>
                  </a:cubicBezTo>
                  <a:lnTo>
                    <a:pt x="286362" y="260292"/>
                  </a:lnTo>
                  <a:lnTo>
                    <a:pt x="286362" y="214434"/>
                  </a:lnTo>
                  <a:lnTo>
                    <a:pt x="134190" y="214434"/>
                  </a:lnTo>
                  <a:lnTo>
                    <a:pt x="134190" y="191020"/>
                  </a:lnTo>
                  <a:lnTo>
                    <a:pt x="286362" y="191020"/>
                  </a:lnTo>
                  <a:lnTo>
                    <a:pt x="286362" y="145357"/>
                  </a:lnTo>
                  <a:lnTo>
                    <a:pt x="141344" y="145357"/>
                  </a:lnTo>
                  <a:cubicBezTo>
                    <a:pt x="152172" y="110673"/>
                    <a:pt x="171025" y="83664"/>
                    <a:pt x="205346" y="71714"/>
                  </a:cubicBezTo>
                  <a:cubicBezTo>
                    <a:pt x="245951" y="57432"/>
                    <a:pt x="280465" y="69965"/>
                    <a:pt x="310145" y="10134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4" name="PA-图形 16">
              <a:extLst>
                <a:ext uri="{FF2B5EF4-FFF2-40B4-BE49-F238E27FC236}">
                  <a16:creationId xmlns:a16="http://schemas.microsoft.com/office/drawing/2014/main" id="{76A555E9-5ADC-4672-A14B-6365E2E2454D}"/>
                </a:ext>
              </a:extLst>
            </p:cNvPr>
            <p:cNvSpPr/>
            <p:nvPr>
              <p:custDataLst>
                <p:tags r:id="rId129"/>
              </p:custDataLst>
            </p:nvPr>
          </p:nvSpPr>
          <p:spPr>
            <a:xfrm>
              <a:off x="-556440" y="-1933939"/>
              <a:ext cx="582006" cy="584873"/>
            </a:xfrm>
            <a:custGeom>
              <a:avLst/>
              <a:gdLst>
                <a:gd name="connsiteX0" fmla="*/ 291003 w 582006"/>
                <a:gd name="connsiteY0" fmla="*/ 584873 h 584873"/>
                <a:gd name="connsiteX1" fmla="*/ 0 w 582006"/>
                <a:gd name="connsiteY1" fmla="*/ 292437 h 584873"/>
                <a:gd name="connsiteX2" fmla="*/ 291003 w 582006"/>
                <a:gd name="connsiteY2" fmla="*/ 0 h 584873"/>
                <a:gd name="connsiteX3" fmla="*/ 582006 w 582006"/>
                <a:gd name="connsiteY3" fmla="*/ 292437 h 584873"/>
                <a:gd name="connsiteX4" fmla="*/ 291003 w 582006"/>
                <a:gd name="connsiteY4" fmla="*/ 584873 h 584873"/>
                <a:gd name="connsiteX5" fmla="*/ 291003 w 582006"/>
                <a:gd name="connsiteY5" fmla="*/ 9716 h 584873"/>
                <a:gd name="connsiteX6" fmla="*/ 9668 w 582006"/>
                <a:gd name="connsiteY6" fmla="*/ 292437 h 584873"/>
                <a:gd name="connsiteX7" fmla="*/ 291003 w 582006"/>
                <a:gd name="connsiteY7" fmla="*/ 575158 h 584873"/>
                <a:gd name="connsiteX8" fmla="*/ 572338 w 582006"/>
                <a:gd name="connsiteY8" fmla="*/ 292437 h 584873"/>
                <a:gd name="connsiteX9" fmla="*/ 291003 w 582006"/>
                <a:gd name="connsiteY9" fmla="*/ 9716 h 58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006" h="584873">
                  <a:moveTo>
                    <a:pt x="291003" y="584873"/>
                  </a:moveTo>
                  <a:cubicBezTo>
                    <a:pt x="130284" y="584873"/>
                    <a:pt x="0" y="453945"/>
                    <a:pt x="0" y="292437"/>
                  </a:cubicBezTo>
                  <a:cubicBezTo>
                    <a:pt x="0" y="130928"/>
                    <a:pt x="130284" y="0"/>
                    <a:pt x="291003" y="0"/>
                  </a:cubicBezTo>
                  <a:cubicBezTo>
                    <a:pt x="451722" y="0"/>
                    <a:pt x="582006" y="130928"/>
                    <a:pt x="582006" y="292437"/>
                  </a:cubicBezTo>
                  <a:cubicBezTo>
                    <a:pt x="581735" y="453834"/>
                    <a:pt x="451606" y="584606"/>
                    <a:pt x="291003" y="584873"/>
                  </a:cubicBezTo>
                  <a:close/>
                  <a:moveTo>
                    <a:pt x="291003" y="9716"/>
                  </a:moveTo>
                  <a:cubicBezTo>
                    <a:pt x="135631" y="9716"/>
                    <a:pt x="9668" y="136294"/>
                    <a:pt x="9668" y="292437"/>
                  </a:cubicBezTo>
                  <a:cubicBezTo>
                    <a:pt x="9668" y="448579"/>
                    <a:pt x="135631" y="575158"/>
                    <a:pt x="291003" y="575158"/>
                  </a:cubicBezTo>
                  <a:cubicBezTo>
                    <a:pt x="446376" y="575158"/>
                    <a:pt x="572338" y="448579"/>
                    <a:pt x="572338" y="292437"/>
                  </a:cubicBezTo>
                  <a:cubicBezTo>
                    <a:pt x="572126" y="136382"/>
                    <a:pt x="446289" y="9929"/>
                    <a:pt x="291003" y="971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5" name="PA-图形 16">
              <a:extLst>
                <a:ext uri="{FF2B5EF4-FFF2-40B4-BE49-F238E27FC236}">
                  <a16:creationId xmlns:a16="http://schemas.microsoft.com/office/drawing/2014/main" id="{76A555E9-5ADC-4672-A14B-6365E2E2454D}"/>
                </a:ext>
              </a:extLst>
            </p:cNvPr>
            <p:cNvSpPr/>
            <p:nvPr>
              <p:custDataLst>
                <p:tags r:id="rId130"/>
              </p:custDataLst>
            </p:nvPr>
          </p:nvSpPr>
          <p:spPr>
            <a:xfrm>
              <a:off x="-1468991" y="-1981448"/>
              <a:ext cx="676557" cy="679890"/>
            </a:xfrm>
            <a:custGeom>
              <a:avLst/>
              <a:gdLst>
                <a:gd name="connsiteX0" fmla="*/ 676558 w 676557"/>
                <a:gd name="connsiteY0" fmla="*/ 339945 h 679890"/>
                <a:gd name="connsiteX1" fmla="*/ 338279 w 676557"/>
                <a:gd name="connsiteY1" fmla="*/ 679891 h 679890"/>
                <a:gd name="connsiteX2" fmla="*/ 0 w 676557"/>
                <a:gd name="connsiteY2" fmla="*/ 339945 h 679890"/>
                <a:gd name="connsiteX3" fmla="*/ 338279 w 676557"/>
                <a:gd name="connsiteY3" fmla="*/ 0 h 679890"/>
                <a:gd name="connsiteX4" fmla="*/ 676558 w 676557"/>
                <a:gd name="connsiteY4" fmla="*/ 339945 h 67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557" h="679890">
                  <a:moveTo>
                    <a:pt x="676558" y="339945"/>
                  </a:moveTo>
                  <a:cubicBezTo>
                    <a:pt x="676558" y="527692"/>
                    <a:pt x="525105" y="679891"/>
                    <a:pt x="338279" y="679891"/>
                  </a:cubicBezTo>
                  <a:cubicBezTo>
                    <a:pt x="151453" y="679891"/>
                    <a:pt x="0" y="527692"/>
                    <a:pt x="0" y="339945"/>
                  </a:cubicBezTo>
                  <a:cubicBezTo>
                    <a:pt x="0" y="152199"/>
                    <a:pt x="151453" y="0"/>
                    <a:pt x="338279" y="0"/>
                  </a:cubicBezTo>
                  <a:cubicBezTo>
                    <a:pt x="525105" y="0"/>
                    <a:pt x="676558" y="152199"/>
                    <a:pt x="676558" y="339945"/>
                  </a:cubicBezTo>
                  <a:close/>
                </a:path>
              </a:pathLst>
            </a:custGeom>
            <a:solidFill>
              <a:schemeClr val="accent1"/>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6" name="PA-图形 16">
              <a:extLst>
                <a:ext uri="{FF2B5EF4-FFF2-40B4-BE49-F238E27FC236}">
                  <a16:creationId xmlns:a16="http://schemas.microsoft.com/office/drawing/2014/main" id="{76A555E9-5ADC-4672-A14B-6365E2E2454D}"/>
                </a:ext>
              </a:extLst>
            </p:cNvPr>
            <p:cNvSpPr/>
            <p:nvPr>
              <p:custDataLst>
                <p:tags r:id="rId131"/>
              </p:custDataLst>
            </p:nvPr>
          </p:nvSpPr>
          <p:spPr>
            <a:xfrm>
              <a:off x="-1290522" y="-1854276"/>
              <a:ext cx="304538" cy="409609"/>
            </a:xfrm>
            <a:custGeom>
              <a:avLst/>
              <a:gdLst>
                <a:gd name="connsiteX0" fmla="*/ 126552 w 304538"/>
                <a:gd name="connsiteY0" fmla="*/ 321198 h 409609"/>
                <a:gd name="connsiteX1" fmla="*/ 133513 w 304538"/>
                <a:gd name="connsiteY1" fmla="*/ 237062 h 409609"/>
                <a:gd name="connsiteX2" fmla="*/ 187267 w 304538"/>
                <a:gd name="connsiteY2" fmla="*/ 237062 h 409609"/>
                <a:gd name="connsiteX3" fmla="*/ 187267 w 304538"/>
                <a:gd name="connsiteY3" fmla="*/ 192177 h 409609"/>
                <a:gd name="connsiteX4" fmla="*/ 125006 w 304538"/>
                <a:gd name="connsiteY4" fmla="*/ 192177 h 409609"/>
                <a:gd name="connsiteX5" fmla="*/ 105670 w 304538"/>
                <a:gd name="connsiteY5" fmla="*/ 180129 h 409609"/>
                <a:gd name="connsiteX6" fmla="*/ 119495 w 304538"/>
                <a:gd name="connsiteY6" fmla="*/ 82974 h 409609"/>
                <a:gd name="connsiteX7" fmla="*/ 214723 w 304538"/>
                <a:gd name="connsiteY7" fmla="*/ 85500 h 409609"/>
                <a:gd name="connsiteX8" fmla="*/ 239860 w 304538"/>
                <a:gd name="connsiteY8" fmla="*/ 124362 h 409609"/>
                <a:gd name="connsiteX9" fmla="*/ 246531 w 304538"/>
                <a:gd name="connsiteY9" fmla="*/ 137284 h 409609"/>
                <a:gd name="connsiteX10" fmla="*/ 304538 w 304538"/>
                <a:gd name="connsiteY10" fmla="*/ 111829 h 409609"/>
                <a:gd name="connsiteX11" fmla="*/ 282592 w 304538"/>
                <a:gd name="connsiteY11" fmla="*/ 72287 h 409609"/>
                <a:gd name="connsiteX12" fmla="*/ 224585 w 304538"/>
                <a:gd name="connsiteY12" fmla="*/ 14772 h 409609"/>
                <a:gd name="connsiteX13" fmla="*/ 89234 w 304538"/>
                <a:gd name="connsiteY13" fmla="*/ 27985 h 409609"/>
                <a:gd name="connsiteX14" fmla="*/ 34514 w 304538"/>
                <a:gd name="connsiteY14" fmla="*/ 158464 h 409609"/>
                <a:gd name="connsiteX15" fmla="*/ 41669 w 304538"/>
                <a:gd name="connsiteY15" fmla="*/ 191691 h 409609"/>
                <a:gd name="connsiteX16" fmla="*/ 0 w 304538"/>
                <a:gd name="connsiteY16" fmla="*/ 191691 h 409609"/>
                <a:gd name="connsiteX17" fmla="*/ 0 w 304538"/>
                <a:gd name="connsiteY17" fmla="*/ 236674 h 409609"/>
                <a:gd name="connsiteX18" fmla="*/ 59457 w 304538"/>
                <a:gd name="connsiteY18" fmla="*/ 236674 h 409609"/>
                <a:gd name="connsiteX19" fmla="*/ 65935 w 304538"/>
                <a:gd name="connsiteY19" fmla="*/ 238714 h 409609"/>
                <a:gd name="connsiteX20" fmla="*/ 75023 w 304538"/>
                <a:gd name="connsiteY20" fmla="*/ 277576 h 409609"/>
                <a:gd name="connsiteX21" fmla="*/ 12375 w 304538"/>
                <a:gd name="connsiteY21" fmla="*/ 351316 h 409609"/>
                <a:gd name="connsiteX22" fmla="*/ 8314 w 304538"/>
                <a:gd name="connsiteY22" fmla="*/ 353454 h 409609"/>
                <a:gd name="connsiteX23" fmla="*/ 28907 w 304538"/>
                <a:gd name="connsiteY23" fmla="*/ 409609 h 409609"/>
                <a:gd name="connsiteX24" fmla="*/ 37415 w 304538"/>
                <a:gd name="connsiteY24" fmla="*/ 406500 h 409609"/>
                <a:gd name="connsiteX25" fmla="*/ 70092 w 304538"/>
                <a:gd name="connsiteY25" fmla="*/ 391247 h 409609"/>
                <a:gd name="connsiteX26" fmla="*/ 152172 w 304538"/>
                <a:gd name="connsiteY26" fmla="*/ 389110 h 409609"/>
                <a:gd name="connsiteX27" fmla="*/ 173248 w 304538"/>
                <a:gd name="connsiteY27" fmla="*/ 398048 h 409609"/>
                <a:gd name="connsiteX28" fmla="*/ 289263 w 304538"/>
                <a:gd name="connsiteY28" fmla="*/ 380852 h 409609"/>
                <a:gd name="connsiteX29" fmla="*/ 262193 w 304538"/>
                <a:gd name="connsiteY29" fmla="*/ 322170 h 409609"/>
                <a:gd name="connsiteX30" fmla="*/ 249431 w 304538"/>
                <a:gd name="connsiteY30" fmla="*/ 329845 h 409609"/>
                <a:gd name="connsiteX31" fmla="*/ 192487 w 304538"/>
                <a:gd name="connsiteY31" fmla="*/ 339561 h 409609"/>
                <a:gd name="connsiteX32" fmla="*/ 126552 w 304538"/>
                <a:gd name="connsiteY32" fmla="*/ 321198 h 40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4538" h="409609">
                  <a:moveTo>
                    <a:pt x="126552" y="321198"/>
                  </a:moveTo>
                  <a:cubicBezTo>
                    <a:pt x="140155" y="295269"/>
                    <a:pt x="142669" y="264893"/>
                    <a:pt x="133513" y="237062"/>
                  </a:cubicBezTo>
                  <a:lnTo>
                    <a:pt x="187267" y="237062"/>
                  </a:lnTo>
                  <a:lnTo>
                    <a:pt x="187267" y="192177"/>
                  </a:lnTo>
                  <a:cubicBezTo>
                    <a:pt x="166094" y="192177"/>
                    <a:pt x="145502" y="191399"/>
                    <a:pt x="125006" y="192177"/>
                  </a:cubicBezTo>
                  <a:cubicBezTo>
                    <a:pt x="116479" y="193537"/>
                    <a:pt x="108251" y="188409"/>
                    <a:pt x="105670" y="180129"/>
                  </a:cubicBezTo>
                  <a:cubicBezTo>
                    <a:pt x="88848" y="144862"/>
                    <a:pt x="93295" y="109303"/>
                    <a:pt x="119495" y="82974"/>
                  </a:cubicBezTo>
                  <a:cubicBezTo>
                    <a:pt x="145695" y="56645"/>
                    <a:pt x="187170" y="51302"/>
                    <a:pt x="214723" y="85500"/>
                  </a:cubicBezTo>
                  <a:cubicBezTo>
                    <a:pt x="223860" y="97940"/>
                    <a:pt x="232261" y="110917"/>
                    <a:pt x="239860" y="124362"/>
                  </a:cubicBezTo>
                  <a:cubicBezTo>
                    <a:pt x="242374" y="128443"/>
                    <a:pt x="244210" y="132815"/>
                    <a:pt x="246531" y="137284"/>
                  </a:cubicBezTo>
                  <a:lnTo>
                    <a:pt x="304538" y="111829"/>
                  </a:lnTo>
                  <a:cubicBezTo>
                    <a:pt x="296997" y="98228"/>
                    <a:pt x="290230" y="84917"/>
                    <a:pt x="282592" y="72287"/>
                  </a:cubicBezTo>
                  <a:cubicBezTo>
                    <a:pt x="269047" y="47997"/>
                    <a:pt x="248938" y="28057"/>
                    <a:pt x="224585" y="14772"/>
                  </a:cubicBezTo>
                  <a:cubicBezTo>
                    <a:pt x="176922" y="-9226"/>
                    <a:pt x="130903" y="-3396"/>
                    <a:pt x="89234" y="27985"/>
                  </a:cubicBezTo>
                  <a:cubicBezTo>
                    <a:pt x="47498" y="57250"/>
                    <a:pt x="26219" y="108008"/>
                    <a:pt x="34514" y="158464"/>
                  </a:cubicBezTo>
                  <a:cubicBezTo>
                    <a:pt x="35868" y="169345"/>
                    <a:pt x="39058" y="180032"/>
                    <a:pt x="41669" y="191691"/>
                  </a:cubicBezTo>
                  <a:lnTo>
                    <a:pt x="0" y="191691"/>
                  </a:lnTo>
                  <a:lnTo>
                    <a:pt x="0" y="236674"/>
                  </a:lnTo>
                  <a:cubicBezTo>
                    <a:pt x="20206" y="236674"/>
                    <a:pt x="39832" y="236674"/>
                    <a:pt x="59457" y="236674"/>
                  </a:cubicBezTo>
                  <a:cubicBezTo>
                    <a:pt x="61681" y="236674"/>
                    <a:pt x="65258" y="237256"/>
                    <a:pt x="65935" y="238714"/>
                  </a:cubicBezTo>
                  <a:cubicBezTo>
                    <a:pt x="71929" y="250955"/>
                    <a:pt x="78600" y="263488"/>
                    <a:pt x="75023" y="277576"/>
                  </a:cubicBezTo>
                  <a:cubicBezTo>
                    <a:pt x="67356" y="310951"/>
                    <a:pt x="43970" y="338474"/>
                    <a:pt x="12375" y="351316"/>
                  </a:cubicBezTo>
                  <a:lnTo>
                    <a:pt x="8314" y="353454"/>
                  </a:lnTo>
                  <a:lnTo>
                    <a:pt x="28907" y="409609"/>
                  </a:lnTo>
                  <a:cubicBezTo>
                    <a:pt x="32291" y="408346"/>
                    <a:pt x="34998" y="407569"/>
                    <a:pt x="37415" y="406500"/>
                  </a:cubicBezTo>
                  <a:cubicBezTo>
                    <a:pt x="48339" y="401448"/>
                    <a:pt x="58974" y="395716"/>
                    <a:pt x="70092" y="391247"/>
                  </a:cubicBezTo>
                  <a:cubicBezTo>
                    <a:pt x="97065" y="380463"/>
                    <a:pt x="124522" y="376674"/>
                    <a:pt x="152172" y="389110"/>
                  </a:cubicBezTo>
                  <a:cubicBezTo>
                    <a:pt x="159133" y="392219"/>
                    <a:pt x="166191" y="395036"/>
                    <a:pt x="173248" y="398048"/>
                  </a:cubicBezTo>
                  <a:cubicBezTo>
                    <a:pt x="215207" y="416022"/>
                    <a:pt x="252428" y="403100"/>
                    <a:pt x="289263" y="380852"/>
                  </a:cubicBezTo>
                  <a:cubicBezTo>
                    <a:pt x="279692" y="361032"/>
                    <a:pt x="270991" y="341601"/>
                    <a:pt x="262193" y="322170"/>
                  </a:cubicBezTo>
                  <a:cubicBezTo>
                    <a:pt x="257359" y="325085"/>
                    <a:pt x="253492" y="327708"/>
                    <a:pt x="249431" y="329845"/>
                  </a:cubicBezTo>
                  <a:cubicBezTo>
                    <a:pt x="231546" y="339561"/>
                    <a:pt x="212693" y="346653"/>
                    <a:pt x="192487" y="339561"/>
                  </a:cubicBezTo>
                  <a:cubicBezTo>
                    <a:pt x="172281" y="332468"/>
                    <a:pt x="150626" y="322170"/>
                    <a:pt x="126552" y="321198"/>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7" name="PA-图形 16">
              <a:extLst>
                <a:ext uri="{FF2B5EF4-FFF2-40B4-BE49-F238E27FC236}">
                  <a16:creationId xmlns:a16="http://schemas.microsoft.com/office/drawing/2014/main" id="{76A555E9-5ADC-4672-A14B-6365E2E2454D}"/>
                </a:ext>
              </a:extLst>
            </p:cNvPr>
            <p:cNvSpPr/>
            <p:nvPr>
              <p:custDataLst>
                <p:tags r:id="rId132"/>
              </p:custDataLst>
            </p:nvPr>
          </p:nvSpPr>
          <p:spPr>
            <a:xfrm>
              <a:off x="-1421618" y="-1933939"/>
              <a:ext cx="582006" cy="584873"/>
            </a:xfrm>
            <a:custGeom>
              <a:avLst/>
              <a:gdLst>
                <a:gd name="connsiteX0" fmla="*/ 290906 w 582006"/>
                <a:gd name="connsiteY0" fmla="*/ 584873 h 584873"/>
                <a:gd name="connsiteX1" fmla="*/ 0 w 582006"/>
                <a:gd name="connsiteY1" fmla="*/ 292339 h 584873"/>
                <a:gd name="connsiteX2" fmla="*/ 291100 w 582006"/>
                <a:gd name="connsiteY2" fmla="*/ 0 h 584873"/>
                <a:gd name="connsiteX3" fmla="*/ 582006 w 582006"/>
                <a:gd name="connsiteY3" fmla="*/ 292437 h 584873"/>
                <a:gd name="connsiteX4" fmla="*/ 290906 w 582006"/>
                <a:gd name="connsiteY4" fmla="*/ 584873 h 584873"/>
                <a:gd name="connsiteX5" fmla="*/ 290906 w 582006"/>
                <a:gd name="connsiteY5" fmla="*/ 9716 h 584873"/>
                <a:gd name="connsiteX6" fmla="*/ 9668 w 582006"/>
                <a:gd name="connsiteY6" fmla="*/ 292534 h 584873"/>
                <a:gd name="connsiteX7" fmla="*/ 291100 w 582006"/>
                <a:gd name="connsiteY7" fmla="*/ 575158 h 584873"/>
                <a:gd name="connsiteX8" fmla="*/ 572338 w 582006"/>
                <a:gd name="connsiteY8" fmla="*/ 292437 h 584873"/>
                <a:gd name="connsiteX9" fmla="*/ 290906 w 582006"/>
                <a:gd name="connsiteY9" fmla="*/ 9716 h 58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006" h="584873">
                  <a:moveTo>
                    <a:pt x="290906" y="584873"/>
                  </a:moveTo>
                  <a:cubicBezTo>
                    <a:pt x="130188" y="584820"/>
                    <a:pt x="-58" y="453848"/>
                    <a:pt x="0" y="292339"/>
                  </a:cubicBezTo>
                  <a:cubicBezTo>
                    <a:pt x="58" y="130831"/>
                    <a:pt x="130381" y="-53"/>
                    <a:pt x="291100" y="0"/>
                  </a:cubicBezTo>
                  <a:cubicBezTo>
                    <a:pt x="451780" y="53"/>
                    <a:pt x="582006" y="130966"/>
                    <a:pt x="582006" y="292437"/>
                  </a:cubicBezTo>
                  <a:cubicBezTo>
                    <a:pt x="581793" y="453894"/>
                    <a:pt x="451577" y="584713"/>
                    <a:pt x="290906" y="584873"/>
                  </a:cubicBezTo>
                  <a:close/>
                  <a:moveTo>
                    <a:pt x="290906" y="9716"/>
                  </a:moveTo>
                  <a:cubicBezTo>
                    <a:pt x="135534" y="9769"/>
                    <a:pt x="9610" y="136391"/>
                    <a:pt x="9668" y="292534"/>
                  </a:cubicBezTo>
                  <a:cubicBezTo>
                    <a:pt x="9726" y="448676"/>
                    <a:pt x="135727" y="575211"/>
                    <a:pt x="291100" y="575158"/>
                  </a:cubicBezTo>
                  <a:cubicBezTo>
                    <a:pt x="446443" y="575104"/>
                    <a:pt x="572338" y="448541"/>
                    <a:pt x="572338" y="292437"/>
                  </a:cubicBezTo>
                  <a:cubicBezTo>
                    <a:pt x="572174" y="136323"/>
                    <a:pt x="446259" y="9822"/>
                    <a:pt x="290906" y="971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8" name="PA-图形 16">
              <a:extLst>
                <a:ext uri="{FF2B5EF4-FFF2-40B4-BE49-F238E27FC236}">
                  <a16:creationId xmlns:a16="http://schemas.microsoft.com/office/drawing/2014/main" id="{76A555E9-5ADC-4672-A14B-6365E2E2454D}"/>
                </a:ext>
              </a:extLst>
            </p:cNvPr>
            <p:cNvSpPr/>
            <p:nvPr>
              <p:custDataLst>
                <p:tags r:id="rId133"/>
              </p:custDataLst>
            </p:nvPr>
          </p:nvSpPr>
          <p:spPr>
            <a:xfrm>
              <a:off x="-2085125" y="-1438449"/>
              <a:ext cx="676557" cy="679890"/>
            </a:xfrm>
            <a:custGeom>
              <a:avLst/>
              <a:gdLst>
                <a:gd name="connsiteX0" fmla="*/ 676558 w 676557"/>
                <a:gd name="connsiteY0" fmla="*/ 339945 h 679890"/>
                <a:gd name="connsiteX1" fmla="*/ 338279 w 676557"/>
                <a:gd name="connsiteY1" fmla="*/ 679891 h 679890"/>
                <a:gd name="connsiteX2" fmla="*/ 0 w 676557"/>
                <a:gd name="connsiteY2" fmla="*/ 339945 h 679890"/>
                <a:gd name="connsiteX3" fmla="*/ 338279 w 676557"/>
                <a:gd name="connsiteY3" fmla="*/ 0 h 679890"/>
                <a:gd name="connsiteX4" fmla="*/ 676558 w 676557"/>
                <a:gd name="connsiteY4" fmla="*/ 339945 h 67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557" h="679890">
                  <a:moveTo>
                    <a:pt x="676558" y="339945"/>
                  </a:moveTo>
                  <a:cubicBezTo>
                    <a:pt x="676558" y="527692"/>
                    <a:pt x="525105" y="679891"/>
                    <a:pt x="338279" y="679891"/>
                  </a:cubicBezTo>
                  <a:cubicBezTo>
                    <a:pt x="151453" y="679891"/>
                    <a:pt x="0" y="527692"/>
                    <a:pt x="0" y="339945"/>
                  </a:cubicBezTo>
                  <a:cubicBezTo>
                    <a:pt x="0" y="152199"/>
                    <a:pt x="151453" y="0"/>
                    <a:pt x="338279" y="0"/>
                  </a:cubicBezTo>
                  <a:cubicBezTo>
                    <a:pt x="525105" y="0"/>
                    <a:pt x="676558" y="152199"/>
                    <a:pt x="676558" y="339945"/>
                  </a:cubicBezTo>
                  <a:close/>
                </a:path>
              </a:pathLst>
            </a:custGeom>
            <a:solidFill>
              <a:schemeClr val="accent1"/>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59" name="PA-图形 16">
              <a:extLst>
                <a:ext uri="{FF2B5EF4-FFF2-40B4-BE49-F238E27FC236}">
                  <a16:creationId xmlns:a16="http://schemas.microsoft.com/office/drawing/2014/main" id="{76A555E9-5ADC-4672-A14B-6365E2E2454D}"/>
                </a:ext>
              </a:extLst>
            </p:cNvPr>
            <p:cNvSpPr/>
            <p:nvPr>
              <p:custDataLst>
                <p:tags r:id="rId134"/>
              </p:custDataLst>
            </p:nvPr>
          </p:nvSpPr>
          <p:spPr>
            <a:xfrm>
              <a:off x="-1878619" y="-1319822"/>
              <a:ext cx="263578" cy="442540"/>
            </a:xfrm>
            <a:custGeom>
              <a:avLst/>
              <a:gdLst>
                <a:gd name="connsiteX0" fmla="*/ 216077 w 263578"/>
                <a:gd name="connsiteY0" fmla="*/ 218404 h 442540"/>
                <a:gd name="connsiteX1" fmla="*/ 168801 w 263578"/>
                <a:gd name="connsiteY1" fmla="*/ 195767 h 442540"/>
                <a:gd name="connsiteX2" fmla="*/ 163677 w 263578"/>
                <a:gd name="connsiteY2" fmla="*/ 188189 h 442540"/>
                <a:gd name="connsiteX3" fmla="*/ 163677 w 263578"/>
                <a:gd name="connsiteY3" fmla="*/ 104539 h 442540"/>
                <a:gd name="connsiteX4" fmla="*/ 164257 w 263578"/>
                <a:gd name="connsiteY4" fmla="*/ 100944 h 442540"/>
                <a:gd name="connsiteX5" fmla="*/ 216850 w 263578"/>
                <a:gd name="connsiteY5" fmla="*/ 134851 h 442540"/>
                <a:gd name="connsiteX6" fmla="*/ 256295 w 263578"/>
                <a:gd name="connsiteY6" fmla="*/ 88703 h 442540"/>
                <a:gd name="connsiteX7" fmla="*/ 169285 w 263578"/>
                <a:gd name="connsiteY7" fmla="*/ 38182 h 442540"/>
                <a:gd name="connsiteX8" fmla="*/ 163097 w 263578"/>
                <a:gd name="connsiteY8" fmla="*/ 30410 h 442540"/>
                <a:gd name="connsiteX9" fmla="*/ 163097 w 263578"/>
                <a:gd name="connsiteY9" fmla="*/ 0 h 442540"/>
                <a:gd name="connsiteX10" fmla="*/ 112824 w 263578"/>
                <a:gd name="connsiteY10" fmla="*/ 0 h 442540"/>
                <a:gd name="connsiteX11" fmla="*/ 112824 w 263578"/>
                <a:gd name="connsiteY11" fmla="*/ 34490 h 442540"/>
                <a:gd name="connsiteX12" fmla="*/ 74153 w 263578"/>
                <a:gd name="connsiteY12" fmla="*/ 48092 h 442540"/>
                <a:gd name="connsiteX13" fmla="*/ 14308 w 263578"/>
                <a:gd name="connsiteY13" fmla="*/ 134851 h 442540"/>
                <a:gd name="connsiteX14" fmla="*/ 65838 w 263578"/>
                <a:gd name="connsiteY14" fmla="*/ 223748 h 442540"/>
                <a:gd name="connsiteX15" fmla="*/ 108280 w 263578"/>
                <a:gd name="connsiteY15" fmla="*/ 243956 h 442540"/>
                <a:gd name="connsiteX16" fmla="*/ 113404 w 263578"/>
                <a:gd name="connsiteY16" fmla="*/ 251534 h 442540"/>
                <a:gd name="connsiteX17" fmla="*/ 113404 w 263578"/>
                <a:gd name="connsiteY17" fmla="*/ 320612 h 442540"/>
                <a:gd name="connsiteX18" fmla="*/ 113404 w 263578"/>
                <a:gd name="connsiteY18" fmla="*/ 350244 h 442540"/>
                <a:gd name="connsiteX19" fmla="*/ 43312 w 263578"/>
                <a:gd name="connsiteY19" fmla="*/ 312353 h 442540"/>
                <a:gd name="connsiteX20" fmla="*/ 0 w 263578"/>
                <a:gd name="connsiteY20" fmla="*/ 359959 h 442540"/>
                <a:gd name="connsiteX21" fmla="*/ 112921 w 263578"/>
                <a:gd name="connsiteY21" fmla="*/ 413394 h 442540"/>
                <a:gd name="connsiteX22" fmla="*/ 112921 w 263578"/>
                <a:gd name="connsiteY22" fmla="*/ 442541 h 442540"/>
                <a:gd name="connsiteX23" fmla="*/ 163677 w 263578"/>
                <a:gd name="connsiteY23" fmla="*/ 442541 h 442540"/>
                <a:gd name="connsiteX24" fmla="*/ 163677 w 263578"/>
                <a:gd name="connsiteY24" fmla="*/ 411549 h 442540"/>
                <a:gd name="connsiteX25" fmla="*/ 170928 w 263578"/>
                <a:gd name="connsiteY25" fmla="*/ 409703 h 442540"/>
                <a:gd name="connsiteX26" fmla="*/ 214240 w 263578"/>
                <a:gd name="connsiteY26" fmla="*/ 391826 h 442540"/>
                <a:gd name="connsiteX27" fmla="*/ 216077 w 263578"/>
                <a:gd name="connsiteY27" fmla="*/ 218404 h 442540"/>
                <a:gd name="connsiteX28" fmla="*/ 112534 w 263578"/>
                <a:gd name="connsiteY28" fmla="*/ 169827 h 442540"/>
                <a:gd name="connsiteX29" fmla="*/ 82370 w 263578"/>
                <a:gd name="connsiteY29" fmla="*/ 133394 h 442540"/>
                <a:gd name="connsiteX30" fmla="*/ 112534 w 263578"/>
                <a:gd name="connsiteY30" fmla="*/ 100264 h 442540"/>
                <a:gd name="connsiteX31" fmla="*/ 164161 w 263578"/>
                <a:gd name="connsiteY31" fmla="*/ 345872 h 442540"/>
                <a:gd name="connsiteX32" fmla="*/ 163677 w 263578"/>
                <a:gd name="connsiteY32" fmla="*/ 341791 h 442540"/>
                <a:gd name="connsiteX33" fmla="*/ 163677 w 263578"/>
                <a:gd name="connsiteY33" fmla="*/ 269217 h 442540"/>
                <a:gd name="connsiteX34" fmla="*/ 194034 w 263578"/>
                <a:gd name="connsiteY34" fmla="*/ 308079 h 442540"/>
                <a:gd name="connsiteX35" fmla="*/ 164161 w 263578"/>
                <a:gd name="connsiteY35" fmla="*/ 346163 h 4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3578" h="442540">
                  <a:moveTo>
                    <a:pt x="216077" y="218404"/>
                  </a:moveTo>
                  <a:cubicBezTo>
                    <a:pt x="200707" y="210069"/>
                    <a:pt x="184928" y="202510"/>
                    <a:pt x="168801" y="195767"/>
                  </a:cubicBezTo>
                  <a:cubicBezTo>
                    <a:pt x="165505" y="194806"/>
                    <a:pt x="163355" y="191619"/>
                    <a:pt x="163677" y="188189"/>
                  </a:cubicBezTo>
                  <a:cubicBezTo>
                    <a:pt x="163677" y="160306"/>
                    <a:pt x="163677" y="132422"/>
                    <a:pt x="163677" y="104539"/>
                  </a:cubicBezTo>
                  <a:cubicBezTo>
                    <a:pt x="163807" y="103334"/>
                    <a:pt x="164000" y="102129"/>
                    <a:pt x="164257" y="100944"/>
                  </a:cubicBezTo>
                  <a:cubicBezTo>
                    <a:pt x="184461" y="107376"/>
                    <a:pt x="202607" y="119083"/>
                    <a:pt x="216850" y="134851"/>
                  </a:cubicBezTo>
                  <a:cubicBezTo>
                    <a:pt x="230482" y="119015"/>
                    <a:pt x="243244" y="103956"/>
                    <a:pt x="256295" y="88703"/>
                  </a:cubicBezTo>
                  <a:cubicBezTo>
                    <a:pt x="233431" y="62927"/>
                    <a:pt x="202927" y="45216"/>
                    <a:pt x="169285" y="38182"/>
                  </a:cubicBezTo>
                  <a:cubicBezTo>
                    <a:pt x="164451" y="37113"/>
                    <a:pt x="162904" y="35364"/>
                    <a:pt x="163097" y="30410"/>
                  </a:cubicBezTo>
                  <a:cubicBezTo>
                    <a:pt x="163097" y="20694"/>
                    <a:pt x="163097" y="10979"/>
                    <a:pt x="163097" y="0"/>
                  </a:cubicBezTo>
                  <a:lnTo>
                    <a:pt x="112824" y="0"/>
                  </a:lnTo>
                  <a:lnTo>
                    <a:pt x="112824" y="34490"/>
                  </a:lnTo>
                  <a:cubicBezTo>
                    <a:pt x="99687" y="38289"/>
                    <a:pt x="86776" y="42826"/>
                    <a:pt x="74153" y="48092"/>
                  </a:cubicBezTo>
                  <a:cubicBezTo>
                    <a:pt x="38575" y="65774"/>
                    <a:pt x="16145" y="93463"/>
                    <a:pt x="14308" y="134851"/>
                  </a:cubicBezTo>
                  <a:cubicBezTo>
                    <a:pt x="12472" y="176239"/>
                    <a:pt x="32001" y="204123"/>
                    <a:pt x="65838" y="223748"/>
                  </a:cubicBezTo>
                  <a:cubicBezTo>
                    <a:pt x="79625" y="231229"/>
                    <a:pt x="93791" y="237971"/>
                    <a:pt x="108280" y="243956"/>
                  </a:cubicBezTo>
                  <a:cubicBezTo>
                    <a:pt x="111625" y="244850"/>
                    <a:pt x="113809" y="248076"/>
                    <a:pt x="113404" y="251534"/>
                  </a:cubicBezTo>
                  <a:cubicBezTo>
                    <a:pt x="113404" y="274657"/>
                    <a:pt x="113404" y="297586"/>
                    <a:pt x="113404" y="320612"/>
                  </a:cubicBezTo>
                  <a:lnTo>
                    <a:pt x="113404" y="350244"/>
                  </a:lnTo>
                  <a:cubicBezTo>
                    <a:pt x="86775" y="344997"/>
                    <a:pt x="62344" y="331794"/>
                    <a:pt x="43312" y="312353"/>
                  </a:cubicBezTo>
                  <a:lnTo>
                    <a:pt x="0" y="359959"/>
                  </a:lnTo>
                  <a:cubicBezTo>
                    <a:pt x="30323" y="390408"/>
                    <a:pt x="70248" y="409304"/>
                    <a:pt x="112921" y="413394"/>
                  </a:cubicBezTo>
                  <a:lnTo>
                    <a:pt x="112921" y="442541"/>
                  </a:lnTo>
                  <a:lnTo>
                    <a:pt x="163677" y="442541"/>
                  </a:lnTo>
                  <a:lnTo>
                    <a:pt x="163677" y="411549"/>
                  </a:lnTo>
                  <a:lnTo>
                    <a:pt x="170928" y="409703"/>
                  </a:lnTo>
                  <a:cubicBezTo>
                    <a:pt x="186222" y="406098"/>
                    <a:pt x="200843" y="400065"/>
                    <a:pt x="214240" y="391826"/>
                  </a:cubicBezTo>
                  <a:cubicBezTo>
                    <a:pt x="277951" y="352576"/>
                    <a:pt x="281432" y="257558"/>
                    <a:pt x="216077" y="218404"/>
                  </a:cubicBezTo>
                  <a:close/>
                  <a:moveTo>
                    <a:pt x="112534" y="169827"/>
                  </a:moveTo>
                  <a:cubicBezTo>
                    <a:pt x="95531" y="165785"/>
                    <a:pt x="83235" y="150930"/>
                    <a:pt x="82370" y="133394"/>
                  </a:cubicBezTo>
                  <a:cubicBezTo>
                    <a:pt x="82832" y="116353"/>
                    <a:pt x="95683" y="102236"/>
                    <a:pt x="112534" y="100264"/>
                  </a:cubicBezTo>
                  <a:close/>
                  <a:moveTo>
                    <a:pt x="164161" y="345872"/>
                  </a:moveTo>
                  <a:cubicBezTo>
                    <a:pt x="164161" y="344512"/>
                    <a:pt x="163677" y="343151"/>
                    <a:pt x="163677" y="341791"/>
                  </a:cubicBezTo>
                  <a:lnTo>
                    <a:pt x="163677" y="269217"/>
                  </a:lnTo>
                  <a:cubicBezTo>
                    <a:pt x="181636" y="273375"/>
                    <a:pt x="194278" y="289561"/>
                    <a:pt x="194034" y="308079"/>
                  </a:cubicBezTo>
                  <a:cubicBezTo>
                    <a:pt x="194146" y="326227"/>
                    <a:pt x="181745" y="342034"/>
                    <a:pt x="164161" y="346163"/>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0" name="PA-图形 16">
              <a:extLst>
                <a:ext uri="{FF2B5EF4-FFF2-40B4-BE49-F238E27FC236}">
                  <a16:creationId xmlns:a16="http://schemas.microsoft.com/office/drawing/2014/main" id="{76A555E9-5ADC-4672-A14B-6365E2E2454D}"/>
                </a:ext>
              </a:extLst>
            </p:cNvPr>
            <p:cNvSpPr/>
            <p:nvPr>
              <p:custDataLst>
                <p:tags r:id="rId135"/>
              </p:custDataLst>
            </p:nvPr>
          </p:nvSpPr>
          <p:spPr>
            <a:xfrm>
              <a:off x="-2037849" y="-1390940"/>
              <a:ext cx="582006" cy="584873"/>
            </a:xfrm>
            <a:custGeom>
              <a:avLst/>
              <a:gdLst>
                <a:gd name="connsiteX0" fmla="*/ 291003 w 582006"/>
                <a:gd name="connsiteY0" fmla="*/ 584873 h 584873"/>
                <a:gd name="connsiteX1" fmla="*/ 0 w 582006"/>
                <a:gd name="connsiteY1" fmla="*/ 292437 h 584873"/>
                <a:gd name="connsiteX2" fmla="*/ 291003 w 582006"/>
                <a:gd name="connsiteY2" fmla="*/ 0 h 584873"/>
                <a:gd name="connsiteX3" fmla="*/ 582006 w 582006"/>
                <a:gd name="connsiteY3" fmla="*/ 292437 h 584873"/>
                <a:gd name="connsiteX4" fmla="*/ 291003 w 582006"/>
                <a:gd name="connsiteY4" fmla="*/ 584873 h 584873"/>
                <a:gd name="connsiteX5" fmla="*/ 291003 w 582006"/>
                <a:gd name="connsiteY5" fmla="*/ 9716 h 584873"/>
                <a:gd name="connsiteX6" fmla="*/ 9668 w 582006"/>
                <a:gd name="connsiteY6" fmla="*/ 292437 h 584873"/>
                <a:gd name="connsiteX7" fmla="*/ 291003 w 582006"/>
                <a:gd name="connsiteY7" fmla="*/ 575158 h 584873"/>
                <a:gd name="connsiteX8" fmla="*/ 572338 w 582006"/>
                <a:gd name="connsiteY8" fmla="*/ 292437 h 584873"/>
                <a:gd name="connsiteX9" fmla="*/ 291003 w 582006"/>
                <a:gd name="connsiteY9" fmla="*/ 9716 h 58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006" h="584873">
                  <a:moveTo>
                    <a:pt x="291003" y="584873"/>
                  </a:moveTo>
                  <a:cubicBezTo>
                    <a:pt x="130286" y="584873"/>
                    <a:pt x="0" y="453947"/>
                    <a:pt x="0" y="292437"/>
                  </a:cubicBezTo>
                  <a:cubicBezTo>
                    <a:pt x="0" y="130926"/>
                    <a:pt x="130286" y="0"/>
                    <a:pt x="291003" y="0"/>
                  </a:cubicBezTo>
                  <a:cubicBezTo>
                    <a:pt x="451722" y="0"/>
                    <a:pt x="582006" y="130926"/>
                    <a:pt x="582006" y="292437"/>
                  </a:cubicBezTo>
                  <a:cubicBezTo>
                    <a:pt x="581793" y="453860"/>
                    <a:pt x="451635" y="584659"/>
                    <a:pt x="291003" y="584873"/>
                  </a:cubicBezTo>
                  <a:close/>
                  <a:moveTo>
                    <a:pt x="291003" y="9716"/>
                  </a:moveTo>
                  <a:cubicBezTo>
                    <a:pt x="135626" y="9716"/>
                    <a:pt x="9668" y="136299"/>
                    <a:pt x="9668" y="292437"/>
                  </a:cubicBezTo>
                  <a:cubicBezTo>
                    <a:pt x="9668" y="448574"/>
                    <a:pt x="135626" y="575158"/>
                    <a:pt x="291003" y="575158"/>
                  </a:cubicBezTo>
                  <a:cubicBezTo>
                    <a:pt x="446376" y="575158"/>
                    <a:pt x="572338" y="448574"/>
                    <a:pt x="572338" y="292437"/>
                  </a:cubicBezTo>
                  <a:cubicBezTo>
                    <a:pt x="572174" y="136357"/>
                    <a:pt x="446317" y="9876"/>
                    <a:pt x="291003" y="971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1" name="PA-图形 16">
              <a:extLst>
                <a:ext uri="{FF2B5EF4-FFF2-40B4-BE49-F238E27FC236}">
                  <a16:creationId xmlns:a16="http://schemas.microsoft.com/office/drawing/2014/main" id="{76A555E9-5ADC-4672-A14B-6365E2E2454D}"/>
                </a:ext>
              </a:extLst>
            </p:cNvPr>
            <p:cNvSpPr/>
            <p:nvPr>
              <p:custDataLst>
                <p:tags r:id="rId136"/>
              </p:custDataLst>
            </p:nvPr>
          </p:nvSpPr>
          <p:spPr>
            <a:xfrm>
              <a:off x="12417" y="-1438449"/>
              <a:ext cx="676557" cy="679890"/>
            </a:xfrm>
            <a:custGeom>
              <a:avLst/>
              <a:gdLst>
                <a:gd name="connsiteX0" fmla="*/ 676558 w 676557"/>
                <a:gd name="connsiteY0" fmla="*/ 339945 h 679890"/>
                <a:gd name="connsiteX1" fmla="*/ 338279 w 676557"/>
                <a:gd name="connsiteY1" fmla="*/ 679891 h 679890"/>
                <a:gd name="connsiteX2" fmla="*/ 0 w 676557"/>
                <a:gd name="connsiteY2" fmla="*/ 339945 h 679890"/>
                <a:gd name="connsiteX3" fmla="*/ 338279 w 676557"/>
                <a:gd name="connsiteY3" fmla="*/ 0 h 679890"/>
                <a:gd name="connsiteX4" fmla="*/ 676558 w 676557"/>
                <a:gd name="connsiteY4" fmla="*/ 339945 h 67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557" h="679890">
                  <a:moveTo>
                    <a:pt x="676558" y="339945"/>
                  </a:moveTo>
                  <a:cubicBezTo>
                    <a:pt x="676558" y="527692"/>
                    <a:pt x="525105" y="679891"/>
                    <a:pt x="338279" y="679891"/>
                  </a:cubicBezTo>
                  <a:cubicBezTo>
                    <a:pt x="151453" y="679891"/>
                    <a:pt x="0" y="527692"/>
                    <a:pt x="0" y="339945"/>
                  </a:cubicBezTo>
                  <a:cubicBezTo>
                    <a:pt x="0" y="152199"/>
                    <a:pt x="151453" y="0"/>
                    <a:pt x="338279" y="0"/>
                  </a:cubicBezTo>
                  <a:cubicBezTo>
                    <a:pt x="525105" y="0"/>
                    <a:pt x="676558" y="152199"/>
                    <a:pt x="676558" y="339945"/>
                  </a:cubicBezTo>
                  <a:close/>
                </a:path>
              </a:pathLst>
            </a:custGeom>
            <a:solidFill>
              <a:schemeClr val="accent1"/>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2" name="PA-图形 16">
              <a:extLst>
                <a:ext uri="{FF2B5EF4-FFF2-40B4-BE49-F238E27FC236}">
                  <a16:creationId xmlns:a16="http://schemas.microsoft.com/office/drawing/2014/main" id="{76A555E9-5ADC-4672-A14B-6365E2E2454D}"/>
                </a:ext>
              </a:extLst>
            </p:cNvPr>
            <p:cNvSpPr/>
            <p:nvPr>
              <p:custDataLst>
                <p:tags r:id="rId137"/>
              </p:custDataLst>
            </p:nvPr>
          </p:nvSpPr>
          <p:spPr>
            <a:xfrm>
              <a:off x="197557" y="-1274232"/>
              <a:ext cx="306374" cy="395979"/>
            </a:xfrm>
            <a:custGeom>
              <a:avLst/>
              <a:gdLst>
                <a:gd name="connsiteX0" fmla="*/ 306375 w 306374"/>
                <a:gd name="connsiteY0" fmla="*/ 461 h 395979"/>
                <a:gd name="connsiteX1" fmla="*/ 207763 w 306374"/>
                <a:gd name="connsiteY1" fmla="*/ 184473 h 395979"/>
                <a:gd name="connsiteX2" fmla="*/ 288973 w 306374"/>
                <a:gd name="connsiteY2" fmla="*/ 184473 h 395979"/>
                <a:gd name="connsiteX3" fmla="*/ 288973 w 306374"/>
                <a:gd name="connsiteY3" fmla="*/ 227901 h 395979"/>
                <a:gd name="connsiteX4" fmla="*/ 195388 w 306374"/>
                <a:gd name="connsiteY4" fmla="*/ 227901 h 395979"/>
                <a:gd name="connsiteX5" fmla="*/ 195388 w 306374"/>
                <a:gd name="connsiteY5" fmla="*/ 249664 h 395979"/>
                <a:gd name="connsiteX6" fmla="*/ 288876 w 306374"/>
                <a:gd name="connsiteY6" fmla="*/ 249664 h 395979"/>
                <a:gd name="connsiteX7" fmla="*/ 288876 w 306374"/>
                <a:gd name="connsiteY7" fmla="*/ 293092 h 395979"/>
                <a:gd name="connsiteX8" fmla="*/ 195194 w 306374"/>
                <a:gd name="connsiteY8" fmla="*/ 293092 h 395979"/>
                <a:gd name="connsiteX9" fmla="*/ 195194 w 306374"/>
                <a:gd name="connsiteY9" fmla="*/ 395979 h 395979"/>
                <a:gd name="connsiteX10" fmla="*/ 111664 w 306374"/>
                <a:gd name="connsiteY10" fmla="*/ 395979 h 395979"/>
                <a:gd name="connsiteX11" fmla="*/ 111664 w 306374"/>
                <a:gd name="connsiteY11" fmla="*/ 293869 h 395979"/>
                <a:gd name="connsiteX12" fmla="*/ 17692 w 306374"/>
                <a:gd name="connsiteY12" fmla="*/ 293869 h 395979"/>
                <a:gd name="connsiteX13" fmla="*/ 17692 w 306374"/>
                <a:gd name="connsiteY13" fmla="*/ 250344 h 395979"/>
                <a:gd name="connsiteX14" fmla="*/ 111181 w 306374"/>
                <a:gd name="connsiteY14" fmla="*/ 250344 h 395979"/>
                <a:gd name="connsiteX15" fmla="*/ 111181 w 306374"/>
                <a:gd name="connsiteY15" fmla="*/ 227901 h 395979"/>
                <a:gd name="connsiteX16" fmla="*/ 17789 w 306374"/>
                <a:gd name="connsiteY16" fmla="*/ 227901 h 395979"/>
                <a:gd name="connsiteX17" fmla="*/ 17789 w 306374"/>
                <a:gd name="connsiteY17" fmla="*/ 184667 h 395979"/>
                <a:gd name="connsiteX18" fmla="*/ 98902 w 306374"/>
                <a:gd name="connsiteY18" fmla="*/ 184667 h 395979"/>
                <a:gd name="connsiteX19" fmla="*/ 0 w 306374"/>
                <a:gd name="connsiteY19" fmla="*/ 73 h 395979"/>
                <a:gd name="connsiteX20" fmla="*/ 39832 w 306374"/>
                <a:gd name="connsiteY20" fmla="*/ 73 h 395979"/>
                <a:gd name="connsiteX21" fmla="*/ 84207 w 306374"/>
                <a:gd name="connsiteY21" fmla="*/ 73 h 395979"/>
                <a:gd name="connsiteX22" fmla="*/ 91748 w 306374"/>
                <a:gd name="connsiteY22" fmla="*/ 5125 h 395979"/>
                <a:gd name="connsiteX23" fmla="*/ 150239 w 306374"/>
                <a:gd name="connsiteY23" fmla="*/ 140364 h 395979"/>
                <a:gd name="connsiteX24" fmla="*/ 153526 w 306374"/>
                <a:gd name="connsiteY24" fmla="*/ 146971 h 395979"/>
                <a:gd name="connsiteX25" fmla="*/ 157393 w 306374"/>
                <a:gd name="connsiteY25" fmla="*/ 139004 h 395979"/>
                <a:gd name="connsiteX26" fmla="*/ 216657 w 306374"/>
                <a:gd name="connsiteY26" fmla="*/ 5611 h 395979"/>
                <a:gd name="connsiteX27" fmla="*/ 222554 w 306374"/>
                <a:gd name="connsiteY27" fmla="*/ 267 h 395979"/>
                <a:gd name="connsiteX28" fmla="*/ 306375 w 306374"/>
                <a:gd name="connsiteY28" fmla="*/ 461 h 39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6374" h="395979">
                  <a:moveTo>
                    <a:pt x="306375" y="461"/>
                  </a:moveTo>
                  <a:lnTo>
                    <a:pt x="207763" y="184473"/>
                  </a:lnTo>
                  <a:lnTo>
                    <a:pt x="288973" y="184473"/>
                  </a:lnTo>
                  <a:lnTo>
                    <a:pt x="288973" y="227901"/>
                  </a:lnTo>
                  <a:lnTo>
                    <a:pt x="195388" y="227901"/>
                  </a:lnTo>
                  <a:lnTo>
                    <a:pt x="195388" y="249664"/>
                  </a:lnTo>
                  <a:lnTo>
                    <a:pt x="288876" y="249664"/>
                  </a:lnTo>
                  <a:lnTo>
                    <a:pt x="288876" y="293092"/>
                  </a:lnTo>
                  <a:lnTo>
                    <a:pt x="195194" y="293092"/>
                  </a:lnTo>
                  <a:lnTo>
                    <a:pt x="195194" y="395979"/>
                  </a:lnTo>
                  <a:lnTo>
                    <a:pt x="111664" y="395979"/>
                  </a:lnTo>
                  <a:lnTo>
                    <a:pt x="111664" y="293869"/>
                  </a:lnTo>
                  <a:lnTo>
                    <a:pt x="17692" y="293869"/>
                  </a:lnTo>
                  <a:lnTo>
                    <a:pt x="17692" y="250344"/>
                  </a:lnTo>
                  <a:lnTo>
                    <a:pt x="111181" y="250344"/>
                  </a:lnTo>
                  <a:lnTo>
                    <a:pt x="111181" y="227901"/>
                  </a:lnTo>
                  <a:lnTo>
                    <a:pt x="17789" y="227901"/>
                  </a:lnTo>
                  <a:lnTo>
                    <a:pt x="17789" y="184667"/>
                  </a:lnTo>
                  <a:lnTo>
                    <a:pt x="98902" y="184667"/>
                  </a:lnTo>
                  <a:cubicBezTo>
                    <a:pt x="65645" y="122779"/>
                    <a:pt x="33064" y="61960"/>
                    <a:pt x="0" y="73"/>
                  </a:cubicBezTo>
                  <a:lnTo>
                    <a:pt x="39832" y="73"/>
                  </a:lnTo>
                  <a:cubicBezTo>
                    <a:pt x="54623" y="73"/>
                    <a:pt x="69415" y="73"/>
                    <a:pt x="84207" y="73"/>
                  </a:cubicBezTo>
                  <a:cubicBezTo>
                    <a:pt x="87639" y="-433"/>
                    <a:pt x="90897" y="1744"/>
                    <a:pt x="91748" y="5125"/>
                  </a:cubicBezTo>
                  <a:cubicBezTo>
                    <a:pt x="111084" y="50467"/>
                    <a:pt x="130584" y="95547"/>
                    <a:pt x="150239" y="140364"/>
                  </a:cubicBezTo>
                  <a:cubicBezTo>
                    <a:pt x="151012" y="142210"/>
                    <a:pt x="151979" y="143862"/>
                    <a:pt x="153526" y="146971"/>
                  </a:cubicBezTo>
                  <a:cubicBezTo>
                    <a:pt x="155266" y="143376"/>
                    <a:pt x="156426" y="141239"/>
                    <a:pt x="157393" y="139004"/>
                  </a:cubicBezTo>
                  <a:cubicBezTo>
                    <a:pt x="177115" y="94507"/>
                    <a:pt x="196867" y="50039"/>
                    <a:pt x="216657" y="5611"/>
                  </a:cubicBezTo>
                  <a:cubicBezTo>
                    <a:pt x="217720" y="3376"/>
                    <a:pt x="220524" y="364"/>
                    <a:pt x="222554" y="267"/>
                  </a:cubicBezTo>
                  <a:cubicBezTo>
                    <a:pt x="250108" y="364"/>
                    <a:pt x="277565" y="461"/>
                    <a:pt x="306375" y="461"/>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163" name="PA-图形 16">
              <a:extLst>
                <a:ext uri="{FF2B5EF4-FFF2-40B4-BE49-F238E27FC236}">
                  <a16:creationId xmlns:a16="http://schemas.microsoft.com/office/drawing/2014/main" id="{76A555E9-5ADC-4672-A14B-6365E2E2454D}"/>
                </a:ext>
              </a:extLst>
            </p:cNvPr>
            <p:cNvSpPr/>
            <p:nvPr>
              <p:custDataLst>
                <p:tags r:id="rId138"/>
              </p:custDataLst>
            </p:nvPr>
          </p:nvSpPr>
          <p:spPr>
            <a:xfrm>
              <a:off x="59693" y="-1390940"/>
              <a:ext cx="582005" cy="584873"/>
            </a:xfrm>
            <a:custGeom>
              <a:avLst/>
              <a:gdLst>
                <a:gd name="connsiteX0" fmla="*/ 291003 w 582005"/>
                <a:gd name="connsiteY0" fmla="*/ 584873 h 584873"/>
                <a:gd name="connsiteX1" fmla="*/ 0 w 582005"/>
                <a:gd name="connsiteY1" fmla="*/ 292437 h 584873"/>
                <a:gd name="connsiteX2" fmla="*/ 291003 w 582005"/>
                <a:gd name="connsiteY2" fmla="*/ 0 h 584873"/>
                <a:gd name="connsiteX3" fmla="*/ 582006 w 582005"/>
                <a:gd name="connsiteY3" fmla="*/ 292437 h 584873"/>
                <a:gd name="connsiteX4" fmla="*/ 291003 w 582005"/>
                <a:gd name="connsiteY4" fmla="*/ 584873 h 584873"/>
                <a:gd name="connsiteX5" fmla="*/ 291003 w 582005"/>
                <a:gd name="connsiteY5" fmla="*/ 9716 h 584873"/>
                <a:gd name="connsiteX6" fmla="*/ 9668 w 582005"/>
                <a:gd name="connsiteY6" fmla="*/ 292437 h 584873"/>
                <a:gd name="connsiteX7" fmla="*/ 291003 w 582005"/>
                <a:gd name="connsiteY7" fmla="*/ 575158 h 584873"/>
                <a:gd name="connsiteX8" fmla="*/ 572338 w 582005"/>
                <a:gd name="connsiteY8" fmla="*/ 292437 h 584873"/>
                <a:gd name="connsiteX9" fmla="*/ 291003 w 582005"/>
                <a:gd name="connsiteY9" fmla="*/ 9716 h 58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005" h="584873">
                  <a:moveTo>
                    <a:pt x="291003" y="584873"/>
                  </a:moveTo>
                  <a:cubicBezTo>
                    <a:pt x="130284" y="584873"/>
                    <a:pt x="0" y="453947"/>
                    <a:pt x="0" y="292437"/>
                  </a:cubicBezTo>
                  <a:cubicBezTo>
                    <a:pt x="0" y="130926"/>
                    <a:pt x="130284" y="0"/>
                    <a:pt x="291003" y="0"/>
                  </a:cubicBezTo>
                  <a:cubicBezTo>
                    <a:pt x="451722" y="0"/>
                    <a:pt x="582006" y="130926"/>
                    <a:pt x="582006" y="292437"/>
                  </a:cubicBezTo>
                  <a:cubicBezTo>
                    <a:pt x="581794" y="453860"/>
                    <a:pt x="451635" y="584659"/>
                    <a:pt x="291003" y="584873"/>
                  </a:cubicBezTo>
                  <a:close/>
                  <a:moveTo>
                    <a:pt x="291003" y="9716"/>
                  </a:moveTo>
                  <a:cubicBezTo>
                    <a:pt x="135631" y="9716"/>
                    <a:pt x="9668" y="136299"/>
                    <a:pt x="9668" y="292437"/>
                  </a:cubicBezTo>
                  <a:cubicBezTo>
                    <a:pt x="9668" y="448574"/>
                    <a:pt x="135631" y="575158"/>
                    <a:pt x="291003" y="575158"/>
                  </a:cubicBezTo>
                  <a:cubicBezTo>
                    <a:pt x="446375" y="575158"/>
                    <a:pt x="572338" y="448574"/>
                    <a:pt x="572338" y="292437"/>
                  </a:cubicBezTo>
                  <a:cubicBezTo>
                    <a:pt x="572174" y="136357"/>
                    <a:pt x="446318" y="9876"/>
                    <a:pt x="291003" y="9716"/>
                  </a:cubicBezTo>
                  <a:close/>
                </a:path>
              </a:pathLst>
            </a:custGeom>
            <a:solidFill>
              <a:srgbClr val="FFFFFF"/>
            </a:solidFill>
            <a:ln w="9668" cap="flat">
              <a:noFill/>
              <a:prstDash val="solid"/>
              <a:miter/>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165" name="PA-矩形 164">
            <a:extLst>
              <a:ext uri="{FF2B5EF4-FFF2-40B4-BE49-F238E27FC236}">
                <a16:creationId xmlns:a16="http://schemas.microsoft.com/office/drawing/2014/main" id="{4E970096-036C-4AEB-9AC7-08ACE027F6EF}"/>
              </a:ext>
            </a:extLst>
          </p:cNvPr>
          <p:cNvSpPr/>
          <p:nvPr>
            <p:custDataLst>
              <p:tags r:id="rId31"/>
            </p:custDataLst>
          </p:nvPr>
        </p:nvSpPr>
        <p:spPr>
          <a:xfrm>
            <a:off x="4825812" y="6596306"/>
            <a:ext cx="2540376" cy="36000"/>
          </a:xfrm>
          <a:prstGeom prst="rect">
            <a:avLst/>
          </a:prstGeom>
          <a:gradFill>
            <a:gsLst>
              <a:gs pos="0">
                <a:schemeClr val="accent1">
                  <a:alpha val="0"/>
                </a:schemeClr>
              </a:gs>
              <a:gs pos="100000">
                <a:schemeClr val="accent1">
                  <a:alpha val="0"/>
                </a:schemeClr>
              </a:gs>
              <a:gs pos="49000">
                <a:schemeClr val="accent1">
                  <a:alpha val="50000"/>
                </a:schemeClr>
              </a:gs>
            </a:gsLst>
            <a:lin ang="0" scaled="0"/>
          </a:gradFill>
          <a:ln w="114300">
            <a:gradFill>
              <a:gsLst>
                <a:gs pos="0">
                  <a:schemeClr val="accent1">
                    <a:alpha val="0"/>
                  </a:schemeClr>
                </a:gs>
                <a:gs pos="100000">
                  <a:schemeClr val="accent1">
                    <a:alpha val="0"/>
                  </a:schemeClr>
                </a:gs>
                <a:gs pos="49000">
                  <a:schemeClr val="accent1">
                    <a:alpha val="5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Tree>
    <p:extLst>
      <p:ext uri="{BB962C8B-B14F-4D97-AF65-F5344CB8AC3E}">
        <p14:creationId xmlns:p14="http://schemas.microsoft.com/office/powerpoint/2010/main" val="3897418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FE5E0-D77B-4831-B175-8A3BE552F45C}"/>
              </a:ext>
            </a:extLst>
          </p:cNvPr>
          <p:cNvSpPr>
            <a:spLocks noGrp="1"/>
          </p:cNvSpPr>
          <p:nvPr>
            <p:ph type="ctrTitle"/>
          </p:nvPr>
        </p:nvSpPr>
        <p:spPr/>
        <p:txBody>
          <a:bodyPr>
            <a:noAutofit/>
          </a:bodyPr>
          <a:lstStyle/>
          <a:p>
            <a:r>
              <a:rPr lang="zh-CN" altLang="en-US" dirty="0">
                <a:solidFill>
                  <a:schemeClr val="bg1"/>
                </a:solidFill>
              </a:rPr>
              <a:t>感谢观看</a:t>
            </a:r>
          </a:p>
        </p:txBody>
      </p:sp>
      <p:sp>
        <p:nvSpPr>
          <p:cNvPr id="3" name="副标题 2">
            <a:extLst>
              <a:ext uri="{FF2B5EF4-FFF2-40B4-BE49-F238E27FC236}">
                <a16:creationId xmlns:a16="http://schemas.microsoft.com/office/drawing/2014/main" id="{BF6DFA50-E095-4C36-8A93-04DB94F75D55}"/>
              </a:ext>
            </a:extLst>
          </p:cNvPr>
          <p:cNvSpPr>
            <a:spLocks noGrp="1"/>
          </p:cNvSpPr>
          <p:nvPr>
            <p:ph type="subTitle" idx="1"/>
          </p:nvPr>
        </p:nvSpPr>
        <p:spPr/>
        <p:txBody>
          <a:bodyPr>
            <a:noAutofit/>
          </a:bodyPr>
          <a:lstStyle/>
          <a:p>
            <a:r>
              <a:rPr lang="en-US" altLang="zh-CN" dirty="0"/>
              <a:t>THANKS FOR WATCHING</a:t>
            </a:r>
            <a:endParaRPr lang="zh-CN" altLang="en-US" dirty="0"/>
          </a:p>
        </p:txBody>
      </p:sp>
      <p:sp>
        <p:nvSpPr>
          <p:cNvPr id="6" name="文本占位符 5">
            <a:extLst>
              <a:ext uri="{FF2B5EF4-FFF2-40B4-BE49-F238E27FC236}">
                <a16:creationId xmlns:a16="http://schemas.microsoft.com/office/drawing/2014/main" id="{1A51FFE9-4717-4281-9F96-94D55B3A7225}"/>
              </a:ext>
            </a:extLst>
          </p:cNvPr>
          <p:cNvSpPr>
            <a:spLocks noGrp="1"/>
          </p:cNvSpPr>
          <p:nvPr>
            <p:ph type="body" sz="quarter" idx="14"/>
          </p:nvPr>
        </p:nvSpPr>
        <p:spPr/>
        <p:txBody>
          <a:bodyPr>
            <a:noAutofit/>
          </a:bodyPr>
          <a:lstStyle/>
          <a:p>
            <a:r>
              <a:rPr lang="zh-CN" altLang="en-US" dirty="0">
                <a:solidFill>
                  <a:schemeClr val="bg1"/>
                </a:solidFill>
              </a:rPr>
              <a:t>汇报人：</a:t>
            </a:r>
            <a:r>
              <a:rPr lang="en-US" altLang="zh-CN" dirty="0">
                <a:solidFill>
                  <a:schemeClr val="bg1"/>
                </a:solidFill>
              </a:rPr>
              <a:t>OfficePLUS</a:t>
            </a:r>
          </a:p>
        </p:txBody>
      </p:sp>
      <p:pic>
        <p:nvPicPr>
          <p:cNvPr id="9" name="图片占位符 8">
            <a:extLst>
              <a:ext uri="{FF2B5EF4-FFF2-40B4-BE49-F238E27FC236}">
                <a16:creationId xmlns:a16="http://schemas.microsoft.com/office/drawing/2014/main" id="{4C966D87-420D-404E-A93F-2F12141E5FB7}"/>
              </a:ext>
            </a:extLst>
          </p:cNvPr>
          <p:cNvPicPr>
            <a:picLocks noGrp="1" noChangeAspect="1"/>
          </p:cNvPicPr>
          <p:nvPr>
            <p:ph type="pic" sz="quarter" idx="15"/>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1242" t="-39948" r="41984" b="-52245"/>
          <a:stretch/>
        </p:blipFill>
        <p:spPr>
          <a:xfrm>
            <a:off x="4806157" y="472739"/>
            <a:ext cx="2579687" cy="711200"/>
          </a:xfrm>
        </p:spPr>
      </p:pic>
      <p:sp>
        <p:nvSpPr>
          <p:cNvPr id="7" name="文本占位符 6">
            <a:extLst>
              <a:ext uri="{FF2B5EF4-FFF2-40B4-BE49-F238E27FC236}">
                <a16:creationId xmlns:a16="http://schemas.microsoft.com/office/drawing/2014/main" id="{A58A39C8-3774-403F-8F55-013FE8057805}"/>
              </a:ext>
            </a:extLst>
          </p:cNvPr>
          <p:cNvSpPr>
            <a:spLocks noGrp="1"/>
          </p:cNvSpPr>
          <p:nvPr>
            <p:ph type="body" sz="quarter" idx="16"/>
          </p:nvPr>
        </p:nvSpPr>
        <p:spPr/>
        <p:txBody>
          <a:bodyPr>
            <a:noAutofit/>
          </a:bodyPr>
          <a:lstStyle/>
          <a:p>
            <a:r>
              <a:rPr lang="en-US" altLang="zh-CN" dirty="0"/>
              <a:t>www.OfficePLUS.cn</a:t>
            </a:r>
          </a:p>
        </p:txBody>
      </p:sp>
    </p:spTree>
    <p:extLst>
      <p:ext uri="{BB962C8B-B14F-4D97-AF65-F5344CB8AC3E}">
        <p14:creationId xmlns:p14="http://schemas.microsoft.com/office/powerpoint/2010/main" val="1000649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a:extLst>
              <a:ext uri="{FF2B5EF4-FFF2-40B4-BE49-F238E27FC236}">
                <a16:creationId xmlns:a16="http://schemas.microsoft.com/office/drawing/2014/main" id="{E16FF4AD-E2D5-4824-B592-D189D3E27182}"/>
              </a:ext>
            </a:extLst>
          </p:cNvPr>
          <p:cNvSpPr>
            <a:spLocks noGrp="1"/>
          </p:cNvSpPr>
          <p:nvPr>
            <p:ph type="body" sz="quarter" idx="10"/>
          </p:nvPr>
        </p:nvSpPr>
        <p:spPr/>
        <p:txBody>
          <a:bodyPr>
            <a:noAutofit/>
          </a:bodyPr>
          <a:lstStyle/>
          <a:p>
            <a:r>
              <a:rPr lang="en-US" altLang="zh-CN" dirty="0"/>
              <a:t>ICON</a:t>
            </a:r>
            <a:r>
              <a:rPr lang="zh-CN" altLang="en-US" dirty="0"/>
              <a:t>替换页</a:t>
            </a:r>
          </a:p>
        </p:txBody>
      </p:sp>
      <p:sp>
        <p:nvSpPr>
          <p:cNvPr id="13" name="文本占位符 12">
            <a:extLst>
              <a:ext uri="{FF2B5EF4-FFF2-40B4-BE49-F238E27FC236}">
                <a16:creationId xmlns:a16="http://schemas.microsoft.com/office/drawing/2014/main" id="{A13B4A4C-6ADC-442A-8FB6-9CA72F74AD18}"/>
              </a:ext>
            </a:extLst>
          </p:cNvPr>
          <p:cNvSpPr>
            <a:spLocks noGrp="1"/>
          </p:cNvSpPr>
          <p:nvPr>
            <p:ph type="body" sz="quarter" idx="11"/>
          </p:nvPr>
        </p:nvSpPr>
        <p:spPr/>
        <p:txBody>
          <a:bodyPr/>
          <a:lstStyle/>
          <a:p>
            <a:endParaRPr lang="zh-CN" altLang="en-US"/>
          </a:p>
        </p:txBody>
      </p:sp>
      <p:sp>
        <p:nvSpPr>
          <p:cNvPr id="14" name="文本占位符 13">
            <a:extLst>
              <a:ext uri="{FF2B5EF4-FFF2-40B4-BE49-F238E27FC236}">
                <a16:creationId xmlns:a16="http://schemas.microsoft.com/office/drawing/2014/main" id="{17115313-E210-4F23-8B0F-296482FABAEA}"/>
              </a:ext>
            </a:extLst>
          </p:cNvPr>
          <p:cNvSpPr>
            <a:spLocks noGrp="1"/>
          </p:cNvSpPr>
          <p:nvPr>
            <p:ph type="body" sz="quarter" idx="12"/>
          </p:nvPr>
        </p:nvSpPr>
        <p:spPr/>
        <p:txBody>
          <a:bodyPr/>
          <a:lstStyle/>
          <a:p>
            <a:endParaRPr lang="zh-CN" altLang="en-US"/>
          </a:p>
        </p:txBody>
      </p:sp>
      <p:sp>
        <p:nvSpPr>
          <p:cNvPr id="15" name="文本占位符 14">
            <a:extLst>
              <a:ext uri="{FF2B5EF4-FFF2-40B4-BE49-F238E27FC236}">
                <a16:creationId xmlns:a16="http://schemas.microsoft.com/office/drawing/2014/main" id="{1952BCEB-25E5-483E-BE44-7B8810C4599D}"/>
              </a:ext>
            </a:extLst>
          </p:cNvPr>
          <p:cNvSpPr>
            <a:spLocks noGrp="1"/>
          </p:cNvSpPr>
          <p:nvPr>
            <p:ph type="body" sz="quarter" idx="13"/>
          </p:nvPr>
        </p:nvSpPr>
        <p:spPr/>
        <p:txBody>
          <a:bodyPr/>
          <a:lstStyle/>
          <a:p>
            <a:endParaRPr lang="zh-CN" altLang="en-US"/>
          </a:p>
        </p:txBody>
      </p:sp>
      <p:sp>
        <p:nvSpPr>
          <p:cNvPr id="16" name="文本占位符 15">
            <a:extLst>
              <a:ext uri="{FF2B5EF4-FFF2-40B4-BE49-F238E27FC236}">
                <a16:creationId xmlns:a16="http://schemas.microsoft.com/office/drawing/2014/main" id="{9528393B-CE05-4F12-AFCE-7022233D10F7}"/>
              </a:ext>
            </a:extLst>
          </p:cNvPr>
          <p:cNvSpPr>
            <a:spLocks noGrp="1"/>
          </p:cNvSpPr>
          <p:nvPr>
            <p:ph type="body" sz="quarter" idx="14"/>
          </p:nvPr>
        </p:nvSpPr>
        <p:spPr/>
        <p:txBody>
          <a:bodyPr/>
          <a:lstStyle/>
          <a:p>
            <a:endParaRPr lang="zh-CN" altLang="en-US"/>
          </a:p>
        </p:txBody>
      </p:sp>
      <p:sp>
        <p:nvSpPr>
          <p:cNvPr id="17" name="文本占位符 16">
            <a:extLst>
              <a:ext uri="{FF2B5EF4-FFF2-40B4-BE49-F238E27FC236}">
                <a16:creationId xmlns:a16="http://schemas.microsoft.com/office/drawing/2014/main" id="{AC7B02AC-1641-42B7-877C-6874195BD3B8}"/>
              </a:ext>
            </a:extLst>
          </p:cNvPr>
          <p:cNvSpPr>
            <a:spLocks noGrp="1"/>
          </p:cNvSpPr>
          <p:nvPr>
            <p:ph type="body" sz="quarter" idx="15"/>
          </p:nvPr>
        </p:nvSpPr>
        <p:spPr/>
        <p:txBody>
          <a:bodyPr/>
          <a:lstStyle/>
          <a:p>
            <a:endParaRPr lang="zh-CN" altLang="en-US"/>
          </a:p>
        </p:txBody>
      </p:sp>
      <p:sp>
        <p:nvSpPr>
          <p:cNvPr id="18" name="文本占位符 17">
            <a:extLst>
              <a:ext uri="{FF2B5EF4-FFF2-40B4-BE49-F238E27FC236}">
                <a16:creationId xmlns:a16="http://schemas.microsoft.com/office/drawing/2014/main" id="{2DDE5028-03AB-428F-81D4-AE0F6C88C0B1}"/>
              </a:ext>
            </a:extLst>
          </p:cNvPr>
          <p:cNvSpPr>
            <a:spLocks noGrp="1"/>
          </p:cNvSpPr>
          <p:nvPr>
            <p:ph type="body" sz="quarter" idx="16"/>
          </p:nvPr>
        </p:nvSpPr>
        <p:spPr/>
        <p:txBody>
          <a:bodyPr/>
          <a:lstStyle/>
          <a:p>
            <a:endParaRPr lang="zh-CN" altLang="en-US"/>
          </a:p>
        </p:txBody>
      </p:sp>
      <p:sp>
        <p:nvSpPr>
          <p:cNvPr id="19" name="文本占位符 18">
            <a:extLst>
              <a:ext uri="{FF2B5EF4-FFF2-40B4-BE49-F238E27FC236}">
                <a16:creationId xmlns:a16="http://schemas.microsoft.com/office/drawing/2014/main" id="{58FA725A-795A-4B9B-BCCA-4909C97EEFBA}"/>
              </a:ext>
            </a:extLst>
          </p:cNvPr>
          <p:cNvSpPr>
            <a:spLocks noGrp="1"/>
          </p:cNvSpPr>
          <p:nvPr>
            <p:ph type="body" sz="quarter" idx="17"/>
          </p:nvPr>
        </p:nvSpPr>
        <p:spPr/>
        <p:txBody>
          <a:bodyPr/>
          <a:lstStyle/>
          <a:p>
            <a:endParaRPr lang="zh-CN" altLang="en-US"/>
          </a:p>
        </p:txBody>
      </p:sp>
      <p:sp>
        <p:nvSpPr>
          <p:cNvPr id="20" name="文本占位符 19">
            <a:extLst>
              <a:ext uri="{FF2B5EF4-FFF2-40B4-BE49-F238E27FC236}">
                <a16:creationId xmlns:a16="http://schemas.microsoft.com/office/drawing/2014/main" id="{D8AF30A0-BD3A-4267-9E92-E0BD4AA49A21}"/>
              </a:ext>
            </a:extLst>
          </p:cNvPr>
          <p:cNvSpPr>
            <a:spLocks noGrp="1"/>
          </p:cNvSpPr>
          <p:nvPr>
            <p:ph type="body" sz="quarter" idx="18"/>
          </p:nvPr>
        </p:nvSpPr>
        <p:spPr/>
        <p:txBody>
          <a:bodyPr/>
          <a:lstStyle/>
          <a:p>
            <a:endParaRPr lang="zh-CN" altLang="en-US"/>
          </a:p>
        </p:txBody>
      </p:sp>
      <p:sp>
        <p:nvSpPr>
          <p:cNvPr id="21" name="文本占位符 20">
            <a:extLst>
              <a:ext uri="{FF2B5EF4-FFF2-40B4-BE49-F238E27FC236}">
                <a16:creationId xmlns:a16="http://schemas.microsoft.com/office/drawing/2014/main" id="{6BF69DEF-46F6-400C-96AC-164CC241AAA3}"/>
              </a:ext>
            </a:extLst>
          </p:cNvPr>
          <p:cNvSpPr>
            <a:spLocks noGrp="1"/>
          </p:cNvSpPr>
          <p:nvPr>
            <p:ph type="body" sz="quarter" idx="19"/>
          </p:nvPr>
        </p:nvSpPr>
        <p:spPr/>
        <p:txBody>
          <a:bodyPr/>
          <a:lstStyle/>
          <a:p>
            <a:endParaRPr lang="zh-CN" altLang="en-US"/>
          </a:p>
        </p:txBody>
      </p:sp>
      <p:sp>
        <p:nvSpPr>
          <p:cNvPr id="11" name="矩形 10">
            <a:extLst>
              <a:ext uri="{FF2B5EF4-FFF2-40B4-BE49-F238E27FC236}">
                <a16:creationId xmlns:a16="http://schemas.microsoft.com/office/drawing/2014/main" id="{A122153D-EE8A-430D-9EB8-1EE0E384FC40}"/>
              </a:ext>
            </a:extLst>
          </p:cNvPr>
          <p:cNvSpPr/>
          <p:nvPr/>
        </p:nvSpPr>
        <p:spPr>
          <a:xfrm>
            <a:off x="0" y="2045983"/>
            <a:ext cx="12192000" cy="485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10" name="图形 24">
            <a:extLst>
              <a:ext uri="{FF2B5EF4-FFF2-40B4-BE49-F238E27FC236}">
                <a16:creationId xmlns:a16="http://schemas.microsoft.com/office/drawing/2014/main" id="{F03C2AD3-4B2C-43EF-B05F-79C90A6EEA31}"/>
              </a:ext>
            </a:extLst>
          </p:cNvPr>
          <p:cNvSpPr/>
          <p:nvPr/>
        </p:nvSpPr>
        <p:spPr>
          <a:xfrm>
            <a:off x="5560821" y="4605732"/>
            <a:ext cx="325755" cy="371003"/>
          </a:xfrm>
          <a:custGeom>
            <a:avLst/>
            <a:gdLst>
              <a:gd name="connsiteX0" fmla="*/ 0 w 325755"/>
              <a:gd name="connsiteY0" fmla="*/ 47557 h 371003"/>
              <a:gd name="connsiteX1" fmla="*/ 162955 w 325755"/>
              <a:gd name="connsiteY1" fmla="*/ 0 h 371003"/>
              <a:gd name="connsiteX2" fmla="*/ 325755 w 325755"/>
              <a:gd name="connsiteY2" fmla="*/ 47557 h 371003"/>
              <a:gd name="connsiteX3" fmla="*/ 325755 w 325755"/>
              <a:gd name="connsiteY3" fmla="*/ 145085 h 371003"/>
              <a:gd name="connsiteX4" fmla="*/ 162901 w 325755"/>
              <a:gd name="connsiteY4" fmla="*/ 371003 h 371003"/>
              <a:gd name="connsiteX5" fmla="*/ 0 w 325755"/>
              <a:gd name="connsiteY5" fmla="*/ 145040 h 371003"/>
              <a:gd name="connsiteX6" fmla="*/ 0 w 325755"/>
              <a:gd name="connsiteY6" fmla="*/ 47557 h 37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755" h="371003">
                <a:moveTo>
                  <a:pt x="0" y="47557"/>
                </a:moveTo>
                <a:lnTo>
                  <a:pt x="162955" y="0"/>
                </a:lnTo>
                <a:lnTo>
                  <a:pt x="325755" y="47557"/>
                </a:lnTo>
                <a:lnTo>
                  <a:pt x="325755" y="145085"/>
                </a:lnTo>
                <a:cubicBezTo>
                  <a:pt x="325755" y="247594"/>
                  <a:pt x="260153" y="338599"/>
                  <a:pt x="162901" y="371003"/>
                </a:cubicBezTo>
                <a:cubicBezTo>
                  <a:pt x="65622" y="338600"/>
                  <a:pt x="0" y="247574"/>
                  <a:pt x="0" y="145040"/>
                </a:cubicBezTo>
                <a:lnTo>
                  <a:pt x="0" y="47557"/>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11" name="图形 24">
            <a:extLst>
              <a:ext uri="{FF2B5EF4-FFF2-40B4-BE49-F238E27FC236}">
                <a16:creationId xmlns:a16="http://schemas.microsoft.com/office/drawing/2014/main" id="{F03C2AD3-4B2C-43EF-B05F-79C90A6EEA31}"/>
              </a:ext>
            </a:extLst>
          </p:cNvPr>
          <p:cNvSpPr/>
          <p:nvPr/>
        </p:nvSpPr>
        <p:spPr>
          <a:xfrm>
            <a:off x="5660357" y="4750512"/>
            <a:ext cx="126682" cy="9048"/>
          </a:xfrm>
          <a:custGeom>
            <a:avLst/>
            <a:gdLst>
              <a:gd name="connsiteX0" fmla="*/ 0 w 126682"/>
              <a:gd name="connsiteY0" fmla="*/ 0 h 9048"/>
              <a:gd name="connsiteX1" fmla="*/ 126683 w 126682"/>
              <a:gd name="connsiteY1" fmla="*/ 0 h 9048"/>
            </a:gdLst>
            <a:ahLst/>
            <a:cxnLst>
              <a:cxn ang="0">
                <a:pos x="connsiteX0" y="connsiteY0"/>
              </a:cxn>
              <a:cxn ang="0">
                <a:pos x="connsiteX1" y="connsiteY1"/>
              </a:cxn>
            </a:cxnLst>
            <a:rect l="l" t="t" r="r" b="b"/>
            <a:pathLst>
              <a:path w="126682" h="9048">
                <a:moveTo>
                  <a:pt x="0" y="0"/>
                </a:moveTo>
                <a:lnTo>
                  <a:pt x="126683"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2" name="图形 24">
            <a:extLst>
              <a:ext uri="{FF2B5EF4-FFF2-40B4-BE49-F238E27FC236}">
                <a16:creationId xmlns:a16="http://schemas.microsoft.com/office/drawing/2014/main" id="{F03C2AD3-4B2C-43EF-B05F-79C90A6EEA31}"/>
              </a:ext>
            </a:extLst>
          </p:cNvPr>
          <p:cNvSpPr/>
          <p:nvPr/>
        </p:nvSpPr>
        <p:spPr>
          <a:xfrm>
            <a:off x="5660357" y="4804804"/>
            <a:ext cx="126682" cy="9048"/>
          </a:xfrm>
          <a:custGeom>
            <a:avLst/>
            <a:gdLst>
              <a:gd name="connsiteX0" fmla="*/ 0 w 126682"/>
              <a:gd name="connsiteY0" fmla="*/ 0 h 9048"/>
              <a:gd name="connsiteX1" fmla="*/ 126683 w 126682"/>
              <a:gd name="connsiteY1" fmla="*/ 0 h 9048"/>
            </a:gdLst>
            <a:ahLst/>
            <a:cxnLst>
              <a:cxn ang="0">
                <a:pos x="connsiteX0" y="connsiteY0"/>
              </a:cxn>
              <a:cxn ang="0">
                <a:pos x="connsiteX1" y="connsiteY1"/>
              </a:cxn>
            </a:cxnLst>
            <a:rect l="l" t="t" r="r" b="b"/>
            <a:pathLst>
              <a:path w="126682" h="9048">
                <a:moveTo>
                  <a:pt x="0" y="0"/>
                </a:moveTo>
                <a:lnTo>
                  <a:pt x="126683"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3" name="图形 24">
            <a:extLst>
              <a:ext uri="{FF2B5EF4-FFF2-40B4-BE49-F238E27FC236}">
                <a16:creationId xmlns:a16="http://schemas.microsoft.com/office/drawing/2014/main" id="{F03C2AD3-4B2C-43EF-B05F-79C90A6EEA31}"/>
              </a:ext>
            </a:extLst>
          </p:cNvPr>
          <p:cNvSpPr/>
          <p:nvPr/>
        </p:nvSpPr>
        <p:spPr>
          <a:xfrm>
            <a:off x="5741796" y="4705268"/>
            <a:ext cx="45243" cy="45243"/>
          </a:xfrm>
          <a:custGeom>
            <a:avLst/>
            <a:gdLst>
              <a:gd name="connsiteX0" fmla="*/ 45244 w 45243"/>
              <a:gd name="connsiteY0" fmla="*/ 45244 h 45243"/>
              <a:gd name="connsiteX1" fmla="*/ 0 w 45243"/>
              <a:gd name="connsiteY1" fmla="*/ 0 h 45243"/>
            </a:gdLst>
            <a:ahLst/>
            <a:cxnLst>
              <a:cxn ang="0">
                <a:pos x="connsiteX0" y="connsiteY0"/>
              </a:cxn>
              <a:cxn ang="0">
                <a:pos x="connsiteX1" y="connsiteY1"/>
              </a:cxn>
            </a:cxnLst>
            <a:rect l="l" t="t" r="r" b="b"/>
            <a:pathLst>
              <a:path w="45243" h="45243">
                <a:moveTo>
                  <a:pt x="45244" y="45244"/>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4" name="图形 24">
            <a:extLst>
              <a:ext uri="{FF2B5EF4-FFF2-40B4-BE49-F238E27FC236}">
                <a16:creationId xmlns:a16="http://schemas.microsoft.com/office/drawing/2014/main" id="{F03C2AD3-4B2C-43EF-B05F-79C90A6EEA31}"/>
              </a:ext>
            </a:extLst>
          </p:cNvPr>
          <p:cNvSpPr/>
          <p:nvPr/>
        </p:nvSpPr>
        <p:spPr>
          <a:xfrm>
            <a:off x="5660357" y="4804804"/>
            <a:ext cx="45243" cy="45243"/>
          </a:xfrm>
          <a:custGeom>
            <a:avLst/>
            <a:gdLst>
              <a:gd name="connsiteX0" fmla="*/ 45244 w 45243"/>
              <a:gd name="connsiteY0" fmla="*/ 45244 h 45243"/>
              <a:gd name="connsiteX1" fmla="*/ 0 w 45243"/>
              <a:gd name="connsiteY1" fmla="*/ 0 h 45243"/>
            </a:gdLst>
            <a:ahLst/>
            <a:cxnLst>
              <a:cxn ang="0">
                <a:pos x="connsiteX0" y="connsiteY0"/>
              </a:cxn>
              <a:cxn ang="0">
                <a:pos x="connsiteX1" y="connsiteY1"/>
              </a:cxn>
            </a:cxnLst>
            <a:rect l="l" t="t" r="r" b="b"/>
            <a:pathLst>
              <a:path w="45243" h="45243">
                <a:moveTo>
                  <a:pt x="45244" y="45244"/>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5" name="图形 38">
            <a:extLst>
              <a:ext uri="{FF2B5EF4-FFF2-40B4-BE49-F238E27FC236}">
                <a16:creationId xmlns:a16="http://schemas.microsoft.com/office/drawing/2014/main" id="{AF0B4B87-9583-4415-97C9-0F24D687C9D6}"/>
              </a:ext>
            </a:extLst>
          </p:cNvPr>
          <p:cNvSpPr/>
          <p:nvPr/>
        </p:nvSpPr>
        <p:spPr>
          <a:xfrm>
            <a:off x="6549736" y="4650976"/>
            <a:ext cx="271462" cy="325755"/>
          </a:xfrm>
          <a:custGeom>
            <a:avLst/>
            <a:gdLst>
              <a:gd name="connsiteX0" fmla="*/ 253365 w 271462"/>
              <a:gd name="connsiteY0" fmla="*/ 0 h 325755"/>
              <a:gd name="connsiteX1" fmla="*/ 271463 w 271462"/>
              <a:gd name="connsiteY1" fmla="*/ 0 h 325755"/>
              <a:gd name="connsiteX2" fmla="*/ 271463 w 271462"/>
              <a:gd name="connsiteY2" fmla="*/ 325755 h 325755"/>
              <a:gd name="connsiteX3" fmla="*/ 253365 w 271462"/>
              <a:gd name="connsiteY3" fmla="*/ 325755 h 325755"/>
              <a:gd name="connsiteX4" fmla="*/ 18098 w 271462"/>
              <a:gd name="connsiteY4" fmla="*/ 325755 h 325755"/>
              <a:gd name="connsiteX5" fmla="*/ 0 w 271462"/>
              <a:gd name="connsiteY5" fmla="*/ 325755 h 325755"/>
              <a:gd name="connsiteX6" fmla="*/ 0 w 271462"/>
              <a:gd name="connsiteY6" fmla="*/ 0 h 325755"/>
              <a:gd name="connsiteX7" fmla="*/ 18098 w 271462"/>
              <a:gd name="connsiteY7" fmla="*/ 0 h 3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62" h="325755">
                <a:moveTo>
                  <a:pt x="253365" y="0"/>
                </a:moveTo>
                <a:cubicBezTo>
                  <a:pt x="263360" y="0"/>
                  <a:pt x="271463" y="0"/>
                  <a:pt x="271463" y="0"/>
                </a:cubicBezTo>
                <a:lnTo>
                  <a:pt x="271463" y="325755"/>
                </a:lnTo>
                <a:cubicBezTo>
                  <a:pt x="271463" y="325755"/>
                  <a:pt x="263360" y="325755"/>
                  <a:pt x="253365" y="325755"/>
                </a:cubicBezTo>
                <a:lnTo>
                  <a:pt x="18098" y="325755"/>
                </a:lnTo>
                <a:cubicBezTo>
                  <a:pt x="8103" y="325755"/>
                  <a:pt x="0" y="325755"/>
                  <a:pt x="0" y="325755"/>
                </a:cubicBezTo>
                <a:lnTo>
                  <a:pt x="0" y="0"/>
                </a:lnTo>
                <a:cubicBezTo>
                  <a:pt x="0" y="0"/>
                  <a:pt x="8103" y="0"/>
                  <a:pt x="18098" y="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16" name="图形 38">
            <a:extLst>
              <a:ext uri="{FF2B5EF4-FFF2-40B4-BE49-F238E27FC236}">
                <a16:creationId xmlns:a16="http://schemas.microsoft.com/office/drawing/2014/main" id="{AF0B4B87-9583-4415-97C9-0F24D687C9D6}"/>
              </a:ext>
            </a:extLst>
          </p:cNvPr>
          <p:cNvSpPr/>
          <p:nvPr/>
        </p:nvSpPr>
        <p:spPr>
          <a:xfrm>
            <a:off x="6631175" y="4614781"/>
            <a:ext cx="9048" cy="54292"/>
          </a:xfrm>
          <a:custGeom>
            <a:avLst/>
            <a:gdLst>
              <a:gd name="connsiteX0" fmla="*/ 0 w 9048"/>
              <a:gd name="connsiteY0" fmla="*/ 0 h 54292"/>
              <a:gd name="connsiteX1" fmla="*/ 0 w 9048"/>
              <a:gd name="connsiteY1" fmla="*/ 54293 h 54292"/>
            </a:gdLst>
            <a:ahLst/>
            <a:cxnLst>
              <a:cxn ang="0">
                <a:pos x="connsiteX0" y="connsiteY0"/>
              </a:cxn>
              <a:cxn ang="0">
                <a:pos x="connsiteX1" y="connsiteY1"/>
              </a:cxn>
            </a:cxnLst>
            <a:rect l="l" t="t" r="r" b="b"/>
            <a:pathLst>
              <a:path w="9048" h="54292">
                <a:moveTo>
                  <a:pt x="0" y="0"/>
                </a:moveTo>
                <a:lnTo>
                  <a:pt x="0" y="5429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7" name="图形 38">
            <a:extLst>
              <a:ext uri="{FF2B5EF4-FFF2-40B4-BE49-F238E27FC236}">
                <a16:creationId xmlns:a16="http://schemas.microsoft.com/office/drawing/2014/main" id="{AF0B4B87-9583-4415-97C9-0F24D687C9D6}"/>
              </a:ext>
            </a:extLst>
          </p:cNvPr>
          <p:cNvSpPr/>
          <p:nvPr/>
        </p:nvSpPr>
        <p:spPr>
          <a:xfrm>
            <a:off x="6739760" y="4614781"/>
            <a:ext cx="9048" cy="54292"/>
          </a:xfrm>
          <a:custGeom>
            <a:avLst/>
            <a:gdLst>
              <a:gd name="connsiteX0" fmla="*/ 0 w 9048"/>
              <a:gd name="connsiteY0" fmla="*/ 0 h 54292"/>
              <a:gd name="connsiteX1" fmla="*/ 0 w 9048"/>
              <a:gd name="connsiteY1" fmla="*/ 54293 h 54292"/>
            </a:gdLst>
            <a:ahLst/>
            <a:cxnLst>
              <a:cxn ang="0">
                <a:pos x="connsiteX0" y="connsiteY0"/>
              </a:cxn>
              <a:cxn ang="0">
                <a:pos x="connsiteX1" y="connsiteY1"/>
              </a:cxn>
            </a:cxnLst>
            <a:rect l="l" t="t" r="r" b="b"/>
            <a:pathLst>
              <a:path w="9048" h="54292">
                <a:moveTo>
                  <a:pt x="0" y="0"/>
                </a:moveTo>
                <a:lnTo>
                  <a:pt x="0" y="5429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8" name="图形 38">
            <a:extLst>
              <a:ext uri="{FF2B5EF4-FFF2-40B4-BE49-F238E27FC236}">
                <a16:creationId xmlns:a16="http://schemas.microsoft.com/office/drawing/2014/main" id="{AF0B4B87-9583-4415-97C9-0F24D687C9D6}"/>
              </a:ext>
            </a:extLst>
          </p:cNvPr>
          <p:cNvSpPr/>
          <p:nvPr/>
        </p:nvSpPr>
        <p:spPr>
          <a:xfrm>
            <a:off x="6613078" y="4750512"/>
            <a:ext cx="144780" cy="9048"/>
          </a:xfrm>
          <a:custGeom>
            <a:avLst/>
            <a:gdLst>
              <a:gd name="connsiteX0" fmla="*/ 0 w 144780"/>
              <a:gd name="connsiteY0" fmla="*/ 0 h 9048"/>
              <a:gd name="connsiteX1" fmla="*/ 144780 w 144780"/>
              <a:gd name="connsiteY1" fmla="*/ 0 h 9048"/>
            </a:gdLst>
            <a:ahLst/>
            <a:cxnLst>
              <a:cxn ang="0">
                <a:pos x="connsiteX0" y="connsiteY0"/>
              </a:cxn>
              <a:cxn ang="0">
                <a:pos x="connsiteX1" y="connsiteY1"/>
              </a:cxn>
            </a:cxnLst>
            <a:rect l="l" t="t" r="r" b="b"/>
            <a:pathLst>
              <a:path w="144780" h="9048">
                <a:moveTo>
                  <a:pt x="0" y="0"/>
                </a:moveTo>
                <a:lnTo>
                  <a:pt x="14478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19" name="图形 38">
            <a:extLst>
              <a:ext uri="{FF2B5EF4-FFF2-40B4-BE49-F238E27FC236}">
                <a16:creationId xmlns:a16="http://schemas.microsoft.com/office/drawing/2014/main" id="{AF0B4B87-9583-4415-97C9-0F24D687C9D6}"/>
              </a:ext>
            </a:extLst>
          </p:cNvPr>
          <p:cNvSpPr/>
          <p:nvPr/>
        </p:nvSpPr>
        <p:spPr>
          <a:xfrm>
            <a:off x="6613078" y="4822902"/>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0" name="图形 38">
            <a:extLst>
              <a:ext uri="{FF2B5EF4-FFF2-40B4-BE49-F238E27FC236}">
                <a16:creationId xmlns:a16="http://schemas.microsoft.com/office/drawing/2014/main" id="{AF0B4B87-9583-4415-97C9-0F24D687C9D6}"/>
              </a:ext>
            </a:extLst>
          </p:cNvPr>
          <p:cNvSpPr/>
          <p:nvPr/>
        </p:nvSpPr>
        <p:spPr>
          <a:xfrm>
            <a:off x="6613078" y="4895292"/>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2" name="图形 44">
            <a:extLst>
              <a:ext uri="{FF2B5EF4-FFF2-40B4-BE49-F238E27FC236}">
                <a16:creationId xmlns:a16="http://schemas.microsoft.com/office/drawing/2014/main" id="{89A0F483-D8DB-45E6-997D-4BC28991A096}"/>
              </a:ext>
            </a:extLst>
          </p:cNvPr>
          <p:cNvSpPr/>
          <p:nvPr/>
        </p:nvSpPr>
        <p:spPr>
          <a:xfrm>
            <a:off x="7493408" y="4669073"/>
            <a:ext cx="307657" cy="307657"/>
          </a:xfrm>
          <a:custGeom>
            <a:avLst/>
            <a:gdLst>
              <a:gd name="connsiteX0" fmla="*/ 153829 w 307657"/>
              <a:gd name="connsiteY0" fmla="*/ 307658 h 307657"/>
              <a:gd name="connsiteX1" fmla="*/ 307658 w 307657"/>
              <a:gd name="connsiteY1" fmla="*/ 153829 h 307657"/>
              <a:gd name="connsiteX2" fmla="*/ 153829 w 307657"/>
              <a:gd name="connsiteY2" fmla="*/ 0 h 307657"/>
              <a:gd name="connsiteX3" fmla="*/ 0 w 307657"/>
              <a:gd name="connsiteY3" fmla="*/ 153829 h 307657"/>
              <a:gd name="connsiteX4" fmla="*/ 153829 w 307657"/>
              <a:gd name="connsiteY4" fmla="*/ 307658 h 307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7" h="307657">
                <a:moveTo>
                  <a:pt x="153829" y="307658"/>
                </a:moveTo>
                <a:cubicBezTo>
                  <a:pt x="238786" y="307658"/>
                  <a:pt x="307658" y="238786"/>
                  <a:pt x="307658" y="153829"/>
                </a:cubicBezTo>
                <a:cubicBezTo>
                  <a:pt x="307658" y="68872"/>
                  <a:pt x="238786" y="0"/>
                  <a:pt x="153829" y="0"/>
                </a:cubicBezTo>
                <a:cubicBezTo>
                  <a:pt x="68872" y="0"/>
                  <a:pt x="0" y="68872"/>
                  <a:pt x="0" y="153829"/>
                </a:cubicBezTo>
                <a:cubicBezTo>
                  <a:pt x="0" y="238786"/>
                  <a:pt x="68872" y="307658"/>
                  <a:pt x="153829" y="307658"/>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23" name="图形 44">
            <a:extLst>
              <a:ext uri="{FF2B5EF4-FFF2-40B4-BE49-F238E27FC236}">
                <a16:creationId xmlns:a16="http://schemas.microsoft.com/office/drawing/2014/main" id="{89A0F483-D8DB-45E6-997D-4BC28991A096}"/>
              </a:ext>
            </a:extLst>
          </p:cNvPr>
          <p:cNvSpPr/>
          <p:nvPr/>
        </p:nvSpPr>
        <p:spPr>
          <a:xfrm>
            <a:off x="7583895" y="4614781"/>
            <a:ext cx="126682" cy="9048"/>
          </a:xfrm>
          <a:custGeom>
            <a:avLst/>
            <a:gdLst>
              <a:gd name="connsiteX0" fmla="*/ 126683 w 126682"/>
              <a:gd name="connsiteY0" fmla="*/ 0 h 9048"/>
              <a:gd name="connsiteX1" fmla="*/ 0 w 126682"/>
              <a:gd name="connsiteY1" fmla="*/ 0 h 9048"/>
            </a:gdLst>
            <a:ahLst/>
            <a:cxnLst>
              <a:cxn ang="0">
                <a:pos x="connsiteX0" y="connsiteY0"/>
              </a:cxn>
              <a:cxn ang="0">
                <a:pos x="connsiteX1" y="connsiteY1"/>
              </a:cxn>
            </a:cxnLst>
            <a:rect l="l" t="t" r="r" b="b"/>
            <a:pathLst>
              <a:path w="126682" h="9048">
                <a:moveTo>
                  <a:pt x="126683"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4" name="图形 44">
            <a:extLst>
              <a:ext uri="{FF2B5EF4-FFF2-40B4-BE49-F238E27FC236}">
                <a16:creationId xmlns:a16="http://schemas.microsoft.com/office/drawing/2014/main" id="{89A0F483-D8DB-45E6-997D-4BC28991A096}"/>
              </a:ext>
            </a:extLst>
          </p:cNvPr>
          <p:cNvSpPr/>
          <p:nvPr/>
        </p:nvSpPr>
        <p:spPr>
          <a:xfrm>
            <a:off x="7746773" y="4669073"/>
            <a:ext cx="27146" cy="27146"/>
          </a:xfrm>
          <a:custGeom>
            <a:avLst/>
            <a:gdLst>
              <a:gd name="connsiteX0" fmla="*/ 27146 w 27146"/>
              <a:gd name="connsiteY0" fmla="*/ 0 h 27146"/>
              <a:gd name="connsiteX1" fmla="*/ 0 w 27146"/>
              <a:gd name="connsiteY1" fmla="*/ 27146 h 27146"/>
            </a:gdLst>
            <a:ahLst/>
            <a:cxnLst>
              <a:cxn ang="0">
                <a:pos x="connsiteX0" y="connsiteY0"/>
              </a:cxn>
              <a:cxn ang="0">
                <a:pos x="connsiteX1" y="connsiteY1"/>
              </a:cxn>
            </a:cxnLst>
            <a:rect l="l" t="t" r="r" b="b"/>
            <a:pathLst>
              <a:path w="27146" h="27146">
                <a:moveTo>
                  <a:pt x="27146" y="0"/>
                </a:moveTo>
                <a:lnTo>
                  <a:pt x="0" y="27146"/>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5" name="图形 44">
            <a:extLst>
              <a:ext uri="{FF2B5EF4-FFF2-40B4-BE49-F238E27FC236}">
                <a16:creationId xmlns:a16="http://schemas.microsoft.com/office/drawing/2014/main" id="{89A0F483-D8DB-45E6-997D-4BC28991A096}"/>
              </a:ext>
            </a:extLst>
          </p:cNvPr>
          <p:cNvSpPr/>
          <p:nvPr/>
        </p:nvSpPr>
        <p:spPr>
          <a:xfrm>
            <a:off x="7647237" y="4741463"/>
            <a:ext cx="9048" cy="81438"/>
          </a:xfrm>
          <a:custGeom>
            <a:avLst/>
            <a:gdLst>
              <a:gd name="connsiteX0" fmla="*/ 0 w 9048"/>
              <a:gd name="connsiteY0" fmla="*/ 0 h 81438"/>
              <a:gd name="connsiteX1" fmla="*/ 0 w 9048"/>
              <a:gd name="connsiteY1" fmla="*/ 81439 h 81438"/>
            </a:gdLst>
            <a:ahLst/>
            <a:cxnLst>
              <a:cxn ang="0">
                <a:pos x="connsiteX0" y="connsiteY0"/>
              </a:cxn>
              <a:cxn ang="0">
                <a:pos x="connsiteX1" y="connsiteY1"/>
              </a:cxn>
            </a:cxnLst>
            <a:rect l="l" t="t" r="r" b="b"/>
            <a:pathLst>
              <a:path w="9048" h="81438">
                <a:moveTo>
                  <a:pt x="0" y="0"/>
                </a:moveTo>
                <a:lnTo>
                  <a:pt x="0" y="81439"/>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7" name="图形 46">
            <a:extLst>
              <a:ext uri="{FF2B5EF4-FFF2-40B4-BE49-F238E27FC236}">
                <a16:creationId xmlns:a16="http://schemas.microsoft.com/office/drawing/2014/main" id="{5D3C5858-F308-4BC0-AFC1-D8150967AB0C}"/>
              </a:ext>
            </a:extLst>
          </p:cNvPr>
          <p:cNvSpPr/>
          <p:nvPr/>
        </p:nvSpPr>
        <p:spPr>
          <a:xfrm>
            <a:off x="8443111" y="4647959"/>
            <a:ext cx="331787" cy="331787"/>
          </a:xfrm>
          <a:custGeom>
            <a:avLst/>
            <a:gdLst>
              <a:gd name="connsiteX0" fmla="*/ 165894 w 331787"/>
              <a:gd name="connsiteY0" fmla="*/ 331788 h 331787"/>
              <a:gd name="connsiteX1" fmla="*/ 331788 w 331787"/>
              <a:gd name="connsiteY1" fmla="*/ 165894 h 331787"/>
              <a:gd name="connsiteX2" fmla="*/ 165894 w 331787"/>
              <a:gd name="connsiteY2" fmla="*/ 0 h 331787"/>
              <a:gd name="connsiteX3" fmla="*/ 0 w 331787"/>
              <a:gd name="connsiteY3" fmla="*/ 165894 h 331787"/>
              <a:gd name="connsiteX4" fmla="*/ 165894 w 331787"/>
              <a:gd name="connsiteY4" fmla="*/ 331788 h 33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87" h="331787">
                <a:moveTo>
                  <a:pt x="165894" y="331788"/>
                </a:moveTo>
                <a:cubicBezTo>
                  <a:pt x="257514" y="331788"/>
                  <a:pt x="331788" y="257514"/>
                  <a:pt x="331788" y="165894"/>
                </a:cubicBezTo>
                <a:cubicBezTo>
                  <a:pt x="331788" y="74273"/>
                  <a:pt x="257514" y="0"/>
                  <a:pt x="165894" y="0"/>
                </a:cubicBezTo>
                <a:cubicBezTo>
                  <a:pt x="74273" y="0"/>
                  <a:pt x="0" y="74273"/>
                  <a:pt x="0" y="165894"/>
                </a:cubicBezTo>
                <a:cubicBezTo>
                  <a:pt x="0" y="257514"/>
                  <a:pt x="74273" y="331788"/>
                  <a:pt x="165894" y="331788"/>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28" name="图形 46">
            <a:extLst>
              <a:ext uri="{FF2B5EF4-FFF2-40B4-BE49-F238E27FC236}">
                <a16:creationId xmlns:a16="http://schemas.microsoft.com/office/drawing/2014/main" id="{5D3C5858-F308-4BC0-AFC1-D8150967AB0C}"/>
              </a:ext>
            </a:extLst>
          </p:cNvPr>
          <p:cNvSpPr/>
          <p:nvPr/>
        </p:nvSpPr>
        <p:spPr>
          <a:xfrm>
            <a:off x="8606818" y="4717515"/>
            <a:ext cx="70329" cy="169945"/>
          </a:xfrm>
          <a:custGeom>
            <a:avLst/>
            <a:gdLst>
              <a:gd name="connsiteX0" fmla="*/ 11 w 70329"/>
              <a:gd name="connsiteY0" fmla="*/ 0 h 169945"/>
              <a:gd name="connsiteX1" fmla="*/ 0 w 70329"/>
              <a:gd name="connsiteY1" fmla="*/ 99616 h 169945"/>
              <a:gd name="connsiteX2" fmla="*/ 70330 w 70329"/>
              <a:gd name="connsiteY2" fmla="*/ 169945 h 169945"/>
            </a:gdLst>
            <a:ahLst/>
            <a:cxnLst>
              <a:cxn ang="0">
                <a:pos x="connsiteX0" y="connsiteY0"/>
              </a:cxn>
              <a:cxn ang="0">
                <a:pos x="connsiteX1" y="connsiteY1"/>
              </a:cxn>
              <a:cxn ang="0">
                <a:pos x="connsiteX2" y="connsiteY2"/>
              </a:cxn>
            </a:cxnLst>
            <a:rect l="l" t="t" r="r" b="b"/>
            <a:pathLst>
              <a:path w="70329" h="169945">
                <a:moveTo>
                  <a:pt x="11" y="0"/>
                </a:moveTo>
                <a:lnTo>
                  <a:pt x="0" y="99616"/>
                </a:lnTo>
                <a:lnTo>
                  <a:pt x="70330" y="16994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29" name="图形 46">
            <a:extLst>
              <a:ext uri="{FF2B5EF4-FFF2-40B4-BE49-F238E27FC236}">
                <a16:creationId xmlns:a16="http://schemas.microsoft.com/office/drawing/2014/main" id="{5D3C5858-F308-4BC0-AFC1-D8150967AB0C}"/>
              </a:ext>
            </a:extLst>
          </p:cNvPr>
          <p:cNvSpPr/>
          <p:nvPr/>
        </p:nvSpPr>
        <p:spPr>
          <a:xfrm>
            <a:off x="8428031" y="4614780"/>
            <a:ext cx="63341" cy="45243"/>
          </a:xfrm>
          <a:custGeom>
            <a:avLst/>
            <a:gdLst>
              <a:gd name="connsiteX0" fmla="*/ 0 w 63341"/>
              <a:gd name="connsiteY0" fmla="*/ 45244 h 45243"/>
              <a:gd name="connsiteX1" fmla="*/ 63341 w 63341"/>
              <a:gd name="connsiteY1" fmla="*/ 0 h 45243"/>
            </a:gdLst>
            <a:ahLst/>
            <a:cxnLst>
              <a:cxn ang="0">
                <a:pos x="connsiteX0" y="connsiteY0"/>
              </a:cxn>
              <a:cxn ang="0">
                <a:pos x="connsiteX1" y="connsiteY1"/>
              </a:cxn>
            </a:cxnLst>
            <a:rect l="l" t="t" r="r" b="b"/>
            <a:pathLst>
              <a:path w="63341" h="45243">
                <a:moveTo>
                  <a:pt x="0" y="45244"/>
                </a:moveTo>
                <a:lnTo>
                  <a:pt x="63341"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30" name="图形 46">
            <a:extLst>
              <a:ext uri="{FF2B5EF4-FFF2-40B4-BE49-F238E27FC236}">
                <a16:creationId xmlns:a16="http://schemas.microsoft.com/office/drawing/2014/main" id="{5D3C5858-F308-4BC0-AFC1-D8150967AB0C}"/>
              </a:ext>
            </a:extLst>
          </p:cNvPr>
          <p:cNvSpPr/>
          <p:nvPr/>
        </p:nvSpPr>
        <p:spPr>
          <a:xfrm>
            <a:off x="8726639" y="4614780"/>
            <a:ext cx="63341" cy="45243"/>
          </a:xfrm>
          <a:custGeom>
            <a:avLst/>
            <a:gdLst>
              <a:gd name="connsiteX0" fmla="*/ 63341 w 63341"/>
              <a:gd name="connsiteY0" fmla="*/ 45244 h 45243"/>
              <a:gd name="connsiteX1" fmla="*/ 0 w 63341"/>
              <a:gd name="connsiteY1" fmla="*/ 0 h 45243"/>
            </a:gdLst>
            <a:ahLst/>
            <a:cxnLst>
              <a:cxn ang="0">
                <a:pos x="connsiteX0" y="connsiteY0"/>
              </a:cxn>
              <a:cxn ang="0">
                <a:pos x="connsiteX1" y="connsiteY1"/>
              </a:cxn>
            </a:cxnLst>
            <a:rect l="l" t="t" r="r" b="b"/>
            <a:pathLst>
              <a:path w="63341" h="45243">
                <a:moveTo>
                  <a:pt x="63341" y="45244"/>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33" name="图形 48">
            <a:extLst>
              <a:ext uri="{FF2B5EF4-FFF2-40B4-BE49-F238E27FC236}">
                <a16:creationId xmlns:a16="http://schemas.microsoft.com/office/drawing/2014/main" id="{06625583-E33E-4B84-82F8-BEA188C5E2CA}"/>
              </a:ext>
            </a:extLst>
          </p:cNvPr>
          <p:cNvSpPr/>
          <p:nvPr/>
        </p:nvSpPr>
        <p:spPr>
          <a:xfrm>
            <a:off x="4580955" y="4632878"/>
            <a:ext cx="361950" cy="316706"/>
          </a:xfrm>
          <a:custGeom>
            <a:avLst/>
            <a:gdLst>
              <a:gd name="connsiteX0" fmla="*/ 361950 w 361950"/>
              <a:gd name="connsiteY0" fmla="*/ 0 h 316706"/>
              <a:gd name="connsiteX1" fmla="*/ 0 w 361950"/>
              <a:gd name="connsiteY1" fmla="*/ 0 h 316706"/>
              <a:gd name="connsiteX2" fmla="*/ 0 w 361950"/>
              <a:gd name="connsiteY2" fmla="*/ 271463 h 316706"/>
              <a:gd name="connsiteX3" fmla="*/ 81439 w 361950"/>
              <a:gd name="connsiteY3" fmla="*/ 271463 h 316706"/>
              <a:gd name="connsiteX4" fmla="*/ 81439 w 361950"/>
              <a:gd name="connsiteY4" fmla="*/ 316706 h 316706"/>
              <a:gd name="connsiteX5" fmla="*/ 171926 w 361950"/>
              <a:gd name="connsiteY5" fmla="*/ 271463 h 316706"/>
              <a:gd name="connsiteX6" fmla="*/ 361950 w 361950"/>
              <a:gd name="connsiteY6" fmla="*/ 271463 h 316706"/>
              <a:gd name="connsiteX7" fmla="*/ 361950 w 361950"/>
              <a:gd name="connsiteY7"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316706">
                <a:moveTo>
                  <a:pt x="361950" y="0"/>
                </a:moveTo>
                <a:lnTo>
                  <a:pt x="0" y="0"/>
                </a:lnTo>
                <a:lnTo>
                  <a:pt x="0" y="271463"/>
                </a:lnTo>
                <a:lnTo>
                  <a:pt x="81439" y="271463"/>
                </a:lnTo>
                <a:lnTo>
                  <a:pt x="81439" y="316706"/>
                </a:lnTo>
                <a:lnTo>
                  <a:pt x="171926" y="271463"/>
                </a:lnTo>
                <a:lnTo>
                  <a:pt x="361950" y="271463"/>
                </a:lnTo>
                <a:lnTo>
                  <a:pt x="361950"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34" name="图形 48">
            <a:extLst>
              <a:ext uri="{FF2B5EF4-FFF2-40B4-BE49-F238E27FC236}">
                <a16:creationId xmlns:a16="http://schemas.microsoft.com/office/drawing/2014/main" id="{06625583-E33E-4B84-82F8-BEA188C5E2CA}"/>
              </a:ext>
            </a:extLst>
          </p:cNvPr>
          <p:cNvSpPr/>
          <p:nvPr/>
        </p:nvSpPr>
        <p:spPr>
          <a:xfrm>
            <a:off x="4671442" y="4755036"/>
            <a:ext cx="9048" cy="27146"/>
          </a:xfrm>
          <a:custGeom>
            <a:avLst/>
            <a:gdLst>
              <a:gd name="connsiteX0" fmla="*/ 0 w 9048"/>
              <a:gd name="connsiteY0" fmla="*/ 0 h 27146"/>
              <a:gd name="connsiteX1" fmla="*/ 0 w 9048"/>
              <a:gd name="connsiteY1" fmla="*/ 27146 h 27146"/>
            </a:gdLst>
            <a:ahLst/>
            <a:cxnLst>
              <a:cxn ang="0">
                <a:pos x="connsiteX0" y="connsiteY0"/>
              </a:cxn>
              <a:cxn ang="0">
                <a:pos x="connsiteX1" y="connsiteY1"/>
              </a:cxn>
            </a:cxnLst>
            <a:rect l="l" t="t" r="r" b="b"/>
            <a:pathLst>
              <a:path w="9048" h="27146">
                <a:moveTo>
                  <a:pt x="0" y="0"/>
                </a:moveTo>
                <a:lnTo>
                  <a:pt x="0" y="27146"/>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35" name="图形 48">
            <a:extLst>
              <a:ext uri="{FF2B5EF4-FFF2-40B4-BE49-F238E27FC236}">
                <a16:creationId xmlns:a16="http://schemas.microsoft.com/office/drawing/2014/main" id="{06625583-E33E-4B84-82F8-BEA188C5E2CA}"/>
              </a:ext>
            </a:extLst>
          </p:cNvPr>
          <p:cNvSpPr/>
          <p:nvPr/>
        </p:nvSpPr>
        <p:spPr>
          <a:xfrm>
            <a:off x="4761930" y="4755036"/>
            <a:ext cx="9048" cy="27146"/>
          </a:xfrm>
          <a:custGeom>
            <a:avLst/>
            <a:gdLst>
              <a:gd name="connsiteX0" fmla="*/ 0 w 9048"/>
              <a:gd name="connsiteY0" fmla="*/ 0 h 27146"/>
              <a:gd name="connsiteX1" fmla="*/ 0 w 9048"/>
              <a:gd name="connsiteY1" fmla="*/ 27146 h 27146"/>
            </a:gdLst>
            <a:ahLst/>
            <a:cxnLst>
              <a:cxn ang="0">
                <a:pos x="connsiteX0" y="connsiteY0"/>
              </a:cxn>
              <a:cxn ang="0">
                <a:pos x="connsiteX1" y="connsiteY1"/>
              </a:cxn>
            </a:cxnLst>
            <a:rect l="l" t="t" r="r" b="b"/>
            <a:pathLst>
              <a:path w="9048" h="27146">
                <a:moveTo>
                  <a:pt x="0" y="0"/>
                </a:moveTo>
                <a:lnTo>
                  <a:pt x="0" y="27146"/>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36" name="图形 48">
            <a:extLst>
              <a:ext uri="{FF2B5EF4-FFF2-40B4-BE49-F238E27FC236}">
                <a16:creationId xmlns:a16="http://schemas.microsoft.com/office/drawing/2014/main" id="{06625583-E33E-4B84-82F8-BEA188C5E2CA}"/>
              </a:ext>
            </a:extLst>
          </p:cNvPr>
          <p:cNvSpPr/>
          <p:nvPr/>
        </p:nvSpPr>
        <p:spPr>
          <a:xfrm>
            <a:off x="4852417" y="4755036"/>
            <a:ext cx="9048" cy="27146"/>
          </a:xfrm>
          <a:custGeom>
            <a:avLst/>
            <a:gdLst>
              <a:gd name="connsiteX0" fmla="*/ 0 w 9048"/>
              <a:gd name="connsiteY0" fmla="*/ 0 h 27146"/>
              <a:gd name="connsiteX1" fmla="*/ 0 w 9048"/>
              <a:gd name="connsiteY1" fmla="*/ 27146 h 27146"/>
            </a:gdLst>
            <a:ahLst/>
            <a:cxnLst>
              <a:cxn ang="0">
                <a:pos x="connsiteX0" y="connsiteY0"/>
              </a:cxn>
              <a:cxn ang="0">
                <a:pos x="connsiteX1" y="connsiteY1"/>
              </a:cxn>
            </a:cxnLst>
            <a:rect l="l" t="t" r="r" b="b"/>
            <a:pathLst>
              <a:path w="9048" h="27146">
                <a:moveTo>
                  <a:pt x="0" y="0"/>
                </a:moveTo>
                <a:lnTo>
                  <a:pt x="0" y="27146"/>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37" name="图形 52">
            <a:extLst>
              <a:ext uri="{FF2B5EF4-FFF2-40B4-BE49-F238E27FC236}">
                <a16:creationId xmlns:a16="http://schemas.microsoft.com/office/drawing/2014/main" id="{59802256-3CB2-412B-BD44-18FAC8789CAF}"/>
              </a:ext>
            </a:extLst>
          </p:cNvPr>
          <p:cNvSpPr/>
          <p:nvPr/>
        </p:nvSpPr>
        <p:spPr>
          <a:xfrm>
            <a:off x="9353605" y="4578586"/>
            <a:ext cx="434340" cy="434340"/>
          </a:xfrm>
          <a:custGeom>
            <a:avLst/>
            <a:gdLst>
              <a:gd name="connsiteX0" fmla="*/ 0 w 434340"/>
              <a:gd name="connsiteY0" fmla="*/ 0 h 434340"/>
              <a:gd name="connsiteX1" fmla="*/ 434340 w 434340"/>
              <a:gd name="connsiteY1" fmla="*/ 0 h 434340"/>
              <a:gd name="connsiteX2" fmla="*/ 434340 w 434340"/>
              <a:gd name="connsiteY2" fmla="*/ 434340 h 434340"/>
              <a:gd name="connsiteX3" fmla="*/ 0 w 434340"/>
              <a:gd name="connsiteY3" fmla="*/ 434340 h 434340"/>
            </a:gdLst>
            <a:ahLst/>
            <a:cxnLst>
              <a:cxn ang="0">
                <a:pos x="connsiteX0" y="connsiteY0"/>
              </a:cxn>
              <a:cxn ang="0">
                <a:pos x="connsiteX1" y="connsiteY1"/>
              </a:cxn>
              <a:cxn ang="0">
                <a:pos x="connsiteX2" y="connsiteY2"/>
              </a:cxn>
              <a:cxn ang="0">
                <a:pos x="connsiteX3" y="connsiteY3"/>
              </a:cxn>
            </a:cxnLst>
            <a:rect l="l" t="t" r="r" b="b"/>
            <a:pathLst>
              <a:path w="434340" h="434340">
                <a:moveTo>
                  <a:pt x="0" y="0"/>
                </a:moveTo>
                <a:lnTo>
                  <a:pt x="434340" y="0"/>
                </a:lnTo>
                <a:lnTo>
                  <a:pt x="434340" y="434340"/>
                </a:lnTo>
                <a:lnTo>
                  <a:pt x="0" y="434340"/>
                </a:lnTo>
                <a:close/>
              </a:path>
            </a:pathLst>
          </a:custGeom>
          <a:solidFill>
            <a:srgbClr val="FFFFFF">
              <a:alpha val="1000"/>
            </a:srgbClr>
          </a:solidFill>
          <a:ln w="8930" cap="flat">
            <a:solidFill>
              <a:schemeClr val="accent1"/>
            </a:solidFill>
            <a:prstDash val="solid"/>
            <a:miter/>
          </a:ln>
        </p:spPr>
        <p:txBody>
          <a:bodyPr rtlCol="0" anchor="ctr">
            <a:noAutofit/>
          </a:bodyPr>
          <a:lstStyle/>
          <a:p>
            <a:endParaRPr lang="zh-CN" altLang="en-US" dirty="0"/>
          </a:p>
        </p:txBody>
      </p:sp>
      <p:sp>
        <p:nvSpPr>
          <p:cNvPr id="138" name="图形 52">
            <a:extLst>
              <a:ext uri="{FF2B5EF4-FFF2-40B4-BE49-F238E27FC236}">
                <a16:creationId xmlns:a16="http://schemas.microsoft.com/office/drawing/2014/main" id="{59802256-3CB2-412B-BD44-18FAC8789CAF}"/>
              </a:ext>
            </a:extLst>
          </p:cNvPr>
          <p:cNvSpPr/>
          <p:nvPr/>
        </p:nvSpPr>
        <p:spPr>
          <a:xfrm>
            <a:off x="9389800" y="4614781"/>
            <a:ext cx="361950" cy="361950"/>
          </a:xfrm>
          <a:custGeom>
            <a:avLst/>
            <a:gdLst>
              <a:gd name="connsiteX0" fmla="*/ 343853 w 361950"/>
              <a:gd name="connsiteY0" fmla="*/ 0 h 361950"/>
              <a:gd name="connsiteX1" fmla="*/ 361950 w 361950"/>
              <a:gd name="connsiteY1" fmla="*/ 0 h 361950"/>
              <a:gd name="connsiteX2" fmla="*/ 361950 w 361950"/>
              <a:gd name="connsiteY2" fmla="*/ 361950 h 361950"/>
              <a:gd name="connsiteX3" fmla="*/ 343853 w 361950"/>
              <a:gd name="connsiteY3" fmla="*/ 361950 h 361950"/>
              <a:gd name="connsiteX4" fmla="*/ 18098 w 361950"/>
              <a:gd name="connsiteY4" fmla="*/ 361950 h 361950"/>
              <a:gd name="connsiteX5" fmla="*/ 0 w 361950"/>
              <a:gd name="connsiteY5" fmla="*/ 361950 h 361950"/>
              <a:gd name="connsiteX6" fmla="*/ 0 w 361950"/>
              <a:gd name="connsiteY6" fmla="*/ 0 h 361950"/>
              <a:gd name="connsiteX7" fmla="*/ 18098 w 361950"/>
              <a:gd name="connsiteY7"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361950">
                <a:moveTo>
                  <a:pt x="343853" y="0"/>
                </a:moveTo>
                <a:cubicBezTo>
                  <a:pt x="353847" y="0"/>
                  <a:pt x="361950" y="0"/>
                  <a:pt x="361950" y="0"/>
                </a:cubicBezTo>
                <a:lnTo>
                  <a:pt x="361950" y="361950"/>
                </a:lnTo>
                <a:cubicBezTo>
                  <a:pt x="361950" y="361950"/>
                  <a:pt x="353847" y="361950"/>
                  <a:pt x="343853" y="361950"/>
                </a:cubicBezTo>
                <a:lnTo>
                  <a:pt x="18098" y="361950"/>
                </a:lnTo>
                <a:cubicBezTo>
                  <a:pt x="8103" y="361950"/>
                  <a:pt x="0" y="361950"/>
                  <a:pt x="0" y="361950"/>
                </a:cubicBezTo>
                <a:lnTo>
                  <a:pt x="0" y="0"/>
                </a:lnTo>
                <a:cubicBezTo>
                  <a:pt x="0" y="0"/>
                  <a:pt x="8103" y="0"/>
                  <a:pt x="18098" y="0"/>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39" name="图形 52">
            <a:extLst>
              <a:ext uri="{FF2B5EF4-FFF2-40B4-BE49-F238E27FC236}">
                <a16:creationId xmlns:a16="http://schemas.microsoft.com/office/drawing/2014/main" id="{59802256-3CB2-412B-BD44-18FAC8789CAF}"/>
              </a:ext>
            </a:extLst>
          </p:cNvPr>
          <p:cNvSpPr/>
          <p:nvPr/>
        </p:nvSpPr>
        <p:spPr>
          <a:xfrm>
            <a:off x="9389800" y="4705268"/>
            <a:ext cx="361950" cy="9048"/>
          </a:xfrm>
          <a:custGeom>
            <a:avLst/>
            <a:gdLst>
              <a:gd name="connsiteX0" fmla="*/ 0 w 361950"/>
              <a:gd name="connsiteY0" fmla="*/ 0 h 9048"/>
              <a:gd name="connsiteX1" fmla="*/ 361950 w 361950"/>
              <a:gd name="connsiteY1" fmla="*/ 0 h 9048"/>
            </a:gdLst>
            <a:ahLst/>
            <a:cxnLst>
              <a:cxn ang="0">
                <a:pos x="connsiteX0" y="connsiteY0"/>
              </a:cxn>
              <a:cxn ang="0">
                <a:pos x="connsiteX1" y="connsiteY1"/>
              </a:cxn>
            </a:cxnLst>
            <a:rect l="l" t="t" r="r" b="b"/>
            <a:pathLst>
              <a:path w="361950" h="9048">
                <a:moveTo>
                  <a:pt x="0" y="0"/>
                </a:moveTo>
                <a:lnTo>
                  <a:pt x="36195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40" name="图形 52">
            <a:extLst>
              <a:ext uri="{FF2B5EF4-FFF2-40B4-BE49-F238E27FC236}">
                <a16:creationId xmlns:a16="http://schemas.microsoft.com/office/drawing/2014/main" id="{59802256-3CB2-412B-BD44-18FAC8789CAF}"/>
              </a:ext>
            </a:extLst>
          </p:cNvPr>
          <p:cNvSpPr/>
          <p:nvPr/>
        </p:nvSpPr>
        <p:spPr>
          <a:xfrm>
            <a:off x="9389800" y="4678122"/>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ln w="17859" cap="rnd">
            <a:solidFill>
              <a:schemeClr val="accent1"/>
            </a:solidFill>
            <a:prstDash val="solid"/>
            <a:round/>
          </a:ln>
        </p:spPr>
        <p:txBody>
          <a:bodyPr rtlCol="0" anchor="ctr">
            <a:noAutofit/>
          </a:bodyPr>
          <a:lstStyle/>
          <a:p>
            <a:endParaRPr lang="zh-CN" altLang="en-US" dirty="0"/>
          </a:p>
        </p:txBody>
      </p:sp>
      <p:sp>
        <p:nvSpPr>
          <p:cNvPr id="141" name="图形 52">
            <a:extLst>
              <a:ext uri="{FF2B5EF4-FFF2-40B4-BE49-F238E27FC236}">
                <a16:creationId xmlns:a16="http://schemas.microsoft.com/office/drawing/2014/main" id="{59802256-3CB2-412B-BD44-18FAC8789CAF}"/>
              </a:ext>
            </a:extLst>
          </p:cNvPr>
          <p:cNvSpPr/>
          <p:nvPr/>
        </p:nvSpPr>
        <p:spPr>
          <a:xfrm>
            <a:off x="9751750" y="4678122"/>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ln w="17859" cap="rnd">
            <a:solidFill>
              <a:schemeClr val="accent1"/>
            </a:solidFill>
            <a:prstDash val="solid"/>
            <a:round/>
          </a:ln>
        </p:spPr>
        <p:txBody>
          <a:bodyPr rtlCol="0" anchor="ctr">
            <a:noAutofit/>
          </a:bodyPr>
          <a:lstStyle/>
          <a:p>
            <a:endParaRPr lang="zh-CN" altLang="en-US" dirty="0"/>
          </a:p>
        </p:txBody>
      </p:sp>
      <p:sp>
        <p:nvSpPr>
          <p:cNvPr id="142" name="图形 52">
            <a:extLst>
              <a:ext uri="{FF2B5EF4-FFF2-40B4-BE49-F238E27FC236}">
                <a16:creationId xmlns:a16="http://schemas.microsoft.com/office/drawing/2014/main" id="{59802256-3CB2-412B-BD44-18FAC8789CAF}"/>
              </a:ext>
            </a:extLst>
          </p:cNvPr>
          <p:cNvSpPr/>
          <p:nvPr/>
        </p:nvSpPr>
        <p:spPr>
          <a:xfrm>
            <a:off x="9606970" y="4777658"/>
            <a:ext cx="72390" cy="126682"/>
          </a:xfrm>
          <a:custGeom>
            <a:avLst/>
            <a:gdLst>
              <a:gd name="connsiteX0" fmla="*/ 0 w 72390"/>
              <a:gd name="connsiteY0" fmla="*/ 0 h 126682"/>
              <a:gd name="connsiteX1" fmla="*/ 0 w 72390"/>
              <a:gd name="connsiteY1" fmla="*/ 126683 h 126682"/>
              <a:gd name="connsiteX2" fmla="*/ 72390 w 72390"/>
              <a:gd name="connsiteY2" fmla="*/ 126683 h 126682"/>
              <a:gd name="connsiteX3" fmla="*/ 72390 w 72390"/>
              <a:gd name="connsiteY3" fmla="*/ 0 h 126682"/>
              <a:gd name="connsiteX4" fmla="*/ 0 w 72390"/>
              <a:gd name="connsiteY4" fmla="*/ 0 h 12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126682">
                <a:moveTo>
                  <a:pt x="0" y="0"/>
                </a:moveTo>
                <a:lnTo>
                  <a:pt x="0" y="126683"/>
                </a:lnTo>
                <a:lnTo>
                  <a:pt x="72390" y="126683"/>
                </a:lnTo>
                <a:lnTo>
                  <a:pt x="72390" y="0"/>
                </a:lnTo>
                <a:lnTo>
                  <a:pt x="0"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43" name="图形 52">
            <a:extLst>
              <a:ext uri="{FF2B5EF4-FFF2-40B4-BE49-F238E27FC236}">
                <a16:creationId xmlns:a16="http://schemas.microsoft.com/office/drawing/2014/main" id="{59802256-3CB2-412B-BD44-18FAC8789CAF}"/>
              </a:ext>
            </a:extLst>
          </p:cNvPr>
          <p:cNvSpPr/>
          <p:nvPr/>
        </p:nvSpPr>
        <p:spPr>
          <a:xfrm>
            <a:off x="9462190" y="4777658"/>
            <a:ext cx="72390" cy="126682"/>
          </a:xfrm>
          <a:custGeom>
            <a:avLst/>
            <a:gdLst>
              <a:gd name="connsiteX0" fmla="*/ 0 w 72390"/>
              <a:gd name="connsiteY0" fmla="*/ 0 h 126682"/>
              <a:gd name="connsiteX1" fmla="*/ 72390 w 72390"/>
              <a:gd name="connsiteY1" fmla="*/ 0 h 126682"/>
              <a:gd name="connsiteX2" fmla="*/ 72390 w 72390"/>
              <a:gd name="connsiteY2" fmla="*/ 126683 h 126682"/>
              <a:gd name="connsiteX3" fmla="*/ 0 w 72390"/>
              <a:gd name="connsiteY3" fmla="*/ 126683 h 126682"/>
            </a:gdLst>
            <a:ahLst/>
            <a:cxnLst>
              <a:cxn ang="0">
                <a:pos x="connsiteX0" y="connsiteY0"/>
              </a:cxn>
              <a:cxn ang="0">
                <a:pos x="connsiteX1" y="connsiteY1"/>
              </a:cxn>
              <a:cxn ang="0">
                <a:pos x="connsiteX2" y="connsiteY2"/>
              </a:cxn>
              <a:cxn ang="0">
                <a:pos x="connsiteX3" y="connsiteY3"/>
              </a:cxn>
            </a:cxnLst>
            <a:rect l="l" t="t" r="r" b="b"/>
            <a:pathLst>
              <a:path w="72390" h="126682">
                <a:moveTo>
                  <a:pt x="0" y="0"/>
                </a:moveTo>
                <a:lnTo>
                  <a:pt x="72390" y="0"/>
                </a:lnTo>
                <a:lnTo>
                  <a:pt x="72390" y="126683"/>
                </a:lnTo>
                <a:lnTo>
                  <a:pt x="0" y="12668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44" name="图形 52">
            <a:extLst>
              <a:ext uri="{FF2B5EF4-FFF2-40B4-BE49-F238E27FC236}">
                <a16:creationId xmlns:a16="http://schemas.microsoft.com/office/drawing/2014/main" id="{59802256-3CB2-412B-BD44-18FAC8789CAF}"/>
              </a:ext>
            </a:extLst>
          </p:cNvPr>
          <p:cNvSpPr/>
          <p:nvPr/>
        </p:nvSpPr>
        <p:spPr>
          <a:xfrm>
            <a:off x="9480287" y="4840999"/>
            <a:ext cx="54292" cy="9048"/>
          </a:xfrm>
          <a:custGeom>
            <a:avLst/>
            <a:gdLst>
              <a:gd name="connsiteX0" fmla="*/ 54293 w 54292"/>
              <a:gd name="connsiteY0" fmla="*/ 0 h 9048"/>
              <a:gd name="connsiteX1" fmla="*/ 0 w 54292"/>
              <a:gd name="connsiteY1" fmla="*/ 0 h 9048"/>
            </a:gdLst>
            <a:ahLst/>
            <a:cxnLst>
              <a:cxn ang="0">
                <a:pos x="connsiteX0" y="connsiteY0"/>
              </a:cxn>
              <a:cxn ang="0">
                <a:pos x="connsiteX1" y="connsiteY1"/>
              </a:cxn>
            </a:cxnLst>
            <a:rect l="l" t="t" r="r" b="b"/>
            <a:pathLst>
              <a:path w="54292" h="9048">
                <a:moveTo>
                  <a:pt x="54293"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46" name="图形 68">
            <a:extLst>
              <a:ext uri="{FF2B5EF4-FFF2-40B4-BE49-F238E27FC236}">
                <a16:creationId xmlns:a16="http://schemas.microsoft.com/office/drawing/2014/main" id="{55A9F33E-8C6A-499D-BFB9-A9D3C50F1852}"/>
              </a:ext>
            </a:extLst>
          </p:cNvPr>
          <p:cNvSpPr/>
          <p:nvPr/>
        </p:nvSpPr>
        <p:spPr>
          <a:xfrm>
            <a:off x="3619186" y="4650976"/>
            <a:ext cx="361950" cy="316706"/>
          </a:xfrm>
          <a:custGeom>
            <a:avLst/>
            <a:gdLst>
              <a:gd name="connsiteX0" fmla="*/ 361950 w 361950"/>
              <a:gd name="connsiteY0" fmla="*/ 0 h 316706"/>
              <a:gd name="connsiteX1" fmla="*/ 0 w 361950"/>
              <a:gd name="connsiteY1" fmla="*/ 0 h 316706"/>
              <a:gd name="connsiteX2" fmla="*/ 0 w 361950"/>
              <a:gd name="connsiteY2" fmla="*/ 271463 h 316706"/>
              <a:gd name="connsiteX3" fmla="*/ 135731 w 361950"/>
              <a:gd name="connsiteY3" fmla="*/ 271463 h 316706"/>
              <a:gd name="connsiteX4" fmla="*/ 180975 w 361950"/>
              <a:gd name="connsiteY4" fmla="*/ 316706 h 316706"/>
              <a:gd name="connsiteX5" fmla="*/ 226219 w 361950"/>
              <a:gd name="connsiteY5" fmla="*/ 271463 h 316706"/>
              <a:gd name="connsiteX6" fmla="*/ 361950 w 361950"/>
              <a:gd name="connsiteY6" fmla="*/ 271463 h 316706"/>
              <a:gd name="connsiteX7" fmla="*/ 361950 w 361950"/>
              <a:gd name="connsiteY7"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316706">
                <a:moveTo>
                  <a:pt x="361950" y="0"/>
                </a:moveTo>
                <a:lnTo>
                  <a:pt x="0" y="0"/>
                </a:lnTo>
                <a:lnTo>
                  <a:pt x="0" y="271463"/>
                </a:lnTo>
                <a:lnTo>
                  <a:pt x="135731" y="271463"/>
                </a:lnTo>
                <a:lnTo>
                  <a:pt x="180975" y="316706"/>
                </a:lnTo>
                <a:lnTo>
                  <a:pt x="226219" y="271463"/>
                </a:lnTo>
                <a:lnTo>
                  <a:pt x="361950" y="271463"/>
                </a:lnTo>
                <a:lnTo>
                  <a:pt x="361950"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47" name="图形 68">
            <a:extLst>
              <a:ext uri="{FF2B5EF4-FFF2-40B4-BE49-F238E27FC236}">
                <a16:creationId xmlns:a16="http://schemas.microsoft.com/office/drawing/2014/main" id="{55A9F33E-8C6A-499D-BFB9-A9D3C50F1852}"/>
              </a:ext>
            </a:extLst>
          </p:cNvPr>
          <p:cNvSpPr/>
          <p:nvPr/>
        </p:nvSpPr>
        <p:spPr>
          <a:xfrm>
            <a:off x="3800161" y="4786707"/>
            <a:ext cx="9048" cy="81438"/>
          </a:xfrm>
          <a:custGeom>
            <a:avLst/>
            <a:gdLst>
              <a:gd name="connsiteX0" fmla="*/ 0 w 9048"/>
              <a:gd name="connsiteY0" fmla="*/ 0 h 81438"/>
              <a:gd name="connsiteX1" fmla="*/ 0 w 9048"/>
              <a:gd name="connsiteY1" fmla="*/ 81439 h 81438"/>
            </a:gdLst>
            <a:ahLst/>
            <a:cxnLst>
              <a:cxn ang="0">
                <a:pos x="connsiteX0" y="connsiteY0"/>
              </a:cxn>
              <a:cxn ang="0">
                <a:pos x="connsiteX1" y="connsiteY1"/>
              </a:cxn>
            </a:cxnLst>
            <a:rect l="l" t="t" r="r" b="b"/>
            <a:pathLst>
              <a:path w="9048" h="81438">
                <a:moveTo>
                  <a:pt x="0" y="0"/>
                </a:moveTo>
                <a:lnTo>
                  <a:pt x="0" y="81439"/>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48" name="图形 68">
            <a:extLst>
              <a:ext uri="{FF2B5EF4-FFF2-40B4-BE49-F238E27FC236}">
                <a16:creationId xmlns:a16="http://schemas.microsoft.com/office/drawing/2014/main" id="{55A9F33E-8C6A-499D-BFB9-A9D3C50F1852}"/>
              </a:ext>
            </a:extLst>
          </p:cNvPr>
          <p:cNvSpPr/>
          <p:nvPr/>
        </p:nvSpPr>
        <p:spPr>
          <a:xfrm>
            <a:off x="3800161" y="4723366"/>
            <a:ext cx="9048" cy="9048"/>
          </a:xfrm>
          <a:custGeom>
            <a:avLst/>
            <a:gdLst>
              <a:gd name="connsiteX0" fmla="*/ 0 w 9048"/>
              <a:gd name="connsiteY0" fmla="*/ 0 h 9048"/>
              <a:gd name="connsiteX1" fmla="*/ 0 w 9048"/>
              <a:gd name="connsiteY1" fmla="*/ 9049 h 9048"/>
            </a:gdLst>
            <a:ahLst/>
            <a:cxnLst>
              <a:cxn ang="0">
                <a:pos x="connsiteX0" y="connsiteY0"/>
              </a:cxn>
              <a:cxn ang="0">
                <a:pos x="connsiteX1" y="connsiteY1"/>
              </a:cxn>
            </a:cxnLst>
            <a:rect l="l" t="t" r="r" b="b"/>
            <a:pathLst>
              <a:path w="9048" h="9048">
                <a:moveTo>
                  <a:pt x="0" y="0"/>
                </a:moveTo>
                <a:lnTo>
                  <a:pt x="0" y="9049"/>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49" name="图形 72">
            <a:extLst>
              <a:ext uri="{FF2B5EF4-FFF2-40B4-BE49-F238E27FC236}">
                <a16:creationId xmlns:a16="http://schemas.microsoft.com/office/drawing/2014/main" id="{09C71CF5-9D00-4659-9FE4-8C4AAFDA8ED3}"/>
              </a:ext>
            </a:extLst>
          </p:cNvPr>
          <p:cNvSpPr/>
          <p:nvPr/>
        </p:nvSpPr>
        <p:spPr>
          <a:xfrm>
            <a:off x="10460157" y="4614781"/>
            <a:ext cx="144780" cy="144780"/>
          </a:xfrm>
          <a:custGeom>
            <a:avLst/>
            <a:gdLst>
              <a:gd name="connsiteX0" fmla="*/ 144780 w 144780"/>
              <a:gd name="connsiteY0" fmla="*/ 72390 h 144780"/>
              <a:gd name="connsiteX1" fmla="*/ 72390 w 144780"/>
              <a:gd name="connsiteY1" fmla="*/ 144780 h 144780"/>
              <a:gd name="connsiteX2" fmla="*/ 0 w 144780"/>
              <a:gd name="connsiteY2" fmla="*/ 72390 h 144780"/>
              <a:gd name="connsiteX3" fmla="*/ 72390 w 144780"/>
              <a:gd name="connsiteY3" fmla="*/ 0 h 144780"/>
              <a:gd name="connsiteX4" fmla="*/ 144780 w 144780"/>
              <a:gd name="connsiteY4" fmla="*/ 72390 h 14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 h="144780">
                <a:moveTo>
                  <a:pt x="144780" y="72390"/>
                </a:moveTo>
                <a:cubicBezTo>
                  <a:pt x="144780" y="112370"/>
                  <a:pt x="112370" y="144780"/>
                  <a:pt x="72390" y="144780"/>
                </a:cubicBezTo>
                <a:cubicBezTo>
                  <a:pt x="32410" y="144780"/>
                  <a:pt x="0" y="112370"/>
                  <a:pt x="0" y="72390"/>
                </a:cubicBezTo>
                <a:cubicBezTo>
                  <a:pt x="0" y="32410"/>
                  <a:pt x="32410" y="0"/>
                  <a:pt x="72390" y="0"/>
                </a:cubicBezTo>
                <a:cubicBezTo>
                  <a:pt x="112370" y="0"/>
                  <a:pt x="144780" y="32410"/>
                  <a:pt x="144780" y="72390"/>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50" name="图形 72">
            <a:extLst>
              <a:ext uri="{FF2B5EF4-FFF2-40B4-BE49-F238E27FC236}">
                <a16:creationId xmlns:a16="http://schemas.microsoft.com/office/drawing/2014/main" id="{09C71CF5-9D00-4659-9FE4-8C4AAFDA8ED3}"/>
              </a:ext>
            </a:extLst>
          </p:cNvPr>
          <p:cNvSpPr/>
          <p:nvPr/>
        </p:nvSpPr>
        <p:spPr>
          <a:xfrm>
            <a:off x="10369669" y="4813853"/>
            <a:ext cx="325755" cy="162877"/>
          </a:xfrm>
          <a:custGeom>
            <a:avLst/>
            <a:gdLst>
              <a:gd name="connsiteX0" fmla="*/ 325755 w 325755"/>
              <a:gd name="connsiteY0" fmla="*/ 162878 h 162877"/>
              <a:gd name="connsiteX1" fmla="*/ 162878 w 325755"/>
              <a:gd name="connsiteY1" fmla="*/ 0 h 162877"/>
              <a:gd name="connsiteX2" fmla="*/ 0 w 325755"/>
              <a:gd name="connsiteY2" fmla="*/ 162878 h 162877"/>
            </a:gdLst>
            <a:ahLst/>
            <a:cxnLst>
              <a:cxn ang="0">
                <a:pos x="connsiteX0" y="connsiteY0"/>
              </a:cxn>
              <a:cxn ang="0">
                <a:pos x="connsiteX1" y="connsiteY1"/>
              </a:cxn>
              <a:cxn ang="0">
                <a:pos x="connsiteX2" y="connsiteY2"/>
              </a:cxn>
            </a:cxnLst>
            <a:rect l="l" t="t" r="r" b="b"/>
            <a:pathLst>
              <a:path w="325755" h="162877">
                <a:moveTo>
                  <a:pt x="325755" y="162878"/>
                </a:moveTo>
                <a:cubicBezTo>
                  <a:pt x="325755" y="72923"/>
                  <a:pt x="252832" y="0"/>
                  <a:pt x="162878" y="0"/>
                </a:cubicBezTo>
                <a:cubicBezTo>
                  <a:pt x="72923" y="0"/>
                  <a:pt x="0" y="72923"/>
                  <a:pt x="0" y="162878"/>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51" name="图形 72">
            <a:extLst>
              <a:ext uri="{FF2B5EF4-FFF2-40B4-BE49-F238E27FC236}">
                <a16:creationId xmlns:a16="http://schemas.microsoft.com/office/drawing/2014/main" id="{09C71CF5-9D00-4659-9FE4-8C4AAFDA8ED3}"/>
              </a:ext>
            </a:extLst>
          </p:cNvPr>
          <p:cNvSpPr/>
          <p:nvPr/>
        </p:nvSpPr>
        <p:spPr>
          <a:xfrm>
            <a:off x="10487303" y="4931487"/>
            <a:ext cx="90487" cy="9048"/>
          </a:xfrm>
          <a:custGeom>
            <a:avLst/>
            <a:gdLst>
              <a:gd name="connsiteX0" fmla="*/ 0 w 90487"/>
              <a:gd name="connsiteY0" fmla="*/ 0 h 9048"/>
              <a:gd name="connsiteX1" fmla="*/ 90488 w 90487"/>
              <a:gd name="connsiteY1" fmla="*/ 0 h 9048"/>
            </a:gdLst>
            <a:ahLst/>
            <a:cxnLst>
              <a:cxn ang="0">
                <a:pos x="connsiteX0" y="connsiteY0"/>
              </a:cxn>
              <a:cxn ang="0">
                <a:pos x="connsiteX1" y="connsiteY1"/>
              </a:cxn>
            </a:cxnLst>
            <a:rect l="l" t="t" r="r" b="b"/>
            <a:pathLst>
              <a:path w="90487" h="9048">
                <a:moveTo>
                  <a:pt x="0" y="0"/>
                </a:moveTo>
                <a:lnTo>
                  <a:pt x="9048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52" name="图形 72">
            <a:extLst>
              <a:ext uri="{FF2B5EF4-FFF2-40B4-BE49-F238E27FC236}">
                <a16:creationId xmlns:a16="http://schemas.microsoft.com/office/drawing/2014/main" id="{09C71CF5-9D00-4659-9FE4-8C4AAFDA8ED3}"/>
              </a:ext>
            </a:extLst>
          </p:cNvPr>
          <p:cNvSpPr/>
          <p:nvPr/>
        </p:nvSpPr>
        <p:spPr>
          <a:xfrm>
            <a:off x="10532547" y="4886243"/>
            <a:ext cx="9048" cy="90487"/>
          </a:xfrm>
          <a:custGeom>
            <a:avLst/>
            <a:gdLst>
              <a:gd name="connsiteX0" fmla="*/ 0 w 9048"/>
              <a:gd name="connsiteY0" fmla="*/ 0 h 90487"/>
              <a:gd name="connsiteX1" fmla="*/ 0 w 9048"/>
              <a:gd name="connsiteY1" fmla="*/ 90488 h 90487"/>
            </a:gdLst>
            <a:ahLst/>
            <a:cxnLst>
              <a:cxn ang="0">
                <a:pos x="connsiteX0" y="connsiteY0"/>
              </a:cxn>
              <a:cxn ang="0">
                <a:pos x="connsiteX1" y="connsiteY1"/>
              </a:cxn>
            </a:cxnLst>
            <a:rect l="l" t="t" r="r" b="b"/>
            <a:pathLst>
              <a:path w="9048" h="90487">
                <a:moveTo>
                  <a:pt x="0" y="0"/>
                </a:moveTo>
                <a:lnTo>
                  <a:pt x="0" y="9048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54" name="图形 84">
            <a:extLst>
              <a:ext uri="{FF2B5EF4-FFF2-40B4-BE49-F238E27FC236}">
                <a16:creationId xmlns:a16="http://schemas.microsoft.com/office/drawing/2014/main" id="{3EACEEF3-3B25-4E9B-B6C8-98C2CE2D117B}"/>
              </a:ext>
            </a:extLst>
          </p:cNvPr>
          <p:cNvSpPr/>
          <p:nvPr/>
        </p:nvSpPr>
        <p:spPr>
          <a:xfrm>
            <a:off x="2657417" y="4650976"/>
            <a:ext cx="361950" cy="316706"/>
          </a:xfrm>
          <a:custGeom>
            <a:avLst/>
            <a:gdLst>
              <a:gd name="connsiteX0" fmla="*/ 361950 w 361950"/>
              <a:gd name="connsiteY0" fmla="*/ 0 h 316706"/>
              <a:gd name="connsiteX1" fmla="*/ 0 w 361950"/>
              <a:gd name="connsiteY1" fmla="*/ 0 h 316706"/>
              <a:gd name="connsiteX2" fmla="*/ 0 w 361950"/>
              <a:gd name="connsiteY2" fmla="*/ 271463 h 316706"/>
              <a:gd name="connsiteX3" fmla="*/ 135731 w 361950"/>
              <a:gd name="connsiteY3" fmla="*/ 271463 h 316706"/>
              <a:gd name="connsiteX4" fmla="*/ 180975 w 361950"/>
              <a:gd name="connsiteY4" fmla="*/ 316706 h 316706"/>
              <a:gd name="connsiteX5" fmla="*/ 226219 w 361950"/>
              <a:gd name="connsiteY5" fmla="*/ 271463 h 316706"/>
              <a:gd name="connsiteX6" fmla="*/ 361950 w 361950"/>
              <a:gd name="connsiteY6" fmla="*/ 271463 h 316706"/>
              <a:gd name="connsiteX7" fmla="*/ 361950 w 361950"/>
              <a:gd name="connsiteY7"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316706">
                <a:moveTo>
                  <a:pt x="361950" y="0"/>
                </a:moveTo>
                <a:lnTo>
                  <a:pt x="0" y="0"/>
                </a:lnTo>
                <a:lnTo>
                  <a:pt x="0" y="271463"/>
                </a:lnTo>
                <a:lnTo>
                  <a:pt x="135731" y="271463"/>
                </a:lnTo>
                <a:lnTo>
                  <a:pt x="180975" y="316706"/>
                </a:lnTo>
                <a:lnTo>
                  <a:pt x="226219" y="271463"/>
                </a:lnTo>
                <a:lnTo>
                  <a:pt x="361950" y="271463"/>
                </a:lnTo>
                <a:lnTo>
                  <a:pt x="361950"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55" name="图形 84">
            <a:extLst>
              <a:ext uri="{FF2B5EF4-FFF2-40B4-BE49-F238E27FC236}">
                <a16:creationId xmlns:a16="http://schemas.microsoft.com/office/drawing/2014/main" id="{3EACEEF3-3B25-4E9B-B6C8-98C2CE2D117B}"/>
              </a:ext>
            </a:extLst>
          </p:cNvPr>
          <p:cNvSpPr/>
          <p:nvPr/>
        </p:nvSpPr>
        <p:spPr>
          <a:xfrm>
            <a:off x="2729807" y="4750512"/>
            <a:ext cx="9048" cy="72390"/>
          </a:xfrm>
          <a:custGeom>
            <a:avLst/>
            <a:gdLst>
              <a:gd name="connsiteX0" fmla="*/ 0 w 9048"/>
              <a:gd name="connsiteY0" fmla="*/ 0 h 72390"/>
              <a:gd name="connsiteX1" fmla="*/ 0 w 9048"/>
              <a:gd name="connsiteY1" fmla="*/ 72390 h 72390"/>
            </a:gdLst>
            <a:ahLst/>
            <a:cxnLst>
              <a:cxn ang="0">
                <a:pos x="connsiteX0" y="connsiteY0"/>
              </a:cxn>
              <a:cxn ang="0">
                <a:pos x="connsiteX1" y="connsiteY1"/>
              </a:cxn>
            </a:cxnLst>
            <a:rect l="l" t="t" r="r" b="b"/>
            <a:pathLst>
              <a:path w="9048" h="72390">
                <a:moveTo>
                  <a:pt x="0" y="0"/>
                </a:moveTo>
                <a:lnTo>
                  <a:pt x="0" y="72390"/>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56" name="图形 84">
            <a:extLst>
              <a:ext uri="{FF2B5EF4-FFF2-40B4-BE49-F238E27FC236}">
                <a16:creationId xmlns:a16="http://schemas.microsoft.com/office/drawing/2014/main" id="{3EACEEF3-3B25-4E9B-B6C8-98C2CE2D117B}"/>
              </a:ext>
            </a:extLst>
          </p:cNvPr>
          <p:cNvSpPr/>
          <p:nvPr/>
        </p:nvSpPr>
        <p:spPr>
          <a:xfrm>
            <a:off x="2802197" y="4723366"/>
            <a:ext cx="9048" cy="126682"/>
          </a:xfrm>
          <a:custGeom>
            <a:avLst/>
            <a:gdLst>
              <a:gd name="connsiteX0" fmla="*/ 0 w 9048"/>
              <a:gd name="connsiteY0" fmla="*/ 0 h 126682"/>
              <a:gd name="connsiteX1" fmla="*/ 0 w 9048"/>
              <a:gd name="connsiteY1" fmla="*/ 126683 h 126682"/>
            </a:gdLst>
            <a:ahLst/>
            <a:cxnLst>
              <a:cxn ang="0">
                <a:pos x="connsiteX0" y="connsiteY0"/>
              </a:cxn>
              <a:cxn ang="0">
                <a:pos x="connsiteX1" y="connsiteY1"/>
              </a:cxn>
            </a:cxnLst>
            <a:rect l="l" t="t" r="r" b="b"/>
            <a:pathLst>
              <a:path w="9048" h="126682">
                <a:moveTo>
                  <a:pt x="0" y="0"/>
                </a:moveTo>
                <a:lnTo>
                  <a:pt x="0" y="126683"/>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57" name="图形 84">
            <a:extLst>
              <a:ext uri="{FF2B5EF4-FFF2-40B4-BE49-F238E27FC236}">
                <a16:creationId xmlns:a16="http://schemas.microsoft.com/office/drawing/2014/main" id="{3EACEEF3-3B25-4E9B-B6C8-98C2CE2D117B}"/>
              </a:ext>
            </a:extLst>
          </p:cNvPr>
          <p:cNvSpPr/>
          <p:nvPr/>
        </p:nvSpPr>
        <p:spPr>
          <a:xfrm>
            <a:off x="2874587" y="4768609"/>
            <a:ext cx="9048" cy="36195"/>
          </a:xfrm>
          <a:custGeom>
            <a:avLst/>
            <a:gdLst>
              <a:gd name="connsiteX0" fmla="*/ 0 w 9048"/>
              <a:gd name="connsiteY0" fmla="*/ 0 h 36195"/>
              <a:gd name="connsiteX1" fmla="*/ 0 w 9048"/>
              <a:gd name="connsiteY1" fmla="*/ 36195 h 36195"/>
            </a:gdLst>
            <a:ahLst/>
            <a:cxnLst>
              <a:cxn ang="0">
                <a:pos x="connsiteX0" y="connsiteY0"/>
              </a:cxn>
              <a:cxn ang="0">
                <a:pos x="connsiteX1" y="connsiteY1"/>
              </a:cxn>
            </a:cxnLst>
            <a:rect l="l" t="t" r="r" b="b"/>
            <a:pathLst>
              <a:path w="9048" h="36195">
                <a:moveTo>
                  <a:pt x="0" y="0"/>
                </a:moveTo>
                <a:lnTo>
                  <a:pt x="0" y="36195"/>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58" name="图形 84">
            <a:extLst>
              <a:ext uri="{FF2B5EF4-FFF2-40B4-BE49-F238E27FC236}">
                <a16:creationId xmlns:a16="http://schemas.microsoft.com/office/drawing/2014/main" id="{3EACEEF3-3B25-4E9B-B6C8-98C2CE2D117B}"/>
              </a:ext>
            </a:extLst>
          </p:cNvPr>
          <p:cNvSpPr/>
          <p:nvPr/>
        </p:nvSpPr>
        <p:spPr>
          <a:xfrm>
            <a:off x="2946977" y="4750512"/>
            <a:ext cx="9048" cy="72390"/>
          </a:xfrm>
          <a:custGeom>
            <a:avLst/>
            <a:gdLst>
              <a:gd name="connsiteX0" fmla="*/ 0 w 9048"/>
              <a:gd name="connsiteY0" fmla="*/ 0 h 72390"/>
              <a:gd name="connsiteX1" fmla="*/ 0 w 9048"/>
              <a:gd name="connsiteY1" fmla="*/ 72390 h 72390"/>
            </a:gdLst>
            <a:ahLst/>
            <a:cxnLst>
              <a:cxn ang="0">
                <a:pos x="connsiteX0" y="connsiteY0"/>
              </a:cxn>
              <a:cxn ang="0">
                <a:pos x="connsiteX1" y="connsiteY1"/>
              </a:cxn>
            </a:cxnLst>
            <a:rect l="l" t="t" r="r" b="b"/>
            <a:pathLst>
              <a:path w="9048" h="72390">
                <a:moveTo>
                  <a:pt x="0" y="0"/>
                </a:moveTo>
                <a:lnTo>
                  <a:pt x="0" y="72390"/>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159" name="图形 86">
            <a:extLst>
              <a:ext uri="{FF2B5EF4-FFF2-40B4-BE49-F238E27FC236}">
                <a16:creationId xmlns:a16="http://schemas.microsoft.com/office/drawing/2014/main" id="{D4FA41F2-88C2-4BD3-8682-1B7BC0BDC169}"/>
              </a:ext>
            </a:extLst>
          </p:cNvPr>
          <p:cNvSpPr/>
          <p:nvPr/>
        </p:nvSpPr>
        <p:spPr>
          <a:xfrm>
            <a:off x="1695648" y="4632878"/>
            <a:ext cx="361950" cy="316706"/>
          </a:xfrm>
          <a:custGeom>
            <a:avLst/>
            <a:gdLst>
              <a:gd name="connsiteX0" fmla="*/ 194548 w 361950"/>
              <a:gd name="connsiteY0" fmla="*/ 271463 h 316706"/>
              <a:gd name="connsiteX1" fmla="*/ 153829 w 361950"/>
              <a:gd name="connsiteY1" fmla="*/ 271463 h 316706"/>
              <a:gd name="connsiteX2" fmla="*/ 63341 w 361950"/>
              <a:gd name="connsiteY2" fmla="*/ 316706 h 316706"/>
              <a:gd name="connsiteX3" fmla="*/ 63341 w 361950"/>
              <a:gd name="connsiteY3" fmla="*/ 271463 h 316706"/>
              <a:gd name="connsiteX4" fmla="*/ 0 w 361950"/>
              <a:gd name="connsiteY4" fmla="*/ 271463 h 316706"/>
              <a:gd name="connsiteX5" fmla="*/ 0 w 361950"/>
              <a:gd name="connsiteY5" fmla="*/ 0 h 316706"/>
              <a:gd name="connsiteX6" fmla="*/ 361950 w 361950"/>
              <a:gd name="connsiteY6" fmla="*/ 0 h 316706"/>
              <a:gd name="connsiteX7" fmla="*/ 361950 w 361950"/>
              <a:gd name="connsiteY7" fmla="*/ 99536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316706">
                <a:moveTo>
                  <a:pt x="194548" y="271463"/>
                </a:moveTo>
                <a:lnTo>
                  <a:pt x="153829" y="271463"/>
                </a:lnTo>
                <a:lnTo>
                  <a:pt x="63341" y="316706"/>
                </a:lnTo>
                <a:lnTo>
                  <a:pt x="63341" y="271463"/>
                </a:lnTo>
                <a:lnTo>
                  <a:pt x="0" y="271463"/>
                </a:lnTo>
                <a:lnTo>
                  <a:pt x="0" y="0"/>
                </a:lnTo>
                <a:lnTo>
                  <a:pt x="361950" y="0"/>
                </a:lnTo>
                <a:lnTo>
                  <a:pt x="361950" y="99536"/>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0" name="图形 86">
            <a:extLst>
              <a:ext uri="{FF2B5EF4-FFF2-40B4-BE49-F238E27FC236}">
                <a16:creationId xmlns:a16="http://schemas.microsoft.com/office/drawing/2014/main" id="{D4FA41F2-88C2-4BD3-8682-1B7BC0BDC169}"/>
              </a:ext>
            </a:extLst>
          </p:cNvPr>
          <p:cNvSpPr/>
          <p:nvPr/>
        </p:nvSpPr>
        <p:spPr>
          <a:xfrm>
            <a:off x="1768038" y="4705268"/>
            <a:ext cx="54292" cy="9048"/>
          </a:xfrm>
          <a:custGeom>
            <a:avLst/>
            <a:gdLst>
              <a:gd name="connsiteX0" fmla="*/ 0 w 54292"/>
              <a:gd name="connsiteY0" fmla="*/ 0 h 9048"/>
              <a:gd name="connsiteX1" fmla="*/ 27146 w 54292"/>
              <a:gd name="connsiteY1" fmla="*/ 0 h 9048"/>
              <a:gd name="connsiteX2" fmla="*/ 54293 w 54292"/>
              <a:gd name="connsiteY2" fmla="*/ 0 h 9048"/>
            </a:gdLst>
            <a:ahLst/>
            <a:cxnLst>
              <a:cxn ang="0">
                <a:pos x="connsiteX0" y="connsiteY0"/>
              </a:cxn>
              <a:cxn ang="0">
                <a:pos x="connsiteX1" y="connsiteY1"/>
              </a:cxn>
              <a:cxn ang="0">
                <a:pos x="connsiteX2" y="connsiteY2"/>
              </a:cxn>
            </a:cxnLst>
            <a:rect l="l" t="t" r="r" b="b"/>
            <a:pathLst>
              <a:path w="54292" h="9048">
                <a:moveTo>
                  <a:pt x="0" y="0"/>
                </a:moveTo>
                <a:lnTo>
                  <a:pt x="27146" y="0"/>
                </a:lnTo>
                <a:lnTo>
                  <a:pt x="54293"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1" name="图形 86">
            <a:extLst>
              <a:ext uri="{FF2B5EF4-FFF2-40B4-BE49-F238E27FC236}">
                <a16:creationId xmlns:a16="http://schemas.microsoft.com/office/drawing/2014/main" id="{D4FA41F2-88C2-4BD3-8682-1B7BC0BDC169}"/>
              </a:ext>
            </a:extLst>
          </p:cNvPr>
          <p:cNvSpPr/>
          <p:nvPr/>
        </p:nvSpPr>
        <p:spPr>
          <a:xfrm>
            <a:off x="1768038" y="4759561"/>
            <a:ext cx="108585" cy="9048"/>
          </a:xfrm>
          <a:custGeom>
            <a:avLst/>
            <a:gdLst>
              <a:gd name="connsiteX0" fmla="*/ 0 w 108585"/>
              <a:gd name="connsiteY0" fmla="*/ 0 h 9048"/>
              <a:gd name="connsiteX1" fmla="*/ 54293 w 108585"/>
              <a:gd name="connsiteY1" fmla="*/ 0 h 9048"/>
              <a:gd name="connsiteX2" fmla="*/ 108585 w 108585"/>
              <a:gd name="connsiteY2" fmla="*/ 0 h 9048"/>
            </a:gdLst>
            <a:ahLst/>
            <a:cxnLst>
              <a:cxn ang="0">
                <a:pos x="connsiteX0" y="connsiteY0"/>
              </a:cxn>
              <a:cxn ang="0">
                <a:pos x="connsiteX1" y="connsiteY1"/>
              </a:cxn>
              <a:cxn ang="0">
                <a:pos x="connsiteX2" y="connsiteY2"/>
              </a:cxn>
            </a:cxnLst>
            <a:rect l="l" t="t" r="r" b="b"/>
            <a:pathLst>
              <a:path w="108585" h="9048">
                <a:moveTo>
                  <a:pt x="0" y="0"/>
                </a:moveTo>
                <a:lnTo>
                  <a:pt x="54293" y="0"/>
                </a:ln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2" name="图形 86">
            <a:extLst>
              <a:ext uri="{FF2B5EF4-FFF2-40B4-BE49-F238E27FC236}">
                <a16:creationId xmlns:a16="http://schemas.microsoft.com/office/drawing/2014/main" id="{D4FA41F2-88C2-4BD3-8682-1B7BC0BDC169}"/>
              </a:ext>
            </a:extLst>
          </p:cNvPr>
          <p:cNvSpPr/>
          <p:nvPr/>
        </p:nvSpPr>
        <p:spPr>
          <a:xfrm>
            <a:off x="1921866" y="4795756"/>
            <a:ext cx="135731" cy="99536"/>
          </a:xfrm>
          <a:custGeom>
            <a:avLst/>
            <a:gdLst>
              <a:gd name="connsiteX0" fmla="*/ 0 w 135731"/>
              <a:gd name="connsiteY0" fmla="*/ 54293 h 99536"/>
              <a:gd name="connsiteX1" fmla="*/ 54293 w 135731"/>
              <a:gd name="connsiteY1" fmla="*/ 99536 h 99536"/>
              <a:gd name="connsiteX2" fmla="*/ 135731 w 135731"/>
              <a:gd name="connsiteY2" fmla="*/ 0 h 99536"/>
            </a:gdLst>
            <a:ahLst/>
            <a:cxnLst>
              <a:cxn ang="0">
                <a:pos x="connsiteX0" y="connsiteY0"/>
              </a:cxn>
              <a:cxn ang="0">
                <a:pos x="connsiteX1" y="connsiteY1"/>
              </a:cxn>
              <a:cxn ang="0">
                <a:pos x="connsiteX2" y="connsiteY2"/>
              </a:cxn>
            </a:cxnLst>
            <a:rect l="l" t="t" r="r" b="b"/>
            <a:pathLst>
              <a:path w="135731" h="99536">
                <a:moveTo>
                  <a:pt x="0" y="54293"/>
                </a:moveTo>
                <a:lnTo>
                  <a:pt x="54293" y="99536"/>
                </a:lnTo>
                <a:lnTo>
                  <a:pt x="135731"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4" name="图形 18">
            <a:extLst>
              <a:ext uri="{FF2B5EF4-FFF2-40B4-BE49-F238E27FC236}">
                <a16:creationId xmlns:a16="http://schemas.microsoft.com/office/drawing/2014/main" id="{85217CB7-D845-4C56-B226-66BEEF803DA7}"/>
              </a:ext>
            </a:extLst>
          </p:cNvPr>
          <p:cNvSpPr/>
          <p:nvPr/>
        </p:nvSpPr>
        <p:spPr>
          <a:xfrm>
            <a:off x="10351572" y="5562001"/>
            <a:ext cx="361950" cy="108585"/>
          </a:xfrm>
          <a:custGeom>
            <a:avLst/>
            <a:gdLst>
              <a:gd name="connsiteX0" fmla="*/ 54293 w 361950"/>
              <a:gd name="connsiteY0" fmla="*/ 108585 h 108585"/>
              <a:gd name="connsiteX1" fmla="*/ 0 w 361950"/>
              <a:gd name="connsiteY1" fmla="*/ 108585 h 108585"/>
              <a:gd name="connsiteX2" fmla="*/ 0 w 361950"/>
              <a:gd name="connsiteY2" fmla="*/ 0 h 108585"/>
              <a:gd name="connsiteX3" fmla="*/ 361950 w 361950"/>
              <a:gd name="connsiteY3" fmla="*/ 0 h 108585"/>
              <a:gd name="connsiteX4" fmla="*/ 361950 w 361950"/>
              <a:gd name="connsiteY4" fmla="*/ 108585 h 108585"/>
              <a:gd name="connsiteX5" fmla="*/ 307658 w 361950"/>
              <a:gd name="connsiteY5" fmla="*/ 108585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108585">
                <a:moveTo>
                  <a:pt x="54293" y="108585"/>
                </a:moveTo>
                <a:lnTo>
                  <a:pt x="0" y="108585"/>
                </a:lnTo>
                <a:lnTo>
                  <a:pt x="0" y="0"/>
                </a:lnTo>
                <a:lnTo>
                  <a:pt x="361950" y="0"/>
                </a:lnTo>
                <a:lnTo>
                  <a:pt x="361950" y="108585"/>
                </a:lnTo>
                <a:lnTo>
                  <a:pt x="307658"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5" name="图形 18">
            <a:extLst>
              <a:ext uri="{FF2B5EF4-FFF2-40B4-BE49-F238E27FC236}">
                <a16:creationId xmlns:a16="http://schemas.microsoft.com/office/drawing/2014/main" id="{85217CB7-D845-4C56-B226-66BEEF803DA7}"/>
              </a:ext>
            </a:extLst>
          </p:cNvPr>
          <p:cNvSpPr/>
          <p:nvPr/>
        </p:nvSpPr>
        <p:spPr>
          <a:xfrm>
            <a:off x="10351572" y="5616294"/>
            <a:ext cx="361950" cy="262413"/>
          </a:xfrm>
          <a:custGeom>
            <a:avLst/>
            <a:gdLst>
              <a:gd name="connsiteX0" fmla="*/ 72390 w 361950"/>
              <a:gd name="connsiteY0" fmla="*/ 0 h 262413"/>
              <a:gd name="connsiteX1" fmla="*/ 0 w 361950"/>
              <a:gd name="connsiteY1" fmla="*/ 262414 h 262413"/>
              <a:gd name="connsiteX2" fmla="*/ 361950 w 361950"/>
              <a:gd name="connsiteY2" fmla="*/ 262414 h 262413"/>
              <a:gd name="connsiteX3" fmla="*/ 289560 w 361950"/>
              <a:gd name="connsiteY3" fmla="*/ 0 h 262413"/>
              <a:gd name="connsiteX4" fmla="*/ 72390 w 361950"/>
              <a:gd name="connsiteY4" fmla="*/ 0 h 26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262413">
                <a:moveTo>
                  <a:pt x="72390" y="0"/>
                </a:moveTo>
                <a:lnTo>
                  <a:pt x="0" y="262414"/>
                </a:lnTo>
                <a:lnTo>
                  <a:pt x="361950" y="262414"/>
                </a:lnTo>
                <a:lnTo>
                  <a:pt x="289560" y="0"/>
                </a:lnTo>
                <a:lnTo>
                  <a:pt x="72390" y="0"/>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66" name="图形 34">
            <a:extLst>
              <a:ext uri="{FF2B5EF4-FFF2-40B4-BE49-F238E27FC236}">
                <a16:creationId xmlns:a16="http://schemas.microsoft.com/office/drawing/2014/main" id="{6A3B97B8-8DF3-4F17-8C0D-822EE342E971}"/>
              </a:ext>
            </a:extLst>
          </p:cNvPr>
          <p:cNvSpPr/>
          <p:nvPr/>
        </p:nvSpPr>
        <p:spPr>
          <a:xfrm>
            <a:off x="9525531" y="5652489"/>
            <a:ext cx="90487" cy="54292"/>
          </a:xfrm>
          <a:custGeom>
            <a:avLst/>
            <a:gdLst>
              <a:gd name="connsiteX0" fmla="*/ 0 w 90487"/>
              <a:gd name="connsiteY0" fmla="*/ 0 h 54292"/>
              <a:gd name="connsiteX1" fmla="*/ 45244 w 90487"/>
              <a:gd name="connsiteY1" fmla="*/ 54293 h 54292"/>
              <a:gd name="connsiteX2" fmla="*/ 90488 w 90487"/>
              <a:gd name="connsiteY2" fmla="*/ 0 h 54292"/>
            </a:gdLst>
            <a:ahLst/>
            <a:cxnLst>
              <a:cxn ang="0">
                <a:pos x="connsiteX0" y="connsiteY0"/>
              </a:cxn>
              <a:cxn ang="0">
                <a:pos x="connsiteX1" y="connsiteY1"/>
              </a:cxn>
              <a:cxn ang="0">
                <a:pos x="connsiteX2" y="connsiteY2"/>
              </a:cxn>
            </a:cxnLst>
            <a:rect l="l" t="t" r="r" b="b"/>
            <a:pathLst>
              <a:path w="90487" h="54292">
                <a:moveTo>
                  <a:pt x="0" y="0"/>
                </a:moveTo>
                <a:lnTo>
                  <a:pt x="45244" y="54293"/>
                </a:lnTo>
                <a:lnTo>
                  <a:pt x="9048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67" name="图形 34">
            <a:extLst>
              <a:ext uri="{FF2B5EF4-FFF2-40B4-BE49-F238E27FC236}">
                <a16:creationId xmlns:a16="http://schemas.microsoft.com/office/drawing/2014/main" id="{6A3B97B8-8DF3-4F17-8C0D-822EE342E971}"/>
              </a:ext>
            </a:extLst>
          </p:cNvPr>
          <p:cNvSpPr/>
          <p:nvPr/>
        </p:nvSpPr>
        <p:spPr>
          <a:xfrm>
            <a:off x="9435043" y="5561600"/>
            <a:ext cx="298631" cy="167802"/>
          </a:xfrm>
          <a:custGeom>
            <a:avLst/>
            <a:gdLst>
              <a:gd name="connsiteX0" fmla="*/ 0 w 298631"/>
              <a:gd name="connsiteY0" fmla="*/ 72791 h 167802"/>
              <a:gd name="connsiteX1" fmla="*/ 185499 w 298631"/>
              <a:gd name="connsiteY1" fmla="*/ 9450 h 167802"/>
              <a:gd name="connsiteX2" fmla="*/ 298609 w 298631"/>
              <a:gd name="connsiteY2" fmla="*/ 167803 h 167802"/>
            </a:gdLst>
            <a:ahLst/>
            <a:cxnLst>
              <a:cxn ang="0">
                <a:pos x="connsiteX0" y="connsiteY0"/>
              </a:cxn>
              <a:cxn ang="0">
                <a:pos x="connsiteX1" y="connsiteY1"/>
              </a:cxn>
              <a:cxn ang="0">
                <a:pos x="connsiteX2" y="connsiteY2"/>
              </a:cxn>
            </a:cxnLst>
            <a:rect l="l" t="t" r="r" b="b"/>
            <a:pathLst>
              <a:path w="298631" h="167802">
                <a:moveTo>
                  <a:pt x="0" y="72791"/>
                </a:moveTo>
                <a:cubicBezTo>
                  <a:pt x="0" y="72791"/>
                  <a:pt x="67866" y="-31270"/>
                  <a:pt x="185499" y="9450"/>
                </a:cubicBezTo>
                <a:cubicBezTo>
                  <a:pt x="303133" y="50169"/>
                  <a:pt x="298609" y="167803"/>
                  <a:pt x="298609" y="167803"/>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68" name="图形 34">
            <a:extLst>
              <a:ext uri="{FF2B5EF4-FFF2-40B4-BE49-F238E27FC236}">
                <a16:creationId xmlns:a16="http://schemas.microsoft.com/office/drawing/2014/main" id="{6A3B97B8-8DF3-4F17-8C0D-822EE342E971}"/>
              </a:ext>
            </a:extLst>
          </p:cNvPr>
          <p:cNvSpPr/>
          <p:nvPr/>
        </p:nvSpPr>
        <p:spPr>
          <a:xfrm>
            <a:off x="9407897" y="5724879"/>
            <a:ext cx="298608" cy="164575"/>
          </a:xfrm>
          <a:custGeom>
            <a:avLst/>
            <a:gdLst>
              <a:gd name="connsiteX0" fmla="*/ 298609 w 298608"/>
              <a:gd name="connsiteY0" fmla="*/ 90488 h 164575"/>
              <a:gd name="connsiteX1" fmla="*/ 122158 w 298608"/>
              <a:gd name="connsiteY1" fmla="*/ 158353 h 164575"/>
              <a:gd name="connsiteX2" fmla="*/ 0 w 298608"/>
              <a:gd name="connsiteY2" fmla="*/ 0 h 164575"/>
            </a:gdLst>
            <a:ahLst/>
            <a:cxnLst>
              <a:cxn ang="0">
                <a:pos x="connsiteX0" y="connsiteY0"/>
              </a:cxn>
              <a:cxn ang="0">
                <a:pos x="connsiteX1" y="connsiteY1"/>
              </a:cxn>
              <a:cxn ang="0">
                <a:pos x="connsiteX2" y="connsiteY2"/>
              </a:cxn>
            </a:cxnLst>
            <a:rect l="l" t="t" r="r" b="b"/>
            <a:pathLst>
              <a:path w="298608" h="164575">
                <a:moveTo>
                  <a:pt x="298609" y="90488"/>
                </a:moveTo>
                <a:cubicBezTo>
                  <a:pt x="298609" y="90488"/>
                  <a:pt x="244316" y="190024"/>
                  <a:pt x="122158" y="158353"/>
                </a:cubicBezTo>
                <a:cubicBezTo>
                  <a:pt x="0" y="126683"/>
                  <a:pt x="0" y="0"/>
                  <a:pt x="0"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69" name="图形 34">
            <a:extLst>
              <a:ext uri="{FF2B5EF4-FFF2-40B4-BE49-F238E27FC236}">
                <a16:creationId xmlns:a16="http://schemas.microsoft.com/office/drawing/2014/main" id="{6A3B97B8-8DF3-4F17-8C0D-822EE342E971}"/>
              </a:ext>
            </a:extLst>
          </p:cNvPr>
          <p:cNvSpPr/>
          <p:nvPr/>
        </p:nvSpPr>
        <p:spPr>
          <a:xfrm>
            <a:off x="9733652" y="5580099"/>
            <a:ext cx="9048" cy="144780"/>
          </a:xfrm>
          <a:custGeom>
            <a:avLst/>
            <a:gdLst>
              <a:gd name="connsiteX0" fmla="*/ 0 w 9048"/>
              <a:gd name="connsiteY0" fmla="*/ 0 h 144780"/>
              <a:gd name="connsiteX1" fmla="*/ 0 w 9048"/>
              <a:gd name="connsiteY1" fmla="*/ 144780 h 144780"/>
            </a:gdLst>
            <a:ahLst/>
            <a:cxnLst>
              <a:cxn ang="0">
                <a:pos x="connsiteX0" y="connsiteY0"/>
              </a:cxn>
              <a:cxn ang="0">
                <a:pos x="connsiteX1" y="connsiteY1"/>
              </a:cxn>
            </a:cxnLst>
            <a:rect l="l" t="t" r="r" b="b"/>
            <a:pathLst>
              <a:path w="9048" h="144780">
                <a:moveTo>
                  <a:pt x="0" y="0"/>
                </a:moveTo>
                <a:lnTo>
                  <a:pt x="0" y="14478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70" name="图形 34">
            <a:extLst>
              <a:ext uri="{FF2B5EF4-FFF2-40B4-BE49-F238E27FC236}">
                <a16:creationId xmlns:a16="http://schemas.microsoft.com/office/drawing/2014/main" id="{6A3B97B8-8DF3-4F17-8C0D-822EE342E971}"/>
              </a:ext>
            </a:extLst>
          </p:cNvPr>
          <p:cNvSpPr/>
          <p:nvPr/>
        </p:nvSpPr>
        <p:spPr>
          <a:xfrm>
            <a:off x="9407897" y="5724879"/>
            <a:ext cx="9048" cy="144780"/>
          </a:xfrm>
          <a:custGeom>
            <a:avLst/>
            <a:gdLst>
              <a:gd name="connsiteX0" fmla="*/ 0 w 9048"/>
              <a:gd name="connsiteY0" fmla="*/ 0 h 144780"/>
              <a:gd name="connsiteX1" fmla="*/ 0 w 9048"/>
              <a:gd name="connsiteY1" fmla="*/ 144780 h 144780"/>
            </a:gdLst>
            <a:ahLst/>
            <a:cxnLst>
              <a:cxn ang="0">
                <a:pos x="connsiteX0" y="connsiteY0"/>
              </a:cxn>
              <a:cxn ang="0">
                <a:pos x="connsiteX1" y="connsiteY1"/>
              </a:cxn>
            </a:cxnLst>
            <a:rect l="l" t="t" r="r" b="b"/>
            <a:pathLst>
              <a:path w="9048" h="144780">
                <a:moveTo>
                  <a:pt x="0" y="0"/>
                </a:moveTo>
                <a:lnTo>
                  <a:pt x="0" y="14478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71" name="图形 34">
            <a:extLst>
              <a:ext uri="{FF2B5EF4-FFF2-40B4-BE49-F238E27FC236}">
                <a16:creationId xmlns:a16="http://schemas.microsoft.com/office/drawing/2014/main" id="{6A3B97B8-8DF3-4F17-8C0D-822EE342E971}"/>
              </a:ext>
            </a:extLst>
          </p:cNvPr>
          <p:cNvSpPr/>
          <p:nvPr/>
        </p:nvSpPr>
        <p:spPr>
          <a:xfrm>
            <a:off x="9516482" y="5761074"/>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72" name="图形 34">
            <a:extLst>
              <a:ext uri="{FF2B5EF4-FFF2-40B4-BE49-F238E27FC236}">
                <a16:creationId xmlns:a16="http://schemas.microsoft.com/office/drawing/2014/main" id="{6A3B97B8-8DF3-4F17-8C0D-822EE342E971}"/>
              </a:ext>
            </a:extLst>
          </p:cNvPr>
          <p:cNvSpPr/>
          <p:nvPr/>
        </p:nvSpPr>
        <p:spPr>
          <a:xfrm>
            <a:off x="9516482" y="5706781"/>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73" name="图形 34">
            <a:extLst>
              <a:ext uri="{FF2B5EF4-FFF2-40B4-BE49-F238E27FC236}">
                <a16:creationId xmlns:a16="http://schemas.microsoft.com/office/drawing/2014/main" id="{6A3B97B8-8DF3-4F17-8C0D-822EE342E971}"/>
              </a:ext>
            </a:extLst>
          </p:cNvPr>
          <p:cNvSpPr/>
          <p:nvPr/>
        </p:nvSpPr>
        <p:spPr>
          <a:xfrm>
            <a:off x="9570775" y="5706781"/>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75" name="图形 36">
            <a:extLst>
              <a:ext uri="{FF2B5EF4-FFF2-40B4-BE49-F238E27FC236}">
                <a16:creationId xmlns:a16="http://schemas.microsoft.com/office/drawing/2014/main" id="{38DA16BA-489E-420F-9E8C-A222908FC79E}"/>
              </a:ext>
            </a:extLst>
          </p:cNvPr>
          <p:cNvSpPr/>
          <p:nvPr/>
        </p:nvSpPr>
        <p:spPr>
          <a:xfrm>
            <a:off x="8428031" y="5552952"/>
            <a:ext cx="180975" cy="90487"/>
          </a:xfrm>
          <a:custGeom>
            <a:avLst/>
            <a:gdLst>
              <a:gd name="connsiteX0" fmla="*/ 180975 w 180975"/>
              <a:gd name="connsiteY0" fmla="*/ 45244 h 90487"/>
              <a:gd name="connsiteX1" fmla="*/ 90488 w 180975"/>
              <a:gd name="connsiteY1" fmla="*/ 90488 h 90487"/>
              <a:gd name="connsiteX2" fmla="*/ 0 w 180975"/>
              <a:gd name="connsiteY2" fmla="*/ 45244 h 90487"/>
              <a:gd name="connsiteX3" fmla="*/ 90488 w 180975"/>
              <a:gd name="connsiteY3" fmla="*/ 0 h 90487"/>
              <a:gd name="connsiteX4" fmla="*/ 180975 w 180975"/>
              <a:gd name="connsiteY4" fmla="*/ 45244 h 9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90487">
                <a:moveTo>
                  <a:pt x="180975" y="45244"/>
                </a:moveTo>
                <a:cubicBezTo>
                  <a:pt x="180975" y="70231"/>
                  <a:pt x="140462" y="90488"/>
                  <a:pt x="90488" y="90488"/>
                </a:cubicBezTo>
                <a:cubicBezTo>
                  <a:pt x="40513" y="90488"/>
                  <a:pt x="0" y="70231"/>
                  <a:pt x="0" y="45244"/>
                </a:cubicBezTo>
                <a:cubicBezTo>
                  <a:pt x="0" y="20256"/>
                  <a:pt x="40513" y="0"/>
                  <a:pt x="90488" y="0"/>
                </a:cubicBezTo>
                <a:cubicBezTo>
                  <a:pt x="140462" y="0"/>
                  <a:pt x="180975" y="20256"/>
                  <a:pt x="180975" y="45244"/>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76" name="图形 36">
            <a:extLst>
              <a:ext uri="{FF2B5EF4-FFF2-40B4-BE49-F238E27FC236}">
                <a16:creationId xmlns:a16="http://schemas.microsoft.com/office/drawing/2014/main" id="{38DA16BA-489E-420F-9E8C-A222908FC79E}"/>
              </a:ext>
            </a:extLst>
          </p:cNvPr>
          <p:cNvSpPr/>
          <p:nvPr/>
        </p:nvSpPr>
        <p:spPr>
          <a:xfrm>
            <a:off x="8428031" y="5598196"/>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77" name="图形 36">
            <a:extLst>
              <a:ext uri="{FF2B5EF4-FFF2-40B4-BE49-F238E27FC236}">
                <a16:creationId xmlns:a16="http://schemas.microsoft.com/office/drawing/2014/main" id="{38DA16BA-489E-420F-9E8C-A222908FC79E}"/>
              </a:ext>
            </a:extLst>
          </p:cNvPr>
          <p:cNvSpPr/>
          <p:nvPr/>
        </p:nvSpPr>
        <p:spPr>
          <a:xfrm>
            <a:off x="8428031" y="5661537"/>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78" name="图形 36">
            <a:extLst>
              <a:ext uri="{FF2B5EF4-FFF2-40B4-BE49-F238E27FC236}">
                <a16:creationId xmlns:a16="http://schemas.microsoft.com/office/drawing/2014/main" id="{38DA16BA-489E-420F-9E8C-A222908FC79E}"/>
              </a:ext>
            </a:extLst>
          </p:cNvPr>
          <p:cNvSpPr/>
          <p:nvPr/>
        </p:nvSpPr>
        <p:spPr>
          <a:xfrm>
            <a:off x="8428031" y="5724879"/>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79" name="图形 36">
            <a:extLst>
              <a:ext uri="{FF2B5EF4-FFF2-40B4-BE49-F238E27FC236}">
                <a16:creationId xmlns:a16="http://schemas.microsoft.com/office/drawing/2014/main" id="{38DA16BA-489E-420F-9E8C-A222908FC79E}"/>
              </a:ext>
            </a:extLst>
          </p:cNvPr>
          <p:cNvSpPr/>
          <p:nvPr/>
        </p:nvSpPr>
        <p:spPr>
          <a:xfrm>
            <a:off x="8428031" y="5788220"/>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80" name="图形 36">
            <a:extLst>
              <a:ext uri="{FF2B5EF4-FFF2-40B4-BE49-F238E27FC236}">
                <a16:creationId xmlns:a16="http://schemas.microsoft.com/office/drawing/2014/main" id="{38DA16BA-489E-420F-9E8C-A222908FC79E}"/>
              </a:ext>
            </a:extLst>
          </p:cNvPr>
          <p:cNvSpPr/>
          <p:nvPr/>
        </p:nvSpPr>
        <p:spPr>
          <a:xfrm>
            <a:off x="8609006" y="5679635"/>
            <a:ext cx="180975" cy="90487"/>
          </a:xfrm>
          <a:custGeom>
            <a:avLst/>
            <a:gdLst>
              <a:gd name="connsiteX0" fmla="*/ 180975 w 180975"/>
              <a:gd name="connsiteY0" fmla="*/ 45244 h 90487"/>
              <a:gd name="connsiteX1" fmla="*/ 90488 w 180975"/>
              <a:gd name="connsiteY1" fmla="*/ 90488 h 90487"/>
              <a:gd name="connsiteX2" fmla="*/ 0 w 180975"/>
              <a:gd name="connsiteY2" fmla="*/ 45244 h 90487"/>
              <a:gd name="connsiteX3" fmla="*/ 90488 w 180975"/>
              <a:gd name="connsiteY3" fmla="*/ 0 h 90487"/>
              <a:gd name="connsiteX4" fmla="*/ 180975 w 180975"/>
              <a:gd name="connsiteY4" fmla="*/ 45244 h 9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90487">
                <a:moveTo>
                  <a:pt x="180975" y="45244"/>
                </a:moveTo>
                <a:cubicBezTo>
                  <a:pt x="180975" y="70231"/>
                  <a:pt x="140462" y="90488"/>
                  <a:pt x="90488" y="90488"/>
                </a:cubicBezTo>
                <a:cubicBezTo>
                  <a:pt x="40513" y="90488"/>
                  <a:pt x="0" y="70231"/>
                  <a:pt x="0" y="45244"/>
                </a:cubicBezTo>
                <a:cubicBezTo>
                  <a:pt x="0" y="20256"/>
                  <a:pt x="40513" y="0"/>
                  <a:pt x="90488" y="0"/>
                </a:cubicBezTo>
                <a:cubicBezTo>
                  <a:pt x="140462" y="0"/>
                  <a:pt x="180975" y="20256"/>
                  <a:pt x="180975" y="45244"/>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81" name="图形 36">
            <a:extLst>
              <a:ext uri="{FF2B5EF4-FFF2-40B4-BE49-F238E27FC236}">
                <a16:creationId xmlns:a16="http://schemas.microsoft.com/office/drawing/2014/main" id="{38DA16BA-489E-420F-9E8C-A222908FC79E}"/>
              </a:ext>
            </a:extLst>
          </p:cNvPr>
          <p:cNvSpPr/>
          <p:nvPr/>
        </p:nvSpPr>
        <p:spPr>
          <a:xfrm>
            <a:off x="8609006" y="5724879"/>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82" name="图形 36">
            <a:extLst>
              <a:ext uri="{FF2B5EF4-FFF2-40B4-BE49-F238E27FC236}">
                <a16:creationId xmlns:a16="http://schemas.microsoft.com/office/drawing/2014/main" id="{38DA16BA-489E-420F-9E8C-A222908FC79E}"/>
              </a:ext>
            </a:extLst>
          </p:cNvPr>
          <p:cNvSpPr/>
          <p:nvPr/>
        </p:nvSpPr>
        <p:spPr>
          <a:xfrm>
            <a:off x="8609006" y="5788220"/>
            <a:ext cx="180975" cy="108585"/>
          </a:xfrm>
          <a:custGeom>
            <a:avLst/>
            <a:gdLst>
              <a:gd name="connsiteX0" fmla="*/ 0 w 180975"/>
              <a:gd name="connsiteY0" fmla="*/ 0 h 108585"/>
              <a:gd name="connsiteX1" fmla="*/ 0 w 180975"/>
              <a:gd name="connsiteY1" fmla="*/ 63341 h 108585"/>
              <a:gd name="connsiteX2" fmla="*/ 90488 w 180975"/>
              <a:gd name="connsiteY2" fmla="*/ 108585 h 108585"/>
              <a:gd name="connsiteX3" fmla="*/ 180975 w 180975"/>
              <a:gd name="connsiteY3" fmla="*/ 63341 h 108585"/>
              <a:gd name="connsiteX4" fmla="*/ 180975 w 180975"/>
              <a:gd name="connsiteY4" fmla="*/ 0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08585">
                <a:moveTo>
                  <a:pt x="0" y="0"/>
                </a:moveTo>
                <a:cubicBezTo>
                  <a:pt x="0" y="0"/>
                  <a:pt x="0" y="38354"/>
                  <a:pt x="0" y="63341"/>
                </a:cubicBezTo>
                <a:cubicBezTo>
                  <a:pt x="0" y="88328"/>
                  <a:pt x="40513" y="108585"/>
                  <a:pt x="90488" y="108585"/>
                </a:cubicBezTo>
                <a:cubicBezTo>
                  <a:pt x="140462" y="108585"/>
                  <a:pt x="180975" y="88328"/>
                  <a:pt x="180975" y="63341"/>
                </a:cubicBezTo>
                <a:cubicBezTo>
                  <a:pt x="180975" y="48541"/>
                  <a:pt x="180975" y="0"/>
                  <a:pt x="18097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184" name="图形 40">
            <a:extLst>
              <a:ext uri="{FF2B5EF4-FFF2-40B4-BE49-F238E27FC236}">
                <a16:creationId xmlns:a16="http://schemas.microsoft.com/office/drawing/2014/main" id="{896446D1-C60E-4A61-83E3-9D0C7B330555}"/>
              </a:ext>
            </a:extLst>
          </p:cNvPr>
          <p:cNvSpPr/>
          <p:nvPr/>
        </p:nvSpPr>
        <p:spPr>
          <a:xfrm>
            <a:off x="7472828" y="5637870"/>
            <a:ext cx="348525" cy="267982"/>
          </a:xfrm>
          <a:custGeom>
            <a:avLst/>
            <a:gdLst>
              <a:gd name="connsiteX0" fmla="*/ 92969 w 348525"/>
              <a:gd name="connsiteY0" fmla="*/ 0 h 267982"/>
              <a:gd name="connsiteX1" fmla="*/ 174483 w 348525"/>
              <a:gd name="connsiteY1" fmla="*/ 14617 h 267982"/>
              <a:gd name="connsiteX2" fmla="*/ 255847 w 348525"/>
              <a:gd name="connsiteY2" fmla="*/ 0 h 267982"/>
              <a:gd name="connsiteX3" fmla="*/ 343888 w 348525"/>
              <a:gd name="connsiteY3" fmla="*/ 162994 h 267982"/>
              <a:gd name="connsiteX4" fmla="*/ 264293 w 348525"/>
              <a:gd name="connsiteY4" fmla="*/ 267982 h 267982"/>
              <a:gd name="connsiteX5" fmla="*/ 84099 w 348525"/>
              <a:gd name="connsiteY5" fmla="*/ 267982 h 267982"/>
              <a:gd name="connsiteX6" fmla="*/ 4601 w 348525"/>
              <a:gd name="connsiteY6" fmla="*/ 163346 h 267982"/>
              <a:gd name="connsiteX7" fmla="*/ 92969 w 348525"/>
              <a:gd name="connsiteY7" fmla="*/ 0 h 2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525" h="267982">
                <a:moveTo>
                  <a:pt x="92969" y="0"/>
                </a:moveTo>
                <a:cubicBezTo>
                  <a:pt x="130299" y="14617"/>
                  <a:pt x="174483" y="14617"/>
                  <a:pt x="174483" y="14617"/>
                </a:cubicBezTo>
                <a:cubicBezTo>
                  <a:pt x="174483" y="14617"/>
                  <a:pt x="218566" y="14617"/>
                  <a:pt x="255847" y="0"/>
                </a:cubicBezTo>
                <a:cubicBezTo>
                  <a:pt x="296582" y="47541"/>
                  <a:pt x="325128" y="110213"/>
                  <a:pt x="343888" y="162994"/>
                </a:cubicBezTo>
                <a:cubicBezTo>
                  <a:pt x="362881" y="216429"/>
                  <a:pt x="321002" y="267982"/>
                  <a:pt x="264293" y="267982"/>
                </a:cubicBezTo>
                <a:lnTo>
                  <a:pt x="84099" y="267982"/>
                </a:lnTo>
                <a:cubicBezTo>
                  <a:pt x="27530" y="267982"/>
                  <a:pt x="-14296" y="216665"/>
                  <a:pt x="4601" y="163346"/>
                </a:cubicBezTo>
                <a:cubicBezTo>
                  <a:pt x="23275" y="110659"/>
                  <a:pt x="51841" y="47967"/>
                  <a:pt x="92969" y="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85" name="图形 40">
            <a:extLst>
              <a:ext uri="{FF2B5EF4-FFF2-40B4-BE49-F238E27FC236}">
                <a16:creationId xmlns:a16="http://schemas.microsoft.com/office/drawing/2014/main" id="{896446D1-C60E-4A61-83E3-9D0C7B330555}"/>
              </a:ext>
            </a:extLst>
          </p:cNvPr>
          <p:cNvSpPr/>
          <p:nvPr/>
        </p:nvSpPr>
        <p:spPr>
          <a:xfrm>
            <a:off x="7592944" y="5761074"/>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86" name="图形 40">
            <a:extLst>
              <a:ext uri="{FF2B5EF4-FFF2-40B4-BE49-F238E27FC236}">
                <a16:creationId xmlns:a16="http://schemas.microsoft.com/office/drawing/2014/main" id="{896446D1-C60E-4A61-83E3-9D0C7B330555}"/>
              </a:ext>
            </a:extLst>
          </p:cNvPr>
          <p:cNvSpPr/>
          <p:nvPr/>
        </p:nvSpPr>
        <p:spPr>
          <a:xfrm>
            <a:off x="7592944" y="5815366"/>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87" name="图形 40">
            <a:extLst>
              <a:ext uri="{FF2B5EF4-FFF2-40B4-BE49-F238E27FC236}">
                <a16:creationId xmlns:a16="http://schemas.microsoft.com/office/drawing/2014/main" id="{896446D1-C60E-4A61-83E3-9D0C7B330555}"/>
              </a:ext>
            </a:extLst>
          </p:cNvPr>
          <p:cNvSpPr/>
          <p:nvPr/>
        </p:nvSpPr>
        <p:spPr>
          <a:xfrm>
            <a:off x="7647312" y="5761074"/>
            <a:ext cx="9048" cy="90487"/>
          </a:xfrm>
          <a:custGeom>
            <a:avLst/>
            <a:gdLst>
              <a:gd name="connsiteX0" fmla="*/ 0 w 9048"/>
              <a:gd name="connsiteY0" fmla="*/ 0 h 90487"/>
              <a:gd name="connsiteX1" fmla="*/ 0 w 9048"/>
              <a:gd name="connsiteY1" fmla="*/ 90488 h 90487"/>
            </a:gdLst>
            <a:ahLst/>
            <a:cxnLst>
              <a:cxn ang="0">
                <a:pos x="connsiteX0" y="connsiteY0"/>
              </a:cxn>
              <a:cxn ang="0">
                <a:pos x="connsiteX1" y="connsiteY1"/>
              </a:cxn>
            </a:cxnLst>
            <a:rect l="l" t="t" r="r" b="b"/>
            <a:pathLst>
              <a:path w="9048" h="90487">
                <a:moveTo>
                  <a:pt x="0" y="0"/>
                </a:moveTo>
                <a:lnTo>
                  <a:pt x="0" y="9048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88" name="图形 40">
            <a:extLst>
              <a:ext uri="{FF2B5EF4-FFF2-40B4-BE49-F238E27FC236}">
                <a16:creationId xmlns:a16="http://schemas.microsoft.com/office/drawing/2014/main" id="{896446D1-C60E-4A61-83E3-9D0C7B330555}"/>
              </a:ext>
            </a:extLst>
          </p:cNvPr>
          <p:cNvSpPr/>
          <p:nvPr/>
        </p:nvSpPr>
        <p:spPr>
          <a:xfrm>
            <a:off x="7592944" y="5706781"/>
            <a:ext cx="108585" cy="54292"/>
          </a:xfrm>
          <a:custGeom>
            <a:avLst/>
            <a:gdLst>
              <a:gd name="connsiteX0" fmla="*/ 108585 w 108585"/>
              <a:gd name="connsiteY0" fmla="*/ 0 h 54292"/>
              <a:gd name="connsiteX1" fmla="*/ 54293 w 108585"/>
              <a:gd name="connsiteY1" fmla="*/ 54293 h 54292"/>
              <a:gd name="connsiteX2" fmla="*/ 0 w 108585"/>
              <a:gd name="connsiteY2" fmla="*/ 0 h 54292"/>
            </a:gdLst>
            <a:ahLst/>
            <a:cxnLst>
              <a:cxn ang="0">
                <a:pos x="connsiteX0" y="connsiteY0"/>
              </a:cxn>
              <a:cxn ang="0">
                <a:pos x="connsiteX1" y="connsiteY1"/>
              </a:cxn>
              <a:cxn ang="0">
                <a:pos x="connsiteX2" y="connsiteY2"/>
              </a:cxn>
            </a:cxnLst>
            <a:rect l="l" t="t" r="r" b="b"/>
            <a:pathLst>
              <a:path w="108585" h="54292">
                <a:moveTo>
                  <a:pt x="108585" y="0"/>
                </a:moveTo>
                <a:lnTo>
                  <a:pt x="54293" y="54293"/>
                </a:ln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89" name="图形 40">
            <a:extLst>
              <a:ext uri="{FF2B5EF4-FFF2-40B4-BE49-F238E27FC236}">
                <a16:creationId xmlns:a16="http://schemas.microsoft.com/office/drawing/2014/main" id="{896446D1-C60E-4A61-83E3-9D0C7B330555}"/>
              </a:ext>
            </a:extLst>
          </p:cNvPr>
          <p:cNvSpPr/>
          <p:nvPr/>
        </p:nvSpPr>
        <p:spPr>
          <a:xfrm>
            <a:off x="7529603" y="5543904"/>
            <a:ext cx="235267" cy="108585"/>
          </a:xfrm>
          <a:custGeom>
            <a:avLst/>
            <a:gdLst>
              <a:gd name="connsiteX0" fmla="*/ 117634 w 235267"/>
              <a:gd name="connsiteY0" fmla="*/ 108585 h 108585"/>
              <a:gd name="connsiteX1" fmla="*/ 235268 w 235267"/>
              <a:gd name="connsiteY1" fmla="*/ 54293 h 108585"/>
              <a:gd name="connsiteX2" fmla="*/ 117634 w 235267"/>
              <a:gd name="connsiteY2" fmla="*/ 0 h 108585"/>
              <a:gd name="connsiteX3" fmla="*/ 0 w 235267"/>
              <a:gd name="connsiteY3" fmla="*/ 54293 h 108585"/>
              <a:gd name="connsiteX4" fmla="*/ 117634 w 235267"/>
              <a:gd name="connsiteY4" fmla="*/ 108585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67" h="108585">
                <a:moveTo>
                  <a:pt x="117634" y="108585"/>
                </a:moveTo>
                <a:cubicBezTo>
                  <a:pt x="182601" y="108585"/>
                  <a:pt x="235268" y="84277"/>
                  <a:pt x="235268" y="54293"/>
                </a:cubicBezTo>
                <a:cubicBezTo>
                  <a:pt x="235268" y="24308"/>
                  <a:pt x="182601" y="0"/>
                  <a:pt x="117634" y="0"/>
                </a:cubicBezTo>
                <a:cubicBezTo>
                  <a:pt x="52666" y="0"/>
                  <a:pt x="0" y="24308"/>
                  <a:pt x="0" y="54293"/>
                </a:cubicBezTo>
                <a:cubicBezTo>
                  <a:pt x="0" y="84277"/>
                  <a:pt x="52666" y="108585"/>
                  <a:pt x="117634" y="108585"/>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91" name="图形 56">
            <a:extLst>
              <a:ext uri="{FF2B5EF4-FFF2-40B4-BE49-F238E27FC236}">
                <a16:creationId xmlns:a16="http://schemas.microsoft.com/office/drawing/2014/main" id="{CD94CA19-1B74-406F-B5FA-77D418C6B168}"/>
              </a:ext>
            </a:extLst>
          </p:cNvPr>
          <p:cNvSpPr/>
          <p:nvPr/>
        </p:nvSpPr>
        <p:spPr>
          <a:xfrm>
            <a:off x="2693612" y="5616294"/>
            <a:ext cx="325755" cy="180975"/>
          </a:xfrm>
          <a:custGeom>
            <a:avLst/>
            <a:gdLst>
              <a:gd name="connsiteX0" fmla="*/ 280511 w 325755"/>
              <a:gd name="connsiteY0" fmla="*/ 180975 h 180975"/>
              <a:gd name="connsiteX1" fmla="*/ 45244 w 325755"/>
              <a:gd name="connsiteY1" fmla="*/ 180975 h 180975"/>
              <a:gd name="connsiteX2" fmla="*/ 0 w 325755"/>
              <a:gd name="connsiteY2" fmla="*/ 0 h 180975"/>
              <a:gd name="connsiteX3" fmla="*/ 325755 w 325755"/>
              <a:gd name="connsiteY3" fmla="*/ 0 h 180975"/>
              <a:gd name="connsiteX4" fmla="*/ 280511 w 325755"/>
              <a:gd name="connsiteY4" fmla="*/ 180975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5" h="180975">
                <a:moveTo>
                  <a:pt x="280511" y="180975"/>
                </a:moveTo>
                <a:lnTo>
                  <a:pt x="45244" y="180975"/>
                </a:lnTo>
                <a:lnTo>
                  <a:pt x="0" y="0"/>
                </a:lnTo>
                <a:lnTo>
                  <a:pt x="325755" y="0"/>
                </a:lnTo>
                <a:lnTo>
                  <a:pt x="280511" y="180975"/>
                </a:lnTo>
                <a:close/>
              </a:path>
            </a:pathLst>
          </a:custGeom>
          <a:noFill/>
          <a:ln w="8930" cap="flat">
            <a:solidFill>
              <a:schemeClr val="accent1"/>
            </a:solidFill>
            <a:prstDash val="solid"/>
            <a:miter/>
          </a:ln>
        </p:spPr>
        <p:txBody>
          <a:bodyPr rtlCol="0" anchor="ctr">
            <a:noAutofit/>
          </a:bodyPr>
          <a:lstStyle/>
          <a:p>
            <a:endParaRPr lang="zh-CN" altLang="en-US" dirty="0"/>
          </a:p>
        </p:txBody>
      </p:sp>
      <p:sp>
        <p:nvSpPr>
          <p:cNvPr id="192" name="图形 56">
            <a:extLst>
              <a:ext uri="{FF2B5EF4-FFF2-40B4-BE49-F238E27FC236}">
                <a16:creationId xmlns:a16="http://schemas.microsoft.com/office/drawing/2014/main" id="{CD94CA19-1B74-406F-B5FA-77D418C6B168}"/>
              </a:ext>
            </a:extLst>
          </p:cNvPr>
          <p:cNvSpPr/>
          <p:nvPr/>
        </p:nvSpPr>
        <p:spPr>
          <a:xfrm>
            <a:off x="2648368" y="5562001"/>
            <a:ext cx="370998" cy="235267"/>
          </a:xfrm>
          <a:custGeom>
            <a:avLst/>
            <a:gdLst>
              <a:gd name="connsiteX0" fmla="*/ 0 w 370998"/>
              <a:gd name="connsiteY0" fmla="*/ 0 h 235267"/>
              <a:gd name="connsiteX1" fmla="*/ 31671 w 370998"/>
              <a:gd name="connsiteY1" fmla="*/ 0 h 235267"/>
              <a:gd name="connsiteX2" fmla="*/ 45244 w 370998"/>
              <a:gd name="connsiteY2" fmla="*/ 54293 h 235267"/>
              <a:gd name="connsiteX3" fmla="*/ 45244 w 370998"/>
              <a:gd name="connsiteY3" fmla="*/ 54293 h 235267"/>
              <a:gd name="connsiteX4" fmla="*/ 90488 w 370998"/>
              <a:gd name="connsiteY4" fmla="*/ 235268 h 235267"/>
              <a:gd name="connsiteX5" fmla="*/ 325755 w 370998"/>
              <a:gd name="connsiteY5" fmla="*/ 235268 h 235267"/>
              <a:gd name="connsiteX6" fmla="*/ 370999 w 370998"/>
              <a:gd name="connsiteY6" fmla="*/ 54293 h 235267"/>
              <a:gd name="connsiteX7" fmla="*/ 45244 w 370998"/>
              <a:gd name="connsiteY7" fmla="*/ 54293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998" h="235267">
                <a:moveTo>
                  <a:pt x="0" y="0"/>
                </a:moveTo>
                <a:lnTo>
                  <a:pt x="31671" y="0"/>
                </a:lnTo>
                <a:lnTo>
                  <a:pt x="45244" y="54293"/>
                </a:lnTo>
                <a:moveTo>
                  <a:pt x="45244" y="54293"/>
                </a:moveTo>
                <a:lnTo>
                  <a:pt x="90488" y="235268"/>
                </a:lnTo>
                <a:lnTo>
                  <a:pt x="325755" y="235268"/>
                </a:lnTo>
                <a:lnTo>
                  <a:pt x="370999" y="54293"/>
                </a:lnTo>
                <a:lnTo>
                  <a:pt x="45244" y="54293"/>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93" name="图形 56">
            <a:extLst>
              <a:ext uri="{FF2B5EF4-FFF2-40B4-BE49-F238E27FC236}">
                <a16:creationId xmlns:a16="http://schemas.microsoft.com/office/drawing/2014/main" id="{CD94CA19-1B74-406F-B5FA-77D418C6B168}"/>
              </a:ext>
            </a:extLst>
          </p:cNvPr>
          <p:cNvSpPr/>
          <p:nvPr/>
        </p:nvSpPr>
        <p:spPr>
          <a:xfrm>
            <a:off x="2711709" y="5833464"/>
            <a:ext cx="54292" cy="54292"/>
          </a:xfrm>
          <a:custGeom>
            <a:avLst/>
            <a:gdLst>
              <a:gd name="connsiteX0" fmla="*/ 54293 w 54292"/>
              <a:gd name="connsiteY0" fmla="*/ 27146 h 54292"/>
              <a:gd name="connsiteX1" fmla="*/ 27146 w 54292"/>
              <a:gd name="connsiteY1" fmla="*/ 54293 h 54292"/>
              <a:gd name="connsiteX2" fmla="*/ 0 w 54292"/>
              <a:gd name="connsiteY2" fmla="*/ 27146 h 54292"/>
              <a:gd name="connsiteX3" fmla="*/ 27146 w 54292"/>
              <a:gd name="connsiteY3" fmla="*/ 0 h 54292"/>
              <a:gd name="connsiteX4" fmla="*/ 54293 w 54292"/>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54292">
                <a:moveTo>
                  <a:pt x="54293" y="27146"/>
                </a:moveTo>
                <a:cubicBezTo>
                  <a:pt x="54293" y="42139"/>
                  <a:pt x="42139" y="54293"/>
                  <a:pt x="27146" y="54293"/>
                </a:cubicBezTo>
                <a:cubicBezTo>
                  <a:pt x="12154" y="54293"/>
                  <a:pt x="0" y="42139"/>
                  <a:pt x="0" y="27146"/>
                </a:cubicBezTo>
                <a:cubicBezTo>
                  <a:pt x="0" y="12154"/>
                  <a:pt x="12154" y="0"/>
                  <a:pt x="27146" y="0"/>
                </a:cubicBezTo>
                <a:cubicBezTo>
                  <a:pt x="42139" y="0"/>
                  <a:pt x="54293" y="12154"/>
                  <a:pt x="54293" y="27146"/>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94" name="图形 56">
            <a:extLst>
              <a:ext uri="{FF2B5EF4-FFF2-40B4-BE49-F238E27FC236}">
                <a16:creationId xmlns:a16="http://schemas.microsoft.com/office/drawing/2014/main" id="{CD94CA19-1B74-406F-B5FA-77D418C6B168}"/>
              </a:ext>
            </a:extLst>
          </p:cNvPr>
          <p:cNvSpPr/>
          <p:nvPr/>
        </p:nvSpPr>
        <p:spPr>
          <a:xfrm>
            <a:off x="2946977" y="5833464"/>
            <a:ext cx="54292" cy="54292"/>
          </a:xfrm>
          <a:custGeom>
            <a:avLst/>
            <a:gdLst>
              <a:gd name="connsiteX0" fmla="*/ 54293 w 54292"/>
              <a:gd name="connsiteY0" fmla="*/ 27146 h 54292"/>
              <a:gd name="connsiteX1" fmla="*/ 27146 w 54292"/>
              <a:gd name="connsiteY1" fmla="*/ 54293 h 54292"/>
              <a:gd name="connsiteX2" fmla="*/ 0 w 54292"/>
              <a:gd name="connsiteY2" fmla="*/ 27146 h 54292"/>
              <a:gd name="connsiteX3" fmla="*/ 27146 w 54292"/>
              <a:gd name="connsiteY3" fmla="*/ 0 h 54292"/>
              <a:gd name="connsiteX4" fmla="*/ 54293 w 54292"/>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54292">
                <a:moveTo>
                  <a:pt x="54293" y="27146"/>
                </a:moveTo>
                <a:cubicBezTo>
                  <a:pt x="54293" y="42139"/>
                  <a:pt x="42139" y="54293"/>
                  <a:pt x="27146" y="54293"/>
                </a:cubicBezTo>
                <a:cubicBezTo>
                  <a:pt x="12154" y="54293"/>
                  <a:pt x="0" y="42139"/>
                  <a:pt x="0" y="27146"/>
                </a:cubicBezTo>
                <a:cubicBezTo>
                  <a:pt x="0" y="12154"/>
                  <a:pt x="12154" y="0"/>
                  <a:pt x="27146" y="0"/>
                </a:cubicBezTo>
                <a:cubicBezTo>
                  <a:pt x="42139" y="0"/>
                  <a:pt x="54293" y="12154"/>
                  <a:pt x="54293" y="27146"/>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195" name="图形 56">
            <a:extLst>
              <a:ext uri="{FF2B5EF4-FFF2-40B4-BE49-F238E27FC236}">
                <a16:creationId xmlns:a16="http://schemas.microsoft.com/office/drawing/2014/main" id="{CD94CA19-1B74-406F-B5FA-77D418C6B168}"/>
              </a:ext>
            </a:extLst>
          </p:cNvPr>
          <p:cNvSpPr/>
          <p:nvPr/>
        </p:nvSpPr>
        <p:spPr>
          <a:xfrm>
            <a:off x="2820294" y="5706781"/>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196" name="图形 58">
            <a:extLst>
              <a:ext uri="{FF2B5EF4-FFF2-40B4-BE49-F238E27FC236}">
                <a16:creationId xmlns:a16="http://schemas.microsoft.com/office/drawing/2014/main" id="{71AB3CDF-D98D-47F7-8499-4F4B52C81C89}"/>
              </a:ext>
            </a:extLst>
          </p:cNvPr>
          <p:cNvSpPr/>
          <p:nvPr/>
        </p:nvSpPr>
        <p:spPr>
          <a:xfrm>
            <a:off x="6524990" y="5580099"/>
            <a:ext cx="320954" cy="289560"/>
          </a:xfrm>
          <a:custGeom>
            <a:avLst/>
            <a:gdLst>
              <a:gd name="connsiteX0" fmla="*/ 31813 w 320954"/>
              <a:gd name="connsiteY0" fmla="*/ 15853 h 289560"/>
              <a:gd name="connsiteX1" fmla="*/ 49771 w 320954"/>
              <a:gd name="connsiteY1" fmla="*/ 0 h 289560"/>
              <a:gd name="connsiteX2" fmla="*/ 271183 w 320954"/>
              <a:gd name="connsiteY2" fmla="*/ 0 h 289560"/>
              <a:gd name="connsiteX3" fmla="*/ 289141 w 320954"/>
              <a:gd name="connsiteY3" fmla="*/ 15853 h 289560"/>
              <a:gd name="connsiteX4" fmla="*/ 320812 w 320954"/>
              <a:gd name="connsiteY4" fmla="*/ 269218 h 289560"/>
              <a:gd name="connsiteX5" fmla="*/ 302854 w 320954"/>
              <a:gd name="connsiteY5" fmla="*/ 289560 h 289560"/>
              <a:gd name="connsiteX6" fmla="*/ 18100 w 320954"/>
              <a:gd name="connsiteY6" fmla="*/ 289560 h 289560"/>
              <a:gd name="connsiteX7" fmla="*/ 142 w 320954"/>
              <a:gd name="connsiteY7" fmla="*/ 269218 h 289560"/>
              <a:gd name="connsiteX8" fmla="*/ 31813 w 320954"/>
              <a:gd name="connsiteY8" fmla="*/ 15853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954" h="289560">
                <a:moveTo>
                  <a:pt x="31813" y="15853"/>
                </a:moveTo>
                <a:cubicBezTo>
                  <a:pt x="32945" y="6796"/>
                  <a:pt x="40644" y="0"/>
                  <a:pt x="49771" y="0"/>
                </a:cubicBezTo>
                <a:lnTo>
                  <a:pt x="271183" y="0"/>
                </a:lnTo>
                <a:cubicBezTo>
                  <a:pt x="280311" y="0"/>
                  <a:pt x="288009" y="6796"/>
                  <a:pt x="289141" y="15853"/>
                </a:cubicBezTo>
                <a:lnTo>
                  <a:pt x="320812" y="269218"/>
                </a:lnTo>
                <a:cubicBezTo>
                  <a:pt x="322162" y="280019"/>
                  <a:pt x="313739" y="289560"/>
                  <a:pt x="302854" y="289560"/>
                </a:cubicBezTo>
                <a:lnTo>
                  <a:pt x="18100" y="289560"/>
                </a:lnTo>
                <a:cubicBezTo>
                  <a:pt x="7215" y="289560"/>
                  <a:pt x="-1208" y="280019"/>
                  <a:pt x="142" y="269218"/>
                </a:cubicBezTo>
                <a:lnTo>
                  <a:pt x="31813" y="15853"/>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197" name="图形 58">
            <a:extLst>
              <a:ext uri="{FF2B5EF4-FFF2-40B4-BE49-F238E27FC236}">
                <a16:creationId xmlns:a16="http://schemas.microsoft.com/office/drawing/2014/main" id="{71AB3CDF-D98D-47F7-8499-4F4B52C81C89}"/>
              </a:ext>
            </a:extLst>
          </p:cNvPr>
          <p:cNvSpPr/>
          <p:nvPr/>
        </p:nvSpPr>
        <p:spPr>
          <a:xfrm>
            <a:off x="6604029" y="5670586"/>
            <a:ext cx="162877" cy="36195"/>
          </a:xfrm>
          <a:custGeom>
            <a:avLst/>
            <a:gdLst>
              <a:gd name="connsiteX0" fmla="*/ 0 w 162877"/>
              <a:gd name="connsiteY0" fmla="*/ 0 h 36195"/>
              <a:gd name="connsiteX1" fmla="*/ 81439 w 162877"/>
              <a:gd name="connsiteY1" fmla="*/ 36195 h 36195"/>
              <a:gd name="connsiteX2" fmla="*/ 162878 w 162877"/>
              <a:gd name="connsiteY2" fmla="*/ 0 h 36195"/>
            </a:gdLst>
            <a:ahLst/>
            <a:cxnLst>
              <a:cxn ang="0">
                <a:pos x="connsiteX0" y="connsiteY0"/>
              </a:cxn>
              <a:cxn ang="0">
                <a:pos x="connsiteX1" y="connsiteY1"/>
              </a:cxn>
              <a:cxn ang="0">
                <a:pos x="connsiteX2" y="connsiteY2"/>
              </a:cxn>
            </a:cxnLst>
            <a:rect l="l" t="t" r="r" b="b"/>
            <a:pathLst>
              <a:path w="162877" h="36195">
                <a:moveTo>
                  <a:pt x="0" y="0"/>
                </a:moveTo>
                <a:cubicBezTo>
                  <a:pt x="0" y="0"/>
                  <a:pt x="18098" y="36195"/>
                  <a:pt x="81439" y="36195"/>
                </a:cubicBezTo>
                <a:cubicBezTo>
                  <a:pt x="144780" y="36195"/>
                  <a:pt x="162878" y="0"/>
                  <a:pt x="162878" y="0"/>
                </a:cubicBezTo>
              </a:path>
            </a:pathLst>
          </a:custGeom>
          <a:noFill/>
          <a:ln w="17859" cap="rnd">
            <a:solidFill>
              <a:schemeClr val="accent1"/>
            </a:solidFill>
            <a:prstDash val="solid"/>
            <a:round/>
          </a:ln>
        </p:spPr>
        <p:txBody>
          <a:bodyPr rtlCol="0" anchor="ctr">
            <a:noAutofit/>
          </a:bodyPr>
          <a:lstStyle/>
          <a:p>
            <a:endParaRPr lang="zh-CN" altLang="en-US" dirty="0"/>
          </a:p>
        </p:txBody>
      </p:sp>
      <p:grpSp>
        <p:nvGrpSpPr>
          <p:cNvPr id="321" name="组合 320">
            <a:extLst>
              <a:ext uri="{FF2B5EF4-FFF2-40B4-BE49-F238E27FC236}">
                <a16:creationId xmlns:a16="http://schemas.microsoft.com/office/drawing/2014/main" id="{7C3E39E7-585A-4B25-BB83-9A1D779213B7}"/>
              </a:ext>
            </a:extLst>
          </p:cNvPr>
          <p:cNvGrpSpPr/>
          <p:nvPr/>
        </p:nvGrpSpPr>
        <p:grpSpPr>
          <a:xfrm>
            <a:off x="4580955" y="5537662"/>
            <a:ext cx="361950" cy="368189"/>
            <a:chOff x="4580955" y="5537663"/>
            <a:chExt cx="361950" cy="299544"/>
          </a:xfrm>
        </p:grpSpPr>
        <p:sp>
          <p:nvSpPr>
            <p:cNvPr id="200" name="图形 64">
              <a:extLst>
                <a:ext uri="{FF2B5EF4-FFF2-40B4-BE49-F238E27FC236}">
                  <a16:creationId xmlns:a16="http://schemas.microsoft.com/office/drawing/2014/main" id="{F81BF5BE-3248-4F1A-B35E-82B28BCBC16D}"/>
                </a:ext>
              </a:extLst>
            </p:cNvPr>
            <p:cNvSpPr/>
            <p:nvPr/>
          </p:nvSpPr>
          <p:spPr>
            <a:xfrm>
              <a:off x="4580955" y="5537663"/>
              <a:ext cx="361950" cy="299544"/>
            </a:xfrm>
            <a:custGeom>
              <a:avLst/>
              <a:gdLst>
                <a:gd name="connsiteX0" fmla="*/ 271674 w 361950"/>
                <a:gd name="connsiteY0" fmla="*/ 20138 h 299544"/>
                <a:gd name="connsiteX1" fmla="*/ 180975 w 361950"/>
                <a:gd name="connsiteY1" fmla="*/ 0 h 299544"/>
                <a:gd name="connsiteX2" fmla="*/ 0 w 361950"/>
                <a:gd name="connsiteY2" fmla="*/ 149772 h 299544"/>
                <a:gd name="connsiteX3" fmla="*/ 180975 w 361950"/>
                <a:gd name="connsiteY3" fmla="*/ 299545 h 299544"/>
                <a:gd name="connsiteX4" fmla="*/ 361950 w 361950"/>
                <a:gd name="connsiteY4" fmla="*/ 149772 h 299544"/>
                <a:gd name="connsiteX5" fmla="*/ 337936 w 361950"/>
                <a:gd name="connsiteY5" fmla="*/ 75169 h 2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99544">
                  <a:moveTo>
                    <a:pt x="271674" y="20138"/>
                  </a:moveTo>
                  <a:cubicBezTo>
                    <a:pt x="245008" y="7332"/>
                    <a:pt x="214026" y="0"/>
                    <a:pt x="180975" y="0"/>
                  </a:cubicBezTo>
                  <a:cubicBezTo>
                    <a:pt x="81025" y="0"/>
                    <a:pt x="0" y="67055"/>
                    <a:pt x="0" y="149772"/>
                  </a:cubicBezTo>
                  <a:cubicBezTo>
                    <a:pt x="0" y="232489"/>
                    <a:pt x="81025" y="299545"/>
                    <a:pt x="180975" y="299545"/>
                  </a:cubicBezTo>
                  <a:cubicBezTo>
                    <a:pt x="280925" y="299545"/>
                    <a:pt x="361950" y="232489"/>
                    <a:pt x="361950" y="149772"/>
                  </a:cubicBezTo>
                  <a:cubicBezTo>
                    <a:pt x="361950" y="122609"/>
                    <a:pt x="353213" y="97134"/>
                    <a:pt x="337936" y="75169"/>
                  </a:cubicBezTo>
                </a:path>
              </a:pathLst>
            </a:custGeom>
            <a:noFill/>
            <a:ln w="17859" cap="rnd">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201" name="图形 64">
              <a:extLst>
                <a:ext uri="{FF2B5EF4-FFF2-40B4-BE49-F238E27FC236}">
                  <a16:creationId xmlns:a16="http://schemas.microsoft.com/office/drawing/2014/main" id="{F81BF5BE-3248-4F1A-B35E-82B28BCBC16D}"/>
                </a:ext>
              </a:extLst>
            </p:cNvPr>
            <p:cNvSpPr/>
            <p:nvPr/>
          </p:nvSpPr>
          <p:spPr>
            <a:xfrm>
              <a:off x="4727287" y="5627902"/>
              <a:ext cx="106577" cy="88202"/>
            </a:xfrm>
            <a:custGeom>
              <a:avLst/>
              <a:gdLst>
                <a:gd name="connsiteX0" fmla="*/ 106578 w 106577"/>
                <a:gd name="connsiteY0" fmla="*/ 0 h 88202"/>
                <a:gd name="connsiteX1" fmla="*/ 61789 w 106577"/>
                <a:gd name="connsiteY1" fmla="*/ 79429 h 88202"/>
                <a:gd name="connsiteX2" fmla="*/ 10601 w 106577"/>
                <a:gd name="connsiteY2" fmla="*/ 79429 h 88202"/>
                <a:gd name="connsiteX3" fmla="*/ 10601 w 106577"/>
                <a:gd name="connsiteY3" fmla="*/ 37066 h 88202"/>
                <a:gd name="connsiteX4" fmla="*/ 106578 w 106577"/>
                <a:gd name="connsiteY4" fmla="*/ 0 h 88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77" h="88202">
                  <a:moveTo>
                    <a:pt x="106578" y="0"/>
                  </a:moveTo>
                  <a:cubicBezTo>
                    <a:pt x="106578" y="0"/>
                    <a:pt x="75923" y="67731"/>
                    <a:pt x="61789" y="79429"/>
                  </a:cubicBezTo>
                  <a:cubicBezTo>
                    <a:pt x="47654" y="91127"/>
                    <a:pt x="24736" y="91127"/>
                    <a:pt x="10601" y="79429"/>
                  </a:cubicBezTo>
                  <a:cubicBezTo>
                    <a:pt x="-3534" y="67731"/>
                    <a:pt x="-3534" y="48764"/>
                    <a:pt x="10601" y="37066"/>
                  </a:cubicBezTo>
                  <a:cubicBezTo>
                    <a:pt x="24736" y="25368"/>
                    <a:pt x="106578" y="0"/>
                    <a:pt x="106578" y="0"/>
                  </a:cubicBezTo>
                  <a:close/>
                </a:path>
              </a:pathLst>
            </a:custGeom>
            <a:noFill/>
            <a:ln w="17859" cap="flat">
              <a:solidFill>
                <a:schemeClr val="accent1"/>
              </a:solidFill>
              <a:prstDash val="solid"/>
              <a:round/>
            </a:ln>
          </p:spPr>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grpSp>
      <p:sp>
        <p:nvSpPr>
          <p:cNvPr id="203" name="图形 66">
            <a:extLst>
              <a:ext uri="{FF2B5EF4-FFF2-40B4-BE49-F238E27FC236}">
                <a16:creationId xmlns:a16="http://schemas.microsoft.com/office/drawing/2014/main" id="{C4151B79-87DE-4C42-9221-862793626759}"/>
              </a:ext>
            </a:extLst>
          </p:cNvPr>
          <p:cNvSpPr/>
          <p:nvPr/>
        </p:nvSpPr>
        <p:spPr>
          <a:xfrm>
            <a:off x="3751804" y="5677631"/>
            <a:ext cx="105338" cy="107795"/>
          </a:xfrm>
          <a:custGeom>
            <a:avLst/>
            <a:gdLst>
              <a:gd name="connsiteX0" fmla="*/ 105339 w 105338"/>
              <a:gd name="connsiteY0" fmla="*/ 0 h 107795"/>
              <a:gd name="connsiteX1" fmla="*/ 62232 w 105338"/>
              <a:gd name="connsiteY1" fmla="*/ 96743 h 107795"/>
              <a:gd name="connsiteX2" fmla="*/ 11052 w 105338"/>
              <a:gd name="connsiteY2" fmla="*/ 97637 h 107795"/>
              <a:gd name="connsiteX3" fmla="*/ 10158 w 105338"/>
              <a:gd name="connsiteY3" fmla="*/ 46457 h 107795"/>
              <a:gd name="connsiteX4" fmla="*/ 105339 w 105338"/>
              <a:gd name="connsiteY4" fmla="*/ 0 h 107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38" h="107795">
                <a:moveTo>
                  <a:pt x="105339" y="0"/>
                </a:moveTo>
                <a:cubicBezTo>
                  <a:pt x="105339" y="0"/>
                  <a:pt x="76118" y="82364"/>
                  <a:pt x="62232" y="96743"/>
                </a:cubicBezTo>
                <a:cubicBezTo>
                  <a:pt x="48346" y="111123"/>
                  <a:pt x="25432" y="111523"/>
                  <a:pt x="11052" y="97637"/>
                </a:cubicBezTo>
                <a:cubicBezTo>
                  <a:pt x="-3328" y="83751"/>
                  <a:pt x="-3728" y="60837"/>
                  <a:pt x="10158" y="46457"/>
                </a:cubicBezTo>
                <a:cubicBezTo>
                  <a:pt x="24045" y="32078"/>
                  <a:pt x="105339" y="0"/>
                  <a:pt x="105339" y="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04" name="图形 66">
            <a:extLst>
              <a:ext uri="{FF2B5EF4-FFF2-40B4-BE49-F238E27FC236}">
                <a16:creationId xmlns:a16="http://schemas.microsoft.com/office/drawing/2014/main" id="{C4151B79-87DE-4C42-9221-862793626759}"/>
              </a:ext>
            </a:extLst>
          </p:cNvPr>
          <p:cNvSpPr/>
          <p:nvPr/>
        </p:nvSpPr>
        <p:spPr>
          <a:xfrm>
            <a:off x="3610137" y="5534855"/>
            <a:ext cx="380047" cy="324390"/>
          </a:xfrm>
          <a:custGeom>
            <a:avLst/>
            <a:gdLst>
              <a:gd name="connsiteX0" fmla="*/ 324390 w 380047"/>
              <a:gd name="connsiteY0" fmla="*/ 324390 h 324390"/>
              <a:gd name="connsiteX1" fmla="*/ 380048 w 380047"/>
              <a:gd name="connsiteY1" fmla="*/ 190024 h 324390"/>
              <a:gd name="connsiteX2" fmla="*/ 190024 w 380047"/>
              <a:gd name="connsiteY2" fmla="*/ 0 h 324390"/>
              <a:gd name="connsiteX3" fmla="*/ 0 w 380047"/>
              <a:gd name="connsiteY3" fmla="*/ 190024 h 324390"/>
              <a:gd name="connsiteX4" fmla="*/ 55657 w 380047"/>
              <a:gd name="connsiteY4" fmla="*/ 324390 h 32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47" h="324390">
                <a:moveTo>
                  <a:pt x="324390" y="324390"/>
                </a:moveTo>
                <a:cubicBezTo>
                  <a:pt x="358778" y="290003"/>
                  <a:pt x="380048" y="242497"/>
                  <a:pt x="380048" y="190024"/>
                </a:cubicBezTo>
                <a:cubicBezTo>
                  <a:pt x="380048" y="85076"/>
                  <a:pt x="294971" y="0"/>
                  <a:pt x="190024" y="0"/>
                </a:cubicBezTo>
                <a:cubicBezTo>
                  <a:pt x="85076" y="0"/>
                  <a:pt x="0" y="85076"/>
                  <a:pt x="0" y="190024"/>
                </a:cubicBezTo>
                <a:cubicBezTo>
                  <a:pt x="0" y="242497"/>
                  <a:pt x="21269" y="290003"/>
                  <a:pt x="55657" y="32439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205" name="图形 66">
            <a:extLst>
              <a:ext uri="{FF2B5EF4-FFF2-40B4-BE49-F238E27FC236}">
                <a16:creationId xmlns:a16="http://schemas.microsoft.com/office/drawing/2014/main" id="{C4151B79-87DE-4C42-9221-862793626759}"/>
              </a:ext>
            </a:extLst>
          </p:cNvPr>
          <p:cNvSpPr/>
          <p:nvPr/>
        </p:nvSpPr>
        <p:spPr>
          <a:xfrm>
            <a:off x="3800161" y="5543904"/>
            <a:ext cx="9048" cy="36195"/>
          </a:xfrm>
          <a:custGeom>
            <a:avLst/>
            <a:gdLst>
              <a:gd name="connsiteX0" fmla="*/ 0 w 9048"/>
              <a:gd name="connsiteY0" fmla="*/ 0 h 36195"/>
              <a:gd name="connsiteX1" fmla="*/ 0 w 9048"/>
              <a:gd name="connsiteY1" fmla="*/ 36195 h 36195"/>
            </a:gdLst>
            <a:ahLst/>
            <a:cxnLst>
              <a:cxn ang="0">
                <a:pos x="connsiteX0" y="connsiteY0"/>
              </a:cxn>
              <a:cxn ang="0">
                <a:pos x="connsiteX1" y="connsiteY1"/>
              </a:cxn>
            </a:cxnLst>
            <a:rect l="l" t="t" r="r" b="b"/>
            <a:pathLst>
              <a:path w="9048" h="36195">
                <a:moveTo>
                  <a:pt x="0" y="0"/>
                </a:moveTo>
                <a:lnTo>
                  <a:pt x="0" y="3619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06" name="图形 66">
            <a:extLst>
              <a:ext uri="{FF2B5EF4-FFF2-40B4-BE49-F238E27FC236}">
                <a16:creationId xmlns:a16="http://schemas.microsoft.com/office/drawing/2014/main" id="{C4151B79-87DE-4C42-9221-862793626759}"/>
              </a:ext>
            </a:extLst>
          </p:cNvPr>
          <p:cNvSpPr/>
          <p:nvPr/>
        </p:nvSpPr>
        <p:spPr>
          <a:xfrm>
            <a:off x="3906364" y="5608531"/>
            <a:ext cx="28128" cy="22777"/>
          </a:xfrm>
          <a:custGeom>
            <a:avLst/>
            <a:gdLst>
              <a:gd name="connsiteX0" fmla="*/ 28129 w 28128"/>
              <a:gd name="connsiteY0" fmla="*/ 0 h 22777"/>
              <a:gd name="connsiteX1" fmla="*/ 0 w 28128"/>
              <a:gd name="connsiteY1" fmla="*/ 22778 h 22777"/>
            </a:gdLst>
            <a:ahLst/>
            <a:cxnLst>
              <a:cxn ang="0">
                <a:pos x="connsiteX0" y="connsiteY0"/>
              </a:cxn>
              <a:cxn ang="0">
                <a:pos x="connsiteX1" y="connsiteY1"/>
              </a:cxn>
            </a:cxnLst>
            <a:rect l="l" t="t" r="r" b="b"/>
            <a:pathLst>
              <a:path w="28128" h="22777">
                <a:moveTo>
                  <a:pt x="28129" y="0"/>
                </a:moveTo>
                <a:lnTo>
                  <a:pt x="0" y="227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07" name="图形 66">
            <a:extLst>
              <a:ext uri="{FF2B5EF4-FFF2-40B4-BE49-F238E27FC236}">
                <a16:creationId xmlns:a16="http://schemas.microsoft.com/office/drawing/2014/main" id="{C4151B79-87DE-4C42-9221-862793626759}"/>
              </a:ext>
            </a:extLst>
          </p:cNvPr>
          <p:cNvSpPr/>
          <p:nvPr/>
        </p:nvSpPr>
        <p:spPr>
          <a:xfrm>
            <a:off x="3932499" y="5745989"/>
            <a:ext cx="35266" cy="8142"/>
          </a:xfrm>
          <a:custGeom>
            <a:avLst/>
            <a:gdLst>
              <a:gd name="connsiteX0" fmla="*/ 35267 w 35266"/>
              <a:gd name="connsiteY0" fmla="*/ 8142 h 8142"/>
              <a:gd name="connsiteX1" fmla="*/ 0 w 35266"/>
              <a:gd name="connsiteY1" fmla="*/ 0 h 8142"/>
            </a:gdLst>
            <a:ahLst/>
            <a:cxnLst>
              <a:cxn ang="0">
                <a:pos x="connsiteX0" y="connsiteY0"/>
              </a:cxn>
              <a:cxn ang="0">
                <a:pos x="connsiteX1" y="connsiteY1"/>
              </a:cxn>
            </a:cxnLst>
            <a:rect l="l" t="t" r="r" b="b"/>
            <a:pathLst>
              <a:path w="35266" h="8142">
                <a:moveTo>
                  <a:pt x="35267" y="8142"/>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08" name="图形 66">
            <a:extLst>
              <a:ext uri="{FF2B5EF4-FFF2-40B4-BE49-F238E27FC236}">
                <a16:creationId xmlns:a16="http://schemas.microsoft.com/office/drawing/2014/main" id="{C4151B79-87DE-4C42-9221-862793626759}"/>
              </a:ext>
            </a:extLst>
          </p:cNvPr>
          <p:cNvSpPr/>
          <p:nvPr/>
        </p:nvSpPr>
        <p:spPr>
          <a:xfrm>
            <a:off x="3632555" y="5745989"/>
            <a:ext cx="35267" cy="8142"/>
          </a:xfrm>
          <a:custGeom>
            <a:avLst/>
            <a:gdLst>
              <a:gd name="connsiteX0" fmla="*/ 0 w 35267"/>
              <a:gd name="connsiteY0" fmla="*/ 8142 h 8142"/>
              <a:gd name="connsiteX1" fmla="*/ 35267 w 35267"/>
              <a:gd name="connsiteY1" fmla="*/ 0 h 8142"/>
            </a:gdLst>
            <a:ahLst/>
            <a:cxnLst>
              <a:cxn ang="0">
                <a:pos x="connsiteX0" y="connsiteY0"/>
              </a:cxn>
              <a:cxn ang="0">
                <a:pos x="connsiteX1" y="connsiteY1"/>
              </a:cxn>
            </a:cxnLst>
            <a:rect l="l" t="t" r="r" b="b"/>
            <a:pathLst>
              <a:path w="35267" h="8142">
                <a:moveTo>
                  <a:pt x="0" y="8142"/>
                </a:moveTo>
                <a:lnTo>
                  <a:pt x="35267"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09" name="图形 66">
            <a:extLst>
              <a:ext uri="{FF2B5EF4-FFF2-40B4-BE49-F238E27FC236}">
                <a16:creationId xmlns:a16="http://schemas.microsoft.com/office/drawing/2014/main" id="{C4151B79-87DE-4C42-9221-862793626759}"/>
              </a:ext>
            </a:extLst>
          </p:cNvPr>
          <p:cNvSpPr/>
          <p:nvPr/>
        </p:nvSpPr>
        <p:spPr>
          <a:xfrm>
            <a:off x="3665828" y="5608531"/>
            <a:ext cx="28128" cy="22777"/>
          </a:xfrm>
          <a:custGeom>
            <a:avLst/>
            <a:gdLst>
              <a:gd name="connsiteX0" fmla="*/ 0 w 28128"/>
              <a:gd name="connsiteY0" fmla="*/ 0 h 22777"/>
              <a:gd name="connsiteX1" fmla="*/ 28129 w 28128"/>
              <a:gd name="connsiteY1" fmla="*/ 22778 h 22777"/>
            </a:gdLst>
            <a:ahLst/>
            <a:cxnLst>
              <a:cxn ang="0">
                <a:pos x="connsiteX0" y="connsiteY0"/>
              </a:cxn>
              <a:cxn ang="0">
                <a:pos x="connsiteX1" y="connsiteY1"/>
              </a:cxn>
            </a:cxnLst>
            <a:rect l="l" t="t" r="r" b="b"/>
            <a:pathLst>
              <a:path w="28128" h="22777">
                <a:moveTo>
                  <a:pt x="0" y="0"/>
                </a:moveTo>
                <a:lnTo>
                  <a:pt x="28129" y="227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10" name="图形 70">
            <a:extLst>
              <a:ext uri="{FF2B5EF4-FFF2-40B4-BE49-F238E27FC236}">
                <a16:creationId xmlns:a16="http://schemas.microsoft.com/office/drawing/2014/main" id="{E5BBBC18-6BE4-44EE-AADD-25A33176A803}"/>
              </a:ext>
            </a:extLst>
          </p:cNvPr>
          <p:cNvSpPr/>
          <p:nvPr/>
        </p:nvSpPr>
        <p:spPr>
          <a:xfrm>
            <a:off x="1659453" y="5507709"/>
            <a:ext cx="434340" cy="434340"/>
          </a:xfrm>
          <a:custGeom>
            <a:avLst/>
            <a:gdLst>
              <a:gd name="connsiteX0" fmla="*/ 0 w 434340"/>
              <a:gd name="connsiteY0" fmla="*/ 0 h 434340"/>
              <a:gd name="connsiteX1" fmla="*/ 434340 w 434340"/>
              <a:gd name="connsiteY1" fmla="*/ 0 h 434340"/>
              <a:gd name="connsiteX2" fmla="*/ 434340 w 434340"/>
              <a:gd name="connsiteY2" fmla="*/ 434340 h 434340"/>
              <a:gd name="connsiteX3" fmla="*/ 0 w 434340"/>
              <a:gd name="connsiteY3" fmla="*/ 434340 h 434340"/>
            </a:gdLst>
            <a:ahLst/>
            <a:cxnLst>
              <a:cxn ang="0">
                <a:pos x="connsiteX0" y="connsiteY0"/>
              </a:cxn>
              <a:cxn ang="0">
                <a:pos x="connsiteX1" y="connsiteY1"/>
              </a:cxn>
              <a:cxn ang="0">
                <a:pos x="connsiteX2" y="connsiteY2"/>
              </a:cxn>
              <a:cxn ang="0">
                <a:pos x="connsiteX3" y="connsiteY3"/>
              </a:cxn>
            </a:cxnLst>
            <a:rect l="l" t="t" r="r" b="b"/>
            <a:pathLst>
              <a:path w="434340" h="434340">
                <a:moveTo>
                  <a:pt x="0" y="0"/>
                </a:moveTo>
                <a:lnTo>
                  <a:pt x="434340" y="0"/>
                </a:lnTo>
                <a:lnTo>
                  <a:pt x="434340" y="434340"/>
                </a:lnTo>
                <a:lnTo>
                  <a:pt x="0" y="434340"/>
                </a:lnTo>
                <a:close/>
              </a:path>
            </a:pathLst>
          </a:custGeom>
          <a:solidFill>
            <a:srgbClr val="FFFFFF">
              <a:alpha val="1000"/>
            </a:srgbClr>
          </a:solidFill>
          <a:ln w="8930" cap="flat">
            <a:solidFill>
              <a:schemeClr val="accent1"/>
            </a:solidFill>
            <a:prstDash val="solid"/>
            <a:miter/>
          </a:ln>
        </p:spPr>
        <p:txBody>
          <a:bodyPr rtlCol="0" anchor="ctr">
            <a:noAutofit/>
          </a:bodyPr>
          <a:lstStyle/>
          <a:p>
            <a:endParaRPr lang="zh-CN" altLang="en-US" dirty="0"/>
          </a:p>
        </p:txBody>
      </p:sp>
      <p:sp>
        <p:nvSpPr>
          <p:cNvPr id="211" name="图形 70">
            <a:extLst>
              <a:ext uri="{FF2B5EF4-FFF2-40B4-BE49-F238E27FC236}">
                <a16:creationId xmlns:a16="http://schemas.microsoft.com/office/drawing/2014/main" id="{E5BBBC18-6BE4-44EE-AADD-25A33176A803}"/>
              </a:ext>
            </a:extLst>
          </p:cNvPr>
          <p:cNvSpPr/>
          <p:nvPr/>
        </p:nvSpPr>
        <p:spPr>
          <a:xfrm>
            <a:off x="1731843" y="5616294"/>
            <a:ext cx="325755" cy="180975"/>
          </a:xfrm>
          <a:custGeom>
            <a:avLst/>
            <a:gdLst>
              <a:gd name="connsiteX0" fmla="*/ 280511 w 325755"/>
              <a:gd name="connsiteY0" fmla="*/ 180975 h 180975"/>
              <a:gd name="connsiteX1" fmla="*/ 45244 w 325755"/>
              <a:gd name="connsiteY1" fmla="*/ 180975 h 180975"/>
              <a:gd name="connsiteX2" fmla="*/ 0 w 325755"/>
              <a:gd name="connsiteY2" fmla="*/ 0 h 180975"/>
              <a:gd name="connsiteX3" fmla="*/ 325755 w 325755"/>
              <a:gd name="connsiteY3" fmla="*/ 0 h 180975"/>
              <a:gd name="connsiteX4" fmla="*/ 280511 w 325755"/>
              <a:gd name="connsiteY4" fmla="*/ 180975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5" h="180975">
                <a:moveTo>
                  <a:pt x="280511" y="180975"/>
                </a:moveTo>
                <a:lnTo>
                  <a:pt x="45244" y="180975"/>
                </a:lnTo>
                <a:lnTo>
                  <a:pt x="0" y="0"/>
                </a:lnTo>
                <a:lnTo>
                  <a:pt x="325755" y="0"/>
                </a:lnTo>
                <a:lnTo>
                  <a:pt x="280511" y="180975"/>
                </a:lnTo>
                <a:close/>
              </a:path>
            </a:pathLst>
          </a:custGeom>
          <a:noFill/>
          <a:ln w="8930" cap="flat">
            <a:solidFill>
              <a:schemeClr val="accent1"/>
            </a:solidFill>
            <a:prstDash val="solid"/>
            <a:miter/>
          </a:ln>
        </p:spPr>
        <p:txBody>
          <a:bodyPr rtlCol="0" anchor="ctr">
            <a:noAutofit/>
          </a:bodyPr>
          <a:lstStyle/>
          <a:p>
            <a:endParaRPr lang="zh-CN" altLang="en-US" dirty="0"/>
          </a:p>
        </p:txBody>
      </p:sp>
      <p:sp>
        <p:nvSpPr>
          <p:cNvPr id="212" name="图形 70">
            <a:extLst>
              <a:ext uri="{FF2B5EF4-FFF2-40B4-BE49-F238E27FC236}">
                <a16:creationId xmlns:a16="http://schemas.microsoft.com/office/drawing/2014/main" id="{E5BBBC18-6BE4-44EE-AADD-25A33176A803}"/>
              </a:ext>
            </a:extLst>
          </p:cNvPr>
          <p:cNvSpPr/>
          <p:nvPr/>
        </p:nvSpPr>
        <p:spPr>
          <a:xfrm>
            <a:off x="1686599" y="5562001"/>
            <a:ext cx="370998" cy="235267"/>
          </a:xfrm>
          <a:custGeom>
            <a:avLst/>
            <a:gdLst>
              <a:gd name="connsiteX0" fmla="*/ 0 w 370998"/>
              <a:gd name="connsiteY0" fmla="*/ 0 h 235267"/>
              <a:gd name="connsiteX1" fmla="*/ 31671 w 370998"/>
              <a:gd name="connsiteY1" fmla="*/ 0 h 235267"/>
              <a:gd name="connsiteX2" fmla="*/ 45244 w 370998"/>
              <a:gd name="connsiteY2" fmla="*/ 54293 h 235267"/>
              <a:gd name="connsiteX3" fmla="*/ 45244 w 370998"/>
              <a:gd name="connsiteY3" fmla="*/ 54293 h 235267"/>
              <a:gd name="connsiteX4" fmla="*/ 90488 w 370998"/>
              <a:gd name="connsiteY4" fmla="*/ 235268 h 235267"/>
              <a:gd name="connsiteX5" fmla="*/ 325755 w 370998"/>
              <a:gd name="connsiteY5" fmla="*/ 235268 h 235267"/>
              <a:gd name="connsiteX6" fmla="*/ 370999 w 370998"/>
              <a:gd name="connsiteY6" fmla="*/ 54293 h 235267"/>
              <a:gd name="connsiteX7" fmla="*/ 45244 w 370998"/>
              <a:gd name="connsiteY7" fmla="*/ 54293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998" h="235267">
                <a:moveTo>
                  <a:pt x="0" y="0"/>
                </a:moveTo>
                <a:lnTo>
                  <a:pt x="31671" y="0"/>
                </a:lnTo>
                <a:lnTo>
                  <a:pt x="45244" y="54293"/>
                </a:lnTo>
                <a:moveTo>
                  <a:pt x="45244" y="54293"/>
                </a:moveTo>
                <a:lnTo>
                  <a:pt x="90488" y="235268"/>
                </a:lnTo>
                <a:lnTo>
                  <a:pt x="325755" y="235268"/>
                </a:lnTo>
                <a:lnTo>
                  <a:pt x="370999" y="54293"/>
                </a:lnTo>
                <a:lnTo>
                  <a:pt x="45244" y="54293"/>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13" name="图形 70">
            <a:extLst>
              <a:ext uri="{FF2B5EF4-FFF2-40B4-BE49-F238E27FC236}">
                <a16:creationId xmlns:a16="http://schemas.microsoft.com/office/drawing/2014/main" id="{E5BBBC18-6BE4-44EE-AADD-25A33176A803}"/>
              </a:ext>
            </a:extLst>
          </p:cNvPr>
          <p:cNvSpPr/>
          <p:nvPr/>
        </p:nvSpPr>
        <p:spPr>
          <a:xfrm>
            <a:off x="1749940" y="5833464"/>
            <a:ext cx="54292" cy="54292"/>
          </a:xfrm>
          <a:custGeom>
            <a:avLst/>
            <a:gdLst>
              <a:gd name="connsiteX0" fmla="*/ 54293 w 54292"/>
              <a:gd name="connsiteY0" fmla="*/ 27146 h 54292"/>
              <a:gd name="connsiteX1" fmla="*/ 27146 w 54292"/>
              <a:gd name="connsiteY1" fmla="*/ 54293 h 54292"/>
              <a:gd name="connsiteX2" fmla="*/ 0 w 54292"/>
              <a:gd name="connsiteY2" fmla="*/ 27146 h 54292"/>
              <a:gd name="connsiteX3" fmla="*/ 27146 w 54292"/>
              <a:gd name="connsiteY3" fmla="*/ 0 h 54292"/>
              <a:gd name="connsiteX4" fmla="*/ 54293 w 54292"/>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54292">
                <a:moveTo>
                  <a:pt x="54293" y="27146"/>
                </a:moveTo>
                <a:cubicBezTo>
                  <a:pt x="54293" y="42139"/>
                  <a:pt x="42139" y="54293"/>
                  <a:pt x="27146" y="54293"/>
                </a:cubicBezTo>
                <a:cubicBezTo>
                  <a:pt x="12154" y="54293"/>
                  <a:pt x="0" y="42139"/>
                  <a:pt x="0" y="27146"/>
                </a:cubicBezTo>
                <a:cubicBezTo>
                  <a:pt x="0" y="12154"/>
                  <a:pt x="12154" y="0"/>
                  <a:pt x="27146" y="0"/>
                </a:cubicBezTo>
                <a:cubicBezTo>
                  <a:pt x="42139" y="0"/>
                  <a:pt x="54293" y="12154"/>
                  <a:pt x="54293" y="27146"/>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14" name="图形 70">
            <a:extLst>
              <a:ext uri="{FF2B5EF4-FFF2-40B4-BE49-F238E27FC236}">
                <a16:creationId xmlns:a16="http://schemas.microsoft.com/office/drawing/2014/main" id="{E5BBBC18-6BE4-44EE-AADD-25A33176A803}"/>
              </a:ext>
            </a:extLst>
          </p:cNvPr>
          <p:cNvSpPr/>
          <p:nvPr/>
        </p:nvSpPr>
        <p:spPr>
          <a:xfrm>
            <a:off x="1985208" y="5833464"/>
            <a:ext cx="54292" cy="54292"/>
          </a:xfrm>
          <a:custGeom>
            <a:avLst/>
            <a:gdLst>
              <a:gd name="connsiteX0" fmla="*/ 54293 w 54292"/>
              <a:gd name="connsiteY0" fmla="*/ 27146 h 54292"/>
              <a:gd name="connsiteX1" fmla="*/ 27146 w 54292"/>
              <a:gd name="connsiteY1" fmla="*/ 54293 h 54292"/>
              <a:gd name="connsiteX2" fmla="*/ 0 w 54292"/>
              <a:gd name="connsiteY2" fmla="*/ 27146 h 54292"/>
              <a:gd name="connsiteX3" fmla="*/ 27146 w 54292"/>
              <a:gd name="connsiteY3" fmla="*/ 0 h 54292"/>
              <a:gd name="connsiteX4" fmla="*/ 54293 w 54292"/>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54292">
                <a:moveTo>
                  <a:pt x="54293" y="27146"/>
                </a:moveTo>
                <a:cubicBezTo>
                  <a:pt x="54293" y="42139"/>
                  <a:pt x="42139" y="54293"/>
                  <a:pt x="27146" y="54293"/>
                </a:cubicBezTo>
                <a:cubicBezTo>
                  <a:pt x="12154" y="54293"/>
                  <a:pt x="0" y="42139"/>
                  <a:pt x="0" y="27146"/>
                </a:cubicBezTo>
                <a:cubicBezTo>
                  <a:pt x="0" y="12154"/>
                  <a:pt x="12154" y="0"/>
                  <a:pt x="27146" y="0"/>
                </a:cubicBezTo>
                <a:cubicBezTo>
                  <a:pt x="42139" y="0"/>
                  <a:pt x="54293" y="12154"/>
                  <a:pt x="54293" y="27146"/>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15" name="图形 70">
            <a:extLst>
              <a:ext uri="{FF2B5EF4-FFF2-40B4-BE49-F238E27FC236}">
                <a16:creationId xmlns:a16="http://schemas.microsoft.com/office/drawing/2014/main" id="{E5BBBC18-6BE4-44EE-AADD-25A33176A803}"/>
              </a:ext>
            </a:extLst>
          </p:cNvPr>
          <p:cNvSpPr/>
          <p:nvPr/>
        </p:nvSpPr>
        <p:spPr>
          <a:xfrm>
            <a:off x="1858525" y="5706781"/>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16" name="图形 70">
            <a:extLst>
              <a:ext uri="{FF2B5EF4-FFF2-40B4-BE49-F238E27FC236}">
                <a16:creationId xmlns:a16="http://schemas.microsoft.com/office/drawing/2014/main" id="{E5BBBC18-6BE4-44EE-AADD-25A33176A803}"/>
              </a:ext>
            </a:extLst>
          </p:cNvPr>
          <p:cNvSpPr/>
          <p:nvPr/>
        </p:nvSpPr>
        <p:spPr>
          <a:xfrm>
            <a:off x="1894720" y="5670586"/>
            <a:ext cx="9048" cy="72390"/>
          </a:xfrm>
          <a:custGeom>
            <a:avLst/>
            <a:gdLst>
              <a:gd name="connsiteX0" fmla="*/ 0 w 9048"/>
              <a:gd name="connsiteY0" fmla="*/ 72390 h 72390"/>
              <a:gd name="connsiteX1" fmla="*/ 0 w 9048"/>
              <a:gd name="connsiteY1" fmla="*/ 0 h 72390"/>
            </a:gdLst>
            <a:ahLst/>
            <a:cxnLst>
              <a:cxn ang="0">
                <a:pos x="connsiteX0" y="connsiteY0"/>
              </a:cxn>
              <a:cxn ang="0">
                <a:pos x="connsiteX1" y="connsiteY1"/>
              </a:cxn>
            </a:cxnLst>
            <a:rect l="l" t="t" r="r" b="b"/>
            <a:pathLst>
              <a:path w="9048" h="72390">
                <a:moveTo>
                  <a:pt x="0" y="7239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17" name="图形 92">
            <a:extLst>
              <a:ext uri="{FF2B5EF4-FFF2-40B4-BE49-F238E27FC236}">
                <a16:creationId xmlns:a16="http://schemas.microsoft.com/office/drawing/2014/main" id="{1EB4C771-BABD-419C-9C7B-A8D0F317C7C4}"/>
              </a:ext>
            </a:extLst>
          </p:cNvPr>
          <p:cNvSpPr/>
          <p:nvPr/>
        </p:nvSpPr>
        <p:spPr>
          <a:xfrm>
            <a:off x="5597016" y="5661537"/>
            <a:ext cx="253365" cy="244316"/>
          </a:xfrm>
          <a:custGeom>
            <a:avLst/>
            <a:gdLst>
              <a:gd name="connsiteX0" fmla="*/ 0 w 253365"/>
              <a:gd name="connsiteY0" fmla="*/ 0 h 244316"/>
              <a:gd name="connsiteX1" fmla="*/ 0 w 253365"/>
              <a:gd name="connsiteY1" fmla="*/ 244316 h 244316"/>
              <a:gd name="connsiteX2" fmla="*/ 253365 w 253365"/>
              <a:gd name="connsiteY2" fmla="*/ 244316 h 244316"/>
              <a:gd name="connsiteX3" fmla="*/ 253365 w 253365"/>
              <a:gd name="connsiteY3" fmla="*/ 0 h 244316"/>
            </a:gdLst>
            <a:ahLst/>
            <a:cxnLst>
              <a:cxn ang="0">
                <a:pos x="connsiteX0" y="connsiteY0"/>
              </a:cxn>
              <a:cxn ang="0">
                <a:pos x="connsiteX1" y="connsiteY1"/>
              </a:cxn>
              <a:cxn ang="0">
                <a:pos x="connsiteX2" y="connsiteY2"/>
              </a:cxn>
              <a:cxn ang="0">
                <a:pos x="connsiteX3" y="connsiteY3"/>
              </a:cxn>
            </a:cxnLst>
            <a:rect l="l" t="t" r="r" b="b"/>
            <a:pathLst>
              <a:path w="253365" h="244316">
                <a:moveTo>
                  <a:pt x="0" y="0"/>
                </a:moveTo>
                <a:lnTo>
                  <a:pt x="0" y="244316"/>
                </a:lnTo>
                <a:lnTo>
                  <a:pt x="253365" y="244316"/>
                </a:lnTo>
                <a:lnTo>
                  <a:pt x="25336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18" name="图形 92">
            <a:extLst>
              <a:ext uri="{FF2B5EF4-FFF2-40B4-BE49-F238E27FC236}">
                <a16:creationId xmlns:a16="http://schemas.microsoft.com/office/drawing/2014/main" id="{1EB4C771-BABD-419C-9C7B-A8D0F317C7C4}"/>
              </a:ext>
            </a:extLst>
          </p:cNvPr>
          <p:cNvSpPr/>
          <p:nvPr/>
        </p:nvSpPr>
        <p:spPr>
          <a:xfrm>
            <a:off x="5551772" y="5543904"/>
            <a:ext cx="343852" cy="162877"/>
          </a:xfrm>
          <a:custGeom>
            <a:avLst/>
            <a:gdLst>
              <a:gd name="connsiteX0" fmla="*/ 0 w 343852"/>
              <a:gd name="connsiteY0" fmla="*/ 162878 h 162877"/>
              <a:gd name="connsiteX1" fmla="*/ 45244 w 343852"/>
              <a:gd name="connsiteY1" fmla="*/ 117634 h 162877"/>
              <a:gd name="connsiteX2" fmla="*/ 171926 w 343852"/>
              <a:gd name="connsiteY2" fmla="*/ 0 h 162877"/>
              <a:gd name="connsiteX3" fmla="*/ 298609 w 343852"/>
              <a:gd name="connsiteY3" fmla="*/ 117634 h 162877"/>
              <a:gd name="connsiteX4" fmla="*/ 343853 w 343852"/>
              <a:gd name="connsiteY4" fmla="*/ 162878 h 162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52" h="162877">
                <a:moveTo>
                  <a:pt x="0" y="162878"/>
                </a:moveTo>
                <a:lnTo>
                  <a:pt x="45244" y="117634"/>
                </a:lnTo>
                <a:lnTo>
                  <a:pt x="171926" y="0"/>
                </a:lnTo>
                <a:lnTo>
                  <a:pt x="298609" y="117634"/>
                </a:lnTo>
                <a:lnTo>
                  <a:pt x="343853" y="1628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19" name="图形 92">
            <a:extLst>
              <a:ext uri="{FF2B5EF4-FFF2-40B4-BE49-F238E27FC236}">
                <a16:creationId xmlns:a16="http://schemas.microsoft.com/office/drawing/2014/main" id="{1EB4C771-BABD-419C-9C7B-A8D0F317C7C4}"/>
              </a:ext>
            </a:extLst>
          </p:cNvPr>
          <p:cNvSpPr/>
          <p:nvPr/>
        </p:nvSpPr>
        <p:spPr>
          <a:xfrm>
            <a:off x="5678455" y="5679635"/>
            <a:ext cx="90487" cy="54292"/>
          </a:xfrm>
          <a:custGeom>
            <a:avLst/>
            <a:gdLst>
              <a:gd name="connsiteX0" fmla="*/ 0 w 90487"/>
              <a:gd name="connsiteY0" fmla="*/ 0 h 54292"/>
              <a:gd name="connsiteX1" fmla="*/ 45244 w 90487"/>
              <a:gd name="connsiteY1" fmla="*/ 54293 h 54292"/>
              <a:gd name="connsiteX2" fmla="*/ 90488 w 90487"/>
              <a:gd name="connsiteY2" fmla="*/ 0 h 54292"/>
            </a:gdLst>
            <a:ahLst/>
            <a:cxnLst>
              <a:cxn ang="0">
                <a:pos x="connsiteX0" y="connsiteY0"/>
              </a:cxn>
              <a:cxn ang="0">
                <a:pos x="connsiteX1" y="connsiteY1"/>
              </a:cxn>
              <a:cxn ang="0">
                <a:pos x="connsiteX2" y="connsiteY2"/>
              </a:cxn>
            </a:cxnLst>
            <a:rect l="l" t="t" r="r" b="b"/>
            <a:pathLst>
              <a:path w="90487" h="54292">
                <a:moveTo>
                  <a:pt x="0" y="0"/>
                </a:moveTo>
                <a:lnTo>
                  <a:pt x="45244" y="54293"/>
                </a:lnTo>
                <a:lnTo>
                  <a:pt x="9048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0" name="图形 92">
            <a:extLst>
              <a:ext uri="{FF2B5EF4-FFF2-40B4-BE49-F238E27FC236}">
                <a16:creationId xmlns:a16="http://schemas.microsoft.com/office/drawing/2014/main" id="{1EB4C771-BABD-419C-9C7B-A8D0F317C7C4}"/>
              </a:ext>
            </a:extLst>
          </p:cNvPr>
          <p:cNvSpPr/>
          <p:nvPr/>
        </p:nvSpPr>
        <p:spPr>
          <a:xfrm>
            <a:off x="5669406" y="5788220"/>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1" name="图形 92">
            <a:extLst>
              <a:ext uri="{FF2B5EF4-FFF2-40B4-BE49-F238E27FC236}">
                <a16:creationId xmlns:a16="http://schemas.microsoft.com/office/drawing/2014/main" id="{1EB4C771-BABD-419C-9C7B-A8D0F317C7C4}"/>
              </a:ext>
            </a:extLst>
          </p:cNvPr>
          <p:cNvSpPr/>
          <p:nvPr/>
        </p:nvSpPr>
        <p:spPr>
          <a:xfrm>
            <a:off x="5669406" y="5733927"/>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2" name="图形 92">
            <a:extLst>
              <a:ext uri="{FF2B5EF4-FFF2-40B4-BE49-F238E27FC236}">
                <a16:creationId xmlns:a16="http://schemas.microsoft.com/office/drawing/2014/main" id="{1EB4C771-BABD-419C-9C7B-A8D0F317C7C4}"/>
              </a:ext>
            </a:extLst>
          </p:cNvPr>
          <p:cNvSpPr/>
          <p:nvPr/>
        </p:nvSpPr>
        <p:spPr>
          <a:xfrm>
            <a:off x="5723699" y="5733927"/>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4" name="图形 12">
            <a:extLst>
              <a:ext uri="{FF2B5EF4-FFF2-40B4-BE49-F238E27FC236}">
                <a16:creationId xmlns:a16="http://schemas.microsoft.com/office/drawing/2014/main" id="{01B3EB1C-DC7D-4949-B82E-9A953112BFCC}"/>
              </a:ext>
            </a:extLst>
          </p:cNvPr>
          <p:cNvSpPr/>
          <p:nvPr/>
        </p:nvSpPr>
        <p:spPr>
          <a:xfrm>
            <a:off x="3619186" y="2756535"/>
            <a:ext cx="361950" cy="361950"/>
          </a:xfrm>
          <a:custGeom>
            <a:avLst/>
            <a:gdLst>
              <a:gd name="connsiteX0" fmla="*/ 180975 w 361950"/>
              <a:gd name="connsiteY0" fmla="*/ 361950 h 361950"/>
              <a:gd name="connsiteX1" fmla="*/ 361950 w 361950"/>
              <a:gd name="connsiteY1" fmla="*/ 180975 h 361950"/>
              <a:gd name="connsiteX2" fmla="*/ 180975 w 361950"/>
              <a:gd name="connsiteY2" fmla="*/ 0 h 361950"/>
              <a:gd name="connsiteX3" fmla="*/ 0 w 361950"/>
              <a:gd name="connsiteY3" fmla="*/ 180975 h 361950"/>
              <a:gd name="connsiteX4" fmla="*/ 180975 w 3619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180975" y="361950"/>
                </a:moveTo>
                <a:cubicBezTo>
                  <a:pt x="280925" y="361950"/>
                  <a:pt x="361950" y="280925"/>
                  <a:pt x="361950" y="180975"/>
                </a:cubicBezTo>
                <a:cubicBezTo>
                  <a:pt x="361950" y="81025"/>
                  <a:pt x="280925" y="0"/>
                  <a:pt x="180975" y="0"/>
                </a:cubicBezTo>
                <a:cubicBezTo>
                  <a:pt x="81025" y="0"/>
                  <a:pt x="0" y="81025"/>
                  <a:pt x="0" y="180975"/>
                </a:cubicBezTo>
                <a:cubicBezTo>
                  <a:pt x="0" y="280925"/>
                  <a:pt x="81025" y="361950"/>
                  <a:pt x="180975" y="36195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25" name="图形 12">
            <a:extLst>
              <a:ext uri="{FF2B5EF4-FFF2-40B4-BE49-F238E27FC236}">
                <a16:creationId xmlns:a16="http://schemas.microsoft.com/office/drawing/2014/main" id="{01B3EB1C-DC7D-4949-B82E-9A953112BFCC}"/>
              </a:ext>
            </a:extLst>
          </p:cNvPr>
          <p:cNvSpPr/>
          <p:nvPr/>
        </p:nvSpPr>
        <p:spPr>
          <a:xfrm>
            <a:off x="3714122" y="2942034"/>
            <a:ext cx="162877" cy="9048"/>
          </a:xfrm>
          <a:custGeom>
            <a:avLst/>
            <a:gdLst>
              <a:gd name="connsiteX0" fmla="*/ 162877 w 162877"/>
              <a:gd name="connsiteY0" fmla="*/ 0 h 9048"/>
              <a:gd name="connsiteX1" fmla="*/ 0 w 162877"/>
              <a:gd name="connsiteY1" fmla="*/ 0 h 9048"/>
            </a:gdLst>
            <a:ahLst/>
            <a:cxnLst>
              <a:cxn ang="0">
                <a:pos x="connsiteX0" y="connsiteY0"/>
              </a:cxn>
              <a:cxn ang="0">
                <a:pos x="connsiteX1" y="connsiteY1"/>
              </a:cxn>
            </a:cxnLst>
            <a:rect l="l" t="t" r="r" b="b"/>
            <a:pathLst>
              <a:path w="162877" h="9048">
                <a:moveTo>
                  <a:pt x="162877"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6" name="图形 12">
            <a:extLst>
              <a:ext uri="{FF2B5EF4-FFF2-40B4-BE49-F238E27FC236}">
                <a16:creationId xmlns:a16="http://schemas.microsoft.com/office/drawing/2014/main" id="{01B3EB1C-DC7D-4949-B82E-9A953112BFCC}"/>
              </a:ext>
            </a:extLst>
          </p:cNvPr>
          <p:cNvSpPr/>
          <p:nvPr/>
        </p:nvSpPr>
        <p:spPr>
          <a:xfrm>
            <a:off x="3714122" y="2860595"/>
            <a:ext cx="81438" cy="162877"/>
          </a:xfrm>
          <a:custGeom>
            <a:avLst/>
            <a:gdLst>
              <a:gd name="connsiteX0" fmla="*/ 81439 w 81438"/>
              <a:gd name="connsiteY0" fmla="*/ 0 h 162877"/>
              <a:gd name="connsiteX1" fmla="*/ 0 w 81438"/>
              <a:gd name="connsiteY1" fmla="*/ 81439 h 162877"/>
              <a:gd name="connsiteX2" fmla="*/ 81439 w 81438"/>
              <a:gd name="connsiteY2" fmla="*/ 162878 h 162877"/>
            </a:gdLst>
            <a:ahLst/>
            <a:cxnLst>
              <a:cxn ang="0">
                <a:pos x="connsiteX0" y="connsiteY0"/>
              </a:cxn>
              <a:cxn ang="0">
                <a:pos x="connsiteX1" y="connsiteY1"/>
              </a:cxn>
              <a:cxn ang="0">
                <a:pos x="connsiteX2" y="connsiteY2"/>
              </a:cxn>
            </a:cxnLst>
            <a:rect l="l" t="t" r="r" b="b"/>
            <a:pathLst>
              <a:path w="81438" h="162877">
                <a:moveTo>
                  <a:pt x="81439" y="0"/>
                </a:moveTo>
                <a:lnTo>
                  <a:pt x="0" y="81439"/>
                </a:lnTo>
                <a:lnTo>
                  <a:pt x="81439" y="1628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7" name="图形 22">
            <a:extLst>
              <a:ext uri="{FF2B5EF4-FFF2-40B4-BE49-F238E27FC236}">
                <a16:creationId xmlns:a16="http://schemas.microsoft.com/office/drawing/2014/main" id="{F2093CE0-11E4-4A6D-B992-83E9CECC4AA8}"/>
              </a:ext>
            </a:extLst>
          </p:cNvPr>
          <p:cNvSpPr/>
          <p:nvPr/>
        </p:nvSpPr>
        <p:spPr>
          <a:xfrm>
            <a:off x="9462190" y="2865120"/>
            <a:ext cx="217170" cy="253365"/>
          </a:xfrm>
          <a:custGeom>
            <a:avLst/>
            <a:gdLst>
              <a:gd name="connsiteX0" fmla="*/ 0 w 217170"/>
              <a:gd name="connsiteY0" fmla="*/ 0 h 253365"/>
              <a:gd name="connsiteX1" fmla="*/ 0 w 217170"/>
              <a:gd name="connsiteY1" fmla="*/ 253365 h 253365"/>
              <a:gd name="connsiteX2" fmla="*/ 217170 w 217170"/>
              <a:gd name="connsiteY2" fmla="*/ 253365 h 253365"/>
              <a:gd name="connsiteX3" fmla="*/ 217170 w 217170"/>
              <a:gd name="connsiteY3" fmla="*/ 0 h 253365"/>
            </a:gdLst>
            <a:ahLst/>
            <a:cxnLst>
              <a:cxn ang="0">
                <a:pos x="connsiteX0" y="connsiteY0"/>
              </a:cxn>
              <a:cxn ang="0">
                <a:pos x="connsiteX1" y="connsiteY1"/>
              </a:cxn>
              <a:cxn ang="0">
                <a:pos x="connsiteX2" y="connsiteY2"/>
              </a:cxn>
              <a:cxn ang="0">
                <a:pos x="connsiteX3" y="connsiteY3"/>
              </a:cxn>
            </a:cxnLst>
            <a:rect l="l" t="t" r="r" b="b"/>
            <a:pathLst>
              <a:path w="217170" h="253365">
                <a:moveTo>
                  <a:pt x="0" y="0"/>
                </a:moveTo>
                <a:lnTo>
                  <a:pt x="0" y="253365"/>
                </a:lnTo>
                <a:lnTo>
                  <a:pt x="217170" y="253365"/>
                </a:lnTo>
                <a:lnTo>
                  <a:pt x="21717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8" name="图形 22">
            <a:extLst>
              <a:ext uri="{FF2B5EF4-FFF2-40B4-BE49-F238E27FC236}">
                <a16:creationId xmlns:a16="http://schemas.microsoft.com/office/drawing/2014/main" id="{F2093CE0-11E4-4A6D-B992-83E9CECC4AA8}"/>
              </a:ext>
            </a:extLst>
          </p:cNvPr>
          <p:cNvSpPr/>
          <p:nvPr/>
        </p:nvSpPr>
        <p:spPr>
          <a:xfrm>
            <a:off x="9525531" y="2901315"/>
            <a:ext cx="90487" cy="54292"/>
          </a:xfrm>
          <a:custGeom>
            <a:avLst/>
            <a:gdLst>
              <a:gd name="connsiteX0" fmla="*/ 0 w 90487"/>
              <a:gd name="connsiteY0" fmla="*/ 0 h 54292"/>
              <a:gd name="connsiteX1" fmla="*/ 45244 w 90487"/>
              <a:gd name="connsiteY1" fmla="*/ 54293 h 54292"/>
              <a:gd name="connsiteX2" fmla="*/ 90488 w 90487"/>
              <a:gd name="connsiteY2" fmla="*/ 0 h 54292"/>
            </a:gdLst>
            <a:ahLst/>
            <a:cxnLst>
              <a:cxn ang="0">
                <a:pos x="connsiteX0" y="connsiteY0"/>
              </a:cxn>
              <a:cxn ang="0">
                <a:pos x="connsiteX1" y="connsiteY1"/>
              </a:cxn>
              <a:cxn ang="0">
                <a:pos x="connsiteX2" y="connsiteY2"/>
              </a:cxn>
            </a:cxnLst>
            <a:rect l="l" t="t" r="r" b="b"/>
            <a:pathLst>
              <a:path w="90487" h="54292">
                <a:moveTo>
                  <a:pt x="0" y="0"/>
                </a:moveTo>
                <a:lnTo>
                  <a:pt x="45244" y="54293"/>
                </a:lnTo>
                <a:lnTo>
                  <a:pt x="9048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29" name="图形 22">
            <a:extLst>
              <a:ext uri="{FF2B5EF4-FFF2-40B4-BE49-F238E27FC236}">
                <a16:creationId xmlns:a16="http://schemas.microsoft.com/office/drawing/2014/main" id="{F2093CE0-11E4-4A6D-B992-83E9CECC4AA8}"/>
              </a:ext>
            </a:extLst>
          </p:cNvPr>
          <p:cNvSpPr/>
          <p:nvPr/>
        </p:nvSpPr>
        <p:spPr>
          <a:xfrm>
            <a:off x="9516482" y="3009900"/>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0" name="图形 22">
            <a:extLst>
              <a:ext uri="{FF2B5EF4-FFF2-40B4-BE49-F238E27FC236}">
                <a16:creationId xmlns:a16="http://schemas.microsoft.com/office/drawing/2014/main" id="{F2093CE0-11E4-4A6D-B992-83E9CECC4AA8}"/>
              </a:ext>
            </a:extLst>
          </p:cNvPr>
          <p:cNvSpPr/>
          <p:nvPr/>
        </p:nvSpPr>
        <p:spPr>
          <a:xfrm>
            <a:off x="9516482" y="2955607"/>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1" name="图形 22">
            <a:extLst>
              <a:ext uri="{FF2B5EF4-FFF2-40B4-BE49-F238E27FC236}">
                <a16:creationId xmlns:a16="http://schemas.microsoft.com/office/drawing/2014/main" id="{F2093CE0-11E4-4A6D-B992-83E9CECC4AA8}"/>
              </a:ext>
            </a:extLst>
          </p:cNvPr>
          <p:cNvSpPr/>
          <p:nvPr/>
        </p:nvSpPr>
        <p:spPr>
          <a:xfrm>
            <a:off x="9570775" y="2955607"/>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2" name="图形 22">
            <a:extLst>
              <a:ext uri="{FF2B5EF4-FFF2-40B4-BE49-F238E27FC236}">
                <a16:creationId xmlns:a16="http://schemas.microsoft.com/office/drawing/2014/main" id="{F2093CE0-11E4-4A6D-B992-83E9CECC4AA8}"/>
              </a:ext>
            </a:extLst>
          </p:cNvPr>
          <p:cNvSpPr/>
          <p:nvPr/>
        </p:nvSpPr>
        <p:spPr>
          <a:xfrm>
            <a:off x="9480287" y="2810827"/>
            <a:ext cx="180975" cy="9048"/>
          </a:xfrm>
          <a:custGeom>
            <a:avLst/>
            <a:gdLst>
              <a:gd name="connsiteX0" fmla="*/ 0 w 180975"/>
              <a:gd name="connsiteY0" fmla="*/ 0 h 9048"/>
              <a:gd name="connsiteX1" fmla="*/ 87007 w 180975"/>
              <a:gd name="connsiteY1" fmla="*/ 0 h 9048"/>
              <a:gd name="connsiteX2" fmla="*/ 180975 w 180975"/>
              <a:gd name="connsiteY2" fmla="*/ 0 h 9048"/>
            </a:gdLst>
            <a:ahLst/>
            <a:cxnLst>
              <a:cxn ang="0">
                <a:pos x="connsiteX0" y="connsiteY0"/>
              </a:cxn>
              <a:cxn ang="0">
                <a:pos x="connsiteX1" y="connsiteY1"/>
              </a:cxn>
              <a:cxn ang="0">
                <a:pos x="connsiteX2" y="connsiteY2"/>
              </a:cxn>
            </a:cxnLst>
            <a:rect l="l" t="t" r="r" b="b"/>
            <a:pathLst>
              <a:path w="180975" h="9048">
                <a:moveTo>
                  <a:pt x="0" y="0"/>
                </a:moveTo>
                <a:lnTo>
                  <a:pt x="87007" y="0"/>
                </a:lnTo>
                <a:lnTo>
                  <a:pt x="18097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3" name="图形 22">
            <a:extLst>
              <a:ext uri="{FF2B5EF4-FFF2-40B4-BE49-F238E27FC236}">
                <a16:creationId xmlns:a16="http://schemas.microsoft.com/office/drawing/2014/main" id="{F2093CE0-11E4-4A6D-B992-83E9CECC4AA8}"/>
              </a:ext>
            </a:extLst>
          </p:cNvPr>
          <p:cNvSpPr/>
          <p:nvPr/>
        </p:nvSpPr>
        <p:spPr>
          <a:xfrm>
            <a:off x="9407897" y="2756535"/>
            <a:ext cx="325755" cy="126682"/>
          </a:xfrm>
          <a:custGeom>
            <a:avLst/>
            <a:gdLst>
              <a:gd name="connsiteX0" fmla="*/ 271463 w 325755"/>
              <a:gd name="connsiteY0" fmla="*/ 126683 h 126682"/>
              <a:gd name="connsiteX1" fmla="*/ 325755 w 325755"/>
              <a:gd name="connsiteY1" fmla="*/ 126683 h 126682"/>
              <a:gd name="connsiteX2" fmla="*/ 325755 w 325755"/>
              <a:gd name="connsiteY2" fmla="*/ 0 h 126682"/>
              <a:gd name="connsiteX3" fmla="*/ 0 w 325755"/>
              <a:gd name="connsiteY3" fmla="*/ 0 h 126682"/>
              <a:gd name="connsiteX4" fmla="*/ 0 w 325755"/>
              <a:gd name="connsiteY4" fmla="*/ 126683 h 126682"/>
              <a:gd name="connsiteX5" fmla="*/ 54293 w 325755"/>
              <a:gd name="connsiteY5" fmla="*/ 126683 h 12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55" h="126682">
                <a:moveTo>
                  <a:pt x="271463" y="126683"/>
                </a:moveTo>
                <a:lnTo>
                  <a:pt x="325755" y="126683"/>
                </a:lnTo>
                <a:lnTo>
                  <a:pt x="325755" y="0"/>
                </a:lnTo>
                <a:lnTo>
                  <a:pt x="0" y="0"/>
                </a:lnTo>
                <a:lnTo>
                  <a:pt x="0" y="126683"/>
                </a:lnTo>
                <a:lnTo>
                  <a:pt x="54293" y="12668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4" name="图形 28">
            <a:extLst>
              <a:ext uri="{FF2B5EF4-FFF2-40B4-BE49-F238E27FC236}">
                <a16:creationId xmlns:a16="http://schemas.microsoft.com/office/drawing/2014/main" id="{58FDB93A-2DC3-49DC-A8F9-4F46D29343B1}"/>
              </a:ext>
            </a:extLst>
          </p:cNvPr>
          <p:cNvSpPr/>
          <p:nvPr/>
        </p:nvSpPr>
        <p:spPr>
          <a:xfrm>
            <a:off x="10396815" y="2756535"/>
            <a:ext cx="271462" cy="90487"/>
          </a:xfrm>
          <a:custGeom>
            <a:avLst/>
            <a:gdLst>
              <a:gd name="connsiteX0" fmla="*/ 271463 w 271462"/>
              <a:gd name="connsiteY0" fmla="*/ 0 h 90487"/>
              <a:gd name="connsiteX1" fmla="*/ 0 w 271462"/>
              <a:gd name="connsiteY1" fmla="*/ 0 h 90487"/>
              <a:gd name="connsiteX2" fmla="*/ 0 w 271462"/>
              <a:gd name="connsiteY2" fmla="*/ 54293 h 90487"/>
              <a:gd name="connsiteX3" fmla="*/ 135731 w 271462"/>
              <a:gd name="connsiteY3" fmla="*/ 90488 h 90487"/>
              <a:gd name="connsiteX4" fmla="*/ 271463 w 271462"/>
              <a:gd name="connsiteY4" fmla="*/ 54293 h 90487"/>
              <a:gd name="connsiteX5" fmla="*/ 271463 w 271462"/>
              <a:gd name="connsiteY5" fmla="*/ 0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62" h="90487">
                <a:moveTo>
                  <a:pt x="271463" y="0"/>
                </a:moveTo>
                <a:lnTo>
                  <a:pt x="0" y="0"/>
                </a:lnTo>
                <a:lnTo>
                  <a:pt x="0" y="54293"/>
                </a:lnTo>
                <a:lnTo>
                  <a:pt x="135731" y="90488"/>
                </a:lnTo>
                <a:lnTo>
                  <a:pt x="271463" y="54293"/>
                </a:lnTo>
                <a:lnTo>
                  <a:pt x="271463"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35" name="图形 28">
            <a:extLst>
              <a:ext uri="{FF2B5EF4-FFF2-40B4-BE49-F238E27FC236}">
                <a16:creationId xmlns:a16="http://schemas.microsoft.com/office/drawing/2014/main" id="{58FDB93A-2DC3-49DC-A8F9-4F46D29343B1}"/>
              </a:ext>
            </a:extLst>
          </p:cNvPr>
          <p:cNvSpPr/>
          <p:nvPr/>
        </p:nvSpPr>
        <p:spPr>
          <a:xfrm>
            <a:off x="10396815" y="2874168"/>
            <a:ext cx="271462" cy="244316"/>
          </a:xfrm>
          <a:custGeom>
            <a:avLst/>
            <a:gdLst>
              <a:gd name="connsiteX0" fmla="*/ 271463 w 271462"/>
              <a:gd name="connsiteY0" fmla="*/ 0 h 244316"/>
              <a:gd name="connsiteX1" fmla="*/ 271463 w 271462"/>
              <a:gd name="connsiteY1" fmla="*/ 244316 h 244316"/>
              <a:gd name="connsiteX2" fmla="*/ 0 w 271462"/>
              <a:gd name="connsiteY2" fmla="*/ 244316 h 244316"/>
              <a:gd name="connsiteX3" fmla="*/ 0 w 271462"/>
              <a:gd name="connsiteY3" fmla="*/ 0 h 244316"/>
            </a:gdLst>
            <a:ahLst/>
            <a:cxnLst>
              <a:cxn ang="0">
                <a:pos x="connsiteX0" y="connsiteY0"/>
              </a:cxn>
              <a:cxn ang="0">
                <a:pos x="connsiteX1" y="connsiteY1"/>
              </a:cxn>
              <a:cxn ang="0">
                <a:pos x="connsiteX2" y="connsiteY2"/>
              </a:cxn>
              <a:cxn ang="0">
                <a:pos x="connsiteX3" y="connsiteY3"/>
              </a:cxn>
            </a:cxnLst>
            <a:rect l="l" t="t" r="r" b="b"/>
            <a:pathLst>
              <a:path w="271462" h="244316">
                <a:moveTo>
                  <a:pt x="271463" y="0"/>
                </a:moveTo>
                <a:lnTo>
                  <a:pt x="271463" y="244316"/>
                </a:lnTo>
                <a:lnTo>
                  <a:pt x="0" y="244316"/>
                </a:ln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6" name="图形 28">
            <a:extLst>
              <a:ext uri="{FF2B5EF4-FFF2-40B4-BE49-F238E27FC236}">
                <a16:creationId xmlns:a16="http://schemas.microsoft.com/office/drawing/2014/main" id="{58FDB93A-2DC3-49DC-A8F9-4F46D29343B1}"/>
              </a:ext>
            </a:extLst>
          </p:cNvPr>
          <p:cNvSpPr/>
          <p:nvPr/>
        </p:nvSpPr>
        <p:spPr>
          <a:xfrm>
            <a:off x="10487303" y="2892266"/>
            <a:ext cx="90487" cy="54292"/>
          </a:xfrm>
          <a:custGeom>
            <a:avLst/>
            <a:gdLst>
              <a:gd name="connsiteX0" fmla="*/ 0 w 90487"/>
              <a:gd name="connsiteY0" fmla="*/ 0 h 54292"/>
              <a:gd name="connsiteX1" fmla="*/ 45244 w 90487"/>
              <a:gd name="connsiteY1" fmla="*/ 54293 h 54292"/>
              <a:gd name="connsiteX2" fmla="*/ 90488 w 90487"/>
              <a:gd name="connsiteY2" fmla="*/ 0 h 54292"/>
            </a:gdLst>
            <a:ahLst/>
            <a:cxnLst>
              <a:cxn ang="0">
                <a:pos x="connsiteX0" y="connsiteY0"/>
              </a:cxn>
              <a:cxn ang="0">
                <a:pos x="connsiteX1" y="connsiteY1"/>
              </a:cxn>
              <a:cxn ang="0">
                <a:pos x="connsiteX2" y="connsiteY2"/>
              </a:cxn>
            </a:cxnLst>
            <a:rect l="l" t="t" r="r" b="b"/>
            <a:pathLst>
              <a:path w="90487" h="54292">
                <a:moveTo>
                  <a:pt x="0" y="0"/>
                </a:moveTo>
                <a:lnTo>
                  <a:pt x="45244" y="54293"/>
                </a:lnTo>
                <a:lnTo>
                  <a:pt x="9048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7" name="图形 28">
            <a:extLst>
              <a:ext uri="{FF2B5EF4-FFF2-40B4-BE49-F238E27FC236}">
                <a16:creationId xmlns:a16="http://schemas.microsoft.com/office/drawing/2014/main" id="{58FDB93A-2DC3-49DC-A8F9-4F46D29343B1}"/>
              </a:ext>
            </a:extLst>
          </p:cNvPr>
          <p:cNvSpPr/>
          <p:nvPr/>
        </p:nvSpPr>
        <p:spPr>
          <a:xfrm>
            <a:off x="10478254" y="3000851"/>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8" name="图形 28">
            <a:extLst>
              <a:ext uri="{FF2B5EF4-FFF2-40B4-BE49-F238E27FC236}">
                <a16:creationId xmlns:a16="http://schemas.microsoft.com/office/drawing/2014/main" id="{58FDB93A-2DC3-49DC-A8F9-4F46D29343B1}"/>
              </a:ext>
            </a:extLst>
          </p:cNvPr>
          <p:cNvSpPr/>
          <p:nvPr/>
        </p:nvSpPr>
        <p:spPr>
          <a:xfrm>
            <a:off x="10478254" y="2946558"/>
            <a:ext cx="108585" cy="9048"/>
          </a:xfrm>
          <a:custGeom>
            <a:avLst/>
            <a:gdLst>
              <a:gd name="connsiteX0" fmla="*/ 0 w 108585"/>
              <a:gd name="connsiteY0" fmla="*/ 0 h 9048"/>
              <a:gd name="connsiteX1" fmla="*/ 108585 w 108585"/>
              <a:gd name="connsiteY1" fmla="*/ 0 h 9048"/>
            </a:gdLst>
            <a:ahLst/>
            <a:cxnLst>
              <a:cxn ang="0">
                <a:pos x="connsiteX0" y="connsiteY0"/>
              </a:cxn>
              <a:cxn ang="0">
                <a:pos x="connsiteX1" y="connsiteY1"/>
              </a:cxn>
            </a:cxnLst>
            <a:rect l="l" t="t" r="r" b="b"/>
            <a:pathLst>
              <a:path w="108585" h="9048">
                <a:moveTo>
                  <a:pt x="0" y="0"/>
                </a:moveTo>
                <a:lnTo>
                  <a:pt x="10858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39" name="图形 28">
            <a:extLst>
              <a:ext uri="{FF2B5EF4-FFF2-40B4-BE49-F238E27FC236}">
                <a16:creationId xmlns:a16="http://schemas.microsoft.com/office/drawing/2014/main" id="{58FDB93A-2DC3-49DC-A8F9-4F46D29343B1}"/>
              </a:ext>
            </a:extLst>
          </p:cNvPr>
          <p:cNvSpPr/>
          <p:nvPr/>
        </p:nvSpPr>
        <p:spPr>
          <a:xfrm>
            <a:off x="10532547" y="2946558"/>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41" name="图形 50">
            <a:extLst>
              <a:ext uri="{FF2B5EF4-FFF2-40B4-BE49-F238E27FC236}">
                <a16:creationId xmlns:a16="http://schemas.microsoft.com/office/drawing/2014/main" id="{C160355D-0F8D-4301-B180-141DA10FE035}"/>
              </a:ext>
            </a:extLst>
          </p:cNvPr>
          <p:cNvSpPr/>
          <p:nvPr/>
        </p:nvSpPr>
        <p:spPr>
          <a:xfrm>
            <a:off x="8554551" y="2756535"/>
            <a:ext cx="166632" cy="72289"/>
          </a:xfrm>
          <a:custGeom>
            <a:avLst/>
            <a:gdLst>
              <a:gd name="connsiteX0" fmla="*/ 0 w 166632"/>
              <a:gd name="connsiteY0" fmla="*/ 72109 h 72289"/>
              <a:gd name="connsiteX1" fmla="*/ 124896 w 166632"/>
              <a:gd name="connsiteY1" fmla="*/ 0 h 72289"/>
              <a:gd name="connsiteX2" fmla="*/ 166633 w 166632"/>
              <a:gd name="connsiteY2" fmla="*/ 72290 h 72289"/>
              <a:gd name="connsiteX3" fmla="*/ 0 w 166632"/>
              <a:gd name="connsiteY3" fmla="*/ 72109 h 72289"/>
            </a:gdLst>
            <a:ahLst/>
            <a:cxnLst>
              <a:cxn ang="0">
                <a:pos x="connsiteX0" y="connsiteY0"/>
              </a:cxn>
              <a:cxn ang="0">
                <a:pos x="connsiteX1" y="connsiteY1"/>
              </a:cxn>
              <a:cxn ang="0">
                <a:pos x="connsiteX2" y="connsiteY2"/>
              </a:cxn>
              <a:cxn ang="0">
                <a:pos x="connsiteX3" y="connsiteY3"/>
              </a:cxn>
            </a:cxnLst>
            <a:rect l="l" t="t" r="r" b="b"/>
            <a:pathLst>
              <a:path w="166632" h="72289">
                <a:moveTo>
                  <a:pt x="0" y="72109"/>
                </a:moveTo>
                <a:lnTo>
                  <a:pt x="124896" y="0"/>
                </a:lnTo>
                <a:lnTo>
                  <a:pt x="166633" y="72290"/>
                </a:lnTo>
                <a:lnTo>
                  <a:pt x="0" y="72109"/>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42" name="图形 50">
            <a:extLst>
              <a:ext uri="{FF2B5EF4-FFF2-40B4-BE49-F238E27FC236}">
                <a16:creationId xmlns:a16="http://schemas.microsoft.com/office/drawing/2014/main" id="{C160355D-0F8D-4301-B180-141DA10FE035}"/>
              </a:ext>
            </a:extLst>
          </p:cNvPr>
          <p:cNvSpPr/>
          <p:nvPr/>
        </p:nvSpPr>
        <p:spPr>
          <a:xfrm>
            <a:off x="8428031" y="2828925"/>
            <a:ext cx="361950" cy="289560"/>
          </a:xfrm>
          <a:custGeom>
            <a:avLst/>
            <a:gdLst>
              <a:gd name="connsiteX0" fmla="*/ 0 w 361950"/>
              <a:gd name="connsiteY0" fmla="*/ 18098 h 289560"/>
              <a:gd name="connsiteX1" fmla="*/ 18098 w 361950"/>
              <a:gd name="connsiteY1" fmla="*/ 0 h 289560"/>
              <a:gd name="connsiteX2" fmla="*/ 343853 w 361950"/>
              <a:gd name="connsiteY2" fmla="*/ 0 h 289560"/>
              <a:gd name="connsiteX3" fmla="*/ 361950 w 361950"/>
              <a:gd name="connsiteY3" fmla="*/ 18098 h 289560"/>
              <a:gd name="connsiteX4" fmla="*/ 361950 w 361950"/>
              <a:gd name="connsiteY4" fmla="*/ 271463 h 289560"/>
              <a:gd name="connsiteX5" fmla="*/ 343853 w 361950"/>
              <a:gd name="connsiteY5" fmla="*/ 289560 h 289560"/>
              <a:gd name="connsiteX6" fmla="*/ 18098 w 361950"/>
              <a:gd name="connsiteY6" fmla="*/ 289560 h 289560"/>
              <a:gd name="connsiteX7" fmla="*/ 0 w 361950"/>
              <a:gd name="connsiteY7" fmla="*/ 271463 h 289560"/>
              <a:gd name="connsiteX8" fmla="*/ 0 w 361950"/>
              <a:gd name="connsiteY8" fmla="*/ 18098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950" h="289560">
                <a:moveTo>
                  <a:pt x="0" y="18098"/>
                </a:moveTo>
                <a:cubicBezTo>
                  <a:pt x="0" y="8102"/>
                  <a:pt x="8103" y="0"/>
                  <a:pt x="18098" y="0"/>
                </a:cubicBezTo>
                <a:lnTo>
                  <a:pt x="343853" y="0"/>
                </a:lnTo>
                <a:cubicBezTo>
                  <a:pt x="353848" y="0"/>
                  <a:pt x="361950" y="8102"/>
                  <a:pt x="361950" y="18098"/>
                </a:cubicBezTo>
                <a:lnTo>
                  <a:pt x="361950" y="271463"/>
                </a:lnTo>
                <a:cubicBezTo>
                  <a:pt x="361950" y="281458"/>
                  <a:pt x="353848" y="289560"/>
                  <a:pt x="343853" y="289560"/>
                </a:cubicBezTo>
                <a:lnTo>
                  <a:pt x="18098" y="289560"/>
                </a:lnTo>
                <a:cubicBezTo>
                  <a:pt x="8103" y="289560"/>
                  <a:pt x="0" y="281458"/>
                  <a:pt x="0" y="271463"/>
                </a:cubicBezTo>
                <a:lnTo>
                  <a:pt x="0" y="18098"/>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43" name="图形 50">
            <a:extLst>
              <a:ext uri="{FF2B5EF4-FFF2-40B4-BE49-F238E27FC236}">
                <a16:creationId xmlns:a16="http://schemas.microsoft.com/office/drawing/2014/main" id="{C160355D-0F8D-4301-B180-141DA10FE035}"/>
              </a:ext>
            </a:extLst>
          </p:cNvPr>
          <p:cNvSpPr/>
          <p:nvPr/>
        </p:nvSpPr>
        <p:spPr>
          <a:xfrm>
            <a:off x="8663298" y="2928461"/>
            <a:ext cx="126682" cy="90487"/>
          </a:xfrm>
          <a:custGeom>
            <a:avLst/>
            <a:gdLst>
              <a:gd name="connsiteX0" fmla="*/ 47506 w 126682"/>
              <a:gd name="connsiteY0" fmla="*/ 90488 h 90487"/>
              <a:gd name="connsiteX1" fmla="*/ 126683 w 126682"/>
              <a:gd name="connsiteY1" fmla="*/ 90488 h 90487"/>
              <a:gd name="connsiteX2" fmla="*/ 126683 w 126682"/>
              <a:gd name="connsiteY2" fmla="*/ 0 h 90487"/>
              <a:gd name="connsiteX3" fmla="*/ 47506 w 126682"/>
              <a:gd name="connsiteY3" fmla="*/ 0 h 90487"/>
              <a:gd name="connsiteX4" fmla="*/ 0 w 126682"/>
              <a:gd name="connsiteY4" fmla="*/ 45244 h 90487"/>
              <a:gd name="connsiteX5" fmla="*/ 47506 w 126682"/>
              <a:gd name="connsiteY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82" h="90487">
                <a:moveTo>
                  <a:pt x="47506" y="90488"/>
                </a:moveTo>
                <a:lnTo>
                  <a:pt x="126683" y="90488"/>
                </a:lnTo>
                <a:lnTo>
                  <a:pt x="126683" y="0"/>
                </a:lnTo>
                <a:lnTo>
                  <a:pt x="47506" y="0"/>
                </a:lnTo>
                <a:cubicBezTo>
                  <a:pt x="21269" y="0"/>
                  <a:pt x="0" y="20257"/>
                  <a:pt x="0" y="45244"/>
                </a:cubicBezTo>
                <a:cubicBezTo>
                  <a:pt x="0" y="70231"/>
                  <a:pt x="21269" y="90488"/>
                  <a:pt x="47506" y="90488"/>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44" name="图形 50">
            <a:extLst>
              <a:ext uri="{FF2B5EF4-FFF2-40B4-BE49-F238E27FC236}">
                <a16:creationId xmlns:a16="http://schemas.microsoft.com/office/drawing/2014/main" id="{C160355D-0F8D-4301-B180-141DA10FE035}"/>
              </a:ext>
            </a:extLst>
          </p:cNvPr>
          <p:cNvSpPr/>
          <p:nvPr/>
        </p:nvSpPr>
        <p:spPr>
          <a:xfrm>
            <a:off x="8789981" y="2869644"/>
            <a:ext cx="9048" cy="217170"/>
          </a:xfrm>
          <a:custGeom>
            <a:avLst/>
            <a:gdLst>
              <a:gd name="connsiteX0" fmla="*/ 0 w 9048"/>
              <a:gd name="connsiteY0" fmla="*/ 0 h 217170"/>
              <a:gd name="connsiteX1" fmla="*/ 0 w 9048"/>
              <a:gd name="connsiteY1" fmla="*/ 217170 h 217170"/>
            </a:gdLst>
            <a:ahLst/>
            <a:cxnLst>
              <a:cxn ang="0">
                <a:pos x="connsiteX0" y="connsiteY0"/>
              </a:cxn>
              <a:cxn ang="0">
                <a:pos x="connsiteX1" y="connsiteY1"/>
              </a:cxn>
            </a:cxnLst>
            <a:rect l="l" t="t" r="r" b="b"/>
            <a:pathLst>
              <a:path w="9048" h="217170">
                <a:moveTo>
                  <a:pt x="0" y="0"/>
                </a:moveTo>
                <a:lnTo>
                  <a:pt x="0" y="217170"/>
                </a:lnTo>
              </a:path>
            </a:pathLst>
          </a:custGeom>
          <a:noFill/>
          <a:ln w="17859" cap="rnd">
            <a:solidFill>
              <a:schemeClr val="accent1"/>
            </a:solidFill>
            <a:prstDash val="solid"/>
            <a:miter/>
          </a:ln>
        </p:spPr>
        <p:txBody>
          <a:bodyPr rtlCol="0" anchor="ctr">
            <a:noAutofit/>
          </a:bodyPr>
          <a:lstStyle/>
          <a:p>
            <a:endParaRPr lang="zh-CN" altLang="en-US" dirty="0"/>
          </a:p>
        </p:txBody>
      </p:sp>
      <p:sp>
        <p:nvSpPr>
          <p:cNvPr id="246" name="图形 60">
            <a:extLst>
              <a:ext uri="{FF2B5EF4-FFF2-40B4-BE49-F238E27FC236}">
                <a16:creationId xmlns:a16="http://schemas.microsoft.com/office/drawing/2014/main" id="{95F4AA0F-C4C4-46AA-AAFE-141FB02C2AF3}"/>
              </a:ext>
            </a:extLst>
          </p:cNvPr>
          <p:cNvSpPr/>
          <p:nvPr/>
        </p:nvSpPr>
        <p:spPr>
          <a:xfrm>
            <a:off x="1695648" y="2756535"/>
            <a:ext cx="361950" cy="361950"/>
          </a:xfrm>
          <a:custGeom>
            <a:avLst/>
            <a:gdLst>
              <a:gd name="connsiteX0" fmla="*/ 180975 w 361950"/>
              <a:gd name="connsiteY0" fmla="*/ 361950 h 361950"/>
              <a:gd name="connsiteX1" fmla="*/ 361950 w 361950"/>
              <a:gd name="connsiteY1" fmla="*/ 180975 h 361950"/>
              <a:gd name="connsiteX2" fmla="*/ 180975 w 361950"/>
              <a:gd name="connsiteY2" fmla="*/ 0 h 361950"/>
              <a:gd name="connsiteX3" fmla="*/ 0 w 361950"/>
              <a:gd name="connsiteY3" fmla="*/ 180975 h 361950"/>
              <a:gd name="connsiteX4" fmla="*/ 180975 w 3619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180975" y="361950"/>
                </a:moveTo>
                <a:cubicBezTo>
                  <a:pt x="280925" y="361950"/>
                  <a:pt x="361950" y="280925"/>
                  <a:pt x="361950" y="180975"/>
                </a:cubicBezTo>
                <a:cubicBezTo>
                  <a:pt x="361950" y="81025"/>
                  <a:pt x="280925" y="0"/>
                  <a:pt x="180975" y="0"/>
                </a:cubicBezTo>
                <a:cubicBezTo>
                  <a:pt x="81025" y="0"/>
                  <a:pt x="0" y="81025"/>
                  <a:pt x="0" y="180975"/>
                </a:cubicBezTo>
                <a:cubicBezTo>
                  <a:pt x="0" y="280925"/>
                  <a:pt x="81025" y="361950"/>
                  <a:pt x="180975" y="36195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47" name="图形 60">
            <a:extLst>
              <a:ext uri="{FF2B5EF4-FFF2-40B4-BE49-F238E27FC236}">
                <a16:creationId xmlns:a16="http://schemas.microsoft.com/office/drawing/2014/main" id="{95F4AA0F-C4C4-46AA-AAFE-141FB02C2AF3}"/>
              </a:ext>
            </a:extLst>
          </p:cNvPr>
          <p:cNvSpPr/>
          <p:nvPr/>
        </p:nvSpPr>
        <p:spPr>
          <a:xfrm>
            <a:off x="1876623" y="2860595"/>
            <a:ext cx="9048" cy="162877"/>
          </a:xfrm>
          <a:custGeom>
            <a:avLst/>
            <a:gdLst>
              <a:gd name="connsiteX0" fmla="*/ 0 w 9048"/>
              <a:gd name="connsiteY0" fmla="*/ 162878 h 162877"/>
              <a:gd name="connsiteX1" fmla="*/ 0 w 9048"/>
              <a:gd name="connsiteY1" fmla="*/ 0 h 162877"/>
            </a:gdLst>
            <a:ahLst/>
            <a:cxnLst>
              <a:cxn ang="0">
                <a:pos x="connsiteX0" y="connsiteY0"/>
              </a:cxn>
              <a:cxn ang="0">
                <a:pos x="connsiteX1" y="connsiteY1"/>
              </a:cxn>
            </a:cxnLst>
            <a:rect l="l" t="t" r="r" b="b"/>
            <a:pathLst>
              <a:path w="9048" h="162877">
                <a:moveTo>
                  <a:pt x="0" y="162878"/>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48" name="图形 60">
            <a:extLst>
              <a:ext uri="{FF2B5EF4-FFF2-40B4-BE49-F238E27FC236}">
                <a16:creationId xmlns:a16="http://schemas.microsoft.com/office/drawing/2014/main" id="{95F4AA0F-C4C4-46AA-AAFE-141FB02C2AF3}"/>
              </a:ext>
            </a:extLst>
          </p:cNvPr>
          <p:cNvSpPr/>
          <p:nvPr/>
        </p:nvSpPr>
        <p:spPr>
          <a:xfrm>
            <a:off x="1795184" y="2860595"/>
            <a:ext cx="162877" cy="81438"/>
          </a:xfrm>
          <a:custGeom>
            <a:avLst/>
            <a:gdLst>
              <a:gd name="connsiteX0" fmla="*/ 162878 w 162877"/>
              <a:gd name="connsiteY0" fmla="*/ 81439 h 81438"/>
              <a:gd name="connsiteX1" fmla="*/ 81439 w 162877"/>
              <a:gd name="connsiteY1" fmla="*/ 0 h 81438"/>
              <a:gd name="connsiteX2" fmla="*/ 0 w 162877"/>
              <a:gd name="connsiteY2" fmla="*/ 81439 h 81438"/>
            </a:gdLst>
            <a:ahLst/>
            <a:cxnLst>
              <a:cxn ang="0">
                <a:pos x="connsiteX0" y="connsiteY0"/>
              </a:cxn>
              <a:cxn ang="0">
                <a:pos x="connsiteX1" y="connsiteY1"/>
              </a:cxn>
              <a:cxn ang="0">
                <a:pos x="connsiteX2" y="connsiteY2"/>
              </a:cxn>
            </a:cxnLst>
            <a:rect l="l" t="t" r="r" b="b"/>
            <a:pathLst>
              <a:path w="162877" h="81438">
                <a:moveTo>
                  <a:pt x="162878" y="81439"/>
                </a:moveTo>
                <a:lnTo>
                  <a:pt x="81439" y="0"/>
                </a:lnTo>
                <a:lnTo>
                  <a:pt x="0" y="81439"/>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0" name="图形 80">
            <a:extLst>
              <a:ext uri="{FF2B5EF4-FFF2-40B4-BE49-F238E27FC236}">
                <a16:creationId xmlns:a16="http://schemas.microsoft.com/office/drawing/2014/main" id="{9392ACBC-8FD8-4900-9A54-541544CA9ABD}"/>
              </a:ext>
            </a:extLst>
          </p:cNvPr>
          <p:cNvSpPr/>
          <p:nvPr/>
        </p:nvSpPr>
        <p:spPr>
          <a:xfrm>
            <a:off x="2657417" y="2756535"/>
            <a:ext cx="361950" cy="361950"/>
          </a:xfrm>
          <a:custGeom>
            <a:avLst/>
            <a:gdLst>
              <a:gd name="connsiteX0" fmla="*/ 180975 w 361950"/>
              <a:gd name="connsiteY0" fmla="*/ 361950 h 361950"/>
              <a:gd name="connsiteX1" fmla="*/ 361950 w 361950"/>
              <a:gd name="connsiteY1" fmla="*/ 180975 h 361950"/>
              <a:gd name="connsiteX2" fmla="*/ 180975 w 361950"/>
              <a:gd name="connsiteY2" fmla="*/ 0 h 361950"/>
              <a:gd name="connsiteX3" fmla="*/ 0 w 361950"/>
              <a:gd name="connsiteY3" fmla="*/ 180975 h 361950"/>
              <a:gd name="connsiteX4" fmla="*/ 180975 w 3619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180975" y="361950"/>
                </a:moveTo>
                <a:cubicBezTo>
                  <a:pt x="280925" y="361950"/>
                  <a:pt x="361950" y="280925"/>
                  <a:pt x="361950" y="180975"/>
                </a:cubicBezTo>
                <a:cubicBezTo>
                  <a:pt x="361950" y="81025"/>
                  <a:pt x="280925" y="0"/>
                  <a:pt x="180975" y="0"/>
                </a:cubicBezTo>
                <a:cubicBezTo>
                  <a:pt x="81025" y="0"/>
                  <a:pt x="0" y="81025"/>
                  <a:pt x="0" y="180975"/>
                </a:cubicBezTo>
                <a:cubicBezTo>
                  <a:pt x="0" y="280925"/>
                  <a:pt x="81025" y="361950"/>
                  <a:pt x="180975" y="36195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51" name="图形 80">
            <a:extLst>
              <a:ext uri="{FF2B5EF4-FFF2-40B4-BE49-F238E27FC236}">
                <a16:creationId xmlns:a16="http://schemas.microsoft.com/office/drawing/2014/main" id="{9392ACBC-8FD8-4900-9A54-541544CA9ABD}"/>
              </a:ext>
            </a:extLst>
          </p:cNvPr>
          <p:cNvSpPr/>
          <p:nvPr/>
        </p:nvSpPr>
        <p:spPr>
          <a:xfrm>
            <a:off x="2838392" y="2856071"/>
            <a:ext cx="9048" cy="162877"/>
          </a:xfrm>
          <a:custGeom>
            <a:avLst/>
            <a:gdLst>
              <a:gd name="connsiteX0" fmla="*/ 0 w 9048"/>
              <a:gd name="connsiteY0" fmla="*/ 0 h 162877"/>
              <a:gd name="connsiteX1" fmla="*/ 0 w 9048"/>
              <a:gd name="connsiteY1" fmla="*/ 162878 h 162877"/>
            </a:gdLst>
            <a:ahLst/>
            <a:cxnLst>
              <a:cxn ang="0">
                <a:pos x="connsiteX0" y="connsiteY0"/>
              </a:cxn>
              <a:cxn ang="0">
                <a:pos x="connsiteX1" y="connsiteY1"/>
              </a:cxn>
            </a:cxnLst>
            <a:rect l="l" t="t" r="r" b="b"/>
            <a:pathLst>
              <a:path w="9048" h="162877">
                <a:moveTo>
                  <a:pt x="0" y="0"/>
                </a:moveTo>
                <a:lnTo>
                  <a:pt x="0" y="1628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2" name="图形 80">
            <a:extLst>
              <a:ext uri="{FF2B5EF4-FFF2-40B4-BE49-F238E27FC236}">
                <a16:creationId xmlns:a16="http://schemas.microsoft.com/office/drawing/2014/main" id="{9392ACBC-8FD8-4900-9A54-541544CA9ABD}"/>
              </a:ext>
            </a:extLst>
          </p:cNvPr>
          <p:cNvSpPr/>
          <p:nvPr/>
        </p:nvSpPr>
        <p:spPr>
          <a:xfrm>
            <a:off x="2756953" y="2937510"/>
            <a:ext cx="162877" cy="81438"/>
          </a:xfrm>
          <a:custGeom>
            <a:avLst/>
            <a:gdLst>
              <a:gd name="connsiteX0" fmla="*/ 162878 w 162877"/>
              <a:gd name="connsiteY0" fmla="*/ 0 h 81438"/>
              <a:gd name="connsiteX1" fmla="*/ 81439 w 162877"/>
              <a:gd name="connsiteY1" fmla="*/ 81439 h 81438"/>
              <a:gd name="connsiteX2" fmla="*/ 0 w 162877"/>
              <a:gd name="connsiteY2" fmla="*/ 0 h 81438"/>
            </a:gdLst>
            <a:ahLst/>
            <a:cxnLst>
              <a:cxn ang="0">
                <a:pos x="connsiteX0" y="connsiteY0"/>
              </a:cxn>
              <a:cxn ang="0">
                <a:pos x="connsiteX1" y="connsiteY1"/>
              </a:cxn>
              <a:cxn ang="0">
                <a:pos x="connsiteX2" y="connsiteY2"/>
              </a:cxn>
            </a:cxnLst>
            <a:rect l="l" t="t" r="r" b="b"/>
            <a:pathLst>
              <a:path w="162877" h="81438">
                <a:moveTo>
                  <a:pt x="162878" y="0"/>
                </a:moveTo>
                <a:lnTo>
                  <a:pt x="81439" y="81439"/>
                </a:ln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4" name="图形 94">
            <a:extLst>
              <a:ext uri="{FF2B5EF4-FFF2-40B4-BE49-F238E27FC236}">
                <a16:creationId xmlns:a16="http://schemas.microsoft.com/office/drawing/2014/main" id="{649E6D00-D6D7-4CB0-B3AD-A02E9B5F8328}"/>
              </a:ext>
            </a:extLst>
          </p:cNvPr>
          <p:cNvSpPr/>
          <p:nvPr/>
        </p:nvSpPr>
        <p:spPr>
          <a:xfrm>
            <a:off x="7466262" y="2792730"/>
            <a:ext cx="361950" cy="289560"/>
          </a:xfrm>
          <a:custGeom>
            <a:avLst/>
            <a:gdLst>
              <a:gd name="connsiteX0" fmla="*/ 0 w 361950"/>
              <a:gd name="connsiteY0" fmla="*/ 18098 h 289560"/>
              <a:gd name="connsiteX1" fmla="*/ 18098 w 361950"/>
              <a:gd name="connsiteY1" fmla="*/ 0 h 289560"/>
              <a:gd name="connsiteX2" fmla="*/ 343853 w 361950"/>
              <a:gd name="connsiteY2" fmla="*/ 0 h 289560"/>
              <a:gd name="connsiteX3" fmla="*/ 361950 w 361950"/>
              <a:gd name="connsiteY3" fmla="*/ 18098 h 289560"/>
              <a:gd name="connsiteX4" fmla="*/ 361950 w 361950"/>
              <a:gd name="connsiteY4" fmla="*/ 271463 h 289560"/>
              <a:gd name="connsiteX5" fmla="*/ 343853 w 361950"/>
              <a:gd name="connsiteY5" fmla="*/ 289560 h 289560"/>
              <a:gd name="connsiteX6" fmla="*/ 18098 w 361950"/>
              <a:gd name="connsiteY6" fmla="*/ 289560 h 289560"/>
              <a:gd name="connsiteX7" fmla="*/ 0 w 361950"/>
              <a:gd name="connsiteY7" fmla="*/ 271463 h 289560"/>
              <a:gd name="connsiteX8" fmla="*/ 0 w 361950"/>
              <a:gd name="connsiteY8" fmla="*/ 18098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950" h="289560">
                <a:moveTo>
                  <a:pt x="0" y="18098"/>
                </a:moveTo>
                <a:cubicBezTo>
                  <a:pt x="0" y="8103"/>
                  <a:pt x="8103" y="0"/>
                  <a:pt x="18098" y="0"/>
                </a:cubicBezTo>
                <a:lnTo>
                  <a:pt x="343853" y="0"/>
                </a:lnTo>
                <a:cubicBezTo>
                  <a:pt x="353848" y="0"/>
                  <a:pt x="361950" y="8103"/>
                  <a:pt x="361950" y="18098"/>
                </a:cubicBezTo>
                <a:lnTo>
                  <a:pt x="361950" y="271463"/>
                </a:lnTo>
                <a:cubicBezTo>
                  <a:pt x="361950" y="281458"/>
                  <a:pt x="353848" y="289560"/>
                  <a:pt x="343853" y="289560"/>
                </a:cubicBezTo>
                <a:lnTo>
                  <a:pt x="18098" y="289560"/>
                </a:lnTo>
                <a:cubicBezTo>
                  <a:pt x="8103" y="289560"/>
                  <a:pt x="0" y="281458"/>
                  <a:pt x="0" y="271463"/>
                </a:cubicBezTo>
                <a:lnTo>
                  <a:pt x="0" y="18098"/>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55" name="图形 94">
            <a:extLst>
              <a:ext uri="{FF2B5EF4-FFF2-40B4-BE49-F238E27FC236}">
                <a16:creationId xmlns:a16="http://schemas.microsoft.com/office/drawing/2014/main" id="{649E6D00-D6D7-4CB0-B3AD-A02E9B5F8328}"/>
              </a:ext>
            </a:extLst>
          </p:cNvPr>
          <p:cNvSpPr/>
          <p:nvPr/>
        </p:nvSpPr>
        <p:spPr>
          <a:xfrm>
            <a:off x="7466262" y="2865120"/>
            <a:ext cx="361950" cy="9048"/>
          </a:xfrm>
          <a:custGeom>
            <a:avLst/>
            <a:gdLst>
              <a:gd name="connsiteX0" fmla="*/ 0 w 361950"/>
              <a:gd name="connsiteY0" fmla="*/ 0 h 9048"/>
              <a:gd name="connsiteX1" fmla="*/ 361950 w 361950"/>
              <a:gd name="connsiteY1" fmla="*/ 0 h 9048"/>
            </a:gdLst>
            <a:ahLst/>
            <a:cxnLst>
              <a:cxn ang="0">
                <a:pos x="connsiteX0" y="connsiteY0"/>
              </a:cxn>
              <a:cxn ang="0">
                <a:pos x="connsiteX1" y="connsiteY1"/>
              </a:cxn>
            </a:cxnLst>
            <a:rect l="l" t="t" r="r" b="b"/>
            <a:pathLst>
              <a:path w="361950" h="9048">
                <a:moveTo>
                  <a:pt x="0" y="0"/>
                </a:moveTo>
                <a:lnTo>
                  <a:pt x="36195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6" name="图形 94">
            <a:extLst>
              <a:ext uri="{FF2B5EF4-FFF2-40B4-BE49-F238E27FC236}">
                <a16:creationId xmlns:a16="http://schemas.microsoft.com/office/drawing/2014/main" id="{649E6D00-D6D7-4CB0-B3AD-A02E9B5F8328}"/>
              </a:ext>
            </a:extLst>
          </p:cNvPr>
          <p:cNvSpPr/>
          <p:nvPr/>
        </p:nvSpPr>
        <p:spPr>
          <a:xfrm>
            <a:off x="7674383" y="3009900"/>
            <a:ext cx="81438" cy="9048"/>
          </a:xfrm>
          <a:custGeom>
            <a:avLst/>
            <a:gdLst>
              <a:gd name="connsiteX0" fmla="*/ 0 w 81438"/>
              <a:gd name="connsiteY0" fmla="*/ 0 h 9048"/>
              <a:gd name="connsiteX1" fmla="*/ 81439 w 81438"/>
              <a:gd name="connsiteY1" fmla="*/ 0 h 9048"/>
            </a:gdLst>
            <a:ahLst/>
            <a:cxnLst>
              <a:cxn ang="0">
                <a:pos x="connsiteX0" y="connsiteY0"/>
              </a:cxn>
              <a:cxn ang="0">
                <a:pos x="connsiteX1" y="connsiteY1"/>
              </a:cxn>
            </a:cxnLst>
            <a:rect l="l" t="t" r="r" b="b"/>
            <a:pathLst>
              <a:path w="81438" h="9048">
                <a:moveTo>
                  <a:pt x="0" y="0"/>
                </a:moveTo>
                <a:lnTo>
                  <a:pt x="81439"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7" name="图形 94">
            <a:extLst>
              <a:ext uri="{FF2B5EF4-FFF2-40B4-BE49-F238E27FC236}">
                <a16:creationId xmlns:a16="http://schemas.microsoft.com/office/drawing/2014/main" id="{649E6D00-D6D7-4CB0-B3AD-A02E9B5F8328}"/>
              </a:ext>
            </a:extLst>
          </p:cNvPr>
          <p:cNvSpPr/>
          <p:nvPr/>
        </p:nvSpPr>
        <p:spPr>
          <a:xfrm>
            <a:off x="7828212" y="2810827"/>
            <a:ext cx="9048" cy="144780"/>
          </a:xfrm>
          <a:custGeom>
            <a:avLst/>
            <a:gdLst>
              <a:gd name="connsiteX0" fmla="*/ 0 w 9048"/>
              <a:gd name="connsiteY0" fmla="*/ 0 h 144780"/>
              <a:gd name="connsiteX1" fmla="*/ 0 w 9048"/>
              <a:gd name="connsiteY1" fmla="*/ 144780 h 144780"/>
            </a:gdLst>
            <a:ahLst/>
            <a:cxnLst>
              <a:cxn ang="0">
                <a:pos x="connsiteX0" y="connsiteY0"/>
              </a:cxn>
              <a:cxn ang="0">
                <a:pos x="connsiteX1" y="connsiteY1"/>
              </a:cxn>
            </a:cxnLst>
            <a:rect l="l" t="t" r="r" b="b"/>
            <a:pathLst>
              <a:path w="9048" h="144780">
                <a:moveTo>
                  <a:pt x="0" y="0"/>
                </a:moveTo>
                <a:lnTo>
                  <a:pt x="0" y="14478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8" name="图形 94">
            <a:extLst>
              <a:ext uri="{FF2B5EF4-FFF2-40B4-BE49-F238E27FC236}">
                <a16:creationId xmlns:a16="http://schemas.microsoft.com/office/drawing/2014/main" id="{649E6D00-D6D7-4CB0-B3AD-A02E9B5F8328}"/>
              </a:ext>
            </a:extLst>
          </p:cNvPr>
          <p:cNvSpPr/>
          <p:nvPr/>
        </p:nvSpPr>
        <p:spPr>
          <a:xfrm>
            <a:off x="7466262" y="2810827"/>
            <a:ext cx="9048" cy="144780"/>
          </a:xfrm>
          <a:custGeom>
            <a:avLst/>
            <a:gdLst>
              <a:gd name="connsiteX0" fmla="*/ 0 w 9048"/>
              <a:gd name="connsiteY0" fmla="*/ 0 h 144780"/>
              <a:gd name="connsiteX1" fmla="*/ 0 w 9048"/>
              <a:gd name="connsiteY1" fmla="*/ 144780 h 144780"/>
            </a:gdLst>
            <a:ahLst/>
            <a:cxnLst>
              <a:cxn ang="0">
                <a:pos x="connsiteX0" y="connsiteY0"/>
              </a:cxn>
              <a:cxn ang="0">
                <a:pos x="connsiteX1" y="connsiteY1"/>
              </a:cxn>
            </a:cxnLst>
            <a:rect l="l" t="t" r="r" b="b"/>
            <a:pathLst>
              <a:path w="9048" h="144780">
                <a:moveTo>
                  <a:pt x="0" y="0"/>
                </a:moveTo>
                <a:lnTo>
                  <a:pt x="0" y="14478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59" name="图形 96">
            <a:extLst>
              <a:ext uri="{FF2B5EF4-FFF2-40B4-BE49-F238E27FC236}">
                <a16:creationId xmlns:a16="http://schemas.microsoft.com/office/drawing/2014/main" id="{201A33E5-87D9-4F3C-BE5D-32CE8A9FF4F0}"/>
              </a:ext>
            </a:extLst>
          </p:cNvPr>
          <p:cNvSpPr/>
          <p:nvPr/>
        </p:nvSpPr>
        <p:spPr>
          <a:xfrm>
            <a:off x="6594980" y="2783681"/>
            <a:ext cx="271462" cy="199072"/>
          </a:xfrm>
          <a:custGeom>
            <a:avLst/>
            <a:gdLst>
              <a:gd name="connsiteX0" fmla="*/ 0 w 271462"/>
              <a:gd name="connsiteY0" fmla="*/ 54292 h 199072"/>
              <a:gd name="connsiteX1" fmla="*/ 0 w 271462"/>
              <a:gd name="connsiteY1" fmla="*/ 18097 h 199072"/>
              <a:gd name="connsiteX2" fmla="*/ 18098 w 271462"/>
              <a:gd name="connsiteY2" fmla="*/ 0 h 199072"/>
              <a:gd name="connsiteX3" fmla="*/ 253365 w 271462"/>
              <a:gd name="connsiteY3" fmla="*/ 0 h 199072"/>
              <a:gd name="connsiteX4" fmla="*/ 271463 w 271462"/>
              <a:gd name="connsiteY4" fmla="*/ 18097 h 199072"/>
              <a:gd name="connsiteX5" fmla="*/ 271463 w 271462"/>
              <a:gd name="connsiteY5" fmla="*/ 180975 h 199072"/>
              <a:gd name="connsiteX6" fmla="*/ 253365 w 271462"/>
              <a:gd name="connsiteY6" fmla="*/ 199072 h 199072"/>
              <a:gd name="connsiteX7" fmla="*/ 235268 w 271462"/>
              <a:gd name="connsiteY7" fmla="*/ 199072 h 1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62" h="199072">
                <a:moveTo>
                  <a:pt x="0" y="54292"/>
                </a:moveTo>
                <a:lnTo>
                  <a:pt x="0" y="18097"/>
                </a:lnTo>
                <a:cubicBezTo>
                  <a:pt x="0" y="8103"/>
                  <a:pt x="8102" y="0"/>
                  <a:pt x="18098" y="0"/>
                </a:cubicBezTo>
                <a:lnTo>
                  <a:pt x="253365" y="0"/>
                </a:lnTo>
                <a:cubicBezTo>
                  <a:pt x="263360" y="0"/>
                  <a:pt x="271463" y="8103"/>
                  <a:pt x="271463" y="18097"/>
                </a:cubicBezTo>
                <a:lnTo>
                  <a:pt x="271463" y="180975"/>
                </a:lnTo>
                <a:cubicBezTo>
                  <a:pt x="271463" y="190970"/>
                  <a:pt x="263360" y="199072"/>
                  <a:pt x="253365" y="199072"/>
                </a:cubicBezTo>
                <a:lnTo>
                  <a:pt x="235268" y="199072"/>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0" name="图形 96">
            <a:extLst>
              <a:ext uri="{FF2B5EF4-FFF2-40B4-BE49-F238E27FC236}">
                <a16:creationId xmlns:a16="http://schemas.microsoft.com/office/drawing/2014/main" id="{201A33E5-87D9-4F3C-BE5D-32CE8A9FF4F0}"/>
              </a:ext>
            </a:extLst>
          </p:cNvPr>
          <p:cNvSpPr/>
          <p:nvPr/>
        </p:nvSpPr>
        <p:spPr>
          <a:xfrm>
            <a:off x="6504493" y="2892266"/>
            <a:ext cx="271462" cy="199072"/>
          </a:xfrm>
          <a:custGeom>
            <a:avLst/>
            <a:gdLst>
              <a:gd name="connsiteX0" fmla="*/ 253365 w 271462"/>
              <a:gd name="connsiteY0" fmla="*/ 0 h 199072"/>
              <a:gd name="connsiteX1" fmla="*/ 271463 w 271462"/>
              <a:gd name="connsiteY1" fmla="*/ 0 h 199072"/>
              <a:gd name="connsiteX2" fmla="*/ 271463 w 271462"/>
              <a:gd name="connsiteY2" fmla="*/ 199073 h 199072"/>
              <a:gd name="connsiteX3" fmla="*/ 253365 w 271462"/>
              <a:gd name="connsiteY3" fmla="*/ 199073 h 199072"/>
              <a:gd name="connsiteX4" fmla="*/ 18098 w 271462"/>
              <a:gd name="connsiteY4" fmla="*/ 199073 h 199072"/>
              <a:gd name="connsiteX5" fmla="*/ 0 w 271462"/>
              <a:gd name="connsiteY5" fmla="*/ 199073 h 199072"/>
              <a:gd name="connsiteX6" fmla="*/ 0 w 271462"/>
              <a:gd name="connsiteY6" fmla="*/ 0 h 199072"/>
              <a:gd name="connsiteX7" fmla="*/ 18098 w 271462"/>
              <a:gd name="connsiteY7" fmla="*/ 0 h 1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62" h="199072">
                <a:moveTo>
                  <a:pt x="253365" y="0"/>
                </a:moveTo>
                <a:cubicBezTo>
                  <a:pt x="263360" y="0"/>
                  <a:pt x="271463" y="0"/>
                  <a:pt x="271463" y="0"/>
                </a:cubicBezTo>
                <a:lnTo>
                  <a:pt x="271463" y="199073"/>
                </a:lnTo>
                <a:cubicBezTo>
                  <a:pt x="271463" y="199073"/>
                  <a:pt x="263360" y="199073"/>
                  <a:pt x="253365" y="199073"/>
                </a:cubicBezTo>
                <a:lnTo>
                  <a:pt x="18098" y="199073"/>
                </a:lnTo>
                <a:cubicBezTo>
                  <a:pt x="8103" y="199073"/>
                  <a:pt x="0" y="199073"/>
                  <a:pt x="0" y="199073"/>
                </a:cubicBezTo>
                <a:lnTo>
                  <a:pt x="0" y="0"/>
                </a:lnTo>
                <a:cubicBezTo>
                  <a:pt x="0" y="0"/>
                  <a:pt x="8103" y="0"/>
                  <a:pt x="18098" y="0"/>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61" name="图形 96">
            <a:extLst>
              <a:ext uri="{FF2B5EF4-FFF2-40B4-BE49-F238E27FC236}">
                <a16:creationId xmlns:a16="http://schemas.microsoft.com/office/drawing/2014/main" id="{201A33E5-87D9-4F3C-BE5D-32CE8A9FF4F0}"/>
              </a:ext>
            </a:extLst>
          </p:cNvPr>
          <p:cNvSpPr/>
          <p:nvPr/>
        </p:nvSpPr>
        <p:spPr>
          <a:xfrm>
            <a:off x="6504493" y="2973705"/>
            <a:ext cx="271462" cy="9048"/>
          </a:xfrm>
          <a:custGeom>
            <a:avLst/>
            <a:gdLst>
              <a:gd name="connsiteX0" fmla="*/ 0 w 271462"/>
              <a:gd name="connsiteY0" fmla="*/ 0 h 9048"/>
              <a:gd name="connsiteX1" fmla="*/ 271463 w 271462"/>
              <a:gd name="connsiteY1" fmla="*/ 0 h 9048"/>
            </a:gdLst>
            <a:ahLst/>
            <a:cxnLst>
              <a:cxn ang="0">
                <a:pos x="connsiteX0" y="connsiteY0"/>
              </a:cxn>
              <a:cxn ang="0">
                <a:pos x="connsiteX1" y="connsiteY1"/>
              </a:cxn>
            </a:cxnLst>
            <a:rect l="l" t="t" r="r" b="b"/>
            <a:pathLst>
              <a:path w="271462" h="9048">
                <a:moveTo>
                  <a:pt x="0" y="0"/>
                </a:moveTo>
                <a:lnTo>
                  <a:pt x="271463"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2" name="图形 96">
            <a:extLst>
              <a:ext uri="{FF2B5EF4-FFF2-40B4-BE49-F238E27FC236}">
                <a16:creationId xmlns:a16="http://schemas.microsoft.com/office/drawing/2014/main" id="{201A33E5-87D9-4F3C-BE5D-32CE8A9FF4F0}"/>
              </a:ext>
            </a:extLst>
          </p:cNvPr>
          <p:cNvSpPr/>
          <p:nvPr/>
        </p:nvSpPr>
        <p:spPr>
          <a:xfrm>
            <a:off x="6775955" y="2928461"/>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3" name="图形 96">
            <a:extLst>
              <a:ext uri="{FF2B5EF4-FFF2-40B4-BE49-F238E27FC236}">
                <a16:creationId xmlns:a16="http://schemas.microsoft.com/office/drawing/2014/main" id="{201A33E5-87D9-4F3C-BE5D-32CE8A9FF4F0}"/>
              </a:ext>
            </a:extLst>
          </p:cNvPr>
          <p:cNvSpPr/>
          <p:nvPr/>
        </p:nvSpPr>
        <p:spPr>
          <a:xfrm>
            <a:off x="6504493" y="2928461"/>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4" name="图形 96">
            <a:extLst>
              <a:ext uri="{FF2B5EF4-FFF2-40B4-BE49-F238E27FC236}">
                <a16:creationId xmlns:a16="http://schemas.microsoft.com/office/drawing/2014/main" id="{201A33E5-87D9-4F3C-BE5D-32CE8A9FF4F0}"/>
              </a:ext>
            </a:extLst>
          </p:cNvPr>
          <p:cNvSpPr/>
          <p:nvPr/>
        </p:nvSpPr>
        <p:spPr>
          <a:xfrm>
            <a:off x="6567834" y="3027997"/>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5" name="图形 96">
            <a:extLst>
              <a:ext uri="{FF2B5EF4-FFF2-40B4-BE49-F238E27FC236}">
                <a16:creationId xmlns:a16="http://schemas.microsoft.com/office/drawing/2014/main" id="{201A33E5-87D9-4F3C-BE5D-32CE8A9FF4F0}"/>
              </a:ext>
            </a:extLst>
          </p:cNvPr>
          <p:cNvSpPr/>
          <p:nvPr/>
        </p:nvSpPr>
        <p:spPr>
          <a:xfrm>
            <a:off x="6694516" y="3027997"/>
            <a:ext cx="18097" cy="9048"/>
          </a:xfrm>
          <a:custGeom>
            <a:avLst/>
            <a:gdLst>
              <a:gd name="connsiteX0" fmla="*/ 0 w 18097"/>
              <a:gd name="connsiteY0" fmla="*/ 0 h 9048"/>
              <a:gd name="connsiteX1" fmla="*/ 18098 w 18097"/>
              <a:gd name="connsiteY1" fmla="*/ 0 h 9048"/>
            </a:gdLst>
            <a:ahLst/>
            <a:cxnLst>
              <a:cxn ang="0">
                <a:pos x="connsiteX0" y="connsiteY0"/>
              </a:cxn>
              <a:cxn ang="0">
                <a:pos x="connsiteX1" y="connsiteY1"/>
              </a:cxn>
            </a:cxnLst>
            <a:rect l="l" t="t" r="r" b="b"/>
            <a:pathLst>
              <a:path w="18097" h="9048">
                <a:moveTo>
                  <a:pt x="0" y="0"/>
                </a:moveTo>
                <a:lnTo>
                  <a:pt x="18098"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6" name="图形 98">
            <a:extLst>
              <a:ext uri="{FF2B5EF4-FFF2-40B4-BE49-F238E27FC236}">
                <a16:creationId xmlns:a16="http://schemas.microsoft.com/office/drawing/2014/main" id="{94F8B445-AB88-49D8-B279-06AB35AA3AAB}"/>
              </a:ext>
            </a:extLst>
          </p:cNvPr>
          <p:cNvSpPr/>
          <p:nvPr/>
        </p:nvSpPr>
        <p:spPr>
          <a:xfrm>
            <a:off x="5542724" y="2810827"/>
            <a:ext cx="361950" cy="253365"/>
          </a:xfrm>
          <a:custGeom>
            <a:avLst/>
            <a:gdLst>
              <a:gd name="connsiteX0" fmla="*/ 343853 w 361950"/>
              <a:gd name="connsiteY0" fmla="*/ 0 h 253365"/>
              <a:gd name="connsiteX1" fmla="*/ 361950 w 361950"/>
              <a:gd name="connsiteY1" fmla="*/ 0 h 253365"/>
              <a:gd name="connsiteX2" fmla="*/ 361950 w 361950"/>
              <a:gd name="connsiteY2" fmla="*/ 253365 h 253365"/>
              <a:gd name="connsiteX3" fmla="*/ 343853 w 361950"/>
              <a:gd name="connsiteY3" fmla="*/ 253365 h 253365"/>
              <a:gd name="connsiteX4" fmla="*/ 18098 w 361950"/>
              <a:gd name="connsiteY4" fmla="*/ 253365 h 253365"/>
              <a:gd name="connsiteX5" fmla="*/ 0 w 361950"/>
              <a:gd name="connsiteY5" fmla="*/ 253365 h 253365"/>
              <a:gd name="connsiteX6" fmla="*/ 0 w 361950"/>
              <a:gd name="connsiteY6" fmla="*/ 0 h 253365"/>
              <a:gd name="connsiteX7" fmla="*/ 18098 w 361950"/>
              <a:gd name="connsiteY7" fmla="*/ 0 h 25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253365">
                <a:moveTo>
                  <a:pt x="343853" y="0"/>
                </a:moveTo>
                <a:cubicBezTo>
                  <a:pt x="353847" y="0"/>
                  <a:pt x="361950" y="0"/>
                  <a:pt x="361950" y="0"/>
                </a:cubicBezTo>
                <a:lnTo>
                  <a:pt x="361950" y="253365"/>
                </a:lnTo>
                <a:cubicBezTo>
                  <a:pt x="361950" y="253365"/>
                  <a:pt x="353847" y="253365"/>
                  <a:pt x="343853" y="253365"/>
                </a:cubicBezTo>
                <a:lnTo>
                  <a:pt x="18098" y="253365"/>
                </a:lnTo>
                <a:cubicBezTo>
                  <a:pt x="8103" y="253365"/>
                  <a:pt x="0" y="253365"/>
                  <a:pt x="0" y="253365"/>
                </a:cubicBezTo>
                <a:lnTo>
                  <a:pt x="0" y="0"/>
                </a:lnTo>
                <a:cubicBezTo>
                  <a:pt x="0" y="0"/>
                  <a:pt x="8103" y="0"/>
                  <a:pt x="18098" y="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67" name="图形 98">
            <a:extLst>
              <a:ext uri="{FF2B5EF4-FFF2-40B4-BE49-F238E27FC236}">
                <a16:creationId xmlns:a16="http://schemas.microsoft.com/office/drawing/2014/main" id="{94F8B445-AB88-49D8-B279-06AB35AA3AAB}"/>
              </a:ext>
            </a:extLst>
          </p:cNvPr>
          <p:cNvSpPr/>
          <p:nvPr/>
        </p:nvSpPr>
        <p:spPr>
          <a:xfrm>
            <a:off x="5542724" y="2901315"/>
            <a:ext cx="361950" cy="9048"/>
          </a:xfrm>
          <a:custGeom>
            <a:avLst/>
            <a:gdLst>
              <a:gd name="connsiteX0" fmla="*/ 0 w 361950"/>
              <a:gd name="connsiteY0" fmla="*/ 0 h 9048"/>
              <a:gd name="connsiteX1" fmla="*/ 361950 w 361950"/>
              <a:gd name="connsiteY1" fmla="*/ 0 h 9048"/>
            </a:gdLst>
            <a:ahLst/>
            <a:cxnLst>
              <a:cxn ang="0">
                <a:pos x="connsiteX0" y="connsiteY0"/>
              </a:cxn>
              <a:cxn ang="0">
                <a:pos x="connsiteX1" y="connsiteY1"/>
              </a:cxn>
            </a:cxnLst>
            <a:rect l="l" t="t" r="r" b="b"/>
            <a:pathLst>
              <a:path w="361950" h="9048">
                <a:moveTo>
                  <a:pt x="0" y="0"/>
                </a:moveTo>
                <a:lnTo>
                  <a:pt x="36195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8" name="图形 98">
            <a:extLst>
              <a:ext uri="{FF2B5EF4-FFF2-40B4-BE49-F238E27FC236}">
                <a16:creationId xmlns:a16="http://schemas.microsoft.com/office/drawing/2014/main" id="{94F8B445-AB88-49D8-B279-06AB35AA3AAB}"/>
              </a:ext>
            </a:extLst>
          </p:cNvPr>
          <p:cNvSpPr/>
          <p:nvPr/>
        </p:nvSpPr>
        <p:spPr>
          <a:xfrm>
            <a:off x="5542724" y="2874168"/>
            <a:ext cx="9048" cy="54292"/>
          </a:xfrm>
          <a:custGeom>
            <a:avLst/>
            <a:gdLst>
              <a:gd name="connsiteX0" fmla="*/ 0 w 9048"/>
              <a:gd name="connsiteY0" fmla="*/ 0 h 54292"/>
              <a:gd name="connsiteX1" fmla="*/ 0 w 9048"/>
              <a:gd name="connsiteY1" fmla="*/ 54293 h 54292"/>
            </a:gdLst>
            <a:ahLst/>
            <a:cxnLst>
              <a:cxn ang="0">
                <a:pos x="connsiteX0" y="connsiteY0"/>
              </a:cxn>
              <a:cxn ang="0">
                <a:pos x="connsiteX1" y="connsiteY1"/>
              </a:cxn>
            </a:cxnLst>
            <a:rect l="l" t="t" r="r" b="b"/>
            <a:pathLst>
              <a:path w="9048" h="54292">
                <a:moveTo>
                  <a:pt x="0" y="0"/>
                </a:moveTo>
                <a:lnTo>
                  <a:pt x="0" y="5429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69" name="图形 98">
            <a:extLst>
              <a:ext uri="{FF2B5EF4-FFF2-40B4-BE49-F238E27FC236}">
                <a16:creationId xmlns:a16="http://schemas.microsoft.com/office/drawing/2014/main" id="{94F8B445-AB88-49D8-B279-06AB35AA3AAB}"/>
              </a:ext>
            </a:extLst>
          </p:cNvPr>
          <p:cNvSpPr/>
          <p:nvPr/>
        </p:nvSpPr>
        <p:spPr>
          <a:xfrm>
            <a:off x="5904674" y="2874168"/>
            <a:ext cx="9048" cy="54292"/>
          </a:xfrm>
          <a:custGeom>
            <a:avLst/>
            <a:gdLst>
              <a:gd name="connsiteX0" fmla="*/ 0 w 9048"/>
              <a:gd name="connsiteY0" fmla="*/ 0 h 54292"/>
              <a:gd name="connsiteX1" fmla="*/ 0 w 9048"/>
              <a:gd name="connsiteY1" fmla="*/ 54293 h 54292"/>
            </a:gdLst>
            <a:ahLst/>
            <a:cxnLst>
              <a:cxn ang="0">
                <a:pos x="connsiteX0" y="connsiteY0"/>
              </a:cxn>
              <a:cxn ang="0">
                <a:pos x="connsiteX1" y="connsiteY1"/>
              </a:cxn>
            </a:cxnLst>
            <a:rect l="l" t="t" r="r" b="b"/>
            <a:pathLst>
              <a:path w="9048" h="54292">
                <a:moveTo>
                  <a:pt x="0" y="0"/>
                </a:moveTo>
                <a:lnTo>
                  <a:pt x="0" y="5429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0" name="图形 98">
            <a:extLst>
              <a:ext uri="{FF2B5EF4-FFF2-40B4-BE49-F238E27FC236}">
                <a16:creationId xmlns:a16="http://schemas.microsoft.com/office/drawing/2014/main" id="{94F8B445-AB88-49D8-B279-06AB35AA3AAB}"/>
              </a:ext>
            </a:extLst>
          </p:cNvPr>
          <p:cNvSpPr/>
          <p:nvPr/>
        </p:nvSpPr>
        <p:spPr>
          <a:xfrm>
            <a:off x="5768942" y="2982753"/>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2" name="图形 100">
            <a:extLst>
              <a:ext uri="{FF2B5EF4-FFF2-40B4-BE49-F238E27FC236}">
                <a16:creationId xmlns:a16="http://schemas.microsoft.com/office/drawing/2014/main" id="{A2552764-F9B2-4134-92D6-17915E954016}"/>
              </a:ext>
            </a:extLst>
          </p:cNvPr>
          <p:cNvSpPr/>
          <p:nvPr/>
        </p:nvSpPr>
        <p:spPr>
          <a:xfrm>
            <a:off x="4580955" y="2756535"/>
            <a:ext cx="361950" cy="361950"/>
          </a:xfrm>
          <a:custGeom>
            <a:avLst/>
            <a:gdLst>
              <a:gd name="connsiteX0" fmla="*/ 180975 w 361950"/>
              <a:gd name="connsiteY0" fmla="*/ 361950 h 361950"/>
              <a:gd name="connsiteX1" fmla="*/ 361950 w 361950"/>
              <a:gd name="connsiteY1" fmla="*/ 180975 h 361950"/>
              <a:gd name="connsiteX2" fmla="*/ 180975 w 361950"/>
              <a:gd name="connsiteY2" fmla="*/ 0 h 361950"/>
              <a:gd name="connsiteX3" fmla="*/ 0 w 361950"/>
              <a:gd name="connsiteY3" fmla="*/ 180975 h 361950"/>
              <a:gd name="connsiteX4" fmla="*/ 180975 w 3619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180975" y="361950"/>
                </a:moveTo>
                <a:cubicBezTo>
                  <a:pt x="280925" y="361950"/>
                  <a:pt x="361950" y="280925"/>
                  <a:pt x="361950" y="180975"/>
                </a:cubicBezTo>
                <a:cubicBezTo>
                  <a:pt x="361950" y="81025"/>
                  <a:pt x="280925" y="0"/>
                  <a:pt x="180975" y="0"/>
                </a:cubicBezTo>
                <a:cubicBezTo>
                  <a:pt x="81025" y="0"/>
                  <a:pt x="0" y="81025"/>
                  <a:pt x="0" y="180975"/>
                </a:cubicBezTo>
                <a:cubicBezTo>
                  <a:pt x="0" y="280925"/>
                  <a:pt x="81025" y="361950"/>
                  <a:pt x="180975" y="36195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273" name="图形 100">
            <a:extLst>
              <a:ext uri="{FF2B5EF4-FFF2-40B4-BE49-F238E27FC236}">
                <a16:creationId xmlns:a16="http://schemas.microsoft.com/office/drawing/2014/main" id="{A2552764-F9B2-4134-92D6-17915E954016}"/>
              </a:ext>
            </a:extLst>
          </p:cNvPr>
          <p:cNvSpPr/>
          <p:nvPr/>
        </p:nvSpPr>
        <p:spPr>
          <a:xfrm>
            <a:off x="4675891" y="2942034"/>
            <a:ext cx="162877" cy="9048"/>
          </a:xfrm>
          <a:custGeom>
            <a:avLst/>
            <a:gdLst>
              <a:gd name="connsiteX0" fmla="*/ 0 w 162877"/>
              <a:gd name="connsiteY0" fmla="*/ 0 h 9048"/>
              <a:gd name="connsiteX1" fmla="*/ 162877 w 162877"/>
              <a:gd name="connsiteY1" fmla="*/ 0 h 9048"/>
            </a:gdLst>
            <a:ahLst/>
            <a:cxnLst>
              <a:cxn ang="0">
                <a:pos x="connsiteX0" y="connsiteY0"/>
              </a:cxn>
              <a:cxn ang="0">
                <a:pos x="connsiteX1" y="connsiteY1"/>
              </a:cxn>
            </a:cxnLst>
            <a:rect l="l" t="t" r="r" b="b"/>
            <a:pathLst>
              <a:path w="162877" h="9048">
                <a:moveTo>
                  <a:pt x="0" y="0"/>
                </a:moveTo>
                <a:lnTo>
                  <a:pt x="162877"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4" name="图形 100">
            <a:extLst>
              <a:ext uri="{FF2B5EF4-FFF2-40B4-BE49-F238E27FC236}">
                <a16:creationId xmlns:a16="http://schemas.microsoft.com/office/drawing/2014/main" id="{A2552764-F9B2-4134-92D6-17915E954016}"/>
              </a:ext>
            </a:extLst>
          </p:cNvPr>
          <p:cNvSpPr/>
          <p:nvPr/>
        </p:nvSpPr>
        <p:spPr>
          <a:xfrm>
            <a:off x="4757330" y="2860595"/>
            <a:ext cx="81438" cy="162877"/>
          </a:xfrm>
          <a:custGeom>
            <a:avLst/>
            <a:gdLst>
              <a:gd name="connsiteX0" fmla="*/ 0 w 81438"/>
              <a:gd name="connsiteY0" fmla="*/ 0 h 162877"/>
              <a:gd name="connsiteX1" fmla="*/ 81439 w 81438"/>
              <a:gd name="connsiteY1" fmla="*/ 81439 h 162877"/>
              <a:gd name="connsiteX2" fmla="*/ 0 w 81438"/>
              <a:gd name="connsiteY2" fmla="*/ 162878 h 162877"/>
            </a:gdLst>
            <a:ahLst/>
            <a:cxnLst>
              <a:cxn ang="0">
                <a:pos x="connsiteX0" y="connsiteY0"/>
              </a:cxn>
              <a:cxn ang="0">
                <a:pos x="connsiteX1" y="connsiteY1"/>
              </a:cxn>
              <a:cxn ang="0">
                <a:pos x="connsiteX2" y="connsiteY2"/>
              </a:cxn>
            </a:cxnLst>
            <a:rect l="l" t="t" r="r" b="b"/>
            <a:pathLst>
              <a:path w="81438" h="162877">
                <a:moveTo>
                  <a:pt x="0" y="0"/>
                </a:moveTo>
                <a:lnTo>
                  <a:pt x="81439" y="81439"/>
                </a:lnTo>
                <a:lnTo>
                  <a:pt x="0" y="1628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5" name="图形 20">
            <a:extLst>
              <a:ext uri="{FF2B5EF4-FFF2-40B4-BE49-F238E27FC236}">
                <a16:creationId xmlns:a16="http://schemas.microsoft.com/office/drawing/2014/main" id="{C934BECC-F2C4-4360-92A0-0B40D89B7099}"/>
              </a:ext>
            </a:extLst>
          </p:cNvPr>
          <p:cNvSpPr/>
          <p:nvPr/>
        </p:nvSpPr>
        <p:spPr>
          <a:xfrm>
            <a:off x="9407897" y="3703755"/>
            <a:ext cx="325755" cy="325755"/>
          </a:xfrm>
          <a:custGeom>
            <a:avLst/>
            <a:gdLst>
              <a:gd name="connsiteX0" fmla="*/ 298609 w 325755"/>
              <a:gd name="connsiteY0" fmla="*/ 0 h 325755"/>
              <a:gd name="connsiteX1" fmla="*/ 27146 w 325755"/>
              <a:gd name="connsiteY1" fmla="*/ 0 h 325755"/>
              <a:gd name="connsiteX2" fmla="*/ 0 w 325755"/>
              <a:gd name="connsiteY2" fmla="*/ 27146 h 325755"/>
              <a:gd name="connsiteX3" fmla="*/ 0 w 325755"/>
              <a:gd name="connsiteY3" fmla="*/ 298609 h 325755"/>
              <a:gd name="connsiteX4" fmla="*/ 27146 w 325755"/>
              <a:gd name="connsiteY4" fmla="*/ 325755 h 325755"/>
              <a:gd name="connsiteX5" fmla="*/ 298609 w 325755"/>
              <a:gd name="connsiteY5" fmla="*/ 325755 h 325755"/>
              <a:gd name="connsiteX6" fmla="*/ 325755 w 325755"/>
              <a:gd name="connsiteY6" fmla="*/ 298609 h 325755"/>
              <a:gd name="connsiteX7" fmla="*/ 325755 w 325755"/>
              <a:gd name="connsiteY7" fmla="*/ 27146 h 325755"/>
              <a:gd name="connsiteX8" fmla="*/ 298609 w 325755"/>
              <a:gd name="connsiteY8" fmla="*/ 0 h 3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55" h="325755">
                <a:moveTo>
                  <a:pt x="298609" y="0"/>
                </a:moveTo>
                <a:lnTo>
                  <a:pt x="27146" y="0"/>
                </a:lnTo>
                <a:cubicBezTo>
                  <a:pt x="12154" y="0"/>
                  <a:pt x="0" y="12154"/>
                  <a:pt x="0" y="27146"/>
                </a:cubicBezTo>
                <a:lnTo>
                  <a:pt x="0" y="298609"/>
                </a:lnTo>
                <a:cubicBezTo>
                  <a:pt x="0" y="313602"/>
                  <a:pt x="12154" y="325755"/>
                  <a:pt x="27146" y="325755"/>
                </a:cubicBezTo>
                <a:lnTo>
                  <a:pt x="298609" y="325755"/>
                </a:lnTo>
                <a:cubicBezTo>
                  <a:pt x="313602" y="325755"/>
                  <a:pt x="325755" y="313602"/>
                  <a:pt x="325755" y="298609"/>
                </a:cubicBezTo>
                <a:lnTo>
                  <a:pt x="325755" y="27146"/>
                </a:lnTo>
                <a:cubicBezTo>
                  <a:pt x="325755" y="12154"/>
                  <a:pt x="313602" y="0"/>
                  <a:pt x="298609" y="0"/>
                </a:cubicBez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276" name="图形 20">
            <a:extLst>
              <a:ext uri="{FF2B5EF4-FFF2-40B4-BE49-F238E27FC236}">
                <a16:creationId xmlns:a16="http://schemas.microsoft.com/office/drawing/2014/main" id="{C934BECC-F2C4-4360-92A0-0B40D89B7099}"/>
              </a:ext>
            </a:extLst>
          </p:cNvPr>
          <p:cNvSpPr/>
          <p:nvPr/>
        </p:nvSpPr>
        <p:spPr>
          <a:xfrm>
            <a:off x="9543628" y="3875681"/>
            <a:ext cx="117633" cy="90487"/>
          </a:xfrm>
          <a:custGeom>
            <a:avLst/>
            <a:gdLst>
              <a:gd name="connsiteX0" fmla="*/ 0 w 117633"/>
              <a:gd name="connsiteY0" fmla="*/ 54293 h 90487"/>
              <a:gd name="connsiteX1" fmla="*/ 45244 w 117633"/>
              <a:gd name="connsiteY1" fmla="*/ 90488 h 90487"/>
              <a:gd name="connsiteX2" fmla="*/ 117634 w 117633"/>
              <a:gd name="connsiteY2" fmla="*/ 0 h 90487"/>
            </a:gdLst>
            <a:ahLst/>
            <a:cxnLst>
              <a:cxn ang="0">
                <a:pos x="connsiteX0" y="connsiteY0"/>
              </a:cxn>
              <a:cxn ang="0">
                <a:pos x="connsiteX1" y="connsiteY1"/>
              </a:cxn>
              <a:cxn ang="0">
                <a:pos x="connsiteX2" y="connsiteY2"/>
              </a:cxn>
            </a:cxnLst>
            <a:rect l="l" t="t" r="r" b="b"/>
            <a:pathLst>
              <a:path w="117633" h="90487">
                <a:moveTo>
                  <a:pt x="0" y="54293"/>
                </a:moveTo>
                <a:lnTo>
                  <a:pt x="45244" y="90488"/>
                </a:lnTo>
                <a:lnTo>
                  <a:pt x="117634"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7" name="图形 20">
            <a:extLst>
              <a:ext uri="{FF2B5EF4-FFF2-40B4-BE49-F238E27FC236}">
                <a16:creationId xmlns:a16="http://schemas.microsoft.com/office/drawing/2014/main" id="{C934BECC-F2C4-4360-92A0-0B40D89B7099}"/>
              </a:ext>
            </a:extLst>
          </p:cNvPr>
          <p:cNvSpPr/>
          <p:nvPr/>
        </p:nvSpPr>
        <p:spPr>
          <a:xfrm>
            <a:off x="9480287" y="3785194"/>
            <a:ext cx="180975" cy="9048"/>
          </a:xfrm>
          <a:custGeom>
            <a:avLst/>
            <a:gdLst>
              <a:gd name="connsiteX0" fmla="*/ 0 w 180975"/>
              <a:gd name="connsiteY0" fmla="*/ 0 h 9048"/>
              <a:gd name="connsiteX1" fmla="*/ 180975 w 180975"/>
              <a:gd name="connsiteY1" fmla="*/ 0 h 9048"/>
            </a:gdLst>
            <a:ahLst/>
            <a:cxnLst>
              <a:cxn ang="0">
                <a:pos x="connsiteX0" y="connsiteY0"/>
              </a:cxn>
              <a:cxn ang="0">
                <a:pos x="connsiteX1" y="connsiteY1"/>
              </a:cxn>
            </a:cxnLst>
            <a:rect l="l" t="t" r="r" b="b"/>
            <a:pathLst>
              <a:path w="180975" h="9048">
                <a:moveTo>
                  <a:pt x="0" y="0"/>
                </a:moveTo>
                <a:lnTo>
                  <a:pt x="18097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8" name="图形 20">
            <a:extLst>
              <a:ext uri="{FF2B5EF4-FFF2-40B4-BE49-F238E27FC236}">
                <a16:creationId xmlns:a16="http://schemas.microsoft.com/office/drawing/2014/main" id="{C934BECC-F2C4-4360-92A0-0B40D89B7099}"/>
              </a:ext>
            </a:extLst>
          </p:cNvPr>
          <p:cNvSpPr/>
          <p:nvPr/>
        </p:nvSpPr>
        <p:spPr>
          <a:xfrm>
            <a:off x="9480287" y="3857584"/>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79" name="图形 42">
            <a:extLst>
              <a:ext uri="{FF2B5EF4-FFF2-40B4-BE49-F238E27FC236}">
                <a16:creationId xmlns:a16="http://schemas.microsoft.com/office/drawing/2014/main" id="{958B4769-20D8-4DB0-8212-C347CCE319E4}"/>
              </a:ext>
            </a:extLst>
          </p:cNvPr>
          <p:cNvSpPr/>
          <p:nvPr/>
        </p:nvSpPr>
        <p:spPr>
          <a:xfrm>
            <a:off x="6522590" y="3703755"/>
            <a:ext cx="325755" cy="325755"/>
          </a:xfrm>
          <a:custGeom>
            <a:avLst/>
            <a:gdLst>
              <a:gd name="connsiteX0" fmla="*/ 325755 w 325755"/>
              <a:gd name="connsiteY0" fmla="*/ 162878 h 325755"/>
              <a:gd name="connsiteX1" fmla="*/ 325755 w 325755"/>
              <a:gd name="connsiteY1" fmla="*/ 27146 h 325755"/>
              <a:gd name="connsiteX2" fmla="*/ 298609 w 325755"/>
              <a:gd name="connsiteY2" fmla="*/ 0 h 325755"/>
              <a:gd name="connsiteX3" fmla="*/ 27146 w 325755"/>
              <a:gd name="connsiteY3" fmla="*/ 0 h 325755"/>
              <a:gd name="connsiteX4" fmla="*/ 0 w 325755"/>
              <a:gd name="connsiteY4" fmla="*/ 27146 h 325755"/>
              <a:gd name="connsiteX5" fmla="*/ 0 w 325755"/>
              <a:gd name="connsiteY5" fmla="*/ 298609 h 325755"/>
              <a:gd name="connsiteX6" fmla="*/ 27146 w 325755"/>
              <a:gd name="connsiteY6" fmla="*/ 325755 h 325755"/>
              <a:gd name="connsiteX7" fmla="*/ 162878 w 325755"/>
              <a:gd name="connsiteY7" fmla="*/ 325755 h 3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55" h="325755">
                <a:moveTo>
                  <a:pt x="325755" y="162878"/>
                </a:moveTo>
                <a:lnTo>
                  <a:pt x="325755" y="27146"/>
                </a:lnTo>
                <a:cubicBezTo>
                  <a:pt x="325755" y="12154"/>
                  <a:pt x="313602" y="0"/>
                  <a:pt x="298609" y="0"/>
                </a:cubicBezTo>
                <a:lnTo>
                  <a:pt x="27146" y="0"/>
                </a:lnTo>
                <a:cubicBezTo>
                  <a:pt x="12154" y="0"/>
                  <a:pt x="0" y="12154"/>
                  <a:pt x="0" y="27146"/>
                </a:cubicBezTo>
                <a:lnTo>
                  <a:pt x="0" y="298609"/>
                </a:lnTo>
                <a:cubicBezTo>
                  <a:pt x="0" y="313602"/>
                  <a:pt x="12154" y="325755"/>
                  <a:pt x="27146" y="325755"/>
                </a:cubicBezTo>
                <a:lnTo>
                  <a:pt x="162878" y="32575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0" name="图形 42">
            <a:extLst>
              <a:ext uri="{FF2B5EF4-FFF2-40B4-BE49-F238E27FC236}">
                <a16:creationId xmlns:a16="http://schemas.microsoft.com/office/drawing/2014/main" id="{958B4769-20D8-4DB0-8212-C347CCE319E4}"/>
              </a:ext>
            </a:extLst>
          </p:cNvPr>
          <p:cNvSpPr/>
          <p:nvPr/>
        </p:nvSpPr>
        <p:spPr>
          <a:xfrm>
            <a:off x="6703565" y="3884730"/>
            <a:ext cx="108585" cy="108585"/>
          </a:xfrm>
          <a:custGeom>
            <a:avLst/>
            <a:gdLst>
              <a:gd name="connsiteX0" fmla="*/ 108585 w 108585"/>
              <a:gd name="connsiteY0" fmla="*/ 54293 h 108585"/>
              <a:gd name="connsiteX1" fmla="*/ 54293 w 108585"/>
              <a:gd name="connsiteY1" fmla="*/ 108585 h 108585"/>
              <a:gd name="connsiteX2" fmla="*/ 0 w 108585"/>
              <a:gd name="connsiteY2" fmla="*/ 54293 h 108585"/>
              <a:gd name="connsiteX3" fmla="*/ 54293 w 108585"/>
              <a:gd name="connsiteY3" fmla="*/ 0 h 108585"/>
              <a:gd name="connsiteX4" fmla="*/ 108585 w 108585"/>
              <a:gd name="connsiteY4" fmla="*/ 54293 h 108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 h="108585">
                <a:moveTo>
                  <a:pt x="108585" y="54293"/>
                </a:moveTo>
                <a:cubicBezTo>
                  <a:pt x="108585" y="84277"/>
                  <a:pt x="84277" y="108585"/>
                  <a:pt x="54293" y="108585"/>
                </a:cubicBezTo>
                <a:cubicBezTo>
                  <a:pt x="24308" y="108585"/>
                  <a:pt x="0" y="84277"/>
                  <a:pt x="0" y="54293"/>
                </a:cubicBezTo>
                <a:cubicBezTo>
                  <a:pt x="0" y="24308"/>
                  <a:pt x="24308" y="0"/>
                  <a:pt x="54293" y="0"/>
                </a:cubicBezTo>
                <a:cubicBezTo>
                  <a:pt x="84277" y="0"/>
                  <a:pt x="108585" y="24308"/>
                  <a:pt x="108585" y="54293"/>
                </a:cubicBezTo>
                <a:close/>
              </a:path>
            </a:pathLst>
          </a:custGeom>
          <a:noFill/>
          <a:ln w="17859" cap="flat">
            <a:solidFill>
              <a:schemeClr val="accent1"/>
            </a:solidFill>
            <a:prstDash val="solid"/>
            <a:miter/>
          </a:ln>
        </p:spPr>
        <p:txBody>
          <a:bodyPr rtlCol="0" anchor="ctr">
            <a:noAutofit/>
          </a:bodyPr>
          <a:lstStyle/>
          <a:p>
            <a:endParaRPr lang="zh-CN" altLang="en-US" dirty="0"/>
          </a:p>
        </p:txBody>
      </p:sp>
      <p:sp>
        <p:nvSpPr>
          <p:cNvPr id="281" name="图形 42">
            <a:extLst>
              <a:ext uri="{FF2B5EF4-FFF2-40B4-BE49-F238E27FC236}">
                <a16:creationId xmlns:a16="http://schemas.microsoft.com/office/drawing/2014/main" id="{958B4769-20D8-4DB0-8212-C347CCE319E4}"/>
              </a:ext>
            </a:extLst>
          </p:cNvPr>
          <p:cNvSpPr/>
          <p:nvPr/>
        </p:nvSpPr>
        <p:spPr>
          <a:xfrm>
            <a:off x="6803101" y="3975218"/>
            <a:ext cx="45243" cy="36195"/>
          </a:xfrm>
          <a:custGeom>
            <a:avLst/>
            <a:gdLst>
              <a:gd name="connsiteX0" fmla="*/ 0 w 45243"/>
              <a:gd name="connsiteY0" fmla="*/ 0 h 36195"/>
              <a:gd name="connsiteX1" fmla="*/ 45244 w 45243"/>
              <a:gd name="connsiteY1" fmla="*/ 36195 h 36195"/>
            </a:gdLst>
            <a:ahLst/>
            <a:cxnLst>
              <a:cxn ang="0">
                <a:pos x="connsiteX0" y="connsiteY0"/>
              </a:cxn>
              <a:cxn ang="0">
                <a:pos x="connsiteX1" y="connsiteY1"/>
              </a:cxn>
            </a:cxnLst>
            <a:rect l="l" t="t" r="r" b="b"/>
            <a:pathLst>
              <a:path w="45243" h="36195">
                <a:moveTo>
                  <a:pt x="0" y="0"/>
                </a:moveTo>
                <a:lnTo>
                  <a:pt x="45244" y="3619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2" name="图形 42">
            <a:extLst>
              <a:ext uri="{FF2B5EF4-FFF2-40B4-BE49-F238E27FC236}">
                <a16:creationId xmlns:a16="http://schemas.microsoft.com/office/drawing/2014/main" id="{958B4769-20D8-4DB0-8212-C347CCE319E4}"/>
              </a:ext>
            </a:extLst>
          </p:cNvPr>
          <p:cNvSpPr/>
          <p:nvPr/>
        </p:nvSpPr>
        <p:spPr>
          <a:xfrm>
            <a:off x="6594980" y="3794243"/>
            <a:ext cx="180975" cy="9048"/>
          </a:xfrm>
          <a:custGeom>
            <a:avLst/>
            <a:gdLst>
              <a:gd name="connsiteX0" fmla="*/ 0 w 180975"/>
              <a:gd name="connsiteY0" fmla="*/ 0 h 9048"/>
              <a:gd name="connsiteX1" fmla="*/ 180975 w 180975"/>
              <a:gd name="connsiteY1" fmla="*/ 0 h 9048"/>
            </a:gdLst>
            <a:ahLst/>
            <a:cxnLst>
              <a:cxn ang="0">
                <a:pos x="connsiteX0" y="connsiteY0"/>
              </a:cxn>
              <a:cxn ang="0">
                <a:pos x="connsiteX1" y="connsiteY1"/>
              </a:cxn>
            </a:cxnLst>
            <a:rect l="l" t="t" r="r" b="b"/>
            <a:pathLst>
              <a:path w="180975" h="9048">
                <a:moveTo>
                  <a:pt x="0" y="0"/>
                </a:moveTo>
                <a:lnTo>
                  <a:pt x="18097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3" name="图形 42">
            <a:extLst>
              <a:ext uri="{FF2B5EF4-FFF2-40B4-BE49-F238E27FC236}">
                <a16:creationId xmlns:a16="http://schemas.microsoft.com/office/drawing/2014/main" id="{958B4769-20D8-4DB0-8212-C347CCE319E4}"/>
              </a:ext>
            </a:extLst>
          </p:cNvPr>
          <p:cNvSpPr/>
          <p:nvPr/>
        </p:nvSpPr>
        <p:spPr>
          <a:xfrm>
            <a:off x="6594980" y="3866633"/>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5" name="图形 74">
            <a:extLst>
              <a:ext uri="{FF2B5EF4-FFF2-40B4-BE49-F238E27FC236}">
                <a16:creationId xmlns:a16="http://schemas.microsoft.com/office/drawing/2014/main" id="{8D229A4D-57EA-4E47-AFB8-3DFEE4327F1A}"/>
              </a:ext>
            </a:extLst>
          </p:cNvPr>
          <p:cNvSpPr/>
          <p:nvPr/>
        </p:nvSpPr>
        <p:spPr>
          <a:xfrm>
            <a:off x="4599052" y="3703755"/>
            <a:ext cx="325755" cy="325755"/>
          </a:xfrm>
          <a:custGeom>
            <a:avLst/>
            <a:gdLst>
              <a:gd name="connsiteX0" fmla="*/ 0 w 325755"/>
              <a:gd name="connsiteY0" fmla="*/ 0 h 325755"/>
              <a:gd name="connsiteX1" fmla="*/ 0 w 325755"/>
              <a:gd name="connsiteY1" fmla="*/ 325755 h 325755"/>
              <a:gd name="connsiteX2" fmla="*/ 325755 w 325755"/>
              <a:gd name="connsiteY2" fmla="*/ 325755 h 325755"/>
            </a:gdLst>
            <a:ahLst/>
            <a:cxnLst>
              <a:cxn ang="0">
                <a:pos x="connsiteX0" y="connsiteY0"/>
              </a:cxn>
              <a:cxn ang="0">
                <a:pos x="connsiteX1" y="connsiteY1"/>
              </a:cxn>
              <a:cxn ang="0">
                <a:pos x="connsiteX2" y="connsiteY2"/>
              </a:cxn>
            </a:cxnLst>
            <a:rect l="l" t="t" r="r" b="b"/>
            <a:pathLst>
              <a:path w="325755" h="325755">
                <a:moveTo>
                  <a:pt x="0" y="0"/>
                </a:moveTo>
                <a:lnTo>
                  <a:pt x="0" y="325755"/>
                </a:lnTo>
                <a:lnTo>
                  <a:pt x="325755" y="32575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6" name="图形 74">
            <a:extLst>
              <a:ext uri="{FF2B5EF4-FFF2-40B4-BE49-F238E27FC236}">
                <a16:creationId xmlns:a16="http://schemas.microsoft.com/office/drawing/2014/main" id="{8D229A4D-57EA-4E47-AFB8-3DFEE4327F1A}"/>
              </a:ext>
            </a:extLst>
          </p:cNvPr>
          <p:cNvSpPr/>
          <p:nvPr/>
        </p:nvSpPr>
        <p:spPr>
          <a:xfrm>
            <a:off x="4671442" y="3920925"/>
            <a:ext cx="9048" cy="36195"/>
          </a:xfrm>
          <a:custGeom>
            <a:avLst/>
            <a:gdLst>
              <a:gd name="connsiteX0" fmla="*/ 0 w 9048"/>
              <a:gd name="connsiteY0" fmla="*/ 0 h 36195"/>
              <a:gd name="connsiteX1" fmla="*/ 0 w 9048"/>
              <a:gd name="connsiteY1" fmla="*/ 36195 h 36195"/>
            </a:gdLst>
            <a:ahLst/>
            <a:cxnLst>
              <a:cxn ang="0">
                <a:pos x="connsiteX0" y="connsiteY0"/>
              </a:cxn>
              <a:cxn ang="0">
                <a:pos x="connsiteX1" y="connsiteY1"/>
              </a:cxn>
            </a:cxnLst>
            <a:rect l="l" t="t" r="r" b="b"/>
            <a:pathLst>
              <a:path w="9048" h="36195">
                <a:moveTo>
                  <a:pt x="0" y="0"/>
                </a:moveTo>
                <a:lnTo>
                  <a:pt x="0" y="3619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7" name="图形 74">
            <a:extLst>
              <a:ext uri="{FF2B5EF4-FFF2-40B4-BE49-F238E27FC236}">
                <a16:creationId xmlns:a16="http://schemas.microsoft.com/office/drawing/2014/main" id="{8D229A4D-57EA-4E47-AFB8-3DFEE4327F1A}"/>
              </a:ext>
            </a:extLst>
          </p:cNvPr>
          <p:cNvSpPr/>
          <p:nvPr/>
        </p:nvSpPr>
        <p:spPr>
          <a:xfrm>
            <a:off x="4743832" y="3848535"/>
            <a:ext cx="9048" cy="108585"/>
          </a:xfrm>
          <a:custGeom>
            <a:avLst/>
            <a:gdLst>
              <a:gd name="connsiteX0" fmla="*/ 0 w 9048"/>
              <a:gd name="connsiteY0" fmla="*/ 0 h 108585"/>
              <a:gd name="connsiteX1" fmla="*/ 0 w 9048"/>
              <a:gd name="connsiteY1" fmla="*/ 108585 h 108585"/>
            </a:gdLst>
            <a:ahLst/>
            <a:cxnLst>
              <a:cxn ang="0">
                <a:pos x="connsiteX0" y="connsiteY0"/>
              </a:cxn>
              <a:cxn ang="0">
                <a:pos x="connsiteX1" y="connsiteY1"/>
              </a:cxn>
            </a:cxnLst>
            <a:rect l="l" t="t" r="r" b="b"/>
            <a:pathLst>
              <a:path w="9048" h="108585">
                <a:moveTo>
                  <a:pt x="0" y="0"/>
                </a:moveTo>
                <a:lnTo>
                  <a:pt x="0" y="10858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8" name="图形 74">
            <a:extLst>
              <a:ext uri="{FF2B5EF4-FFF2-40B4-BE49-F238E27FC236}">
                <a16:creationId xmlns:a16="http://schemas.microsoft.com/office/drawing/2014/main" id="{8D229A4D-57EA-4E47-AFB8-3DFEE4327F1A}"/>
              </a:ext>
            </a:extLst>
          </p:cNvPr>
          <p:cNvSpPr/>
          <p:nvPr/>
        </p:nvSpPr>
        <p:spPr>
          <a:xfrm>
            <a:off x="4816222" y="3703755"/>
            <a:ext cx="9048" cy="253365"/>
          </a:xfrm>
          <a:custGeom>
            <a:avLst/>
            <a:gdLst>
              <a:gd name="connsiteX0" fmla="*/ 0 w 9048"/>
              <a:gd name="connsiteY0" fmla="*/ 0 h 253365"/>
              <a:gd name="connsiteX1" fmla="*/ 0 w 9048"/>
              <a:gd name="connsiteY1" fmla="*/ 253365 h 253365"/>
            </a:gdLst>
            <a:ahLst/>
            <a:cxnLst>
              <a:cxn ang="0">
                <a:pos x="connsiteX0" y="connsiteY0"/>
              </a:cxn>
              <a:cxn ang="0">
                <a:pos x="connsiteX1" y="connsiteY1"/>
              </a:cxn>
            </a:cxnLst>
            <a:rect l="l" t="t" r="r" b="b"/>
            <a:pathLst>
              <a:path w="9048" h="253365">
                <a:moveTo>
                  <a:pt x="0" y="0"/>
                </a:moveTo>
                <a:lnTo>
                  <a:pt x="0" y="25336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89" name="图形 74">
            <a:extLst>
              <a:ext uri="{FF2B5EF4-FFF2-40B4-BE49-F238E27FC236}">
                <a16:creationId xmlns:a16="http://schemas.microsoft.com/office/drawing/2014/main" id="{8D229A4D-57EA-4E47-AFB8-3DFEE4327F1A}"/>
              </a:ext>
            </a:extLst>
          </p:cNvPr>
          <p:cNvSpPr/>
          <p:nvPr/>
        </p:nvSpPr>
        <p:spPr>
          <a:xfrm>
            <a:off x="4888612" y="3776145"/>
            <a:ext cx="9048" cy="180975"/>
          </a:xfrm>
          <a:custGeom>
            <a:avLst/>
            <a:gdLst>
              <a:gd name="connsiteX0" fmla="*/ 0 w 9048"/>
              <a:gd name="connsiteY0" fmla="*/ 0 h 180975"/>
              <a:gd name="connsiteX1" fmla="*/ 0 w 9048"/>
              <a:gd name="connsiteY1" fmla="*/ 180975 h 180975"/>
            </a:gdLst>
            <a:ahLst/>
            <a:cxnLst>
              <a:cxn ang="0">
                <a:pos x="connsiteX0" y="connsiteY0"/>
              </a:cxn>
              <a:cxn ang="0">
                <a:pos x="connsiteX1" y="connsiteY1"/>
              </a:cxn>
            </a:cxnLst>
            <a:rect l="l" t="t" r="r" b="b"/>
            <a:pathLst>
              <a:path w="9048" h="180975">
                <a:moveTo>
                  <a:pt x="0" y="0"/>
                </a:moveTo>
                <a:lnTo>
                  <a:pt x="0" y="18097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1" name="图形 76">
            <a:extLst>
              <a:ext uri="{FF2B5EF4-FFF2-40B4-BE49-F238E27FC236}">
                <a16:creationId xmlns:a16="http://schemas.microsoft.com/office/drawing/2014/main" id="{5AB55F1C-9296-4177-B306-9BF565101115}"/>
              </a:ext>
            </a:extLst>
          </p:cNvPr>
          <p:cNvSpPr/>
          <p:nvPr/>
        </p:nvSpPr>
        <p:spPr>
          <a:xfrm>
            <a:off x="3637283" y="3703755"/>
            <a:ext cx="325755" cy="325755"/>
          </a:xfrm>
          <a:custGeom>
            <a:avLst/>
            <a:gdLst>
              <a:gd name="connsiteX0" fmla="*/ 0 w 325755"/>
              <a:gd name="connsiteY0" fmla="*/ 0 h 325755"/>
              <a:gd name="connsiteX1" fmla="*/ 0 w 325755"/>
              <a:gd name="connsiteY1" fmla="*/ 325755 h 325755"/>
              <a:gd name="connsiteX2" fmla="*/ 325755 w 325755"/>
              <a:gd name="connsiteY2" fmla="*/ 325755 h 325755"/>
            </a:gdLst>
            <a:ahLst/>
            <a:cxnLst>
              <a:cxn ang="0">
                <a:pos x="connsiteX0" y="connsiteY0"/>
              </a:cxn>
              <a:cxn ang="0">
                <a:pos x="connsiteX1" y="connsiteY1"/>
              </a:cxn>
              <a:cxn ang="0">
                <a:pos x="connsiteX2" y="connsiteY2"/>
              </a:cxn>
            </a:cxnLst>
            <a:rect l="l" t="t" r="r" b="b"/>
            <a:pathLst>
              <a:path w="325755" h="325755">
                <a:moveTo>
                  <a:pt x="0" y="0"/>
                </a:moveTo>
                <a:lnTo>
                  <a:pt x="0" y="325755"/>
                </a:lnTo>
                <a:lnTo>
                  <a:pt x="325755" y="32575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2" name="图形 76">
            <a:extLst>
              <a:ext uri="{FF2B5EF4-FFF2-40B4-BE49-F238E27FC236}">
                <a16:creationId xmlns:a16="http://schemas.microsoft.com/office/drawing/2014/main" id="{5AB55F1C-9296-4177-B306-9BF565101115}"/>
              </a:ext>
            </a:extLst>
          </p:cNvPr>
          <p:cNvSpPr/>
          <p:nvPr/>
        </p:nvSpPr>
        <p:spPr>
          <a:xfrm>
            <a:off x="3709673" y="3957120"/>
            <a:ext cx="36195" cy="9048"/>
          </a:xfrm>
          <a:custGeom>
            <a:avLst/>
            <a:gdLst>
              <a:gd name="connsiteX0" fmla="*/ 36195 w 36195"/>
              <a:gd name="connsiteY0" fmla="*/ 0 h 9048"/>
              <a:gd name="connsiteX1" fmla="*/ 0 w 36195"/>
              <a:gd name="connsiteY1" fmla="*/ 0 h 9048"/>
            </a:gdLst>
            <a:ahLst/>
            <a:cxnLst>
              <a:cxn ang="0">
                <a:pos x="connsiteX0" y="connsiteY0"/>
              </a:cxn>
              <a:cxn ang="0">
                <a:pos x="connsiteX1" y="connsiteY1"/>
              </a:cxn>
            </a:cxnLst>
            <a:rect l="l" t="t" r="r" b="b"/>
            <a:pathLst>
              <a:path w="36195" h="9048">
                <a:moveTo>
                  <a:pt x="36195"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3" name="图形 76">
            <a:extLst>
              <a:ext uri="{FF2B5EF4-FFF2-40B4-BE49-F238E27FC236}">
                <a16:creationId xmlns:a16="http://schemas.microsoft.com/office/drawing/2014/main" id="{5AB55F1C-9296-4177-B306-9BF565101115}"/>
              </a:ext>
            </a:extLst>
          </p:cNvPr>
          <p:cNvSpPr/>
          <p:nvPr/>
        </p:nvSpPr>
        <p:spPr>
          <a:xfrm>
            <a:off x="3709673" y="3884730"/>
            <a:ext cx="108585" cy="9048"/>
          </a:xfrm>
          <a:custGeom>
            <a:avLst/>
            <a:gdLst>
              <a:gd name="connsiteX0" fmla="*/ 108585 w 108585"/>
              <a:gd name="connsiteY0" fmla="*/ 0 h 9048"/>
              <a:gd name="connsiteX1" fmla="*/ 0 w 108585"/>
              <a:gd name="connsiteY1" fmla="*/ 0 h 9048"/>
            </a:gdLst>
            <a:ahLst/>
            <a:cxnLst>
              <a:cxn ang="0">
                <a:pos x="connsiteX0" y="connsiteY0"/>
              </a:cxn>
              <a:cxn ang="0">
                <a:pos x="connsiteX1" y="connsiteY1"/>
              </a:cxn>
            </a:cxnLst>
            <a:rect l="l" t="t" r="r" b="b"/>
            <a:pathLst>
              <a:path w="108585" h="9048">
                <a:moveTo>
                  <a:pt x="108585"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4" name="图形 76">
            <a:extLst>
              <a:ext uri="{FF2B5EF4-FFF2-40B4-BE49-F238E27FC236}">
                <a16:creationId xmlns:a16="http://schemas.microsoft.com/office/drawing/2014/main" id="{5AB55F1C-9296-4177-B306-9BF565101115}"/>
              </a:ext>
            </a:extLst>
          </p:cNvPr>
          <p:cNvSpPr/>
          <p:nvPr/>
        </p:nvSpPr>
        <p:spPr>
          <a:xfrm>
            <a:off x="3709673" y="3812340"/>
            <a:ext cx="253365" cy="9048"/>
          </a:xfrm>
          <a:custGeom>
            <a:avLst/>
            <a:gdLst>
              <a:gd name="connsiteX0" fmla="*/ 253365 w 253365"/>
              <a:gd name="connsiteY0" fmla="*/ 0 h 9048"/>
              <a:gd name="connsiteX1" fmla="*/ 0 w 253365"/>
              <a:gd name="connsiteY1" fmla="*/ 0 h 9048"/>
            </a:gdLst>
            <a:ahLst/>
            <a:cxnLst>
              <a:cxn ang="0">
                <a:pos x="connsiteX0" y="connsiteY0"/>
              </a:cxn>
              <a:cxn ang="0">
                <a:pos x="connsiteX1" y="connsiteY1"/>
              </a:cxn>
            </a:cxnLst>
            <a:rect l="l" t="t" r="r" b="b"/>
            <a:pathLst>
              <a:path w="253365" h="9048">
                <a:moveTo>
                  <a:pt x="253365"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5" name="图形 76">
            <a:extLst>
              <a:ext uri="{FF2B5EF4-FFF2-40B4-BE49-F238E27FC236}">
                <a16:creationId xmlns:a16="http://schemas.microsoft.com/office/drawing/2014/main" id="{5AB55F1C-9296-4177-B306-9BF565101115}"/>
              </a:ext>
            </a:extLst>
          </p:cNvPr>
          <p:cNvSpPr/>
          <p:nvPr/>
        </p:nvSpPr>
        <p:spPr>
          <a:xfrm>
            <a:off x="3709673" y="3739950"/>
            <a:ext cx="180975" cy="9048"/>
          </a:xfrm>
          <a:custGeom>
            <a:avLst/>
            <a:gdLst>
              <a:gd name="connsiteX0" fmla="*/ 180975 w 180975"/>
              <a:gd name="connsiteY0" fmla="*/ 0 h 9048"/>
              <a:gd name="connsiteX1" fmla="*/ 0 w 180975"/>
              <a:gd name="connsiteY1" fmla="*/ 0 h 9048"/>
            </a:gdLst>
            <a:ahLst/>
            <a:cxnLst>
              <a:cxn ang="0">
                <a:pos x="connsiteX0" y="connsiteY0"/>
              </a:cxn>
              <a:cxn ang="0">
                <a:pos x="connsiteX1" y="connsiteY1"/>
              </a:cxn>
            </a:cxnLst>
            <a:rect l="l" t="t" r="r" b="b"/>
            <a:pathLst>
              <a:path w="180975" h="9048">
                <a:moveTo>
                  <a:pt x="180975" y="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7" name="图形 78">
            <a:extLst>
              <a:ext uri="{FF2B5EF4-FFF2-40B4-BE49-F238E27FC236}">
                <a16:creationId xmlns:a16="http://schemas.microsoft.com/office/drawing/2014/main" id="{3C374D0A-B8EC-43B5-9A98-7AEBC69696A3}"/>
              </a:ext>
            </a:extLst>
          </p:cNvPr>
          <p:cNvSpPr/>
          <p:nvPr/>
        </p:nvSpPr>
        <p:spPr>
          <a:xfrm>
            <a:off x="2657417" y="4029510"/>
            <a:ext cx="361950" cy="9048"/>
          </a:xfrm>
          <a:custGeom>
            <a:avLst/>
            <a:gdLst>
              <a:gd name="connsiteX0" fmla="*/ 0 w 361950"/>
              <a:gd name="connsiteY0" fmla="*/ 0 h 9048"/>
              <a:gd name="connsiteX1" fmla="*/ 361950 w 361950"/>
              <a:gd name="connsiteY1" fmla="*/ 0 h 9048"/>
              <a:gd name="connsiteX2" fmla="*/ 0 w 361950"/>
              <a:gd name="connsiteY2" fmla="*/ 0 h 9048"/>
            </a:gdLst>
            <a:ahLst/>
            <a:cxnLst>
              <a:cxn ang="0">
                <a:pos x="connsiteX0" y="connsiteY0"/>
              </a:cxn>
              <a:cxn ang="0">
                <a:pos x="connsiteX1" y="connsiteY1"/>
              </a:cxn>
              <a:cxn ang="0">
                <a:pos x="connsiteX2" y="connsiteY2"/>
              </a:cxn>
            </a:cxnLst>
            <a:rect l="l" t="t" r="r" b="b"/>
            <a:pathLst>
              <a:path w="361950" h="9048">
                <a:moveTo>
                  <a:pt x="0" y="0"/>
                </a:moveTo>
                <a:lnTo>
                  <a:pt x="361950" y="0"/>
                </a:lnTo>
                <a:lnTo>
                  <a:pt x="0" y="0"/>
                </a:lnTo>
                <a:close/>
              </a:path>
            </a:pathLst>
          </a:custGeom>
          <a:noFill/>
          <a:ln w="8930" cap="flat">
            <a:solidFill>
              <a:schemeClr val="accent1"/>
            </a:solidFill>
            <a:prstDash val="solid"/>
            <a:miter/>
          </a:ln>
        </p:spPr>
        <p:txBody>
          <a:bodyPr rtlCol="0" anchor="ctr">
            <a:noAutofit/>
          </a:bodyPr>
          <a:lstStyle/>
          <a:p>
            <a:endParaRPr lang="zh-CN" altLang="en-US" dirty="0"/>
          </a:p>
        </p:txBody>
      </p:sp>
      <p:sp>
        <p:nvSpPr>
          <p:cNvPr id="298" name="图形 78">
            <a:extLst>
              <a:ext uri="{FF2B5EF4-FFF2-40B4-BE49-F238E27FC236}">
                <a16:creationId xmlns:a16="http://schemas.microsoft.com/office/drawing/2014/main" id="{3C374D0A-B8EC-43B5-9A98-7AEBC69696A3}"/>
              </a:ext>
            </a:extLst>
          </p:cNvPr>
          <p:cNvSpPr/>
          <p:nvPr/>
        </p:nvSpPr>
        <p:spPr>
          <a:xfrm>
            <a:off x="2657417" y="4029510"/>
            <a:ext cx="361950" cy="9048"/>
          </a:xfrm>
          <a:custGeom>
            <a:avLst/>
            <a:gdLst>
              <a:gd name="connsiteX0" fmla="*/ 0 w 361950"/>
              <a:gd name="connsiteY0" fmla="*/ 0 h 9048"/>
              <a:gd name="connsiteX1" fmla="*/ 361950 w 361950"/>
              <a:gd name="connsiteY1" fmla="*/ 0 h 9048"/>
            </a:gdLst>
            <a:ahLst/>
            <a:cxnLst>
              <a:cxn ang="0">
                <a:pos x="connsiteX0" y="connsiteY0"/>
              </a:cxn>
              <a:cxn ang="0">
                <a:pos x="connsiteX1" y="connsiteY1"/>
              </a:cxn>
            </a:cxnLst>
            <a:rect l="l" t="t" r="r" b="b"/>
            <a:pathLst>
              <a:path w="361950" h="9048">
                <a:moveTo>
                  <a:pt x="0" y="0"/>
                </a:moveTo>
                <a:lnTo>
                  <a:pt x="36195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299" name="图形 78">
            <a:extLst>
              <a:ext uri="{FF2B5EF4-FFF2-40B4-BE49-F238E27FC236}">
                <a16:creationId xmlns:a16="http://schemas.microsoft.com/office/drawing/2014/main" id="{3C374D0A-B8EC-43B5-9A98-7AEBC69696A3}"/>
              </a:ext>
            </a:extLst>
          </p:cNvPr>
          <p:cNvSpPr/>
          <p:nvPr/>
        </p:nvSpPr>
        <p:spPr>
          <a:xfrm>
            <a:off x="2693612" y="3902828"/>
            <a:ext cx="54292" cy="126682"/>
          </a:xfrm>
          <a:custGeom>
            <a:avLst/>
            <a:gdLst>
              <a:gd name="connsiteX0" fmla="*/ 0 w 54292"/>
              <a:gd name="connsiteY0" fmla="*/ 0 h 126682"/>
              <a:gd name="connsiteX1" fmla="*/ 54293 w 54292"/>
              <a:gd name="connsiteY1" fmla="*/ 0 h 126682"/>
              <a:gd name="connsiteX2" fmla="*/ 54293 w 54292"/>
              <a:gd name="connsiteY2" fmla="*/ 126683 h 126682"/>
              <a:gd name="connsiteX3" fmla="*/ 0 w 54292"/>
              <a:gd name="connsiteY3" fmla="*/ 126683 h 126682"/>
            </a:gdLst>
            <a:ahLst/>
            <a:cxnLst>
              <a:cxn ang="0">
                <a:pos x="connsiteX0" y="connsiteY0"/>
              </a:cxn>
              <a:cxn ang="0">
                <a:pos x="connsiteX1" y="connsiteY1"/>
              </a:cxn>
              <a:cxn ang="0">
                <a:pos x="connsiteX2" y="connsiteY2"/>
              </a:cxn>
              <a:cxn ang="0">
                <a:pos x="connsiteX3" y="connsiteY3"/>
              </a:cxn>
            </a:cxnLst>
            <a:rect l="l" t="t" r="r" b="b"/>
            <a:pathLst>
              <a:path w="54292" h="126682">
                <a:moveTo>
                  <a:pt x="0" y="0"/>
                </a:moveTo>
                <a:lnTo>
                  <a:pt x="54293" y="0"/>
                </a:lnTo>
                <a:lnTo>
                  <a:pt x="54293" y="126683"/>
                </a:lnTo>
                <a:lnTo>
                  <a:pt x="0" y="126683"/>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300" name="图形 78">
            <a:extLst>
              <a:ext uri="{FF2B5EF4-FFF2-40B4-BE49-F238E27FC236}">
                <a16:creationId xmlns:a16="http://schemas.microsoft.com/office/drawing/2014/main" id="{3C374D0A-B8EC-43B5-9A98-7AEBC69696A3}"/>
              </a:ext>
            </a:extLst>
          </p:cNvPr>
          <p:cNvSpPr/>
          <p:nvPr/>
        </p:nvSpPr>
        <p:spPr>
          <a:xfrm>
            <a:off x="2811245" y="3812340"/>
            <a:ext cx="54292" cy="217170"/>
          </a:xfrm>
          <a:custGeom>
            <a:avLst/>
            <a:gdLst>
              <a:gd name="connsiteX0" fmla="*/ 0 w 54292"/>
              <a:gd name="connsiteY0" fmla="*/ 0 h 217170"/>
              <a:gd name="connsiteX1" fmla="*/ 54293 w 54292"/>
              <a:gd name="connsiteY1" fmla="*/ 0 h 217170"/>
              <a:gd name="connsiteX2" fmla="*/ 54293 w 54292"/>
              <a:gd name="connsiteY2" fmla="*/ 217170 h 217170"/>
              <a:gd name="connsiteX3" fmla="*/ 0 w 54292"/>
              <a:gd name="connsiteY3" fmla="*/ 217170 h 217170"/>
            </a:gdLst>
            <a:ahLst/>
            <a:cxnLst>
              <a:cxn ang="0">
                <a:pos x="connsiteX0" y="connsiteY0"/>
              </a:cxn>
              <a:cxn ang="0">
                <a:pos x="connsiteX1" y="connsiteY1"/>
              </a:cxn>
              <a:cxn ang="0">
                <a:pos x="connsiteX2" y="connsiteY2"/>
              </a:cxn>
              <a:cxn ang="0">
                <a:pos x="connsiteX3" y="connsiteY3"/>
              </a:cxn>
            </a:cxnLst>
            <a:rect l="l" t="t" r="r" b="b"/>
            <a:pathLst>
              <a:path w="54292" h="217170">
                <a:moveTo>
                  <a:pt x="0" y="0"/>
                </a:moveTo>
                <a:lnTo>
                  <a:pt x="54293" y="0"/>
                </a:lnTo>
                <a:lnTo>
                  <a:pt x="54293" y="217170"/>
                </a:lnTo>
                <a:lnTo>
                  <a:pt x="0" y="217170"/>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301" name="图形 78">
            <a:extLst>
              <a:ext uri="{FF2B5EF4-FFF2-40B4-BE49-F238E27FC236}">
                <a16:creationId xmlns:a16="http://schemas.microsoft.com/office/drawing/2014/main" id="{3C374D0A-B8EC-43B5-9A98-7AEBC69696A3}"/>
              </a:ext>
            </a:extLst>
          </p:cNvPr>
          <p:cNvSpPr/>
          <p:nvPr/>
        </p:nvSpPr>
        <p:spPr>
          <a:xfrm>
            <a:off x="2928879" y="3703755"/>
            <a:ext cx="54292" cy="325755"/>
          </a:xfrm>
          <a:custGeom>
            <a:avLst/>
            <a:gdLst>
              <a:gd name="connsiteX0" fmla="*/ 0 w 54292"/>
              <a:gd name="connsiteY0" fmla="*/ 0 h 325755"/>
              <a:gd name="connsiteX1" fmla="*/ 54293 w 54292"/>
              <a:gd name="connsiteY1" fmla="*/ 0 h 325755"/>
              <a:gd name="connsiteX2" fmla="*/ 54293 w 54292"/>
              <a:gd name="connsiteY2" fmla="*/ 325755 h 325755"/>
              <a:gd name="connsiteX3" fmla="*/ 0 w 54292"/>
              <a:gd name="connsiteY3" fmla="*/ 325755 h 325755"/>
            </a:gdLst>
            <a:ahLst/>
            <a:cxnLst>
              <a:cxn ang="0">
                <a:pos x="connsiteX0" y="connsiteY0"/>
              </a:cxn>
              <a:cxn ang="0">
                <a:pos x="connsiteX1" y="connsiteY1"/>
              </a:cxn>
              <a:cxn ang="0">
                <a:pos x="connsiteX2" y="connsiteY2"/>
              </a:cxn>
              <a:cxn ang="0">
                <a:pos x="connsiteX3" y="connsiteY3"/>
              </a:cxn>
            </a:cxnLst>
            <a:rect l="l" t="t" r="r" b="b"/>
            <a:pathLst>
              <a:path w="54292" h="325755">
                <a:moveTo>
                  <a:pt x="0" y="0"/>
                </a:moveTo>
                <a:lnTo>
                  <a:pt x="54293" y="0"/>
                </a:lnTo>
                <a:lnTo>
                  <a:pt x="54293" y="325755"/>
                </a:lnTo>
                <a:lnTo>
                  <a:pt x="0" y="325755"/>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302" name="图形 82">
            <a:extLst>
              <a:ext uri="{FF2B5EF4-FFF2-40B4-BE49-F238E27FC236}">
                <a16:creationId xmlns:a16="http://schemas.microsoft.com/office/drawing/2014/main" id="{745467BB-E122-47EE-8D11-7E33E1C7342E}"/>
              </a:ext>
            </a:extLst>
          </p:cNvPr>
          <p:cNvSpPr/>
          <p:nvPr/>
        </p:nvSpPr>
        <p:spPr>
          <a:xfrm>
            <a:off x="5560821" y="3703755"/>
            <a:ext cx="325755" cy="180975"/>
          </a:xfrm>
          <a:custGeom>
            <a:avLst/>
            <a:gdLst>
              <a:gd name="connsiteX0" fmla="*/ 307658 w 325755"/>
              <a:gd name="connsiteY0" fmla="*/ 0 h 180975"/>
              <a:gd name="connsiteX1" fmla="*/ 325755 w 325755"/>
              <a:gd name="connsiteY1" fmla="*/ 0 h 180975"/>
              <a:gd name="connsiteX2" fmla="*/ 325755 w 325755"/>
              <a:gd name="connsiteY2" fmla="*/ 180975 h 180975"/>
              <a:gd name="connsiteX3" fmla="*/ 307658 w 325755"/>
              <a:gd name="connsiteY3" fmla="*/ 180975 h 180975"/>
              <a:gd name="connsiteX4" fmla="*/ 18098 w 325755"/>
              <a:gd name="connsiteY4" fmla="*/ 180975 h 180975"/>
              <a:gd name="connsiteX5" fmla="*/ 0 w 325755"/>
              <a:gd name="connsiteY5" fmla="*/ 180975 h 180975"/>
              <a:gd name="connsiteX6" fmla="*/ 0 w 325755"/>
              <a:gd name="connsiteY6" fmla="*/ 0 h 180975"/>
              <a:gd name="connsiteX7" fmla="*/ 18098 w 325755"/>
              <a:gd name="connsiteY7"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55" h="180975">
                <a:moveTo>
                  <a:pt x="307658" y="0"/>
                </a:moveTo>
                <a:cubicBezTo>
                  <a:pt x="317652" y="0"/>
                  <a:pt x="325755" y="0"/>
                  <a:pt x="325755" y="0"/>
                </a:cubicBezTo>
                <a:lnTo>
                  <a:pt x="325755" y="180975"/>
                </a:lnTo>
                <a:cubicBezTo>
                  <a:pt x="325755" y="180975"/>
                  <a:pt x="317652" y="180975"/>
                  <a:pt x="307658" y="180975"/>
                </a:cubicBezTo>
                <a:lnTo>
                  <a:pt x="18098" y="180975"/>
                </a:lnTo>
                <a:cubicBezTo>
                  <a:pt x="8103" y="180975"/>
                  <a:pt x="0" y="180975"/>
                  <a:pt x="0" y="180975"/>
                </a:cubicBezTo>
                <a:lnTo>
                  <a:pt x="0" y="0"/>
                </a:lnTo>
                <a:cubicBezTo>
                  <a:pt x="0" y="0"/>
                  <a:pt x="8103" y="0"/>
                  <a:pt x="18098" y="0"/>
                </a:cubicBez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303" name="图形 82">
            <a:extLst>
              <a:ext uri="{FF2B5EF4-FFF2-40B4-BE49-F238E27FC236}">
                <a16:creationId xmlns:a16="http://schemas.microsoft.com/office/drawing/2014/main" id="{745467BB-E122-47EE-8D11-7E33E1C7342E}"/>
              </a:ext>
            </a:extLst>
          </p:cNvPr>
          <p:cNvSpPr/>
          <p:nvPr/>
        </p:nvSpPr>
        <p:spPr>
          <a:xfrm>
            <a:off x="5633211" y="3767096"/>
            <a:ext cx="72390" cy="9048"/>
          </a:xfrm>
          <a:custGeom>
            <a:avLst/>
            <a:gdLst>
              <a:gd name="connsiteX0" fmla="*/ 0 w 72390"/>
              <a:gd name="connsiteY0" fmla="*/ 0 h 9048"/>
              <a:gd name="connsiteX1" fmla="*/ 72390 w 72390"/>
              <a:gd name="connsiteY1" fmla="*/ 0 h 9048"/>
            </a:gdLst>
            <a:ahLst/>
            <a:cxnLst>
              <a:cxn ang="0">
                <a:pos x="connsiteX0" y="connsiteY0"/>
              </a:cxn>
              <a:cxn ang="0">
                <a:pos x="connsiteX1" y="connsiteY1"/>
              </a:cxn>
            </a:cxnLst>
            <a:rect l="l" t="t" r="r" b="b"/>
            <a:pathLst>
              <a:path w="72390" h="9048">
                <a:moveTo>
                  <a:pt x="0" y="0"/>
                </a:moveTo>
                <a:lnTo>
                  <a:pt x="7239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04" name="图形 82">
            <a:extLst>
              <a:ext uri="{FF2B5EF4-FFF2-40B4-BE49-F238E27FC236}">
                <a16:creationId xmlns:a16="http://schemas.microsoft.com/office/drawing/2014/main" id="{745467BB-E122-47EE-8D11-7E33E1C7342E}"/>
              </a:ext>
            </a:extLst>
          </p:cNvPr>
          <p:cNvSpPr/>
          <p:nvPr/>
        </p:nvSpPr>
        <p:spPr>
          <a:xfrm>
            <a:off x="5633211" y="3821389"/>
            <a:ext cx="180975" cy="9048"/>
          </a:xfrm>
          <a:custGeom>
            <a:avLst/>
            <a:gdLst>
              <a:gd name="connsiteX0" fmla="*/ 0 w 180975"/>
              <a:gd name="connsiteY0" fmla="*/ 0 h 9048"/>
              <a:gd name="connsiteX1" fmla="*/ 180975 w 180975"/>
              <a:gd name="connsiteY1" fmla="*/ 0 h 9048"/>
            </a:gdLst>
            <a:ahLst/>
            <a:cxnLst>
              <a:cxn ang="0">
                <a:pos x="connsiteX0" y="connsiteY0"/>
              </a:cxn>
              <a:cxn ang="0">
                <a:pos x="connsiteX1" y="connsiteY1"/>
              </a:cxn>
            </a:cxnLst>
            <a:rect l="l" t="t" r="r" b="b"/>
            <a:pathLst>
              <a:path w="180975" h="9048">
                <a:moveTo>
                  <a:pt x="0" y="0"/>
                </a:moveTo>
                <a:lnTo>
                  <a:pt x="180975"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05" name="图形 82">
            <a:extLst>
              <a:ext uri="{FF2B5EF4-FFF2-40B4-BE49-F238E27FC236}">
                <a16:creationId xmlns:a16="http://schemas.microsoft.com/office/drawing/2014/main" id="{745467BB-E122-47EE-8D11-7E33E1C7342E}"/>
              </a:ext>
            </a:extLst>
          </p:cNvPr>
          <p:cNvSpPr/>
          <p:nvPr/>
        </p:nvSpPr>
        <p:spPr>
          <a:xfrm>
            <a:off x="5578919" y="3993315"/>
            <a:ext cx="289560" cy="54292"/>
          </a:xfrm>
          <a:custGeom>
            <a:avLst/>
            <a:gdLst>
              <a:gd name="connsiteX0" fmla="*/ 0 w 289560"/>
              <a:gd name="connsiteY0" fmla="*/ 54293 h 54292"/>
              <a:gd name="connsiteX1" fmla="*/ 44238 w 289560"/>
              <a:gd name="connsiteY1" fmla="*/ 0 h 54292"/>
              <a:gd name="connsiteX2" fmla="*/ 241300 w 289560"/>
              <a:gd name="connsiteY2" fmla="*/ 0 h 54292"/>
              <a:gd name="connsiteX3" fmla="*/ 289560 w 289560"/>
              <a:gd name="connsiteY3" fmla="*/ 54293 h 54292"/>
            </a:gdLst>
            <a:ahLst/>
            <a:cxnLst>
              <a:cxn ang="0">
                <a:pos x="connsiteX0" y="connsiteY0"/>
              </a:cxn>
              <a:cxn ang="0">
                <a:pos x="connsiteX1" y="connsiteY1"/>
              </a:cxn>
              <a:cxn ang="0">
                <a:pos x="connsiteX2" y="connsiteY2"/>
              </a:cxn>
              <a:cxn ang="0">
                <a:pos x="connsiteX3" y="connsiteY3"/>
              </a:cxn>
            </a:cxnLst>
            <a:rect l="l" t="t" r="r" b="b"/>
            <a:pathLst>
              <a:path w="289560" h="54292">
                <a:moveTo>
                  <a:pt x="0" y="54293"/>
                </a:moveTo>
                <a:lnTo>
                  <a:pt x="44238" y="0"/>
                </a:lnTo>
                <a:lnTo>
                  <a:pt x="241300" y="0"/>
                </a:lnTo>
                <a:lnTo>
                  <a:pt x="289560" y="54293"/>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06" name="图形 82">
            <a:extLst>
              <a:ext uri="{FF2B5EF4-FFF2-40B4-BE49-F238E27FC236}">
                <a16:creationId xmlns:a16="http://schemas.microsoft.com/office/drawing/2014/main" id="{745467BB-E122-47EE-8D11-7E33E1C7342E}"/>
              </a:ext>
            </a:extLst>
          </p:cNvPr>
          <p:cNvSpPr/>
          <p:nvPr/>
        </p:nvSpPr>
        <p:spPr>
          <a:xfrm>
            <a:off x="5723699" y="3884730"/>
            <a:ext cx="9048" cy="162877"/>
          </a:xfrm>
          <a:custGeom>
            <a:avLst/>
            <a:gdLst>
              <a:gd name="connsiteX0" fmla="*/ 0 w 9048"/>
              <a:gd name="connsiteY0" fmla="*/ 0 h 162877"/>
              <a:gd name="connsiteX1" fmla="*/ 0 w 9048"/>
              <a:gd name="connsiteY1" fmla="*/ 162878 h 162877"/>
            </a:gdLst>
            <a:ahLst/>
            <a:cxnLst>
              <a:cxn ang="0">
                <a:pos x="connsiteX0" y="connsiteY0"/>
              </a:cxn>
              <a:cxn ang="0">
                <a:pos x="connsiteX1" y="connsiteY1"/>
              </a:cxn>
            </a:cxnLst>
            <a:rect l="l" t="t" r="r" b="b"/>
            <a:pathLst>
              <a:path w="9048" h="162877">
                <a:moveTo>
                  <a:pt x="0" y="0"/>
                </a:moveTo>
                <a:lnTo>
                  <a:pt x="0" y="162878"/>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07" name="图形 88">
            <a:extLst>
              <a:ext uri="{FF2B5EF4-FFF2-40B4-BE49-F238E27FC236}">
                <a16:creationId xmlns:a16="http://schemas.microsoft.com/office/drawing/2014/main" id="{51CC6B28-6A87-49C0-A5A1-929C25CB6A35}"/>
              </a:ext>
            </a:extLst>
          </p:cNvPr>
          <p:cNvSpPr/>
          <p:nvPr/>
        </p:nvSpPr>
        <p:spPr>
          <a:xfrm>
            <a:off x="7484359" y="3721853"/>
            <a:ext cx="108585" cy="108585"/>
          </a:xfrm>
          <a:custGeom>
            <a:avLst/>
            <a:gdLst>
              <a:gd name="connsiteX0" fmla="*/ 0 w 108585"/>
              <a:gd name="connsiteY0" fmla="*/ 108585 h 108585"/>
              <a:gd name="connsiteX1" fmla="*/ 108585 w 108585"/>
              <a:gd name="connsiteY1" fmla="*/ 0 h 108585"/>
            </a:gdLst>
            <a:ahLst/>
            <a:cxnLst>
              <a:cxn ang="0">
                <a:pos x="connsiteX0" y="connsiteY0"/>
              </a:cxn>
              <a:cxn ang="0">
                <a:pos x="connsiteX1" y="connsiteY1"/>
              </a:cxn>
            </a:cxnLst>
            <a:rect l="l" t="t" r="r" b="b"/>
            <a:pathLst>
              <a:path w="108585" h="108585">
                <a:moveTo>
                  <a:pt x="0" y="108585"/>
                </a:moveTo>
                <a:cubicBezTo>
                  <a:pt x="0" y="36195"/>
                  <a:pt x="36195" y="0"/>
                  <a:pt x="108585" y="0"/>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308" name="图形 88">
            <a:extLst>
              <a:ext uri="{FF2B5EF4-FFF2-40B4-BE49-F238E27FC236}">
                <a16:creationId xmlns:a16="http://schemas.microsoft.com/office/drawing/2014/main" id="{51CC6B28-6A87-49C0-A5A1-929C25CB6A35}"/>
              </a:ext>
            </a:extLst>
          </p:cNvPr>
          <p:cNvSpPr/>
          <p:nvPr/>
        </p:nvSpPr>
        <p:spPr>
          <a:xfrm>
            <a:off x="7683432" y="3920925"/>
            <a:ext cx="108585" cy="108585"/>
          </a:xfrm>
          <a:custGeom>
            <a:avLst/>
            <a:gdLst>
              <a:gd name="connsiteX0" fmla="*/ 108585 w 108585"/>
              <a:gd name="connsiteY0" fmla="*/ 0 h 108585"/>
              <a:gd name="connsiteX1" fmla="*/ 0 w 108585"/>
              <a:gd name="connsiteY1" fmla="*/ 108585 h 108585"/>
            </a:gdLst>
            <a:ahLst/>
            <a:cxnLst>
              <a:cxn ang="0">
                <a:pos x="connsiteX0" y="connsiteY0"/>
              </a:cxn>
              <a:cxn ang="0">
                <a:pos x="connsiteX1" y="connsiteY1"/>
              </a:cxn>
            </a:cxnLst>
            <a:rect l="l" t="t" r="r" b="b"/>
            <a:pathLst>
              <a:path w="108585" h="108585">
                <a:moveTo>
                  <a:pt x="108585" y="0"/>
                </a:moveTo>
                <a:cubicBezTo>
                  <a:pt x="108585" y="72390"/>
                  <a:pt x="72390" y="108585"/>
                  <a:pt x="0" y="108585"/>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309" name="图形 88">
            <a:extLst>
              <a:ext uri="{FF2B5EF4-FFF2-40B4-BE49-F238E27FC236}">
                <a16:creationId xmlns:a16="http://schemas.microsoft.com/office/drawing/2014/main" id="{51CC6B28-6A87-49C0-A5A1-929C25CB6A35}"/>
              </a:ext>
            </a:extLst>
          </p:cNvPr>
          <p:cNvSpPr/>
          <p:nvPr/>
        </p:nvSpPr>
        <p:spPr>
          <a:xfrm>
            <a:off x="7683432" y="3721853"/>
            <a:ext cx="126682" cy="126682"/>
          </a:xfrm>
          <a:custGeom>
            <a:avLst/>
            <a:gdLst>
              <a:gd name="connsiteX0" fmla="*/ 0 w 126682"/>
              <a:gd name="connsiteY0" fmla="*/ 90488 h 126682"/>
              <a:gd name="connsiteX1" fmla="*/ 90488 w 126682"/>
              <a:gd name="connsiteY1" fmla="*/ 0 h 126682"/>
              <a:gd name="connsiteX2" fmla="*/ 126683 w 126682"/>
              <a:gd name="connsiteY2" fmla="*/ 0 h 126682"/>
              <a:gd name="connsiteX3" fmla="*/ 126683 w 126682"/>
              <a:gd name="connsiteY3" fmla="*/ 126683 h 126682"/>
              <a:gd name="connsiteX4" fmla="*/ 0 w 126682"/>
              <a:gd name="connsiteY4" fmla="*/ 126683 h 126682"/>
              <a:gd name="connsiteX5" fmla="*/ 0 w 126682"/>
              <a:gd name="connsiteY5" fmla="*/ 90488 h 12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82" h="126682">
                <a:moveTo>
                  <a:pt x="0" y="90488"/>
                </a:moveTo>
                <a:cubicBezTo>
                  <a:pt x="0" y="40513"/>
                  <a:pt x="40513" y="0"/>
                  <a:pt x="90488" y="0"/>
                </a:cubicBezTo>
                <a:lnTo>
                  <a:pt x="126683" y="0"/>
                </a:lnTo>
                <a:lnTo>
                  <a:pt x="126683" y="126683"/>
                </a:lnTo>
                <a:lnTo>
                  <a:pt x="0" y="126683"/>
                </a:lnTo>
                <a:lnTo>
                  <a:pt x="0" y="90488"/>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310" name="图形 88">
            <a:extLst>
              <a:ext uri="{FF2B5EF4-FFF2-40B4-BE49-F238E27FC236}">
                <a16:creationId xmlns:a16="http://schemas.microsoft.com/office/drawing/2014/main" id="{51CC6B28-6A87-49C0-A5A1-929C25CB6A35}"/>
              </a:ext>
            </a:extLst>
          </p:cNvPr>
          <p:cNvSpPr/>
          <p:nvPr/>
        </p:nvSpPr>
        <p:spPr>
          <a:xfrm>
            <a:off x="7484359" y="3902828"/>
            <a:ext cx="126682" cy="126682"/>
          </a:xfrm>
          <a:custGeom>
            <a:avLst/>
            <a:gdLst>
              <a:gd name="connsiteX0" fmla="*/ 0 w 126682"/>
              <a:gd name="connsiteY0" fmla="*/ 0 h 126682"/>
              <a:gd name="connsiteX1" fmla="*/ 126683 w 126682"/>
              <a:gd name="connsiteY1" fmla="*/ 0 h 126682"/>
              <a:gd name="connsiteX2" fmla="*/ 126683 w 126682"/>
              <a:gd name="connsiteY2" fmla="*/ 36195 h 126682"/>
              <a:gd name="connsiteX3" fmla="*/ 36195 w 126682"/>
              <a:gd name="connsiteY3" fmla="*/ 126683 h 126682"/>
              <a:gd name="connsiteX4" fmla="*/ 0 w 126682"/>
              <a:gd name="connsiteY4" fmla="*/ 126683 h 126682"/>
              <a:gd name="connsiteX5" fmla="*/ 0 w 126682"/>
              <a:gd name="connsiteY5" fmla="*/ 0 h 12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82" h="126682">
                <a:moveTo>
                  <a:pt x="0" y="0"/>
                </a:moveTo>
                <a:lnTo>
                  <a:pt x="126683" y="0"/>
                </a:lnTo>
                <a:lnTo>
                  <a:pt x="126683" y="36195"/>
                </a:lnTo>
                <a:cubicBezTo>
                  <a:pt x="126683" y="86169"/>
                  <a:pt x="86169" y="126683"/>
                  <a:pt x="36195" y="126683"/>
                </a:cubicBezTo>
                <a:lnTo>
                  <a:pt x="0" y="126683"/>
                </a:lnTo>
                <a:lnTo>
                  <a:pt x="0" y="0"/>
                </a:lnTo>
                <a:close/>
              </a:path>
            </a:pathLst>
          </a:custGeom>
          <a:noFill/>
          <a:ln w="17859" cap="rnd">
            <a:solidFill>
              <a:schemeClr val="accent1"/>
            </a:solidFill>
            <a:prstDash val="solid"/>
            <a:round/>
          </a:ln>
        </p:spPr>
        <p:txBody>
          <a:bodyPr rtlCol="0" anchor="ctr">
            <a:noAutofit/>
          </a:bodyPr>
          <a:lstStyle/>
          <a:p>
            <a:endParaRPr lang="zh-CN" altLang="en-US" dirty="0"/>
          </a:p>
        </p:txBody>
      </p:sp>
      <p:sp>
        <p:nvSpPr>
          <p:cNvPr id="312" name="图形 90">
            <a:extLst>
              <a:ext uri="{FF2B5EF4-FFF2-40B4-BE49-F238E27FC236}">
                <a16:creationId xmlns:a16="http://schemas.microsoft.com/office/drawing/2014/main" id="{F1FD7A48-C1C3-4C24-8609-85F67B1A7D2C}"/>
              </a:ext>
            </a:extLst>
          </p:cNvPr>
          <p:cNvSpPr/>
          <p:nvPr/>
        </p:nvSpPr>
        <p:spPr>
          <a:xfrm>
            <a:off x="10333474" y="3685658"/>
            <a:ext cx="398145" cy="339838"/>
          </a:xfrm>
          <a:custGeom>
            <a:avLst/>
            <a:gdLst>
              <a:gd name="connsiteX0" fmla="*/ 58307 w 398145"/>
              <a:gd name="connsiteY0" fmla="*/ 339838 h 339838"/>
              <a:gd name="connsiteX1" fmla="*/ 0 w 398145"/>
              <a:gd name="connsiteY1" fmla="*/ 199073 h 339838"/>
              <a:gd name="connsiteX2" fmla="*/ 199073 w 398145"/>
              <a:gd name="connsiteY2" fmla="*/ 0 h 339838"/>
              <a:gd name="connsiteX3" fmla="*/ 398145 w 398145"/>
              <a:gd name="connsiteY3" fmla="*/ 199073 h 339838"/>
              <a:gd name="connsiteX4" fmla="*/ 339838 w 398145"/>
              <a:gd name="connsiteY4" fmla="*/ 339838 h 3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5" h="339838">
                <a:moveTo>
                  <a:pt x="58307" y="339838"/>
                </a:moveTo>
                <a:cubicBezTo>
                  <a:pt x="22282" y="303813"/>
                  <a:pt x="0" y="254045"/>
                  <a:pt x="0" y="199073"/>
                </a:cubicBezTo>
                <a:cubicBezTo>
                  <a:pt x="0" y="89127"/>
                  <a:pt x="89127" y="0"/>
                  <a:pt x="199073" y="0"/>
                </a:cubicBezTo>
                <a:cubicBezTo>
                  <a:pt x="309018" y="0"/>
                  <a:pt x="398145" y="89127"/>
                  <a:pt x="398145" y="199073"/>
                </a:cubicBezTo>
                <a:cubicBezTo>
                  <a:pt x="398145" y="254045"/>
                  <a:pt x="375863" y="303813"/>
                  <a:pt x="339838" y="339838"/>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313" name="图形 90">
            <a:extLst>
              <a:ext uri="{FF2B5EF4-FFF2-40B4-BE49-F238E27FC236}">
                <a16:creationId xmlns:a16="http://schemas.microsoft.com/office/drawing/2014/main" id="{F1FD7A48-C1C3-4C24-8609-85F67B1A7D2C}"/>
              </a:ext>
            </a:extLst>
          </p:cNvPr>
          <p:cNvSpPr/>
          <p:nvPr/>
        </p:nvSpPr>
        <p:spPr>
          <a:xfrm>
            <a:off x="10405864" y="3758048"/>
            <a:ext cx="126682" cy="216260"/>
          </a:xfrm>
          <a:custGeom>
            <a:avLst/>
            <a:gdLst>
              <a:gd name="connsiteX0" fmla="*/ 37104 w 126682"/>
              <a:gd name="connsiteY0" fmla="*/ 216261 h 216260"/>
              <a:gd name="connsiteX1" fmla="*/ 0 w 126682"/>
              <a:gd name="connsiteY1" fmla="*/ 126683 h 216260"/>
              <a:gd name="connsiteX2" fmla="*/ 126683 w 126682"/>
              <a:gd name="connsiteY2" fmla="*/ 0 h 216260"/>
            </a:gdLst>
            <a:ahLst/>
            <a:cxnLst>
              <a:cxn ang="0">
                <a:pos x="connsiteX0" y="connsiteY0"/>
              </a:cxn>
              <a:cxn ang="0">
                <a:pos x="connsiteX1" y="connsiteY1"/>
              </a:cxn>
              <a:cxn ang="0">
                <a:pos x="connsiteX2" y="connsiteY2"/>
              </a:cxn>
            </a:cxnLst>
            <a:rect l="l" t="t" r="r" b="b"/>
            <a:pathLst>
              <a:path w="126682" h="216260">
                <a:moveTo>
                  <a:pt x="37104" y="216261"/>
                </a:moveTo>
                <a:cubicBezTo>
                  <a:pt x="14179" y="193336"/>
                  <a:pt x="0" y="161665"/>
                  <a:pt x="0" y="126683"/>
                </a:cubicBezTo>
                <a:cubicBezTo>
                  <a:pt x="0" y="56718"/>
                  <a:pt x="56718" y="0"/>
                  <a:pt x="126683" y="0"/>
                </a:cubicBezTo>
              </a:path>
            </a:pathLst>
          </a:custGeom>
          <a:noFill/>
          <a:ln w="17859" cap="rnd">
            <a:solidFill>
              <a:schemeClr val="accent1"/>
            </a:solidFill>
            <a:prstDash val="solid"/>
            <a:miter/>
          </a:ln>
        </p:spPr>
        <p:txBody>
          <a:bodyPr rtlCol="0" anchor="ctr">
            <a:noAutofit/>
          </a:bodyPr>
          <a:lstStyle/>
          <a:p>
            <a:endParaRPr lang="zh-CN" altLang="en-US" dirty="0"/>
          </a:p>
        </p:txBody>
      </p:sp>
      <p:sp>
        <p:nvSpPr>
          <p:cNvPr id="314" name="图形 90">
            <a:extLst>
              <a:ext uri="{FF2B5EF4-FFF2-40B4-BE49-F238E27FC236}">
                <a16:creationId xmlns:a16="http://schemas.microsoft.com/office/drawing/2014/main" id="{F1FD7A48-C1C3-4C24-8609-85F67B1A7D2C}"/>
              </a:ext>
            </a:extLst>
          </p:cNvPr>
          <p:cNvSpPr/>
          <p:nvPr/>
        </p:nvSpPr>
        <p:spPr>
          <a:xfrm>
            <a:off x="10532547" y="3812340"/>
            <a:ext cx="9048" cy="72390"/>
          </a:xfrm>
          <a:custGeom>
            <a:avLst/>
            <a:gdLst>
              <a:gd name="connsiteX0" fmla="*/ 0 w 9048"/>
              <a:gd name="connsiteY0" fmla="*/ 72390 h 72390"/>
              <a:gd name="connsiteX1" fmla="*/ 0 w 9048"/>
              <a:gd name="connsiteY1" fmla="*/ 0 h 72390"/>
            </a:gdLst>
            <a:ahLst/>
            <a:cxnLst>
              <a:cxn ang="0">
                <a:pos x="connsiteX0" y="connsiteY0"/>
              </a:cxn>
              <a:cxn ang="0">
                <a:pos x="connsiteX1" y="connsiteY1"/>
              </a:cxn>
            </a:cxnLst>
            <a:rect l="l" t="t" r="r" b="b"/>
            <a:pathLst>
              <a:path w="9048" h="72390">
                <a:moveTo>
                  <a:pt x="0" y="72390"/>
                </a:moveTo>
                <a:lnTo>
                  <a:pt x="0" y="0"/>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16" name="图形 102">
            <a:extLst>
              <a:ext uri="{FF2B5EF4-FFF2-40B4-BE49-F238E27FC236}">
                <a16:creationId xmlns:a16="http://schemas.microsoft.com/office/drawing/2014/main" id="{62D4F500-08D4-41E3-B055-F550ED1ACF7C}"/>
              </a:ext>
            </a:extLst>
          </p:cNvPr>
          <p:cNvSpPr/>
          <p:nvPr/>
        </p:nvSpPr>
        <p:spPr>
          <a:xfrm>
            <a:off x="8428031" y="3699389"/>
            <a:ext cx="348218" cy="348218"/>
          </a:xfrm>
          <a:custGeom>
            <a:avLst/>
            <a:gdLst>
              <a:gd name="connsiteX0" fmla="*/ 111703 w 348218"/>
              <a:gd name="connsiteY0" fmla="*/ 0 h 348218"/>
              <a:gd name="connsiteX1" fmla="*/ 53006 w 348218"/>
              <a:gd name="connsiteY1" fmla="*/ 39275 h 348218"/>
              <a:gd name="connsiteX2" fmla="*/ 0 w 348218"/>
              <a:gd name="connsiteY2" fmla="*/ 167244 h 348218"/>
              <a:gd name="connsiteX3" fmla="*/ 180975 w 348218"/>
              <a:gd name="connsiteY3" fmla="*/ 348219 h 348218"/>
              <a:gd name="connsiteX4" fmla="*/ 180975 w 348218"/>
              <a:gd name="connsiteY4" fmla="*/ 348219 h 348218"/>
              <a:gd name="connsiteX5" fmla="*/ 308943 w 348218"/>
              <a:gd name="connsiteY5" fmla="*/ 295212 h 348218"/>
              <a:gd name="connsiteX6" fmla="*/ 348219 w 348218"/>
              <a:gd name="connsiteY6" fmla="*/ 236516 h 34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218" h="348218">
                <a:moveTo>
                  <a:pt x="111703" y="0"/>
                </a:moveTo>
                <a:cubicBezTo>
                  <a:pt x="89583" y="9172"/>
                  <a:pt x="69676" y="22605"/>
                  <a:pt x="53006" y="39275"/>
                </a:cubicBezTo>
                <a:cubicBezTo>
                  <a:pt x="20256" y="72025"/>
                  <a:pt x="0" y="117269"/>
                  <a:pt x="0" y="167244"/>
                </a:cubicBezTo>
                <a:cubicBezTo>
                  <a:pt x="0" y="267194"/>
                  <a:pt x="81025" y="348219"/>
                  <a:pt x="180975" y="348219"/>
                </a:cubicBezTo>
                <a:lnTo>
                  <a:pt x="180975" y="348219"/>
                </a:lnTo>
                <a:cubicBezTo>
                  <a:pt x="230949" y="348219"/>
                  <a:pt x="276193" y="327962"/>
                  <a:pt x="308943" y="295212"/>
                </a:cubicBezTo>
                <a:cubicBezTo>
                  <a:pt x="325614" y="278543"/>
                  <a:pt x="339047" y="258635"/>
                  <a:pt x="348219" y="236516"/>
                </a:cubicBezTo>
              </a:path>
            </a:pathLst>
          </a:custGeom>
          <a:noFill/>
          <a:ln w="17859" cap="rnd">
            <a:solidFill>
              <a:schemeClr val="accent1"/>
            </a:solidFill>
            <a:prstDash val="solid"/>
            <a:round/>
          </a:ln>
        </p:spPr>
        <p:txBody>
          <a:bodyPr rtlCol="0" anchor="ctr">
            <a:noAutofit/>
          </a:bodyPr>
          <a:lstStyle/>
          <a:p>
            <a:endParaRPr lang="zh-CN" altLang="en-US" dirty="0"/>
          </a:p>
        </p:txBody>
      </p:sp>
      <p:sp>
        <p:nvSpPr>
          <p:cNvPr id="317" name="图形 102">
            <a:extLst>
              <a:ext uri="{FF2B5EF4-FFF2-40B4-BE49-F238E27FC236}">
                <a16:creationId xmlns:a16="http://schemas.microsoft.com/office/drawing/2014/main" id="{62D4F500-08D4-41E3-B055-F550ED1ACF7C}"/>
              </a:ext>
            </a:extLst>
          </p:cNvPr>
          <p:cNvSpPr/>
          <p:nvPr/>
        </p:nvSpPr>
        <p:spPr>
          <a:xfrm>
            <a:off x="8609006" y="3685658"/>
            <a:ext cx="180975" cy="180975"/>
          </a:xfrm>
          <a:custGeom>
            <a:avLst/>
            <a:gdLst>
              <a:gd name="connsiteX0" fmla="*/ 0 w 180975"/>
              <a:gd name="connsiteY0" fmla="*/ 180975 h 180975"/>
              <a:gd name="connsiteX1" fmla="*/ 180975 w 180975"/>
              <a:gd name="connsiteY1" fmla="*/ 180975 h 180975"/>
              <a:gd name="connsiteX2" fmla="*/ 0 w 180975"/>
              <a:gd name="connsiteY2" fmla="*/ 0 h 180975"/>
              <a:gd name="connsiteX3" fmla="*/ 0 w 180975"/>
              <a:gd name="connsiteY3" fmla="*/ 180975 h 180975"/>
            </a:gdLst>
            <a:ahLst/>
            <a:cxnLst>
              <a:cxn ang="0">
                <a:pos x="connsiteX0" y="connsiteY0"/>
              </a:cxn>
              <a:cxn ang="0">
                <a:pos x="connsiteX1" y="connsiteY1"/>
              </a:cxn>
              <a:cxn ang="0">
                <a:pos x="connsiteX2" y="connsiteY2"/>
              </a:cxn>
              <a:cxn ang="0">
                <a:pos x="connsiteX3" y="connsiteY3"/>
              </a:cxn>
            </a:cxnLst>
            <a:rect l="l" t="t" r="r" b="b"/>
            <a:pathLst>
              <a:path w="180975" h="180975">
                <a:moveTo>
                  <a:pt x="0" y="180975"/>
                </a:moveTo>
                <a:lnTo>
                  <a:pt x="180975" y="180975"/>
                </a:lnTo>
                <a:cubicBezTo>
                  <a:pt x="180975" y="81025"/>
                  <a:pt x="99950" y="0"/>
                  <a:pt x="0" y="0"/>
                </a:cubicBezTo>
                <a:lnTo>
                  <a:pt x="0" y="180975"/>
                </a:lnTo>
                <a:close/>
              </a:path>
            </a:pathLst>
          </a:custGeom>
          <a:noFill/>
          <a:ln w="17859" cap="flat">
            <a:solidFill>
              <a:schemeClr val="accent1"/>
            </a:solidFill>
            <a:prstDash val="solid"/>
            <a:round/>
          </a:ln>
        </p:spPr>
        <p:txBody>
          <a:bodyPr rtlCol="0" anchor="ctr">
            <a:noAutofit/>
          </a:bodyPr>
          <a:lstStyle/>
          <a:p>
            <a:endParaRPr lang="zh-CN" altLang="en-US" dirty="0"/>
          </a:p>
        </p:txBody>
      </p:sp>
      <p:sp>
        <p:nvSpPr>
          <p:cNvPr id="319" name="图形 104">
            <a:extLst>
              <a:ext uri="{FF2B5EF4-FFF2-40B4-BE49-F238E27FC236}">
                <a16:creationId xmlns:a16="http://schemas.microsoft.com/office/drawing/2014/main" id="{48E8A950-DFE4-47A3-A520-7217D343C66F}"/>
              </a:ext>
            </a:extLst>
          </p:cNvPr>
          <p:cNvSpPr/>
          <p:nvPr/>
        </p:nvSpPr>
        <p:spPr>
          <a:xfrm>
            <a:off x="1713745" y="3703755"/>
            <a:ext cx="325755" cy="325755"/>
          </a:xfrm>
          <a:custGeom>
            <a:avLst/>
            <a:gdLst>
              <a:gd name="connsiteX0" fmla="*/ 0 w 325755"/>
              <a:gd name="connsiteY0" fmla="*/ 0 h 325755"/>
              <a:gd name="connsiteX1" fmla="*/ 0 w 325755"/>
              <a:gd name="connsiteY1" fmla="*/ 325755 h 325755"/>
              <a:gd name="connsiteX2" fmla="*/ 325755 w 325755"/>
              <a:gd name="connsiteY2" fmla="*/ 325755 h 325755"/>
            </a:gdLst>
            <a:ahLst/>
            <a:cxnLst>
              <a:cxn ang="0">
                <a:pos x="connsiteX0" y="connsiteY0"/>
              </a:cxn>
              <a:cxn ang="0">
                <a:pos x="connsiteX1" y="connsiteY1"/>
              </a:cxn>
              <a:cxn ang="0">
                <a:pos x="connsiteX2" y="connsiteY2"/>
              </a:cxn>
            </a:cxnLst>
            <a:rect l="l" t="t" r="r" b="b"/>
            <a:pathLst>
              <a:path w="325755" h="325755">
                <a:moveTo>
                  <a:pt x="0" y="0"/>
                </a:moveTo>
                <a:lnTo>
                  <a:pt x="0" y="325755"/>
                </a:lnTo>
                <a:lnTo>
                  <a:pt x="325755" y="325755"/>
                </a:lnTo>
              </a:path>
            </a:pathLst>
          </a:custGeom>
          <a:noFill/>
          <a:ln w="17859" cap="rnd">
            <a:solidFill>
              <a:schemeClr val="accent1"/>
            </a:solidFill>
            <a:prstDash val="solid"/>
            <a:round/>
          </a:ln>
        </p:spPr>
        <p:txBody>
          <a:bodyPr rtlCol="0" anchor="ctr">
            <a:noAutofit/>
          </a:bodyPr>
          <a:lstStyle/>
          <a:p>
            <a:endParaRPr lang="zh-CN" altLang="en-US" dirty="0"/>
          </a:p>
        </p:txBody>
      </p:sp>
      <p:sp>
        <p:nvSpPr>
          <p:cNvPr id="320" name="图形 104">
            <a:extLst>
              <a:ext uri="{FF2B5EF4-FFF2-40B4-BE49-F238E27FC236}">
                <a16:creationId xmlns:a16="http://schemas.microsoft.com/office/drawing/2014/main" id="{48E8A950-DFE4-47A3-A520-7217D343C66F}"/>
              </a:ext>
            </a:extLst>
          </p:cNvPr>
          <p:cNvSpPr/>
          <p:nvPr/>
        </p:nvSpPr>
        <p:spPr>
          <a:xfrm>
            <a:off x="1786135" y="3703755"/>
            <a:ext cx="253365" cy="253365"/>
          </a:xfrm>
          <a:custGeom>
            <a:avLst/>
            <a:gdLst>
              <a:gd name="connsiteX0" fmla="*/ 0 w 253365"/>
              <a:gd name="connsiteY0" fmla="*/ 253365 h 253365"/>
              <a:gd name="connsiteX1" fmla="*/ 72390 w 253365"/>
              <a:gd name="connsiteY1" fmla="*/ 108585 h 253365"/>
              <a:gd name="connsiteX2" fmla="*/ 162878 w 253365"/>
              <a:gd name="connsiteY2" fmla="*/ 190024 h 253365"/>
              <a:gd name="connsiteX3" fmla="*/ 253365 w 253365"/>
              <a:gd name="connsiteY3" fmla="*/ 0 h 253365"/>
            </a:gdLst>
            <a:ahLst/>
            <a:cxnLst>
              <a:cxn ang="0">
                <a:pos x="connsiteX0" y="connsiteY0"/>
              </a:cxn>
              <a:cxn ang="0">
                <a:pos x="connsiteX1" y="connsiteY1"/>
              </a:cxn>
              <a:cxn ang="0">
                <a:pos x="connsiteX2" y="connsiteY2"/>
              </a:cxn>
              <a:cxn ang="0">
                <a:pos x="connsiteX3" y="connsiteY3"/>
              </a:cxn>
            </a:cxnLst>
            <a:rect l="l" t="t" r="r" b="b"/>
            <a:pathLst>
              <a:path w="253365" h="253365">
                <a:moveTo>
                  <a:pt x="0" y="253365"/>
                </a:moveTo>
                <a:lnTo>
                  <a:pt x="72390" y="108585"/>
                </a:lnTo>
                <a:lnTo>
                  <a:pt x="162878" y="190024"/>
                </a:lnTo>
                <a:lnTo>
                  <a:pt x="253365" y="0"/>
                </a:lnTo>
              </a:path>
            </a:pathLst>
          </a:custGeom>
          <a:noFill/>
          <a:ln w="17859" cap="rnd">
            <a:solidFill>
              <a:schemeClr val="accent1"/>
            </a:solidFill>
            <a:prstDash val="solid"/>
            <a:round/>
          </a:ln>
        </p:spPr>
        <p:txBody>
          <a:bodyPr rtlCol="0" anchor="ctr">
            <a:noAutofit/>
          </a:bodyPr>
          <a:lstStyle/>
          <a:p>
            <a:endParaRPr lang="zh-CN" altLang="en-US" dirty="0"/>
          </a:p>
        </p:txBody>
      </p:sp>
    </p:spTree>
    <p:extLst>
      <p:ext uri="{BB962C8B-B14F-4D97-AF65-F5344CB8AC3E}">
        <p14:creationId xmlns:p14="http://schemas.microsoft.com/office/powerpoint/2010/main" val="3159889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noAutofit/>
          </a:bodyPr>
          <a:lstStyle/>
          <a:p>
            <a:r>
              <a:rPr kumimoji="1" lang="en-US" altLang="zh-CN" dirty="0"/>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a:xfrm>
            <a:off x="3379452" y="759876"/>
            <a:ext cx="7074345" cy="5399189"/>
          </a:xfrm>
        </p:spPr>
        <p:txBody>
          <a:bodyPr>
            <a:noAutofit/>
          </a:bodyPr>
          <a:lstStyle/>
          <a:p>
            <a:r>
              <a:rPr kumimoji="1" lang="zh-CN" altLang="en-US" dirty="0"/>
              <a:t>英文 思源黑体</a:t>
            </a:r>
            <a:endParaRPr kumimoji="1" lang="en-US" altLang="zh-CN" dirty="0"/>
          </a:p>
          <a:p>
            <a:r>
              <a:rPr kumimoji="1" lang="zh-CN" altLang="en-US" dirty="0"/>
              <a:t>中文 微软雅黑</a:t>
            </a:r>
            <a:endParaRPr kumimoji="1" lang="en-US" altLang="zh-CN" dirty="0"/>
          </a:p>
          <a:p>
            <a:endParaRPr kumimoji="1" lang="en-US" altLang="zh-CN" dirty="0"/>
          </a:p>
          <a:p>
            <a:r>
              <a:rPr kumimoji="1" lang="zh-CN" altLang="en-US" dirty="0"/>
              <a:t>正文 </a:t>
            </a:r>
            <a:r>
              <a:rPr kumimoji="1" lang="en-US" altLang="zh-CN" dirty="0"/>
              <a:t>1.5</a:t>
            </a:r>
          </a:p>
          <a:p>
            <a:endParaRPr kumimoji="1" lang="en-US" altLang="zh-CN" dirty="0"/>
          </a:p>
          <a:p>
            <a:r>
              <a:rPr kumimoji="1" lang="en-US" altLang="zh-CN" dirty="0"/>
              <a:t>https://pixabay.com</a:t>
            </a:r>
            <a:r>
              <a:rPr kumimoji="1" lang="zh-CN" altLang="en-US" dirty="0"/>
              <a:t>（可商用素材网站）</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书雅</a:t>
            </a:r>
            <a:r>
              <a:rPr kumimoji="1" lang="en-US" altLang="zh-CN" dirty="0"/>
              <a:t>Mia</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noAutofit/>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noAutofit/>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3FFE2C2-BBBA-4ADD-899E-058840BEADE7}"/>
              </a:ext>
            </a:extLst>
          </p:cNvPr>
          <p:cNvSpPr>
            <a:spLocks noGrp="1"/>
          </p:cNvSpPr>
          <p:nvPr>
            <p:ph type="body" sz="quarter" idx="13"/>
          </p:nvPr>
        </p:nvSpPr>
        <p:spPr/>
        <p:txBody>
          <a:bodyPr>
            <a:noAutofit/>
          </a:bodyPr>
          <a:lstStyle/>
          <a:p>
            <a:r>
              <a:rPr lang="zh-CN" altLang="en-US" dirty="0"/>
              <a:t>市场研究</a:t>
            </a:r>
          </a:p>
        </p:txBody>
      </p:sp>
      <p:sp>
        <p:nvSpPr>
          <p:cNvPr id="15" name="文本占位符 14">
            <a:extLst>
              <a:ext uri="{FF2B5EF4-FFF2-40B4-BE49-F238E27FC236}">
                <a16:creationId xmlns:a16="http://schemas.microsoft.com/office/drawing/2014/main" id="{95F7DCFC-C776-4C12-AA61-70A3423214C3}"/>
              </a:ext>
            </a:extLst>
          </p:cNvPr>
          <p:cNvSpPr>
            <a:spLocks noGrp="1"/>
          </p:cNvSpPr>
          <p:nvPr>
            <p:ph type="body" sz="quarter" idx="14"/>
          </p:nvPr>
        </p:nvSpPr>
        <p:spPr/>
        <p:txBody>
          <a:bodyPr>
            <a:noAutofit/>
          </a:bodyPr>
          <a:lstStyle/>
          <a:p>
            <a:r>
              <a:rPr lang="en-US" altLang="zh-CN" dirty="0"/>
              <a:t>MARKET RESEARCH</a:t>
            </a:r>
          </a:p>
        </p:txBody>
      </p:sp>
      <p:sp>
        <p:nvSpPr>
          <p:cNvPr id="43" name="矩形 42">
            <a:extLst>
              <a:ext uri="{FF2B5EF4-FFF2-40B4-BE49-F238E27FC236}">
                <a16:creationId xmlns:a16="http://schemas.microsoft.com/office/drawing/2014/main" id="{0F3C7191-21CD-46F5-BEA2-919971CEB0CB}"/>
              </a:ext>
            </a:extLst>
          </p:cNvPr>
          <p:cNvSpPr/>
          <p:nvPr/>
        </p:nvSpPr>
        <p:spPr>
          <a:xfrm>
            <a:off x="5920418" y="-44245"/>
            <a:ext cx="14400" cy="70153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11" name="组合 10">
            <a:extLst>
              <a:ext uri="{FF2B5EF4-FFF2-40B4-BE49-F238E27FC236}">
                <a16:creationId xmlns:a16="http://schemas.microsoft.com/office/drawing/2014/main" id="{2DEFD718-99E8-460C-A8E3-18E1C237EF0E}"/>
              </a:ext>
            </a:extLst>
          </p:cNvPr>
          <p:cNvGrpSpPr/>
          <p:nvPr/>
        </p:nvGrpSpPr>
        <p:grpSpPr>
          <a:xfrm>
            <a:off x="362147" y="2852933"/>
            <a:ext cx="2743200" cy="484300"/>
            <a:chOff x="362147" y="2852933"/>
            <a:chExt cx="2743200" cy="484300"/>
          </a:xfrm>
        </p:grpSpPr>
        <p:sp>
          <p:nvSpPr>
            <p:cNvPr id="56" name="矩形 55">
              <a:extLst>
                <a:ext uri="{FF2B5EF4-FFF2-40B4-BE49-F238E27FC236}">
                  <a16:creationId xmlns:a16="http://schemas.microsoft.com/office/drawing/2014/main" id="{C457A345-8B72-45BE-A1BF-9CD20A67BC09}"/>
                </a:ext>
              </a:extLst>
            </p:cNvPr>
            <p:cNvSpPr/>
            <p:nvPr/>
          </p:nvSpPr>
          <p:spPr>
            <a:xfrm>
              <a:off x="362147" y="3037689"/>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57" name="标题 1">
              <a:extLst>
                <a:ext uri="{FF2B5EF4-FFF2-40B4-BE49-F238E27FC236}">
                  <a16:creationId xmlns:a16="http://schemas.microsoft.com/office/drawing/2014/main" id="{6A0D0D88-C02D-40ED-BCC6-807E1046F659}"/>
                </a:ext>
              </a:extLst>
            </p:cNvPr>
            <p:cNvSpPr txBox="1">
              <a:spLocks/>
            </p:cNvSpPr>
            <p:nvPr/>
          </p:nvSpPr>
          <p:spPr>
            <a:xfrm>
              <a:off x="362147" y="2852933"/>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目标市场概括</a:t>
              </a:r>
            </a:p>
          </p:txBody>
        </p:sp>
      </p:grpSp>
      <p:sp>
        <p:nvSpPr>
          <p:cNvPr id="58" name="标题 1">
            <a:extLst>
              <a:ext uri="{FF2B5EF4-FFF2-40B4-BE49-F238E27FC236}">
                <a16:creationId xmlns:a16="http://schemas.microsoft.com/office/drawing/2014/main" id="{9EE276E2-3E9E-4A8B-8EA0-CF9C5D9B251A}"/>
              </a:ext>
            </a:extLst>
          </p:cNvPr>
          <p:cNvSpPr txBox="1">
            <a:spLocks/>
          </p:cNvSpPr>
          <p:nvPr/>
        </p:nvSpPr>
        <p:spPr>
          <a:xfrm>
            <a:off x="362147" y="3260417"/>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en-US" altLang="zh-CN" sz="1400" dirty="0">
                <a:solidFill>
                  <a:schemeClr val="accent1"/>
                </a:solidFill>
                <a:latin typeface="思源黑体 CN Regular" panose="020B0500000000000000" pitchFamily="34" charset="-122"/>
                <a:ea typeface="思源黑体 CN Regular" panose="020B0500000000000000" pitchFamily="34" charset="-122"/>
              </a:rPr>
              <a:t>SUMMARY OF TARGET MARKET</a:t>
            </a:r>
          </a:p>
        </p:txBody>
      </p:sp>
      <p:sp>
        <p:nvSpPr>
          <p:cNvPr id="59" name="标题 1">
            <a:extLst>
              <a:ext uri="{FF2B5EF4-FFF2-40B4-BE49-F238E27FC236}">
                <a16:creationId xmlns:a16="http://schemas.microsoft.com/office/drawing/2014/main" id="{395A38E0-83CF-44A7-BCCD-2FB6F160DF24}"/>
              </a:ext>
            </a:extLst>
          </p:cNvPr>
          <p:cNvSpPr txBox="1">
            <a:spLocks/>
          </p:cNvSpPr>
          <p:nvPr/>
        </p:nvSpPr>
        <p:spPr>
          <a:xfrm>
            <a:off x="351294" y="3734207"/>
            <a:ext cx="3756992" cy="167154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选择对本公司最有吸引力的一个或多个细分市场作为营销目标，所选定的细分市场即为本公司的目标市场。针对目标市场的营销，可把营销活动集中于购买需求及购买习惯都很类似的一群人。</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8" name="标题 1">
            <a:extLst>
              <a:ext uri="{FF2B5EF4-FFF2-40B4-BE49-F238E27FC236}">
                <a16:creationId xmlns:a16="http://schemas.microsoft.com/office/drawing/2014/main" id="{F3EDD311-E5AB-46DC-8BCB-081951F910AB}"/>
              </a:ext>
            </a:extLst>
          </p:cNvPr>
          <p:cNvSpPr txBox="1">
            <a:spLocks/>
          </p:cNvSpPr>
          <p:nvPr/>
        </p:nvSpPr>
        <p:spPr>
          <a:xfrm>
            <a:off x="6649629" y="2084227"/>
            <a:ext cx="4562533"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体现在城市发展水平、综合经济实力、对人才吸引力、信息交流能力、国际竞争力、科技创新能力等各个层面。</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2" name="组合 1">
            <a:extLst>
              <a:ext uri="{FF2B5EF4-FFF2-40B4-BE49-F238E27FC236}">
                <a16:creationId xmlns:a16="http://schemas.microsoft.com/office/drawing/2014/main" id="{35214247-ADBC-4877-87E3-AD1B73D8BB87}"/>
              </a:ext>
            </a:extLst>
          </p:cNvPr>
          <p:cNvGrpSpPr/>
          <p:nvPr/>
        </p:nvGrpSpPr>
        <p:grpSpPr>
          <a:xfrm>
            <a:off x="5616438" y="1404419"/>
            <a:ext cx="4952912" cy="607960"/>
            <a:chOff x="5616438" y="1404419"/>
            <a:chExt cx="4952912" cy="607960"/>
          </a:xfrm>
        </p:grpSpPr>
        <p:sp>
          <p:nvSpPr>
            <p:cNvPr id="10" name="矩形 9">
              <a:extLst>
                <a:ext uri="{FF2B5EF4-FFF2-40B4-BE49-F238E27FC236}">
                  <a16:creationId xmlns:a16="http://schemas.microsoft.com/office/drawing/2014/main" id="{856BEDCA-4EBC-47A2-B5CD-9EB15F4B73C6}"/>
                </a:ext>
              </a:extLst>
            </p:cNvPr>
            <p:cNvSpPr/>
            <p:nvPr/>
          </p:nvSpPr>
          <p:spPr>
            <a:xfrm>
              <a:off x="5920418" y="1404419"/>
              <a:ext cx="4648932" cy="607960"/>
            </a:xfrm>
            <a:prstGeom prst="rect">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4" name="椭圆 43">
              <a:extLst>
                <a:ext uri="{FF2B5EF4-FFF2-40B4-BE49-F238E27FC236}">
                  <a16:creationId xmlns:a16="http://schemas.microsoft.com/office/drawing/2014/main" id="{B5167B70-5864-4C71-B2E4-5BC95E221364}"/>
                </a:ext>
              </a:extLst>
            </p:cNvPr>
            <p:cNvSpPr/>
            <p:nvPr/>
          </p:nvSpPr>
          <p:spPr>
            <a:xfrm>
              <a:off x="5616438" y="1404419"/>
              <a:ext cx="607960" cy="60796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7" name="标题 1">
              <a:extLst>
                <a:ext uri="{FF2B5EF4-FFF2-40B4-BE49-F238E27FC236}">
                  <a16:creationId xmlns:a16="http://schemas.microsoft.com/office/drawing/2014/main" id="{CAA6EB6C-75E2-486B-8FAA-27644BAE2822}"/>
                </a:ext>
              </a:extLst>
            </p:cNvPr>
            <p:cNvSpPr txBox="1">
              <a:spLocks/>
            </p:cNvSpPr>
            <p:nvPr/>
          </p:nvSpPr>
          <p:spPr>
            <a:xfrm>
              <a:off x="6649629" y="1522226"/>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一线主流城市</a:t>
              </a:r>
            </a:p>
          </p:txBody>
        </p:sp>
        <p:pic>
          <p:nvPicPr>
            <p:cNvPr id="3" name="图形 2">
              <a:extLst>
                <a:ext uri="{FF2B5EF4-FFF2-40B4-BE49-F238E27FC236}">
                  <a16:creationId xmlns:a16="http://schemas.microsoft.com/office/drawing/2014/main" id="{B2811AA9-393B-415E-B621-E2EA6902ED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25554" y="1500497"/>
              <a:ext cx="418528" cy="418528"/>
            </a:xfrm>
            <a:prstGeom prst="rect">
              <a:avLst/>
            </a:prstGeom>
          </p:spPr>
        </p:pic>
      </p:grpSp>
      <p:sp>
        <p:nvSpPr>
          <p:cNvPr id="53" name="标题 1">
            <a:extLst>
              <a:ext uri="{FF2B5EF4-FFF2-40B4-BE49-F238E27FC236}">
                <a16:creationId xmlns:a16="http://schemas.microsoft.com/office/drawing/2014/main" id="{D0AC1859-77BE-42C3-A13A-1030E9D2493B}"/>
              </a:ext>
            </a:extLst>
          </p:cNvPr>
          <p:cNvSpPr txBox="1">
            <a:spLocks/>
          </p:cNvSpPr>
          <p:nvPr/>
        </p:nvSpPr>
        <p:spPr>
          <a:xfrm>
            <a:off x="6649629" y="3820094"/>
            <a:ext cx="4778096"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二级城市最大的特点应该是发展较快，并且经济较发达</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人口数量较多，在未来发展中</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 很有可能发展成为一级城市</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4" name="组合 3">
            <a:extLst>
              <a:ext uri="{FF2B5EF4-FFF2-40B4-BE49-F238E27FC236}">
                <a16:creationId xmlns:a16="http://schemas.microsoft.com/office/drawing/2014/main" id="{9DAF7EE8-4514-4C90-8131-FD793A502F1A}"/>
              </a:ext>
            </a:extLst>
          </p:cNvPr>
          <p:cNvGrpSpPr/>
          <p:nvPr/>
        </p:nvGrpSpPr>
        <p:grpSpPr>
          <a:xfrm>
            <a:off x="5616438" y="3107341"/>
            <a:ext cx="4952912" cy="607960"/>
            <a:chOff x="5616438" y="3107341"/>
            <a:chExt cx="4952912" cy="607960"/>
          </a:xfrm>
        </p:grpSpPr>
        <p:sp>
          <p:nvSpPr>
            <p:cNvPr id="60" name="矩形 59">
              <a:extLst>
                <a:ext uri="{FF2B5EF4-FFF2-40B4-BE49-F238E27FC236}">
                  <a16:creationId xmlns:a16="http://schemas.microsoft.com/office/drawing/2014/main" id="{AAB67599-9279-4254-9203-1342252D9019}"/>
                </a:ext>
              </a:extLst>
            </p:cNvPr>
            <p:cNvSpPr/>
            <p:nvPr/>
          </p:nvSpPr>
          <p:spPr>
            <a:xfrm>
              <a:off x="5920418" y="3107341"/>
              <a:ext cx="4648932" cy="607960"/>
            </a:xfrm>
            <a:prstGeom prst="rect">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5" name="椭圆 44">
              <a:extLst>
                <a:ext uri="{FF2B5EF4-FFF2-40B4-BE49-F238E27FC236}">
                  <a16:creationId xmlns:a16="http://schemas.microsoft.com/office/drawing/2014/main" id="{F971823C-F496-4167-8456-9CA4BFE9B36D}"/>
                </a:ext>
              </a:extLst>
            </p:cNvPr>
            <p:cNvSpPr/>
            <p:nvPr/>
          </p:nvSpPr>
          <p:spPr>
            <a:xfrm>
              <a:off x="5616438" y="3107341"/>
              <a:ext cx="607960" cy="60796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52" name="标题 1">
              <a:extLst>
                <a:ext uri="{FF2B5EF4-FFF2-40B4-BE49-F238E27FC236}">
                  <a16:creationId xmlns:a16="http://schemas.microsoft.com/office/drawing/2014/main" id="{CB6CEC63-6A2D-4B37-B751-180A9B7EBF4E}"/>
                </a:ext>
              </a:extLst>
            </p:cNvPr>
            <p:cNvSpPr txBox="1">
              <a:spLocks/>
            </p:cNvSpPr>
            <p:nvPr/>
          </p:nvSpPr>
          <p:spPr>
            <a:xfrm>
              <a:off x="6649629" y="3225148"/>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二线发展城市</a:t>
              </a:r>
            </a:p>
          </p:txBody>
        </p:sp>
        <p:pic>
          <p:nvPicPr>
            <p:cNvPr id="5" name="图形 4">
              <a:extLst>
                <a:ext uri="{FF2B5EF4-FFF2-40B4-BE49-F238E27FC236}">
                  <a16:creationId xmlns:a16="http://schemas.microsoft.com/office/drawing/2014/main" id="{21EB4175-3C6F-43FB-9E06-D5C0846BCD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11154" y="3202057"/>
              <a:ext cx="418528" cy="418528"/>
            </a:xfrm>
            <a:prstGeom prst="rect">
              <a:avLst/>
            </a:prstGeom>
          </p:spPr>
        </p:pic>
      </p:grpSp>
      <p:sp>
        <p:nvSpPr>
          <p:cNvPr id="55" name="标题 1">
            <a:extLst>
              <a:ext uri="{FF2B5EF4-FFF2-40B4-BE49-F238E27FC236}">
                <a16:creationId xmlns:a16="http://schemas.microsoft.com/office/drawing/2014/main" id="{8E5FEEE3-58E4-4336-8AF9-32481D4E4834}"/>
              </a:ext>
            </a:extLst>
          </p:cNvPr>
          <p:cNvSpPr txBox="1">
            <a:spLocks/>
          </p:cNvSpPr>
          <p:nvPr/>
        </p:nvSpPr>
        <p:spPr>
          <a:xfrm>
            <a:off x="6649629" y="5521360"/>
            <a:ext cx="4668162" cy="70205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高新技术产业开发区是为发展高新技术为目的而设置的特定区域，多依附于重工业。</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grpSp>
        <p:nvGrpSpPr>
          <p:cNvPr id="6" name="组合 5">
            <a:extLst>
              <a:ext uri="{FF2B5EF4-FFF2-40B4-BE49-F238E27FC236}">
                <a16:creationId xmlns:a16="http://schemas.microsoft.com/office/drawing/2014/main" id="{6253B45A-773E-440F-B1D0-D8BD0AA9615F}"/>
              </a:ext>
            </a:extLst>
          </p:cNvPr>
          <p:cNvGrpSpPr/>
          <p:nvPr/>
        </p:nvGrpSpPr>
        <p:grpSpPr>
          <a:xfrm>
            <a:off x="5616438" y="4843207"/>
            <a:ext cx="4952912" cy="607961"/>
            <a:chOff x="5616438" y="4843207"/>
            <a:chExt cx="4952912" cy="607961"/>
          </a:xfrm>
        </p:grpSpPr>
        <p:sp>
          <p:nvSpPr>
            <p:cNvPr id="61" name="矩形 60">
              <a:extLst>
                <a:ext uri="{FF2B5EF4-FFF2-40B4-BE49-F238E27FC236}">
                  <a16:creationId xmlns:a16="http://schemas.microsoft.com/office/drawing/2014/main" id="{540F7C4A-6785-43F8-865C-F944490C4FD2}"/>
                </a:ext>
              </a:extLst>
            </p:cNvPr>
            <p:cNvSpPr/>
            <p:nvPr/>
          </p:nvSpPr>
          <p:spPr>
            <a:xfrm>
              <a:off x="5920418" y="4843207"/>
              <a:ext cx="4648932" cy="607960"/>
            </a:xfrm>
            <a:prstGeom prst="rect">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6" name="椭圆 45">
              <a:extLst>
                <a:ext uri="{FF2B5EF4-FFF2-40B4-BE49-F238E27FC236}">
                  <a16:creationId xmlns:a16="http://schemas.microsoft.com/office/drawing/2014/main" id="{64BE3BE3-C0C9-4C30-B9E3-770C87827F0B}"/>
                </a:ext>
              </a:extLst>
            </p:cNvPr>
            <p:cNvSpPr/>
            <p:nvPr/>
          </p:nvSpPr>
          <p:spPr>
            <a:xfrm>
              <a:off x="5616438" y="4843208"/>
              <a:ext cx="607960" cy="60796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54" name="标题 1">
              <a:extLst>
                <a:ext uri="{FF2B5EF4-FFF2-40B4-BE49-F238E27FC236}">
                  <a16:creationId xmlns:a16="http://schemas.microsoft.com/office/drawing/2014/main" id="{A9BA4834-3A27-49A7-955B-CA2153C40247}"/>
                </a:ext>
              </a:extLst>
            </p:cNvPr>
            <p:cNvSpPr txBox="1">
              <a:spLocks/>
            </p:cNvSpPr>
            <p:nvPr/>
          </p:nvSpPr>
          <p:spPr>
            <a:xfrm>
              <a:off x="6649629" y="4961014"/>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高新开发区</a:t>
              </a:r>
            </a:p>
          </p:txBody>
        </p:sp>
        <p:pic>
          <p:nvPicPr>
            <p:cNvPr id="7" name="图形 6">
              <a:extLst>
                <a:ext uri="{FF2B5EF4-FFF2-40B4-BE49-F238E27FC236}">
                  <a16:creationId xmlns:a16="http://schemas.microsoft.com/office/drawing/2014/main" id="{91D85270-7A90-4A69-BEDA-F14EA353A7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25554" y="4937923"/>
              <a:ext cx="418528" cy="418528"/>
            </a:xfrm>
            <a:prstGeom prst="rect">
              <a:avLst/>
            </a:prstGeom>
          </p:spPr>
        </p:pic>
      </p:grpSp>
    </p:spTree>
    <p:extLst>
      <p:ext uri="{BB962C8B-B14F-4D97-AF65-F5344CB8AC3E}">
        <p14:creationId xmlns:p14="http://schemas.microsoft.com/office/powerpoint/2010/main" val="2708482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3FFE2C2-BBBA-4ADD-899E-058840BEADE7}"/>
              </a:ext>
            </a:extLst>
          </p:cNvPr>
          <p:cNvSpPr>
            <a:spLocks noGrp="1"/>
          </p:cNvSpPr>
          <p:nvPr>
            <p:ph type="body" sz="quarter" idx="13"/>
          </p:nvPr>
        </p:nvSpPr>
        <p:spPr/>
        <p:txBody>
          <a:bodyPr>
            <a:noAutofit/>
          </a:bodyPr>
          <a:lstStyle/>
          <a:p>
            <a:r>
              <a:rPr lang="zh-CN" altLang="en-US" dirty="0"/>
              <a:t>市场研究</a:t>
            </a:r>
          </a:p>
        </p:txBody>
      </p:sp>
      <p:sp>
        <p:nvSpPr>
          <p:cNvPr id="15" name="文本占位符 14">
            <a:extLst>
              <a:ext uri="{FF2B5EF4-FFF2-40B4-BE49-F238E27FC236}">
                <a16:creationId xmlns:a16="http://schemas.microsoft.com/office/drawing/2014/main" id="{95F7DCFC-C776-4C12-AA61-70A3423214C3}"/>
              </a:ext>
            </a:extLst>
          </p:cNvPr>
          <p:cNvSpPr>
            <a:spLocks noGrp="1"/>
          </p:cNvSpPr>
          <p:nvPr>
            <p:ph type="body" sz="quarter" idx="14"/>
          </p:nvPr>
        </p:nvSpPr>
        <p:spPr/>
        <p:txBody>
          <a:bodyPr>
            <a:noAutofit/>
          </a:bodyPr>
          <a:lstStyle/>
          <a:p>
            <a:r>
              <a:rPr lang="en-US" altLang="zh-CN" dirty="0"/>
              <a:t>MARKET RESEARCH</a:t>
            </a:r>
          </a:p>
        </p:txBody>
      </p:sp>
      <p:graphicFrame>
        <p:nvGraphicFramePr>
          <p:cNvPr id="75" name="图表 74">
            <a:extLst>
              <a:ext uri="{FF2B5EF4-FFF2-40B4-BE49-F238E27FC236}">
                <a16:creationId xmlns:a16="http://schemas.microsoft.com/office/drawing/2014/main" id="{525F12D2-6404-4134-8F1A-8A6FC642D49B}"/>
              </a:ext>
            </a:extLst>
          </p:cNvPr>
          <p:cNvGraphicFramePr/>
          <p:nvPr>
            <p:extLst>
              <p:ext uri="{D42A27DB-BD31-4B8C-83A1-F6EECF244321}">
                <p14:modId xmlns:p14="http://schemas.microsoft.com/office/powerpoint/2010/main" val="3530998981"/>
              </p:ext>
            </p:extLst>
          </p:nvPr>
        </p:nvGraphicFramePr>
        <p:xfrm>
          <a:off x="471713" y="1262402"/>
          <a:ext cx="6262915" cy="5036798"/>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组合 1">
            <a:extLst>
              <a:ext uri="{FF2B5EF4-FFF2-40B4-BE49-F238E27FC236}">
                <a16:creationId xmlns:a16="http://schemas.microsoft.com/office/drawing/2014/main" id="{52DE3DAE-713C-47AE-A604-C080BDF253AE}"/>
              </a:ext>
            </a:extLst>
          </p:cNvPr>
          <p:cNvGrpSpPr/>
          <p:nvPr/>
        </p:nvGrpSpPr>
        <p:grpSpPr>
          <a:xfrm>
            <a:off x="7263690" y="1953047"/>
            <a:ext cx="2375610" cy="484300"/>
            <a:chOff x="7263690" y="1953047"/>
            <a:chExt cx="2375610" cy="484300"/>
          </a:xfrm>
        </p:grpSpPr>
        <p:sp>
          <p:nvSpPr>
            <p:cNvPr id="76" name="矩形 75">
              <a:extLst>
                <a:ext uri="{FF2B5EF4-FFF2-40B4-BE49-F238E27FC236}">
                  <a16:creationId xmlns:a16="http://schemas.microsoft.com/office/drawing/2014/main" id="{9E44EAD1-4482-4CC6-B55E-4D5723758729}"/>
                </a:ext>
              </a:extLst>
            </p:cNvPr>
            <p:cNvSpPr/>
            <p:nvPr/>
          </p:nvSpPr>
          <p:spPr>
            <a:xfrm>
              <a:off x="7263690" y="2137803"/>
              <a:ext cx="2375610" cy="281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dirty="0">
                <a:latin typeface="思源黑体 CN Regular" panose="020B0500000000000000" pitchFamily="34" charset="-122"/>
                <a:ea typeface="思源黑体 CN Regular" panose="020B0500000000000000" pitchFamily="34" charset="-122"/>
              </a:endParaRPr>
            </a:p>
          </p:txBody>
        </p:sp>
        <p:sp>
          <p:nvSpPr>
            <p:cNvPr id="77" name="标题 1">
              <a:extLst>
                <a:ext uri="{FF2B5EF4-FFF2-40B4-BE49-F238E27FC236}">
                  <a16:creationId xmlns:a16="http://schemas.microsoft.com/office/drawing/2014/main" id="{D4CA1543-D206-4DE3-8A9D-DC28B7D8C135}"/>
                </a:ext>
              </a:extLst>
            </p:cNvPr>
            <p:cNvSpPr txBox="1">
              <a:spLocks/>
            </p:cNvSpPr>
            <p:nvPr/>
          </p:nvSpPr>
          <p:spPr>
            <a:xfrm>
              <a:off x="7263690" y="1953047"/>
              <a:ext cx="237561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商业模式解析</a:t>
              </a:r>
            </a:p>
          </p:txBody>
        </p:sp>
      </p:grpSp>
      <p:sp>
        <p:nvSpPr>
          <p:cNvPr id="78" name="标题 1">
            <a:extLst>
              <a:ext uri="{FF2B5EF4-FFF2-40B4-BE49-F238E27FC236}">
                <a16:creationId xmlns:a16="http://schemas.microsoft.com/office/drawing/2014/main" id="{14B02E0B-2F83-4243-B81A-914DE1A41AB1}"/>
              </a:ext>
            </a:extLst>
          </p:cNvPr>
          <p:cNvSpPr txBox="1">
            <a:spLocks/>
          </p:cNvSpPr>
          <p:nvPr/>
        </p:nvSpPr>
        <p:spPr>
          <a:xfrm>
            <a:off x="7263690" y="2360531"/>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en-US" altLang="zh-CN" sz="1400" dirty="0">
                <a:solidFill>
                  <a:schemeClr val="accent1"/>
                </a:solidFill>
                <a:latin typeface="思源黑体 CN Regular" panose="020B0500000000000000" pitchFamily="34" charset="-122"/>
              </a:rPr>
              <a:t>BUSINESS MODEL ANALYSIS</a:t>
            </a:r>
          </a:p>
        </p:txBody>
      </p:sp>
      <p:sp>
        <p:nvSpPr>
          <p:cNvPr id="79" name="标题 1">
            <a:extLst>
              <a:ext uri="{FF2B5EF4-FFF2-40B4-BE49-F238E27FC236}">
                <a16:creationId xmlns:a16="http://schemas.microsoft.com/office/drawing/2014/main" id="{499C7ECF-FBAB-4D07-BFFB-32116C6880BA}"/>
              </a:ext>
            </a:extLst>
          </p:cNvPr>
          <p:cNvSpPr txBox="1">
            <a:spLocks/>
          </p:cNvSpPr>
          <p:nvPr/>
        </p:nvSpPr>
        <p:spPr>
          <a:xfrm>
            <a:off x="7145703" y="2745829"/>
            <a:ext cx="4574584"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商业模式是组织管理企业的各种资源，形成能够提供消费者无法自力而必须购买的产品和服务，因而具有自己能复制且别人不能复制，或者自己在复制中占据市场优势地位的特性。</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80" name="标题 1">
            <a:extLst>
              <a:ext uri="{FF2B5EF4-FFF2-40B4-BE49-F238E27FC236}">
                <a16:creationId xmlns:a16="http://schemas.microsoft.com/office/drawing/2014/main" id="{141C330A-389F-4DE6-9FD8-C669E1C5231C}"/>
              </a:ext>
            </a:extLst>
          </p:cNvPr>
          <p:cNvSpPr txBox="1">
            <a:spLocks/>
          </p:cNvSpPr>
          <p:nvPr/>
        </p:nvSpPr>
        <p:spPr>
          <a:xfrm>
            <a:off x="7223196" y="4237103"/>
            <a:ext cx="1669853" cy="65229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60%</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81" name="标题 1">
            <a:extLst>
              <a:ext uri="{FF2B5EF4-FFF2-40B4-BE49-F238E27FC236}">
                <a16:creationId xmlns:a16="http://schemas.microsoft.com/office/drawing/2014/main" id="{6B47884C-0D4F-4086-B19A-6CE611C795B8}"/>
              </a:ext>
            </a:extLst>
          </p:cNvPr>
          <p:cNvSpPr txBox="1">
            <a:spLocks/>
          </p:cNvSpPr>
          <p:nvPr/>
        </p:nvSpPr>
        <p:spPr>
          <a:xfrm>
            <a:off x="6908801" y="4696748"/>
            <a:ext cx="2298642"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WRITE YOUE TITLE HERE</a:t>
            </a:r>
          </a:p>
        </p:txBody>
      </p:sp>
      <p:sp>
        <p:nvSpPr>
          <p:cNvPr id="82" name="标题 1">
            <a:extLst>
              <a:ext uri="{FF2B5EF4-FFF2-40B4-BE49-F238E27FC236}">
                <a16:creationId xmlns:a16="http://schemas.microsoft.com/office/drawing/2014/main" id="{D1AB4F6F-B803-4CD1-B8BD-573E2478AE81}"/>
              </a:ext>
            </a:extLst>
          </p:cNvPr>
          <p:cNvSpPr txBox="1">
            <a:spLocks/>
          </p:cNvSpPr>
          <p:nvPr/>
        </p:nvSpPr>
        <p:spPr>
          <a:xfrm>
            <a:off x="9696010" y="4237103"/>
            <a:ext cx="1669853" cy="65229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73%</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83" name="标题 1">
            <a:extLst>
              <a:ext uri="{FF2B5EF4-FFF2-40B4-BE49-F238E27FC236}">
                <a16:creationId xmlns:a16="http://schemas.microsoft.com/office/drawing/2014/main" id="{F85FFE8A-8DD0-40F2-ADB7-29919C0955E7}"/>
              </a:ext>
            </a:extLst>
          </p:cNvPr>
          <p:cNvSpPr txBox="1">
            <a:spLocks/>
          </p:cNvSpPr>
          <p:nvPr/>
        </p:nvSpPr>
        <p:spPr>
          <a:xfrm>
            <a:off x="9381615" y="4696748"/>
            <a:ext cx="2298642"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WRITE YOUE TITLE HERE</a:t>
            </a:r>
          </a:p>
        </p:txBody>
      </p:sp>
      <p:sp>
        <p:nvSpPr>
          <p:cNvPr id="84" name="标题 1">
            <a:extLst>
              <a:ext uri="{FF2B5EF4-FFF2-40B4-BE49-F238E27FC236}">
                <a16:creationId xmlns:a16="http://schemas.microsoft.com/office/drawing/2014/main" id="{04B3B401-4431-4384-9E3D-DE8C7698B418}"/>
              </a:ext>
            </a:extLst>
          </p:cNvPr>
          <p:cNvSpPr txBox="1">
            <a:spLocks/>
          </p:cNvSpPr>
          <p:nvPr/>
        </p:nvSpPr>
        <p:spPr>
          <a:xfrm>
            <a:off x="7223196" y="5397603"/>
            <a:ext cx="1669853" cy="65229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38%</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85" name="标题 1">
            <a:extLst>
              <a:ext uri="{FF2B5EF4-FFF2-40B4-BE49-F238E27FC236}">
                <a16:creationId xmlns:a16="http://schemas.microsoft.com/office/drawing/2014/main" id="{9DADC3F4-3630-4C3F-8726-70DE6F054851}"/>
              </a:ext>
            </a:extLst>
          </p:cNvPr>
          <p:cNvSpPr txBox="1">
            <a:spLocks/>
          </p:cNvSpPr>
          <p:nvPr/>
        </p:nvSpPr>
        <p:spPr>
          <a:xfrm>
            <a:off x="6908801" y="5857248"/>
            <a:ext cx="2298642"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WRITE YOUE TITLE HERE</a:t>
            </a:r>
          </a:p>
        </p:txBody>
      </p:sp>
      <p:sp>
        <p:nvSpPr>
          <p:cNvPr id="86" name="标题 1">
            <a:extLst>
              <a:ext uri="{FF2B5EF4-FFF2-40B4-BE49-F238E27FC236}">
                <a16:creationId xmlns:a16="http://schemas.microsoft.com/office/drawing/2014/main" id="{82B5F942-7C07-4CD0-A425-3DFFD3D3EA30}"/>
              </a:ext>
            </a:extLst>
          </p:cNvPr>
          <p:cNvSpPr txBox="1">
            <a:spLocks/>
          </p:cNvSpPr>
          <p:nvPr/>
        </p:nvSpPr>
        <p:spPr>
          <a:xfrm>
            <a:off x="9696010" y="5397603"/>
            <a:ext cx="1669853" cy="65229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en-US" altLang="zh-CN"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56%</a:t>
            </a:r>
            <a:endParaRPr lang="zh-CN" altLang="en-US" sz="4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87" name="标题 1">
            <a:extLst>
              <a:ext uri="{FF2B5EF4-FFF2-40B4-BE49-F238E27FC236}">
                <a16:creationId xmlns:a16="http://schemas.microsoft.com/office/drawing/2014/main" id="{2F27C649-9023-4BDD-88DF-D7671F586E8F}"/>
              </a:ext>
            </a:extLst>
          </p:cNvPr>
          <p:cNvSpPr txBox="1">
            <a:spLocks/>
          </p:cNvSpPr>
          <p:nvPr/>
        </p:nvSpPr>
        <p:spPr>
          <a:xfrm>
            <a:off x="9381615" y="5857248"/>
            <a:ext cx="2298642" cy="381964"/>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WRITE YOUE TITLE HERE</a:t>
            </a:r>
          </a:p>
        </p:txBody>
      </p:sp>
    </p:spTree>
    <p:extLst>
      <p:ext uri="{BB962C8B-B14F-4D97-AF65-F5344CB8AC3E}">
        <p14:creationId xmlns:p14="http://schemas.microsoft.com/office/powerpoint/2010/main" val="4039034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33FFE2C2-BBBA-4ADD-899E-058840BEADE7}"/>
              </a:ext>
            </a:extLst>
          </p:cNvPr>
          <p:cNvSpPr>
            <a:spLocks noGrp="1"/>
          </p:cNvSpPr>
          <p:nvPr>
            <p:ph type="body" sz="quarter" idx="13"/>
          </p:nvPr>
        </p:nvSpPr>
        <p:spPr/>
        <p:txBody>
          <a:bodyPr>
            <a:noAutofit/>
          </a:bodyPr>
          <a:lstStyle/>
          <a:p>
            <a:r>
              <a:rPr lang="zh-CN" altLang="en-US" dirty="0"/>
              <a:t>市场研究</a:t>
            </a:r>
          </a:p>
        </p:txBody>
      </p:sp>
      <p:sp>
        <p:nvSpPr>
          <p:cNvPr id="15" name="文本占位符 14">
            <a:extLst>
              <a:ext uri="{FF2B5EF4-FFF2-40B4-BE49-F238E27FC236}">
                <a16:creationId xmlns:a16="http://schemas.microsoft.com/office/drawing/2014/main" id="{95F7DCFC-C776-4C12-AA61-70A3423214C3}"/>
              </a:ext>
            </a:extLst>
          </p:cNvPr>
          <p:cNvSpPr>
            <a:spLocks noGrp="1"/>
          </p:cNvSpPr>
          <p:nvPr>
            <p:ph type="body" sz="quarter" idx="14"/>
          </p:nvPr>
        </p:nvSpPr>
        <p:spPr/>
        <p:txBody>
          <a:bodyPr>
            <a:noAutofit/>
          </a:bodyPr>
          <a:lstStyle/>
          <a:p>
            <a:r>
              <a:rPr lang="en-US" altLang="zh-CN" dirty="0"/>
              <a:t>MARKET RESEARCH</a:t>
            </a:r>
          </a:p>
        </p:txBody>
      </p:sp>
      <p:grpSp>
        <p:nvGrpSpPr>
          <p:cNvPr id="4" name="组合 3">
            <a:extLst>
              <a:ext uri="{FF2B5EF4-FFF2-40B4-BE49-F238E27FC236}">
                <a16:creationId xmlns:a16="http://schemas.microsoft.com/office/drawing/2014/main" id="{DD732694-D6D0-42C0-AE7F-40E64A809743}"/>
              </a:ext>
            </a:extLst>
          </p:cNvPr>
          <p:cNvGrpSpPr/>
          <p:nvPr/>
        </p:nvGrpSpPr>
        <p:grpSpPr>
          <a:xfrm>
            <a:off x="4716528" y="969372"/>
            <a:ext cx="2751072" cy="484300"/>
            <a:chOff x="4716528" y="969372"/>
            <a:chExt cx="2751072" cy="484300"/>
          </a:xfrm>
        </p:grpSpPr>
        <p:sp>
          <p:nvSpPr>
            <p:cNvPr id="18" name="矩形 17">
              <a:extLst>
                <a:ext uri="{FF2B5EF4-FFF2-40B4-BE49-F238E27FC236}">
                  <a16:creationId xmlns:a16="http://schemas.microsoft.com/office/drawing/2014/main" id="{7CE38B9B-F05E-4FCC-B53F-CC5F4A368520}"/>
                </a:ext>
              </a:extLst>
            </p:cNvPr>
            <p:cNvSpPr/>
            <p:nvPr/>
          </p:nvSpPr>
          <p:spPr>
            <a:xfrm>
              <a:off x="4716528" y="1123151"/>
              <a:ext cx="2743200" cy="289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9" name="标题 1">
              <a:extLst>
                <a:ext uri="{FF2B5EF4-FFF2-40B4-BE49-F238E27FC236}">
                  <a16:creationId xmlns:a16="http://schemas.microsoft.com/office/drawing/2014/main" id="{65F4F27F-5C67-4ED7-A40F-5797D8C05466}"/>
                </a:ext>
              </a:extLst>
            </p:cNvPr>
            <p:cNvSpPr txBox="1">
              <a:spLocks/>
            </p:cNvSpPr>
            <p:nvPr/>
          </p:nvSpPr>
          <p:spPr>
            <a:xfrm>
              <a:off x="4724400" y="969372"/>
              <a:ext cx="2743200" cy="48430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r>
                <a:rPr lang="zh-CN" altLang="en-US" sz="28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企业战略分析</a:t>
              </a:r>
            </a:p>
          </p:txBody>
        </p:sp>
      </p:grpSp>
      <p:sp>
        <p:nvSpPr>
          <p:cNvPr id="20" name="标题 1">
            <a:extLst>
              <a:ext uri="{FF2B5EF4-FFF2-40B4-BE49-F238E27FC236}">
                <a16:creationId xmlns:a16="http://schemas.microsoft.com/office/drawing/2014/main" id="{AD44E43B-F11D-44E0-888C-4B1E96432DB9}"/>
              </a:ext>
            </a:extLst>
          </p:cNvPr>
          <p:cNvSpPr txBox="1">
            <a:spLocks/>
          </p:cNvSpPr>
          <p:nvPr/>
        </p:nvSpPr>
        <p:spPr>
          <a:xfrm>
            <a:off x="4217504" y="1307975"/>
            <a:ext cx="3756992" cy="385298"/>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1400" dirty="0">
                <a:solidFill>
                  <a:schemeClr val="accent1"/>
                </a:solidFill>
                <a:latin typeface="思源黑体 CN Regular" panose="020B0500000000000000" pitchFamily="34" charset="-122"/>
              </a:rPr>
              <a:t>CORPORATE STRATEGY ANALYSIS</a:t>
            </a:r>
          </a:p>
        </p:txBody>
      </p:sp>
      <p:sp>
        <p:nvSpPr>
          <p:cNvPr id="2" name="椭圆 1">
            <a:extLst>
              <a:ext uri="{FF2B5EF4-FFF2-40B4-BE49-F238E27FC236}">
                <a16:creationId xmlns:a16="http://schemas.microsoft.com/office/drawing/2014/main" id="{617BEC4B-C0D2-4108-B13E-C60AFFAEB5E5}"/>
              </a:ext>
            </a:extLst>
          </p:cNvPr>
          <p:cNvSpPr/>
          <p:nvPr/>
        </p:nvSpPr>
        <p:spPr>
          <a:xfrm>
            <a:off x="4930775" y="2647826"/>
            <a:ext cx="2330450" cy="233045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4" name="标题 1">
            <a:extLst>
              <a:ext uri="{FF2B5EF4-FFF2-40B4-BE49-F238E27FC236}">
                <a16:creationId xmlns:a16="http://schemas.microsoft.com/office/drawing/2014/main" id="{AE7A5165-59D6-4E9F-BB94-DB950CCC7178}"/>
              </a:ext>
            </a:extLst>
          </p:cNvPr>
          <p:cNvSpPr txBox="1">
            <a:spLocks/>
          </p:cNvSpPr>
          <p:nvPr/>
        </p:nvSpPr>
        <p:spPr>
          <a:xfrm>
            <a:off x="4217504" y="2970994"/>
            <a:ext cx="3756992" cy="1684115"/>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50000"/>
              </a:lnSpc>
            </a:pPr>
            <a:r>
              <a:rPr lang="en-US" altLang="zh-CN" sz="2400" dirty="0">
                <a:solidFill>
                  <a:schemeClr val="bg1"/>
                </a:solidFill>
                <a:latin typeface="思源黑体 CN Regular" panose="020B0500000000000000" pitchFamily="34" charset="-122"/>
              </a:rPr>
              <a:t>CORPORATE</a:t>
            </a:r>
          </a:p>
          <a:p>
            <a:pPr algn="ctr">
              <a:lnSpc>
                <a:spcPct val="150000"/>
              </a:lnSpc>
            </a:pPr>
            <a:r>
              <a:rPr lang="en-US" altLang="zh-CN" sz="2400" dirty="0">
                <a:solidFill>
                  <a:schemeClr val="bg1"/>
                </a:solidFill>
                <a:latin typeface="思源黑体 CN Regular" panose="020B0500000000000000" pitchFamily="34" charset="-122"/>
              </a:rPr>
              <a:t> STRATEGY</a:t>
            </a:r>
          </a:p>
          <a:p>
            <a:pPr algn="ctr">
              <a:lnSpc>
                <a:spcPct val="150000"/>
              </a:lnSpc>
            </a:pPr>
            <a:r>
              <a:rPr lang="en-US" altLang="zh-CN" sz="2400" dirty="0">
                <a:solidFill>
                  <a:schemeClr val="bg1"/>
                </a:solidFill>
                <a:latin typeface="思源黑体 CN Regular" panose="020B0500000000000000" pitchFamily="34" charset="-122"/>
              </a:rPr>
              <a:t> ANALYSIS</a:t>
            </a:r>
          </a:p>
        </p:txBody>
      </p:sp>
      <p:sp>
        <p:nvSpPr>
          <p:cNvPr id="25" name="椭圆 24">
            <a:extLst>
              <a:ext uri="{FF2B5EF4-FFF2-40B4-BE49-F238E27FC236}">
                <a16:creationId xmlns:a16="http://schemas.microsoft.com/office/drawing/2014/main" id="{57AD3666-0E08-4195-B879-1C7E41971DAA}"/>
              </a:ext>
            </a:extLst>
          </p:cNvPr>
          <p:cNvSpPr/>
          <p:nvPr/>
        </p:nvSpPr>
        <p:spPr>
          <a:xfrm>
            <a:off x="4732272" y="2449323"/>
            <a:ext cx="2727456" cy="2727456"/>
          </a:xfrm>
          <a:prstGeom prst="ellipse">
            <a:avLst/>
          </a:prstGeom>
          <a:noFill/>
          <a:ln w="15875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椭圆 2">
            <a:extLst>
              <a:ext uri="{FF2B5EF4-FFF2-40B4-BE49-F238E27FC236}">
                <a16:creationId xmlns:a16="http://schemas.microsoft.com/office/drawing/2014/main" id="{A5710A43-1849-4AAE-868B-B53E099BBC77}"/>
              </a:ext>
            </a:extLst>
          </p:cNvPr>
          <p:cNvSpPr/>
          <p:nvPr/>
        </p:nvSpPr>
        <p:spPr>
          <a:xfrm rot="1800000">
            <a:off x="3891622" y="3155391"/>
            <a:ext cx="4392032" cy="1499718"/>
          </a:xfrm>
          <a:prstGeom prst="ellipse">
            <a:avLst/>
          </a:prstGeom>
          <a:noFill/>
          <a:ln w="15875">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3" name="椭圆 22">
            <a:extLst>
              <a:ext uri="{FF2B5EF4-FFF2-40B4-BE49-F238E27FC236}">
                <a16:creationId xmlns:a16="http://schemas.microsoft.com/office/drawing/2014/main" id="{77302BD6-8545-41E7-A70A-63D39AD1137A}"/>
              </a:ext>
            </a:extLst>
          </p:cNvPr>
          <p:cNvSpPr/>
          <p:nvPr/>
        </p:nvSpPr>
        <p:spPr>
          <a:xfrm rot="19800000">
            <a:off x="3900474" y="3155391"/>
            <a:ext cx="4392032" cy="1499718"/>
          </a:xfrm>
          <a:prstGeom prst="ellipse">
            <a:avLst/>
          </a:prstGeom>
          <a:noFill/>
          <a:ln w="15875">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6" name="组合 5">
            <a:extLst>
              <a:ext uri="{FF2B5EF4-FFF2-40B4-BE49-F238E27FC236}">
                <a16:creationId xmlns:a16="http://schemas.microsoft.com/office/drawing/2014/main" id="{7000F9B6-E845-406F-853D-A7133A8F998A}"/>
              </a:ext>
            </a:extLst>
          </p:cNvPr>
          <p:cNvGrpSpPr/>
          <p:nvPr/>
        </p:nvGrpSpPr>
        <p:grpSpPr>
          <a:xfrm>
            <a:off x="3833511" y="2615854"/>
            <a:ext cx="597954" cy="597954"/>
            <a:chOff x="3833511" y="2615854"/>
            <a:chExt cx="597954" cy="597954"/>
          </a:xfrm>
        </p:grpSpPr>
        <p:sp>
          <p:nvSpPr>
            <p:cNvPr id="28" name="椭圆 27">
              <a:extLst>
                <a:ext uri="{FF2B5EF4-FFF2-40B4-BE49-F238E27FC236}">
                  <a16:creationId xmlns:a16="http://schemas.microsoft.com/office/drawing/2014/main" id="{2FAA0734-6B40-4D1A-A01E-6C7F0C1FFDDE}"/>
                </a:ext>
              </a:extLst>
            </p:cNvPr>
            <p:cNvSpPr/>
            <p:nvPr/>
          </p:nvSpPr>
          <p:spPr>
            <a:xfrm rot="7200000">
              <a:off x="3833511" y="2615854"/>
              <a:ext cx="597954" cy="597954"/>
            </a:xfrm>
            <a:prstGeom prst="ellipse">
              <a:avLst/>
            </a:prstGeom>
            <a:gradFill>
              <a:gsLst>
                <a:gs pos="0">
                  <a:schemeClr val="bg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1" name="标题 1">
              <a:extLst>
                <a:ext uri="{FF2B5EF4-FFF2-40B4-BE49-F238E27FC236}">
                  <a16:creationId xmlns:a16="http://schemas.microsoft.com/office/drawing/2014/main" id="{F08C3488-BD35-4907-84D8-07C15C1ACD40}"/>
                </a:ext>
              </a:extLst>
            </p:cNvPr>
            <p:cNvSpPr txBox="1">
              <a:spLocks/>
            </p:cNvSpPr>
            <p:nvPr/>
          </p:nvSpPr>
          <p:spPr>
            <a:xfrm>
              <a:off x="3953518" y="2653221"/>
              <a:ext cx="357940" cy="52322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00000"/>
                </a:lnSpc>
              </a:pPr>
              <a:r>
                <a:rPr lang="en-US" altLang="zh-CN" sz="2800" dirty="0">
                  <a:solidFill>
                    <a:schemeClr val="accent2"/>
                  </a:solidFill>
                  <a:latin typeface="思源黑体 CN Regular" panose="020B0500000000000000" pitchFamily="34" charset="-122"/>
                </a:rPr>
                <a:t>S</a:t>
              </a:r>
            </a:p>
          </p:txBody>
        </p:sp>
      </p:grpSp>
      <p:grpSp>
        <p:nvGrpSpPr>
          <p:cNvPr id="10" name="组合 9">
            <a:extLst>
              <a:ext uri="{FF2B5EF4-FFF2-40B4-BE49-F238E27FC236}">
                <a16:creationId xmlns:a16="http://schemas.microsoft.com/office/drawing/2014/main" id="{0AE0D1FA-B2B1-4743-A284-34F56ACE8AB5}"/>
              </a:ext>
            </a:extLst>
          </p:cNvPr>
          <p:cNvGrpSpPr/>
          <p:nvPr/>
        </p:nvGrpSpPr>
        <p:grpSpPr>
          <a:xfrm>
            <a:off x="7719432" y="2615854"/>
            <a:ext cx="597954" cy="597954"/>
            <a:chOff x="7719432" y="2615854"/>
            <a:chExt cx="597954" cy="597954"/>
          </a:xfrm>
        </p:grpSpPr>
        <p:sp>
          <p:nvSpPr>
            <p:cNvPr id="5" name="椭圆 4">
              <a:extLst>
                <a:ext uri="{FF2B5EF4-FFF2-40B4-BE49-F238E27FC236}">
                  <a16:creationId xmlns:a16="http://schemas.microsoft.com/office/drawing/2014/main" id="{D01CFD5E-D404-4EC4-A99E-2F9A4A2A3082}"/>
                </a:ext>
              </a:extLst>
            </p:cNvPr>
            <p:cNvSpPr/>
            <p:nvPr/>
          </p:nvSpPr>
          <p:spPr>
            <a:xfrm rot="14400000" flipH="1">
              <a:off x="7719432" y="2615854"/>
              <a:ext cx="597954" cy="597954"/>
            </a:xfrm>
            <a:prstGeom prst="ellipse">
              <a:avLst/>
            </a:prstGeom>
            <a:gradFill>
              <a:gsLst>
                <a:gs pos="0">
                  <a:schemeClr val="bg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accent2"/>
                </a:solidFill>
                <a:latin typeface="思源黑体 CN Regular" panose="020B0500000000000000" pitchFamily="34" charset="-122"/>
                <a:ea typeface="思源黑体 CN Regular" panose="020B0500000000000000" pitchFamily="34" charset="-122"/>
              </a:endParaRPr>
            </a:p>
          </p:txBody>
        </p:sp>
        <p:sp>
          <p:nvSpPr>
            <p:cNvPr id="32" name="标题 1">
              <a:extLst>
                <a:ext uri="{FF2B5EF4-FFF2-40B4-BE49-F238E27FC236}">
                  <a16:creationId xmlns:a16="http://schemas.microsoft.com/office/drawing/2014/main" id="{F26FB4D7-C985-4854-AE57-DAB834CFDE90}"/>
                </a:ext>
              </a:extLst>
            </p:cNvPr>
            <p:cNvSpPr txBox="1">
              <a:spLocks/>
            </p:cNvSpPr>
            <p:nvPr/>
          </p:nvSpPr>
          <p:spPr>
            <a:xfrm>
              <a:off x="7839439" y="2653221"/>
              <a:ext cx="357940" cy="52322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00000"/>
                </a:lnSpc>
              </a:pPr>
              <a:r>
                <a:rPr lang="en-US" altLang="zh-CN" sz="2800" dirty="0">
                  <a:solidFill>
                    <a:schemeClr val="accent2"/>
                  </a:solidFill>
                  <a:latin typeface="思源黑体 CN Regular" panose="020B0500000000000000" pitchFamily="34" charset="-122"/>
                </a:rPr>
                <a:t>W</a:t>
              </a:r>
            </a:p>
          </p:txBody>
        </p:sp>
      </p:grpSp>
      <p:grpSp>
        <p:nvGrpSpPr>
          <p:cNvPr id="7" name="组合 6">
            <a:extLst>
              <a:ext uri="{FF2B5EF4-FFF2-40B4-BE49-F238E27FC236}">
                <a16:creationId xmlns:a16="http://schemas.microsoft.com/office/drawing/2014/main" id="{17FCCE40-7CE8-4E11-A1EC-2D046F86AEDD}"/>
              </a:ext>
            </a:extLst>
          </p:cNvPr>
          <p:cNvGrpSpPr/>
          <p:nvPr/>
        </p:nvGrpSpPr>
        <p:grpSpPr>
          <a:xfrm>
            <a:off x="3833511" y="4698442"/>
            <a:ext cx="597954" cy="597954"/>
            <a:chOff x="3833511" y="4698442"/>
            <a:chExt cx="597954" cy="597954"/>
          </a:xfrm>
        </p:grpSpPr>
        <p:sp>
          <p:nvSpPr>
            <p:cNvPr id="30" name="椭圆 29">
              <a:extLst>
                <a:ext uri="{FF2B5EF4-FFF2-40B4-BE49-F238E27FC236}">
                  <a16:creationId xmlns:a16="http://schemas.microsoft.com/office/drawing/2014/main" id="{E976878D-FE5F-4EC2-BD74-C102655E3C04}"/>
                </a:ext>
              </a:extLst>
            </p:cNvPr>
            <p:cNvSpPr/>
            <p:nvPr/>
          </p:nvSpPr>
          <p:spPr>
            <a:xfrm rot="14400000" flipV="1">
              <a:off x="3833511" y="4698442"/>
              <a:ext cx="597954" cy="597954"/>
            </a:xfrm>
            <a:prstGeom prst="ellipse">
              <a:avLst/>
            </a:prstGeom>
            <a:gradFill>
              <a:gsLst>
                <a:gs pos="0">
                  <a:schemeClr val="bg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accent2"/>
                </a:solidFill>
                <a:latin typeface="思源黑体 CN Regular" panose="020B0500000000000000" pitchFamily="34" charset="-122"/>
                <a:ea typeface="思源黑体 CN Regular" panose="020B0500000000000000" pitchFamily="34" charset="-122"/>
              </a:endParaRPr>
            </a:p>
          </p:txBody>
        </p:sp>
        <p:sp>
          <p:nvSpPr>
            <p:cNvPr id="33" name="标题 1">
              <a:extLst>
                <a:ext uri="{FF2B5EF4-FFF2-40B4-BE49-F238E27FC236}">
                  <a16:creationId xmlns:a16="http://schemas.microsoft.com/office/drawing/2014/main" id="{864A922A-43FC-4D8A-80EE-D27509D317B6}"/>
                </a:ext>
              </a:extLst>
            </p:cNvPr>
            <p:cNvSpPr txBox="1">
              <a:spLocks/>
            </p:cNvSpPr>
            <p:nvPr/>
          </p:nvSpPr>
          <p:spPr>
            <a:xfrm>
              <a:off x="3953518" y="4735809"/>
              <a:ext cx="357940" cy="52322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00000"/>
                </a:lnSpc>
              </a:pPr>
              <a:r>
                <a:rPr lang="en-US" altLang="zh-CN" sz="2800" dirty="0">
                  <a:solidFill>
                    <a:schemeClr val="accent2"/>
                  </a:solidFill>
                  <a:latin typeface="思源黑体 CN Regular" panose="020B0500000000000000" pitchFamily="34" charset="-122"/>
                </a:rPr>
                <a:t>O</a:t>
              </a:r>
            </a:p>
          </p:txBody>
        </p:sp>
      </p:grpSp>
      <p:grpSp>
        <p:nvGrpSpPr>
          <p:cNvPr id="11" name="组合 10">
            <a:extLst>
              <a:ext uri="{FF2B5EF4-FFF2-40B4-BE49-F238E27FC236}">
                <a16:creationId xmlns:a16="http://schemas.microsoft.com/office/drawing/2014/main" id="{1553792E-BA50-4441-B599-073D637B09DC}"/>
              </a:ext>
            </a:extLst>
          </p:cNvPr>
          <p:cNvGrpSpPr/>
          <p:nvPr/>
        </p:nvGrpSpPr>
        <p:grpSpPr>
          <a:xfrm>
            <a:off x="7719432" y="4698441"/>
            <a:ext cx="597954" cy="597954"/>
            <a:chOff x="7719432" y="4698441"/>
            <a:chExt cx="597954" cy="597954"/>
          </a:xfrm>
        </p:grpSpPr>
        <p:sp>
          <p:nvSpPr>
            <p:cNvPr id="29" name="椭圆 28">
              <a:extLst>
                <a:ext uri="{FF2B5EF4-FFF2-40B4-BE49-F238E27FC236}">
                  <a16:creationId xmlns:a16="http://schemas.microsoft.com/office/drawing/2014/main" id="{92C8C6E9-0802-4C5E-B70E-2E69E9189C18}"/>
                </a:ext>
              </a:extLst>
            </p:cNvPr>
            <p:cNvSpPr/>
            <p:nvPr/>
          </p:nvSpPr>
          <p:spPr>
            <a:xfrm rot="7200000" flipH="1" flipV="1">
              <a:off x="7719432" y="4698441"/>
              <a:ext cx="597954" cy="597954"/>
            </a:xfrm>
            <a:prstGeom prst="ellipse">
              <a:avLst/>
            </a:prstGeom>
            <a:gradFill>
              <a:gsLst>
                <a:gs pos="0">
                  <a:schemeClr val="bg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accent2"/>
                </a:solidFill>
                <a:latin typeface="思源黑体 CN Regular" panose="020B0500000000000000" pitchFamily="34" charset="-122"/>
                <a:ea typeface="思源黑体 CN Regular" panose="020B0500000000000000" pitchFamily="34" charset="-122"/>
              </a:endParaRPr>
            </a:p>
          </p:txBody>
        </p:sp>
        <p:sp>
          <p:nvSpPr>
            <p:cNvPr id="34" name="标题 1">
              <a:extLst>
                <a:ext uri="{FF2B5EF4-FFF2-40B4-BE49-F238E27FC236}">
                  <a16:creationId xmlns:a16="http://schemas.microsoft.com/office/drawing/2014/main" id="{12821B29-5A54-4667-B3D1-D0CB13B7E58B}"/>
                </a:ext>
              </a:extLst>
            </p:cNvPr>
            <p:cNvSpPr txBox="1">
              <a:spLocks/>
            </p:cNvSpPr>
            <p:nvPr/>
          </p:nvSpPr>
          <p:spPr>
            <a:xfrm>
              <a:off x="7839439" y="4735808"/>
              <a:ext cx="357940" cy="523220"/>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a:lnSpc>
                  <a:spcPct val="100000"/>
                </a:lnSpc>
              </a:pPr>
              <a:r>
                <a:rPr lang="en-US" altLang="zh-CN" sz="2800" dirty="0">
                  <a:solidFill>
                    <a:schemeClr val="accent2"/>
                  </a:solidFill>
                  <a:latin typeface="思源黑体 CN Regular" panose="020B0500000000000000" pitchFamily="34" charset="-122"/>
                </a:rPr>
                <a:t>T</a:t>
              </a:r>
            </a:p>
          </p:txBody>
        </p:sp>
      </p:grpSp>
      <p:sp>
        <p:nvSpPr>
          <p:cNvPr id="43" name="标题 1">
            <a:extLst>
              <a:ext uri="{FF2B5EF4-FFF2-40B4-BE49-F238E27FC236}">
                <a16:creationId xmlns:a16="http://schemas.microsoft.com/office/drawing/2014/main" id="{9A7760D3-993F-4702-A4F0-B5B6923958F3}"/>
              </a:ext>
            </a:extLst>
          </p:cNvPr>
          <p:cNvSpPr txBox="1">
            <a:spLocks/>
          </p:cNvSpPr>
          <p:nvPr/>
        </p:nvSpPr>
        <p:spPr>
          <a:xfrm>
            <a:off x="8506990" y="4518347"/>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战略关注重点</a:t>
            </a:r>
          </a:p>
        </p:txBody>
      </p:sp>
      <p:sp>
        <p:nvSpPr>
          <p:cNvPr id="44" name="标题 1">
            <a:extLst>
              <a:ext uri="{FF2B5EF4-FFF2-40B4-BE49-F238E27FC236}">
                <a16:creationId xmlns:a16="http://schemas.microsoft.com/office/drawing/2014/main" id="{6B24B152-2951-4203-8DEF-C3F50290EC73}"/>
              </a:ext>
            </a:extLst>
          </p:cNvPr>
          <p:cNvSpPr txBox="1">
            <a:spLocks/>
          </p:cNvSpPr>
          <p:nvPr/>
        </p:nvSpPr>
        <p:spPr>
          <a:xfrm>
            <a:off x="8506990" y="4890693"/>
            <a:ext cx="2743200" cy="1348382"/>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战略重点具有决定性意义的战略任务，它是关系到区域全局性的战略目标能否达到的重大的或薄弱的部</a:t>
            </a:r>
            <a:r>
              <a:rPr lang="en-US" altLang="zh-CN" sz="1400" dirty="0" err="1">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i</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门</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或项目。</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5" name="标题 1">
            <a:extLst>
              <a:ext uri="{FF2B5EF4-FFF2-40B4-BE49-F238E27FC236}">
                <a16:creationId xmlns:a16="http://schemas.microsoft.com/office/drawing/2014/main" id="{C16EAD24-FFDF-4EC2-B77B-D3B77BC9EA15}"/>
              </a:ext>
            </a:extLst>
          </p:cNvPr>
          <p:cNvSpPr txBox="1">
            <a:spLocks/>
          </p:cNvSpPr>
          <p:nvPr/>
        </p:nvSpPr>
        <p:spPr>
          <a:xfrm>
            <a:off x="8506990" y="2414009"/>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尚未完善板块</a:t>
            </a:r>
          </a:p>
        </p:txBody>
      </p:sp>
      <p:sp>
        <p:nvSpPr>
          <p:cNvPr id="46" name="标题 1">
            <a:extLst>
              <a:ext uri="{FF2B5EF4-FFF2-40B4-BE49-F238E27FC236}">
                <a16:creationId xmlns:a16="http://schemas.microsoft.com/office/drawing/2014/main" id="{31EB9ACC-372F-401E-8318-F9128B40F257}"/>
              </a:ext>
            </a:extLst>
          </p:cNvPr>
          <p:cNvSpPr txBox="1">
            <a:spLocks/>
          </p:cNvSpPr>
          <p:nvPr/>
        </p:nvSpPr>
        <p:spPr>
          <a:xfrm>
            <a:off x="8514644" y="2786355"/>
            <a:ext cx="2869310"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企业仍有部分市场尚未涉及，除了一些资金及精力原因，更大程度在于这些市场目前不具备开发条件</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7" name="标题 1">
            <a:extLst>
              <a:ext uri="{FF2B5EF4-FFF2-40B4-BE49-F238E27FC236}">
                <a16:creationId xmlns:a16="http://schemas.microsoft.com/office/drawing/2014/main" id="{9ED60620-2E2F-493F-BB9D-E2585A6766E8}"/>
              </a:ext>
            </a:extLst>
          </p:cNvPr>
          <p:cNvSpPr txBox="1">
            <a:spLocks/>
          </p:cNvSpPr>
          <p:nvPr/>
        </p:nvSpPr>
        <p:spPr>
          <a:xfrm>
            <a:off x="959536" y="4518347"/>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商业发展契机</a:t>
            </a:r>
          </a:p>
        </p:txBody>
      </p:sp>
      <p:sp>
        <p:nvSpPr>
          <p:cNvPr id="48" name="标题 1">
            <a:extLst>
              <a:ext uri="{FF2B5EF4-FFF2-40B4-BE49-F238E27FC236}">
                <a16:creationId xmlns:a16="http://schemas.microsoft.com/office/drawing/2014/main" id="{7843FCFA-247C-402B-8E55-F2AF111CDABC}"/>
              </a:ext>
            </a:extLst>
          </p:cNvPr>
          <p:cNvSpPr txBox="1">
            <a:spLocks/>
          </p:cNvSpPr>
          <p:nvPr/>
        </p:nvSpPr>
        <p:spPr>
          <a:xfrm>
            <a:off x="1016598" y="4890693"/>
            <a:ext cx="2686138"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地级市、县、中心城镇将成为城市化的主战场，城镇居民消费消费升级创造未来创业的重要机会。</a:t>
            </a:r>
            <a:endPar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endParaRPr>
          </a:p>
        </p:txBody>
      </p:sp>
      <p:sp>
        <p:nvSpPr>
          <p:cNvPr id="49" name="标题 1">
            <a:extLst>
              <a:ext uri="{FF2B5EF4-FFF2-40B4-BE49-F238E27FC236}">
                <a16:creationId xmlns:a16="http://schemas.microsoft.com/office/drawing/2014/main" id="{2AAF9643-31B0-4753-B54E-26F620B5FC59}"/>
              </a:ext>
            </a:extLst>
          </p:cNvPr>
          <p:cNvSpPr txBox="1">
            <a:spLocks/>
          </p:cNvSpPr>
          <p:nvPr/>
        </p:nvSpPr>
        <p:spPr>
          <a:xfrm>
            <a:off x="959536" y="2414009"/>
            <a:ext cx="2743200" cy="372346"/>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r>
              <a:rPr lang="zh-CN" altLang="en-US" sz="2000" dirty="0">
                <a:solidFill>
                  <a:schemeClr val="accent1"/>
                </a:solidFill>
                <a:latin typeface="思源黑体 CN Bold" panose="020B0800000000000000" pitchFamily="34" charset="-122"/>
                <a:ea typeface="思源黑体 CN Bold" panose="020B0800000000000000" pitchFamily="34" charset="-122"/>
                <a:cs typeface="阿里巴巴普惠体 B" panose="00020600040101010101" pitchFamily="18" charset="-122"/>
              </a:rPr>
              <a:t>企业竞争优势</a:t>
            </a:r>
          </a:p>
        </p:txBody>
      </p:sp>
      <p:sp>
        <p:nvSpPr>
          <p:cNvPr id="50" name="标题 1">
            <a:extLst>
              <a:ext uri="{FF2B5EF4-FFF2-40B4-BE49-F238E27FC236}">
                <a16:creationId xmlns:a16="http://schemas.microsoft.com/office/drawing/2014/main" id="{DCDE0C65-652C-49C9-B08C-1E571C400713}"/>
              </a:ext>
            </a:extLst>
          </p:cNvPr>
          <p:cNvSpPr txBox="1">
            <a:spLocks/>
          </p:cNvSpPr>
          <p:nvPr/>
        </p:nvSpPr>
        <p:spPr>
          <a:xfrm>
            <a:off x="959536" y="2786355"/>
            <a:ext cx="2743200" cy="1025217"/>
          </a:xfrm>
          <a:prstGeom prst="rect">
            <a:avLst/>
          </a:prstGeom>
          <a:noFill/>
        </p:spPr>
        <p:txBody>
          <a:bodyPr wrap="square" rtlCol="0">
            <a:no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r">
              <a:lnSpc>
                <a:spcPct val="150000"/>
              </a:lnSpc>
            </a:pP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企业的核心竞争优势有以下几点：</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1.</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资源优势  </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2.</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技能优势 </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3.</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管理优势  </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4.</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人才优势  </a:t>
            </a:r>
            <a:r>
              <a:rPr lang="en-US" altLang="zh-CN"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5.</a:t>
            </a:r>
            <a:r>
              <a:rPr lang="zh-CN" altLang="en-US" sz="1400" dirty="0">
                <a:solidFill>
                  <a:schemeClr val="bg2">
                    <a:lumMod val="25000"/>
                  </a:schemeClr>
                </a:solidFill>
                <a:latin typeface="思源黑体 CN Regular" panose="020B0500000000000000" pitchFamily="34" charset="-122"/>
                <a:ea typeface="思源黑体 CN Regular" panose="020B0500000000000000" pitchFamily="34" charset="-122"/>
                <a:cs typeface="阿里巴巴普惠体 R" panose="00020600040101010101" pitchFamily="18" charset="-122"/>
              </a:rPr>
              <a:t>品牌优势</a:t>
            </a:r>
          </a:p>
        </p:txBody>
      </p:sp>
    </p:spTree>
    <p:extLst>
      <p:ext uri="{BB962C8B-B14F-4D97-AF65-F5344CB8AC3E}">
        <p14:creationId xmlns:p14="http://schemas.microsoft.com/office/powerpoint/2010/main" val="1914237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2FD68-E206-48F8-9F27-A51AAFC652F0}"/>
              </a:ext>
            </a:extLst>
          </p:cNvPr>
          <p:cNvSpPr>
            <a:spLocks noGrp="1"/>
          </p:cNvSpPr>
          <p:nvPr>
            <p:ph type="ctrTitle"/>
          </p:nvPr>
        </p:nvSpPr>
        <p:spPr>
          <a:xfrm>
            <a:off x="3149406" y="3690279"/>
            <a:ext cx="5893188" cy="727239"/>
          </a:xfrm>
        </p:spPr>
        <p:txBody>
          <a:bodyPr/>
          <a:lstStyle/>
          <a:p>
            <a:r>
              <a:rPr lang="zh-CN" altLang="en-US" dirty="0"/>
              <a:t>业务计划</a:t>
            </a:r>
          </a:p>
        </p:txBody>
      </p:sp>
      <p:sp>
        <p:nvSpPr>
          <p:cNvPr id="7" name="文本占位符 6">
            <a:extLst>
              <a:ext uri="{FF2B5EF4-FFF2-40B4-BE49-F238E27FC236}">
                <a16:creationId xmlns:a16="http://schemas.microsoft.com/office/drawing/2014/main" id="{22507D3F-7B6C-4A8E-B42D-3A6064894248}"/>
              </a:ext>
            </a:extLst>
          </p:cNvPr>
          <p:cNvSpPr>
            <a:spLocks noGrp="1"/>
          </p:cNvSpPr>
          <p:nvPr>
            <p:ph type="body" sz="quarter" idx="14"/>
          </p:nvPr>
        </p:nvSpPr>
        <p:spPr>
          <a:xfrm>
            <a:off x="4149763" y="4484499"/>
            <a:ext cx="3892475" cy="365126"/>
          </a:xfrm>
        </p:spPr>
        <p:txBody>
          <a:bodyPr/>
          <a:lstStyle/>
          <a:p>
            <a:r>
              <a:rPr lang="en-US" altLang="zh-CN" dirty="0"/>
              <a:t>BUSINESS PLAN</a:t>
            </a:r>
          </a:p>
        </p:txBody>
      </p:sp>
      <p:sp>
        <p:nvSpPr>
          <p:cNvPr id="12" name="文本占位符 11">
            <a:extLst>
              <a:ext uri="{FF2B5EF4-FFF2-40B4-BE49-F238E27FC236}">
                <a16:creationId xmlns:a16="http://schemas.microsoft.com/office/drawing/2014/main" id="{A1116FBE-DCC0-49C4-B6DE-77267BD2A84F}"/>
              </a:ext>
            </a:extLst>
          </p:cNvPr>
          <p:cNvSpPr>
            <a:spLocks noGrp="1"/>
          </p:cNvSpPr>
          <p:nvPr>
            <p:ph type="body" sz="quarter" idx="15"/>
          </p:nvPr>
        </p:nvSpPr>
        <p:spPr/>
        <p:txBody>
          <a:bodyPr/>
          <a:lstStyle/>
          <a:p>
            <a:r>
              <a:rPr lang="en-US" altLang="zh-CN" dirty="0"/>
              <a:t>02</a:t>
            </a:r>
            <a:endParaRPr lang="zh-CN" altLang="en-US" dirty="0"/>
          </a:p>
        </p:txBody>
      </p:sp>
      <p:sp>
        <p:nvSpPr>
          <p:cNvPr id="4" name="文本占位符 3">
            <a:extLst>
              <a:ext uri="{FF2B5EF4-FFF2-40B4-BE49-F238E27FC236}">
                <a16:creationId xmlns:a16="http://schemas.microsoft.com/office/drawing/2014/main" id="{CCEBB288-7D59-43E3-9F95-A9218DEBFCE3}"/>
              </a:ext>
            </a:extLst>
          </p:cNvPr>
          <p:cNvSpPr>
            <a:spLocks noGrp="1"/>
          </p:cNvSpPr>
          <p:nvPr>
            <p:ph type="body" sz="quarter" idx="11"/>
          </p:nvPr>
        </p:nvSpPr>
        <p:spPr>
          <a:solidFill>
            <a:schemeClr val="accent1"/>
          </a:solidFill>
        </p:spPr>
        <p:txBody>
          <a:bodyPr/>
          <a:lstStyle/>
          <a:p>
            <a:r>
              <a:rPr lang="en-US" altLang="zh-CN" dirty="0"/>
              <a:t>PART TWO</a:t>
            </a:r>
            <a:endParaRPr lang="zh-CN" altLang="en-US" dirty="0"/>
          </a:p>
        </p:txBody>
      </p:sp>
      <p:sp>
        <p:nvSpPr>
          <p:cNvPr id="13" name="文本占位符 12">
            <a:extLst>
              <a:ext uri="{FF2B5EF4-FFF2-40B4-BE49-F238E27FC236}">
                <a16:creationId xmlns:a16="http://schemas.microsoft.com/office/drawing/2014/main" id="{3C89420D-94B3-4315-ABB8-F8DB7101B65F}"/>
              </a:ext>
            </a:extLst>
          </p:cNvPr>
          <p:cNvSpPr>
            <a:spLocks noGrp="1"/>
          </p:cNvSpPr>
          <p:nvPr>
            <p:ph type="body" sz="quarter" idx="16"/>
          </p:nvPr>
        </p:nvSpPr>
        <p:spPr/>
        <p:txBody>
          <a:bodyPr/>
          <a:lstStyle/>
          <a:p>
            <a:r>
              <a:rPr lang="zh-CN" altLang="en-US" dirty="0"/>
              <a:t>企业的业务发展计划制定能体现出企业特性，属于稳中求进还是喜欢冒险求进，对自己所在的行业把握程度</a:t>
            </a:r>
          </a:p>
        </p:txBody>
      </p:sp>
      <p:pic>
        <p:nvPicPr>
          <p:cNvPr id="10" name="图片占位符 8">
            <a:extLst>
              <a:ext uri="{FF2B5EF4-FFF2-40B4-BE49-F238E27FC236}">
                <a16:creationId xmlns:a16="http://schemas.microsoft.com/office/drawing/2014/main" id="{E0575FA8-02BD-4977-9541-966E20DBA79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348" t="-57059" r="40536" b="-53153"/>
          <a:stretch/>
        </p:blipFill>
        <p:spPr>
          <a:xfrm>
            <a:off x="4806157" y="456864"/>
            <a:ext cx="2579687" cy="711200"/>
          </a:xfrm>
          <a:prstGeom prst="rect">
            <a:avLst/>
          </a:prstGeom>
        </p:spPr>
      </p:pic>
    </p:spTree>
    <p:extLst>
      <p:ext uri="{BB962C8B-B14F-4D97-AF65-F5344CB8AC3E}">
        <p14:creationId xmlns:p14="http://schemas.microsoft.com/office/powerpoint/2010/main" val="3562939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00.xml><?xml version="1.0" encoding="utf-8"?>
<p:tagLst xmlns:a="http://schemas.openxmlformats.org/drawingml/2006/main" xmlns:r="http://schemas.openxmlformats.org/officeDocument/2006/relationships" xmlns:p="http://schemas.openxmlformats.org/presentationml/2006/main">
  <p:tag name="PA" val="v5.2.11"/>
</p:tagLst>
</file>

<file path=ppt/tags/tag101.xml><?xml version="1.0" encoding="utf-8"?>
<p:tagLst xmlns:a="http://schemas.openxmlformats.org/drawingml/2006/main" xmlns:r="http://schemas.openxmlformats.org/officeDocument/2006/relationships" xmlns:p="http://schemas.openxmlformats.org/presentationml/2006/main">
  <p:tag name="PA" val="v5.2.11"/>
</p:tagLst>
</file>

<file path=ppt/tags/tag102.xml><?xml version="1.0" encoding="utf-8"?>
<p:tagLst xmlns:a="http://schemas.openxmlformats.org/drawingml/2006/main" xmlns:r="http://schemas.openxmlformats.org/officeDocument/2006/relationships" xmlns:p="http://schemas.openxmlformats.org/presentationml/2006/main">
  <p:tag name="PA" val="v5.2.11"/>
</p:tagLst>
</file>

<file path=ppt/tags/tag103.xml><?xml version="1.0" encoding="utf-8"?>
<p:tagLst xmlns:a="http://schemas.openxmlformats.org/drawingml/2006/main" xmlns:r="http://schemas.openxmlformats.org/officeDocument/2006/relationships" xmlns:p="http://schemas.openxmlformats.org/presentationml/2006/main">
  <p:tag name="PA" val="v5.2.11"/>
</p:tagLst>
</file>

<file path=ppt/tags/tag104.xml><?xml version="1.0" encoding="utf-8"?>
<p:tagLst xmlns:a="http://schemas.openxmlformats.org/drawingml/2006/main" xmlns:r="http://schemas.openxmlformats.org/officeDocument/2006/relationships" xmlns:p="http://schemas.openxmlformats.org/presentationml/2006/main">
  <p:tag name="PA" val="v5.2.11"/>
</p:tagLst>
</file>

<file path=ppt/tags/tag105.xml><?xml version="1.0" encoding="utf-8"?>
<p:tagLst xmlns:a="http://schemas.openxmlformats.org/drawingml/2006/main" xmlns:r="http://schemas.openxmlformats.org/officeDocument/2006/relationships" xmlns:p="http://schemas.openxmlformats.org/presentationml/2006/main">
  <p:tag name="PA" val="v5.2.11"/>
</p:tagLst>
</file>

<file path=ppt/tags/tag106.xml><?xml version="1.0" encoding="utf-8"?>
<p:tagLst xmlns:a="http://schemas.openxmlformats.org/drawingml/2006/main" xmlns:r="http://schemas.openxmlformats.org/officeDocument/2006/relationships" xmlns:p="http://schemas.openxmlformats.org/presentationml/2006/main">
  <p:tag name="PA" val="v5.2.11"/>
</p:tagLst>
</file>

<file path=ppt/tags/tag107.xml><?xml version="1.0" encoding="utf-8"?>
<p:tagLst xmlns:a="http://schemas.openxmlformats.org/drawingml/2006/main" xmlns:r="http://schemas.openxmlformats.org/officeDocument/2006/relationships" xmlns:p="http://schemas.openxmlformats.org/presentationml/2006/main">
  <p:tag name="PA" val="v5.2.11"/>
</p:tagLst>
</file>

<file path=ppt/tags/tag108.xml><?xml version="1.0" encoding="utf-8"?>
<p:tagLst xmlns:a="http://schemas.openxmlformats.org/drawingml/2006/main" xmlns:r="http://schemas.openxmlformats.org/officeDocument/2006/relationships" xmlns:p="http://schemas.openxmlformats.org/presentationml/2006/main">
  <p:tag name="PA" val="v5.2.11"/>
</p:tagLst>
</file>

<file path=ppt/tags/tag109.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10.xml><?xml version="1.0" encoding="utf-8"?>
<p:tagLst xmlns:a="http://schemas.openxmlformats.org/drawingml/2006/main" xmlns:r="http://schemas.openxmlformats.org/officeDocument/2006/relationships" xmlns:p="http://schemas.openxmlformats.org/presentationml/2006/main">
  <p:tag name="PA" val="v5.2.11"/>
</p:tagLst>
</file>

<file path=ppt/tags/tag111.xml><?xml version="1.0" encoding="utf-8"?>
<p:tagLst xmlns:a="http://schemas.openxmlformats.org/drawingml/2006/main" xmlns:r="http://schemas.openxmlformats.org/officeDocument/2006/relationships" xmlns:p="http://schemas.openxmlformats.org/presentationml/2006/main">
  <p:tag name="PA" val="v5.2.11"/>
</p:tagLst>
</file>

<file path=ppt/tags/tag112.xml><?xml version="1.0" encoding="utf-8"?>
<p:tagLst xmlns:a="http://schemas.openxmlformats.org/drawingml/2006/main" xmlns:r="http://schemas.openxmlformats.org/officeDocument/2006/relationships" xmlns:p="http://schemas.openxmlformats.org/presentationml/2006/main">
  <p:tag name="PA" val="v5.2.11"/>
</p:tagLst>
</file>

<file path=ppt/tags/tag113.xml><?xml version="1.0" encoding="utf-8"?>
<p:tagLst xmlns:a="http://schemas.openxmlformats.org/drawingml/2006/main" xmlns:r="http://schemas.openxmlformats.org/officeDocument/2006/relationships" xmlns:p="http://schemas.openxmlformats.org/presentationml/2006/main">
  <p:tag name="PA" val="v5.2.11"/>
</p:tagLst>
</file>

<file path=ppt/tags/tag114.xml><?xml version="1.0" encoding="utf-8"?>
<p:tagLst xmlns:a="http://schemas.openxmlformats.org/drawingml/2006/main" xmlns:r="http://schemas.openxmlformats.org/officeDocument/2006/relationships" xmlns:p="http://schemas.openxmlformats.org/presentationml/2006/main">
  <p:tag name="PA" val="v5.2.11"/>
</p:tagLst>
</file>

<file path=ppt/tags/tag115.xml><?xml version="1.0" encoding="utf-8"?>
<p:tagLst xmlns:a="http://schemas.openxmlformats.org/drawingml/2006/main" xmlns:r="http://schemas.openxmlformats.org/officeDocument/2006/relationships" xmlns:p="http://schemas.openxmlformats.org/presentationml/2006/main">
  <p:tag name="PA" val="v5.2.11"/>
</p:tagLst>
</file>

<file path=ppt/tags/tag116.xml><?xml version="1.0" encoding="utf-8"?>
<p:tagLst xmlns:a="http://schemas.openxmlformats.org/drawingml/2006/main" xmlns:r="http://schemas.openxmlformats.org/officeDocument/2006/relationships" xmlns:p="http://schemas.openxmlformats.org/presentationml/2006/main">
  <p:tag name="PA" val="v5.2.11"/>
</p:tagLst>
</file>

<file path=ppt/tags/tag117.xml><?xml version="1.0" encoding="utf-8"?>
<p:tagLst xmlns:a="http://schemas.openxmlformats.org/drawingml/2006/main" xmlns:r="http://schemas.openxmlformats.org/officeDocument/2006/relationships" xmlns:p="http://schemas.openxmlformats.org/presentationml/2006/main">
  <p:tag name="PA" val="v5.2.11"/>
</p:tagLst>
</file>

<file path=ppt/tags/tag118.xml><?xml version="1.0" encoding="utf-8"?>
<p:tagLst xmlns:a="http://schemas.openxmlformats.org/drawingml/2006/main" xmlns:r="http://schemas.openxmlformats.org/officeDocument/2006/relationships" xmlns:p="http://schemas.openxmlformats.org/presentationml/2006/main">
  <p:tag name="PA" val="v5.2.11"/>
</p:tagLst>
</file>

<file path=ppt/tags/tag119.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20.xml><?xml version="1.0" encoding="utf-8"?>
<p:tagLst xmlns:a="http://schemas.openxmlformats.org/drawingml/2006/main" xmlns:r="http://schemas.openxmlformats.org/officeDocument/2006/relationships" xmlns:p="http://schemas.openxmlformats.org/presentationml/2006/main">
  <p:tag name="PA" val="v5.2.11"/>
</p:tagLst>
</file>

<file path=ppt/tags/tag121.xml><?xml version="1.0" encoding="utf-8"?>
<p:tagLst xmlns:a="http://schemas.openxmlformats.org/drawingml/2006/main" xmlns:r="http://schemas.openxmlformats.org/officeDocument/2006/relationships" xmlns:p="http://schemas.openxmlformats.org/presentationml/2006/main">
  <p:tag name="PA" val="v5.2.11"/>
</p:tagLst>
</file>

<file path=ppt/tags/tag122.xml><?xml version="1.0" encoding="utf-8"?>
<p:tagLst xmlns:a="http://schemas.openxmlformats.org/drawingml/2006/main" xmlns:r="http://schemas.openxmlformats.org/officeDocument/2006/relationships" xmlns:p="http://schemas.openxmlformats.org/presentationml/2006/main">
  <p:tag name="PA" val="v5.2.11"/>
</p:tagLst>
</file>

<file path=ppt/tags/tag123.xml><?xml version="1.0" encoding="utf-8"?>
<p:tagLst xmlns:a="http://schemas.openxmlformats.org/drawingml/2006/main" xmlns:r="http://schemas.openxmlformats.org/officeDocument/2006/relationships" xmlns:p="http://schemas.openxmlformats.org/presentationml/2006/main">
  <p:tag name="PA" val="v5.2.11"/>
</p:tagLst>
</file>

<file path=ppt/tags/tag124.xml><?xml version="1.0" encoding="utf-8"?>
<p:tagLst xmlns:a="http://schemas.openxmlformats.org/drawingml/2006/main" xmlns:r="http://schemas.openxmlformats.org/officeDocument/2006/relationships" xmlns:p="http://schemas.openxmlformats.org/presentationml/2006/main">
  <p:tag name="PA" val="v5.2.11"/>
</p:tagLst>
</file>

<file path=ppt/tags/tag125.xml><?xml version="1.0" encoding="utf-8"?>
<p:tagLst xmlns:a="http://schemas.openxmlformats.org/drawingml/2006/main" xmlns:r="http://schemas.openxmlformats.org/officeDocument/2006/relationships" xmlns:p="http://schemas.openxmlformats.org/presentationml/2006/main">
  <p:tag name="PA" val="v5.2.11"/>
</p:tagLst>
</file>

<file path=ppt/tags/tag126.xml><?xml version="1.0" encoding="utf-8"?>
<p:tagLst xmlns:a="http://schemas.openxmlformats.org/drawingml/2006/main" xmlns:r="http://schemas.openxmlformats.org/officeDocument/2006/relationships" xmlns:p="http://schemas.openxmlformats.org/presentationml/2006/main">
  <p:tag name="PA" val="v5.2.11"/>
</p:tagLst>
</file>

<file path=ppt/tags/tag127.xml><?xml version="1.0" encoding="utf-8"?>
<p:tagLst xmlns:a="http://schemas.openxmlformats.org/drawingml/2006/main" xmlns:r="http://schemas.openxmlformats.org/officeDocument/2006/relationships" xmlns:p="http://schemas.openxmlformats.org/presentationml/2006/main">
  <p:tag name="PA" val="v5.2.11"/>
</p:tagLst>
</file>

<file path=ppt/tags/tag128.xml><?xml version="1.0" encoding="utf-8"?>
<p:tagLst xmlns:a="http://schemas.openxmlformats.org/drawingml/2006/main" xmlns:r="http://schemas.openxmlformats.org/officeDocument/2006/relationships" xmlns:p="http://schemas.openxmlformats.org/presentationml/2006/main">
  <p:tag name="PA" val="v5.2.11"/>
</p:tagLst>
</file>

<file path=ppt/tags/tag129.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30.xml><?xml version="1.0" encoding="utf-8"?>
<p:tagLst xmlns:a="http://schemas.openxmlformats.org/drawingml/2006/main" xmlns:r="http://schemas.openxmlformats.org/officeDocument/2006/relationships" xmlns:p="http://schemas.openxmlformats.org/presentationml/2006/main">
  <p:tag name="PA" val="v5.2.11"/>
</p:tagLst>
</file>

<file path=ppt/tags/tag131.xml><?xml version="1.0" encoding="utf-8"?>
<p:tagLst xmlns:a="http://schemas.openxmlformats.org/drawingml/2006/main" xmlns:r="http://schemas.openxmlformats.org/officeDocument/2006/relationships" xmlns:p="http://schemas.openxmlformats.org/presentationml/2006/main">
  <p:tag name="PA" val="v5.2.11"/>
</p:tagLst>
</file>

<file path=ppt/tags/tag132.xml><?xml version="1.0" encoding="utf-8"?>
<p:tagLst xmlns:a="http://schemas.openxmlformats.org/drawingml/2006/main" xmlns:r="http://schemas.openxmlformats.org/officeDocument/2006/relationships" xmlns:p="http://schemas.openxmlformats.org/presentationml/2006/main">
  <p:tag name="PA" val="v5.2.11"/>
</p:tagLst>
</file>

<file path=ppt/tags/tag133.xml><?xml version="1.0" encoding="utf-8"?>
<p:tagLst xmlns:a="http://schemas.openxmlformats.org/drawingml/2006/main" xmlns:r="http://schemas.openxmlformats.org/officeDocument/2006/relationships" xmlns:p="http://schemas.openxmlformats.org/presentationml/2006/main">
  <p:tag name="PA" val="v5.2.11"/>
</p:tagLst>
</file>

<file path=ppt/tags/tag134.xml><?xml version="1.0" encoding="utf-8"?>
<p:tagLst xmlns:a="http://schemas.openxmlformats.org/drawingml/2006/main" xmlns:r="http://schemas.openxmlformats.org/officeDocument/2006/relationships" xmlns:p="http://schemas.openxmlformats.org/presentationml/2006/main">
  <p:tag name="PA" val="v5.2.11"/>
</p:tagLst>
</file>

<file path=ppt/tags/tag135.xml><?xml version="1.0" encoding="utf-8"?>
<p:tagLst xmlns:a="http://schemas.openxmlformats.org/drawingml/2006/main" xmlns:r="http://schemas.openxmlformats.org/officeDocument/2006/relationships" xmlns:p="http://schemas.openxmlformats.org/presentationml/2006/main">
  <p:tag name="PA" val="v5.2.11"/>
</p:tagLst>
</file>

<file path=ppt/tags/tag136.xml><?xml version="1.0" encoding="utf-8"?>
<p:tagLst xmlns:a="http://schemas.openxmlformats.org/drawingml/2006/main" xmlns:r="http://schemas.openxmlformats.org/officeDocument/2006/relationships" xmlns:p="http://schemas.openxmlformats.org/presentationml/2006/main">
  <p:tag name="PA" val="v5.2.11"/>
</p:tagLst>
</file>

<file path=ppt/tags/tag137.xml><?xml version="1.0" encoding="utf-8"?>
<p:tagLst xmlns:a="http://schemas.openxmlformats.org/drawingml/2006/main" xmlns:r="http://schemas.openxmlformats.org/officeDocument/2006/relationships" xmlns:p="http://schemas.openxmlformats.org/presentationml/2006/main">
  <p:tag name="PA" val="v5.2.11"/>
</p:tagLst>
</file>

<file path=ppt/tags/tag138.xml><?xml version="1.0" encoding="utf-8"?>
<p:tagLst xmlns:a="http://schemas.openxmlformats.org/drawingml/2006/main" xmlns:r="http://schemas.openxmlformats.org/officeDocument/2006/relationships" xmlns:p="http://schemas.openxmlformats.org/presentationml/2006/main">
  <p:tag name="PA" val="v5.2.11"/>
</p:tagLst>
</file>

<file path=ppt/tags/tag139.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40.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PA" val="v5.2.11"/>
</p:tagLst>
</file>

<file path=ppt/tags/tag38.xml><?xml version="1.0" encoding="utf-8"?>
<p:tagLst xmlns:a="http://schemas.openxmlformats.org/drawingml/2006/main" xmlns:r="http://schemas.openxmlformats.org/officeDocument/2006/relationships" xmlns:p="http://schemas.openxmlformats.org/presentationml/2006/main">
  <p:tag name="PA" val="v5.2.11"/>
</p:tagLst>
</file>

<file path=ppt/tags/tag39.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40.xml><?xml version="1.0" encoding="utf-8"?>
<p:tagLst xmlns:a="http://schemas.openxmlformats.org/drawingml/2006/main" xmlns:r="http://schemas.openxmlformats.org/officeDocument/2006/relationships" xmlns:p="http://schemas.openxmlformats.org/presentationml/2006/main">
  <p:tag name="PA" val="v5.2.11"/>
</p:tagLst>
</file>

<file path=ppt/tags/tag41.xml><?xml version="1.0" encoding="utf-8"?>
<p:tagLst xmlns:a="http://schemas.openxmlformats.org/drawingml/2006/main" xmlns:r="http://schemas.openxmlformats.org/officeDocument/2006/relationships" xmlns:p="http://schemas.openxmlformats.org/presentationml/2006/main">
  <p:tag name="PA" val="v5.2.11"/>
</p:tagLst>
</file>

<file path=ppt/tags/tag42.xml><?xml version="1.0" encoding="utf-8"?>
<p:tagLst xmlns:a="http://schemas.openxmlformats.org/drawingml/2006/main" xmlns:r="http://schemas.openxmlformats.org/officeDocument/2006/relationships" xmlns:p="http://schemas.openxmlformats.org/presentationml/2006/main">
  <p:tag name="PA" val="v5.2.11"/>
</p:tagLst>
</file>

<file path=ppt/tags/tag43.xml><?xml version="1.0" encoding="utf-8"?>
<p:tagLst xmlns:a="http://schemas.openxmlformats.org/drawingml/2006/main" xmlns:r="http://schemas.openxmlformats.org/officeDocument/2006/relationships" xmlns:p="http://schemas.openxmlformats.org/presentationml/2006/main">
  <p:tag name="PA" val="v5.2.11"/>
</p:tagLst>
</file>

<file path=ppt/tags/tag44.xml><?xml version="1.0" encoding="utf-8"?>
<p:tagLst xmlns:a="http://schemas.openxmlformats.org/drawingml/2006/main" xmlns:r="http://schemas.openxmlformats.org/officeDocument/2006/relationships" xmlns:p="http://schemas.openxmlformats.org/presentationml/2006/main">
  <p:tag name="PA" val="v5.2.11"/>
</p:tagLst>
</file>

<file path=ppt/tags/tag45.xml><?xml version="1.0" encoding="utf-8"?>
<p:tagLst xmlns:a="http://schemas.openxmlformats.org/drawingml/2006/main" xmlns:r="http://schemas.openxmlformats.org/officeDocument/2006/relationships" xmlns:p="http://schemas.openxmlformats.org/presentationml/2006/main">
  <p:tag name="PA" val="v5.2.11"/>
</p:tagLst>
</file>

<file path=ppt/tags/tag46.xml><?xml version="1.0" encoding="utf-8"?>
<p:tagLst xmlns:a="http://schemas.openxmlformats.org/drawingml/2006/main" xmlns:r="http://schemas.openxmlformats.org/officeDocument/2006/relationships" xmlns:p="http://schemas.openxmlformats.org/presentationml/2006/main">
  <p:tag name="PA" val="v5.2.11"/>
</p:tagLst>
</file>

<file path=ppt/tags/tag47.xml><?xml version="1.0" encoding="utf-8"?>
<p:tagLst xmlns:a="http://schemas.openxmlformats.org/drawingml/2006/main" xmlns:r="http://schemas.openxmlformats.org/officeDocument/2006/relationships" xmlns:p="http://schemas.openxmlformats.org/presentationml/2006/main">
  <p:tag name="PA" val="v5.2.11"/>
</p:tagLst>
</file>

<file path=ppt/tags/tag48.xml><?xml version="1.0" encoding="utf-8"?>
<p:tagLst xmlns:a="http://schemas.openxmlformats.org/drawingml/2006/main" xmlns:r="http://schemas.openxmlformats.org/officeDocument/2006/relationships" xmlns:p="http://schemas.openxmlformats.org/presentationml/2006/main">
  <p:tag name="PA" val="v5.2.11"/>
</p:tagLst>
</file>

<file path=ppt/tags/tag49.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50.xml><?xml version="1.0" encoding="utf-8"?>
<p:tagLst xmlns:a="http://schemas.openxmlformats.org/drawingml/2006/main" xmlns:r="http://schemas.openxmlformats.org/officeDocument/2006/relationships" xmlns:p="http://schemas.openxmlformats.org/presentationml/2006/main">
  <p:tag name="PA" val="v5.2.11"/>
</p:tagLst>
</file>

<file path=ppt/tags/tag51.xml><?xml version="1.0" encoding="utf-8"?>
<p:tagLst xmlns:a="http://schemas.openxmlformats.org/drawingml/2006/main" xmlns:r="http://schemas.openxmlformats.org/officeDocument/2006/relationships" xmlns:p="http://schemas.openxmlformats.org/presentationml/2006/main">
  <p:tag name="PA" val="v5.2.11"/>
</p:tagLst>
</file>

<file path=ppt/tags/tag52.xml><?xml version="1.0" encoding="utf-8"?>
<p:tagLst xmlns:a="http://schemas.openxmlformats.org/drawingml/2006/main" xmlns:r="http://schemas.openxmlformats.org/officeDocument/2006/relationships" xmlns:p="http://schemas.openxmlformats.org/presentationml/2006/main">
  <p:tag name="PA" val="v5.2.11"/>
</p:tagLst>
</file>

<file path=ppt/tags/tag53.xml><?xml version="1.0" encoding="utf-8"?>
<p:tagLst xmlns:a="http://schemas.openxmlformats.org/drawingml/2006/main" xmlns:r="http://schemas.openxmlformats.org/officeDocument/2006/relationships" xmlns:p="http://schemas.openxmlformats.org/presentationml/2006/main">
  <p:tag name="PA" val="v5.2.11"/>
</p:tagLst>
</file>

<file path=ppt/tags/tag54.xml><?xml version="1.0" encoding="utf-8"?>
<p:tagLst xmlns:a="http://schemas.openxmlformats.org/drawingml/2006/main" xmlns:r="http://schemas.openxmlformats.org/officeDocument/2006/relationships" xmlns:p="http://schemas.openxmlformats.org/presentationml/2006/main">
  <p:tag name="PA" val="v5.2.11"/>
</p:tagLst>
</file>

<file path=ppt/tags/tag55.xml><?xml version="1.0" encoding="utf-8"?>
<p:tagLst xmlns:a="http://schemas.openxmlformats.org/drawingml/2006/main" xmlns:r="http://schemas.openxmlformats.org/officeDocument/2006/relationships" xmlns:p="http://schemas.openxmlformats.org/presentationml/2006/main">
  <p:tag name="PA" val="v5.2.11"/>
</p:tagLst>
</file>

<file path=ppt/tags/tag56.xml><?xml version="1.0" encoding="utf-8"?>
<p:tagLst xmlns:a="http://schemas.openxmlformats.org/drawingml/2006/main" xmlns:r="http://schemas.openxmlformats.org/officeDocument/2006/relationships" xmlns:p="http://schemas.openxmlformats.org/presentationml/2006/main">
  <p:tag name="PA" val="v5.2.11"/>
</p:tagLst>
</file>

<file path=ppt/tags/tag57.xml><?xml version="1.0" encoding="utf-8"?>
<p:tagLst xmlns:a="http://schemas.openxmlformats.org/drawingml/2006/main" xmlns:r="http://schemas.openxmlformats.org/officeDocument/2006/relationships" xmlns:p="http://schemas.openxmlformats.org/presentationml/2006/main">
  <p:tag name="PA" val="v5.2.11"/>
</p:tagLst>
</file>

<file path=ppt/tags/tag58.xml><?xml version="1.0" encoding="utf-8"?>
<p:tagLst xmlns:a="http://schemas.openxmlformats.org/drawingml/2006/main" xmlns:r="http://schemas.openxmlformats.org/officeDocument/2006/relationships" xmlns:p="http://schemas.openxmlformats.org/presentationml/2006/main">
  <p:tag name="PA" val="v5.2.11"/>
</p:tagLst>
</file>

<file path=ppt/tags/tag59.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60.xml><?xml version="1.0" encoding="utf-8"?>
<p:tagLst xmlns:a="http://schemas.openxmlformats.org/drawingml/2006/main" xmlns:r="http://schemas.openxmlformats.org/officeDocument/2006/relationships" xmlns:p="http://schemas.openxmlformats.org/presentationml/2006/main">
  <p:tag name="PA" val="v5.2.11"/>
</p:tagLst>
</file>

<file path=ppt/tags/tag61.xml><?xml version="1.0" encoding="utf-8"?>
<p:tagLst xmlns:a="http://schemas.openxmlformats.org/drawingml/2006/main" xmlns:r="http://schemas.openxmlformats.org/officeDocument/2006/relationships" xmlns:p="http://schemas.openxmlformats.org/presentationml/2006/main">
  <p:tag name="PA" val="v5.2.11"/>
</p:tagLst>
</file>

<file path=ppt/tags/tag62.xml><?xml version="1.0" encoding="utf-8"?>
<p:tagLst xmlns:a="http://schemas.openxmlformats.org/drawingml/2006/main" xmlns:r="http://schemas.openxmlformats.org/officeDocument/2006/relationships" xmlns:p="http://schemas.openxmlformats.org/presentationml/2006/main">
  <p:tag name="PA" val="v5.2.11"/>
</p:tagLst>
</file>

<file path=ppt/tags/tag63.xml><?xml version="1.0" encoding="utf-8"?>
<p:tagLst xmlns:a="http://schemas.openxmlformats.org/drawingml/2006/main" xmlns:r="http://schemas.openxmlformats.org/officeDocument/2006/relationships" xmlns:p="http://schemas.openxmlformats.org/presentationml/2006/main">
  <p:tag name="PA" val="v5.2.11"/>
</p:tagLst>
</file>

<file path=ppt/tags/tag64.xml><?xml version="1.0" encoding="utf-8"?>
<p:tagLst xmlns:a="http://schemas.openxmlformats.org/drawingml/2006/main" xmlns:r="http://schemas.openxmlformats.org/officeDocument/2006/relationships" xmlns:p="http://schemas.openxmlformats.org/presentationml/2006/main">
  <p:tag name="PA" val="v5.2.11"/>
</p:tagLst>
</file>

<file path=ppt/tags/tag65.xml><?xml version="1.0" encoding="utf-8"?>
<p:tagLst xmlns:a="http://schemas.openxmlformats.org/drawingml/2006/main" xmlns:r="http://schemas.openxmlformats.org/officeDocument/2006/relationships" xmlns:p="http://schemas.openxmlformats.org/presentationml/2006/main">
  <p:tag name="PA" val="v5.2.11"/>
</p:tagLst>
</file>

<file path=ppt/tags/tag66.xml><?xml version="1.0" encoding="utf-8"?>
<p:tagLst xmlns:a="http://schemas.openxmlformats.org/drawingml/2006/main" xmlns:r="http://schemas.openxmlformats.org/officeDocument/2006/relationships" xmlns:p="http://schemas.openxmlformats.org/presentationml/2006/main">
  <p:tag name="PA" val="v5.2.11"/>
</p:tagLst>
</file>

<file path=ppt/tags/tag67.xml><?xml version="1.0" encoding="utf-8"?>
<p:tagLst xmlns:a="http://schemas.openxmlformats.org/drawingml/2006/main" xmlns:r="http://schemas.openxmlformats.org/officeDocument/2006/relationships" xmlns:p="http://schemas.openxmlformats.org/presentationml/2006/main">
  <p:tag name="PA" val="v5.2.11"/>
</p:tagLst>
</file>

<file path=ppt/tags/tag68.xml><?xml version="1.0" encoding="utf-8"?>
<p:tagLst xmlns:a="http://schemas.openxmlformats.org/drawingml/2006/main" xmlns:r="http://schemas.openxmlformats.org/officeDocument/2006/relationships" xmlns:p="http://schemas.openxmlformats.org/presentationml/2006/main">
  <p:tag name="PA" val="v5.2.11"/>
</p:tagLst>
</file>

<file path=ppt/tags/tag69.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70.xml><?xml version="1.0" encoding="utf-8"?>
<p:tagLst xmlns:a="http://schemas.openxmlformats.org/drawingml/2006/main" xmlns:r="http://schemas.openxmlformats.org/officeDocument/2006/relationships" xmlns:p="http://schemas.openxmlformats.org/presentationml/2006/main">
  <p:tag name="PA" val="v5.2.11"/>
</p:tagLst>
</file>

<file path=ppt/tags/tag71.xml><?xml version="1.0" encoding="utf-8"?>
<p:tagLst xmlns:a="http://schemas.openxmlformats.org/drawingml/2006/main" xmlns:r="http://schemas.openxmlformats.org/officeDocument/2006/relationships" xmlns:p="http://schemas.openxmlformats.org/presentationml/2006/main">
  <p:tag name="PA" val="v5.2.11"/>
</p:tagLst>
</file>

<file path=ppt/tags/tag72.xml><?xml version="1.0" encoding="utf-8"?>
<p:tagLst xmlns:a="http://schemas.openxmlformats.org/drawingml/2006/main" xmlns:r="http://schemas.openxmlformats.org/officeDocument/2006/relationships" xmlns:p="http://schemas.openxmlformats.org/presentationml/2006/main">
  <p:tag name="PA" val="v5.2.11"/>
</p:tagLst>
</file>

<file path=ppt/tags/tag73.xml><?xml version="1.0" encoding="utf-8"?>
<p:tagLst xmlns:a="http://schemas.openxmlformats.org/drawingml/2006/main" xmlns:r="http://schemas.openxmlformats.org/officeDocument/2006/relationships" xmlns:p="http://schemas.openxmlformats.org/presentationml/2006/main">
  <p:tag name="PA" val="v5.2.11"/>
</p:tagLst>
</file>

<file path=ppt/tags/tag74.xml><?xml version="1.0" encoding="utf-8"?>
<p:tagLst xmlns:a="http://schemas.openxmlformats.org/drawingml/2006/main" xmlns:r="http://schemas.openxmlformats.org/officeDocument/2006/relationships" xmlns:p="http://schemas.openxmlformats.org/presentationml/2006/main">
  <p:tag name="PA" val="v5.2.11"/>
</p:tagLst>
</file>

<file path=ppt/tags/tag75.xml><?xml version="1.0" encoding="utf-8"?>
<p:tagLst xmlns:a="http://schemas.openxmlformats.org/drawingml/2006/main" xmlns:r="http://schemas.openxmlformats.org/officeDocument/2006/relationships" xmlns:p="http://schemas.openxmlformats.org/presentationml/2006/main">
  <p:tag name="PA" val="v5.2.11"/>
</p:tagLst>
</file>

<file path=ppt/tags/tag76.xml><?xml version="1.0" encoding="utf-8"?>
<p:tagLst xmlns:a="http://schemas.openxmlformats.org/drawingml/2006/main" xmlns:r="http://schemas.openxmlformats.org/officeDocument/2006/relationships" xmlns:p="http://schemas.openxmlformats.org/presentationml/2006/main">
  <p:tag name="PA" val="v5.2.11"/>
</p:tagLst>
</file>

<file path=ppt/tags/tag77.xml><?xml version="1.0" encoding="utf-8"?>
<p:tagLst xmlns:a="http://schemas.openxmlformats.org/drawingml/2006/main" xmlns:r="http://schemas.openxmlformats.org/officeDocument/2006/relationships" xmlns:p="http://schemas.openxmlformats.org/presentationml/2006/main">
  <p:tag name="PA" val="v5.2.11"/>
</p:tagLst>
</file>

<file path=ppt/tags/tag78.xml><?xml version="1.0" encoding="utf-8"?>
<p:tagLst xmlns:a="http://schemas.openxmlformats.org/drawingml/2006/main" xmlns:r="http://schemas.openxmlformats.org/officeDocument/2006/relationships" xmlns:p="http://schemas.openxmlformats.org/presentationml/2006/main">
  <p:tag name="PA" val="v5.2.11"/>
</p:tagLst>
</file>

<file path=ppt/tags/tag79.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80.xml><?xml version="1.0" encoding="utf-8"?>
<p:tagLst xmlns:a="http://schemas.openxmlformats.org/drawingml/2006/main" xmlns:r="http://schemas.openxmlformats.org/officeDocument/2006/relationships" xmlns:p="http://schemas.openxmlformats.org/presentationml/2006/main">
  <p:tag name="PA" val="v5.2.11"/>
</p:tagLst>
</file>

<file path=ppt/tags/tag81.xml><?xml version="1.0" encoding="utf-8"?>
<p:tagLst xmlns:a="http://schemas.openxmlformats.org/drawingml/2006/main" xmlns:r="http://schemas.openxmlformats.org/officeDocument/2006/relationships" xmlns:p="http://schemas.openxmlformats.org/presentationml/2006/main">
  <p:tag name="PA" val="v5.2.11"/>
</p:tagLst>
</file>

<file path=ppt/tags/tag82.xml><?xml version="1.0" encoding="utf-8"?>
<p:tagLst xmlns:a="http://schemas.openxmlformats.org/drawingml/2006/main" xmlns:r="http://schemas.openxmlformats.org/officeDocument/2006/relationships" xmlns:p="http://schemas.openxmlformats.org/presentationml/2006/main">
  <p:tag name="PA" val="v5.2.11"/>
</p:tagLst>
</file>

<file path=ppt/tags/tag83.xml><?xml version="1.0" encoding="utf-8"?>
<p:tagLst xmlns:a="http://schemas.openxmlformats.org/drawingml/2006/main" xmlns:r="http://schemas.openxmlformats.org/officeDocument/2006/relationships" xmlns:p="http://schemas.openxmlformats.org/presentationml/2006/main">
  <p:tag name="PA" val="v5.2.11"/>
</p:tagLst>
</file>

<file path=ppt/tags/tag84.xml><?xml version="1.0" encoding="utf-8"?>
<p:tagLst xmlns:a="http://schemas.openxmlformats.org/drawingml/2006/main" xmlns:r="http://schemas.openxmlformats.org/officeDocument/2006/relationships" xmlns:p="http://schemas.openxmlformats.org/presentationml/2006/main">
  <p:tag name="PA" val="v5.2.11"/>
</p:tagLst>
</file>

<file path=ppt/tags/tag85.xml><?xml version="1.0" encoding="utf-8"?>
<p:tagLst xmlns:a="http://schemas.openxmlformats.org/drawingml/2006/main" xmlns:r="http://schemas.openxmlformats.org/officeDocument/2006/relationships" xmlns:p="http://schemas.openxmlformats.org/presentationml/2006/main">
  <p:tag name="PA" val="v5.2.11"/>
</p:tagLst>
</file>

<file path=ppt/tags/tag86.xml><?xml version="1.0" encoding="utf-8"?>
<p:tagLst xmlns:a="http://schemas.openxmlformats.org/drawingml/2006/main" xmlns:r="http://schemas.openxmlformats.org/officeDocument/2006/relationships" xmlns:p="http://schemas.openxmlformats.org/presentationml/2006/main">
  <p:tag name="PA" val="v5.2.11"/>
</p:tagLst>
</file>

<file path=ppt/tags/tag87.xml><?xml version="1.0" encoding="utf-8"?>
<p:tagLst xmlns:a="http://schemas.openxmlformats.org/drawingml/2006/main" xmlns:r="http://schemas.openxmlformats.org/officeDocument/2006/relationships" xmlns:p="http://schemas.openxmlformats.org/presentationml/2006/main">
  <p:tag name="PA" val="v5.2.11"/>
</p:tagLst>
</file>

<file path=ppt/tags/tag88.xml><?xml version="1.0" encoding="utf-8"?>
<p:tagLst xmlns:a="http://schemas.openxmlformats.org/drawingml/2006/main" xmlns:r="http://schemas.openxmlformats.org/officeDocument/2006/relationships" xmlns:p="http://schemas.openxmlformats.org/presentationml/2006/main">
  <p:tag name="PA" val="v5.2.11"/>
</p:tagLst>
</file>

<file path=ppt/tags/tag89.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ags/tag90.xml><?xml version="1.0" encoding="utf-8"?>
<p:tagLst xmlns:a="http://schemas.openxmlformats.org/drawingml/2006/main" xmlns:r="http://schemas.openxmlformats.org/officeDocument/2006/relationships" xmlns:p="http://schemas.openxmlformats.org/presentationml/2006/main">
  <p:tag name="PA" val="v5.2.11"/>
</p:tagLst>
</file>

<file path=ppt/tags/tag91.xml><?xml version="1.0" encoding="utf-8"?>
<p:tagLst xmlns:a="http://schemas.openxmlformats.org/drawingml/2006/main" xmlns:r="http://schemas.openxmlformats.org/officeDocument/2006/relationships" xmlns:p="http://schemas.openxmlformats.org/presentationml/2006/main">
  <p:tag name="PA" val="v5.2.11"/>
</p:tagLst>
</file>

<file path=ppt/tags/tag92.xml><?xml version="1.0" encoding="utf-8"?>
<p:tagLst xmlns:a="http://schemas.openxmlformats.org/drawingml/2006/main" xmlns:r="http://schemas.openxmlformats.org/officeDocument/2006/relationships" xmlns:p="http://schemas.openxmlformats.org/presentationml/2006/main">
  <p:tag name="PA" val="v5.2.11"/>
</p:tagLst>
</file>

<file path=ppt/tags/tag93.xml><?xml version="1.0" encoding="utf-8"?>
<p:tagLst xmlns:a="http://schemas.openxmlformats.org/drawingml/2006/main" xmlns:r="http://schemas.openxmlformats.org/officeDocument/2006/relationships" xmlns:p="http://schemas.openxmlformats.org/presentationml/2006/main">
  <p:tag name="PA" val="v5.2.11"/>
</p:tagLst>
</file>

<file path=ppt/tags/tag94.xml><?xml version="1.0" encoding="utf-8"?>
<p:tagLst xmlns:a="http://schemas.openxmlformats.org/drawingml/2006/main" xmlns:r="http://schemas.openxmlformats.org/officeDocument/2006/relationships" xmlns:p="http://schemas.openxmlformats.org/presentationml/2006/main">
  <p:tag name="PA" val="v5.2.11"/>
</p:tagLst>
</file>

<file path=ppt/tags/tag95.xml><?xml version="1.0" encoding="utf-8"?>
<p:tagLst xmlns:a="http://schemas.openxmlformats.org/drawingml/2006/main" xmlns:r="http://schemas.openxmlformats.org/officeDocument/2006/relationships" xmlns:p="http://schemas.openxmlformats.org/presentationml/2006/main">
  <p:tag name="PA" val="v5.2.11"/>
</p:tagLst>
</file>

<file path=ppt/tags/tag96.xml><?xml version="1.0" encoding="utf-8"?>
<p:tagLst xmlns:a="http://schemas.openxmlformats.org/drawingml/2006/main" xmlns:r="http://schemas.openxmlformats.org/officeDocument/2006/relationships" xmlns:p="http://schemas.openxmlformats.org/presentationml/2006/main">
  <p:tag name="PA" val="v5.2.11"/>
</p:tagLst>
</file>

<file path=ppt/tags/tag97.xml><?xml version="1.0" encoding="utf-8"?>
<p:tagLst xmlns:a="http://schemas.openxmlformats.org/drawingml/2006/main" xmlns:r="http://schemas.openxmlformats.org/officeDocument/2006/relationships" xmlns:p="http://schemas.openxmlformats.org/presentationml/2006/main">
  <p:tag name="PA" val="v5.2.11"/>
</p:tagLst>
</file>

<file path=ppt/tags/tag98.xml><?xml version="1.0" encoding="utf-8"?>
<p:tagLst xmlns:a="http://schemas.openxmlformats.org/drawingml/2006/main" xmlns:r="http://schemas.openxmlformats.org/officeDocument/2006/relationships" xmlns:p="http://schemas.openxmlformats.org/presentationml/2006/main">
  <p:tag name="PA" val="v5.2.11"/>
</p:tagLst>
</file>

<file path=ppt/tags/tag9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商业计划书配色">
      <a:dk1>
        <a:sysClr val="windowText" lastClr="000000"/>
      </a:dk1>
      <a:lt1>
        <a:sysClr val="window" lastClr="FFFFFF"/>
      </a:lt1>
      <a:dk2>
        <a:srgbClr val="44546A"/>
      </a:dk2>
      <a:lt2>
        <a:srgbClr val="E7E6E6"/>
      </a:lt2>
      <a:accent1>
        <a:srgbClr val="FCB504"/>
      </a:accent1>
      <a:accent2>
        <a:srgbClr val="D09502"/>
      </a:accent2>
      <a:accent3>
        <a:srgbClr val="A5A5A5"/>
      </a:accent3>
      <a:accent4>
        <a:srgbClr val="FFD241"/>
      </a:accent4>
      <a:accent5>
        <a:srgbClr val="5B9BD5"/>
      </a:accent5>
      <a:accent6>
        <a:srgbClr val="70AD47"/>
      </a:accent6>
      <a:hlink>
        <a:srgbClr val="0563C1"/>
      </a:hlink>
      <a:folHlink>
        <a:srgbClr val="954F72"/>
      </a:folHlink>
    </a:clrScheme>
    <a:fontScheme name="自定义 1">
      <a:majorFont>
        <a:latin typeface="思源黑体 CN Bold"/>
        <a:ea typeface="微软雅黑"/>
        <a:cs typeface=""/>
      </a:majorFont>
      <a:minorFont>
        <a:latin typeface="思源黑体 CN Norm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自定义 1">
      <a:majorFont>
        <a:latin typeface="思源黑体 CN Bold"/>
        <a:ea typeface="微软雅黑"/>
        <a:cs typeface=""/>
      </a:majorFont>
      <a:minorFont>
        <a:latin typeface="思源黑体 CN Norm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2986</TotalTime>
  <Words>4008</Words>
  <Application>Microsoft Office PowerPoint</Application>
  <PresentationFormat>宽屏</PresentationFormat>
  <Paragraphs>716</Paragraphs>
  <Slides>55</Slides>
  <Notes>0</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55</vt:i4>
      </vt:variant>
    </vt:vector>
  </HeadingPairs>
  <TitlesOfParts>
    <vt:vector size="65" baseType="lpstr">
      <vt:lpstr>Microsoft YaHei Light</vt:lpstr>
      <vt:lpstr>思源黑体 CN Bold</vt:lpstr>
      <vt:lpstr>思源黑体 CN Normal</vt:lpstr>
      <vt:lpstr>思源黑体 CN Regular</vt:lpstr>
      <vt:lpstr>Microsoft YaHei</vt:lpstr>
      <vt:lpstr>Microsoft YaHei</vt:lpstr>
      <vt:lpstr>Arial</vt:lpstr>
      <vt:lpstr>Century Gothic</vt:lpstr>
      <vt:lpstr>Office 主题​​</vt:lpstr>
      <vt:lpstr>1_Office 主题​​</vt:lpstr>
      <vt:lpstr>金融行业商业计划书幻灯片模板</vt:lpstr>
      <vt:lpstr>PowerPoint 演示文稿</vt:lpstr>
      <vt:lpstr>市场研究</vt:lpstr>
      <vt:lpstr>PowerPoint 演示文稿</vt:lpstr>
      <vt:lpstr>PowerPoint 演示文稿</vt:lpstr>
      <vt:lpstr>PowerPoint 演示文稿</vt:lpstr>
      <vt:lpstr>PowerPoint 演示文稿</vt:lpstr>
      <vt:lpstr>PowerPoint 演示文稿</vt:lpstr>
      <vt:lpstr>业务计划</vt:lpstr>
      <vt:lpstr>PowerPoint 演示文稿</vt:lpstr>
      <vt:lpstr>PowerPoint 演示文稿</vt:lpstr>
      <vt:lpstr>PowerPoint 演示文稿</vt:lpstr>
      <vt:lpstr>PowerPoint 演示文稿</vt:lpstr>
      <vt:lpstr>经营管理</vt:lpstr>
      <vt:lpstr>PowerPoint 演示文稿</vt:lpstr>
      <vt:lpstr>PowerPoint 演示文稿</vt:lpstr>
      <vt:lpstr>PowerPoint 演示文稿</vt:lpstr>
      <vt:lpstr>PowerPoint 演示文稿</vt:lpstr>
      <vt:lpstr>PowerPoint 演示文稿</vt:lpstr>
      <vt:lpstr>财务融资</vt:lpstr>
      <vt:lpstr>PowerPoint 演示文稿</vt:lpstr>
      <vt:lpstr>PowerPoint 演示文稿</vt:lpstr>
      <vt:lpstr>PowerPoint 演示文稿</vt:lpstr>
      <vt:lpstr>PowerPoint 演示文稿</vt:lpstr>
      <vt:lpstr>PowerPoint 演示文稿</vt:lpstr>
      <vt:lpstr>感谢观看</vt:lpstr>
      <vt:lpstr>PowerPoint 演示文稿</vt:lpstr>
      <vt:lpstr>金融行业商业计划书幻灯片模板</vt:lpstr>
      <vt:lpstr>PowerPoint 演示文稿</vt:lpstr>
      <vt:lpstr>市场研究</vt:lpstr>
      <vt:lpstr>PowerPoint 演示文稿</vt:lpstr>
      <vt:lpstr>PowerPoint 演示文稿</vt:lpstr>
      <vt:lpstr>PowerPoint 演示文稿</vt:lpstr>
      <vt:lpstr>PowerPoint 演示文稿</vt:lpstr>
      <vt:lpstr>PowerPoint 演示文稿</vt:lpstr>
      <vt:lpstr>业务计划</vt:lpstr>
      <vt:lpstr>PowerPoint 演示文稿</vt:lpstr>
      <vt:lpstr>PowerPoint 演示文稿</vt:lpstr>
      <vt:lpstr>PowerPoint 演示文稿</vt:lpstr>
      <vt:lpstr>PowerPoint 演示文稿</vt:lpstr>
      <vt:lpstr>经营管理</vt:lpstr>
      <vt:lpstr>PowerPoint 演示文稿</vt:lpstr>
      <vt:lpstr>PowerPoint 演示文稿</vt:lpstr>
      <vt:lpstr>PowerPoint 演示文稿</vt:lpstr>
      <vt:lpstr>PowerPoint 演示文稿</vt:lpstr>
      <vt:lpstr>PowerPoint 演示文稿</vt:lpstr>
      <vt:lpstr>财务融资</vt:lpstr>
      <vt:lpstr>PowerPoint 演示文稿</vt:lpstr>
      <vt:lpstr>PowerPoint 演示文稿</vt:lpstr>
      <vt:lpstr>PowerPoint 演示文稿</vt:lpstr>
      <vt:lpstr>PowerPoint 演示文稿</vt:lpstr>
      <vt:lpstr>PowerPoint 演示文稿</vt:lpstr>
      <vt:lpstr>感谢观看</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金融行业商业计划书幻灯片</dc:title>
  <dc:creator>黄 莉雅</dc:creator>
  <cp:lastModifiedBy>黄 莉雅</cp:lastModifiedBy>
  <cp:revision>152</cp:revision>
  <dcterms:created xsi:type="dcterms:W3CDTF">2021-06-21T06:29:37Z</dcterms:created>
  <dcterms:modified xsi:type="dcterms:W3CDTF">2022-02-23T01:50:00Z</dcterms:modified>
</cp:coreProperties>
</file>