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4"/>
    <p:sldMasterId id="2147483753" r:id="rId5"/>
  </p:sldMasterIdLst>
  <p:notesMasterIdLst>
    <p:notesMasterId r:id="rId34"/>
  </p:notesMasterIdLst>
  <p:sldIdLst>
    <p:sldId id="257" r:id="rId6"/>
    <p:sldId id="279" r:id="rId7"/>
    <p:sldId id="280" r:id="rId8"/>
    <p:sldId id="281" r:id="rId9"/>
    <p:sldId id="284" r:id="rId10"/>
    <p:sldId id="263" r:id="rId11"/>
    <p:sldId id="282" r:id="rId12"/>
    <p:sldId id="283" r:id="rId13"/>
    <p:sldId id="285" r:id="rId14"/>
    <p:sldId id="286" r:id="rId15"/>
    <p:sldId id="287" r:id="rId16"/>
    <p:sldId id="261" r:id="rId17"/>
    <p:sldId id="293" r:id="rId18"/>
    <p:sldId id="270" r:id="rId19"/>
    <p:sldId id="272" r:id="rId20"/>
    <p:sldId id="269" r:id="rId21"/>
    <p:sldId id="271" r:id="rId22"/>
    <p:sldId id="273" r:id="rId23"/>
    <p:sldId id="274" r:id="rId24"/>
    <p:sldId id="275" r:id="rId25"/>
    <p:sldId id="294" r:id="rId26"/>
    <p:sldId id="296" r:id="rId27"/>
    <p:sldId id="288" r:id="rId28"/>
    <p:sldId id="297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B760623E-59E4-4E12-87B2-C96EDDBA5DC3}">
          <p14:sldIdLst>
            <p14:sldId id="257"/>
            <p14:sldId id="279"/>
            <p14:sldId id="280"/>
          </p14:sldIdLst>
        </p14:section>
        <p14:section name="目录页" id="{1F38E182-1E4E-4FAF-B435-C5BF92961F67}">
          <p14:sldIdLst>
            <p14:sldId id="281"/>
            <p14:sldId id="284"/>
          </p14:sldIdLst>
        </p14:section>
        <p14:section name="转场页" id="{ADE73BE6-817D-41FD-A3F6-90B6E46C832A}">
          <p14:sldIdLst>
            <p14:sldId id="263"/>
            <p14:sldId id="282"/>
            <p14:sldId id="283"/>
            <p14:sldId id="285"/>
            <p14:sldId id="286"/>
            <p14:sldId id="287"/>
          </p14:sldIdLst>
        </p14:section>
        <p14:section name="内容页" id="{3FA98AE0-3449-466D-8876-C2F006DF1F53}">
          <p14:sldIdLst>
            <p14:sldId id="261"/>
            <p14:sldId id="293"/>
            <p14:sldId id="270"/>
            <p14:sldId id="272"/>
            <p14:sldId id="269"/>
            <p14:sldId id="271"/>
            <p14:sldId id="273"/>
            <p14:sldId id="274"/>
            <p14:sldId id="275"/>
            <p14:sldId id="294"/>
            <p14:sldId id="296"/>
            <p14:sldId id="288"/>
          </p14:sldIdLst>
        </p14:section>
        <p14:section name="使用技巧" id="{E022824D-22BC-4E7B-BE23-03B5CD7F6640}">
          <p14:sldIdLst>
            <p14:sldId id="297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1BB"/>
    <a:srgbClr val="4A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10F63-AAD1-47C3-8A24-F8999E7C5D48}" v="16" dt="2019-08-05T10:13:5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420"/>
      </p:cViewPr>
      <p:guideLst>
        <p:guide orient="horz" pos="2160"/>
        <p:guide pos="3840"/>
        <p:guide pos="7242"/>
        <p:guide pos="461"/>
        <p:guide orient="horz" pos="346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sheng Zhu" userId="235d122c-3b57-4c5d-826a-7dbf2d1a59d1" providerId="ADAL" clId="{0F610F63-AAD1-47C3-8A24-F8999E7C5D48}"/>
    <pc:docChg chg="addSld modSld modMainMaster">
      <pc:chgData name="Weisheng Zhu" userId="235d122c-3b57-4c5d-826a-7dbf2d1a59d1" providerId="ADAL" clId="{0F610F63-AAD1-47C3-8A24-F8999E7C5D48}" dt="2019-08-05T10:13:23.047" v="77"/>
      <pc:docMkLst>
        <pc:docMk/>
      </pc:docMkLst>
      <pc:sldChg chg="add">
        <pc:chgData name="Weisheng Zhu" userId="235d122c-3b57-4c5d-826a-7dbf2d1a59d1" providerId="ADAL" clId="{0F610F63-AAD1-47C3-8A24-F8999E7C5D48}" dt="2019-08-05T10:13:23.047" v="77"/>
        <pc:sldMkLst>
          <pc:docMk/>
          <pc:sldMk cId="896153494" sldId="297"/>
        </pc:sldMkLst>
      </pc:sldChg>
      <pc:sldMasterChg chg="modSldLayout">
        <pc:chgData name="Weisheng Zhu" userId="235d122c-3b57-4c5d-826a-7dbf2d1a59d1" providerId="ADAL" clId="{0F610F63-AAD1-47C3-8A24-F8999E7C5D48}" dt="2019-08-05T10:13:01.898" v="76" actId="20577"/>
        <pc:sldMasterMkLst>
          <pc:docMk/>
          <pc:sldMasterMk cId="944833772" sldId="2147483753"/>
        </pc:sldMasterMkLst>
        <pc:sldLayoutChg chg="modSp">
          <pc:chgData name="Weisheng Zhu" userId="235d122c-3b57-4c5d-826a-7dbf2d1a59d1" providerId="ADAL" clId="{0F610F63-AAD1-47C3-8A24-F8999E7C5D48}" dt="2019-08-05T10:13:01.898" v="76" actId="20577"/>
          <pc:sldLayoutMkLst>
            <pc:docMk/>
            <pc:sldMasterMk cId="944833772" sldId="2147483753"/>
            <pc:sldLayoutMk cId="1112568465" sldId="2147483917"/>
          </pc:sldLayoutMkLst>
          <pc:spChg chg="mod">
            <ac:chgData name="Weisheng Zhu" userId="235d122c-3b57-4c5d-826a-7dbf2d1a59d1" providerId="ADAL" clId="{0F610F63-AAD1-47C3-8A24-F8999E7C5D48}" dt="2019-08-05T10:13:01.898" v="76" actId="20577"/>
            <ac:spMkLst>
              <pc:docMk/>
              <pc:sldMasterMk cId="944833772" sldId="2147483753"/>
              <pc:sldLayoutMk cId="1112568465" sldId="2147483917"/>
              <ac:spMk id="12" creationId="{00000000-0000-0000-0000-000000000000}"/>
            </ac:spMkLst>
          </pc:spChg>
        </pc:sldLayoutChg>
      </pc:sldMasterChg>
      <pc:sldMasterChg chg="modSldLayout">
        <pc:chgData name="Weisheng Zhu" userId="235d122c-3b57-4c5d-826a-7dbf2d1a59d1" providerId="ADAL" clId="{0F610F63-AAD1-47C3-8A24-F8999E7C5D48}" dt="2019-08-05T10:12:26.168" v="0"/>
        <pc:sldMasterMkLst>
          <pc:docMk/>
          <pc:sldMasterMk cId="2261125346" sldId="2147483917"/>
        </pc:sldMasterMkLst>
        <pc:sldLayoutChg chg="setBg">
          <pc:chgData name="Weisheng Zhu" userId="235d122c-3b57-4c5d-826a-7dbf2d1a59d1" providerId="ADAL" clId="{0F610F63-AAD1-47C3-8A24-F8999E7C5D48}" dt="2019-08-05T10:12:26.168" v="0"/>
          <pc:sldLayoutMkLst>
            <pc:docMk/>
            <pc:sldMasterMk cId="2261125346" sldId="2147483917"/>
            <pc:sldLayoutMk cId="1913688932" sldId="214748391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60926936920521"/>
          <c:y val="7.9051756249377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销售渠道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39-4F76-B9B8-E8D45CE4079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39-4F76-B9B8-E8D45CE40793}"/>
              </c:ext>
            </c:extLst>
          </c:dPt>
          <c:dLbls>
            <c:dLbl>
              <c:idx val="0"/>
              <c:layout>
                <c:manualLayout>
                  <c:x val="-1.7997737781380271E-3"/>
                  <c:y val="-3.89697848307781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39-4F76-B9B8-E8D45CE40793}"/>
                </c:ext>
              </c:extLst>
            </c:dLbl>
            <c:dLbl>
              <c:idx val="1"/>
              <c:layout>
                <c:manualLayout>
                  <c:x val="6.2983534271030713E-3"/>
                  <c:y val="-5.5421817585294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39-4F76-B9B8-E8D45CE407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线下</c:v>
                </c:pt>
                <c:pt idx="1">
                  <c:v>线上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9-4F76-B9B8-E8D45CE407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i="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四月</c:v>
                </c:pt>
                <c:pt idx="1">
                  <c:v>五月</c:v>
                </c:pt>
                <c:pt idx="2">
                  <c:v>六月</c:v>
                </c:pt>
                <c:pt idx="3">
                  <c:v>七月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</c:v>
                </c:pt>
                <c:pt idx="1">
                  <c:v>452</c:v>
                </c:pt>
                <c:pt idx="2">
                  <c:v>600</c:v>
                </c:pt>
                <c:pt idx="3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76-4D4E-91B4-53179A7E6A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2861256"/>
        <c:axId val="662861584"/>
      </c:lineChart>
      <c:catAx>
        <c:axId val="66286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662861584"/>
        <c:crosses val="autoZero"/>
        <c:auto val="1"/>
        <c:lblAlgn val="ctr"/>
        <c:lblOffset val="100"/>
        <c:noMultiLvlLbl val="0"/>
      </c:catAx>
      <c:valAx>
        <c:axId val="66286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662861256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  <a:gs pos="0">
                  <a:schemeClr val="accent2">
                    <a:lumMod val="67000"/>
                    <a:lumOff val="33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0-4711-9879-885F2FFF49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80-4711-9879-885F2FFF4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8387848"/>
        <c:axId val="408388176"/>
      </c:barChart>
      <c:catAx>
        <c:axId val="4083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08388176"/>
        <c:crosses val="autoZero"/>
        <c:auto val="1"/>
        <c:lblAlgn val="ctr"/>
        <c:lblOffset val="100"/>
        <c:noMultiLvlLbl val="0"/>
      </c:catAx>
      <c:valAx>
        <c:axId val="40838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8387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AFAE-C710-4883-950F-0A4D5A889D83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B691-A0E9-4BCD-8C8F-1582B06CF8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80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  <a:ln>
            <a:solidFill>
              <a:schemeClr val="tx1">
                <a:alpha val="5000"/>
              </a:schemeClr>
            </a:solidFill>
          </a:ln>
        </p:spPr>
      </p:pic>
      <p:sp>
        <p:nvSpPr>
          <p:cNvPr id="151" name="任意多边形: 形状 150">
            <a:extLst>
              <a:ext uri="{FF2B5EF4-FFF2-40B4-BE49-F238E27FC236}">
                <a16:creationId xmlns:a16="http://schemas.microsoft.com/office/drawing/2014/main" id="{56BF7F7B-BCD2-4358-A44B-8499AAA99898}"/>
              </a:ext>
            </a:extLst>
          </p:cNvPr>
          <p:cNvSpPr/>
          <p:nvPr userDrawn="1"/>
        </p:nvSpPr>
        <p:spPr>
          <a:xfrm>
            <a:off x="1476318" y="1515702"/>
            <a:ext cx="9269100" cy="3277151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15E9F1-FDCF-4CD3-8A0C-9B577072F9F8}"/>
              </a:ext>
            </a:extLst>
          </p:cNvPr>
          <p:cNvSpPr txBox="1"/>
          <p:nvPr userDrawn="1"/>
        </p:nvSpPr>
        <p:spPr>
          <a:xfrm>
            <a:off x="1720927" y="1836559"/>
            <a:ext cx="8716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i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</a:rPr>
              <a:t>Technological style</a:t>
            </a:r>
            <a:endParaRPr lang="zh-CN" altLang="en-US" sz="7200" b="1" i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8D29EEB4-54AC-4AC2-A27C-D2F828C79D2F}"/>
              </a:ext>
            </a:extLst>
          </p:cNvPr>
          <p:cNvGrpSpPr/>
          <p:nvPr/>
        </p:nvGrpSpPr>
        <p:grpSpPr>
          <a:xfrm rot="21322067">
            <a:off x="4370982" y="2219334"/>
            <a:ext cx="908468" cy="566830"/>
            <a:chOff x="4583790" y="896123"/>
            <a:chExt cx="1432366" cy="893714"/>
          </a:xfrm>
        </p:grpSpPr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58449889-C645-4E08-965B-0A5F4174A9AF}"/>
                </a:ext>
              </a:extLst>
            </p:cNvPr>
            <p:cNvSpPr/>
            <p:nvPr/>
          </p:nvSpPr>
          <p:spPr>
            <a:xfrm>
              <a:off x="4853116" y="896123"/>
              <a:ext cx="893714" cy="893714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弧形 157">
              <a:extLst>
                <a:ext uri="{FF2B5EF4-FFF2-40B4-BE49-F238E27FC236}">
                  <a16:creationId xmlns:a16="http://schemas.microsoft.com/office/drawing/2014/main" id="{732FC714-00D0-46F4-AEC3-53D657A1C803}"/>
                </a:ext>
              </a:extLst>
            </p:cNvPr>
            <p:cNvSpPr/>
            <p:nvPr/>
          </p:nvSpPr>
          <p:spPr>
            <a:xfrm rot="21025654">
              <a:off x="4583790" y="1177090"/>
              <a:ext cx="1432366" cy="289760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0857D2B9-C9B8-435D-9B5B-0FE7DA7929C8}"/>
                </a:ext>
              </a:extLst>
            </p:cNvPr>
            <p:cNvSpPr/>
            <p:nvPr/>
          </p:nvSpPr>
          <p:spPr>
            <a:xfrm flipV="1">
              <a:off x="4633991" y="1433239"/>
              <a:ext cx="109085" cy="109079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8AF63E01-5C53-44A2-9B0D-6EAF36C559C4}"/>
              </a:ext>
            </a:extLst>
          </p:cNvPr>
          <p:cNvGrpSpPr/>
          <p:nvPr userDrawn="1"/>
        </p:nvGrpSpPr>
        <p:grpSpPr>
          <a:xfrm>
            <a:off x="1974608" y="3630325"/>
            <a:ext cx="8254321" cy="110975"/>
            <a:chOff x="2713689" y="3449283"/>
            <a:chExt cx="6553922" cy="125143"/>
          </a:xfrm>
        </p:grpSpPr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83F4183C-0917-4C9A-BB78-58AB34859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368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C16FE4C6-8060-48EE-ADB0-0E0D74BE37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08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06B7139F-E72B-4700-BA32-C651F6CF7C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648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8C3DDDB7-C058-4E76-993D-F8E037C9CE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288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14CE0C9F-9DBB-4BBC-B63C-8E33CFEE47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928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EE043E13-436F-4F14-905E-E705018A7B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568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AB4C61B0-87E8-4033-A3A7-FEB269758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8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BF9305CF-2957-4B90-90CE-525438223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48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2D45C6D1-770B-45F1-95AE-0F4A36D52D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488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F0802F22-BEB9-45E9-ACA6-6EFA511DE7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128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F5F7476A-2E33-41A6-9F12-208D59EDE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767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899FADCA-B4E9-4B16-9A24-5BD173CBB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407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5406C75B-0918-421B-B7FA-24D33A441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47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0578A90E-87E8-425D-834C-564FF06F99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687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AE3A53DB-AC0C-4F98-9EEA-941E5A975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27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8F622170-7D86-48DF-B5CE-6A02156DB9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967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27264F58-F379-4B58-9235-BBB7D6D27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607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1B56931A-FF76-4648-8171-85DD4B0066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47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47AE681A-09BD-4033-AF03-691041B47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887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74D18C5E-51DC-424A-9984-F9A971BDBA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527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AE56CD9B-E26B-4C27-A301-0FC6EC76D7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166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56F757AF-FA86-47D7-AB43-B7A7E25C3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06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6A4832A6-1C42-4D7C-9EB4-161B8E8F53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446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0E3D4266-D809-4076-8954-14CBE5EA1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86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C8E6F5BF-4648-41DC-98B9-FBDE820D7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726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8EDFB246-6521-4F78-B5CC-1DDF1BABE0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366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2551A49C-7AB0-4E95-95C9-70F251F99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6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FE7CE38D-782B-4745-9A32-48893E822E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46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AA4FEA3D-5CED-4135-8724-4B99BC5602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286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81F8317D-930A-4673-AC95-46301E8D0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26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570F52BD-0837-4AB5-912A-162806F00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565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EF685760-7B10-4557-82C5-24980B1CE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205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9005DA15-BBD2-4F3F-BBAB-D8F5B9F6B9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45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83531BCB-B546-40E9-96D9-0E9BE2F51D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85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AD72F729-4D0E-409B-B894-C57D257FE1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125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F4E530DA-1CC9-4E7A-B994-3C0CA91042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65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F826F684-AE55-4AF3-ABB4-A94576323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05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490C6F96-91D3-4241-B632-DA0B23C5C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045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A6E33816-6DF9-4D28-B83D-8CD97C8A8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85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C8F8D76F-00C5-49BB-8532-F4584E5C9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325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CA2D3813-AA66-4D99-B6D1-2CCE5D7A1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964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AD3B5AE1-5A8F-48CC-921E-42E5F23B08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604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42DF30D9-4F60-4545-8FF9-C9EF97472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244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8EEAC4AA-6D8F-4C22-B932-8B4C598CE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884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94DBDF98-6DCD-477C-8730-E5EBB0F3A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524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23A1C382-0F09-49D1-A99D-87E72E425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164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A656CBDB-D279-496E-8305-E8AB63F4C8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04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934E2111-3920-4968-863E-211BEB1EC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444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86092CAC-33D1-4372-B29B-D6A06DA671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084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21597CDE-EC09-46C4-A3FA-4881A2E314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724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B487D6FC-8D9B-4804-96D9-EACFED58C9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363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3CF2D742-F0E2-49CE-97DD-9F9E4770E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003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3EF9C14D-74AB-4D0A-BFBD-960513DA9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643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CF23DADA-F7F6-47B8-B3B9-B15781F0B9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283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9682401B-5631-4E57-9A87-FA9158D85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923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2B157799-A311-4A3B-BCA6-BC5CA3443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563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61D73C09-599C-4CB7-A5E0-91439EF9C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203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3" name="Picture 6" descr="Celestia-R1---OverlayTitleHD.png">
            <a:extLst>
              <a:ext uri="{FF2B5EF4-FFF2-40B4-BE49-F238E27FC236}">
                <a16:creationId xmlns:a16="http://schemas.microsoft.com/office/drawing/2014/main" id="{0DDDEFE9-0EF2-4672-A29C-CBD9679EB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00" r="21848" b="65785"/>
          <a:stretch/>
        </p:blipFill>
        <p:spPr>
          <a:xfrm rot="16882584">
            <a:off x="-541003" y="618989"/>
            <a:ext cx="2674973" cy="1724627"/>
          </a:xfrm>
          <a:prstGeom prst="rect">
            <a:avLst/>
          </a:prstGeom>
          <a:effectLst>
            <a:outerShdw blurRad="254000" algn="ctr" rotWithShape="0">
              <a:schemeClr val="tx1"/>
            </a:outerShdw>
          </a:effectLst>
        </p:spPr>
      </p:pic>
      <p:sp>
        <p:nvSpPr>
          <p:cNvPr id="225" name="任意多边形: 形状 224">
            <a:extLst>
              <a:ext uri="{FF2B5EF4-FFF2-40B4-BE49-F238E27FC236}">
                <a16:creationId xmlns:a16="http://schemas.microsoft.com/office/drawing/2014/main" id="{A7FD1410-A4B2-4761-ACDD-40068D09EB93}"/>
              </a:ext>
            </a:extLst>
          </p:cNvPr>
          <p:cNvSpPr/>
          <p:nvPr userDrawn="1"/>
        </p:nvSpPr>
        <p:spPr>
          <a:xfrm>
            <a:off x="6249000" y="5601255"/>
            <a:ext cx="1710406" cy="158754"/>
          </a:xfrm>
          <a:custGeom>
            <a:avLst/>
            <a:gdLst>
              <a:gd name="connsiteX0" fmla="*/ 0 w 2076450"/>
              <a:gd name="connsiteY0" fmla="*/ 127000 h 127000"/>
              <a:gd name="connsiteX1" fmla="*/ 177800 w 2076450"/>
              <a:gd name="connsiteY1" fmla="*/ 127000 h 127000"/>
              <a:gd name="connsiteX2" fmla="*/ 247650 w 2076450"/>
              <a:gd name="connsiteY2" fmla="*/ 0 h 127000"/>
              <a:gd name="connsiteX3" fmla="*/ 304800 w 2076450"/>
              <a:gd name="connsiteY3" fmla="*/ 120650 h 127000"/>
              <a:gd name="connsiteX4" fmla="*/ 2076450 w 2076450"/>
              <a:gd name="connsiteY4" fmla="*/ 12065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127000">
                <a:moveTo>
                  <a:pt x="0" y="127000"/>
                </a:moveTo>
                <a:lnTo>
                  <a:pt x="177800" y="127000"/>
                </a:lnTo>
                <a:lnTo>
                  <a:pt x="247650" y="0"/>
                </a:lnTo>
                <a:lnTo>
                  <a:pt x="304800" y="120650"/>
                </a:lnTo>
                <a:lnTo>
                  <a:pt x="2076450" y="1206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任意多边形: 形状 225">
            <a:extLst>
              <a:ext uri="{FF2B5EF4-FFF2-40B4-BE49-F238E27FC236}">
                <a16:creationId xmlns:a16="http://schemas.microsoft.com/office/drawing/2014/main" id="{F65C047D-C023-43C5-BFF7-E11C6D50BE2F}"/>
              </a:ext>
            </a:extLst>
          </p:cNvPr>
          <p:cNvSpPr/>
          <p:nvPr userDrawn="1"/>
        </p:nvSpPr>
        <p:spPr>
          <a:xfrm>
            <a:off x="4328417" y="5611778"/>
            <a:ext cx="1710406" cy="158754"/>
          </a:xfrm>
          <a:custGeom>
            <a:avLst/>
            <a:gdLst>
              <a:gd name="connsiteX0" fmla="*/ 0 w 2076450"/>
              <a:gd name="connsiteY0" fmla="*/ 127000 h 127000"/>
              <a:gd name="connsiteX1" fmla="*/ 177800 w 2076450"/>
              <a:gd name="connsiteY1" fmla="*/ 127000 h 127000"/>
              <a:gd name="connsiteX2" fmla="*/ 247650 w 2076450"/>
              <a:gd name="connsiteY2" fmla="*/ 0 h 127000"/>
              <a:gd name="connsiteX3" fmla="*/ 304800 w 2076450"/>
              <a:gd name="connsiteY3" fmla="*/ 120650 h 127000"/>
              <a:gd name="connsiteX4" fmla="*/ 2076450 w 2076450"/>
              <a:gd name="connsiteY4" fmla="*/ 12065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127000">
                <a:moveTo>
                  <a:pt x="0" y="127000"/>
                </a:moveTo>
                <a:lnTo>
                  <a:pt x="177800" y="127000"/>
                </a:lnTo>
                <a:lnTo>
                  <a:pt x="247650" y="0"/>
                </a:lnTo>
                <a:lnTo>
                  <a:pt x="304800" y="120650"/>
                </a:lnTo>
                <a:lnTo>
                  <a:pt x="2076450" y="1206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文本占位符 228">
            <a:extLst>
              <a:ext uri="{FF2B5EF4-FFF2-40B4-BE49-F238E27FC236}">
                <a16:creationId xmlns:a16="http://schemas.microsoft.com/office/drawing/2014/main" id="{4007D7FA-378B-4000-B00A-7404CEAE5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409" y="2552886"/>
            <a:ext cx="812754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 fov="2700000">
                <a:rot lat="20700000" lon="0" rev="0"/>
              </a:camera>
              <a:lightRig rig="threePt" dir="t"/>
            </a:scene3d>
            <a:sp3d extrusionH="63500" prstMaterial="softEdge">
              <a:extrusionClr>
                <a:schemeClr val="accent1">
                  <a:lumMod val="60000"/>
                  <a:lumOff val="40000"/>
                </a:schemeClr>
              </a:extrusionClr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00000"/>
              </a:lnSpc>
              <a:buNone/>
              <a:defRPr lang="zh-CN" altLang="en-US" sz="8000" b="0" spc="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科技风格汇报模板</a:t>
            </a:r>
          </a:p>
        </p:txBody>
      </p:sp>
      <p:sp>
        <p:nvSpPr>
          <p:cNvPr id="230" name="文本占位符 228">
            <a:extLst>
              <a:ext uri="{FF2B5EF4-FFF2-40B4-BE49-F238E27FC236}">
                <a16:creationId xmlns:a16="http://schemas.microsoft.com/office/drawing/2014/main" id="{205ADE53-58C4-45F7-A479-E63E91398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2298" y="5464513"/>
            <a:ext cx="111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400" dirty="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lvl="0" algn="ctr"/>
            <a:r>
              <a:rPr lang="af-ZA" altLang="zh-CN"/>
              <a:t>OfficePLUS</a:t>
            </a:r>
          </a:p>
        </p:txBody>
      </p:sp>
      <p:sp>
        <p:nvSpPr>
          <p:cNvPr id="231" name="文本占位符 228">
            <a:extLst>
              <a:ext uri="{FF2B5EF4-FFF2-40B4-BE49-F238E27FC236}">
                <a16:creationId xmlns:a16="http://schemas.microsoft.com/office/drawing/2014/main" id="{82F86CE5-8044-4A87-9F9E-AF604BA46E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9913" y="546451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400" dirty="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lvl="0" algn="ctr"/>
            <a:r>
              <a:rPr lang="af-ZA" altLang="zh-CN"/>
              <a:t>2019 / 01 /01</a:t>
            </a:r>
          </a:p>
        </p:txBody>
      </p:sp>
    </p:spTree>
    <p:extLst>
      <p:ext uri="{BB962C8B-B14F-4D97-AF65-F5344CB8AC3E}">
        <p14:creationId xmlns:p14="http://schemas.microsoft.com/office/powerpoint/2010/main" val="1946843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6E4EEB-ADDE-4477-857A-9A7410A68DB8}"/>
              </a:ext>
            </a:extLst>
          </p:cNvPr>
          <p:cNvGrpSpPr/>
          <p:nvPr userDrawn="1"/>
        </p:nvGrpSpPr>
        <p:grpSpPr>
          <a:xfrm>
            <a:off x="1593103" y="-466527"/>
            <a:ext cx="4122149" cy="7725192"/>
            <a:chOff x="1593103" y="-466527"/>
            <a:chExt cx="4122149" cy="772519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A878F33-C55E-41D7-B651-1E43E533B6BF}"/>
                </a:ext>
              </a:extLst>
            </p:cNvPr>
            <p:cNvSpPr txBox="1"/>
            <p:nvPr/>
          </p:nvSpPr>
          <p:spPr>
            <a:xfrm>
              <a:off x="159310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3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1FB80DAD-E431-4C01-9AB8-E16FDB29521E}"/>
                </a:ext>
              </a:extLst>
            </p:cNvPr>
            <p:cNvSpPr/>
            <p:nvPr/>
          </p:nvSpPr>
          <p:spPr>
            <a:xfrm rot="20747721">
              <a:off x="1620506" y="3427000"/>
              <a:ext cx="4094746" cy="733533"/>
            </a:xfrm>
            <a:prstGeom prst="arc">
              <a:avLst>
                <a:gd name="adj1" fmla="val 20203915"/>
                <a:gd name="adj2" fmla="val 12255865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7714CEB-872C-40CC-AAA1-C2CBBF29F1E7}"/>
                </a:ext>
              </a:extLst>
            </p:cNvPr>
            <p:cNvSpPr/>
            <p:nvPr/>
          </p:nvSpPr>
          <p:spPr>
            <a:xfrm rot="21322067" flipV="1">
              <a:off x="5267347" y="3487787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占位符 228">
            <a:extLst>
              <a:ext uri="{FF2B5EF4-FFF2-40B4-BE49-F238E27FC236}">
                <a16:creationId xmlns:a16="http://schemas.microsoft.com/office/drawing/2014/main" id="{638810B1-322C-4815-A357-C6CBEEB0FD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375994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7ABB444-5603-41DE-B52E-A51D375FEBAB}"/>
              </a:ext>
            </a:extLst>
          </p:cNvPr>
          <p:cNvGrpSpPr/>
          <p:nvPr userDrawn="1"/>
        </p:nvGrpSpPr>
        <p:grpSpPr>
          <a:xfrm>
            <a:off x="1764553" y="-466527"/>
            <a:ext cx="3722494" cy="7725192"/>
            <a:chOff x="1764553" y="-466527"/>
            <a:chExt cx="3722494" cy="772519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BDFB29F-8BE9-4E89-9BA6-77E74E608FEC}"/>
                </a:ext>
              </a:extLst>
            </p:cNvPr>
            <p:cNvSpPr txBox="1"/>
            <p:nvPr/>
          </p:nvSpPr>
          <p:spPr>
            <a:xfrm>
              <a:off x="176455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4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38E550A8-5BEA-4505-BCED-24EB8A0A0936}"/>
                </a:ext>
              </a:extLst>
            </p:cNvPr>
            <p:cNvSpPr/>
            <p:nvPr/>
          </p:nvSpPr>
          <p:spPr>
            <a:xfrm rot="20747721">
              <a:off x="2988647" y="3026036"/>
              <a:ext cx="1977645" cy="655630"/>
            </a:xfrm>
            <a:prstGeom prst="arc">
              <a:avLst>
                <a:gd name="adj1" fmla="val 20278885"/>
                <a:gd name="adj2" fmla="val 1550987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C705E1A-7053-4BBC-9C54-41B5DB6A5809}"/>
                </a:ext>
              </a:extLst>
            </p:cNvPr>
            <p:cNvSpPr/>
            <p:nvPr/>
          </p:nvSpPr>
          <p:spPr>
            <a:xfrm rot="21322067" flipV="1">
              <a:off x="4786924" y="2957919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28">
            <a:extLst>
              <a:ext uri="{FF2B5EF4-FFF2-40B4-BE49-F238E27FC236}">
                <a16:creationId xmlns:a16="http://schemas.microsoft.com/office/drawing/2014/main" id="{C9460BA7-C8E2-499C-A797-6CB918B8D3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90813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CE9B24D-0F13-4707-837A-26A87F0C4ED2}"/>
              </a:ext>
            </a:extLst>
          </p:cNvPr>
          <p:cNvGrpSpPr/>
          <p:nvPr userDrawn="1"/>
        </p:nvGrpSpPr>
        <p:grpSpPr>
          <a:xfrm>
            <a:off x="1784544" y="-466527"/>
            <a:ext cx="3735139" cy="7725192"/>
            <a:chOff x="6869953" y="-466527"/>
            <a:chExt cx="3735139" cy="772519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DFA5212-CA31-4D71-A51A-F955B680DEDC}"/>
                </a:ext>
              </a:extLst>
            </p:cNvPr>
            <p:cNvSpPr txBox="1"/>
            <p:nvPr/>
          </p:nvSpPr>
          <p:spPr>
            <a:xfrm>
              <a:off x="686995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5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695716A3-C204-45CA-8D94-12B7C3788A52}"/>
                </a:ext>
              </a:extLst>
            </p:cNvPr>
            <p:cNvSpPr/>
            <p:nvPr/>
          </p:nvSpPr>
          <p:spPr>
            <a:xfrm rot="20747721">
              <a:off x="8627447" y="3661619"/>
              <a:ext cx="1977645" cy="655630"/>
            </a:xfrm>
            <a:prstGeom prst="arc">
              <a:avLst>
                <a:gd name="adj1" fmla="val 20278885"/>
                <a:gd name="adj2" fmla="val 1550987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670CE7E-7C48-4AD1-B6FF-AC2998C21DA9}"/>
                </a:ext>
              </a:extLst>
            </p:cNvPr>
            <p:cNvSpPr/>
            <p:nvPr/>
          </p:nvSpPr>
          <p:spPr>
            <a:xfrm rot="21322067" flipV="1">
              <a:off x="10425724" y="3593502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占位符 228">
            <a:extLst>
              <a:ext uri="{FF2B5EF4-FFF2-40B4-BE49-F238E27FC236}">
                <a16:creationId xmlns:a16="http://schemas.microsoft.com/office/drawing/2014/main" id="{92606598-A511-4498-A811-907958599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294355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4FF123E-31E9-4FE6-8DA3-A5EADB4F91C2}"/>
              </a:ext>
            </a:extLst>
          </p:cNvPr>
          <p:cNvGrpSpPr/>
          <p:nvPr userDrawn="1"/>
        </p:nvGrpSpPr>
        <p:grpSpPr>
          <a:xfrm>
            <a:off x="1232323" y="-466527"/>
            <a:ext cx="4083274" cy="7725192"/>
            <a:chOff x="1232323" y="-466527"/>
            <a:chExt cx="4083274" cy="772519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0B42E1-C80E-4D6C-8B31-9DFD20A507A3}"/>
                </a:ext>
              </a:extLst>
            </p:cNvPr>
            <p:cNvSpPr txBox="1"/>
            <p:nvPr/>
          </p:nvSpPr>
          <p:spPr>
            <a:xfrm>
              <a:off x="159310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6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F8CE9DE3-FE3D-4F47-A7EE-7ED4F0C6BF9F}"/>
                </a:ext>
              </a:extLst>
            </p:cNvPr>
            <p:cNvSpPr/>
            <p:nvPr/>
          </p:nvSpPr>
          <p:spPr>
            <a:xfrm rot="19939953">
              <a:off x="1232323" y="2457971"/>
              <a:ext cx="2153745" cy="642612"/>
            </a:xfrm>
            <a:prstGeom prst="arc">
              <a:avLst>
                <a:gd name="adj1" fmla="val 20147486"/>
                <a:gd name="adj2" fmla="val 13671752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30A86D6-7302-4790-9F64-C63992E11BF9}"/>
                </a:ext>
              </a:extLst>
            </p:cNvPr>
            <p:cNvSpPr/>
            <p:nvPr/>
          </p:nvSpPr>
          <p:spPr>
            <a:xfrm rot="21322067" flipV="1">
              <a:off x="1420728" y="3256632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sp>
        <p:nvSpPr>
          <p:cNvPr id="16" name="文本占位符 228">
            <a:extLst>
              <a:ext uri="{FF2B5EF4-FFF2-40B4-BE49-F238E27FC236}">
                <a16:creationId xmlns:a16="http://schemas.microsoft.com/office/drawing/2014/main" id="{F6B7DFEA-6E83-402C-B280-AA8F8077BA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99293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4FF123E-31E9-4FE6-8DA3-A5EADB4F91C2}"/>
              </a:ext>
            </a:extLst>
          </p:cNvPr>
          <p:cNvGrpSpPr/>
          <p:nvPr userDrawn="1"/>
        </p:nvGrpSpPr>
        <p:grpSpPr>
          <a:xfrm>
            <a:off x="1593103" y="-466527"/>
            <a:ext cx="4122149" cy="7725192"/>
            <a:chOff x="1593103" y="-466527"/>
            <a:chExt cx="4122149" cy="772519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0B42E1-C80E-4D6C-8B31-9DFD20A507A3}"/>
                </a:ext>
              </a:extLst>
            </p:cNvPr>
            <p:cNvSpPr txBox="1"/>
            <p:nvPr/>
          </p:nvSpPr>
          <p:spPr>
            <a:xfrm>
              <a:off x="159310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7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F8CE9DE3-FE3D-4F47-A7EE-7ED4F0C6BF9F}"/>
                </a:ext>
              </a:extLst>
            </p:cNvPr>
            <p:cNvSpPr/>
            <p:nvPr/>
          </p:nvSpPr>
          <p:spPr>
            <a:xfrm rot="20747721">
              <a:off x="1620506" y="3464679"/>
              <a:ext cx="4094746" cy="733533"/>
            </a:xfrm>
            <a:prstGeom prst="arc">
              <a:avLst>
                <a:gd name="adj1" fmla="val 18692282"/>
                <a:gd name="adj2" fmla="val 12700809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30A86D6-7302-4790-9F64-C63992E11BF9}"/>
                </a:ext>
              </a:extLst>
            </p:cNvPr>
            <p:cNvSpPr/>
            <p:nvPr/>
          </p:nvSpPr>
          <p:spPr>
            <a:xfrm rot="21322067" flipV="1">
              <a:off x="5267347" y="3525466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sp>
        <p:nvSpPr>
          <p:cNvPr id="14" name="文本占位符 228">
            <a:extLst>
              <a:ext uri="{FF2B5EF4-FFF2-40B4-BE49-F238E27FC236}">
                <a16:creationId xmlns:a16="http://schemas.microsoft.com/office/drawing/2014/main" id="{D05020A0-CE84-4034-8A37-D75EE3C55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23009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4FF123E-31E9-4FE6-8DA3-A5EADB4F91C2}"/>
              </a:ext>
            </a:extLst>
          </p:cNvPr>
          <p:cNvGrpSpPr/>
          <p:nvPr userDrawn="1"/>
        </p:nvGrpSpPr>
        <p:grpSpPr>
          <a:xfrm>
            <a:off x="1556219" y="-466527"/>
            <a:ext cx="4094746" cy="7725192"/>
            <a:chOff x="1556219" y="-466527"/>
            <a:chExt cx="4094746" cy="772519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0B42E1-C80E-4D6C-8B31-9DFD20A507A3}"/>
                </a:ext>
              </a:extLst>
            </p:cNvPr>
            <p:cNvSpPr txBox="1"/>
            <p:nvPr/>
          </p:nvSpPr>
          <p:spPr>
            <a:xfrm>
              <a:off x="159310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8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F8CE9DE3-FE3D-4F47-A7EE-7ED4F0C6BF9F}"/>
                </a:ext>
              </a:extLst>
            </p:cNvPr>
            <p:cNvSpPr/>
            <p:nvPr/>
          </p:nvSpPr>
          <p:spPr>
            <a:xfrm rot="20747721">
              <a:off x="1556219" y="3029302"/>
              <a:ext cx="4094746" cy="733533"/>
            </a:xfrm>
            <a:prstGeom prst="arc">
              <a:avLst>
                <a:gd name="adj1" fmla="val 20663895"/>
                <a:gd name="adj2" fmla="val 11880021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30A86D6-7302-4790-9F64-C63992E11BF9}"/>
                </a:ext>
              </a:extLst>
            </p:cNvPr>
            <p:cNvSpPr/>
            <p:nvPr/>
          </p:nvSpPr>
          <p:spPr>
            <a:xfrm rot="21322067" flipV="1">
              <a:off x="5133697" y="3139342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sp>
        <p:nvSpPr>
          <p:cNvPr id="14" name="文本占位符 228">
            <a:extLst>
              <a:ext uri="{FF2B5EF4-FFF2-40B4-BE49-F238E27FC236}">
                <a16:creationId xmlns:a16="http://schemas.microsoft.com/office/drawing/2014/main" id="{52D7140B-C520-4DD8-9AF3-B8F22F21AC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149258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7">
            <a:extLst>
              <a:ext uri="{FF2B5EF4-FFF2-40B4-BE49-F238E27FC236}">
                <a16:creationId xmlns:a16="http://schemas.microsoft.com/office/drawing/2014/main" id="{E6DCCC3D-B557-40C9-A34A-9A98F6ED7D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34189" y="2084952"/>
            <a:ext cx="1342800" cy="13428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7">
            <a:extLst>
              <a:ext uri="{FF2B5EF4-FFF2-40B4-BE49-F238E27FC236}">
                <a16:creationId xmlns:a16="http://schemas.microsoft.com/office/drawing/2014/main" id="{93BE54BB-404F-4BC6-AAFB-0EE847C369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5757" y="2086200"/>
            <a:ext cx="1342800" cy="13428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7">
            <a:extLst>
              <a:ext uri="{FF2B5EF4-FFF2-40B4-BE49-F238E27FC236}">
                <a16:creationId xmlns:a16="http://schemas.microsoft.com/office/drawing/2014/main" id="{4B4A7D44-2CA9-49A3-AF31-E1CDDF3279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4682" y="2086200"/>
            <a:ext cx="1342800" cy="13428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C7A9BA7-6DFA-44C5-BA07-FB4FB689FCA4}"/>
              </a:ext>
            </a:extLst>
          </p:cNvPr>
          <p:cNvSpPr/>
          <p:nvPr userDrawn="1"/>
        </p:nvSpPr>
        <p:spPr>
          <a:xfrm rot="5400000">
            <a:off x="425593" y="604715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A3037F0-C411-435F-95D1-B2105453A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47" y="494780"/>
            <a:ext cx="43396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z="1800" smtClean="0"/>
            </a:lvl4pPr>
            <a:lvl5pPr>
              <a:defRPr lang="zh-CN" altLang="en-US" sz="1800"/>
            </a:lvl5pPr>
          </a:lstStyle>
          <a:p>
            <a:pPr marL="0" lvl="0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/>
              <a:t>输入标题（建议结论先行）</a:t>
            </a:r>
          </a:p>
        </p:txBody>
      </p:sp>
    </p:spTree>
    <p:extLst>
      <p:ext uri="{BB962C8B-B14F-4D97-AF65-F5344CB8AC3E}">
        <p14:creationId xmlns:p14="http://schemas.microsoft.com/office/powerpoint/2010/main" val="309327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图片占位符 7">
            <a:extLst>
              <a:ext uri="{FF2B5EF4-FFF2-40B4-BE49-F238E27FC236}">
                <a16:creationId xmlns:a16="http://schemas.microsoft.com/office/drawing/2014/main" id="{32AA16FB-88E0-44F3-9F0A-E459D3923E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96104" y="1896039"/>
            <a:ext cx="1342800" cy="13428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图片占位符 7">
            <a:extLst>
              <a:ext uri="{FF2B5EF4-FFF2-40B4-BE49-F238E27FC236}">
                <a16:creationId xmlns:a16="http://schemas.microsoft.com/office/drawing/2014/main" id="{B4356FA0-F692-4B89-9F2D-03B78F989F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67809" y="1896039"/>
            <a:ext cx="1342800" cy="13428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62BCA11-ED4D-40BB-8CF4-CADDC8A2E841}"/>
              </a:ext>
            </a:extLst>
          </p:cNvPr>
          <p:cNvSpPr/>
          <p:nvPr userDrawn="1"/>
        </p:nvSpPr>
        <p:spPr>
          <a:xfrm rot="5400000">
            <a:off x="425593" y="604715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9">
            <a:extLst>
              <a:ext uri="{FF2B5EF4-FFF2-40B4-BE49-F238E27FC236}">
                <a16:creationId xmlns:a16="http://schemas.microsoft.com/office/drawing/2014/main" id="{15D3F032-9CB7-44B6-9D29-A6686ACFBA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47" y="494780"/>
            <a:ext cx="43396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z="1800" smtClean="0"/>
            </a:lvl4pPr>
            <a:lvl5pPr>
              <a:defRPr lang="zh-CN" altLang="en-US" sz="1800"/>
            </a:lvl5pPr>
          </a:lstStyle>
          <a:p>
            <a:pPr marL="0" lvl="0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/>
              <a:t>输入标题（建议结论先行）</a:t>
            </a:r>
          </a:p>
        </p:txBody>
      </p:sp>
    </p:spTree>
    <p:extLst>
      <p:ext uri="{BB962C8B-B14F-4D97-AF65-F5344CB8AC3E}">
        <p14:creationId xmlns:p14="http://schemas.microsoft.com/office/powerpoint/2010/main" val="416712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C7A9BA7-6DFA-44C5-BA07-FB4FB689FCA4}"/>
              </a:ext>
            </a:extLst>
          </p:cNvPr>
          <p:cNvSpPr/>
          <p:nvPr userDrawn="1"/>
        </p:nvSpPr>
        <p:spPr>
          <a:xfrm rot="5400000">
            <a:off x="425593" y="604715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A3037F0-C411-435F-95D1-B2105453A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47" y="494780"/>
            <a:ext cx="43396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z="1800" smtClean="0"/>
            </a:lvl4pPr>
            <a:lvl5pPr>
              <a:defRPr lang="zh-CN" altLang="en-US" sz="1800"/>
            </a:lvl5pPr>
          </a:lstStyle>
          <a:p>
            <a:pPr marL="0" lvl="0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/>
              <a:t>输入标题（建议结论先行）</a:t>
            </a:r>
          </a:p>
        </p:txBody>
      </p:sp>
    </p:spTree>
    <p:extLst>
      <p:ext uri="{BB962C8B-B14F-4D97-AF65-F5344CB8AC3E}">
        <p14:creationId xmlns:p14="http://schemas.microsoft.com/office/powerpoint/2010/main" val="292363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0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E8AE4BE-ADEC-4DBB-A763-76C487214E6A}"/>
              </a:ext>
            </a:extLst>
          </p:cNvPr>
          <p:cNvGrpSpPr/>
          <p:nvPr userDrawn="1"/>
        </p:nvGrpSpPr>
        <p:grpSpPr>
          <a:xfrm>
            <a:off x="3718343" y="-2570943"/>
            <a:ext cx="11275158" cy="11275158"/>
            <a:chOff x="2307771" y="-3624749"/>
            <a:chExt cx="12981566" cy="12981566"/>
          </a:xfrm>
          <a:noFill/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04CB0B8-1191-4B55-B3E5-6AC3E4768EB6}"/>
                </a:ext>
              </a:extLst>
            </p:cNvPr>
            <p:cNvGrpSpPr/>
            <p:nvPr/>
          </p:nvGrpSpPr>
          <p:grpSpPr>
            <a:xfrm>
              <a:off x="2307771" y="-3624749"/>
              <a:ext cx="12981566" cy="12981566"/>
              <a:chOff x="-21563610" y="-28039380"/>
              <a:chExt cx="19249800" cy="19249800"/>
            </a:xfrm>
            <a:grpFill/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0D9C63C-89D3-4DA9-B872-E0C8FA235932}"/>
                  </a:ext>
                </a:extLst>
              </p:cNvPr>
              <p:cNvSpPr/>
              <p:nvPr/>
            </p:nvSpPr>
            <p:spPr>
              <a:xfrm>
                <a:off x="-21563610" y="-28039380"/>
                <a:ext cx="19249800" cy="19249800"/>
              </a:xfrm>
              <a:prstGeom prst="ellipse">
                <a:avLst/>
              </a:prstGeom>
              <a:grpFill/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87E57073-C47E-401C-94E2-F4218E51C67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047434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58148FA2-D934-42CA-A9C9-5274D1B3F1E9}"/>
                  </a:ext>
                </a:extLst>
              </p:cNvPr>
              <p:cNvCxnSpPr>
                <a:cxnSpLocks/>
              </p:cNvCxnSpPr>
              <p:nvPr/>
            </p:nvCxnSpPr>
            <p:spPr>
              <a:xfrm rot="16463415">
                <a:off x="-21020708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A1E906A6-0118-4495-B056-34C36EA9D765}"/>
                  </a:ext>
                </a:extLst>
              </p:cNvPr>
              <p:cNvCxnSpPr>
                <a:cxnSpLocks/>
              </p:cNvCxnSpPr>
              <p:nvPr/>
            </p:nvCxnSpPr>
            <p:spPr>
              <a:xfrm rot="16726829">
                <a:off x="-20940685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AD60E31-E15A-4151-8DED-E9BC34D1379E}"/>
                  </a:ext>
                </a:extLst>
              </p:cNvPr>
              <p:cNvCxnSpPr>
                <a:cxnSpLocks/>
              </p:cNvCxnSpPr>
              <p:nvPr/>
            </p:nvCxnSpPr>
            <p:spPr>
              <a:xfrm rot="16990244">
                <a:off x="-20807833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4823DF18-6BD7-4540-9E78-33F083CEC353}"/>
                  </a:ext>
                </a:extLst>
              </p:cNvPr>
              <p:cNvCxnSpPr>
                <a:cxnSpLocks/>
              </p:cNvCxnSpPr>
              <p:nvPr/>
            </p:nvCxnSpPr>
            <p:spPr>
              <a:xfrm rot="17253658">
                <a:off x="-20622934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94C9EFB-A806-4A53-8491-3588A47E41DD}"/>
                  </a:ext>
                </a:extLst>
              </p:cNvPr>
              <p:cNvCxnSpPr>
                <a:cxnSpLocks/>
              </p:cNvCxnSpPr>
              <p:nvPr/>
            </p:nvCxnSpPr>
            <p:spPr>
              <a:xfrm rot="17517073">
                <a:off x="-20387074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9EB066A1-D12D-4620-A289-3991E7A17523}"/>
                  </a:ext>
                </a:extLst>
              </p:cNvPr>
              <p:cNvCxnSpPr>
                <a:cxnSpLocks/>
              </p:cNvCxnSpPr>
              <p:nvPr/>
            </p:nvCxnSpPr>
            <p:spPr>
              <a:xfrm rot="17780488">
                <a:off x="-20101634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A3A83475-03AF-4A11-A279-A3DF72F31E84}"/>
                  </a:ext>
                </a:extLst>
              </p:cNvPr>
              <p:cNvCxnSpPr>
                <a:cxnSpLocks/>
              </p:cNvCxnSpPr>
              <p:nvPr/>
            </p:nvCxnSpPr>
            <p:spPr>
              <a:xfrm rot="18043903">
                <a:off x="-19768291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BE308BAB-FE8A-4B80-9E09-259FC1E250FB}"/>
                  </a:ext>
                </a:extLst>
              </p:cNvPr>
              <p:cNvCxnSpPr>
                <a:cxnSpLocks/>
              </p:cNvCxnSpPr>
              <p:nvPr/>
            </p:nvCxnSpPr>
            <p:spPr>
              <a:xfrm rot="18307317">
                <a:off x="-19389002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362E2FAE-8E8B-4F2A-BFB0-F5A078CAE25A}"/>
                  </a:ext>
                </a:extLst>
              </p:cNvPr>
              <p:cNvCxnSpPr>
                <a:cxnSpLocks/>
              </p:cNvCxnSpPr>
              <p:nvPr/>
            </p:nvCxnSpPr>
            <p:spPr>
              <a:xfrm rot="18570732">
                <a:off x="-18965992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DB23F324-D12A-40AC-8B83-465472F8197F}"/>
                  </a:ext>
                </a:extLst>
              </p:cNvPr>
              <p:cNvCxnSpPr>
                <a:cxnSpLocks/>
              </p:cNvCxnSpPr>
              <p:nvPr/>
            </p:nvCxnSpPr>
            <p:spPr>
              <a:xfrm rot="18834146">
                <a:off x="-18501743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035E4D23-B3E8-4719-8758-38DDEA48BE49}"/>
                  </a:ext>
                </a:extLst>
              </p:cNvPr>
              <p:cNvCxnSpPr>
                <a:cxnSpLocks/>
              </p:cNvCxnSpPr>
              <p:nvPr/>
            </p:nvCxnSpPr>
            <p:spPr>
              <a:xfrm rot="19097561">
                <a:off x="-1799898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CADA307-32E4-4B3C-B48C-2AE548E81993}"/>
                  </a:ext>
                </a:extLst>
              </p:cNvPr>
              <p:cNvCxnSpPr>
                <a:cxnSpLocks/>
              </p:cNvCxnSpPr>
              <p:nvPr/>
            </p:nvCxnSpPr>
            <p:spPr>
              <a:xfrm rot="19360976">
                <a:off x="-17460649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9A31391F-0930-4AED-8FFE-0BE9FE329CF8}"/>
                  </a:ext>
                </a:extLst>
              </p:cNvPr>
              <p:cNvCxnSpPr>
                <a:cxnSpLocks/>
              </p:cNvCxnSpPr>
              <p:nvPr/>
            </p:nvCxnSpPr>
            <p:spPr>
              <a:xfrm rot="19624390">
                <a:off x="-16889916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AF7B0B0-0E3C-4228-9B0B-673A97743B35}"/>
                  </a:ext>
                </a:extLst>
              </p:cNvPr>
              <p:cNvCxnSpPr>
                <a:cxnSpLocks/>
              </p:cNvCxnSpPr>
              <p:nvPr/>
            </p:nvCxnSpPr>
            <p:spPr>
              <a:xfrm rot="19887805">
                <a:off x="-16290128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BF5BDFB7-096E-4E39-921A-9A86E5055009}"/>
                  </a:ext>
                </a:extLst>
              </p:cNvPr>
              <p:cNvCxnSpPr>
                <a:cxnSpLocks/>
              </p:cNvCxnSpPr>
              <p:nvPr/>
            </p:nvCxnSpPr>
            <p:spPr>
              <a:xfrm rot="20151220">
                <a:off x="-15664803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AA96C394-2197-4688-A410-2A919F27409A}"/>
                  </a:ext>
                </a:extLst>
              </p:cNvPr>
              <p:cNvCxnSpPr>
                <a:cxnSpLocks/>
              </p:cNvCxnSpPr>
              <p:nvPr/>
            </p:nvCxnSpPr>
            <p:spPr>
              <a:xfrm rot="20414634">
                <a:off x="-15017612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58AACEBA-0522-4E67-991E-B314BB0BAEA1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049">
                <a:off x="-14352352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0DEDB4A-FBB2-44A3-AAE8-62F6A2CC6890}"/>
                  </a:ext>
                </a:extLst>
              </p:cNvPr>
              <p:cNvCxnSpPr>
                <a:cxnSpLocks/>
              </p:cNvCxnSpPr>
              <p:nvPr/>
            </p:nvCxnSpPr>
            <p:spPr>
              <a:xfrm rot="20941463">
                <a:off x="-13672929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24F9B4F-DF44-4490-A0F3-7C9B87262672}"/>
                  </a:ext>
                </a:extLst>
              </p:cNvPr>
              <p:cNvCxnSpPr>
                <a:cxnSpLocks/>
              </p:cNvCxnSpPr>
              <p:nvPr/>
            </p:nvCxnSpPr>
            <p:spPr>
              <a:xfrm rot="21204878">
                <a:off x="-12983332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46477101-E8EA-4E60-9652-1370FAC8E59F}"/>
                  </a:ext>
                </a:extLst>
              </p:cNvPr>
              <p:cNvCxnSpPr>
                <a:cxnSpLocks/>
              </p:cNvCxnSpPr>
              <p:nvPr/>
            </p:nvCxnSpPr>
            <p:spPr>
              <a:xfrm rot="21468293">
                <a:off x="-12287599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B6E4A6B9-D32C-443E-9B34-4EE6FCCC6D7C}"/>
                  </a:ext>
                </a:extLst>
              </p:cNvPr>
              <p:cNvCxnSpPr>
                <a:cxnSpLocks/>
              </p:cNvCxnSpPr>
              <p:nvPr/>
            </p:nvCxnSpPr>
            <p:spPr>
              <a:xfrm rot="131707">
                <a:off x="-11589821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3F502A2A-BD8A-497B-A511-B34707861105}"/>
                  </a:ext>
                </a:extLst>
              </p:cNvPr>
              <p:cNvCxnSpPr>
                <a:cxnSpLocks/>
              </p:cNvCxnSpPr>
              <p:nvPr/>
            </p:nvCxnSpPr>
            <p:spPr>
              <a:xfrm rot="395122">
                <a:off x="-10894090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0A17C327-9A6F-41F9-8A9F-EB7D91B8E55C}"/>
                  </a:ext>
                </a:extLst>
              </p:cNvPr>
              <p:cNvCxnSpPr>
                <a:cxnSpLocks/>
              </p:cNvCxnSpPr>
              <p:nvPr/>
            </p:nvCxnSpPr>
            <p:spPr>
              <a:xfrm rot="658537">
                <a:off x="-10204491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0813D1F2-B6BB-4A64-9E92-0232629D2E96}"/>
                  </a:ext>
                </a:extLst>
              </p:cNvPr>
              <p:cNvCxnSpPr>
                <a:cxnSpLocks/>
              </p:cNvCxnSpPr>
              <p:nvPr/>
            </p:nvCxnSpPr>
            <p:spPr>
              <a:xfrm rot="921951">
                <a:off x="-9525068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EF7973B4-C96E-4915-93A3-DFE41DA1BFA7}"/>
                  </a:ext>
                </a:extLst>
              </p:cNvPr>
              <p:cNvCxnSpPr>
                <a:cxnSpLocks/>
              </p:cNvCxnSpPr>
              <p:nvPr/>
            </p:nvCxnSpPr>
            <p:spPr>
              <a:xfrm rot="1185366">
                <a:off x="-8859808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422E9AFA-43A5-4371-BF8D-0EA769283BBD}"/>
                  </a:ext>
                </a:extLst>
              </p:cNvPr>
              <p:cNvCxnSpPr>
                <a:cxnSpLocks/>
              </p:cNvCxnSpPr>
              <p:nvPr/>
            </p:nvCxnSpPr>
            <p:spPr>
              <a:xfrm rot="1448780">
                <a:off x="-8212617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DE181AF-3474-4D7D-BF8F-D1A5EB5CAEE3}"/>
                  </a:ext>
                </a:extLst>
              </p:cNvPr>
              <p:cNvCxnSpPr>
                <a:cxnSpLocks/>
              </p:cNvCxnSpPr>
              <p:nvPr/>
            </p:nvCxnSpPr>
            <p:spPr>
              <a:xfrm rot="1712195">
                <a:off x="-7587294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2ACE9AB3-674F-49C5-9639-C46EE81C57AC}"/>
                  </a:ext>
                </a:extLst>
              </p:cNvPr>
              <p:cNvCxnSpPr>
                <a:cxnSpLocks/>
              </p:cNvCxnSpPr>
              <p:nvPr/>
            </p:nvCxnSpPr>
            <p:spPr>
              <a:xfrm rot="1975610">
                <a:off x="-6987504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D2D405FF-4A0A-43AD-8B66-169ADE7F12C9}"/>
                  </a:ext>
                </a:extLst>
              </p:cNvPr>
              <p:cNvCxnSpPr>
                <a:cxnSpLocks/>
              </p:cNvCxnSpPr>
              <p:nvPr/>
            </p:nvCxnSpPr>
            <p:spPr>
              <a:xfrm rot="2239024">
                <a:off x="-6416771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B6114893-D26B-48C6-B79D-8DAF657EEAA8}"/>
                  </a:ext>
                </a:extLst>
              </p:cNvPr>
              <p:cNvCxnSpPr>
                <a:cxnSpLocks/>
              </p:cNvCxnSpPr>
              <p:nvPr/>
            </p:nvCxnSpPr>
            <p:spPr>
              <a:xfrm rot="2502439">
                <a:off x="-587844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B29A306D-0D6F-4F9E-B12F-108F19DFA1C3}"/>
                  </a:ext>
                </a:extLst>
              </p:cNvPr>
              <p:cNvCxnSpPr>
                <a:cxnSpLocks/>
              </p:cNvCxnSpPr>
              <p:nvPr/>
            </p:nvCxnSpPr>
            <p:spPr>
              <a:xfrm rot="2765854">
                <a:off x="-5375677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19883FCE-3ED3-417F-8C3C-9187E6FCC43C}"/>
                  </a:ext>
                </a:extLst>
              </p:cNvPr>
              <p:cNvCxnSpPr>
                <a:cxnSpLocks/>
              </p:cNvCxnSpPr>
              <p:nvPr/>
            </p:nvCxnSpPr>
            <p:spPr>
              <a:xfrm rot="3029268">
                <a:off x="-4911428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8EB7A2BC-E24D-4441-9DCF-6A7E88F1AAE8}"/>
                  </a:ext>
                </a:extLst>
              </p:cNvPr>
              <p:cNvCxnSpPr>
                <a:cxnSpLocks/>
              </p:cNvCxnSpPr>
              <p:nvPr/>
            </p:nvCxnSpPr>
            <p:spPr>
              <a:xfrm rot="3292683">
                <a:off x="-4488418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00A53FA0-777F-4A51-BC1F-A945D5C1F329}"/>
                  </a:ext>
                </a:extLst>
              </p:cNvPr>
              <p:cNvCxnSpPr>
                <a:cxnSpLocks/>
              </p:cNvCxnSpPr>
              <p:nvPr/>
            </p:nvCxnSpPr>
            <p:spPr>
              <a:xfrm rot="3556097">
                <a:off x="-4109127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AC0BFCFD-583E-4652-9488-1C869567CF87}"/>
                  </a:ext>
                </a:extLst>
              </p:cNvPr>
              <p:cNvCxnSpPr>
                <a:cxnSpLocks/>
              </p:cNvCxnSpPr>
              <p:nvPr/>
            </p:nvCxnSpPr>
            <p:spPr>
              <a:xfrm rot="3819512">
                <a:off x="-3775786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38F4347D-5450-46EA-9E69-BF45A0F0FB98}"/>
                  </a:ext>
                </a:extLst>
              </p:cNvPr>
              <p:cNvCxnSpPr>
                <a:cxnSpLocks/>
              </p:cNvCxnSpPr>
              <p:nvPr/>
            </p:nvCxnSpPr>
            <p:spPr>
              <a:xfrm rot="4082927">
                <a:off x="-3490346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1587F0E9-4C08-416E-A437-A86F462CA252}"/>
                  </a:ext>
                </a:extLst>
              </p:cNvPr>
              <p:cNvCxnSpPr>
                <a:cxnSpLocks/>
              </p:cNvCxnSpPr>
              <p:nvPr/>
            </p:nvCxnSpPr>
            <p:spPr>
              <a:xfrm rot="4346342">
                <a:off x="-3254486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82117EF8-87C4-4B50-A79F-081B8D9CA9C6}"/>
                  </a:ext>
                </a:extLst>
              </p:cNvPr>
              <p:cNvCxnSpPr>
                <a:cxnSpLocks/>
              </p:cNvCxnSpPr>
              <p:nvPr/>
            </p:nvCxnSpPr>
            <p:spPr>
              <a:xfrm rot="4609756">
                <a:off x="-3069589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80965DD1-DA76-4AA9-9F72-D1F097357519}"/>
                  </a:ext>
                </a:extLst>
              </p:cNvPr>
              <p:cNvCxnSpPr>
                <a:cxnSpLocks/>
              </p:cNvCxnSpPr>
              <p:nvPr/>
            </p:nvCxnSpPr>
            <p:spPr>
              <a:xfrm rot="4873171">
                <a:off x="-2936737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89C3E8E7-5AD3-4207-8E1F-869B02D648CB}"/>
                  </a:ext>
                </a:extLst>
              </p:cNvPr>
              <p:cNvCxnSpPr>
                <a:cxnSpLocks/>
              </p:cNvCxnSpPr>
              <p:nvPr/>
            </p:nvCxnSpPr>
            <p:spPr>
              <a:xfrm rot="5136585">
                <a:off x="-2856712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A43D04A8-10D2-49AA-8689-5CC83DE055A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2829986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02A8A752-809B-40E7-8FEE-508B72378207}"/>
                  </a:ext>
                </a:extLst>
              </p:cNvPr>
              <p:cNvCxnSpPr>
                <a:cxnSpLocks/>
              </p:cNvCxnSpPr>
              <p:nvPr/>
            </p:nvCxnSpPr>
            <p:spPr>
              <a:xfrm rot="5663415">
                <a:off x="-2856712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A64409DD-CDA9-4B54-92AD-0FFC40CE2FE3}"/>
                  </a:ext>
                </a:extLst>
              </p:cNvPr>
              <p:cNvCxnSpPr>
                <a:cxnSpLocks/>
              </p:cNvCxnSpPr>
              <p:nvPr/>
            </p:nvCxnSpPr>
            <p:spPr>
              <a:xfrm rot="5926829">
                <a:off x="-2936737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757FA8DB-2C6C-48FE-873C-30E051CE5004}"/>
                  </a:ext>
                </a:extLst>
              </p:cNvPr>
              <p:cNvCxnSpPr>
                <a:cxnSpLocks/>
              </p:cNvCxnSpPr>
              <p:nvPr/>
            </p:nvCxnSpPr>
            <p:spPr>
              <a:xfrm rot="6190244">
                <a:off x="-3069589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AAEE8988-CCDA-4EEF-B0A2-4A8BB6777BD9}"/>
                  </a:ext>
                </a:extLst>
              </p:cNvPr>
              <p:cNvCxnSpPr>
                <a:cxnSpLocks/>
              </p:cNvCxnSpPr>
              <p:nvPr/>
            </p:nvCxnSpPr>
            <p:spPr>
              <a:xfrm rot="6453658">
                <a:off x="-3254486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24DE8E41-DCDD-4186-916F-E4B1629F4907}"/>
                  </a:ext>
                </a:extLst>
              </p:cNvPr>
              <p:cNvCxnSpPr>
                <a:cxnSpLocks/>
              </p:cNvCxnSpPr>
              <p:nvPr/>
            </p:nvCxnSpPr>
            <p:spPr>
              <a:xfrm rot="6717073">
                <a:off x="-3490346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E3CC4763-B1B9-4897-A82F-E5CA4AE69521}"/>
                  </a:ext>
                </a:extLst>
              </p:cNvPr>
              <p:cNvCxnSpPr>
                <a:cxnSpLocks/>
              </p:cNvCxnSpPr>
              <p:nvPr/>
            </p:nvCxnSpPr>
            <p:spPr>
              <a:xfrm rot="6980488">
                <a:off x="-3775786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DFBB0474-A177-493D-9354-C9A66A568D52}"/>
                  </a:ext>
                </a:extLst>
              </p:cNvPr>
              <p:cNvCxnSpPr>
                <a:cxnSpLocks/>
              </p:cNvCxnSpPr>
              <p:nvPr/>
            </p:nvCxnSpPr>
            <p:spPr>
              <a:xfrm rot="7243902">
                <a:off x="-4109127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0EE65C13-5FAA-4B26-8390-DCE999D607DE}"/>
                  </a:ext>
                </a:extLst>
              </p:cNvPr>
              <p:cNvCxnSpPr>
                <a:cxnSpLocks/>
              </p:cNvCxnSpPr>
              <p:nvPr/>
            </p:nvCxnSpPr>
            <p:spPr>
              <a:xfrm rot="7507317">
                <a:off x="-4488418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041659E5-B5B6-4699-B8FC-20C657A94D6E}"/>
                  </a:ext>
                </a:extLst>
              </p:cNvPr>
              <p:cNvCxnSpPr>
                <a:cxnSpLocks/>
              </p:cNvCxnSpPr>
              <p:nvPr/>
            </p:nvCxnSpPr>
            <p:spPr>
              <a:xfrm rot="7770732">
                <a:off x="-4911428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9AB82E6E-5C4C-4145-B5BE-CA86AEFC91D9}"/>
                  </a:ext>
                </a:extLst>
              </p:cNvPr>
              <p:cNvCxnSpPr>
                <a:cxnSpLocks/>
              </p:cNvCxnSpPr>
              <p:nvPr/>
            </p:nvCxnSpPr>
            <p:spPr>
              <a:xfrm rot="8034146">
                <a:off x="-5375677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436AE0C4-ABEA-4BBE-8C8C-6177812680CB}"/>
                  </a:ext>
                </a:extLst>
              </p:cNvPr>
              <p:cNvCxnSpPr>
                <a:cxnSpLocks/>
              </p:cNvCxnSpPr>
              <p:nvPr/>
            </p:nvCxnSpPr>
            <p:spPr>
              <a:xfrm rot="8297561">
                <a:off x="-587844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F2CC96BE-51FC-48DA-9065-2B9E1F7B036C}"/>
                  </a:ext>
                </a:extLst>
              </p:cNvPr>
              <p:cNvCxnSpPr>
                <a:cxnSpLocks/>
              </p:cNvCxnSpPr>
              <p:nvPr/>
            </p:nvCxnSpPr>
            <p:spPr>
              <a:xfrm rot="8560975">
                <a:off x="-6416771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FEFF9227-C850-4B67-9C55-55404416F936}"/>
                  </a:ext>
                </a:extLst>
              </p:cNvPr>
              <p:cNvCxnSpPr>
                <a:cxnSpLocks/>
              </p:cNvCxnSpPr>
              <p:nvPr/>
            </p:nvCxnSpPr>
            <p:spPr>
              <a:xfrm rot="8824390">
                <a:off x="-6987504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B8B6A1F3-C96D-4F07-A5E5-A69FFC9E4786}"/>
                  </a:ext>
                </a:extLst>
              </p:cNvPr>
              <p:cNvCxnSpPr>
                <a:cxnSpLocks/>
              </p:cNvCxnSpPr>
              <p:nvPr/>
            </p:nvCxnSpPr>
            <p:spPr>
              <a:xfrm rot="9087805">
                <a:off x="-7587294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CA4F2A5F-A826-4D0E-A1CA-534B64E2B599}"/>
                  </a:ext>
                </a:extLst>
              </p:cNvPr>
              <p:cNvCxnSpPr>
                <a:cxnSpLocks/>
              </p:cNvCxnSpPr>
              <p:nvPr/>
            </p:nvCxnSpPr>
            <p:spPr>
              <a:xfrm rot="9351219">
                <a:off x="-8212617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B96A418-5057-486C-A8FC-0F6EBC163235}"/>
                  </a:ext>
                </a:extLst>
              </p:cNvPr>
              <p:cNvCxnSpPr>
                <a:cxnSpLocks/>
              </p:cNvCxnSpPr>
              <p:nvPr/>
            </p:nvCxnSpPr>
            <p:spPr>
              <a:xfrm rot="9614634">
                <a:off x="-8859808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16E7096A-C8B5-4EEE-B0A4-5F45443F8198}"/>
                  </a:ext>
                </a:extLst>
              </p:cNvPr>
              <p:cNvCxnSpPr>
                <a:cxnSpLocks/>
              </p:cNvCxnSpPr>
              <p:nvPr/>
            </p:nvCxnSpPr>
            <p:spPr>
              <a:xfrm rot="9878048">
                <a:off x="-9525068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753A9B42-E21C-4228-92EF-8DC11783D6FD}"/>
                  </a:ext>
                </a:extLst>
              </p:cNvPr>
              <p:cNvCxnSpPr>
                <a:cxnSpLocks/>
              </p:cNvCxnSpPr>
              <p:nvPr/>
            </p:nvCxnSpPr>
            <p:spPr>
              <a:xfrm rot="10141463">
                <a:off x="-10204491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C172E741-0116-45C8-9CE9-1C253C9D22F1}"/>
                  </a:ext>
                </a:extLst>
              </p:cNvPr>
              <p:cNvCxnSpPr>
                <a:cxnSpLocks/>
              </p:cNvCxnSpPr>
              <p:nvPr/>
            </p:nvCxnSpPr>
            <p:spPr>
              <a:xfrm rot="10404878">
                <a:off x="-10894090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185B2C46-ADA8-4C00-9A3E-4AAA128DCB5A}"/>
                  </a:ext>
                </a:extLst>
              </p:cNvPr>
              <p:cNvCxnSpPr>
                <a:cxnSpLocks/>
              </p:cNvCxnSpPr>
              <p:nvPr/>
            </p:nvCxnSpPr>
            <p:spPr>
              <a:xfrm rot="10668292">
                <a:off x="-1158982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3B81587E-374E-42FA-9D5D-172F227555A4}"/>
                  </a:ext>
                </a:extLst>
              </p:cNvPr>
              <p:cNvCxnSpPr>
                <a:cxnSpLocks/>
              </p:cNvCxnSpPr>
              <p:nvPr/>
            </p:nvCxnSpPr>
            <p:spPr>
              <a:xfrm rot="10931708">
                <a:off x="-1228760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270F7421-6FFF-4806-B979-45DA65559964}"/>
                  </a:ext>
                </a:extLst>
              </p:cNvPr>
              <p:cNvCxnSpPr>
                <a:cxnSpLocks/>
              </p:cNvCxnSpPr>
              <p:nvPr/>
            </p:nvCxnSpPr>
            <p:spPr>
              <a:xfrm rot="11195122">
                <a:off x="-12983332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A9B94301-8805-4274-9E2A-C92072F0C6DE}"/>
                  </a:ext>
                </a:extLst>
              </p:cNvPr>
              <p:cNvCxnSpPr>
                <a:cxnSpLocks/>
              </p:cNvCxnSpPr>
              <p:nvPr/>
            </p:nvCxnSpPr>
            <p:spPr>
              <a:xfrm rot="11458537">
                <a:off x="-13672929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E6D4C17C-AB9F-490E-9168-456D8D820A6A}"/>
                  </a:ext>
                </a:extLst>
              </p:cNvPr>
              <p:cNvCxnSpPr>
                <a:cxnSpLocks/>
              </p:cNvCxnSpPr>
              <p:nvPr/>
            </p:nvCxnSpPr>
            <p:spPr>
              <a:xfrm rot="11721952">
                <a:off x="-14352352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B249B05C-056F-49EF-AC67-EE28A13A88F3}"/>
                  </a:ext>
                </a:extLst>
              </p:cNvPr>
              <p:cNvCxnSpPr>
                <a:cxnSpLocks/>
              </p:cNvCxnSpPr>
              <p:nvPr/>
            </p:nvCxnSpPr>
            <p:spPr>
              <a:xfrm rot="11985366">
                <a:off x="-15017612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FC7B2024-84C4-4892-97E4-8ECB947619BA}"/>
                  </a:ext>
                </a:extLst>
              </p:cNvPr>
              <p:cNvCxnSpPr>
                <a:cxnSpLocks/>
              </p:cNvCxnSpPr>
              <p:nvPr/>
            </p:nvCxnSpPr>
            <p:spPr>
              <a:xfrm rot="12248781">
                <a:off x="-15664803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523E88A2-B4A6-4AB3-BA1F-EC3FDA942277}"/>
                  </a:ext>
                </a:extLst>
              </p:cNvPr>
              <p:cNvCxnSpPr>
                <a:cxnSpLocks/>
              </p:cNvCxnSpPr>
              <p:nvPr/>
            </p:nvCxnSpPr>
            <p:spPr>
              <a:xfrm rot="12512195">
                <a:off x="-16290128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C0670F22-60BD-41F5-8567-DA91F1B6F587}"/>
                  </a:ext>
                </a:extLst>
              </p:cNvPr>
              <p:cNvCxnSpPr>
                <a:cxnSpLocks/>
              </p:cNvCxnSpPr>
              <p:nvPr/>
            </p:nvCxnSpPr>
            <p:spPr>
              <a:xfrm rot="12775610">
                <a:off x="-16889916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C750B3BA-526D-465A-9519-4097B566D373}"/>
                  </a:ext>
                </a:extLst>
              </p:cNvPr>
              <p:cNvCxnSpPr>
                <a:cxnSpLocks/>
              </p:cNvCxnSpPr>
              <p:nvPr/>
            </p:nvCxnSpPr>
            <p:spPr>
              <a:xfrm rot="13039025">
                <a:off x="-17460649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2515164C-1B7D-4883-8985-21C0B474693F}"/>
                  </a:ext>
                </a:extLst>
              </p:cNvPr>
              <p:cNvCxnSpPr>
                <a:cxnSpLocks/>
              </p:cNvCxnSpPr>
              <p:nvPr/>
            </p:nvCxnSpPr>
            <p:spPr>
              <a:xfrm rot="13302439">
                <a:off x="-1799898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FC368890-464A-4A30-99D4-2523D5F1DE6B}"/>
                  </a:ext>
                </a:extLst>
              </p:cNvPr>
              <p:cNvCxnSpPr>
                <a:cxnSpLocks/>
              </p:cNvCxnSpPr>
              <p:nvPr/>
            </p:nvCxnSpPr>
            <p:spPr>
              <a:xfrm rot="13565854">
                <a:off x="-18501743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E7DA98D4-0B55-4F24-B2E1-D8F0681DCDFB}"/>
                  </a:ext>
                </a:extLst>
              </p:cNvPr>
              <p:cNvCxnSpPr>
                <a:cxnSpLocks/>
              </p:cNvCxnSpPr>
              <p:nvPr/>
            </p:nvCxnSpPr>
            <p:spPr>
              <a:xfrm rot="13829268">
                <a:off x="-18965992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D270D22D-D850-4D32-889A-502812ED03CE}"/>
                  </a:ext>
                </a:extLst>
              </p:cNvPr>
              <p:cNvCxnSpPr>
                <a:cxnSpLocks/>
              </p:cNvCxnSpPr>
              <p:nvPr/>
            </p:nvCxnSpPr>
            <p:spPr>
              <a:xfrm rot="14092683">
                <a:off x="-19389002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EEE969A4-18CB-487E-8103-0AFDA998D562}"/>
                  </a:ext>
                </a:extLst>
              </p:cNvPr>
              <p:cNvCxnSpPr>
                <a:cxnSpLocks/>
              </p:cNvCxnSpPr>
              <p:nvPr/>
            </p:nvCxnSpPr>
            <p:spPr>
              <a:xfrm rot="14356098">
                <a:off x="-19768291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FA4365B1-C202-4BD6-AFD5-A38A54603870}"/>
                  </a:ext>
                </a:extLst>
              </p:cNvPr>
              <p:cNvCxnSpPr>
                <a:cxnSpLocks/>
              </p:cNvCxnSpPr>
              <p:nvPr/>
            </p:nvCxnSpPr>
            <p:spPr>
              <a:xfrm rot="14619512">
                <a:off x="-20101634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79BBB111-C06F-4B2A-8EC3-035D962EF471}"/>
                  </a:ext>
                </a:extLst>
              </p:cNvPr>
              <p:cNvCxnSpPr>
                <a:cxnSpLocks/>
              </p:cNvCxnSpPr>
              <p:nvPr/>
            </p:nvCxnSpPr>
            <p:spPr>
              <a:xfrm rot="14882927">
                <a:off x="-20387074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60F7F474-6559-4669-BE35-02039C30B196}"/>
                  </a:ext>
                </a:extLst>
              </p:cNvPr>
              <p:cNvCxnSpPr>
                <a:cxnSpLocks/>
              </p:cNvCxnSpPr>
              <p:nvPr/>
            </p:nvCxnSpPr>
            <p:spPr>
              <a:xfrm rot="15146342">
                <a:off x="-20622934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CA60FAC0-6661-4DBA-B1EA-2688BBA1DBCC}"/>
                  </a:ext>
                </a:extLst>
              </p:cNvPr>
              <p:cNvCxnSpPr>
                <a:cxnSpLocks/>
              </p:cNvCxnSpPr>
              <p:nvPr/>
            </p:nvCxnSpPr>
            <p:spPr>
              <a:xfrm rot="15409755">
                <a:off x="-20807833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96F184FD-C5CA-4889-821B-D834A215423D}"/>
                  </a:ext>
                </a:extLst>
              </p:cNvPr>
              <p:cNvCxnSpPr>
                <a:cxnSpLocks/>
              </p:cNvCxnSpPr>
              <p:nvPr/>
            </p:nvCxnSpPr>
            <p:spPr>
              <a:xfrm rot="15673171">
                <a:off x="-20940685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B9ADEDCC-F18E-4886-A677-B8544B2681B7}"/>
                  </a:ext>
                </a:extLst>
              </p:cNvPr>
              <p:cNvCxnSpPr>
                <a:cxnSpLocks/>
              </p:cNvCxnSpPr>
              <p:nvPr/>
            </p:nvCxnSpPr>
            <p:spPr>
              <a:xfrm rot="15936584">
                <a:off x="-21020708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90E91919-23A1-4966-98AE-4C90A3D85163}"/>
                </a:ext>
              </a:extLst>
            </p:cNvPr>
            <p:cNvSpPr/>
            <p:nvPr/>
          </p:nvSpPr>
          <p:spPr>
            <a:xfrm>
              <a:off x="2969719" y="-2978108"/>
              <a:ext cx="11688286" cy="11688286"/>
            </a:xfrm>
            <a:prstGeom prst="arc">
              <a:avLst>
                <a:gd name="adj1" fmla="val 8094194"/>
                <a:gd name="adj2" fmla="val 0"/>
              </a:avLst>
            </a:prstGeom>
            <a:grp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2CE3AEDC-9216-4482-9746-8ACCB6AF59EA}"/>
                </a:ext>
              </a:extLst>
            </p:cNvPr>
            <p:cNvSpPr/>
            <p:nvPr/>
          </p:nvSpPr>
          <p:spPr>
            <a:xfrm>
              <a:off x="3410687" y="-2555018"/>
              <a:ext cx="10850922" cy="10850922"/>
            </a:xfrm>
            <a:prstGeom prst="arc">
              <a:avLst>
                <a:gd name="adj1" fmla="val 20622798"/>
                <a:gd name="adj2" fmla="val 19706425"/>
              </a:avLst>
            </a:prstGeom>
            <a:grp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EE9A307-3458-4D71-B372-D523575E447C}"/>
                </a:ext>
              </a:extLst>
            </p:cNvPr>
            <p:cNvSpPr/>
            <p:nvPr/>
          </p:nvSpPr>
          <p:spPr>
            <a:xfrm rot="5400000">
              <a:off x="3041308" y="2736944"/>
              <a:ext cx="277596" cy="258180"/>
            </a:xfrm>
            <a:custGeom>
              <a:avLst/>
              <a:gdLst>
                <a:gd name="connsiteX0" fmla="*/ 232896 w 465791"/>
                <a:gd name="connsiteY0" fmla="*/ 0 h 735380"/>
                <a:gd name="connsiteX1" fmla="*/ 465791 w 465791"/>
                <a:gd name="connsiteY1" fmla="*/ 735380 h 735380"/>
                <a:gd name="connsiteX2" fmla="*/ 371572 w 465791"/>
                <a:gd name="connsiteY2" fmla="*/ 735380 h 735380"/>
                <a:gd name="connsiteX3" fmla="*/ 232896 w 465791"/>
                <a:gd name="connsiteY3" fmla="*/ 297502 h 735380"/>
                <a:gd name="connsiteX4" fmla="*/ 94219 w 465791"/>
                <a:gd name="connsiteY4" fmla="*/ 735380 h 735380"/>
                <a:gd name="connsiteX5" fmla="*/ 0 w 465791"/>
                <a:gd name="connsiteY5" fmla="*/ 735380 h 7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791" h="735380">
                  <a:moveTo>
                    <a:pt x="232896" y="0"/>
                  </a:moveTo>
                  <a:lnTo>
                    <a:pt x="465791" y="735380"/>
                  </a:lnTo>
                  <a:lnTo>
                    <a:pt x="371572" y="735380"/>
                  </a:lnTo>
                  <a:lnTo>
                    <a:pt x="232896" y="297502"/>
                  </a:lnTo>
                  <a:lnTo>
                    <a:pt x="94219" y="735380"/>
                  </a:lnTo>
                  <a:lnTo>
                    <a:pt x="0" y="73538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5" name="任意多边形: 形状 104">
            <a:extLst>
              <a:ext uri="{FF2B5EF4-FFF2-40B4-BE49-F238E27FC236}">
                <a16:creationId xmlns:a16="http://schemas.microsoft.com/office/drawing/2014/main" id="{CF3D7B08-7072-4C30-A7F2-354BEFB99012}"/>
              </a:ext>
            </a:extLst>
          </p:cNvPr>
          <p:cNvSpPr/>
          <p:nvPr userDrawn="1"/>
        </p:nvSpPr>
        <p:spPr>
          <a:xfrm>
            <a:off x="9772674" y="5114195"/>
            <a:ext cx="1710406" cy="158754"/>
          </a:xfrm>
          <a:custGeom>
            <a:avLst/>
            <a:gdLst>
              <a:gd name="connsiteX0" fmla="*/ 0 w 2076450"/>
              <a:gd name="connsiteY0" fmla="*/ 127000 h 127000"/>
              <a:gd name="connsiteX1" fmla="*/ 177800 w 2076450"/>
              <a:gd name="connsiteY1" fmla="*/ 127000 h 127000"/>
              <a:gd name="connsiteX2" fmla="*/ 247650 w 2076450"/>
              <a:gd name="connsiteY2" fmla="*/ 0 h 127000"/>
              <a:gd name="connsiteX3" fmla="*/ 304800 w 2076450"/>
              <a:gd name="connsiteY3" fmla="*/ 120650 h 127000"/>
              <a:gd name="connsiteX4" fmla="*/ 2076450 w 2076450"/>
              <a:gd name="connsiteY4" fmla="*/ 12065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127000">
                <a:moveTo>
                  <a:pt x="0" y="127000"/>
                </a:moveTo>
                <a:lnTo>
                  <a:pt x="177800" y="127000"/>
                </a:lnTo>
                <a:lnTo>
                  <a:pt x="247650" y="0"/>
                </a:lnTo>
                <a:lnTo>
                  <a:pt x="304800" y="120650"/>
                </a:lnTo>
                <a:lnTo>
                  <a:pt x="2076450" y="1206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任意多边形: 形状 105">
            <a:extLst>
              <a:ext uri="{FF2B5EF4-FFF2-40B4-BE49-F238E27FC236}">
                <a16:creationId xmlns:a16="http://schemas.microsoft.com/office/drawing/2014/main" id="{141F4696-3EE3-4024-B0DD-F35ADE3964BC}"/>
              </a:ext>
            </a:extLst>
          </p:cNvPr>
          <p:cNvSpPr/>
          <p:nvPr userDrawn="1"/>
        </p:nvSpPr>
        <p:spPr>
          <a:xfrm>
            <a:off x="7852091" y="5124718"/>
            <a:ext cx="1710406" cy="158754"/>
          </a:xfrm>
          <a:custGeom>
            <a:avLst/>
            <a:gdLst>
              <a:gd name="connsiteX0" fmla="*/ 0 w 2076450"/>
              <a:gd name="connsiteY0" fmla="*/ 127000 h 127000"/>
              <a:gd name="connsiteX1" fmla="*/ 177800 w 2076450"/>
              <a:gd name="connsiteY1" fmla="*/ 127000 h 127000"/>
              <a:gd name="connsiteX2" fmla="*/ 247650 w 2076450"/>
              <a:gd name="connsiteY2" fmla="*/ 0 h 127000"/>
              <a:gd name="connsiteX3" fmla="*/ 304800 w 2076450"/>
              <a:gd name="connsiteY3" fmla="*/ 120650 h 127000"/>
              <a:gd name="connsiteX4" fmla="*/ 2076450 w 2076450"/>
              <a:gd name="connsiteY4" fmla="*/ 12065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127000">
                <a:moveTo>
                  <a:pt x="0" y="127000"/>
                </a:moveTo>
                <a:lnTo>
                  <a:pt x="177800" y="127000"/>
                </a:lnTo>
                <a:lnTo>
                  <a:pt x="247650" y="0"/>
                </a:lnTo>
                <a:lnTo>
                  <a:pt x="304800" y="120650"/>
                </a:lnTo>
                <a:lnTo>
                  <a:pt x="2076450" y="1206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819ECC30-5BBD-456A-A1A8-8AB4F0D66AED}"/>
              </a:ext>
            </a:extLst>
          </p:cNvPr>
          <p:cNvGrpSpPr/>
          <p:nvPr userDrawn="1"/>
        </p:nvGrpSpPr>
        <p:grpSpPr>
          <a:xfrm>
            <a:off x="4988266" y="3656339"/>
            <a:ext cx="6495140" cy="110975"/>
            <a:chOff x="4988266" y="3630939"/>
            <a:chExt cx="6495140" cy="110975"/>
          </a:xfrm>
        </p:grpSpPr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23C26E2D-D724-41EB-82D5-2D049A377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8266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8FC8A2D5-E7D9-4509-B23B-265FA9061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4865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720497ED-2546-4D5B-A7E8-8924DAB4A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1463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61D99521-AB5D-46A6-A06F-075661999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8062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F3F78D4B-89A8-47F3-A94D-60722C46F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4660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89EDEA3E-160C-45CE-B5C0-A520B1805B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1258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12778013-AA51-42DE-BA2F-1097BC6F4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7857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2D92C572-BD83-4339-83F7-F286B8071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4455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E8216CA8-A823-464B-BC39-84C5E8F5B6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054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EE66E3E5-DA65-425A-AF60-396CAD23C0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7652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2C153285-9C96-444A-8AA1-034C31C3F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4251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E78B0637-C113-4B12-AF70-61F92EF9AC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0849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A7D8BFDB-5A3E-464A-A5AB-FEF00D7B5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7447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EF8F2C98-B60E-4E65-A591-3859F1EE7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4046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91AF7A04-73B9-45C9-BF00-921E6DB3F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0644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63B28DDC-A05C-4877-B989-0E4181FC0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7243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95C28D3E-70A5-4F28-8B02-D7A48A0E7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3841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F2BC77A0-A4A5-431F-8F5A-6F4A78E06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0440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2DEC3921-015C-415F-9849-99926EB9C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038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AE809611-6D8C-4E8E-8998-57C8EE98E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3636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6910EFBE-2F77-4E30-B973-7249DB9076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0235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16EAC4C0-93C0-41EF-AAD0-10B5668CAE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6833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74837F57-9C5F-46EF-8652-791635B602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432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9318F2A1-925D-44D8-9934-A6C6BA447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0030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4A08283-8C07-48E6-B43E-DBD40CEBF7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6629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901EFC65-BD4A-423F-BF7C-A273BC7C1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3227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73EE40AC-6EDE-4604-8218-7B03B3D07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9826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7AFA445F-BAAC-458C-934F-7883E196F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6424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EF8477AC-DF85-4249-BE94-F572ED617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3022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8C8542BB-CEE9-419F-ADC8-504178249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9621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0A821ABE-C8E8-401D-8440-CA3460F10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6219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6DFF1564-AC09-4888-A9EB-B278FD1E4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2818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DCC7CFF-AD23-4794-8900-B37C036882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9416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C372A240-B5E3-4D50-AF24-DF0D7AEAA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6015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31599104-825B-418D-8591-AD3F425004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2613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9CF30943-F454-4751-8340-6A041AD75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9211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E062587D-D096-4607-ACCD-BA89D17BB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65810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0D1AB4CF-9B2F-450F-9928-63F11D049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2408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98040C7C-502B-496E-97DF-CCA4C30B3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9007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C734A40D-79A7-4A97-8E05-060AC2EA9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5605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6970766D-7FA6-4449-98E0-C5A9EE9BC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2204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BE87FD28-19EB-4E89-BC36-1420F0212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98802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FCEB7B8F-9655-41F6-B231-EE09CD921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5401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6BECC79A-0454-406A-AD27-D9A6DB1CC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91999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929BF556-D104-4E9C-977A-D89C3BDCA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38597" y="3630939"/>
              <a:ext cx="44809" cy="1109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" name="Picture 6" descr="Celestia-R1---OverlayTitleHD.png">
            <a:extLst>
              <a:ext uri="{FF2B5EF4-FFF2-40B4-BE49-F238E27FC236}">
                <a16:creationId xmlns:a16="http://schemas.microsoft.com/office/drawing/2014/main" id="{746E8AF7-B006-4175-B39A-398251735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00" r="21848" b="65785"/>
          <a:stretch/>
        </p:blipFill>
        <p:spPr>
          <a:xfrm rot="4006550">
            <a:off x="9668559" y="-21603"/>
            <a:ext cx="3587998" cy="2313276"/>
          </a:xfrm>
          <a:prstGeom prst="rect">
            <a:avLst/>
          </a:prstGeom>
          <a:effectLst>
            <a:outerShdw blurRad="254000" algn="ctr" rotWithShape="0">
              <a:schemeClr val="tx1"/>
            </a:outerShdw>
          </a:effectLst>
        </p:spPr>
      </p:pic>
      <p:pic>
        <p:nvPicPr>
          <p:cNvPr id="154" name="Picture 6" descr="Celestia-R1---OverlayTitleHD.png">
            <a:extLst>
              <a:ext uri="{FF2B5EF4-FFF2-40B4-BE49-F238E27FC236}">
                <a16:creationId xmlns:a16="http://schemas.microsoft.com/office/drawing/2014/main" id="{6C38FFE3-E513-46E6-BE43-EAE4E8E5C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00" r="21848" b="65785"/>
          <a:stretch/>
        </p:blipFill>
        <p:spPr>
          <a:xfrm rot="11212033">
            <a:off x="6838595" y="5744592"/>
            <a:ext cx="1654989" cy="1067015"/>
          </a:xfrm>
          <a:prstGeom prst="rect">
            <a:avLst/>
          </a:prstGeom>
          <a:effectLst/>
        </p:spPr>
      </p:pic>
      <p:sp>
        <p:nvSpPr>
          <p:cNvPr id="156" name="文本占位符 228">
            <a:extLst>
              <a:ext uri="{FF2B5EF4-FFF2-40B4-BE49-F238E27FC236}">
                <a16:creationId xmlns:a16="http://schemas.microsoft.com/office/drawing/2014/main" id="{BE95AFAB-355E-4B54-9209-45887BA980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3396" y="2697985"/>
            <a:ext cx="6793848" cy="10064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 fov="2700000">
                <a:rot lat="20700000" lon="0" rev="0"/>
              </a:camera>
              <a:lightRig rig="threePt" dir="t"/>
            </a:scene3d>
            <a:sp3d extrusionH="63500" prstMaterial="softEdge">
              <a:extrusionClr>
                <a:schemeClr val="accent1">
                  <a:lumMod val="60000"/>
                  <a:lumOff val="40000"/>
                </a:schemeClr>
              </a:extrusionClr>
              <a:contourClr>
                <a:schemeClr val="bg1"/>
              </a:contourClr>
            </a:sp3d>
          </a:bodyPr>
          <a:lstStyle>
            <a:lvl1pPr marL="0" indent="0" algn="r">
              <a:buNone/>
              <a:defRPr lang="zh-CN" altLang="en-US" sz="6600" b="0" spc="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科技风格汇报模板</a:t>
            </a:r>
          </a:p>
        </p:txBody>
      </p:sp>
      <p:sp>
        <p:nvSpPr>
          <p:cNvPr id="157" name="文本占位符 228">
            <a:extLst>
              <a:ext uri="{FF2B5EF4-FFF2-40B4-BE49-F238E27FC236}">
                <a16:creationId xmlns:a16="http://schemas.microsoft.com/office/drawing/2014/main" id="{0417C479-F5BD-42DD-83B4-BEBFA3D092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0919" y="4968790"/>
            <a:ext cx="111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400" dirty="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lvl="0" algn="ctr"/>
            <a:r>
              <a:rPr lang="af-ZA" altLang="zh-CN"/>
              <a:t>OfficePLUS</a:t>
            </a:r>
          </a:p>
        </p:txBody>
      </p:sp>
      <p:sp>
        <p:nvSpPr>
          <p:cNvPr id="158" name="文本占位符 228">
            <a:extLst>
              <a:ext uri="{FF2B5EF4-FFF2-40B4-BE49-F238E27FC236}">
                <a16:creationId xmlns:a16="http://schemas.microsoft.com/office/drawing/2014/main" id="{E7CA5513-5889-4CB0-8EB3-6D9A4A555A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8534" y="496879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400" dirty="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lvl="0" algn="ctr"/>
            <a:r>
              <a:rPr lang="af-ZA" altLang="zh-CN"/>
              <a:t>2019 / 01 /01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77BF376E-9482-4304-9599-94B9B29103CD}"/>
              </a:ext>
            </a:extLst>
          </p:cNvPr>
          <p:cNvSpPr txBox="1"/>
          <p:nvPr userDrawn="1"/>
        </p:nvSpPr>
        <p:spPr>
          <a:xfrm>
            <a:off x="5014148" y="2086039"/>
            <a:ext cx="6583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i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</a:rPr>
              <a:t>Technological style</a:t>
            </a:r>
            <a:endParaRPr lang="zh-CN" altLang="en-US" sz="5400" b="1" i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53CEC4FC-E5C9-4C75-9973-A68D6B7661ED}"/>
              </a:ext>
            </a:extLst>
          </p:cNvPr>
          <p:cNvGrpSpPr/>
          <p:nvPr userDrawn="1"/>
        </p:nvGrpSpPr>
        <p:grpSpPr>
          <a:xfrm rot="21322067">
            <a:off x="7003298" y="2394091"/>
            <a:ext cx="701254" cy="437540"/>
            <a:chOff x="4583790" y="896123"/>
            <a:chExt cx="1432366" cy="893714"/>
          </a:xfrm>
        </p:grpSpPr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B00B7BE5-8D44-4921-AD04-D797E3CBBEF3}"/>
                </a:ext>
              </a:extLst>
            </p:cNvPr>
            <p:cNvSpPr/>
            <p:nvPr/>
          </p:nvSpPr>
          <p:spPr>
            <a:xfrm>
              <a:off x="4853116" y="896123"/>
              <a:ext cx="893714" cy="893714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弧形 160">
              <a:extLst>
                <a:ext uri="{FF2B5EF4-FFF2-40B4-BE49-F238E27FC236}">
                  <a16:creationId xmlns:a16="http://schemas.microsoft.com/office/drawing/2014/main" id="{8D03D5E4-7DAF-446C-8123-A31750CC61E2}"/>
                </a:ext>
              </a:extLst>
            </p:cNvPr>
            <p:cNvSpPr/>
            <p:nvPr/>
          </p:nvSpPr>
          <p:spPr>
            <a:xfrm rot="21025654">
              <a:off x="4583790" y="1177090"/>
              <a:ext cx="1432366" cy="289760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DEABDCF6-62F2-4CC6-B62C-482741D74EC2}"/>
                </a:ext>
              </a:extLst>
            </p:cNvPr>
            <p:cNvSpPr/>
            <p:nvPr/>
          </p:nvSpPr>
          <p:spPr>
            <a:xfrm flipV="1">
              <a:off x="4633991" y="1433239"/>
              <a:ext cx="109085" cy="109079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142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 旁门正道标题体（请自行下载） 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256846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40530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22578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567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170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4" descr="Celestia-R1---OverlayContentHD.png">
            <a:extLst>
              <a:ext uri="{FF2B5EF4-FFF2-40B4-BE49-F238E27FC236}">
                <a16:creationId xmlns:a16="http://schemas.microsoft.com/office/drawing/2014/main" id="{FC6477F7-309C-4556-8333-87777E71C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53BFD4C-2AE0-4081-9B6E-378238A54FF0}"/>
              </a:ext>
            </a:extLst>
          </p:cNvPr>
          <p:cNvSpPr/>
          <p:nvPr userDrawn="1"/>
        </p:nvSpPr>
        <p:spPr>
          <a:xfrm>
            <a:off x="-108232" y="2124166"/>
            <a:ext cx="8808840" cy="2166831"/>
          </a:xfrm>
          <a:custGeom>
            <a:avLst/>
            <a:gdLst>
              <a:gd name="connsiteX0" fmla="*/ 52552 w 8597462"/>
              <a:gd name="connsiteY0" fmla="*/ 0 h 1713187"/>
              <a:gd name="connsiteX1" fmla="*/ 4372304 w 8597462"/>
              <a:gd name="connsiteY1" fmla="*/ 0 h 1713187"/>
              <a:gd name="connsiteX2" fmla="*/ 4645573 w 8597462"/>
              <a:gd name="connsiteY2" fmla="*/ 378373 h 1713187"/>
              <a:gd name="connsiteX3" fmla="*/ 8597462 w 8597462"/>
              <a:gd name="connsiteY3" fmla="*/ 367862 h 1713187"/>
              <a:gd name="connsiteX4" fmla="*/ 8597462 w 8597462"/>
              <a:gd name="connsiteY4" fmla="*/ 1713187 h 1713187"/>
              <a:gd name="connsiteX5" fmla="*/ 0 w 8597462"/>
              <a:gd name="connsiteY5" fmla="*/ 1713187 h 1713187"/>
              <a:gd name="connsiteX6" fmla="*/ 52552 w 8597462"/>
              <a:gd name="connsiteY6" fmla="*/ 0 h 1713187"/>
              <a:gd name="connsiteX0" fmla="*/ 0 w 8659210"/>
              <a:gd name="connsiteY0" fmla="*/ 0 h 1713187"/>
              <a:gd name="connsiteX1" fmla="*/ 4434052 w 8659210"/>
              <a:gd name="connsiteY1" fmla="*/ 0 h 1713187"/>
              <a:gd name="connsiteX2" fmla="*/ 4707321 w 8659210"/>
              <a:gd name="connsiteY2" fmla="*/ 378373 h 1713187"/>
              <a:gd name="connsiteX3" fmla="*/ 8659210 w 8659210"/>
              <a:gd name="connsiteY3" fmla="*/ 367862 h 1713187"/>
              <a:gd name="connsiteX4" fmla="*/ 8659210 w 8659210"/>
              <a:gd name="connsiteY4" fmla="*/ 1713187 h 1713187"/>
              <a:gd name="connsiteX5" fmla="*/ 61748 w 8659210"/>
              <a:gd name="connsiteY5" fmla="*/ 1713187 h 1713187"/>
              <a:gd name="connsiteX6" fmla="*/ 0 w 8659210"/>
              <a:gd name="connsiteY6" fmla="*/ 0 h 1713187"/>
              <a:gd name="connsiteX0" fmla="*/ 0 w 8659210"/>
              <a:gd name="connsiteY0" fmla="*/ 0 h 1713187"/>
              <a:gd name="connsiteX1" fmla="*/ 4434052 w 8659210"/>
              <a:gd name="connsiteY1" fmla="*/ 0 h 1713187"/>
              <a:gd name="connsiteX2" fmla="*/ 4707321 w 8659210"/>
              <a:gd name="connsiteY2" fmla="*/ 378373 h 1713187"/>
              <a:gd name="connsiteX3" fmla="*/ 8659210 w 8659210"/>
              <a:gd name="connsiteY3" fmla="*/ 367862 h 1713187"/>
              <a:gd name="connsiteX4" fmla="*/ 8659210 w 8659210"/>
              <a:gd name="connsiteY4" fmla="*/ 1713187 h 1713187"/>
              <a:gd name="connsiteX5" fmla="*/ 788 w 8659210"/>
              <a:gd name="connsiteY5" fmla="*/ 1713187 h 1713187"/>
              <a:gd name="connsiteX6" fmla="*/ 0 w 8659210"/>
              <a:gd name="connsiteY6" fmla="*/ 0 h 1713187"/>
              <a:gd name="connsiteX0" fmla="*/ 0 w 8659210"/>
              <a:gd name="connsiteY0" fmla="*/ 0 h 1713187"/>
              <a:gd name="connsiteX1" fmla="*/ 4434052 w 8659210"/>
              <a:gd name="connsiteY1" fmla="*/ 0 h 1713187"/>
              <a:gd name="connsiteX2" fmla="*/ 4707321 w 8659210"/>
              <a:gd name="connsiteY2" fmla="*/ 378373 h 1713187"/>
              <a:gd name="connsiteX3" fmla="*/ 8383107 w 8659210"/>
              <a:gd name="connsiteY3" fmla="*/ 366315 h 1713187"/>
              <a:gd name="connsiteX4" fmla="*/ 8659210 w 8659210"/>
              <a:gd name="connsiteY4" fmla="*/ 367862 h 1713187"/>
              <a:gd name="connsiteX5" fmla="*/ 8659210 w 8659210"/>
              <a:gd name="connsiteY5" fmla="*/ 1713187 h 1713187"/>
              <a:gd name="connsiteX6" fmla="*/ 788 w 8659210"/>
              <a:gd name="connsiteY6" fmla="*/ 1713187 h 1713187"/>
              <a:gd name="connsiteX7" fmla="*/ 0 w 8659210"/>
              <a:gd name="connsiteY7" fmla="*/ 0 h 1713187"/>
              <a:gd name="connsiteX0" fmla="*/ 0 w 8659210"/>
              <a:gd name="connsiteY0" fmla="*/ 0 h 1713187"/>
              <a:gd name="connsiteX1" fmla="*/ 4434052 w 8659210"/>
              <a:gd name="connsiteY1" fmla="*/ 0 h 1713187"/>
              <a:gd name="connsiteX2" fmla="*/ 4707321 w 8659210"/>
              <a:gd name="connsiteY2" fmla="*/ 378373 h 1713187"/>
              <a:gd name="connsiteX3" fmla="*/ 8383107 w 8659210"/>
              <a:gd name="connsiteY3" fmla="*/ 366315 h 1713187"/>
              <a:gd name="connsiteX4" fmla="*/ 8659210 w 8659210"/>
              <a:gd name="connsiteY4" fmla="*/ 566039 h 1713187"/>
              <a:gd name="connsiteX5" fmla="*/ 8659210 w 8659210"/>
              <a:gd name="connsiteY5" fmla="*/ 1713187 h 1713187"/>
              <a:gd name="connsiteX6" fmla="*/ 788 w 8659210"/>
              <a:gd name="connsiteY6" fmla="*/ 1713187 h 1713187"/>
              <a:gd name="connsiteX7" fmla="*/ 0 w 8659210"/>
              <a:gd name="connsiteY7" fmla="*/ 0 h 1713187"/>
              <a:gd name="connsiteX0" fmla="*/ 0 w 8659210"/>
              <a:gd name="connsiteY0" fmla="*/ 0 h 1713187"/>
              <a:gd name="connsiteX1" fmla="*/ 4434052 w 8659210"/>
              <a:gd name="connsiteY1" fmla="*/ 0 h 1713187"/>
              <a:gd name="connsiteX2" fmla="*/ 4707321 w 8659210"/>
              <a:gd name="connsiteY2" fmla="*/ 378373 h 1713187"/>
              <a:gd name="connsiteX3" fmla="*/ 8383107 w 8659210"/>
              <a:gd name="connsiteY3" fmla="*/ 366315 h 1713187"/>
              <a:gd name="connsiteX4" fmla="*/ 8643970 w 8659210"/>
              <a:gd name="connsiteY4" fmla="*/ 722928 h 1713187"/>
              <a:gd name="connsiteX5" fmla="*/ 8659210 w 8659210"/>
              <a:gd name="connsiteY5" fmla="*/ 1713187 h 1713187"/>
              <a:gd name="connsiteX6" fmla="*/ 788 w 8659210"/>
              <a:gd name="connsiteY6" fmla="*/ 1713187 h 1713187"/>
              <a:gd name="connsiteX7" fmla="*/ 0 w 8659210"/>
              <a:gd name="connsiteY7" fmla="*/ 0 h 1713187"/>
              <a:gd name="connsiteX0" fmla="*/ 0 w 8666830"/>
              <a:gd name="connsiteY0" fmla="*/ 0 h 1713187"/>
              <a:gd name="connsiteX1" fmla="*/ 4434052 w 8666830"/>
              <a:gd name="connsiteY1" fmla="*/ 0 h 1713187"/>
              <a:gd name="connsiteX2" fmla="*/ 4707321 w 8666830"/>
              <a:gd name="connsiteY2" fmla="*/ 378373 h 1713187"/>
              <a:gd name="connsiteX3" fmla="*/ 8383107 w 8666830"/>
              <a:gd name="connsiteY3" fmla="*/ 366315 h 1713187"/>
              <a:gd name="connsiteX4" fmla="*/ 8666830 w 8666830"/>
              <a:gd name="connsiteY4" fmla="*/ 722928 h 1713187"/>
              <a:gd name="connsiteX5" fmla="*/ 8659210 w 8666830"/>
              <a:gd name="connsiteY5" fmla="*/ 1713187 h 1713187"/>
              <a:gd name="connsiteX6" fmla="*/ 788 w 8666830"/>
              <a:gd name="connsiteY6" fmla="*/ 1713187 h 1713187"/>
              <a:gd name="connsiteX7" fmla="*/ 0 w 8666830"/>
              <a:gd name="connsiteY7" fmla="*/ 0 h 1713187"/>
              <a:gd name="connsiteX0" fmla="*/ 0 w 8666830"/>
              <a:gd name="connsiteY0" fmla="*/ 0 h 1713187"/>
              <a:gd name="connsiteX1" fmla="*/ 4434052 w 8666830"/>
              <a:gd name="connsiteY1" fmla="*/ 0 h 1713187"/>
              <a:gd name="connsiteX2" fmla="*/ 4676841 w 8666830"/>
              <a:gd name="connsiteY2" fmla="*/ 378373 h 1713187"/>
              <a:gd name="connsiteX3" fmla="*/ 8383107 w 8666830"/>
              <a:gd name="connsiteY3" fmla="*/ 366315 h 1713187"/>
              <a:gd name="connsiteX4" fmla="*/ 8666830 w 8666830"/>
              <a:gd name="connsiteY4" fmla="*/ 722928 h 1713187"/>
              <a:gd name="connsiteX5" fmla="*/ 8659210 w 8666830"/>
              <a:gd name="connsiteY5" fmla="*/ 1713187 h 1713187"/>
              <a:gd name="connsiteX6" fmla="*/ 788 w 8666830"/>
              <a:gd name="connsiteY6" fmla="*/ 1713187 h 1713187"/>
              <a:gd name="connsiteX7" fmla="*/ 0 w 8666830"/>
              <a:gd name="connsiteY7" fmla="*/ 0 h 171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6830" h="1713187">
                <a:moveTo>
                  <a:pt x="0" y="0"/>
                </a:moveTo>
                <a:lnTo>
                  <a:pt x="4434052" y="0"/>
                </a:lnTo>
                <a:lnTo>
                  <a:pt x="4676841" y="378373"/>
                </a:lnTo>
                <a:lnTo>
                  <a:pt x="8383107" y="366315"/>
                </a:lnTo>
                <a:lnTo>
                  <a:pt x="8666830" y="722928"/>
                </a:lnTo>
                <a:lnTo>
                  <a:pt x="8659210" y="1713187"/>
                </a:lnTo>
                <a:lnTo>
                  <a:pt x="788" y="1713187"/>
                </a:lnTo>
                <a:cubicBezTo>
                  <a:pt x="525" y="1142125"/>
                  <a:pt x="263" y="571062"/>
                  <a:pt x="0" y="0"/>
                </a:cubicBez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08DD471-5FC4-4AF6-8B1D-7FCCE14F748D}"/>
              </a:ext>
            </a:extLst>
          </p:cNvPr>
          <p:cNvSpPr/>
          <p:nvPr userDrawn="1"/>
        </p:nvSpPr>
        <p:spPr>
          <a:xfrm>
            <a:off x="2662980" y="2407667"/>
            <a:ext cx="1710406" cy="158754"/>
          </a:xfrm>
          <a:custGeom>
            <a:avLst/>
            <a:gdLst>
              <a:gd name="connsiteX0" fmla="*/ 0 w 2076450"/>
              <a:gd name="connsiteY0" fmla="*/ 127000 h 127000"/>
              <a:gd name="connsiteX1" fmla="*/ 177800 w 2076450"/>
              <a:gd name="connsiteY1" fmla="*/ 127000 h 127000"/>
              <a:gd name="connsiteX2" fmla="*/ 247650 w 2076450"/>
              <a:gd name="connsiteY2" fmla="*/ 0 h 127000"/>
              <a:gd name="connsiteX3" fmla="*/ 304800 w 2076450"/>
              <a:gd name="connsiteY3" fmla="*/ 120650 h 127000"/>
              <a:gd name="connsiteX4" fmla="*/ 2076450 w 2076450"/>
              <a:gd name="connsiteY4" fmla="*/ 12065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127000">
                <a:moveTo>
                  <a:pt x="0" y="127000"/>
                </a:moveTo>
                <a:lnTo>
                  <a:pt x="177800" y="127000"/>
                </a:lnTo>
                <a:lnTo>
                  <a:pt x="247650" y="0"/>
                </a:lnTo>
                <a:lnTo>
                  <a:pt x="304800" y="120650"/>
                </a:lnTo>
                <a:lnTo>
                  <a:pt x="2076450" y="1206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A1A3584-2522-46A0-98E9-0438DE48AA08}"/>
              </a:ext>
            </a:extLst>
          </p:cNvPr>
          <p:cNvSpPr/>
          <p:nvPr userDrawn="1"/>
        </p:nvSpPr>
        <p:spPr>
          <a:xfrm>
            <a:off x="742397" y="2418190"/>
            <a:ext cx="1710406" cy="158754"/>
          </a:xfrm>
          <a:custGeom>
            <a:avLst/>
            <a:gdLst>
              <a:gd name="connsiteX0" fmla="*/ 0 w 2076450"/>
              <a:gd name="connsiteY0" fmla="*/ 127000 h 127000"/>
              <a:gd name="connsiteX1" fmla="*/ 177800 w 2076450"/>
              <a:gd name="connsiteY1" fmla="*/ 127000 h 127000"/>
              <a:gd name="connsiteX2" fmla="*/ 247650 w 2076450"/>
              <a:gd name="connsiteY2" fmla="*/ 0 h 127000"/>
              <a:gd name="connsiteX3" fmla="*/ 304800 w 2076450"/>
              <a:gd name="connsiteY3" fmla="*/ 120650 h 127000"/>
              <a:gd name="connsiteX4" fmla="*/ 2076450 w 2076450"/>
              <a:gd name="connsiteY4" fmla="*/ 12065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127000">
                <a:moveTo>
                  <a:pt x="0" y="127000"/>
                </a:moveTo>
                <a:lnTo>
                  <a:pt x="177800" y="127000"/>
                </a:lnTo>
                <a:lnTo>
                  <a:pt x="247650" y="0"/>
                </a:lnTo>
                <a:lnTo>
                  <a:pt x="304800" y="120650"/>
                </a:lnTo>
                <a:lnTo>
                  <a:pt x="2076450" y="1206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468A4D4-F7EB-4437-80B1-DA98E734F819}"/>
              </a:ext>
            </a:extLst>
          </p:cNvPr>
          <p:cNvGrpSpPr/>
          <p:nvPr userDrawn="1"/>
        </p:nvGrpSpPr>
        <p:grpSpPr>
          <a:xfrm>
            <a:off x="731839" y="3780257"/>
            <a:ext cx="7329596" cy="129604"/>
            <a:chOff x="2713689" y="3449283"/>
            <a:chExt cx="6553922" cy="125143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11CD1AE-D6FB-4D7F-84BF-CED2E2727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368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CCD9725-3393-493B-AF25-C5FCD6FD91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008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1905DF-9726-47DA-9C91-7346B7DE9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648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751A28B-147C-4862-8A43-40F11438D5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288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07DB5D8-C2F9-409F-BFA4-D0693BDEC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928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1DD975A-4DED-47ED-8617-8AC44CF81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568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08CB66C-E4E3-4890-82E8-D64CD91E1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8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916ABA0-8E8B-425A-85F2-6AA052FFE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848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EB1E6E1-DFA6-402B-A8EE-D1E1156A57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488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3899C76-1B66-494A-AB5C-C5A33C97F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128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9908022-78CB-4024-B21B-108004361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767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FF8C40E-53D8-453A-ABE0-5848D43C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407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2B23FFC-0512-4C1A-8F4C-5051660EB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047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36902FD-8063-4071-A0C8-AA27B678FD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687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A143D81-A0BA-408A-B119-6D131F5F6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27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420B4A4-2A32-4AAC-8C93-E9F1A3BA5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967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4CF47EF-AB26-455B-A946-36B3423E1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607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F248CAC-D80A-4993-B1D0-01058EB8A5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247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FAE6D83-ABAC-4C6B-A4EE-CDB7A94E69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887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FC5D786-6A4B-4C6A-BC57-BA520035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527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3152816-6611-44B3-AB3B-966FF0F306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166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0618019-EFA5-4182-ABB5-93D1216CB0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06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5E80100-D4CE-412D-B095-8401B6CDF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446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D6ED023-CAAD-4EC9-B567-873E212E2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086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C66D10C-774A-4EFF-B44A-29F89043A2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726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5EF6A94-D8ED-479A-B83D-440B8C310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366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613D300-3E5E-4DBB-B7C6-58DDACB43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06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0E020E87-2B30-44B5-8A1B-1C8EB4CD74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46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2C194E4-9A42-460F-9131-24608835B5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286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34BED246-1C0B-4011-875A-0CF996D36F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926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C6CB373-F7C4-449D-8ABB-41EEEB58B2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565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78D5841E-BF78-4C0F-B724-9EB805619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205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0095E059-3FB9-4929-BAE8-BA02333BA0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845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A5669FA-AFDA-4765-B7DD-0537878C4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85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988EA56-E664-460E-A812-EE81809FB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125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6DA5DCC8-8676-4748-95CE-7EBCD6D8C9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65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B7135463-EB40-4413-A673-FC33AE11D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05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BEE4BEE-F7E0-4DA7-8CE8-1CE68738EA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045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4441790-B5CA-4448-BB28-21FC57618B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685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A1D5C4BA-DFD6-4CFE-9826-BFB7DAE62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325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B3D94F5-2176-4F8F-BAD3-8106E86BD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964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D14D9EC-122C-4D41-A2E5-977B4576C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604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952B7722-C976-4DDB-8390-FBB047D9A1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244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AEC9D99-C712-47B4-8E42-D2A81C4C3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884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ACE8D1D-FBAE-4D19-932A-1092AF488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524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73EB73BF-9FBE-49A7-A731-7A9ABA3FE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164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C2BA2C25-0AE7-4776-A161-1DCCD63F9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04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6A5C6446-0CFD-405E-B8A9-1FE7BC5D1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4442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5BEB83A0-2C6B-42F9-9319-40038D6B31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0841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3F0C29F-70D5-4FBD-9E60-75925621DB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7240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FF7900F8-2A10-4CC8-B403-76FDB8B03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3639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69D8E54-10C2-402D-9DF3-C4F0D14BB9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0038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5085A36-0EC7-414A-A44F-BD25925FA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6437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01C9C019-9442-4FE7-8398-B926D9A4F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2836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AE21294-0D3A-4BEA-AAA2-DC47FD7DE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9235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817B53D-6A97-470E-8DC7-BDECB6AAEC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5634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ED324238-B217-43D4-A545-3CBBA96C97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2033" y="3449283"/>
              <a:ext cx="35578" cy="12514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文本占位符 228">
            <a:extLst>
              <a:ext uri="{FF2B5EF4-FFF2-40B4-BE49-F238E27FC236}">
                <a16:creationId xmlns:a16="http://schemas.microsoft.com/office/drawing/2014/main" id="{B766E2FB-AA2F-45A2-A95C-9865A5BD4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214" y="2650258"/>
            <a:ext cx="812754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 fov="2700000">
                <a:rot lat="20700000" lon="0" rev="0"/>
              </a:camera>
              <a:lightRig rig="threePt" dir="t"/>
            </a:scene3d>
            <a:sp3d extrusionH="63500" prstMaterial="softEdge">
              <a:extrusionClr>
                <a:schemeClr val="accent1">
                  <a:lumMod val="60000"/>
                  <a:lumOff val="40000"/>
                </a:schemeClr>
              </a:extrusionClr>
              <a:contourClr>
                <a:schemeClr val="bg1"/>
              </a:contourClr>
            </a:sp3d>
          </a:bodyPr>
          <a:lstStyle>
            <a:lvl1pPr marL="0" indent="0" algn="l">
              <a:lnSpc>
                <a:spcPct val="100000"/>
              </a:lnSpc>
              <a:buNone/>
              <a:defRPr lang="zh-CN" altLang="en-US" sz="8000" b="0" spc="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科技风格汇报模板</a:t>
            </a:r>
          </a:p>
        </p:txBody>
      </p:sp>
      <p:sp>
        <p:nvSpPr>
          <p:cNvPr id="71" name="文本占位符 228">
            <a:extLst>
              <a:ext uri="{FF2B5EF4-FFF2-40B4-BE49-F238E27FC236}">
                <a16:creationId xmlns:a16="http://schemas.microsoft.com/office/drawing/2014/main" id="{AD8B1E7C-E04C-4113-928A-4F79854E8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366" y="2284788"/>
            <a:ext cx="1119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400" dirty="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lvl="0" algn="ctr"/>
            <a:r>
              <a:rPr lang="af-ZA" altLang="zh-CN"/>
              <a:t>OfficePLUS</a:t>
            </a:r>
          </a:p>
        </p:txBody>
      </p:sp>
      <p:sp>
        <p:nvSpPr>
          <p:cNvPr id="72" name="文本占位符 228">
            <a:extLst>
              <a:ext uri="{FF2B5EF4-FFF2-40B4-BE49-F238E27FC236}">
                <a16:creationId xmlns:a16="http://schemas.microsoft.com/office/drawing/2014/main" id="{6126CEF3-14AD-40DB-B6ED-D61AF077F7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0981" y="2284788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400" dirty="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lvl="0" algn="ctr"/>
            <a:r>
              <a:rPr lang="af-ZA" altLang="zh-CN"/>
              <a:t>2019 / 01 /01</a:t>
            </a:r>
          </a:p>
        </p:txBody>
      </p:sp>
    </p:spTree>
    <p:extLst>
      <p:ext uri="{BB962C8B-B14F-4D97-AF65-F5344CB8AC3E}">
        <p14:creationId xmlns:p14="http://schemas.microsoft.com/office/powerpoint/2010/main" val="436816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CE6AA13-F99D-4631-85F2-13337CA61733}"/>
              </a:ext>
            </a:extLst>
          </p:cNvPr>
          <p:cNvSpPr/>
          <p:nvPr userDrawn="1"/>
        </p:nvSpPr>
        <p:spPr>
          <a:xfrm>
            <a:off x="2143844" y="3314700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41D70C7-FDE3-4684-8EC7-C7D697DEA8A3}"/>
              </a:ext>
            </a:extLst>
          </p:cNvPr>
          <p:cNvSpPr/>
          <p:nvPr userDrawn="1"/>
        </p:nvSpPr>
        <p:spPr>
          <a:xfrm>
            <a:off x="5139351" y="3314700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04643DD-8F05-443F-9167-08184C67FC2D}"/>
              </a:ext>
            </a:extLst>
          </p:cNvPr>
          <p:cNvSpPr/>
          <p:nvPr userDrawn="1"/>
        </p:nvSpPr>
        <p:spPr>
          <a:xfrm>
            <a:off x="8089901" y="3314700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03A7CE-4C2D-4543-A967-E3691C09B2A0}"/>
              </a:ext>
            </a:extLst>
          </p:cNvPr>
          <p:cNvSpPr txBox="1"/>
          <p:nvPr userDrawn="1"/>
        </p:nvSpPr>
        <p:spPr>
          <a:xfrm>
            <a:off x="5125426" y="1327604"/>
            <a:ext cx="203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algn="ctr"/>
            <a:r>
              <a:rPr lang="zh-CN" altLang="en-US" sz="7200"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tx1">
                          <a:alpha val="20000"/>
                        </a:schemeClr>
                      </a:gs>
                    </a:gsLst>
                    <a:lin ang="5400000" scaled="1"/>
                  </a:gradFill>
                </a:ln>
                <a:noFill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ED6F7B-548B-47BC-BB65-03AA6E592F5E}"/>
              </a:ext>
            </a:extLst>
          </p:cNvPr>
          <p:cNvSpPr txBox="1"/>
          <p:nvPr userDrawn="1"/>
        </p:nvSpPr>
        <p:spPr>
          <a:xfrm>
            <a:off x="5181232" y="1389160"/>
            <a:ext cx="192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092409-ADBE-4E96-BAAD-D45FDC8ACAAE}"/>
              </a:ext>
            </a:extLst>
          </p:cNvPr>
          <p:cNvSpPr txBox="1"/>
          <p:nvPr userDrawn="1"/>
        </p:nvSpPr>
        <p:spPr>
          <a:xfrm>
            <a:off x="4862513" y="1220239"/>
            <a:ext cx="247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gradFill>
                  <a:gsLst>
                    <a:gs pos="8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/>
                    </a:gs>
                  </a:gsLst>
                  <a:lin ang="5400000" scaled="1"/>
                </a:gradFill>
              </a:rPr>
              <a:t>CONTENT</a:t>
            </a:r>
            <a:endParaRPr lang="zh-CN" altLang="en-US" sz="3200" b="1" spc="300">
              <a:gradFill>
                <a:gsLst>
                  <a:gs pos="8000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tx1"/>
                  </a:gs>
                </a:gsLst>
                <a:lin ang="5400000" scaled="1"/>
              </a:gra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A49F0AF-D414-4361-A0BC-F067E950DE6F}"/>
              </a:ext>
            </a:extLst>
          </p:cNvPr>
          <p:cNvGrpSpPr/>
          <p:nvPr userDrawn="1"/>
        </p:nvGrpSpPr>
        <p:grpSpPr>
          <a:xfrm>
            <a:off x="2829615" y="3657600"/>
            <a:ext cx="558425" cy="348425"/>
            <a:chOff x="7091709" y="2274643"/>
            <a:chExt cx="558425" cy="34842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805A82F-E6A0-457C-BBF7-F48443E69E6C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8A51251F-5CDB-46AB-861F-53838C7F5FE6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1C434B1-9F3B-4E53-B6DC-53004B41ACB1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440393-189A-402F-B1A7-37C0E12073CF}"/>
              </a:ext>
            </a:extLst>
          </p:cNvPr>
          <p:cNvGrpSpPr/>
          <p:nvPr userDrawn="1"/>
        </p:nvGrpSpPr>
        <p:grpSpPr>
          <a:xfrm>
            <a:off x="5827296" y="3657600"/>
            <a:ext cx="558425" cy="348425"/>
            <a:chOff x="7091709" y="2274643"/>
            <a:chExt cx="558425" cy="34842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2736372-F18E-4CB1-9E28-FF0BA22B97F4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A1422575-D79A-4E09-AED5-32F8872BD7C4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AEC83F8-57B3-48AD-BB44-523293DE6C5D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5324DC-2ADE-4B5D-91CF-A75C38BE69DF}"/>
              </a:ext>
            </a:extLst>
          </p:cNvPr>
          <p:cNvGrpSpPr/>
          <p:nvPr userDrawn="1"/>
        </p:nvGrpSpPr>
        <p:grpSpPr>
          <a:xfrm>
            <a:off x="8780038" y="3657600"/>
            <a:ext cx="558425" cy="348425"/>
            <a:chOff x="7091709" y="2274643"/>
            <a:chExt cx="558425" cy="34842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3DD13F4-C96A-44BA-B3E7-DF174EF4A4AC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E50D8103-A99E-4AD0-8C2D-2C859C4911AD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27F8BB7-87A9-4798-8A35-597D6C4607E4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占位符 228">
            <a:extLst>
              <a:ext uri="{FF2B5EF4-FFF2-40B4-BE49-F238E27FC236}">
                <a16:creationId xmlns:a16="http://schemas.microsoft.com/office/drawing/2014/main" id="{CEBD0E97-0E3F-46C0-B118-D41A0217C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3439" y="4201738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6" name="文本占位符 228">
            <a:extLst>
              <a:ext uri="{FF2B5EF4-FFF2-40B4-BE49-F238E27FC236}">
                <a16:creationId xmlns:a16="http://schemas.microsoft.com/office/drawing/2014/main" id="{5F0BA33D-8A8F-4E1F-B71B-7B02BDF9E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6057" y="4201738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7" name="文本占位符 228">
            <a:extLst>
              <a:ext uri="{FF2B5EF4-FFF2-40B4-BE49-F238E27FC236}">
                <a16:creationId xmlns:a16="http://schemas.microsoft.com/office/drawing/2014/main" id="{2ACDB057-33B5-4C1A-B5EB-C8818F04B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62" y="4201738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219396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CE6AA13-F99D-4631-85F2-13337CA61733}"/>
              </a:ext>
            </a:extLst>
          </p:cNvPr>
          <p:cNvSpPr/>
          <p:nvPr userDrawn="1"/>
        </p:nvSpPr>
        <p:spPr>
          <a:xfrm>
            <a:off x="598421" y="3283660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41D70C7-FDE3-4684-8EC7-C7D697DEA8A3}"/>
              </a:ext>
            </a:extLst>
          </p:cNvPr>
          <p:cNvSpPr/>
          <p:nvPr userDrawn="1"/>
        </p:nvSpPr>
        <p:spPr>
          <a:xfrm>
            <a:off x="3593928" y="3283660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04643DD-8F05-443F-9167-08184C67FC2D}"/>
              </a:ext>
            </a:extLst>
          </p:cNvPr>
          <p:cNvSpPr/>
          <p:nvPr userDrawn="1"/>
        </p:nvSpPr>
        <p:spPr>
          <a:xfrm>
            <a:off x="6574925" y="3342879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A49F0AF-D414-4361-A0BC-F067E950DE6F}"/>
              </a:ext>
            </a:extLst>
          </p:cNvPr>
          <p:cNvGrpSpPr/>
          <p:nvPr userDrawn="1"/>
        </p:nvGrpSpPr>
        <p:grpSpPr>
          <a:xfrm>
            <a:off x="1284192" y="3626560"/>
            <a:ext cx="558425" cy="348425"/>
            <a:chOff x="7091709" y="2274643"/>
            <a:chExt cx="558425" cy="34842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805A82F-E6A0-457C-BBF7-F48443E69E6C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8A51251F-5CDB-46AB-861F-53838C7F5FE6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1C434B1-9F3B-4E53-B6DC-53004B41ACB1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440393-189A-402F-B1A7-37C0E12073CF}"/>
              </a:ext>
            </a:extLst>
          </p:cNvPr>
          <p:cNvGrpSpPr/>
          <p:nvPr userDrawn="1"/>
        </p:nvGrpSpPr>
        <p:grpSpPr>
          <a:xfrm>
            <a:off x="4281873" y="3626560"/>
            <a:ext cx="558425" cy="348425"/>
            <a:chOff x="7091709" y="2274643"/>
            <a:chExt cx="558425" cy="34842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2736372-F18E-4CB1-9E28-FF0BA22B97F4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A1422575-D79A-4E09-AED5-32F8872BD7C4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AEC83F8-57B3-48AD-BB44-523293DE6C5D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5324DC-2ADE-4B5D-91CF-A75C38BE69DF}"/>
              </a:ext>
            </a:extLst>
          </p:cNvPr>
          <p:cNvGrpSpPr/>
          <p:nvPr userDrawn="1"/>
        </p:nvGrpSpPr>
        <p:grpSpPr>
          <a:xfrm>
            <a:off x="7265062" y="3685779"/>
            <a:ext cx="558425" cy="348425"/>
            <a:chOff x="7091709" y="2274643"/>
            <a:chExt cx="558425" cy="34842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3DD13F4-C96A-44BA-B3E7-DF174EF4A4AC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E50D8103-A99E-4AD0-8C2D-2C859C4911AD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27F8BB7-87A9-4798-8A35-597D6C4607E4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占位符 228">
            <a:extLst>
              <a:ext uri="{FF2B5EF4-FFF2-40B4-BE49-F238E27FC236}">
                <a16:creationId xmlns:a16="http://schemas.microsoft.com/office/drawing/2014/main" id="{CEBD0E97-0E3F-46C0-B118-D41A0217C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016" y="4170698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6" name="文本占位符 228">
            <a:extLst>
              <a:ext uri="{FF2B5EF4-FFF2-40B4-BE49-F238E27FC236}">
                <a16:creationId xmlns:a16="http://schemas.microsoft.com/office/drawing/2014/main" id="{5F0BA33D-8A8F-4E1F-B71B-7B02BDF9E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0634" y="4170698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7" name="文本占位符 228">
            <a:extLst>
              <a:ext uri="{FF2B5EF4-FFF2-40B4-BE49-F238E27FC236}">
                <a16:creationId xmlns:a16="http://schemas.microsoft.com/office/drawing/2014/main" id="{2ACDB057-33B5-4C1A-B5EB-C8818F04B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8886" y="4229917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C7BFA6B-B557-44FA-B36B-2B5A9E4DA224}"/>
              </a:ext>
            </a:extLst>
          </p:cNvPr>
          <p:cNvSpPr/>
          <p:nvPr userDrawn="1"/>
        </p:nvSpPr>
        <p:spPr>
          <a:xfrm>
            <a:off x="9570432" y="3342879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51A154A-C921-4220-8DD6-4D89253D065C}"/>
              </a:ext>
            </a:extLst>
          </p:cNvPr>
          <p:cNvGrpSpPr/>
          <p:nvPr userDrawn="1"/>
        </p:nvGrpSpPr>
        <p:grpSpPr>
          <a:xfrm>
            <a:off x="10260569" y="3685779"/>
            <a:ext cx="558425" cy="348425"/>
            <a:chOff x="7091709" y="2274643"/>
            <a:chExt cx="558425" cy="348425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A5DA8B9-4C99-479D-939A-C50CAEAC2606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>
              <a:extLst>
                <a:ext uri="{FF2B5EF4-FFF2-40B4-BE49-F238E27FC236}">
                  <a16:creationId xmlns:a16="http://schemas.microsoft.com/office/drawing/2014/main" id="{84CBDAC0-4AAE-477B-85D7-2547CD158870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D799AF6-B602-40F0-A70B-C45B69A3003E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占位符 228">
            <a:extLst>
              <a:ext uri="{FF2B5EF4-FFF2-40B4-BE49-F238E27FC236}">
                <a16:creationId xmlns:a16="http://schemas.microsoft.com/office/drawing/2014/main" id="{09EC8BA0-D602-4733-91B0-81FD965CCF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64393" y="4229917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6B1C2D6-D8EA-46AA-ABCC-B779C50C5769}"/>
              </a:ext>
            </a:extLst>
          </p:cNvPr>
          <p:cNvSpPr txBox="1"/>
          <p:nvPr userDrawn="1"/>
        </p:nvSpPr>
        <p:spPr>
          <a:xfrm>
            <a:off x="5125426" y="1327604"/>
            <a:ext cx="203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algn="ctr"/>
            <a:r>
              <a:rPr lang="zh-CN" altLang="en-US" sz="7200"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tx1">
                          <a:alpha val="20000"/>
                        </a:schemeClr>
                      </a:gs>
                    </a:gsLst>
                    <a:lin ang="5400000" scaled="1"/>
                  </a:gradFill>
                </a:ln>
                <a:noFill/>
              </a:rPr>
              <a:t>目录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8F41ADB-D5EC-4702-9CA0-84645BAC118A}"/>
              </a:ext>
            </a:extLst>
          </p:cNvPr>
          <p:cNvSpPr txBox="1"/>
          <p:nvPr userDrawn="1"/>
        </p:nvSpPr>
        <p:spPr>
          <a:xfrm>
            <a:off x="5181232" y="1389160"/>
            <a:ext cx="192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4D19490-10C3-4B2B-9C62-239A136C163E}"/>
              </a:ext>
            </a:extLst>
          </p:cNvPr>
          <p:cNvSpPr txBox="1"/>
          <p:nvPr userDrawn="1"/>
        </p:nvSpPr>
        <p:spPr>
          <a:xfrm>
            <a:off x="4862513" y="1220239"/>
            <a:ext cx="247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gradFill>
                  <a:gsLst>
                    <a:gs pos="8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/>
                    </a:gs>
                  </a:gsLst>
                  <a:lin ang="5400000" scaled="1"/>
                </a:gradFill>
              </a:rPr>
              <a:t>CONTENT</a:t>
            </a:r>
            <a:endParaRPr lang="zh-CN" altLang="en-US" sz="3200" b="1" spc="300">
              <a:gradFill>
                <a:gsLst>
                  <a:gs pos="8000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CE6AA13-F99D-4631-85F2-13337CA61733}"/>
              </a:ext>
            </a:extLst>
          </p:cNvPr>
          <p:cNvSpPr/>
          <p:nvPr userDrawn="1"/>
        </p:nvSpPr>
        <p:spPr>
          <a:xfrm>
            <a:off x="2143844" y="2332983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41D70C7-FDE3-4684-8EC7-C7D697DEA8A3}"/>
              </a:ext>
            </a:extLst>
          </p:cNvPr>
          <p:cNvSpPr/>
          <p:nvPr userDrawn="1"/>
        </p:nvSpPr>
        <p:spPr>
          <a:xfrm>
            <a:off x="5139351" y="2332983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04643DD-8F05-443F-9167-08184C67FC2D}"/>
              </a:ext>
            </a:extLst>
          </p:cNvPr>
          <p:cNvSpPr/>
          <p:nvPr userDrawn="1"/>
        </p:nvSpPr>
        <p:spPr>
          <a:xfrm>
            <a:off x="8089901" y="2332983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03A7CE-4C2D-4543-A967-E3691C09B2A0}"/>
              </a:ext>
            </a:extLst>
          </p:cNvPr>
          <p:cNvSpPr txBox="1"/>
          <p:nvPr userDrawn="1"/>
        </p:nvSpPr>
        <p:spPr>
          <a:xfrm>
            <a:off x="5125426" y="945609"/>
            <a:ext cx="203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algn="ctr"/>
            <a:r>
              <a:rPr lang="zh-CN" altLang="en-US" sz="7200"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tx1">
                          <a:alpha val="20000"/>
                        </a:schemeClr>
                      </a:gs>
                    </a:gsLst>
                    <a:lin ang="5400000" scaled="1"/>
                  </a:gradFill>
                </a:ln>
                <a:noFill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ED6F7B-548B-47BC-BB65-03AA6E592F5E}"/>
              </a:ext>
            </a:extLst>
          </p:cNvPr>
          <p:cNvSpPr txBox="1"/>
          <p:nvPr userDrawn="1"/>
        </p:nvSpPr>
        <p:spPr>
          <a:xfrm>
            <a:off x="5181232" y="1007165"/>
            <a:ext cx="192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092409-ADBE-4E96-BAAD-D45FDC8ACAAE}"/>
              </a:ext>
            </a:extLst>
          </p:cNvPr>
          <p:cNvSpPr txBox="1"/>
          <p:nvPr userDrawn="1"/>
        </p:nvSpPr>
        <p:spPr>
          <a:xfrm>
            <a:off x="4862513" y="838244"/>
            <a:ext cx="247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gradFill>
                  <a:gsLst>
                    <a:gs pos="8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/>
                    </a:gs>
                  </a:gsLst>
                  <a:lin ang="5400000" scaled="1"/>
                </a:gradFill>
              </a:rPr>
              <a:t>CONTENT</a:t>
            </a:r>
            <a:endParaRPr lang="zh-CN" altLang="en-US" sz="3200" b="1" spc="300">
              <a:gradFill>
                <a:gsLst>
                  <a:gs pos="8000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tx1"/>
                  </a:gs>
                </a:gsLst>
                <a:lin ang="5400000" scaled="1"/>
              </a:gra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A49F0AF-D414-4361-A0BC-F067E950DE6F}"/>
              </a:ext>
            </a:extLst>
          </p:cNvPr>
          <p:cNvGrpSpPr/>
          <p:nvPr userDrawn="1"/>
        </p:nvGrpSpPr>
        <p:grpSpPr>
          <a:xfrm>
            <a:off x="2829615" y="2675883"/>
            <a:ext cx="558425" cy="348425"/>
            <a:chOff x="7091709" y="2274643"/>
            <a:chExt cx="558425" cy="34842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805A82F-E6A0-457C-BBF7-F48443E69E6C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8A51251F-5CDB-46AB-861F-53838C7F5FE6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1C434B1-9F3B-4E53-B6DC-53004B41ACB1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A440393-189A-402F-B1A7-37C0E12073CF}"/>
              </a:ext>
            </a:extLst>
          </p:cNvPr>
          <p:cNvGrpSpPr/>
          <p:nvPr userDrawn="1"/>
        </p:nvGrpSpPr>
        <p:grpSpPr>
          <a:xfrm>
            <a:off x="5827296" y="2675883"/>
            <a:ext cx="558425" cy="348425"/>
            <a:chOff x="7091709" y="2274643"/>
            <a:chExt cx="558425" cy="34842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2736372-F18E-4CB1-9E28-FF0BA22B97F4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A1422575-D79A-4E09-AED5-32F8872BD7C4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AEC83F8-57B3-48AD-BB44-523293DE6C5D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5324DC-2ADE-4B5D-91CF-A75C38BE69DF}"/>
              </a:ext>
            </a:extLst>
          </p:cNvPr>
          <p:cNvGrpSpPr/>
          <p:nvPr userDrawn="1"/>
        </p:nvGrpSpPr>
        <p:grpSpPr>
          <a:xfrm>
            <a:off x="8780038" y="2675883"/>
            <a:ext cx="558425" cy="348425"/>
            <a:chOff x="7091709" y="2274643"/>
            <a:chExt cx="558425" cy="34842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3DD13F4-C96A-44BA-B3E7-DF174EF4A4AC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E50D8103-A99E-4AD0-8C2D-2C859C4911AD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27F8BB7-87A9-4798-8A35-597D6C4607E4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占位符 228">
            <a:extLst>
              <a:ext uri="{FF2B5EF4-FFF2-40B4-BE49-F238E27FC236}">
                <a16:creationId xmlns:a16="http://schemas.microsoft.com/office/drawing/2014/main" id="{CEBD0E97-0E3F-46C0-B118-D41A0217C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3439" y="3220021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6" name="文本占位符 228">
            <a:extLst>
              <a:ext uri="{FF2B5EF4-FFF2-40B4-BE49-F238E27FC236}">
                <a16:creationId xmlns:a16="http://schemas.microsoft.com/office/drawing/2014/main" id="{5F0BA33D-8A8F-4E1F-B71B-7B02BDF9E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6057" y="3220021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7" name="文本占位符 228">
            <a:extLst>
              <a:ext uri="{FF2B5EF4-FFF2-40B4-BE49-F238E27FC236}">
                <a16:creationId xmlns:a16="http://schemas.microsoft.com/office/drawing/2014/main" id="{2ACDB057-33B5-4C1A-B5EB-C8818F04B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62" y="3220021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9D4753C-566C-4E58-A428-40E0C61B943C}"/>
              </a:ext>
            </a:extLst>
          </p:cNvPr>
          <p:cNvSpPr/>
          <p:nvPr userDrawn="1"/>
        </p:nvSpPr>
        <p:spPr>
          <a:xfrm>
            <a:off x="2143844" y="4218626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4886A3FB-DA6B-4F62-A11D-5C0C1E6C71FF}"/>
              </a:ext>
            </a:extLst>
          </p:cNvPr>
          <p:cNvSpPr/>
          <p:nvPr userDrawn="1"/>
        </p:nvSpPr>
        <p:spPr>
          <a:xfrm>
            <a:off x="5139351" y="4218626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CEF7D56-562E-4562-8DC7-576D6EA69BEE}"/>
              </a:ext>
            </a:extLst>
          </p:cNvPr>
          <p:cNvSpPr/>
          <p:nvPr userDrawn="1"/>
        </p:nvSpPr>
        <p:spPr>
          <a:xfrm>
            <a:off x="8089901" y="4218626"/>
            <a:ext cx="1938698" cy="1291213"/>
          </a:xfrm>
          <a:custGeom>
            <a:avLst/>
            <a:gdLst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6799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452625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2101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71549 w 8965581"/>
              <a:gd name="connsiteY3" fmla="*/ 157157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  <a:gd name="connsiteX0" fmla="*/ 189571 w 8965581"/>
              <a:gd name="connsiteY0" fmla="*/ 0 h 2174488"/>
              <a:gd name="connsiteX1" fmla="*/ 880947 w 8965581"/>
              <a:gd name="connsiteY1" fmla="*/ 0 h 2174488"/>
              <a:gd name="connsiteX2" fmla="*/ 959005 w 8965581"/>
              <a:gd name="connsiteY2" fmla="*/ 167269 h 2174488"/>
              <a:gd name="connsiteX3" fmla="*/ 8364179 w 8965581"/>
              <a:gd name="connsiteY3" fmla="*/ 167269 h 2174488"/>
              <a:gd name="connsiteX4" fmla="*/ 8508381 w 8965581"/>
              <a:gd name="connsiteY4" fmla="*/ 355351 h 2174488"/>
              <a:gd name="connsiteX5" fmla="*/ 8965581 w 8965581"/>
              <a:gd name="connsiteY5" fmla="*/ 356839 h 2174488"/>
              <a:gd name="connsiteX6" fmla="*/ 8965581 w 8965581"/>
              <a:gd name="connsiteY6" fmla="*/ 2085279 h 2174488"/>
              <a:gd name="connsiteX7" fmla="*/ 8764859 w 8965581"/>
              <a:gd name="connsiteY7" fmla="*/ 2174488 h 2174488"/>
              <a:gd name="connsiteX8" fmla="*/ 0 w 8965581"/>
              <a:gd name="connsiteY8" fmla="*/ 2174488 h 2174488"/>
              <a:gd name="connsiteX9" fmla="*/ 0 w 8965581"/>
              <a:gd name="connsiteY9" fmla="*/ 133815 h 2174488"/>
              <a:gd name="connsiteX10" fmla="*/ 189571 w 8965581"/>
              <a:gd name="connsiteY10" fmla="*/ 0 h 217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5581" h="2174488">
                <a:moveTo>
                  <a:pt x="189571" y="0"/>
                </a:moveTo>
                <a:lnTo>
                  <a:pt x="880947" y="0"/>
                </a:lnTo>
                <a:lnTo>
                  <a:pt x="959005" y="167269"/>
                </a:lnTo>
                <a:lnTo>
                  <a:pt x="8364179" y="167269"/>
                </a:lnTo>
                <a:lnTo>
                  <a:pt x="8508381" y="355351"/>
                </a:lnTo>
                <a:lnTo>
                  <a:pt x="8965581" y="356839"/>
                </a:lnTo>
                <a:lnTo>
                  <a:pt x="8965581" y="2085279"/>
                </a:lnTo>
                <a:lnTo>
                  <a:pt x="8764859" y="2174488"/>
                </a:lnTo>
                <a:lnTo>
                  <a:pt x="0" y="2174488"/>
                </a:lnTo>
                <a:lnTo>
                  <a:pt x="0" y="133815"/>
                </a:lnTo>
                <a:lnTo>
                  <a:pt x="189571" y="0"/>
                </a:lnTo>
                <a:close/>
              </a:path>
            </a:pathLst>
          </a:custGeom>
          <a:gradFill>
            <a:gsLst>
              <a:gs pos="73000">
                <a:schemeClr val="accent1">
                  <a:lumMod val="5000"/>
                  <a:lumOff val="95000"/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C009691-DB2C-4B8B-BD01-079197FBBE9B}"/>
              </a:ext>
            </a:extLst>
          </p:cNvPr>
          <p:cNvGrpSpPr/>
          <p:nvPr userDrawn="1"/>
        </p:nvGrpSpPr>
        <p:grpSpPr>
          <a:xfrm>
            <a:off x="2829615" y="4561526"/>
            <a:ext cx="558425" cy="348425"/>
            <a:chOff x="7091709" y="2274643"/>
            <a:chExt cx="558425" cy="348425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AF8266E-6602-4873-8F4F-E772B0BBE60B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弧形 32">
              <a:extLst>
                <a:ext uri="{FF2B5EF4-FFF2-40B4-BE49-F238E27FC236}">
                  <a16:creationId xmlns:a16="http://schemas.microsoft.com/office/drawing/2014/main" id="{A64A72E7-6B7F-4563-AF78-F162C7FCB8B3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CD3C8F4A-73E2-4304-9E4C-7175CE6E4FC6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39A2FCC-7B25-4B63-BA92-972F6AB2CC15}"/>
              </a:ext>
            </a:extLst>
          </p:cNvPr>
          <p:cNvGrpSpPr/>
          <p:nvPr userDrawn="1"/>
        </p:nvGrpSpPr>
        <p:grpSpPr>
          <a:xfrm>
            <a:off x="5827296" y="4561526"/>
            <a:ext cx="558425" cy="348425"/>
            <a:chOff x="7091709" y="2274643"/>
            <a:chExt cx="558425" cy="348425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592DE50-B30F-4361-8699-DEF09EC11852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弧形 36">
              <a:extLst>
                <a:ext uri="{FF2B5EF4-FFF2-40B4-BE49-F238E27FC236}">
                  <a16:creationId xmlns:a16="http://schemas.microsoft.com/office/drawing/2014/main" id="{EA9BD5EC-7AEF-4E3A-96E5-265FBF1B4A90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54E4737-C207-4E53-9C22-0DD2AFAD1C69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E6D55D1-F015-4C9D-9663-30159A625E46}"/>
              </a:ext>
            </a:extLst>
          </p:cNvPr>
          <p:cNvGrpSpPr/>
          <p:nvPr userDrawn="1"/>
        </p:nvGrpSpPr>
        <p:grpSpPr>
          <a:xfrm>
            <a:off x="8780038" y="4561526"/>
            <a:ext cx="558425" cy="348425"/>
            <a:chOff x="7091709" y="2274643"/>
            <a:chExt cx="558425" cy="348425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D5863B2-C43C-4280-94FD-4CD1E3610AAF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>
              <a:extLst>
                <a:ext uri="{FF2B5EF4-FFF2-40B4-BE49-F238E27FC236}">
                  <a16:creationId xmlns:a16="http://schemas.microsoft.com/office/drawing/2014/main" id="{65985551-D4E7-44A0-896E-EE8B2A3FC95E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67922ED-13FA-403A-BADF-4D53987056DE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228">
            <a:extLst>
              <a:ext uri="{FF2B5EF4-FFF2-40B4-BE49-F238E27FC236}">
                <a16:creationId xmlns:a16="http://schemas.microsoft.com/office/drawing/2014/main" id="{5ACFF435-A819-4A64-BC9B-0B0F4CB2C8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3439" y="5105664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44" name="文本占位符 228">
            <a:extLst>
              <a:ext uri="{FF2B5EF4-FFF2-40B4-BE49-F238E27FC236}">
                <a16:creationId xmlns:a16="http://schemas.microsoft.com/office/drawing/2014/main" id="{8416B170-F5A9-47E1-A66C-1B3F5E075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6057" y="5105664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45" name="文本占位符 228">
            <a:extLst>
              <a:ext uri="{FF2B5EF4-FFF2-40B4-BE49-F238E27FC236}">
                <a16:creationId xmlns:a16="http://schemas.microsoft.com/office/drawing/2014/main" id="{1FA1B6D8-7B27-4BDD-AC89-79273C277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3862" y="5105664"/>
            <a:ext cx="1750776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af-ZA" altLang="zh-CN" sz="2400" b="0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369875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目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1" name="文本框 90">
            <a:extLst>
              <a:ext uri="{FF2B5EF4-FFF2-40B4-BE49-F238E27FC236}">
                <a16:creationId xmlns:a16="http://schemas.microsoft.com/office/drawing/2014/main" id="{DB1D6FD6-7437-4551-923F-F7BEA68E1EFE}"/>
              </a:ext>
            </a:extLst>
          </p:cNvPr>
          <p:cNvSpPr txBox="1"/>
          <p:nvPr userDrawn="1"/>
        </p:nvSpPr>
        <p:spPr>
          <a:xfrm>
            <a:off x="594849" y="1828484"/>
            <a:ext cx="203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pPr algn="ctr"/>
            <a:r>
              <a:rPr lang="zh-CN" altLang="en-US" sz="7200">
                <a:ln>
                  <a:gradFill>
                    <a:gsLst>
                      <a:gs pos="100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100000">
                        <a:schemeClr val="tx1">
                          <a:alpha val="20000"/>
                        </a:schemeClr>
                      </a:gs>
                    </a:gsLst>
                    <a:lin ang="5400000" scaled="1"/>
                  </a:gradFill>
                </a:ln>
                <a:noFill/>
              </a:rPr>
              <a:t>目录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A5557AF-A4EE-4221-9F9C-7D6B8198EA2E}"/>
              </a:ext>
            </a:extLst>
          </p:cNvPr>
          <p:cNvSpPr txBox="1"/>
          <p:nvPr userDrawn="1"/>
        </p:nvSpPr>
        <p:spPr>
          <a:xfrm>
            <a:off x="650655" y="1890040"/>
            <a:ext cx="192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400" spc="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EB991E9-9DD1-4D97-B042-341CDB23415F}"/>
              </a:ext>
            </a:extLst>
          </p:cNvPr>
          <p:cNvSpPr txBox="1"/>
          <p:nvPr userDrawn="1"/>
        </p:nvSpPr>
        <p:spPr>
          <a:xfrm>
            <a:off x="591844" y="1675373"/>
            <a:ext cx="247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300">
                <a:gradFill>
                  <a:gsLst>
                    <a:gs pos="80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tx1"/>
                    </a:gs>
                  </a:gsLst>
                  <a:lin ang="5400000" scaled="1"/>
                </a:gradFill>
              </a:rPr>
              <a:t>CONTENT</a:t>
            </a:r>
            <a:endParaRPr lang="zh-CN" altLang="en-US" sz="3200" b="1" spc="300">
              <a:gradFill>
                <a:gsLst>
                  <a:gs pos="8000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94" name="弧形 93">
            <a:extLst>
              <a:ext uri="{FF2B5EF4-FFF2-40B4-BE49-F238E27FC236}">
                <a16:creationId xmlns:a16="http://schemas.microsoft.com/office/drawing/2014/main" id="{D1A26C46-0142-40BB-9AB7-A6CD81F8AAE2}"/>
              </a:ext>
            </a:extLst>
          </p:cNvPr>
          <p:cNvSpPr/>
          <p:nvPr userDrawn="1"/>
        </p:nvSpPr>
        <p:spPr>
          <a:xfrm>
            <a:off x="1095944" y="1124651"/>
            <a:ext cx="2096869" cy="2096869"/>
          </a:xfrm>
          <a:prstGeom prst="arc">
            <a:avLst>
              <a:gd name="adj1" fmla="val 12732215"/>
              <a:gd name="adj2" fmla="val 7799683"/>
            </a:avLst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EBA3800B-5AB6-4AC6-ADF9-21487953DBE5}"/>
              </a:ext>
            </a:extLst>
          </p:cNvPr>
          <p:cNvGrpSpPr/>
          <p:nvPr userDrawn="1"/>
        </p:nvGrpSpPr>
        <p:grpSpPr>
          <a:xfrm>
            <a:off x="10902481" y="5944762"/>
            <a:ext cx="558425" cy="348425"/>
            <a:chOff x="7091709" y="2274643"/>
            <a:chExt cx="558425" cy="348425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2B8BEC11-101E-4766-BA7E-3A43891D164E}"/>
                </a:ext>
              </a:extLst>
            </p:cNvPr>
            <p:cNvSpPr/>
            <p:nvPr/>
          </p:nvSpPr>
          <p:spPr>
            <a:xfrm rot="21322067">
              <a:off x="7197370" y="2274643"/>
              <a:ext cx="348425" cy="348425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>
              <a:outerShdw blurRad="1905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弧形 104">
              <a:extLst>
                <a:ext uri="{FF2B5EF4-FFF2-40B4-BE49-F238E27FC236}">
                  <a16:creationId xmlns:a16="http://schemas.microsoft.com/office/drawing/2014/main" id="{7BB410DB-1408-432C-92A3-33197A3BA026}"/>
                </a:ext>
              </a:extLst>
            </p:cNvPr>
            <p:cNvSpPr/>
            <p:nvPr/>
          </p:nvSpPr>
          <p:spPr>
            <a:xfrm rot="20747721">
              <a:off x="7091709" y="2384208"/>
              <a:ext cx="558425" cy="112966"/>
            </a:xfrm>
            <a:prstGeom prst="arc">
              <a:avLst>
                <a:gd name="adj1" fmla="val 20678157"/>
                <a:gd name="adj2" fmla="val 11700476"/>
              </a:avLst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93E6AB2A-60B9-484B-8EE1-0AA59FDCE34D}"/>
                </a:ext>
              </a:extLst>
            </p:cNvPr>
            <p:cNvSpPr/>
            <p:nvPr/>
          </p:nvSpPr>
          <p:spPr>
            <a:xfrm rot="21322067" flipV="1">
              <a:off x="7117279" y="2503111"/>
              <a:ext cx="42528" cy="42526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文本占位符 228">
            <a:extLst>
              <a:ext uri="{FF2B5EF4-FFF2-40B4-BE49-F238E27FC236}">
                <a16:creationId xmlns:a16="http://schemas.microsoft.com/office/drawing/2014/main" id="{90FEB5C4-C8FD-48F5-A38B-F55B48823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23446" y="193439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sp>
        <p:nvSpPr>
          <p:cNvPr id="108" name="文本占位符 228">
            <a:extLst>
              <a:ext uri="{FF2B5EF4-FFF2-40B4-BE49-F238E27FC236}">
                <a16:creationId xmlns:a16="http://schemas.microsoft.com/office/drawing/2014/main" id="{047B22C8-61BD-4A8B-AA60-21C977D46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9723" y="1880606"/>
            <a:ext cx="165031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kumimoji="0" lang="af-ZA" altLang="zh-CN" sz="24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109" name="文本占位符 228">
            <a:extLst>
              <a:ext uri="{FF2B5EF4-FFF2-40B4-BE49-F238E27FC236}">
                <a16:creationId xmlns:a16="http://schemas.microsoft.com/office/drawing/2014/main" id="{75C0E4E5-FC16-4AFB-B587-CB04177A75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5728" y="3389050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sp>
        <p:nvSpPr>
          <p:cNvPr id="110" name="文本占位符 228">
            <a:extLst>
              <a:ext uri="{FF2B5EF4-FFF2-40B4-BE49-F238E27FC236}">
                <a16:creationId xmlns:a16="http://schemas.microsoft.com/office/drawing/2014/main" id="{A93FFDF0-752B-420B-8F00-75259878E6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2005" y="3335264"/>
            <a:ext cx="165031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kumimoji="0" lang="af-ZA" altLang="zh-CN" sz="24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111" name="文本占位符 228">
            <a:extLst>
              <a:ext uri="{FF2B5EF4-FFF2-40B4-BE49-F238E27FC236}">
                <a16:creationId xmlns:a16="http://schemas.microsoft.com/office/drawing/2014/main" id="{A1065FC9-9478-494A-B645-658B92FBD1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6125" y="4769258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sp>
        <p:nvSpPr>
          <p:cNvPr id="112" name="文本占位符 228">
            <a:extLst>
              <a:ext uri="{FF2B5EF4-FFF2-40B4-BE49-F238E27FC236}">
                <a16:creationId xmlns:a16="http://schemas.microsoft.com/office/drawing/2014/main" id="{9BB27B97-E019-4A5C-871B-B354D6E0C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2402" y="4715472"/>
            <a:ext cx="165031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kumimoji="0" lang="af-ZA" altLang="zh-CN" sz="24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379910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4FF123E-31E9-4FE6-8DA3-A5EADB4F91C2}"/>
              </a:ext>
            </a:extLst>
          </p:cNvPr>
          <p:cNvGrpSpPr/>
          <p:nvPr userDrawn="1"/>
        </p:nvGrpSpPr>
        <p:grpSpPr>
          <a:xfrm>
            <a:off x="1593103" y="-466527"/>
            <a:ext cx="4122149" cy="7725192"/>
            <a:chOff x="1593103" y="-466527"/>
            <a:chExt cx="4122149" cy="772519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0B42E1-C80E-4D6C-8B31-9DFD20A507A3}"/>
                </a:ext>
              </a:extLst>
            </p:cNvPr>
            <p:cNvSpPr txBox="1"/>
            <p:nvPr/>
          </p:nvSpPr>
          <p:spPr>
            <a:xfrm>
              <a:off x="159310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1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F8CE9DE3-FE3D-4F47-A7EE-7ED4F0C6BF9F}"/>
                </a:ext>
              </a:extLst>
            </p:cNvPr>
            <p:cNvSpPr/>
            <p:nvPr/>
          </p:nvSpPr>
          <p:spPr>
            <a:xfrm rot="20747721">
              <a:off x="1620506" y="3464679"/>
              <a:ext cx="4094746" cy="733533"/>
            </a:xfrm>
            <a:prstGeom prst="arc">
              <a:avLst>
                <a:gd name="adj1" fmla="val 19689417"/>
                <a:gd name="adj2" fmla="val 14116144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30A86D6-7302-4790-9F64-C63992E11BF9}"/>
                </a:ext>
              </a:extLst>
            </p:cNvPr>
            <p:cNvSpPr/>
            <p:nvPr/>
          </p:nvSpPr>
          <p:spPr>
            <a:xfrm rot="21322067" flipV="1">
              <a:off x="5267347" y="3525466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28">
            <a:extLst>
              <a:ext uri="{FF2B5EF4-FFF2-40B4-BE49-F238E27FC236}">
                <a16:creationId xmlns:a16="http://schemas.microsoft.com/office/drawing/2014/main" id="{5C9C8B02-D313-48EF-BBE2-D851DEF85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415900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87803D7-E497-4EBA-9A5E-73D38A6176F1}"/>
              </a:ext>
            </a:extLst>
          </p:cNvPr>
          <p:cNvCxnSpPr/>
          <p:nvPr userDrawn="1"/>
        </p:nvCxnSpPr>
        <p:spPr>
          <a:xfrm>
            <a:off x="6148552" y="4035972"/>
            <a:ext cx="306902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67418E7-64B4-4A88-88D2-2A545D7F7A2C}"/>
              </a:ext>
            </a:extLst>
          </p:cNvPr>
          <p:cNvCxnSpPr>
            <a:cxnSpLocks/>
          </p:cNvCxnSpPr>
          <p:nvPr userDrawn="1"/>
        </p:nvCxnSpPr>
        <p:spPr>
          <a:xfrm flipV="1">
            <a:off x="8639503" y="3809108"/>
            <a:ext cx="0" cy="4537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28">
            <a:extLst>
              <a:ext uri="{FF2B5EF4-FFF2-40B4-BE49-F238E27FC236}">
                <a16:creationId xmlns:a16="http://schemas.microsoft.com/office/drawing/2014/main" id="{B155238A-F77A-49D4-B2F4-E7C6B4013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1137" y="350640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Font typeface="Arial" panose="020B0604020202020204" pitchFamily="34" charset="0"/>
              <a:buNone/>
              <a:defRPr lang="af-ZA" altLang="zh-CN" sz="2000" i="1" dirty="0" smtClean="0">
                <a:solidFill>
                  <a:schemeClr val="tx1">
                    <a:alpha val="34000"/>
                  </a:schemeClr>
                </a:solidFill>
                <a:latin typeface="Roboto"/>
              </a:defRPr>
            </a:lvl1pPr>
          </a:lstStyle>
          <a:p>
            <a:pPr marL="0" lvl="0"/>
            <a:r>
              <a:rPr lang="en-US" altLang="zh-CN"/>
              <a:t>Add</a:t>
            </a:r>
            <a:r>
              <a:rPr lang="zh-CN" altLang="en-US"/>
              <a:t> </a:t>
            </a:r>
            <a:r>
              <a:rPr lang="en-US" altLang="zh-CN"/>
              <a:t>title</a:t>
            </a:r>
            <a:endParaRPr lang="af-ZA" altLang="zh-CN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6C08A31-12E1-40CD-9D85-E7C8145C56A3}"/>
              </a:ext>
            </a:extLst>
          </p:cNvPr>
          <p:cNvGrpSpPr/>
          <p:nvPr userDrawn="1"/>
        </p:nvGrpSpPr>
        <p:grpSpPr>
          <a:xfrm>
            <a:off x="1593103" y="-466527"/>
            <a:ext cx="4122149" cy="7725192"/>
            <a:chOff x="1593103" y="-466527"/>
            <a:chExt cx="4122149" cy="772519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2E6596D-968C-4AA2-ADD3-B14A52B34495}"/>
                </a:ext>
              </a:extLst>
            </p:cNvPr>
            <p:cNvSpPr txBox="1"/>
            <p:nvPr/>
          </p:nvSpPr>
          <p:spPr>
            <a:xfrm>
              <a:off x="1593103" y="-466527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600">
                  <a:gradFill>
                    <a:gsLst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  <a:gs pos="29000">
                        <a:schemeClr val="tx1"/>
                      </a:gs>
                    </a:gsLst>
                    <a:path path="circle">
                      <a:fillToRect r="100000" b="100000"/>
                    </a:path>
                  </a:gradFill>
                  <a:effectLst>
                    <a:outerShdw blurRad="63500" sx="101000" sy="101000" algn="ctr" rotWithShape="0">
                      <a:schemeClr val="tx1">
                        <a:alpha val="20000"/>
                      </a:schemeClr>
                    </a:outerShdw>
                  </a:effectLst>
                </a:rPr>
                <a:t>2</a:t>
              </a:r>
              <a:endParaRPr lang="zh-CN" altLang="en-US" sz="49600">
                <a:gradFill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63500" sx="101000" sy="101000" algn="ctr" rotWithShape="0">
                    <a:schemeClr val="tx1">
                      <a:alpha val="20000"/>
                    </a:schemeClr>
                  </a:outerShdw>
                </a:effectLst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44D28D6C-1D04-40BF-B8D9-EA86FE23EC64}"/>
                </a:ext>
              </a:extLst>
            </p:cNvPr>
            <p:cNvSpPr/>
            <p:nvPr/>
          </p:nvSpPr>
          <p:spPr>
            <a:xfrm rot="20747721">
              <a:off x="1620506" y="3464679"/>
              <a:ext cx="4094746" cy="733533"/>
            </a:xfrm>
            <a:prstGeom prst="arc">
              <a:avLst>
                <a:gd name="adj1" fmla="val 20677164"/>
                <a:gd name="adj2" fmla="val 15885805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EB72503-C8F5-4212-8273-D01BF780FAD3}"/>
                </a:ext>
              </a:extLst>
            </p:cNvPr>
            <p:cNvSpPr/>
            <p:nvPr/>
          </p:nvSpPr>
          <p:spPr>
            <a:xfrm rot="21322067" flipV="1">
              <a:off x="5267347" y="3525466"/>
              <a:ext cx="165946" cy="165938"/>
            </a:xfrm>
            <a:prstGeom prst="ellipse">
              <a:avLst/>
            </a:prstGeom>
            <a:gradFill flip="none" rotWithShape="1">
              <a:gsLst>
                <a:gs pos="10000">
                  <a:schemeClr val="accent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r="100000" b="100000"/>
              </a:path>
              <a:tileRect l="-100000" t="-100000"/>
            </a:gradFill>
            <a:ln w="476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28">
            <a:extLst>
              <a:ext uri="{FF2B5EF4-FFF2-40B4-BE49-F238E27FC236}">
                <a16:creationId xmlns:a16="http://schemas.microsoft.com/office/drawing/2014/main" id="{B934503A-6BEC-4A80-9D57-3E2BB476E6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1137" y="2872705"/>
            <a:ext cx="24975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kumimoji="0" lang="af-ZA" altLang="zh-CN" sz="4000" b="1" i="0" u="none" strike="noStrike" spc="300" normalizeH="0" baseline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微软雅黑"/>
              </a:defRPr>
            </a:lvl1pPr>
          </a:lstStyle>
          <a:p>
            <a:pPr marL="285750" marR="0" lvl="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/>
              <a:t>添加标题</a:t>
            </a:r>
            <a:endParaRPr lang="af-ZA" altLang="zh-CN"/>
          </a:p>
        </p:txBody>
      </p:sp>
    </p:spTree>
    <p:extLst>
      <p:ext uri="{BB962C8B-B14F-4D97-AF65-F5344CB8AC3E}">
        <p14:creationId xmlns:p14="http://schemas.microsoft.com/office/powerpoint/2010/main" val="236521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3F640DE-DDBA-4EDB-A8D7-DD1529A1FCE7}"/>
              </a:ext>
            </a:extLst>
          </p:cNvPr>
          <p:cNvGrpSpPr/>
          <p:nvPr userDrawn="1"/>
        </p:nvGrpSpPr>
        <p:grpSpPr>
          <a:xfrm>
            <a:off x="145143" y="0"/>
            <a:ext cx="11977914" cy="6856214"/>
            <a:chOff x="145143" y="0"/>
            <a:chExt cx="11977914" cy="685621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4DF8998-7F41-4B04-B00B-352CF18A69B8}"/>
                </a:ext>
              </a:extLst>
            </p:cNvPr>
            <p:cNvCxnSpPr/>
            <p:nvPr userDrawn="1"/>
          </p:nvCxnSpPr>
          <p:spPr>
            <a:xfrm>
              <a:off x="145143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8B05A18-7CCB-4F5F-9CBA-C3C84C5B68E6}"/>
                </a:ext>
              </a:extLst>
            </p:cNvPr>
            <p:cNvCxnSpPr/>
            <p:nvPr userDrawn="1"/>
          </p:nvCxnSpPr>
          <p:spPr>
            <a:xfrm>
              <a:off x="304800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2143E91-236F-43FA-9F9C-DA97CDA7A90C}"/>
                </a:ext>
              </a:extLst>
            </p:cNvPr>
            <p:cNvCxnSpPr/>
            <p:nvPr userDrawn="1"/>
          </p:nvCxnSpPr>
          <p:spPr>
            <a:xfrm>
              <a:off x="4644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29D5CE1-A0E9-4DAC-9CFD-1162CD211BF0}"/>
                </a:ext>
              </a:extLst>
            </p:cNvPr>
            <p:cNvCxnSpPr/>
            <p:nvPr userDrawn="1"/>
          </p:nvCxnSpPr>
          <p:spPr>
            <a:xfrm>
              <a:off x="6263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9E43160-855C-462D-A1A9-426859D4C784}"/>
                </a:ext>
              </a:extLst>
            </p:cNvPr>
            <p:cNvCxnSpPr/>
            <p:nvPr userDrawn="1"/>
          </p:nvCxnSpPr>
          <p:spPr>
            <a:xfrm>
              <a:off x="7883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58F42C2-A30D-4630-8247-AE62F05EC33B}"/>
                </a:ext>
              </a:extLst>
            </p:cNvPr>
            <p:cNvCxnSpPr/>
            <p:nvPr userDrawn="1"/>
          </p:nvCxnSpPr>
          <p:spPr>
            <a:xfrm>
              <a:off x="9502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9EC656D-0F96-4318-B99D-27D458C10A32}"/>
                </a:ext>
              </a:extLst>
            </p:cNvPr>
            <p:cNvCxnSpPr/>
            <p:nvPr userDrawn="1"/>
          </p:nvCxnSpPr>
          <p:spPr>
            <a:xfrm>
              <a:off x="11121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C158FBB-6154-408E-969D-7070D5CA8018}"/>
                </a:ext>
              </a:extLst>
            </p:cNvPr>
            <p:cNvCxnSpPr/>
            <p:nvPr userDrawn="1"/>
          </p:nvCxnSpPr>
          <p:spPr>
            <a:xfrm>
              <a:off x="12740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08B8832-B7EB-44CC-86C4-951566E1CF88}"/>
                </a:ext>
              </a:extLst>
            </p:cNvPr>
            <p:cNvCxnSpPr/>
            <p:nvPr userDrawn="1"/>
          </p:nvCxnSpPr>
          <p:spPr>
            <a:xfrm>
              <a:off x="14360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8F73528-C076-4658-9FE1-06AC4DB10F04}"/>
                </a:ext>
              </a:extLst>
            </p:cNvPr>
            <p:cNvCxnSpPr/>
            <p:nvPr userDrawn="1"/>
          </p:nvCxnSpPr>
          <p:spPr>
            <a:xfrm>
              <a:off x="15979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06D7589-21FB-481B-8D7C-A85A02FF8DA8}"/>
                </a:ext>
              </a:extLst>
            </p:cNvPr>
            <p:cNvCxnSpPr/>
            <p:nvPr userDrawn="1"/>
          </p:nvCxnSpPr>
          <p:spPr>
            <a:xfrm>
              <a:off x="17598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52DEB73-B2BA-4294-A683-591E49FFB79C}"/>
                </a:ext>
              </a:extLst>
            </p:cNvPr>
            <p:cNvCxnSpPr/>
            <p:nvPr userDrawn="1"/>
          </p:nvCxnSpPr>
          <p:spPr>
            <a:xfrm>
              <a:off x="19217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A9AF45C-C449-41A7-9E65-7828378A1EBF}"/>
                </a:ext>
              </a:extLst>
            </p:cNvPr>
            <p:cNvCxnSpPr/>
            <p:nvPr userDrawn="1"/>
          </p:nvCxnSpPr>
          <p:spPr>
            <a:xfrm>
              <a:off x="20837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21E71F2-8A9C-4BA1-A470-4EC0205D9A15}"/>
                </a:ext>
              </a:extLst>
            </p:cNvPr>
            <p:cNvCxnSpPr/>
            <p:nvPr userDrawn="1"/>
          </p:nvCxnSpPr>
          <p:spPr>
            <a:xfrm>
              <a:off x="22456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7AF3BA0-6A71-4D5E-9170-4FFC710509DE}"/>
                </a:ext>
              </a:extLst>
            </p:cNvPr>
            <p:cNvCxnSpPr/>
            <p:nvPr userDrawn="1"/>
          </p:nvCxnSpPr>
          <p:spPr>
            <a:xfrm>
              <a:off x="24075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9046677-84FD-4590-8B4C-A7C9B5541D9A}"/>
                </a:ext>
              </a:extLst>
            </p:cNvPr>
            <p:cNvCxnSpPr/>
            <p:nvPr userDrawn="1"/>
          </p:nvCxnSpPr>
          <p:spPr>
            <a:xfrm>
              <a:off x="25694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DAA5EF0-9D12-4485-9448-E1A819DA0FF5}"/>
                </a:ext>
              </a:extLst>
            </p:cNvPr>
            <p:cNvCxnSpPr/>
            <p:nvPr userDrawn="1"/>
          </p:nvCxnSpPr>
          <p:spPr>
            <a:xfrm>
              <a:off x="27314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99BB046-561C-4363-9A6D-6FAE987283DC}"/>
                </a:ext>
              </a:extLst>
            </p:cNvPr>
            <p:cNvCxnSpPr/>
            <p:nvPr userDrawn="1"/>
          </p:nvCxnSpPr>
          <p:spPr>
            <a:xfrm>
              <a:off x="28933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768D5FA-7B2F-4D21-B07C-0589EE37195E}"/>
                </a:ext>
              </a:extLst>
            </p:cNvPr>
            <p:cNvCxnSpPr/>
            <p:nvPr userDrawn="1"/>
          </p:nvCxnSpPr>
          <p:spPr>
            <a:xfrm>
              <a:off x="30552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BE62E32-F3A5-409B-97F2-0CF682B3D345}"/>
                </a:ext>
              </a:extLst>
            </p:cNvPr>
            <p:cNvCxnSpPr/>
            <p:nvPr userDrawn="1"/>
          </p:nvCxnSpPr>
          <p:spPr>
            <a:xfrm>
              <a:off x="32171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1A07827-120B-49EA-B4A7-6CC8ABF32420}"/>
                </a:ext>
              </a:extLst>
            </p:cNvPr>
            <p:cNvCxnSpPr/>
            <p:nvPr userDrawn="1"/>
          </p:nvCxnSpPr>
          <p:spPr>
            <a:xfrm>
              <a:off x="33791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BA9683F-9BC4-4E90-8264-69CC615EEE6F}"/>
                </a:ext>
              </a:extLst>
            </p:cNvPr>
            <p:cNvCxnSpPr/>
            <p:nvPr userDrawn="1"/>
          </p:nvCxnSpPr>
          <p:spPr>
            <a:xfrm>
              <a:off x="35410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BD830BD-613B-4E6E-A339-AA31782776F5}"/>
                </a:ext>
              </a:extLst>
            </p:cNvPr>
            <p:cNvCxnSpPr/>
            <p:nvPr userDrawn="1"/>
          </p:nvCxnSpPr>
          <p:spPr>
            <a:xfrm>
              <a:off x="37029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8CE1846E-003B-40DC-A5F5-666731FAB99E}"/>
                </a:ext>
              </a:extLst>
            </p:cNvPr>
            <p:cNvCxnSpPr/>
            <p:nvPr userDrawn="1"/>
          </p:nvCxnSpPr>
          <p:spPr>
            <a:xfrm>
              <a:off x="38648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8F3AA8C-3957-4CAC-BD99-0960705D0F58}"/>
                </a:ext>
              </a:extLst>
            </p:cNvPr>
            <p:cNvCxnSpPr/>
            <p:nvPr userDrawn="1"/>
          </p:nvCxnSpPr>
          <p:spPr>
            <a:xfrm>
              <a:off x="40268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2A8DE5F-3669-4D2B-966F-17EACE7D2D24}"/>
                </a:ext>
              </a:extLst>
            </p:cNvPr>
            <p:cNvCxnSpPr/>
            <p:nvPr userDrawn="1"/>
          </p:nvCxnSpPr>
          <p:spPr>
            <a:xfrm>
              <a:off x="41887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5AEF020-7649-4721-B406-1BE7D9EFE412}"/>
                </a:ext>
              </a:extLst>
            </p:cNvPr>
            <p:cNvCxnSpPr/>
            <p:nvPr userDrawn="1"/>
          </p:nvCxnSpPr>
          <p:spPr>
            <a:xfrm>
              <a:off x="43506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AC395D5-4EA0-4E3F-A613-CE302184039D}"/>
                </a:ext>
              </a:extLst>
            </p:cNvPr>
            <p:cNvCxnSpPr/>
            <p:nvPr userDrawn="1"/>
          </p:nvCxnSpPr>
          <p:spPr>
            <a:xfrm>
              <a:off x="45125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456F1E6-0EB0-4B7D-A8F8-0B82BF04D3B2}"/>
                </a:ext>
              </a:extLst>
            </p:cNvPr>
            <p:cNvCxnSpPr/>
            <p:nvPr userDrawn="1"/>
          </p:nvCxnSpPr>
          <p:spPr>
            <a:xfrm>
              <a:off x="46745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A79664C-E46D-4A28-AFCB-14341C82E8E4}"/>
                </a:ext>
              </a:extLst>
            </p:cNvPr>
            <p:cNvCxnSpPr/>
            <p:nvPr userDrawn="1"/>
          </p:nvCxnSpPr>
          <p:spPr>
            <a:xfrm>
              <a:off x="48364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04C4141-1087-48AE-9FD0-27FD736C9415}"/>
                </a:ext>
              </a:extLst>
            </p:cNvPr>
            <p:cNvCxnSpPr/>
            <p:nvPr userDrawn="1"/>
          </p:nvCxnSpPr>
          <p:spPr>
            <a:xfrm>
              <a:off x="49983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90CACB4-BB51-48C5-969B-E4450ABE69DE}"/>
                </a:ext>
              </a:extLst>
            </p:cNvPr>
            <p:cNvCxnSpPr/>
            <p:nvPr userDrawn="1"/>
          </p:nvCxnSpPr>
          <p:spPr>
            <a:xfrm>
              <a:off x="51602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D4569B04-7368-46EF-8151-90D8D618F588}"/>
                </a:ext>
              </a:extLst>
            </p:cNvPr>
            <p:cNvCxnSpPr/>
            <p:nvPr userDrawn="1"/>
          </p:nvCxnSpPr>
          <p:spPr>
            <a:xfrm>
              <a:off x="53222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C39A1F9-FBA3-488B-97B8-E37CD59590EB}"/>
                </a:ext>
              </a:extLst>
            </p:cNvPr>
            <p:cNvCxnSpPr/>
            <p:nvPr userDrawn="1"/>
          </p:nvCxnSpPr>
          <p:spPr>
            <a:xfrm>
              <a:off x="54841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4E48F1F-2116-4C11-A5C4-D067D0375ECA}"/>
                </a:ext>
              </a:extLst>
            </p:cNvPr>
            <p:cNvCxnSpPr/>
            <p:nvPr userDrawn="1"/>
          </p:nvCxnSpPr>
          <p:spPr>
            <a:xfrm>
              <a:off x="56460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EEF35F79-5732-4C27-9372-81C3C4B221E9}"/>
                </a:ext>
              </a:extLst>
            </p:cNvPr>
            <p:cNvCxnSpPr/>
            <p:nvPr userDrawn="1"/>
          </p:nvCxnSpPr>
          <p:spPr>
            <a:xfrm>
              <a:off x="58079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DCB41AD-F667-4DBD-BC76-DE08744F0249}"/>
                </a:ext>
              </a:extLst>
            </p:cNvPr>
            <p:cNvCxnSpPr/>
            <p:nvPr userDrawn="1"/>
          </p:nvCxnSpPr>
          <p:spPr>
            <a:xfrm>
              <a:off x="59699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0F2369D-045A-4982-8651-8CC5005DBA4C}"/>
                </a:ext>
              </a:extLst>
            </p:cNvPr>
            <p:cNvCxnSpPr/>
            <p:nvPr userDrawn="1"/>
          </p:nvCxnSpPr>
          <p:spPr>
            <a:xfrm>
              <a:off x="61318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3776E44A-FDD3-4A0D-8CA9-941CA20A10A0}"/>
                </a:ext>
              </a:extLst>
            </p:cNvPr>
            <p:cNvCxnSpPr/>
            <p:nvPr userDrawn="1"/>
          </p:nvCxnSpPr>
          <p:spPr>
            <a:xfrm>
              <a:off x="62937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389AD61-2A20-47A2-8BA7-B2CEDFC77E5D}"/>
                </a:ext>
              </a:extLst>
            </p:cNvPr>
            <p:cNvCxnSpPr/>
            <p:nvPr userDrawn="1"/>
          </p:nvCxnSpPr>
          <p:spPr>
            <a:xfrm>
              <a:off x="64556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DA4A141-70A9-41D1-A461-5247C09BD661}"/>
                </a:ext>
              </a:extLst>
            </p:cNvPr>
            <p:cNvCxnSpPr/>
            <p:nvPr userDrawn="1"/>
          </p:nvCxnSpPr>
          <p:spPr>
            <a:xfrm>
              <a:off x="66176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154E73A2-3C27-4683-BE17-B340E1823F04}"/>
                </a:ext>
              </a:extLst>
            </p:cNvPr>
            <p:cNvCxnSpPr/>
            <p:nvPr userDrawn="1"/>
          </p:nvCxnSpPr>
          <p:spPr>
            <a:xfrm>
              <a:off x="67795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B1F44ED-9B92-48FC-ABFF-F43E44F82063}"/>
                </a:ext>
              </a:extLst>
            </p:cNvPr>
            <p:cNvCxnSpPr/>
            <p:nvPr userDrawn="1"/>
          </p:nvCxnSpPr>
          <p:spPr>
            <a:xfrm>
              <a:off x="69414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AC09337-2C9E-44B3-B1B8-4F7F04118A04}"/>
                </a:ext>
              </a:extLst>
            </p:cNvPr>
            <p:cNvCxnSpPr/>
            <p:nvPr userDrawn="1"/>
          </p:nvCxnSpPr>
          <p:spPr>
            <a:xfrm>
              <a:off x="71033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8604DF6-135F-449E-B84C-8B5BCE980553}"/>
                </a:ext>
              </a:extLst>
            </p:cNvPr>
            <p:cNvCxnSpPr/>
            <p:nvPr userDrawn="1"/>
          </p:nvCxnSpPr>
          <p:spPr>
            <a:xfrm>
              <a:off x="72653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64B5919-ED2B-46B9-A3FB-FC84707C441A}"/>
                </a:ext>
              </a:extLst>
            </p:cNvPr>
            <p:cNvCxnSpPr/>
            <p:nvPr userDrawn="1"/>
          </p:nvCxnSpPr>
          <p:spPr>
            <a:xfrm>
              <a:off x="74272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BC6344D-60D8-4D6E-B6BE-BDF5311774C9}"/>
                </a:ext>
              </a:extLst>
            </p:cNvPr>
            <p:cNvCxnSpPr/>
            <p:nvPr userDrawn="1"/>
          </p:nvCxnSpPr>
          <p:spPr>
            <a:xfrm>
              <a:off x="75891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AB1E8BD4-9364-470A-B8DA-8E5FF520CDF6}"/>
                </a:ext>
              </a:extLst>
            </p:cNvPr>
            <p:cNvCxnSpPr/>
            <p:nvPr userDrawn="1"/>
          </p:nvCxnSpPr>
          <p:spPr>
            <a:xfrm>
              <a:off x="77510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C35B0DA6-6923-42E8-A0DA-4681243158F2}"/>
                </a:ext>
              </a:extLst>
            </p:cNvPr>
            <p:cNvCxnSpPr/>
            <p:nvPr userDrawn="1"/>
          </p:nvCxnSpPr>
          <p:spPr>
            <a:xfrm>
              <a:off x="79130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4BB6173-C037-4F40-A914-D752DC14D928}"/>
                </a:ext>
              </a:extLst>
            </p:cNvPr>
            <p:cNvCxnSpPr/>
            <p:nvPr userDrawn="1"/>
          </p:nvCxnSpPr>
          <p:spPr>
            <a:xfrm>
              <a:off x="80749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D8AAFA8-4023-475D-A7E2-159AE0F4D537}"/>
                </a:ext>
              </a:extLst>
            </p:cNvPr>
            <p:cNvCxnSpPr/>
            <p:nvPr userDrawn="1"/>
          </p:nvCxnSpPr>
          <p:spPr>
            <a:xfrm>
              <a:off x="82368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84449221-98CA-4885-B81B-DD9F8F1349C8}"/>
                </a:ext>
              </a:extLst>
            </p:cNvPr>
            <p:cNvCxnSpPr/>
            <p:nvPr userDrawn="1"/>
          </p:nvCxnSpPr>
          <p:spPr>
            <a:xfrm>
              <a:off x="83987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C2A93F7-9512-48F6-9F14-F2FDC251707D}"/>
                </a:ext>
              </a:extLst>
            </p:cNvPr>
            <p:cNvCxnSpPr/>
            <p:nvPr userDrawn="1"/>
          </p:nvCxnSpPr>
          <p:spPr>
            <a:xfrm>
              <a:off x="85607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908D7AD0-C4AE-40B2-82D8-2B112D9D3B83}"/>
                </a:ext>
              </a:extLst>
            </p:cNvPr>
            <p:cNvCxnSpPr/>
            <p:nvPr userDrawn="1"/>
          </p:nvCxnSpPr>
          <p:spPr>
            <a:xfrm>
              <a:off x="87226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C91DC760-8BB6-443C-9D44-1B84A4E60B72}"/>
                </a:ext>
              </a:extLst>
            </p:cNvPr>
            <p:cNvCxnSpPr/>
            <p:nvPr userDrawn="1"/>
          </p:nvCxnSpPr>
          <p:spPr>
            <a:xfrm>
              <a:off x="88845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8582087-065D-4245-AE9B-3FDC9C82451E}"/>
                </a:ext>
              </a:extLst>
            </p:cNvPr>
            <p:cNvCxnSpPr/>
            <p:nvPr userDrawn="1"/>
          </p:nvCxnSpPr>
          <p:spPr>
            <a:xfrm>
              <a:off x="90464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2CC005D-3F3B-4E63-8C85-C342C4FC563C}"/>
                </a:ext>
              </a:extLst>
            </p:cNvPr>
            <p:cNvCxnSpPr/>
            <p:nvPr userDrawn="1"/>
          </p:nvCxnSpPr>
          <p:spPr>
            <a:xfrm>
              <a:off x="92084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1E73FC9-A2F2-4503-A92D-FB698597819C}"/>
                </a:ext>
              </a:extLst>
            </p:cNvPr>
            <p:cNvCxnSpPr/>
            <p:nvPr userDrawn="1"/>
          </p:nvCxnSpPr>
          <p:spPr>
            <a:xfrm>
              <a:off x="93703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1F5ABB64-9590-4402-89CF-F22587B1EDA8}"/>
                </a:ext>
              </a:extLst>
            </p:cNvPr>
            <p:cNvCxnSpPr/>
            <p:nvPr userDrawn="1"/>
          </p:nvCxnSpPr>
          <p:spPr>
            <a:xfrm>
              <a:off x="95322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33FDE9D-CA21-40C9-B526-10CE0BBC2B8E}"/>
                </a:ext>
              </a:extLst>
            </p:cNvPr>
            <p:cNvCxnSpPr/>
            <p:nvPr userDrawn="1"/>
          </p:nvCxnSpPr>
          <p:spPr>
            <a:xfrm>
              <a:off x="96941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C2805E25-57CB-468A-9348-90481697566E}"/>
                </a:ext>
              </a:extLst>
            </p:cNvPr>
            <p:cNvCxnSpPr/>
            <p:nvPr userDrawn="1"/>
          </p:nvCxnSpPr>
          <p:spPr>
            <a:xfrm>
              <a:off x="98561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A7DC0987-5D0B-4C03-84D4-46CDA6C94694}"/>
                </a:ext>
              </a:extLst>
            </p:cNvPr>
            <p:cNvCxnSpPr/>
            <p:nvPr userDrawn="1"/>
          </p:nvCxnSpPr>
          <p:spPr>
            <a:xfrm>
              <a:off x="100180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E3D7A49E-5A07-4688-B5E6-BF7E24FAEC10}"/>
                </a:ext>
              </a:extLst>
            </p:cNvPr>
            <p:cNvCxnSpPr/>
            <p:nvPr userDrawn="1"/>
          </p:nvCxnSpPr>
          <p:spPr>
            <a:xfrm>
              <a:off x="101799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20A75887-CD73-4DA8-990A-640B6DA0E610}"/>
                </a:ext>
              </a:extLst>
            </p:cNvPr>
            <p:cNvCxnSpPr/>
            <p:nvPr userDrawn="1"/>
          </p:nvCxnSpPr>
          <p:spPr>
            <a:xfrm>
              <a:off x="103418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635AD75-E85C-4F76-9FD1-3B7B9CDFA970}"/>
                </a:ext>
              </a:extLst>
            </p:cNvPr>
            <p:cNvCxnSpPr/>
            <p:nvPr userDrawn="1"/>
          </p:nvCxnSpPr>
          <p:spPr>
            <a:xfrm>
              <a:off x="105038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4F31407-F4FE-41CD-9693-81BCFA1BAEF5}"/>
                </a:ext>
              </a:extLst>
            </p:cNvPr>
            <p:cNvCxnSpPr/>
            <p:nvPr userDrawn="1"/>
          </p:nvCxnSpPr>
          <p:spPr>
            <a:xfrm>
              <a:off x="106657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A661435E-1DA5-44F9-93A7-69C8535C1AC2}"/>
                </a:ext>
              </a:extLst>
            </p:cNvPr>
            <p:cNvCxnSpPr/>
            <p:nvPr userDrawn="1"/>
          </p:nvCxnSpPr>
          <p:spPr>
            <a:xfrm>
              <a:off x="108276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C7DC2AAE-1F1F-4F58-B860-8285221F7755}"/>
                </a:ext>
              </a:extLst>
            </p:cNvPr>
            <p:cNvCxnSpPr/>
            <p:nvPr userDrawn="1"/>
          </p:nvCxnSpPr>
          <p:spPr>
            <a:xfrm>
              <a:off x="109895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CCDFD57B-9ADF-4E03-A936-A3C22CE481FD}"/>
                </a:ext>
              </a:extLst>
            </p:cNvPr>
            <p:cNvCxnSpPr/>
            <p:nvPr userDrawn="1"/>
          </p:nvCxnSpPr>
          <p:spPr>
            <a:xfrm>
              <a:off x="111515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E35B83D2-F456-4902-9A9F-06FD9F9483AE}"/>
                </a:ext>
              </a:extLst>
            </p:cNvPr>
            <p:cNvCxnSpPr/>
            <p:nvPr userDrawn="1"/>
          </p:nvCxnSpPr>
          <p:spPr>
            <a:xfrm>
              <a:off x="113134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712939CA-388F-44CB-99A1-DCDD90D146CA}"/>
                </a:ext>
              </a:extLst>
            </p:cNvPr>
            <p:cNvCxnSpPr/>
            <p:nvPr userDrawn="1"/>
          </p:nvCxnSpPr>
          <p:spPr>
            <a:xfrm>
              <a:off x="114753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C3AF6FE5-6DA2-4CDC-A9CE-FE36760DF956}"/>
                </a:ext>
              </a:extLst>
            </p:cNvPr>
            <p:cNvCxnSpPr/>
            <p:nvPr userDrawn="1"/>
          </p:nvCxnSpPr>
          <p:spPr>
            <a:xfrm>
              <a:off x="1163728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54164A1-EB55-45A0-8059-B0D1E5308049}"/>
                </a:ext>
              </a:extLst>
            </p:cNvPr>
            <p:cNvCxnSpPr/>
            <p:nvPr userDrawn="1"/>
          </p:nvCxnSpPr>
          <p:spPr>
            <a:xfrm>
              <a:off x="1179920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C5CAC61C-F954-4263-8222-4921CBA992A3}"/>
                </a:ext>
              </a:extLst>
            </p:cNvPr>
            <p:cNvCxnSpPr/>
            <p:nvPr userDrawn="1"/>
          </p:nvCxnSpPr>
          <p:spPr>
            <a:xfrm>
              <a:off x="11961132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6B302EA3-E91D-4BEC-91A1-31382863DA85}"/>
                </a:ext>
              </a:extLst>
            </p:cNvPr>
            <p:cNvCxnSpPr/>
            <p:nvPr userDrawn="1"/>
          </p:nvCxnSpPr>
          <p:spPr>
            <a:xfrm>
              <a:off x="12123057" y="0"/>
              <a:ext cx="0" cy="6856214"/>
            </a:xfrm>
            <a:prstGeom prst="line">
              <a:avLst/>
            </a:prstGeom>
            <a:ln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DBFC8089-22CB-43B3-8902-AA6EE31D421F}"/>
              </a:ext>
            </a:extLst>
          </p:cNvPr>
          <p:cNvCxnSpPr/>
          <p:nvPr userDrawn="1"/>
        </p:nvCxnSpPr>
        <p:spPr>
          <a:xfrm rot="5400000">
            <a:off x="6094415" y="-59628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0C1B97CB-4C0B-4771-93EB-31BE4E62126E}"/>
              </a:ext>
            </a:extLst>
          </p:cNvPr>
          <p:cNvCxnSpPr/>
          <p:nvPr userDrawn="1"/>
        </p:nvCxnSpPr>
        <p:spPr>
          <a:xfrm rot="5400000">
            <a:off x="6094415" y="-58009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67920763-ABC3-4E57-A673-BB49A4979FD1}"/>
              </a:ext>
            </a:extLst>
          </p:cNvPr>
          <p:cNvCxnSpPr/>
          <p:nvPr userDrawn="1"/>
        </p:nvCxnSpPr>
        <p:spPr>
          <a:xfrm rot="5400000">
            <a:off x="6094415" y="-56390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9D2AC22F-42DD-4498-9EA4-F8D8E653C577}"/>
              </a:ext>
            </a:extLst>
          </p:cNvPr>
          <p:cNvCxnSpPr/>
          <p:nvPr userDrawn="1"/>
        </p:nvCxnSpPr>
        <p:spPr>
          <a:xfrm rot="5400000">
            <a:off x="6094415" y="-54770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933D68D7-7876-4C7A-B40F-8606D573DA3E}"/>
              </a:ext>
            </a:extLst>
          </p:cNvPr>
          <p:cNvCxnSpPr/>
          <p:nvPr userDrawn="1"/>
        </p:nvCxnSpPr>
        <p:spPr>
          <a:xfrm rot="5400000">
            <a:off x="6094415" y="-53151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2CAB48BE-54D7-4784-ABB2-19CB5E5A71FE}"/>
              </a:ext>
            </a:extLst>
          </p:cNvPr>
          <p:cNvCxnSpPr/>
          <p:nvPr userDrawn="1"/>
        </p:nvCxnSpPr>
        <p:spPr>
          <a:xfrm rot="5400000">
            <a:off x="6094415" y="-51532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F0741B8D-E5D9-47F8-97E3-B0F2B94B2158}"/>
              </a:ext>
            </a:extLst>
          </p:cNvPr>
          <p:cNvCxnSpPr/>
          <p:nvPr userDrawn="1"/>
        </p:nvCxnSpPr>
        <p:spPr>
          <a:xfrm rot="5400000">
            <a:off x="6094415" y="-49913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24CECE1C-9216-41DF-B933-7C710F4E0E77}"/>
              </a:ext>
            </a:extLst>
          </p:cNvPr>
          <p:cNvCxnSpPr/>
          <p:nvPr userDrawn="1"/>
        </p:nvCxnSpPr>
        <p:spPr>
          <a:xfrm rot="5400000">
            <a:off x="6094415" y="-48293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A14D1124-0C5D-48A5-BB71-D62D51CA9CCF}"/>
              </a:ext>
            </a:extLst>
          </p:cNvPr>
          <p:cNvCxnSpPr/>
          <p:nvPr userDrawn="1"/>
        </p:nvCxnSpPr>
        <p:spPr>
          <a:xfrm rot="5400000">
            <a:off x="6094415" y="-46674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66E2C1FD-BEF2-4E43-9CDA-42B0BCF1E820}"/>
              </a:ext>
            </a:extLst>
          </p:cNvPr>
          <p:cNvCxnSpPr/>
          <p:nvPr userDrawn="1"/>
        </p:nvCxnSpPr>
        <p:spPr>
          <a:xfrm rot="5400000">
            <a:off x="6094415" y="-45055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44CCD83F-7563-4FB8-B319-6EBB02DC8ECB}"/>
              </a:ext>
            </a:extLst>
          </p:cNvPr>
          <p:cNvCxnSpPr/>
          <p:nvPr userDrawn="1"/>
        </p:nvCxnSpPr>
        <p:spPr>
          <a:xfrm rot="5400000">
            <a:off x="6094415" y="-43436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1F91B6EF-D0C8-4CF1-B8C9-543787CDF78B}"/>
              </a:ext>
            </a:extLst>
          </p:cNvPr>
          <p:cNvCxnSpPr/>
          <p:nvPr userDrawn="1"/>
        </p:nvCxnSpPr>
        <p:spPr>
          <a:xfrm rot="5400000">
            <a:off x="6094415" y="-41816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436FABEF-F917-42AA-9118-B75C772249AA}"/>
              </a:ext>
            </a:extLst>
          </p:cNvPr>
          <p:cNvCxnSpPr/>
          <p:nvPr userDrawn="1"/>
        </p:nvCxnSpPr>
        <p:spPr>
          <a:xfrm rot="5400000">
            <a:off x="6094415" y="-40197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12941813-74B3-41AE-A323-2E36A26CCCDF}"/>
              </a:ext>
            </a:extLst>
          </p:cNvPr>
          <p:cNvCxnSpPr/>
          <p:nvPr userDrawn="1"/>
        </p:nvCxnSpPr>
        <p:spPr>
          <a:xfrm rot="5400000">
            <a:off x="6094415" y="-38578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6C3CE404-2573-4CB5-8EC6-5424783FE096}"/>
              </a:ext>
            </a:extLst>
          </p:cNvPr>
          <p:cNvCxnSpPr/>
          <p:nvPr userDrawn="1"/>
        </p:nvCxnSpPr>
        <p:spPr>
          <a:xfrm rot="5400000">
            <a:off x="6094415" y="-36959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BD9C7B7B-387A-422B-B073-095F0E2E1D94}"/>
              </a:ext>
            </a:extLst>
          </p:cNvPr>
          <p:cNvCxnSpPr/>
          <p:nvPr userDrawn="1"/>
        </p:nvCxnSpPr>
        <p:spPr>
          <a:xfrm rot="5400000">
            <a:off x="6094415" y="-35339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5ADB3B7B-D719-41D1-9EBC-DC9EADF9EAD3}"/>
              </a:ext>
            </a:extLst>
          </p:cNvPr>
          <p:cNvCxnSpPr/>
          <p:nvPr userDrawn="1"/>
        </p:nvCxnSpPr>
        <p:spPr>
          <a:xfrm rot="5400000">
            <a:off x="6094415" y="-33720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D07C1493-BB75-484A-966C-9E5E74789D9C}"/>
              </a:ext>
            </a:extLst>
          </p:cNvPr>
          <p:cNvCxnSpPr/>
          <p:nvPr userDrawn="1"/>
        </p:nvCxnSpPr>
        <p:spPr>
          <a:xfrm rot="5400000">
            <a:off x="6094415" y="-32101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B43719DE-3F05-4EC3-8A55-ACFD5DEC0227}"/>
              </a:ext>
            </a:extLst>
          </p:cNvPr>
          <p:cNvCxnSpPr/>
          <p:nvPr userDrawn="1"/>
        </p:nvCxnSpPr>
        <p:spPr>
          <a:xfrm rot="5400000">
            <a:off x="6094415" y="-30482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56CD119E-205F-4CD3-99E0-828B19875E10}"/>
              </a:ext>
            </a:extLst>
          </p:cNvPr>
          <p:cNvCxnSpPr/>
          <p:nvPr userDrawn="1"/>
        </p:nvCxnSpPr>
        <p:spPr>
          <a:xfrm rot="5400000">
            <a:off x="6094415" y="-28862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EE0913C8-D15C-4EFB-9CDA-86BC7F1B0FBA}"/>
              </a:ext>
            </a:extLst>
          </p:cNvPr>
          <p:cNvCxnSpPr/>
          <p:nvPr userDrawn="1"/>
        </p:nvCxnSpPr>
        <p:spPr>
          <a:xfrm rot="5400000">
            <a:off x="6094415" y="-27243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F978A9E0-C3DE-4F68-B890-20877733C6DA}"/>
              </a:ext>
            </a:extLst>
          </p:cNvPr>
          <p:cNvCxnSpPr/>
          <p:nvPr userDrawn="1"/>
        </p:nvCxnSpPr>
        <p:spPr>
          <a:xfrm rot="5400000">
            <a:off x="6094415" y="-25624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4E5BF5E6-A3BA-4597-A42C-65DCBDE4CEFF}"/>
              </a:ext>
            </a:extLst>
          </p:cNvPr>
          <p:cNvCxnSpPr/>
          <p:nvPr userDrawn="1"/>
        </p:nvCxnSpPr>
        <p:spPr>
          <a:xfrm rot="5400000">
            <a:off x="6094415" y="-24005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14350CE5-A20B-4143-A021-FD9E4DFD172B}"/>
              </a:ext>
            </a:extLst>
          </p:cNvPr>
          <p:cNvCxnSpPr/>
          <p:nvPr userDrawn="1"/>
        </p:nvCxnSpPr>
        <p:spPr>
          <a:xfrm rot="5400000">
            <a:off x="6094415" y="-22385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ED593C0-E60D-494D-8D36-EBFA40B7DEFE}"/>
              </a:ext>
            </a:extLst>
          </p:cNvPr>
          <p:cNvCxnSpPr/>
          <p:nvPr userDrawn="1"/>
        </p:nvCxnSpPr>
        <p:spPr>
          <a:xfrm rot="5400000">
            <a:off x="6094415" y="-20766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5A789962-E0D8-4D4B-B7CE-D2F87D7F2397}"/>
              </a:ext>
            </a:extLst>
          </p:cNvPr>
          <p:cNvCxnSpPr/>
          <p:nvPr userDrawn="1"/>
        </p:nvCxnSpPr>
        <p:spPr>
          <a:xfrm rot="5400000">
            <a:off x="6094415" y="-19147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5679A06C-1786-4280-AD18-2193BCBFA72C}"/>
              </a:ext>
            </a:extLst>
          </p:cNvPr>
          <p:cNvCxnSpPr/>
          <p:nvPr userDrawn="1"/>
        </p:nvCxnSpPr>
        <p:spPr>
          <a:xfrm rot="5400000">
            <a:off x="6094415" y="-17528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4A055F1B-5095-4C2D-99BF-C99D18B3642E}"/>
              </a:ext>
            </a:extLst>
          </p:cNvPr>
          <p:cNvCxnSpPr/>
          <p:nvPr userDrawn="1"/>
        </p:nvCxnSpPr>
        <p:spPr>
          <a:xfrm rot="5400000">
            <a:off x="6094415" y="-15908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B602AF28-4028-4E98-9BCB-89194D3D4141}"/>
              </a:ext>
            </a:extLst>
          </p:cNvPr>
          <p:cNvCxnSpPr/>
          <p:nvPr userDrawn="1"/>
        </p:nvCxnSpPr>
        <p:spPr>
          <a:xfrm rot="5400000">
            <a:off x="6094415" y="-14289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34D48B66-435D-4062-A32B-9EDADA8D5A39}"/>
              </a:ext>
            </a:extLst>
          </p:cNvPr>
          <p:cNvCxnSpPr/>
          <p:nvPr userDrawn="1"/>
        </p:nvCxnSpPr>
        <p:spPr>
          <a:xfrm rot="5400000">
            <a:off x="6094415" y="-12670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6CB85619-6C0D-4C72-B1A2-33D35C9D27FC}"/>
              </a:ext>
            </a:extLst>
          </p:cNvPr>
          <p:cNvCxnSpPr/>
          <p:nvPr userDrawn="1"/>
        </p:nvCxnSpPr>
        <p:spPr>
          <a:xfrm rot="5400000">
            <a:off x="6094415" y="-11051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1D555C49-3DF8-46AC-9275-9D2FBA417673}"/>
              </a:ext>
            </a:extLst>
          </p:cNvPr>
          <p:cNvCxnSpPr/>
          <p:nvPr userDrawn="1"/>
        </p:nvCxnSpPr>
        <p:spPr>
          <a:xfrm rot="5400000">
            <a:off x="6094415" y="-9431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927CF594-3D75-433B-AF64-FE84EDBB5A08}"/>
              </a:ext>
            </a:extLst>
          </p:cNvPr>
          <p:cNvCxnSpPr/>
          <p:nvPr userDrawn="1"/>
        </p:nvCxnSpPr>
        <p:spPr>
          <a:xfrm rot="5400000">
            <a:off x="6094415" y="-7812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24E747A2-089D-4910-A4EE-FFE184546BAE}"/>
              </a:ext>
            </a:extLst>
          </p:cNvPr>
          <p:cNvCxnSpPr/>
          <p:nvPr userDrawn="1"/>
        </p:nvCxnSpPr>
        <p:spPr>
          <a:xfrm rot="5400000">
            <a:off x="6094415" y="-61934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5A8DCE82-B063-4432-B186-F7F33DC7A62F}"/>
              </a:ext>
            </a:extLst>
          </p:cNvPr>
          <p:cNvCxnSpPr/>
          <p:nvPr userDrawn="1"/>
        </p:nvCxnSpPr>
        <p:spPr>
          <a:xfrm rot="5400000">
            <a:off x="6094415" y="-45741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575BFA75-5D97-4C72-B480-F2A94DAFD1C3}"/>
              </a:ext>
            </a:extLst>
          </p:cNvPr>
          <p:cNvCxnSpPr/>
          <p:nvPr userDrawn="1"/>
        </p:nvCxnSpPr>
        <p:spPr>
          <a:xfrm rot="5400000">
            <a:off x="6094415" y="-295491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CE640050-F12B-45B5-AAB5-ACC54C1A3288}"/>
              </a:ext>
            </a:extLst>
          </p:cNvPr>
          <p:cNvCxnSpPr/>
          <p:nvPr userDrawn="1"/>
        </p:nvCxnSpPr>
        <p:spPr>
          <a:xfrm rot="5400000">
            <a:off x="6094415" y="-133566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8275E5CE-5130-4423-AF14-E7562808D722}"/>
              </a:ext>
            </a:extLst>
          </p:cNvPr>
          <p:cNvCxnSpPr/>
          <p:nvPr userDrawn="1"/>
        </p:nvCxnSpPr>
        <p:spPr>
          <a:xfrm rot="5400000">
            <a:off x="6094415" y="28360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763B1F32-6DFB-41D5-9C00-A51137112B7B}"/>
              </a:ext>
            </a:extLst>
          </p:cNvPr>
          <p:cNvCxnSpPr/>
          <p:nvPr userDrawn="1"/>
        </p:nvCxnSpPr>
        <p:spPr>
          <a:xfrm rot="5400000">
            <a:off x="6094415" y="190285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2BBFB1B3-204E-4AF1-A149-F0A073F919CC}"/>
              </a:ext>
            </a:extLst>
          </p:cNvPr>
          <p:cNvCxnSpPr/>
          <p:nvPr userDrawn="1"/>
        </p:nvCxnSpPr>
        <p:spPr>
          <a:xfrm rot="5400000">
            <a:off x="6094415" y="352210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72D11ECF-82A0-482E-AB0A-C26E1F43430F}"/>
              </a:ext>
            </a:extLst>
          </p:cNvPr>
          <p:cNvCxnSpPr/>
          <p:nvPr userDrawn="1"/>
        </p:nvCxnSpPr>
        <p:spPr>
          <a:xfrm rot="5400000">
            <a:off x="6094415" y="514135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D28F9A75-0268-4501-B06E-BBB1D2475E2C}"/>
              </a:ext>
            </a:extLst>
          </p:cNvPr>
          <p:cNvCxnSpPr/>
          <p:nvPr userDrawn="1"/>
        </p:nvCxnSpPr>
        <p:spPr>
          <a:xfrm rot="5400000">
            <a:off x="6094415" y="676060"/>
            <a:ext cx="0" cy="12188825"/>
          </a:xfrm>
          <a:prstGeom prst="line">
            <a:avLst/>
          </a:prstGeom>
          <a:ln>
            <a:solidFill>
              <a:schemeClr val="tx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>
            <a:extLst>
              <a:ext uri="{FF2B5EF4-FFF2-40B4-BE49-F238E27FC236}">
                <a16:creationId xmlns:a16="http://schemas.microsoft.com/office/drawing/2014/main" id="{6FBD8266-346A-4F08-8188-78D1C058059A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89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6" r:id="rId5"/>
    <p:sldLayoutId id="2147483915" r:id="rId6"/>
    <p:sldLayoutId id="2147483911" r:id="rId7"/>
    <p:sldLayoutId id="2147483912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913" r:id="rId16"/>
    <p:sldLayoutId id="2147483914" r:id="rId17"/>
    <p:sldLayoutId id="2147483674" r:id="rId18"/>
    <p:sldLayoutId id="214748389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83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755" r:id="rId2"/>
    <p:sldLayoutId id="2147483756" r:id="rId3"/>
    <p:sldLayoutId id="2147483757" r:id="rId4"/>
    <p:sldLayoutId id="2147483758" r:id="rId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B3F0C-4EC4-4267-BBA0-53BB123FD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1409" y="2552886"/>
            <a:ext cx="8127546" cy="1323439"/>
          </a:xfrm>
        </p:spPr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科技风格汇报模板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B560796-3FED-48B8-94AF-1477DF49CF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OfficePlus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BCF1806-5773-4304-AC2F-75A118D3B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/ 01 / 01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2F9963B-841A-4BE4-AD2A-0BE35AD0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3446" y="1934392"/>
            <a:ext cx="2151551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results showcase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C135091-84B3-4513-9985-D0218DA2C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9723" y="1880606"/>
            <a:ext cx="1650310" cy="461665"/>
          </a:xfr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业绩展示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D211B20-6AA2-40D2-B53C-29EA9B171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5728" y="3389050"/>
            <a:ext cx="2109873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 analysis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708E5C4-DC1F-42FA-8F64-832D94492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2005" y="3335264"/>
            <a:ext cx="1650310" cy="461665"/>
          </a:xfrm>
        </p:spPr>
        <p:txBody>
          <a:bodyPr wrap="square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47DFBCA-37FC-40B7-8248-30EC621A3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6125" y="4769258"/>
            <a:ext cx="1410964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Stage plan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53432F9-409A-4AEC-8AC5-9C1C9F1F1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2402" y="4715472"/>
            <a:ext cx="1650310" cy="461665"/>
          </a:xfr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阶段计划</a:t>
            </a:r>
          </a:p>
        </p:txBody>
      </p:sp>
      <p:sp>
        <p:nvSpPr>
          <p:cNvPr id="198" name="任意多边形: 形状 197">
            <a:extLst>
              <a:ext uri="{FF2B5EF4-FFF2-40B4-BE49-F238E27FC236}">
                <a16:creationId xmlns:a16="http://schemas.microsoft.com/office/drawing/2014/main" id="{E61251E2-AEA9-44A5-B53B-626AAD2FADB6}"/>
              </a:ext>
            </a:extLst>
          </p:cNvPr>
          <p:cNvSpPr/>
          <p:nvPr/>
        </p:nvSpPr>
        <p:spPr>
          <a:xfrm rot="6407963">
            <a:off x="4862481" y="3191785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0740B4B9-1009-4DED-9E01-B3CC8DCD4EA3}"/>
              </a:ext>
            </a:extLst>
          </p:cNvPr>
          <p:cNvGrpSpPr/>
          <p:nvPr/>
        </p:nvGrpSpPr>
        <p:grpSpPr>
          <a:xfrm rot="15813531">
            <a:off x="-9135172" y="-6904423"/>
            <a:ext cx="14907394" cy="14907394"/>
            <a:chOff x="-14707625" y="7727964"/>
            <a:chExt cx="14907394" cy="14907394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EE30C49F-DDF8-4DE7-8860-393C2920F568}"/>
                </a:ext>
              </a:extLst>
            </p:cNvPr>
            <p:cNvGrpSpPr/>
            <p:nvPr/>
          </p:nvGrpSpPr>
          <p:grpSpPr>
            <a:xfrm>
              <a:off x="-14037266" y="8403205"/>
              <a:ext cx="13566676" cy="13556913"/>
              <a:chOff x="-21227434" y="-27696520"/>
              <a:chExt cx="18577448" cy="18564079"/>
            </a:xfrm>
            <a:noFill/>
          </p:grpSpPr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656FBEFB-85A5-4E2E-99A9-6B4F58507C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047434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43FDE9A9-A716-4341-8887-22B4E78D6949}"/>
                  </a:ext>
                </a:extLst>
              </p:cNvPr>
              <p:cNvCxnSpPr>
                <a:cxnSpLocks/>
              </p:cNvCxnSpPr>
              <p:nvPr/>
            </p:nvCxnSpPr>
            <p:spPr>
              <a:xfrm rot="16463415">
                <a:off x="-21020708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6569E321-C85E-49DE-9ECE-92220654D621}"/>
                  </a:ext>
                </a:extLst>
              </p:cNvPr>
              <p:cNvCxnSpPr>
                <a:cxnSpLocks/>
              </p:cNvCxnSpPr>
              <p:nvPr/>
            </p:nvCxnSpPr>
            <p:spPr>
              <a:xfrm rot="16726829">
                <a:off x="-20940685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AFB80D66-A7C9-4ECA-BF60-A3F3E8D8FA1B}"/>
                  </a:ext>
                </a:extLst>
              </p:cNvPr>
              <p:cNvCxnSpPr>
                <a:cxnSpLocks/>
              </p:cNvCxnSpPr>
              <p:nvPr/>
            </p:nvCxnSpPr>
            <p:spPr>
              <a:xfrm rot="16990244">
                <a:off x="-20807833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2ED1ED1C-7578-49F5-986C-65EADB281AEA}"/>
                  </a:ext>
                </a:extLst>
              </p:cNvPr>
              <p:cNvCxnSpPr>
                <a:cxnSpLocks/>
              </p:cNvCxnSpPr>
              <p:nvPr/>
            </p:nvCxnSpPr>
            <p:spPr>
              <a:xfrm rot="17253658">
                <a:off x="-20622934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>
                <a:extLst>
                  <a:ext uri="{FF2B5EF4-FFF2-40B4-BE49-F238E27FC236}">
                    <a16:creationId xmlns:a16="http://schemas.microsoft.com/office/drawing/2014/main" id="{4D16BB7F-49D9-4BB4-A929-4A6A807E46DB}"/>
                  </a:ext>
                </a:extLst>
              </p:cNvPr>
              <p:cNvCxnSpPr>
                <a:cxnSpLocks/>
              </p:cNvCxnSpPr>
              <p:nvPr/>
            </p:nvCxnSpPr>
            <p:spPr>
              <a:xfrm rot="17517073">
                <a:off x="-20387074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>
                <a:extLst>
                  <a:ext uri="{FF2B5EF4-FFF2-40B4-BE49-F238E27FC236}">
                    <a16:creationId xmlns:a16="http://schemas.microsoft.com/office/drawing/2014/main" id="{27D29812-87D2-4905-A493-9CDB0BD785B6}"/>
                  </a:ext>
                </a:extLst>
              </p:cNvPr>
              <p:cNvCxnSpPr>
                <a:cxnSpLocks/>
              </p:cNvCxnSpPr>
              <p:nvPr/>
            </p:nvCxnSpPr>
            <p:spPr>
              <a:xfrm rot="17780488">
                <a:off x="-20101634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5B2684B1-DE4C-4AE7-BF02-8FBC136FD4C3}"/>
                  </a:ext>
                </a:extLst>
              </p:cNvPr>
              <p:cNvCxnSpPr>
                <a:cxnSpLocks/>
              </p:cNvCxnSpPr>
              <p:nvPr/>
            </p:nvCxnSpPr>
            <p:spPr>
              <a:xfrm rot="18043903">
                <a:off x="-19768291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CFE28274-8F92-4CCB-8877-844BE4F03206}"/>
                  </a:ext>
                </a:extLst>
              </p:cNvPr>
              <p:cNvCxnSpPr>
                <a:cxnSpLocks/>
              </p:cNvCxnSpPr>
              <p:nvPr/>
            </p:nvCxnSpPr>
            <p:spPr>
              <a:xfrm rot="18307317">
                <a:off x="-19389002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54AC1A70-5C28-4B67-B9A3-F783FC048967}"/>
                  </a:ext>
                </a:extLst>
              </p:cNvPr>
              <p:cNvCxnSpPr>
                <a:cxnSpLocks/>
              </p:cNvCxnSpPr>
              <p:nvPr/>
            </p:nvCxnSpPr>
            <p:spPr>
              <a:xfrm rot="18570732">
                <a:off x="-18965992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2F7799E5-D5BF-480A-9BD2-F84736526931}"/>
                  </a:ext>
                </a:extLst>
              </p:cNvPr>
              <p:cNvCxnSpPr>
                <a:cxnSpLocks/>
              </p:cNvCxnSpPr>
              <p:nvPr/>
            </p:nvCxnSpPr>
            <p:spPr>
              <a:xfrm rot="18834146">
                <a:off x="-18501743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A793AA5D-9363-41FE-8B41-67DD4ED24397}"/>
                  </a:ext>
                </a:extLst>
              </p:cNvPr>
              <p:cNvCxnSpPr>
                <a:cxnSpLocks/>
              </p:cNvCxnSpPr>
              <p:nvPr/>
            </p:nvCxnSpPr>
            <p:spPr>
              <a:xfrm rot="19097561">
                <a:off x="-1799898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FA394E37-3825-4B7E-BD01-F1B70BA67215}"/>
                  </a:ext>
                </a:extLst>
              </p:cNvPr>
              <p:cNvCxnSpPr>
                <a:cxnSpLocks/>
              </p:cNvCxnSpPr>
              <p:nvPr/>
            </p:nvCxnSpPr>
            <p:spPr>
              <a:xfrm rot="19360976">
                <a:off x="-17460649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157F1C63-BD2B-492A-8958-840323257E1E}"/>
                  </a:ext>
                </a:extLst>
              </p:cNvPr>
              <p:cNvCxnSpPr>
                <a:cxnSpLocks/>
              </p:cNvCxnSpPr>
              <p:nvPr/>
            </p:nvCxnSpPr>
            <p:spPr>
              <a:xfrm rot="19624390">
                <a:off x="-16889916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319B0020-2504-4086-BB1A-13B019DEF6E7}"/>
                  </a:ext>
                </a:extLst>
              </p:cNvPr>
              <p:cNvCxnSpPr>
                <a:cxnSpLocks/>
              </p:cNvCxnSpPr>
              <p:nvPr/>
            </p:nvCxnSpPr>
            <p:spPr>
              <a:xfrm rot="19887805">
                <a:off x="-16290128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E39B707B-E597-4A02-AA9F-BF0D474C762F}"/>
                  </a:ext>
                </a:extLst>
              </p:cNvPr>
              <p:cNvCxnSpPr>
                <a:cxnSpLocks/>
              </p:cNvCxnSpPr>
              <p:nvPr/>
            </p:nvCxnSpPr>
            <p:spPr>
              <a:xfrm rot="20151220">
                <a:off x="-15664803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>
                <a:extLst>
                  <a:ext uri="{FF2B5EF4-FFF2-40B4-BE49-F238E27FC236}">
                    <a16:creationId xmlns:a16="http://schemas.microsoft.com/office/drawing/2014/main" id="{F738F2FC-F587-4B26-A8A8-4AD9687F5F53}"/>
                  </a:ext>
                </a:extLst>
              </p:cNvPr>
              <p:cNvCxnSpPr>
                <a:cxnSpLocks/>
              </p:cNvCxnSpPr>
              <p:nvPr/>
            </p:nvCxnSpPr>
            <p:spPr>
              <a:xfrm rot="20414634">
                <a:off x="-15017612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E0FCEAC5-FAAF-4345-B81B-03F8E92FDA63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049">
                <a:off x="-14352352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DB88FD38-FA28-4651-8E93-586E42047A30}"/>
                  </a:ext>
                </a:extLst>
              </p:cNvPr>
              <p:cNvCxnSpPr>
                <a:cxnSpLocks/>
              </p:cNvCxnSpPr>
              <p:nvPr/>
            </p:nvCxnSpPr>
            <p:spPr>
              <a:xfrm rot="20941463">
                <a:off x="-13672929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AEDA1D83-243C-4EF8-B5E8-0A58FB3491C9}"/>
                  </a:ext>
                </a:extLst>
              </p:cNvPr>
              <p:cNvCxnSpPr>
                <a:cxnSpLocks/>
              </p:cNvCxnSpPr>
              <p:nvPr/>
            </p:nvCxnSpPr>
            <p:spPr>
              <a:xfrm rot="21204878">
                <a:off x="-12983332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6087B406-CFDB-4C42-9D40-92FC19233665}"/>
                  </a:ext>
                </a:extLst>
              </p:cNvPr>
              <p:cNvCxnSpPr>
                <a:cxnSpLocks/>
              </p:cNvCxnSpPr>
              <p:nvPr/>
            </p:nvCxnSpPr>
            <p:spPr>
              <a:xfrm rot="21468293">
                <a:off x="-12287599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>
                <a:extLst>
                  <a:ext uri="{FF2B5EF4-FFF2-40B4-BE49-F238E27FC236}">
                    <a16:creationId xmlns:a16="http://schemas.microsoft.com/office/drawing/2014/main" id="{75A46E53-A16E-4C68-9495-B0EAF741B66E}"/>
                  </a:ext>
                </a:extLst>
              </p:cNvPr>
              <p:cNvCxnSpPr>
                <a:cxnSpLocks/>
              </p:cNvCxnSpPr>
              <p:nvPr/>
            </p:nvCxnSpPr>
            <p:spPr>
              <a:xfrm rot="131707">
                <a:off x="-11589821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670B1C94-C122-4590-A2F7-899EA349F42D}"/>
                  </a:ext>
                </a:extLst>
              </p:cNvPr>
              <p:cNvCxnSpPr>
                <a:cxnSpLocks/>
              </p:cNvCxnSpPr>
              <p:nvPr/>
            </p:nvCxnSpPr>
            <p:spPr>
              <a:xfrm rot="395122">
                <a:off x="-10894090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D159A0A6-BC2E-4A61-9DA4-0D1874247920}"/>
                  </a:ext>
                </a:extLst>
              </p:cNvPr>
              <p:cNvCxnSpPr>
                <a:cxnSpLocks/>
              </p:cNvCxnSpPr>
              <p:nvPr/>
            </p:nvCxnSpPr>
            <p:spPr>
              <a:xfrm rot="658537">
                <a:off x="-10204491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299C9936-3658-46EF-890D-0207EE7FA9E9}"/>
                  </a:ext>
                </a:extLst>
              </p:cNvPr>
              <p:cNvCxnSpPr>
                <a:cxnSpLocks/>
              </p:cNvCxnSpPr>
              <p:nvPr/>
            </p:nvCxnSpPr>
            <p:spPr>
              <a:xfrm rot="921951">
                <a:off x="-9525068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267EB795-2A94-4E79-9CBD-C77FD0E81156}"/>
                  </a:ext>
                </a:extLst>
              </p:cNvPr>
              <p:cNvCxnSpPr>
                <a:cxnSpLocks/>
              </p:cNvCxnSpPr>
              <p:nvPr/>
            </p:nvCxnSpPr>
            <p:spPr>
              <a:xfrm rot="1185366">
                <a:off x="-8859808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5BC6286C-83A0-49CA-95F2-1FFBFF6CDEC3}"/>
                  </a:ext>
                </a:extLst>
              </p:cNvPr>
              <p:cNvCxnSpPr>
                <a:cxnSpLocks/>
              </p:cNvCxnSpPr>
              <p:nvPr/>
            </p:nvCxnSpPr>
            <p:spPr>
              <a:xfrm rot="1448780">
                <a:off x="-8212617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C6AB2737-9B0B-40D1-98C5-4908591A9C1E}"/>
                  </a:ext>
                </a:extLst>
              </p:cNvPr>
              <p:cNvCxnSpPr>
                <a:cxnSpLocks/>
              </p:cNvCxnSpPr>
              <p:nvPr/>
            </p:nvCxnSpPr>
            <p:spPr>
              <a:xfrm rot="1712195">
                <a:off x="-7587294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412CBE25-5641-4A39-9382-92574E0741F3}"/>
                  </a:ext>
                </a:extLst>
              </p:cNvPr>
              <p:cNvCxnSpPr>
                <a:cxnSpLocks/>
              </p:cNvCxnSpPr>
              <p:nvPr/>
            </p:nvCxnSpPr>
            <p:spPr>
              <a:xfrm rot="1975610">
                <a:off x="-6987504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8D7545CD-2168-4F72-A99F-64C07A74879C}"/>
                  </a:ext>
                </a:extLst>
              </p:cNvPr>
              <p:cNvCxnSpPr>
                <a:cxnSpLocks/>
              </p:cNvCxnSpPr>
              <p:nvPr/>
            </p:nvCxnSpPr>
            <p:spPr>
              <a:xfrm rot="2239024">
                <a:off x="-6416771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74D7B524-1272-45EB-B814-C3DCA7D76958}"/>
                  </a:ext>
                </a:extLst>
              </p:cNvPr>
              <p:cNvCxnSpPr>
                <a:cxnSpLocks/>
              </p:cNvCxnSpPr>
              <p:nvPr/>
            </p:nvCxnSpPr>
            <p:spPr>
              <a:xfrm rot="2502439">
                <a:off x="-587844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DFE9C77D-25CB-4E8C-9D30-9AAD46E08110}"/>
                  </a:ext>
                </a:extLst>
              </p:cNvPr>
              <p:cNvCxnSpPr>
                <a:cxnSpLocks/>
              </p:cNvCxnSpPr>
              <p:nvPr/>
            </p:nvCxnSpPr>
            <p:spPr>
              <a:xfrm rot="2765854">
                <a:off x="-5375677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8F75158C-07BE-4026-ADD7-A8C0D0CE7BCE}"/>
                  </a:ext>
                </a:extLst>
              </p:cNvPr>
              <p:cNvCxnSpPr>
                <a:cxnSpLocks/>
              </p:cNvCxnSpPr>
              <p:nvPr/>
            </p:nvCxnSpPr>
            <p:spPr>
              <a:xfrm rot="3029268">
                <a:off x="-4911428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0908B25F-3C2F-476E-BEC1-EC05E67D9EA5}"/>
                  </a:ext>
                </a:extLst>
              </p:cNvPr>
              <p:cNvCxnSpPr>
                <a:cxnSpLocks/>
              </p:cNvCxnSpPr>
              <p:nvPr/>
            </p:nvCxnSpPr>
            <p:spPr>
              <a:xfrm rot="3292683">
                <a:off x="-4488418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21222093-3442-4CB7-ABCB-D25C6FFC33AB}"/>
                  </a:ext>
                </a:extLst>
              </p:cNvPr>
              <p:cNvCxnSpPr>
                <a:cxnSpLocks/>
              </p:cNvCxnSpPr>
              <p:nvPr/>
            </p:nvCxnSpPr>
            <p:spPr>
              <a:xfrm rot="3556097">
                <a:off x="-4109127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B188BB62-387A-49B9-9D11-4B847A8663DE}"/>
                  </a:ext>
                </a:extLst>
              </p:cNvPr>
              <p:cNvCxnSpPr>
                <a:cxnSpLocks/>
              </p:cNvCxnSpPr>
              <p:nvPr/>
            </p:nvCxnSpPr>
            <p:spPr>
              <a:xfrm rot="3819512">
                <a:off x="-3775786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9275D84E-D452-4A1E-B930-B298EC68CC90}"/>
                  </a:ext>
                </a:extLst>
              </p:cNvPr>
              <p:cNvCxnSpPr>
                <a:cxnSpLocks/>
              </p:cNvCxnSpPr>
              <p:nvPr/>
            </p:nvCxnSpPr>
            <p:spPr>
              <a:xfrm rot="4082927">
                <a:off x="-3490346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4C5ADA8C-6D52-4E34-9635-65AE85B9FEF9}"/>
                  </a:ext>
                </a:extLst>
              </p:cNvPr>
              <p:cNvCxnSpPr>
                <a:cxnSpLocks/>
              </p:cNvCxnSpPr>
              <p:nvPr/>
            </p:nvCxnSpPr>
            <p:spPr>
              <a:xfrm rot="4346342">
                <a:off x="-3254486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BCE9F1BA-0A32-4367-8C15-9A6A3E17920A}"/>
                  </a:ext>
                </a:extLst>
              </p:cNvPr>
              <p:cNvCxnSpPr>
                <a:cxnSpLocks/>
              </p:cNvCxnSpPr>
              <p:nvPr/>
            </p:nvCxnSpPr>
            <p:spPr>
              <a:xfrm rot="4609756">
                <a:off x="-3069589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4B5C00B5-64DF-4D7D-A96D-09FDEC83829A}"/>
                  </a:ext>
                </a:extLst>
              </p:cNvPr>
              <p:cNvCxnSpPr>
                <a:cxnSpLocks/>
              </p:cNvCxnSpPr>
              <p:nvPr/>
            </p:nvCxnSpPr>
            <p:spPr>
              <a:xfrm rot="4873171">
                <a:off x="-2936737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255978C6-14E8-4B88-8E39-3D479E76B1BA}"/>
                  </a:ext>
                </a:extLst>
              </p:cNvPr>
              <p:cNvCxnSpPr>
                <a:cxnSpLocks/>
              </p:cNvCxnSpPr>
              <p:nvPr/>
            </p:nvCxnSpPr>
            <p:spPr>
              <a:xfrm rot="5136585">
                <a:off x="-2856712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04783784-2E7E-4125-AA9A-58501CA42F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2829986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874FA06E-C7F4-4A18-A138-70B3297B7BEF}"/>
                  </a:ext>
                </a:extLst>
              </p:cNvPr>
              <p:cNvCxnSpPr>
                <a:cxnSpLocks/>
              </p:cNvCxnSpPr>
              <p:nvPr/>
            </p:nvCxnSpPr>
            <p:spPr>
              <a:xfrm rot="5663415">
                <a:off x="-2856712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EBFFEB4E-1959-4FA3-B248-D63938F8E367}"/>
                  </a:ext>
                </a:extLst>
              </p:cNvPr>
              <p:cNvCxnSpPr>
                <a:cxnSpLocks/>
              </p:cNvCxnSpPr>
              <p:nvPr/>
            </p:nvCxnSpPr>
            <p:spPr>
              <a:xfrm rot="5926829">
                <a:off x="-2936737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6D1ECFA6-2682-4CBA-91A5-BF87F612DACF}"/>
                  </a:ext>
                </a:extLst>
              </p:cNvPr>
              <p:cNvCxnSpPr>
                <a:cxnSpLocks/>
              </p:cNvCxnSpPr>
              <p:nvPr/>
            </p:nvCxnSpPr>
            <p:spPr>
              <a:xfrm rot="6190244">
                <a:off x="-3069589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7807E4DA-14B4-4AAE-B6C7-40F765C030F4}"/>
                  </a:ext>
                </a:extLst>
              </p:cNvPr>
              <p:cNvCxnSpPr>
                <a:cxnSpLocks/>
              </p:cNvCxnSpPr>
              <p:nvPr/>
            </p:nvCxnSpPr>
            <p:spPr>
              <a:xfrm rot="6453658">
                <a:off x="-3254486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5101B35E-210B-4376-AD99-8E4D9FC47702}"/>
                  </a:ext>
                </a:extLst>
              </p:cNvPr>
              <p:cNvCxnSpPr>
                <a:cxnSpLocks/>
              </p:cNvCxnSpPr>
              <p:nvPr/>
            </p:nvCxnSpPr>
            <p:spPr>
              <a:xfrm rot="6717073">
                <a:off x="-3490346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76EC59E9-9900-4CE6-8919-36BCD710D324}"/>
                  </a:ext>
                </a:extLst>
              </p:cNvPr>
              <p:cNvCxnSpPr>
                <a:cxnSpLocks/>
              </p:cNvCxnSpPr>
              <p:nvPr/>
            </p:nvCxnSpPr>
            <p:spPr>
              <a:xfrm rot="6980488">
                <a:off x="-3775786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22DF7A54-D672-4A31-B9AE-22C88FBBB764}"/>
                  </a:ext>
                </a:extLst>
              </p:cNvPr>
              <p:cNvCxnSpPr>
                <a:cxnSpLocks/>
              </p:cNvCxnSpPr>
              <p:nvPr/>
            </p:nvCxnSpPr>
            <p:spPr>
              <a:xfrm rot="7243902">
                <a:off x="-4109127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1A31C8BF-AFC8-467F-BFEB-08D61ED551E5}"/>
                  </a:ext>
                </a:extLst>
              </p:cNvPr>
              <p:cNvCxnSpPr>
                <a:cxnSpLocks/>
              </p:cNvCxnSpPr>
              <p:nvPr/>
            </p:nvCxnSpPr>
            <p:spPr>
              <a:xfrm rot="7507317">
                <a:off x="-4488418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AE11A741-19D8-46BF-BF0D-6EAB989AF8F8}"/>
                  </a:ext>
                </a:extLst>
              </p:cNvPr>
              <p:cNvCxnSpPr>
                <a:cxnSpLocks/>
              </p:cNvCxnSpPr>
              <p:nvPr/>
            </p:nvCxnSpPr>
            <p:spPr>
              <a:xfrm rot="7770732">
                <a:off x="-4911428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FA37C7D8-469C-4F07-A1EF-AD850FA7CAFD}"/>
                  </a:ext>
                </a:extLst>
              </p:cNvPr>
              <p:cNvCxnSpPr>
                <a:cxnSpLocks/>
              </p:cNvCxnSpPr>
              <p:nvPr/>
            </p:nvCxnSpPr>
            <p:spPr>
              <a:xfrm rot="8034146">
                <a:off x="-5375677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>
                <a:extLst>
                  <a:ext uri="{FF2B5EF4-FFF2-40B4-BE49-F238E27FC236}">
                    <a16:creationId xmlns:a16="http://schemas.microsoft.com/office/drawing/2014/main" id="{E815D984-FB70-4D14-8150-EB370938E106}"/>
                  </a:ext>
                </a:extLst>
              </p:cNvPr>
              <p:cNvCxnSpPr>
                <a:cxnSpLocks/>
              </p:cNvCxnSpPr>
              <p:nvPr/>
            </p:nvCxnSpPr>
            <p:spPr>
              <a:xfrm rot="8297561">
                <a:off x="-587844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A7E5D20D-7595-4878-B944-DA2BC1D54D22}"/>
                  </a:ext>
                </a:extLst>
              </p:cNvPr>
              <p:cNvCxnSpPr>
                <a:cxnSpLocks/>
              </p:cNvCxnSpPr>
              <p:nvPr/>
            </p:nvCxnSpPr>
            <p:spPr>
              <a:xfrm rot="8560975">
                <a:off x="-6416771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564031DF-9735-44FD-A902-0BF1C05F303D}"/>
                  </a:ext>
                </a:extLst>
              </p:cNvPr>
              <p:cNvCxnSpPr>
                <a:cxnSpLocks/>
              </p:cNvCxnSpPr>
              <p:nvPr/>
            </p:nvCxnSpPr>
            <p:spPr>
              <a:xfrm rot="8824390">
                <a:off x="-6987504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C8E0B975-96FA-4129-91A3-E33EA246622F}"/>
                  </a:ext>
                </a:extLst>
              </p:cNvPr>
              <p:cNvCxnSpPr>
                <a:cxnSpLocks/>
              </p:cNvCxnSpPr>
              <p:nvPr/>
            </p:nvCxnSpPr>
            <p:spPr>
              <a:xfrm rot="9087805">
                <a:off x="-7587294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3CF3A4A3-88F5-432A-8BA6-80A25EE30054}"/>
                  </a:ext>
                </a:extLst>
              </p:cNvPr>
              <p:cNvCxnSpPr>
                <a:cxnSpLocks/>
              </p:cNvCxnSpPr>
              <p:nvPr/>
            </p:nvCxnSpPr>
            <p:spPr>
              <a:xfrm rot="9351219">
                <a:off x="-8212617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72BE3B4B-1531-4951-A7B6-3E4C890634DE}"/>
                  </a:ext>
                </a:extLst>
              </p:cNvPr>
              <p:cNvCxnSpPr>
                <a:cxnSpLocks/>
              </p:cNvCxnSpPr>
              <p:nvPr/>
            </p:nvCxnSpPr>
            <p:spPr>
              <a:xfrm rot="9614634">
                <a:off x="-8859808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607C9F22-4FBF-4186-987D-F9E20AFAF873}"/>
                  </a:ext>
                </a:extLst>
              </p:cNvPr>
              <p:cNvCxnSpPr>
                <a:cxnSpLocks/>
              </p:cNvCxnSpPr>
              <p:nvPr/>
            </p:nvCxnSpPr>
            <p:spPr>
              <a:xfrm rot="9878048">
                <a:off x="-9525068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C56F77AF-8B35-46CE-9AA4-1657B0407C3E}"/>
                  </a:ext>
                </a:extLst>
              </p:cNvPr>
              <p:cNvCxnSpPr>
                <a:cxnSpLocks/>
              </p:cNvCxnSpPr>
              <p:nvPr/>
            </p:nvCxnSpPr>
            <p:spPr>
              <a:xfrm rot="10141463">
                <a:off x="-10204491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219254B2-2389-4550-A7D8-12CF714CD206}"/>
                  </a:ext>
                </a:extLst>
              </p:cNvPr>
              <p:cNvCxnSpPr>
                <a:cxnSpLocks/>
              </p:cNvCxnSpPr>
              <p:nvPr/>
            </p:nvCxnSpPr>
            <p:spPr>
              <a:xfrm rot="10404878">
                <a:off x="-10894090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B64D7A1C-53AB-443D-AA56-A1E372DCAA79}"/>
                  </a:ext>
                </a:extLst>
              </p:cNvPr>
              <p:cNvCxnSpPr>
                <a:cxnSpLocks/>
              </p:cNvCxnSpPr>
              <p:nvPr/>
            </p:nvCxnSpPr>
            <p:spPr>
              <a:xfrm rot="10668292">
                <a:off x="-1158982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90F66875-1737-4762-915F-BB05DB881E74}"/>
                  </a:ext>
                </a:extLst>
              </p:cNvPr>
              <p:cNvCxnSpPr>
                <a:cxnSpLocks/>
              </p:cNvCxnSpPr>
              <p:nvPr/>
            </p:nvCxnSpPr>
            <p:spPr>
              <a:xfrm rot="10931708">
                <a:off x="-1228760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23256814-9B42-41B7-B72B-716BD99FD62F}"/>
                  </a:ext>
                </a:extLst>
              </p:cNvPr>
              <p:cNvCxnSpPr>
                <a:cxnSpLocks/>
              </p:cNvCxnSpPr>
              <p:nvPr/>
            </p:nvCxnSpPr>
            <p:spPr>
              <a:xfrm rot="11195122">
                <a:off x="-12983332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A07D1DE3-3FCA-463B-8A3C-5BF775E3018B}"/>
                  </a:ext>
                </a:extLst>
              </p:cNvPr>
              <p:cNvCxnSpPr>
                <a:cxnSpLocks/>
              </p:cNvCxnSpPr>
              <p:nvPr/>
            </p:nvCxnSpPr>
            <p:spPr>
              <a:xfrm rot="11458537">
                <a:off x="-13672929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01472129-C846-4184-B9C0-252DAE28E12A}"/>
                  </a:ext>
                </a:extLst>
              </p:cNvPr>
              <p:cNvCxnSpPr>
                <a:cxnSpLocks/>
              </p:cNvCxnSpPr>
              <p:nvPr/>
            </p:nvCxnSpPr>
            <p:spPr>
              <a:xfrm rot="11721952">
                <a:off x="-14352352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9D7818F3-630E-4FC5-A941-0DDFCC6CC54B}"/>
                  </a:ext>
                </a:extLst>
              </p:cNvPr>
              <p:cNvCxnSpPr>
                <a:cxnSpLocks/>
              </p:cNvCxnSpPr>
              <p:nvPr/>
            </p:nvCxnSpPr>
            <p:spPr>
              <a:xfrm rot="11985366">
                <a:off x="-15017612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3D743992-CB93-4040-8A5C-8EB51C1332D1}"/>
                  </a:ext>
                </a:extLst>
              </p:cNvPr>
              <p:cNvCxnSpPr>
                <a:cxnSpLocks/>
              </p:cNvCxnSpPr>
              <p:nvPr/>
            </p:nvCxnSpPr>
            <p:spPr>
              <a:xfrm rot="12248781">
                <a:off x="-15664803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33DD2904-1814-4BD2-B295-B179B9414374}"/>
                  </a:ext>
                </a:extLst>
              </p:cNvPr>
              <p:cNvCxnSpPr>
                <a:cxnSpLocks/>
              </p:cNvCxnSpPr>
              <p:nvPr/>
            </p:nvCxnSpPr>
            <p:spPr>
              <a:xfrm rot="12512195">
                <a:off x="-16290128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>
                <a:extLst>
                  <a:ext uri="{FF2B5EF4-FFF2-40B4-BE49-F238E27FC236}">
                    <a16:creationId xmlns:a16="http://schemas.microsoft.com/office/drawing/2014/main" id="{641B7625-C708-4984-B26F-A6FB80A9F404}"/>
                  </a:ext>
                </a:extLst>
              </p:cNvPr>
              <p:cNvCxnSpPr>
                <a:cxnSpLocks/>
              </p:cNvCxnSpPr>
              <p:nvPr/>
            </p:nvCxnSpPr>
            <p:spPr>
              <a:xfrm rot="12775610">
                <a:off x="-16889916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>
                <a:extLst>
                  <a:ext uri="{FF2B5EF4-FFF2-40B4-BE49-F238E27FC236}">
                    <a16:creationId xmlns:a16="http://schemas.microsoft.com/office/drawing/2014/main" id="{F09EB904-6338-410C-BBCC-60203DB09985}"/>
                  </a:ext>
                </a:extLst>
              </p:cNvPr>
              <p:cNvCxnSpPr>
                <a:cxnSpLocks/>
              </p:cNvCxnSpPr>
              <p:nvPr/>
            </p:nvCxnSpPr>
            <p:spPr>
              <a:xfrm rot="13039025">
                <a:off x="-17460649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A4561C1F-69BB-42F8-93F2-44EDD57E2DA5}"/>
                  </a:ext>
                </a:extLst>
              </p:cNvPr>
              <p:cNvCxnSpPr>
                <a:cxnSpLocks/>
              </p:cNvCxnSpPr>
              <p:nvPr/>
            </p:nvCxnSpPr>
            <p:spPr>
              <a:xfrm rot="13302439">
                <a:off x="-1799898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E22DC5E8-4B95-406C-B934-200282CA7796}"/>
                  </a:ext>
                </a:extLst>
              </p:cNvPr>
              <p:cNvCxnSpPr>
                <a:cxnSpLocks/>
              </p:cNvCxnSpPr>
              <p:nvPr/>
            </p:nvCxnSpPr>
            <p:spPr>
              <a:xfrm rot="13565854">
                <a:off x="-18501743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10E00244-A89A-46A0-B393-257826005264}"/>
                  </a:ext>
                </a:extLst>
              </p:cNvPr>
              <p:cNvCxnSpPr>
                <a:cxnSpLocks/>
              </p:cNvCxnSpPr>
              <p:nvPr/>
            </p:nvCxnSpPr>
            <p:spPr>
              <a:xfrm rot="13829268">
                <a:off x="-18965992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74521313-0687-46B0-B661-ED09D3B91442}"/>
                  </a:ext>
                </a:extLst>
              </p:cNvPr>
              <p:cNvCxnSpPr>
                <a:cxnSpLocks/>
              </p:cNvCxnSpPr>
              <p:nvPr/>
            </p:nvCxnSpPr>
            <p:spPr>
              <a:xfrm rot="14092683">
                <a:off x="-19389002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610DFB1C-5ECB-4454-B851-524A4EFEBD06}"/>
                  </a:ext>
                </a:extLst>
              </p:cNvPr>
              <p:cNvCxnSpPr>
                <a:cxnSpLocks/>
              </p:cNvCxnSpPr>
              <p:nvPr/>
            </p:nvCxnSpPr>
            <p:spPr>
              <a:xfrm rot="14356098">
                <a:off x="-19768291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F23C0FB4-6E4E-48FA-846A-74E0536EF6F9}"/>
                  </a:ext>
                </a:extLst>
              </p:cNvPr>
              <p:cNvCxnSpPr>
                <a:cxnSpLocks/>
              </p:cNvCxnSpPr>
              <p:nvPr/>
            </p:nvCxnSpPr>
            <p:spPr>
              <a:xfrm rot="14619512">
                <a:off x="-20101634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E2668C2B-D63B-4FAA-9C49-308935745FDD}"/>
                  </a:ext>
                </a:extLst>
              </p:cNvPr>
              <p:cNvCxnSpPr>
                <a:cxnSpLocks/>
              </p:cNvCxnSpPr>
              <p:nvPr/>
            </p:nvCxnSpPr>
            <p:spPr>
              <a:xfrm rot="14882927">
                <a:off x="-20387074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458F806E-C055-4A99-A888-3EE784497DBA}"/>
                  </a:ext>
                </a:extLst>
              </p:cNvPr>
              <p:cNvCxnSpPr>
                <a:cxnSpLocks/>
              </p:cNvCxnSpPr>
              <p:nvPr/>
            </p:nvCxnSpPr>
            <p:spPr>
              <a:xfrm rot="15146342">
                <a:off x="-20622934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B0F7DB31-DDF5-4DE0-BC6D-A82D100D41EA}"/>
                  </a:ext>
                </a:extLst>
              </p:cNvPr>
              <p:cNvCxnSpPr>
                <a:cxnSpLocks/>
              </p:cNvCxnSpPr>
              <p:nvPr/>
            </p:nvCxnSpPr>
            <p:spPr>
              <a:xfrm rot="15409755">
                <a:off x="-20807833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>
                <a:extLst>
                  <a:ext uri="{FF2B5EF4-FFF2-40B4-BE49-F238E27FC236}">
                    <a16:creationId xmlns:a16="http://schemas.microsoft.com/office/drawing/2014/main" id="{4784949C-1216-4D67-B8CE-D29F318B1AC7}"/>
                  </a:ext>
                </a:extLst>
              </p:cNvPr>
              <p:cNvCxnSpPr>
                <a:cxnSpLocks/>
              </p:cNvCxnSpPr>
              <p:nvPr/>
            </p:nvCxnSpPr>
            <p:spPr>
              <a:xfrm rot="15673171">
                <a:off x="-20940685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40BC145F-C4C9-4A2D-A7E4-6DD4EDAC7759}"/>
                  </a:ext>
                </a:extLst>
              </p:cNvPr>
              <p:cNvCxnSpPr>
                <a:cxnSpLocks/>
              </p:cNvCxnSpPr>
              <p:nvPr/>
            </p:nvCxnSpPr>
            <p:spPr>
              <a:xfrm rot="15936584">
                <a:off x="-21020708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4EA41988-A809-4E5F-8EA2-A6E4E3222B50}"/>
                </a:ext>
              </a:extLst>
            </p:cNvPr>
            <p:cNvSpPr/>
            <p:nvPr/>
          </p:nvSpPr>
          <p:spPr>
            <a:xfrm>
              <a:off x="-13582524" y="8853065"/>
              <a:ext cx="12657192" cy="12657192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6E97A4AB-3264-43A0-95A2-009CBA8258A3}"/>
                </a:ext>
              </a:extLst>
            </p:cNvPr>
            <p:cNvSpPr/>
            <p:nvPr/>
          </p:nvSpPr>
          <p:spPr>
            <a:xfrm>
              <a:off x="-14707625" y="7727964"/>
              <a:ext cx="14907394" cy="14907394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6" name="椭圆 275">
            <a:extLst>
              <a:ext uri="{FF2B5EF4-FFF2-40B4-BE49-F238E27FC236}">
                <a16:creationId xmlns:a16="http://schemas.microsoft.com/office/drawing/2014/main" id="{0EAFD7D1-861F-4486-854D-346AECCFA46D}"/>
              </a:ext>
            </a:extLst>
          </p:cNvPr>
          <p:cNvSpPr/>
          <p:nvPr/>
        </p:nvSpPr>
        <p:spPr>
          <a:xfrm rot="15813531">
            <a:off x="-7525655" y="-5294906"/>
            <a:ext cx="11688360" cy="11688360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7" name="椭圆 276">
            <a:extLst>
              <a:ext uri="{FF2B5EF4-FFF2-40B4-BE49-F238E27FC236}">
                <a16:creationId xmlns:a16="http://schemas.microsoft.com/office/drawing/2014/main" id="{72D60BDF-301E-411B-9DC4-49D659534F6A}"/>
              </a:ext>
            </a:extLst>
          </p:cNvPr>
          <p:cNvSpPr/>
          <p:nvPr/>
        </p:nvSpPr>
        <p:spPr>
          <a:xfrm rot="15813531">
            <a:off x="-8589206" y="-6358457"/>
            <a:ext cx="13815462" cy="13815462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2F9963B-841A-4BE4-AD2A-0BE35AD0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3446" y="1934392"/>
            <a:ext cx="2151551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results showcase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C135091-84B3-4513-9985-D0218DA2C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9723" y="1880606"/>
            <a:ext cx="1650310" cy="461665"/>
          </a:xfr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业绩展示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D211B20-6AA2-40D2-B53C-29EA9B171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5728" y="3389050"/>
            <a:ext cx="2109873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 analysis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708E5C4-DC1F-42FA-8F64-832D94492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2005" y="3335264"/>
            <a:ext cx="1650310" cy="461665"/>
          </a:xfr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47DFBCA-37FC-40B7-8248-30EC621A3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6125" y="4769258"/>
            <a:ext cx="1410964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Stage plan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53432F9-409A-4AEC-8AC5-9C1C9F1F1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2402" y="4715472"/>
            <a:ext cx="1650310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阶段计划</a:t>
            </a:r>
          </a:p>
        </p:txBody>
      </p:sp>
      <p:sp>
        <p:nvSpPr>
          <p:cNvPr id="198" name="任意多边形: 形状 197">
            <a:extLst>
              <a:ext uri="{FF2B5EF4-FFF2-40B4-BE49-F238E27FC236}">
                <a16:creationId xmlns:a16="http://schemas.microsoft.com/office/drawing/2014/main" id="{B41E4E05-F453-4F1F-B4AD-1BAB9EB0CD20}"/>
              </a:ext>
            </a:extLst>
          </p:cNvPr>
          <p:cNvSpPr/>
          <p:nvPr/>
        </p:nvSpPr>
        <p:spPr>
          <a:xfrm rot="6968280">
            <a:off x="4386578" y="4162160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331B0BAA-315E-4B0B-A72C-93AE016AD7C8}"/>
              </a:ext>
            </a:extLst>
          </p:cNvPr>
          <p:cNvGrpSpPr/>
          <p:nvPr/>
        </p:nvGrpSpPr>
        <p:grpSpPr>
          <a:xfrm rot="6590193">
            <a:off x="-9135172" y="-6904423"/>
            <a:ext cx="14907394" cy="14907394"/>
            <a:chOff x="-14707625" y="7727964"/>
            <a:chExt cx="14907394" cy="14907394"/>
          </a:xfrm>
        </p:grpSpPr>
        <p:grpSp>
          <p:nvGrpSpPr>
            <p:cNvPr id="279" name="组合 278">
              <a:extLst>
                <a:ext uri="{FF2B5EF4-FFF2-40B4-BE49-F238E27FC236}">
                  <a16:creationId xmlns:a16="http://schemas.microsoft.com/office/drawing/2014/main" id="{BB7FB306-9888-47E2-A964-313E8C2E0E12}"/>
                </a:ext>
              </a:extLst>
            </p:cNvPr>
            <p:cNvGrpSpPr/>
            <p:nvPr/>
          </p:nvGrpSpPr>
          <p:grpSpPr>
            <a:xfrm>
              <a:off x="-14037266" y="8403205"/>
              <a:ext cx="13566676" cy="13556913"/>
              <a:chOff x="-21227434" y="-27696520"/>
              <a:chExt cx="18577448" cy="18564079"/>
            </a:xfrm>
            <a:noFill/>
          </p:grpSpPr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E729E553-2698-46DC-ACF8-04BFF8E5573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047434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94011D09-9FEF-4A79-BE5F-2AEFF9C976E1}"/>
                  </a:ext>
                </a:extLst>
              </p:cNvPr>
              <p:cNvCxnSpPr>
                <a:cxnSpLocks/>
              </p:cNvCxnSpPr>
              <p:nvPr/>
            </p:nvCxnSpPr>
            <p:spPr>
              <a:xfrm rot="16463415">
                <a:off x="-21020708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>
                <a:extLst>
                  <a:ext uri="{FF2B5EF4-FFF2-40B4-BE49-F238E27FC236}">
                    <a16:creationId xmlns:a16="http://schemas.microsoft.com/office/drawing/2014/main" id="{69E8DD67-7F22-4823-AFA5-FBD14F4FCC20}"/>
                  </a:ext>
                </a:extLst>
              </p:cNvPr>
              <p:cNvCxnSpPr>
                <a:cxnSpLocks/>
              </p:cNvCxnSpPr>
              <p:nvPr/>
            </p:nvCxnSpPr>
            <p:spPr>
              <a:xfrm rot="16726829">
                <a:off x="-20940685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>
                <a:extLst>
                  <a:ext uri="{FF2B5EF4-FFF2-40B4-BE49-F238E27FC236}">
                    <a16:creationId xmlns:a16="http://schemas.microsoft.com/office/drawing/2014/main" id="{3D75CEF6-86A2-4AF9-8D1E-824048433505}"/>
                  </a:ext>
                </a:extLst>
              </p:cNvPr>
              <p:cNvCxnSpPr>
                <a:cxnSpLocks/>
              </p:cNvCxnSpPr>
              <p:nvPr/>
            </p:nvCxnSpPr>
            <p:spPr>
              <a:xfrm rot="16990244">
                <a:off x="-20807833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>
                <a:extLst>
                  <a:ext uri="{FF2B5EF4-FFF2-40B4-BE49-F238E27FC236}">
                    <a16:creationId xmlns:a16="http://schemas.microsoft.com/office/drawing/2014/main" id="{E29B9EBC-1411-4146-96B3-FCA7BB56E64F}"/>
                  </a:ext>
                </a:extLst>
              </p:cNvPr>
              <p:cNvCxnSpPr>
                <a:cxnSpLocks/>
              </p:cNvCxnSpPr>
              <p:nvPr/>
            </p:nvCxnSpPr>
            <p:spPr>
              <a:xfrm rot="17253658">
                <a:off x="-20622934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>
                <a:extLst>
                  <a:ext uri="{FF2B5EF4-FFF2-40B4-BE49-F238E27FC236}">
                    <a16:creationId xmlns:a16="http://schemas.microsoft.com/office/drawing/2014/main" id="{20F3F7DC-7A17-4BD9-93D0-B0CBEC4150E8}"/>
                  </a:ext>
                </a:extLst>
              </p:cNvPr>
              <p:cNvCxnSpPr>
                <a:cxnSpLocks/>
              </p:cNvCxnSpPr>
              <p:nvPr/>
            </p:nvCxnSpPr>
            <p:spPr>
              <a:xfrm rot="17517073">
                <a:off x="-20387074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20E62E07-4EF4-4C4D-8014-EB8D3C3832D8}"/>
                  </a:ext>
                </a:extLst>
              </p:cNvPr>
              <p:cNvCxnSpPr>
                <a:cxnSpLocks/>
              </p:cNvCxnSpPr>
              <p:nvPr/>
            </p:nvCxnSpPr>
            <p:spPr>
              <a:xfrm rot="17780488">
                <a:off x="-20101634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DC639529-0C46-4334-BE30-E3C8F7990593}"/>
                  </a:ext>
                </a:extLst>
              </p:cNvPr>
              <p:cNvCxnSpPr>
                <a:cxnSpLocks/>
              </p:cNvCxnSpPr>
              <p:nvPr/>
            </p:nvCxnSpPr>
            <p:spPr>
              <a:xfrm rot="18043903">
                <a:off x="-19768291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A4236504-3977-43BC-B6B8-0B03A1530165}"/>
                  </a:ext>
                </a:extLst>
              </p:cNvPr>
              <p:cNvCxnSpPr>
                <a:cxnSpLocks/>
              </p:cNvCxnSpPr>
              <p:nvPr/>
            </p:nvCxnSpPr>
            <p:spPr>
              <a:xfrm rot="18307317">
                <a:off x="-19389002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748160B0-9A53-4178-9AED-F1E4EA38BC6D}"/>
                  </a:ext>
                </a:extLst>
              </p:cNvPr>
              <p:cNvCxnSpPr>
                <a:cxnSpLocks/>
              </p:cNvCxnSpPr>
              <p:nvPr/>
            </p:nvCxnSpPr>
            <p:spPr>
              <a:xfrm rot="18570732">
                <a:off x="-18965992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34B3FB6E-B7D4-4656-92C4-C21697CC120C}"/>
                  </a:ext>
                </a:extLst>
              </p:cNvPr>
              <p:cNvCxnSpPr>
                <a:cxnSpLocks/>
              </p:cNvCxnSpPr>
              <p:nvPr/>
            </p:nvCxnSpPr>
            <p:spPr>
              <a:xfrm rot="18834146">
                <a:off x="-18501743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DC732945-D170-467B-9AC5-97634719FB1F}"/>
                  </a:ext>
                </a:extLst>
              </p:cNvPr>
              <p:cNvCxnSpPr>
                <a:cxnSpLocks/>
              </p:cNvCxnSpPr>
              <p:nvPr/>
            </p:nvCxnSpPr>
            <p:spPr>
              <a:xfrm rot="19097561">
                <a:off x="-1799898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BD387F7F-3524-4262-8D9F-36C95AC302BB}"/>
                  </a:ext>
                </a:extLst>
              </p:cNvPr>
              <p:cNvCxnSpPr>
                <a:cxnSpLocks/>
              </p:cNvCxnSpPr>
              <p:nvPr/>
            </p:nvCxnSpPr>
            <p:spPr>
              <a:xfrm rot="19360976">
                <a:off x="-17460649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A528CF36-FDE5-4F86-B2D5-88EE7183578A}"/>
                  </a:ext>
                </a:extLst>
              </p:cNvPr>
              <p:cNvCxnSpPr>
                <a:cxnSpLocks/>
              </p:cNvCxnSpPr>
              <p:nvPr/>
            </p:nvCxnSpPr>
            <p:spPr>
              <a:xfrm rot="19624390">
                <a:off x="-16889916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95EEDB11-42A8-4CF2-A436-8E8D3051A7BF}"/>
                  </a:ext>
                </a:extLst>
              </p:cNvPr>
              <p:cNvCxnSpPr>
                <a:cxnSpLocks/>
              </p:cNvCxnSpPr>
              <p:nvPr/>
            </p:nvCxnSpPr>
            <p:spPr>
              <a:xfrm rot="19887805">
                <a:off x="-16290128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>
                <a:extLst>
                  <a:ext uri="{FF2B5EF4-FFF2-40B4-BE49-F238E27FC236}">
                    <a16:creationId xmlns:a16="http://schemas.microsoft.com/office/drawing/2014/main" id="{648E16D4-F951-44D2-B820-281BE74E5399}"/>
                  </a:ext>
                </a:extLst>
              </p:cNvPr>
              <p:cNvCxnSpPr>
                <a:cxnSpLocks/>
              </p:cNvCxnSpPr>
              <p:nvPr/>
            </p:nvCxnSpPr>
            <p:spPr>
              <a:xfrm rot="20151220">
                <a:off x="-15664803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>
                <a:extLst>
                  <a:ext uri="{FF2B5EF4-FFF2-40B4-BE49-F238E27FC236}">
                    <a16:creationId xmlns:a16="http://schemas.microsoft.com/office/drawing/2014/main" id="{D4C36E1E-B812-433D-BA37-11BB58669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414634">
                <a:off x="-15017612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>
                <a:extLst>
                  <a:ext uri="{FF2B5EF4-FFF2-40B4-BE49-F238E27FC236}">
                    <a16:creationId xmlns:a16="http://schemas.microsoft.com/office/drawing/2014/main" id="{49582EE9-008E-4D05-8DB3-800BAF59D02A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049">
                <a:off x="-14352352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>
                <a:extLst>
                  <a:ext uri="{FF2B5EF4-FFF2-40B4-BE49-F238E27FC236}">
                    <a16:creationId xmlns:a16="http://schemas.microsoft.com/office/drawing/2014/main" id="{8BBF8E09-CA13-40F2-9DFB-CBEFCA834C9D}"/>
                  </a:ext>
                </a:extLst>
              </p:cNvPr>
              <p:cNvCxnSpPr>
                <a:cxnSpLocks/>
              </p:cNvCxnSpPr>
              <p:nvPr/>
            </p:nvCxnSpPr>
            <p:spPr>
              <a:xfrm rot="20941463">
                <a:off x="-13672929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>
                <a:extLst>
                  <a:ext uri="{FF2B5EF4-FFF2-40B4-BE49-F238E27FC236}">
                    <a16:creationId xmlns:a16="http://schemas.microsoft.com/office/drawing/2014/main" id="{D2C00765-03FE-4F8D-9553-D2DBE4DDB9EB}"/>
                  </a:ext>
                </a:extLst>
              </p:cNvPr>
              <p:cNvCxnSpPr>
                <a:cxnSpLocks/>
              </p:cNvCxnSpPr>
              <p:nvPr/>
            </p:nvCxnSpPr>
            <p:spPr>
              <a:xfrm rot="21204878">
                <a:off x="-12983332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>
                <a:extLst>
                  <a:ext uri="{FF2B5EF4-FFF2-40B4-BE49-F238E27FC236}">
                    <a16:creationId xmlns:a16="http://schemas.microsoft.com/office/drawing/2014/main" id="{2E928A2A-DF76-4808-ACEC-BBE8685FD2A1}"/>
                  </a:ext>
                </a:extLst>
              </p:cNvPr>
              <p:cNvCxnSpPr>
                <a:cxnSpLocks/>
              </p:cNvCxnSpPr>
              <p:nvPr/>
            </p:nvCxnSpPr>
            <p:spPr>
              <a:xfrm rot="21468293">
                <a:off x="-12287599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>
                <a:extLst>
                  <a:ext uri="{FF2B5EF4-FFF2-40B4-BE49-F238E27FC236}">
                    <a16:creationId xmlns:a16="http://schemas.microsoft.com/office/drawing/2014/main" id="{F46C26E9-321B-43B9-866E-5D23EA85E229}"/>
                  </a:ext>
                </a:extLst>
              </p:cNvPr>
              <p:cNvCxnSpPr>
                <a:cxnSpLocks/>
              </p:cNvCxnSpPr>
              <p:nvPr/>
            </p:nvCxnSpPr>
            <p:spPr>
              <a:xfrm rot="131707">
                <a:off x="-11589821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FE6B1D88-5530-4B68-9E3A-D7849792F31E}"/>
                  </a:ext>
                </a:extLst>
              </p:cNvPr>
              <p:cNvCxnSpPr>
                <a:cxnSpLocks/>
              </p:cNvCxnSpPr>
              <p:nvPr/>
            </p:nvCxnSpPr>
            <p:spPr>
              <a:xfrm rot="395122">
                <a:off x="-10894090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>
                <a:extLst>
                  <a:ext uri="{FF2B5EF4-FFF2-40B4-BE49-F238E27FC236}">
                    <a16:creationId xmlns:a16="http://schemas.microsoft.com/office/drawing/2014/main" id="{9FDA0480-2F86-412F-81BA-FDA63CFA67D3}"/>
                  </a:ext>
                </a:extLst>
              </p:cNvPr>
              <p:cNvCxnSpPr>
                <a:cxnSpLocks/>
              </p:cNvCxnSpPr>
              <p:nvPr/>
            </p:nvCxnSpPr>
            <p:spPr>
              <a:xfrm rot="658537">
                <a:off x="-10204491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>
                <a:extLst>
                  <a:ext uri="{FF2B5EF4-FFF2-40B4-BE49-F238E27FC236}">
                    <a16:creationId xmlns:a16="http://schemas.microsoft.com/office/drawing/2014/main" id="{011B4831-C90F-46AB-A9E2-AB6506F02616}"/>
                  </a:ext>
                </a:extLst>
              </p:cNvPr>
              <p:cNvCxnSpPr>
                <a:cxnSpLocks/>
              </p:cNvCxnSpPr>
              <p:nvPr/>
            </p:nvCxnSpPr>
            <p:spPr>
              <a:xfrm rot="921951">
                <a:off x="-9525068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>
                <a:extLst>
                  <a:ext uri="{FF2B5EF4-FFF2-40B4-BE49-F238E27FC236}">
                    <a16:creationId xmlns:a16="http://schemas.microsoft.com/office/drawing/2014/main" id="{295103AF-9D7D-4041-954F-31B33F27E676}"/>
                  </a:ext>
                </a:extLst>
              </p:cNvPr>
              <p:cNvCxnSpPr>
                <a:cxnSpLocks/>
              </p:cNvCxnSpPr>
              <p:nvPr/>
            </p:nvCxnSpPr>
            <p:spPr>
              <a:xfrm rot="1185366">
                <a:off x="-8859808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>
                <a:extLst>
                  <a:ext uri="{FF2B5EF4-FFF2-40B4-BE49-F238E27FC236}">
                    <a16:creationId xmlns:a16="http://schemas.microsoft.com/office/drawing/2014/main" id="{46E68EF1-6FBE-4D7B-8DC7-B0F82EEA383D}"/>
                  </a:ext>
                </a:extLst>
              </p:cNvPr>
              <p:cNvCxnSpPr>
                <a:cxnSpLocks/>
              </p:cNvCxnSpPr>
              <p:nvPr/>
            </p:nvCxnSpPr>
            <p:spPr>
              <a:xfrm rot="1448780">
                <a:off x="-8212617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>
                <a:extLst>
                  <a:ext uri="{FF2B5EF4-FFF2-40B4-BE49-F238E27FC236}">
                    <a16:creationId xmlns:a16="http://schemas.microsoft.com/office/drawing/2014/main" id="{6E7685C6-6E71-4A2A-99E5-3DC158B9C068}"/>
                  </a:ext>
                </a:extLst>
              </p:cNvPr>
              <p:cNvCxnSpPr>
                <a:cxnSpLocks/>
              </p:cNvCxnSpPr>
              <p:nvPr/>
            </p:nvCxnSpPr>
            <p:spPr>
              <a:xfrm rot="1712195">
                <a:off x="-7587294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>
                <a:extLst>
                  <a:ext uri="{FF2B5EF4-FFF2-40B4-BE49-F238E27FC236}">
                    <a16:creationId xmlns:a16="http://schemas.microsoft.com/office/drawing/2014/main" id="{DC7E22DE-D479-4ECE-BC59-A17CC88933B3}"/>
                  </a:ext>
                </a:extLst>
              </p:cNvPr>
              <p:cNvCxnSpPr>
                <a:cxnSpLocks/>
              </p:cNvCxnSpPr>
              <p:nvPr/>
            </p:nvCxnSpPr>
            <p:spPr>
              <a:xfrm rot="1975610">
                <a:off x="-6987504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>
                <a:extLst>
                  <a:ext uri="{FF2B5EF4-FFF2-40B4-BE49-F238E27FC236}">
                    <a16:creationId xmlns:a16="http://schemas.microsoft.com/office/drawing/2014/main" id="{8B26614B-08E7-4917-8D4C-D913C2DDE4DC}"/>
                  </a:ext>
                </a:extLst>
              </p:cNvPr>
              <p:cNvCxnSpPr>
                <a:cxnSpLocks/>
              </p:cNvCxnSpPr>
              <p:nvPr/>
            </p:nvCxnSpPr>
            <p:spPr>
              <a:xfrm rot="2239024">
                <a:off x="-6416771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7B285648-D574-4631-8DFF-E8D5BD359BD6}"/>
                  </a:ext>
                </a:extLst>
              </p:cNvPr>
              <p:cNvCxnSpPr>
                <a:cxnSpLocks/>
              </p:cNvCxnSpPr>
              <p:nvPr/>
            </p:nvCxnSpPr>
            <p:spPr>
              <a:xfrm rot="2502439">
                <a:off x="-587844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678C41FC-E738-407F-96F4-9D96979B5965}"/>
                  </a:ext>
                </a:extLst>
              </p:cNvPr>
              <p:cNvCxnSpPr>
                <a:cxnSpLocks/>
              </p:cNvCxnSpPr>
              <p:nvPr/>
            </p:nvCxnSpPr>
            <p:spPr>
              <a:xfrm rot="2765854">
                <a:off x="-5375677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>
                <a:extLst>
                  <a:ext uri="{FF2B5EF4-FFF2-40B4-BE49-F238E27FC236}">
                    <a16:creationId xmlns:a16="http://schemas.microsoft.com/office/drawing/2014/main" id="{181904A1-8274-4028-85CF-5DA942981212}"/>
                  </a:ext>
                </a:extLst>
              </p:cNvPr>
              <p:cNvCxnSpPr>
                <a:cxnSpLocks/>
              </p:cNvCxnSpPr>
              <p:nvPr/>
            </p:nvCxnSpPr>
            <p:spPr>
              <a:xfrm rot="3029268">
                <a:off x="-4911428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28E91788-E6CF-4A90-BD22-BE712F305A98}"/>
                  </a:ext>
                </a:extLst>
              </p:cNvPr>
              <p:cNvCxnSpPr>
                <a:cxnSpLocks/>
              </p:cNvCxnSpPr>
              <p:nvPr/>
            </p:nvCxnSpPr>
            <p:spPr>
              <a:xfrm rot="3292683">
                <a:off x="-4488418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>
                <a:extLst>
                  <a:ext uri="{FF2B5EF4-FFF2-40B4-BE49-F238E27FC236}">
                    <a16:creationId xmlns:a16="http://schemas.microsoft.com/office/drawing/2014/main" id="{71CF943C-4A76-413E-95C7-DDD229313BD1}"/>
                  </a:ext>
                </a:extLst>
              </p:cNvPr>
              <p:cNvCxnSpPr>
                <a:cxnSpLocks/>
              </p:cNvCxnSpPr>
              <p:nvPr/>
            </p:nvCxnSpPr>
            <p:spPr>
              <a:xfrm rot="3556097">
                <a:off x="-4109127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2B8F395A-8CEF-4CE0-ACF3-DFB5F999A044}"/>
                  </a:ext>
                </a:extLst>
              </p:cNvPr>
              <p:cNvCxnSpPr>
                <a:cxnSpLocks/>
              </p:cNvCxnSpPr>
              <p:nvPr/>
            </p:nvCxnSpPr>
            <p:spPr>
              <a:xfrm rot="3819512">
                <a:off x="-3775786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CFFE8792-6554-4BF9-8FD5-8A49563F190B}"/>
                  </a:ext>
                </a:extLst>
              </p:cNvPr>
              <p:cNvCxnSpPr>
                <a:cxnSpLocks/>
              </p:cNvCxnSpPr>
              <p:nvPr/>
            </p:nvCxnSpPr>
            <p:spPr>
              <a:xfrm rot="4082927">
                <a:off x="-3490346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385AEC00-F767-40F7-8478-975E007BDE2F}"/>
                  </a:ext>
                </a:extLst>
              </p:cNvPr>
              <p:cNvCxnSpPr>
                <a:cxnSpLocks/>
              </p:cNvCxnSpPr>
              <p:nvPr/>
            </p:nvCxnSpPr>
            <p:spPr>
              <a:xfrm rot="4346342">
                <a:off x="-3254486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89080C0E-D33B-4806-89F0-1C6EB32F5965}"/>
                  </a:ext>
                </a:extLst>
              </p:cNvPr>
              <p:cNvCxnSpPr>
                <a:cxnSpLocks/>
              </p:cNvCxnSpPr>
              <p:nvPr/>
            </p:nvCxnSpPr>
            <p:spPr>
              <a:xfrm rot="4609756">
                <a:off x="-3069589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0DE35BA7-7CAB-4ABB-96D3-820FEABF7422}"/>
                  </a:ext>
                </a:extLst>
              </p:cNvPr>
              <p:cNvCxnSpPr>
                <a:cxnSpLocks/>
              </p:cNvCxnSpPr>
              <p:nvPr/>
            </p:nvCxnSpPr>
            <p:spPr>
              <a:xfrm rot="4873171">
                <a:off x="-2936737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:a16="http://schemas.microsoft.com/office/drawing/2014/main" id="{5909AB2F-CE76-497E-A611-F912D77CD23C}"/>
                  </a:ext>
                </a:extLst>
              </p:cNvPr>
              <p:cNvCxnSpPr>
                <a:cxnSpLocks/>
              </p:cNvCxnSpPr>
              <p:nvPr/>
            </p:nvCxnSpPr>
            <p:spPr>
              <a:xfrm rot="5136585">
                <a:off x="-2856712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:a16="http://schemas.microsoft.com/office/drawing/2014/main" id="{1A1B1599-7C84-4E79-AC0C-632238698E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2829986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>
                <a:extLst>
                  <a:ext uri="{FF2B5EF4-FFF2-40B4-BE49-F238E27FC236}">
                    <a16:creationId xmlns:a16="http://schemas.microsoft.com/office/drawing/2014/main" id="{06DBE9A4-20BA-41A6-9D64-C0AEACE32294}"/>
                  </a:ext>
                </a:extLst>
              </p:cNvPr>
              <p:cNvCxnSpPr>
                <a:cxnSpLocks/>
              </p:cNvCxnSpPr>
              <p:nvPr/>
            </p:nvCxnSpPr>
            <p:spPr>
              <a:xfrm rot="5663415">
                <a:off x="-2856712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74F3354F-E7DD-41DD-879E-4BB1A0EA7FCD}"/>
                  </a:ext>
                </a:extLst>
              </p:cNvPr>
              <p:cNvCxnSpPr>
                <a:cxnSpLocks/>
              </p:cNvCxnSpPr>
              <p:nvPr/>
            </p:nvCxnSpPr>
            <p:spPr>
              <a:xfrm rot="5926829">
                <a:off x="-2936737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>
                <a:extLst>
                  <a:ext uri="{FF2B5EF4-FFF2-40B4-BE49-F238E27FC236}">
                    <a16:creationId xmlns:a16="http://schemas.microsoft.com/office/drawing/2014/main" id="{51755E4B-4948-446E-9814-7E439B908EDC}"/>
                  </a:ext>
                </a:extLst>
              </p:cNvPr>
              <p:cNvCxnSpPr>
                <a:cxnSpLocks/>
              </p:cNvCxnSpPr>
              <p:nvPr/>
            </p:nvCxnSpPr>
            <p:spPr>
              <a:xfrm rot="6190244">
                <a:off x="-3069589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AD507145-CCD8-49DA-9EA1-F593CDDB76B0}"/>
                  </a:ext>
                </a:extLst>
              </p:cNvPr>
              <p:cNvCxnSpPr>
                <a:cxnSpLocks/>
              </p:cNvCxnSpPr>
              <p:nvPr/>
            </p:nvCxnSpPr>
            <p:spPr>
              <a:xfrm rot="6453658">
                <a:off x="-3254486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>
                <a:extLst>
                  <a:ext uri="{FF2B5EF4-FFF2-40B4-BE49-F238E27FC236}">
                    <a16:creationId xmlns:a16="http://schemas.microsoft.com/office/drawing/2014/main" id="{70753FCE-79B0-45F3-945F-9E5FD933197F}"/>
                  </a:ext>
                </a:extLst>
              </p:cNvPr>
              <p:cNvCxnSpPr>
                <a:cxnSpLocks/>
              </p:cNvCxnSpPr>
              <p:nvPr/>
            </p:nvCxnSpPr>
            <p:spPr>
              <a:xfrm rot="6717073">
                <a:off x="-3490346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>
                <a:extLst>
                  <a:ext uri="{FF2B5EF4-FFF2-40B4-BE49-F238E27FC236}">
                    <a16:creationId xmlns:a16="http://schemas.microsoft.com/office/drawing/2014/main" id="{1049B5CF-81C7-447D-84F9-0E5DB439652A}"/>
                  </a:ext>
                </a:extLst>
              </p:cNvPr>
              <p:cNvCxnSpPr>
                <a:cxnSpLocks/>
              </p:cNvCxnSpPr>
              <p:nvPr/>
            </p:nvCxnSpPr>
            <p:spPr>
              <a:xfrm rot="6980488">
                <a:off x="-3775786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>
                <a:extLst>
                  <a:ext uri="{FF2B5EF4-FFF2-40B4-BE49-F238E27FC236}">
                    <a16:creationId xmlns:a16="http://schemas.microsoft.com/office/drawing/2014/main" id="{5AC0DC49-E576-40AD-ACC1-7BF9877EA279}"/>
                  </a:ext>
                </a:extLst>
              </p:cNvPr>
              <p:cNvCxnSpPr>
                <a:cxnSpLocks/>
              </p:cNvCxnSpPr>
              <p:nvPr/>
            </p:nvCxnSpPr>
            <p:spPr>
              <a:xfrm rot="7243902">
                <a:off x="-4109127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>
                <a:extLst>
                  <a:ext uri="{FF2B5EF4-FFF2-40B4-BE49-F238E27FC236}">
                    <a16:creationId xmlns:a16="http://schemas.microsoft.com/office/drawing/2014/main" id="{C2BF507E-D3A9-435B-BE4D-19062096906F}"/>
                  </a:ext>
                </a:extLst>
              </p:cNvPr>
              <p:cNvCxnSpPr>
                <a:cxnSpLocks/>
              </p:cNvCxnSpPr>
              <p:nvPr/>
            </p:nvCxnSpPr>
            <p:spPr>
              <a:xfrm rot="7507317">
                <a:off x="-4488418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>
                <a:extLst>
                  <a:ext uri="{FF2B5EF4-FFF2-40B4-BE49-F238E27FC236}">
                    <a16:creationId xmlns:a16="http://schemas.microsoft.com/office/drawing/2014/main" id="{1CB0C97E-4D52-4A8B-9F4B-52F2AF19C5BD}"/>
                  </a:ext>
                </a:extLst>
              </p:cNvPr>
              <p:cNvCxnSpPr>
                <a:cxnSpLocks/>
              </p:cNvCxnSpPr>
              <p:nvPr/>
            </p:nvCxnSpPr>
            <p:spPr>
              <a:xfrm rot="7770732">
                <a:off x="-4911428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>
                <a:extLst>
                  <a:ext uri="{FF2B5EF4-FFF2-40B4-BE49-F238E27FC236}">
                    <a16:creationId xmlns:a16="http://schemas.microsoft.com/office/drawing/2014/main" id="{DAFE78F1-EEB0-465F-AD09-BD19B889578B}"/>
                  </a:ext>
                </a:extLst>
              </p:cNvPr>
              <p:cNvCxnSpPr>
                <a:cxnSpLocks/>
              </p:cNvCxnSpPr>
              <p:nvPr/>
            </p:nvCxnSpPr>
            <p:spPr>
              <a:xfrm rot="8034146">
                <a:off x="-5375677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>
                <a:extLst>
                  <a:ext uri="{FF2B5EF4-FFF2-40B4-BE49-F238E27FC236}">
                    <a16:creationId xmlns:a16="http://schemas.microsoft.com/office/drawing/2014/main" id="{4E5B5AD2-C46C-40C6-BADC-2A8BDEA50754}"/>
                  </a:ext>
                </a:extLst>
              </p:cNvPr>
              <p:cNvCxnSpPr>
                <a:cxnSpLocks/>
              </p:cNvCxnSpPr>
              <p:nvPr/>
            </p:nvCxnSpPr>
            <p:spPr>
              <a:xfrm rot="8297561">
                <a:off x="-587844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>
                <a:extLst>
                  <a:ext uri="{FF2B5EF4-FFF2-40B4-BE49-F238E27FC236}">
                    <a16:creationId xmlns:a16="http://schemas.microsoft.com/office/drawing/2014/main" id="{365DB5B9-91D0-4D71-BBBC-4EF755E7CE3A}"/>
                  </a:ext>
                </a:extLst>
              </p:cNvPr>
              <p:cNvCxnSpPr>
                <a:cxnSpLocks/>
              </p:cNvCxnSpPr>
              <p:nvPr/>
            </p:nvCxnSpPr>
            <p:spPr>
              <a:xfrm rot="8560975">
                <a:off x="-6416771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DDF3FB22-2F68-4689-A49C-80EF59AC875E}"/>
                  </a:ext>
                </a:extLst>
              </p:cNvPr>
              <p:cNvCxnSpPr>
                <a:cxnSpLocks/>
              </p:cNvCxnSpPr>
              <p:nvPr/>
            </p:nvCxnSpPr>
            <p:spPr>
              <a:xfrm rot="8824390">
                <a:off x="-6987504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08D4F8F9-8DCD-4A11-AF1B-79AF348E6488}"/>
                  </a:ext>
                </a:extLst>
              </p:cNvPr>
              <p:cNvCxnSpPr>
                <a:cxnSpLocks/>
              </p:cNvCxnSpPr>
              <p:nvPr/>
            </p:nvCxnSpPr>
            <p:spPr>
              <a:xfrm rot="9087805">
                <a:off x="-7587294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>
                <a:extLst>
                  <a:ext uri="{FF2B5EF4-FFF2-40B4-BE49-F238E27FC236}">
                    <a16:creationId xmlns:a16="http://schemas.microsoft.com/office/drawing/2014/main" id="{5847538E-EE2B-4A54-A322-1BBF5FBD26C4}"/>
                  </a:ext>
                </a:extLst>
              </p:cNvPr>
              <p:cNvCxnSpPr>
                <a:cxnSpLocks/>
              </p:cNvCxnSpPr>
              <p:nvPr/>
            </p:nvCxnSpPr>
            <p:spPr>
              <a:xfrm rot="9351219">
                <a:off x="-8212617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>
                <a:extLst>
                  <a:ext uri="{FF2B5EF4-FFF2-40B4-BE49-F238E27FC236}">
                    <a16:creationId xmlns:a16="http://schemas.microsoft.com/office/drawing/2014/main" id="{F64EE24D-E1A6-46CB-AA9F-0062AB5B692A}"/>
                  </a:ext>
                </a:extLst>
              </p:cNvPr>
              <p:cNvCxnSpPr>
                <a:cxnSpLocks/>
              </p:cNvCxnSpPr>
              <p:nvPr/>
            </p:nvCxnSpPr>
            <p:spPr>
              <a:xfrm rot="9614634">
                <a:off x="-8859808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>
                <a:extLst>
                  <a:ext uri="{FF2B5EF4-FFF2-40B4-BE49-F238E27FC236}">
                    <a16:creationId xmlns:a16="http://schemas.microsoft.com/office/drawing/2014/main" id="{FF133D0C-6B3F-4422-A204-3C835B3C7073}"/>
                  </a:ext>
                </a:extLst>
              </p:cNvPr>
              <p:cNvCxnSpPr>
                <a:cxnSpLocks/>
              </p:cNvCxnSpPr>
              <p:nvPr/>
            </p:nvCxnSpPr>
            <p:spPr>
              <a:xfrm rot="9878048">
                <a:off x="-9525068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>
                <a:extLst>
                  <a:ext uri="{FF2B5EF4-FFF2-40B4-BE49-F238E27FC236}">
                    <a16:creationId xmlns:a16="http://schemas.microsoft.com/office/drawing/2014/main" id="{153E7A87-529E-4398-B575-95DD74AC082A}"/>
                  </a:ext>
                </a:extLst>
              </p:cNvPr>
              <p:cNvCxnSpPr>
                <a:cxnSpLocks/>
              </p:cNvCxnSpPr>
              <p:nvPr/>
            </p:nvCxnSpPr>
            <p:spPr>
              <a:xfrm rot="10141463">
                <a:off x="-10204491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>
                <a:extLst>
                  <a:ext uri="{FF2B5EF4-FFF2-40B4-BE49-F238E27FC236}">
                    <a16:creationId xmlns:a16="http://schemas.microsoft.com/office/drawing/2014/main" id="{FA07F109-31C6-4161-A628-96EE695E7120}"/>
                  </a:ext>
                </a:extLst>
              </p:cNvPr>
              <p:cNvCxnSpPr>
                <a:cxnSpLocks/>
              </p:cNvCxnSpPr>
              <p:nvPr/>
            </p:nvCxnSpPr>
            <p:spPr>
              <a:xfrm rot="10404878">
                <a:off x="-10894090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>
                <a:extLst>
                  <a:ext uri="{FF2B5EF4-FFF2-40B4-BE49-F238E27FC236}">
                    <a16:creationId xmlns:a16="http://schemas.microsoft.com/office/drawing/2014/main" id="{1ECC4B16-DD49-4FA6-A3C6-94D1C8D5CF6E}"/>
                  </a:ext>
                </a:extLst>
              </p:cNvPr>
              <p:cNvCxnSpPr>
                <a:cxnSpLocks/>
              </p:cNvCxnSpPr>
              <p:nvPr/>
            </p:nvCxnSpPr>
            <p:spPr>
              <a:xfrm rot="10668292">
                <a:off x="-1158982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>
                <a:extLst>
                  <a:ext uri="{FF2B5EF4-FFF2-40B4-BE49-F238E27FC236}">
                    <a16:creationId xmlns:a16="http://schemas.microsoft.com/office/drawing/2014/main" id="{188D0D1B-1931-432A-AB8C-263F39117677}"/>
                  </a:ext>
                </a:extLst>
              </p:cNvPr>
              <p:cNvCxnSpPr>
                <a:cxnSpLocks/>
              </p:cNvCxnSpPr>
              <p:nvPr/>
            </p:nvCxnSpPr>
            <p:spPr>
              <a:xfrm rot="10931708">
                <a:off x="-1228760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>
                <a:extLst>
                  <a:ext uri="{FF2B5EF4-FFF2-40B4-BE49-F238E27FC236}">
                    <a16:creationId xmlns:a16="http://schemas.microsoft.com/office/drawing/2014/main" id="{4CA28E4E-A96B-4083-AC5C-979820DFADA1}"/>
                  </a:ext>
                </a:extLst>
              </p:cNvPr>
              <p:cNvCxnSpPr>
                <a:cxnSpLocks/>
              </p:cNvCxnSpPr>
              <p:nvPr/>
            </p:nvCxnSpPr>
            <p:spPr>
              <a:xfrm rot="11195122">
                <a:off x="-12983332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>
                <a:extLst>
                  <a:ext uri="{FF2B5EF4-FFF2-40B4-BE49-F238E27FC236}">
                    <a16:creationId xmlns:a16="http://schemas.microsoft.com/office/drawing/2014/main" id="{E25D7A9C-19DC-44FE-BA68-D61D76405736}"/>
                  </a:ext>
                </a:extLst>
              </p:cNvPr>
              <p:cNvCxnSpPr>
                <a:cxnSpLocks/>
              </p:cNvCxnSpPr>
              <p:nvPr/>
            </p:nvCxnSpPr>
            <p:spPr>
              <a:xfrm rot="11458537">
                <a:off x="-13672929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>
                <a:extLst>
                  <a:ext uri="{FF2B5EF4-FFF2-40B4-BE49-F238E27FC236}">
                    <a16:creationId xmlns:a16="http://schemas.microsoft.com/office/drawing/2014/main" id="{2FBF542D-7132-4EA2-81D3-70936CE4537E}"/>
                  </a:ext>
                </a:extLst>
              </p:cNvPr>
              <p:cNvCxnSpPr>
                <a:cxnSpLocks/>
              </p:cNvCxnSpPr>
              <p:nvPr/>
            </p:nvCxnSpPr>
            <p:spPr>
              <a:xfrm rot="11721952">
                <a:off x="-14352352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>
                <a:extLst>
                  <a:ext uri="{FF2B5EF4-FFF2-40B4-BE49-F238E27FC236}">
                    <a16:creationId xmlns:a16="http://schemas.microsoft.com/office/drawing/2014/main" id="{98C30871-932D-4FD3-B9F0-FC0A58FEC88C}"/>
                  </a:ext>
                </a:extLst>
              </p:cNvPr>
              <p:cNvCxnSpPr>
                <a:cxnSpLocks/>
              </p:cNvCxnSpPr>
              <p:nvPr/>
            </p:nvCxnSpPr>
            <p:spPr>
              <a:xfrm rot="11985366">
                <a:off x="-15017612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>
                <a:extLst>
                  <a:ext uri="{FF2B5EF4-FFF2-40B4-BE49-F238E27FC236}">
                    <a16:creationId xmlns:a16="http://schemas.microsoft.com/office/drawing/2014/main" id="{A0ECA725-2BA4-4F3D-98D5-8732076B357B}"/>
                  </a:ext>
                </a:extLst>
              </p:cNvPr>
              <p:cNvCxnSpPr>
                <a:cxnSpLocks/>
              </p:cNvCxnSpPr>
              <p:nvPr/>
            </p:nvCxnSpPr>
            <p:spPr>
              <a:xfrm rot="12248781">
                <a:off x="-15664803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:a16="http://schemas.microsoft.com/office/drawing/2014/main" id="{7A17793B-4E2B-4744-BE02-3FD59E68FDCD}"/>
                  </a:ext>
                </a:extLst>
              </p:cNvPr>
              <p:cNvCxnSpPr>
                <a:cxnSpLocks/>
              </p:cNvCxnSpPr>
              <p:nvPr/>
            </p:nvCxnSpPr>
            <p:spPr>
              <a:xfrm rot="12512195">
                <a:off x="-16290128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446EAF12-0E74-4A60-9C92-EA9BB61D8052}"/>
                  </a:ext>
                </a:extLst>
              </p:cNvPr>
              <p:cNvCxnSpPr>
                <a:cxnSpLocks/>
              </p:cNvCxnSpPr>
              <p:nvPr/>
            </p:nvCxnSpPr>
            <p:spPr>
              <a:xfrm rot="12775610">
                <a:off x="-16889916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2C6AC8A8-E230-40EC-BCC4-4E71421A6D7D}"/>
                  </a:ext>
                </a:extLst>
              </p:cNvPr>
              <p:cNvCxnSpPr>
                <a:cxnSpLocks/>
              </p:cNvCxnSpPr>
              <p:nvPr/>
            </p:nvCxnSpPr>
            <p:spPr>
              <a:xfrm rot="13039025">
                <a:off x="-17460649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>
                <a:extLst>
                  <a:ext uri="{FF2B5EF4-FFF2-40B4-BE49-F238E27FC236}">
                    <a16:creationId xmlns:a16="http://schemas.microsoft.com/office/drawing/2014/main" id="{83D6A66F-07FD-4BD2-B01C-7FB203E699F2}"/>
                  </a:ext>
                </a:extLst>
              </p:cNvPr>
              <p:cNvCxnSpPr>
                <a:cxnSpLocks/>
              </p:cNvCxnSpPr>
              <p:nvPr/>
            </p:nvCxnSpPr>
            <p:spPr>
              <a:xfrm rot="13302439">
                <a:off x="-1799898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558DF8B7-A903-43FF-81CE-622F726FA6C3}"/>
                  </a:ext>
                </a:extLst>
              </p:cNvPr>
              <p:cNvCxnSpPr>
                <a:cxnSpLocks/>
              </p:cNvCxnSpPr>
              <p:nvPr/>
            </p:nvCxnSpPr>
            <p:spPr>
              <a:xfrm rot="13565854">
                <a:off x="-18501743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304CB510-16F2-4977-A856-F08BD44C8E87}"/>
                  </a:ext>
                </a:extLst>
              </p:cNvPr>
              <p:cNvCxnSpPr>
                <a:cxnSpLocks/>
              </p:cNvCxnSpPr>
              <p:nvPr/>
            </p:nvCxnSpPr>
            <p:spPr>
              <a:xfrm rot="13829268">
                <a:off x="-18965992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AFD88248-7639-4AB3-ACAB-D81C08197C8B}"/>
                  </a:ext>
                </a:extLst>
              </p:cNvPr>
              <p:cNvCxnSpPr>
                <a:cxnSpLocks/>
              </p:cNvCxnSpPr>
              <p:nvPr/>
            </p:nvCxnSpPr>
            <p:spPr>
              <a:xfrm rot="14092683">
                <a:off x="-19389002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060FD900-A015-45DC-8AD2-2161E4FC8FFF}"/>
                  </a:ext>
                </a:extLst>
              </p:cNvPr>
              <p:cNvCxnSpPr>
                <a:cxnSpLocks/>
              </p:cNvCxnSpPr>
              <p:nvPr/>
            </p:nvCxnSpPr>
            <p:spPr>
              <a:xfrm rot="14356098">
                <a:off x="-19768291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>
                <a:extLst>
                  <a:ext uri="{FF2B5EF4-FFF2-40B4-BE49-F238E27FC236}">
                    <a16:creationId xmlns:a16="http://schemas.microsoft.com/office/drawing/2014/main" id="{9535B3DB-4A91-4F47-A12D-95BAA15DE38F}"/>
                  </a:ext>
                </a:extLst>
              </p:cNvPr>
              <p:cNvCxnSpPr>
                <a:cxnSpLocks/>
              </p:cNvCxnSpPr>
              <p:nvPr/>
            </p:nvCxnSpPr>
            <p:spPr>
              <a:xfrm rot="14619512">
                <a:off x="-20101634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>
                <a:extLst>
                  <a:ext uri="{FF2B5EF4-FFF2-40B4-BE49-F238E27FC236}">
                    <a16:creationId xmlns:a16="http://schemas.microsoft.com/office/drawing/2014/main" id="{7A255E60-D994-4B95-A7CD-2D01739232FA}"/>
                  </a:ext>
                </a:extLst>
              </p:cNvPr>
              <p:cNvCxnSpPr>
                <a:cxnSpLocks/>
              </p:cNvCxnSpPr>
              <p:nvPr/>
            </p:nvCxnSpPr>
            <p:spPr>
              <a:xfrm rot="14882927">
                <a:off x="-20387074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>
                <a:extLst>
                  <a:ext uri="{FF2B5EF4-FFF2-40B4-BE49-F238E27FC236}">
                    <a16:creationId xmlns:a16="http://schemas.microsoft.com/office/drawing/2014/main" id="{7ECE5034-EE31-428F-B816-E986C2D2C3D2}"/>
                  </a:ext>
                </a:extLst>
              </p:cNvPr>
              <p:cNvCxnSpPr>
                <a:cxnSpLocks/>
              </p:cNvCxnSpPr>
              <p:nvPr/>
            </p:nvCxnSpPr>
            <p:spPr>
              <a:xfrm rot="15146342">
                <a:off x="-20622934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>
                <a:extLst>
                  <a:ext uri="{FF2B5EF4-FFF2-40B4-BE49-F238E27FC236}">
                    <a16:creationId xmlns:a16="http://schemas.microsoft.com/office/drawing/2014/main" id="{AAAE9674-3D67-4D6E-A494-21832CFA6480}"/>
                  </a:ext>
                </a:extLst>
              </p:cNvPr>
              <p:cNvCxnSpPr>
                <a:cxnSpLocks/>
              </p:cNvCxnSpPr>
              <p:nvPr/>
            </p:nvCxnSpPr>
            <p:spPr>
              <a:xfrm rot="15409755">
                <a:off x="-20807833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>
                <a:extLst>
                  <a:ext uri="{FF2B5EF4-FFF2-40B4-BE49-F238E27FC236}">
                    <a16:creationId xmlns:a16="http://schemas.microsoft.com/office/drawing/2014/main" id="{1E55B8DB-8B62-4DF6-9ED5-F1F483D7BB62}"/>
                  </a:ext>
                </a:extLst>
              </p:cNvPr>
              <p:cNvCxnSpPr>
                <a:cxnSpLocks/>
              </p:cNvCxnSpPr>
              <p:nvPr/>
            </p:nvCxnSpPr>
            <p:spPr>
              <a:xfrm rot="15673171">
                <a:off x="-20940685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>
                <a:extLst>
                  <a:ext uri="{FF2B5EF4-FFF2-40B4-BE49-F238E27FC236}">
                    <a16:creationId xmlns:a16="http://schemas.microsoft.com/office/drawing/2014/main" id="{CB1AD4DA-4195-441E-9172-06DD1DAE94AB}"/>
                  </a:ext>
                </a:extLst>
              </p:cNvPr>
              <p:cNvCxnSpPr>
                <a:cxnSpLocks/>
              </p:cNvCxnSpPr>
              <p:nvPr/>
            </p:nvCxnSpPr>
            <p:spPr>
              <a:xfrm rot="15936584">
                <a:off x="-21020708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47DEDB46-B80C-44B2-8211-7CCE9B9CEBFC}"/>
                </a:ext>
              </a:extLst>
            </p:cNvPr>
            <p:cNvSpPr/>
            <p:nvPr/>
          </p:nvSpPr>
          <p:spPr>
            <a:xfrm>
              <a:off x="-13582524" y="8853065"/>
              <a:ext cx="12657192" cy="12657192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E257F9F3-7224-43C4-BB8C-E9497039960C}"/>
                </a:ext>
              </a:extLst>
            </p:cNvPr>
            <p:cNvSpPr/>
            <p:nvPr/>
          </p:nvSpPr>
          <p:spPr>
            <a:xfrm>
              <a:off x="-14707625" y="7727964"/>
              <a:ext cx="14907394" cy="14907394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4" name="椭圆 363">
            <a:extLst>
              <a:ext uri="{FF2B5EF4-FFF2-40B4-BE49-F238E27FC236}">
                <a16:creationId xmlns:a16="http://schemas.microsoft.com/office/drawing/2014/main" id="{06AAC37B-EA46-447F-B8D8-8E8FA88A4501}"/>
              </a:ext>
            </a:extLst>
          </p:cNvPr>
          <p:cNvSpPr/>
          <p:nvPr/>
        </p:nvSpPr>
        <p:spPr>
          <a:xfrm rot="6590193">
            <a:off x="-7525655" y="-5294906"/>
            <a:ext cx="11688360" cy="11688360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5" name="椭圆 364">
            <a:extLst>
              <a:ext uri="{FF2B5EF4-FFF2-40B4-BE49-F238E27FC236}">
                <a16:creationId xmlns:a16="http://schemas.microsoft.com/office/drawing/2014/main" id="{495CFD4D-B363-450E-B298-7F5635704534}"/>
              </a:ext>
            </a:extLst>
          </p:cNvPr>
          <p:cNvSpPr/>
          <p:nvPr/>
        </p:nvSpPr>
        <p:spPr>
          <a:xfrm rot="6590193">
            <a:off x="-8589206" y="-6358457"/>
            <a:ext cx="13815462" cy="13815462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8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29C2555A-AA91-47E6-A5B0-02577F1F1336}"/>
              </a:ext>
            </a:extLst>
          </p:cNvPr>
          <p:cNvSpPr/>
          <p:nvPr/>
        </p:nvSpPr>
        <p:spPr>
          <a:xfrm>
            <a:off x="4623740" y="1658471"/>
            <a:ext cx="2958352" cy="4114800"/>
          </a:xfrm>
          <a:custGeom>
            <a:avLst/>
            <a:gdLst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8352 w 2958352"/>
              <a:gd name="connsiteY2" fmla="*/ 404308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42143"/>
              <a:gd name="connsiteX1" fmla="*/ 0 w 2958352"/>
              <a:gd name="connsiteY1" fmla="*/ 4114800 h 4142143"/>
              <a:gd name="connsiteX2" fmla="*/ 2950732 w 2958352"/>
              <a:gd name="connsiteY2" fmla="*/ 4142143 h 4142143"/>
              <a:gd name="connsiteX3" fmla="*/ 2958352 w 2958352"/>
              <a:gd name="connsiteY3" fmla="*/ 286871 h 4142143"/>
              <a:gd name="connsiteX4" fmla="*/ 2752164 w 2958352"/>
              <a:gd name="connsiteY4" fmla="*/ 8965 h 4142143"/>
              <a:gd name="connsiteX5" fmla="*/ 0 w 2958352"/>
              <a:gd name="connsiteY5" fmla="*/ 0 h 414214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10404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09642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9283"/>
              <a:gd name="connsiteX1" fmla="*/ 0 w 2958352"/>
              <a:gd name="connsiteY1" fmla="*/ 4114800 h 4119283"/>
              <a:gd name="connsiteX2" fmla="*/ 2943112 w 2958352"/>
              <a:gd name="connsiteY2" fmla="*/ 4119283 h 4119283"/>
              <a:gd name="connsiteX3" fmla="*/ 2958352 w 2958352"/>
              <a:gd name="connsiteY3" fmla="*/ 286871 h 4119283"/>
              <a:gd name="connsiteX4" fmla="*/ 2752164 w 2958352"/>
              <a:gd name="connsiteY4" fmla="*/ 8965 h 4119283"/>
              <a:gd name="connsiteX5" fmla="*/ 0 w 2958352"/>
              <a:gd name="connsiteY5" fmla="*/ 0 h 411928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43112 w 2958352"/>
              <a:gd name="connsiteY2" fmla="*/ 411166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352" h="4114800">
                <a:moveTo>
                  <a:pt x="0" y="0"/>
                </a:moveTo>
                <a:lnTo>
                  <a:pt x="0" y="4114800"/>
                </a:lnTo>
                <a:lnTo>
                  <a:pt x="2943112" y="4111663"/>
                </a:lnTo>
                <a:lnTo>
                  <a:pt x="2958352" y="286871"/>
                </a:lnTo>
                <a:lnTo>
                  <a:pt x="2752164" y="89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0F0B2EF4-5AC2-411E-B1B0-88E4FEEAD387}"/>
              </a:ext>
            </a:extLst>
          </p:cNvPr>
          <p:cNvSpPr/>
          <p:nvPr/>
        </p:nvSpPr>
        <p:spPr>
          <a:xfrm>
            <a:off x="8238565" y="1658471"/>
            <a:ext cx="2958352" cy="4114800"/>
          </a:xfrm>
          <a:custGeom>
            <a:avLst/>
            <a:gdLst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8352 w 2958352"/>
              <a:gd name="connsiteY2" fmla="*/ 404308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42143"/>
              <a:gd name="connsiteX1" fmla="*/ 0 w 2958352"/>
              <a:gd name="connsiteY1" fmla="*/ 4114800 h 4142143"/>
              <a:gd name="connsiteX2" fmla="*/ 2950732 w 2958352"/>
              <a:gd name="connsiteY2" fmla="*/ 4142143 h 4142143"/>
              <a:gd name="connsiteX3" fmla="*/ 2958352 w 2958352"/>
              <a:gd name="connsiteY3" fmla="*/ 286871 h 4142143"/>
              <a:gd name="connsiteX4" fmla="*/ 2752164 w 2958352"/>
              <a:gd name="connsiteY4" fmla="*/ 8965 h 4142143"/>
              <a:gd name="connsiteX5" fmla="*/ 0 w 2958352"/>
              <a:gd name="connsiteY5" fmla="*/ 0 h 414214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10404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09642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9283"/>
              <a:gd name="connsiteX1" fmla="*/ 0 w 2958352"/>
              <a:gd name="connsiteY1" fmla="*/ 4114800 h 4119283"/>
              <a:gd name="connsiteX2" fmla="*/ 2943112 w 2958352"/>
              <a:gd name="connsiteY2" fmla="*/ 4119283 h 4119283"/>
              <a:gd name="connsiteX3" fmla="*/ 2958352 w 2958352"/>
              <a:gd name="connsiteY3" fmla="*/ 286871 h 4119283"/>
              <a:gd name="connsiteX4" fmla="*/ 2752164 w 2958352"/>
              <a:gd name="connsiteY4" fmla="*/ 8965 h 4119283"/>
              <a:gd name="connsiteX5" fmla="*/ 0 w 2958352"/>
              <a:gd name="connsiteY5" fmla="*/ 0 h 411928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43112 w 2958352"/>
              <a:gd name="connsiteY2" fmla="*/ 411166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352" h="4114800">
                <a:moveTo>
                  <a:pt x="0" y="0"/>
                </a:moveTo>
                <a:lnTo>
                  <a:pt x="0" y="4114800"/>
                </a:lnTo>
                <a:lnTo>
                  <a:pt x="2943112" y="4111663"/>
                </a:lnTo>
                <a:lnTo>
                  <a:pt x="2958352" y="286871"/>
                </a:lnTo>
                <a:lnTo>
                  <a:pt x="2752164" y="89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842EE907-FD9A-44A2-BC47-01E15CC8AD7F}"/>
              </a:ext>
            </a:extLst>
          </p:cNvPr>
          <p:cNvSpPr/>
          <p:nvPr/>
        </p:nvSpPr>
        <p:spPr>
          <a:xfrm>
            <a:off x="986118" y="1658471"/>
            <a:ext cx="2958352" cy="4114800"/>
          </a:xfrm>
          <a:custGeom>
            <a:avLst/>
            <a:gdLst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8352 w 2958352"/>
              <a:gd name="connsiteY2" fmla="*/ 404308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42143"/>
              <a:gd name="connsiteX1" fmla="*/ 0 w 2958352"/>
              <a:gd name="connsiteY1" fmla="*/ 4114800 h 4142143"/>
              <a:gd name="connsiteX2" fmla="*/ 2950732 w 2958352"/>
              <a:gd name="connsiteY2" fmla="*/ 4142143 h 4142143"/>
              <a:gd name="connsiteX3" fmla="*/ 2958352 w 2958352"/>
              <a:gd name="connsiteY3" fmla="*/ 286871 h 4142143"/>
              <a:gd name="connsiteX4" fmla="*/ 2752164 w 2958352"/>
              <a:gd name="connsiteY4" fmla="*/ 8965 h 4142143"/>
              <a:gd name="connsiteX5" fmla="*/ 0 w 2958352"/>
              <a:gd name="connsiteY5" fmla="*/ 0 h 414214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10404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09642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9283"/>
              <a:gd name="connsiteX1" fmla="*/ 0 w 2958352"/>
              <a:gd name="connsiteY1" fmla="*/ 4114800 h 4119283"/>
              <a:gd name="connsiteX2" fmla="*/ 2943112 w 2958352"/>
              <a:gd name="connsiteY2" fmla="*/ 4119283 h 4119283"/>
              <a:gd name="connsiteX3" fmla="*/ 2958352 w 2958352"/>
              <a:gd name="connsiteY3" fmla="*/ 286871 h 4119283"/>
              <a:gd name="connsiteX4" fmla="*/ 2752164 w 2958352"/>
              <a:gd name="connsiteY4" fmla="*/ 8965 h 4119283"/>
              <a:gd name="connsiteX5" fmla="*/ 0 w 2958352"/>
              <a:gd name="connsiteY5" fmla="*/ 0 h 411928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43112 w 2958352"/>
              <a:gd name="connsiteY2" fmla="*/ 411166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352" h="4114800">
                <a:moveTo>
                  <a:pt x="0" y="0"/>
                </a:moveTo>
                <a:lnTo>
                  <a:pt x="0" y="4114800"/>
                </a:lnTo>
                <a:lnTo>
                  <a:pt x="2943112" y="4111663"/>
                </a:lnTo>
                <a:lnTo>
                  <a:pt x="2958352" y="286871"/>
                </a:lnTo>
                <a:lnTo>
                  <a:pt x="2752164" y="89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E88BA3-E921-41E5-B6D2-4703FC637EE8}"/>
              </a:ext>
            </a:extLst>
          </p:cNvPr>
          <p:cNvSpPr txBox="1"/>
          <p:nvPr/>
        </p:nvSpPr>
        <p:spPr>
          <a:xfrm>
            <a:off x="5561238" y="3781685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9D6DC0-5A29-4EF4-AAAE-91290C701BC0}"/>
              </a:ext>
            </a:extLst>
          </p:cNvPr>
          <p:cNvSpPr txBox="1"/>
          <p:nvPr/>
        </p:nvSpPr>
        <p:spPr>
          <a:xfrm>
            <a:off x="1921567" y="3781685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1EEF087-D646-4B4C-9F47-DDE2151108DD}"/>
              </a:ext>
            </a:extLst>
          </p:cNvPr>
          <p:cNvSpPr txBox="1"/>
          <p:nvPr/>
        </p:nvSpPr>
        <p:spPr>
          <a:xfrm>
            <a:off x="9200909" y="3781685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23" name="弧形 22">
            <a:extLst>
              <a:ext uri="{FF2B5EF4-FFF2-40B4-BE49-F238E27FC236}">
                <a16:creationId xmlns:a16="http://schemas.microsoft.com/office/drawing/2014/main" id="{710BD03D-0785-4C20-91FD-1FB413D6F59A}"/>
              </a:ext>
            </a:extLst>
          </p:cNvPr>
          <p:cNvSpPr/>
          <p:nvPr/>
        </p:nvSpPr>
        <p:spPr>
          <a:xfrm>
            <a:off x="1662624" y="1963271"/>
            <a:ext cx="1587410" cy="1587410"/>
          </a:xfrm>
          <a:prstGeom prst="arc">
            <a:avLst>
              <a:gd name="adj1" fmla="val 4053994"/>
              <a:gd name="adj2" fmla="val 2894353"/>
            </a:avLst>
          </a:prstGeom>
          <a:noFill/>
          <a:ln w="19050">
            <a:solidFill>
              <a:schemeClr val="tx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id="{BAE7969F-023F-45BE-ABA0-9008A2964F71}"/>
              </a:ext>
            </a:extLst>
          </p:cNvPr>
          <p:cNvSpPr/>
          <p:nvPr/>
        </p:nvSpPr>
        <p:spPr>
          <a:xfrm>
            <a:off x="5302295" y="1963271"/>
            <a:ext cx="1587410" cy="1587410"/>
          </a:xfrm>
          <a:prstGeom prst="arc">
            <a:avLst>
              <a:gd name="adj1" fmla="val 4053994"/>
              <a:gd name="adj2" fmla="val 2894353"/>
            </a:avLst>
          </a:prstGeom>
          <a:noFill/>
          <a:ln w="19050">
            <a:solidFill>
              <a:schemeClr val="tx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5AB39E22-3793-4DDE-9F4B-CB6B503B2392}"/>
              </a:ext>
            </a:extLst>
          </p:cNvPr>
          <p:cNvSpPr/>
          <p:nvPr/>
        </p:nvSpPr>
        <p:spPr>
          <a:xfrm>
            <a:off x="8924036" y="1963271"/>
            <a:ext cx="1587410" cy="1587410"/>
          </a:xfrm>
          <a:prstGeom prst="arc">
            <a:avLst>
              <a:gd name="adj1" fmla="val 4053994"/>
              <a:gd name="adj2" fmla="val 2894353"/>
            </a:avLst>
          </a:prstGeom>
          <a:noFill/>
          <a:ln w="19050">
            <a:solidFill>
              <a:schemeClr val="tx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4EFD2947-0D3D-4D4D-AAE9-EB70389580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875" r="21875"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5344BB43-6E52-4EC4-8660-84E27D579B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875" r="21875"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46595A10-A5A3-43CE-95C8-E025F38FEE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875" r="21875"/>
          <a:stretch>
            <a:fillRect/>
          </a:stretch>
        </p:blipFill>
        <p:spPr/>
      </p:pic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C52AFF9-B5D4-4830-B122-652DCB390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2954655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工作完成预期目标</a:t>
            </a:r>
          </a:p>
        </p:txBody>
      </p:sp>
      <p:sp>
        <p:nvSpPr>
          <p:cNvPr id="18" name="文本占位符 9">
            <a:extLst>
              <a:ext uri="{FF2B5EF4-FFF2-40B4-BE49-F238E27FC236}">
                <a16:creationId xmlns:a16="http://schemas.microsoft.com/office/drawing/2014/main" id="{DBAD9B4A-5139-4974-A028-69E31134487F}"/>
              </a:ext>
            </a:extLst>
          </p:cNvPr>
          <p:cNvSpPr txBox="1">
            <a:spLocks/>
          </p:cNvSpPr>
          <p:nvPr/>
        </p:nvSpPr>
        <p:spPr>
          <a:xfrm>
            <a:off x="1205586" y="4243583"/>
            <a:ext cx="2527300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1400" kern="1200" cap="none" dirty="0" smtClean="0">
                <a:solidFill>
                  <a:prstClr val="white">
                    <a:lumMod val="95000"/>
                  </a:prstClr>
                </a:solidFill>
                <a:effectLst/>
                <a:latin typeface="+mn-lt"/>
                <a:ea typeface="+mn-ea"/>
                <a:cs typeface="+mn-ea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占位符 9">
            <a:extLst>
              <a:ext uri="{FF2B5EF4-FFF2-40B4-BE49-F238E27FC236}">
                <a16:creationId xmlns:a16="http://schemas.microsoft.com/office/drawing/2014/main" id="{6C618C46-F6C2-4C5A-9D06-368FFAB4DBED}"/>
              </a:ext>
            </a:extLst>
          </p:cNvPr>
          <p:cNvSpPr txBox="1">
            <a:spLocks/>
          </p:cNvSpPr>
          <p:nvPr/>
        </p:nvSpPr>
        <p:spPr>
          <a:xfrm>
            <a:off x="4840287" y="4243583"/>
            <a:ext cx="2527300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1400" kern="1200" cap="none" dirty="0" smtClean="0">
                <a:solidFill>
                  <a:prstClr val="white">
                    <a:lumMod val="95000"/>
                  </a:prstClr>
                </a:solidFill>
                <a:effectLst/>
                <a:latin typeface="+mn-lt"/>
                <a:ea typeface="+mn-ea"/>
                <a:cs typeface="+mn-ea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占位符 9">
            <a:extLst>
              <a:ext uri="{FF2B5EF4-FFF2-40B4-BE49-F238E27FC236}">
                <a16:creationId xmlns:a16="http://schemas.microsoft.com/office/drawing/2014/main" id="{917B3E54-A20A-4033-8929-562FB0326CDF}"/>
              </a:ext>
            </a:extLst>
          </p:cNvPr>
          <p:cNvSpPr txBox="1">
            <a:spLocks/>
          </p:cNvSpPr>
          <p:nvPr/>
        </p:nvSpPr>
        <p:spPr>
          <a:xfrm>
            <a:off x="8484513" y="4243583"/>
            <a:ext cx="2527300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1400" kern="1200" cap="none" dirty="0" smtClean="0">
                <a:solidFill>
                  <a:prstClr val="white">
                    <a:lumMod val="95000"/>
                  </a:prstClr>
                </a:solidFill>
                <a:effectLst/>
                <a:latin typeface="+mn-lt"/>
                <a:ea typeface="+mn-ea"/>
                <a:cs typeface="+mn-ea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30000"/>
              </a:lnSpc>
            </a:pP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15105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372E8D76-348A-483B-AD31-5C201F4D2EBF}"/>
              </a:ext>
            </a:extLst>
          </p:cNvPr>
          <p:cNvSpPr/>
          <p:nvPr/>
        </p:nvSpPr>
        <p:spPr>
          <a:xfrm>
            <a:off x="6236173" y="4218082"/>
            <a:ext cx="4679477" cy="1200544"/>
          </a:xfrm>
          <a:prstGeom prst="parallelogram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48902EE4-7ADD-460B-A1C5-6558D649DE93}"/>
              </a:ext>
            </a:extLst>
          </p:cNvPr>
          <p:cNvSpPr/>
          <p:nvPr/>
        </p:nvSpPr>
        <p:spPr>
          <a:xfrm>
            <a:off x="6236173" y="2095052"/>
            <a:ext cx="4679477" cy="1200544"/>
          </a:xfrm>
          <a:prstGeom prst="parallelogram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23246BA-20BC-4A09-80F6-40FC3E0E3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76314"/>
            <a:ext cx="3687228" cy="461665"/>
          </a:xfrm>
        </p:spPr>
        <p:txBody>
          <a:bodyPr/>
          <a:lstStyle/>
          <a:p>
            <a:r>
              <a:rPr lang="zh-CN" altLang="en-US"/>
              <a:t>线上销售首次超过</a:t>
            </a:r>
            <a:r>
              <a:rPr lang="en-US" altLang="zh-CN"/>
              <a:t>50%</a:t>
            </a:r>
            <a:endParaRPr lang="zh-CN" altLang="en-US"/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CAC2B423-F9AD-4289-B61F-6F259A70E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717939"/>
              </p:ext>
            </p:extLst>
          </p:nvPr>
        </p:nvGraphicFramePr>
        <p:xfrm>
          <a:off x="993025" y="1264362"/>
          <a:ext cx="4679477" cy="434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对话气泡: 矩形 15">
            <a:extLst>
              <a:ext uri="{FF2B5EF4-FFF2-40B4-BE49-F238E27FC236}">
                <a16:creationId xmlns:a16="http://schemas.microsoft.com/office/drawing/2014/main" id="{A89E5FDC-5DA2-4626-B755-D9890D50A9F6}"/>
              </a:ext>
            </a:extLst>
          </p:cNvPr>
          <p:cNvSpPr/>
          <p:nvPr/>
        </p:nvSpPr>
        <p:spPr>
          <a:xfrm>
            <a:off x="8859237" y="1647713"/>
            <a:ext cx="1404305" cy="552450"/>
          </a:xfrm>
          <a:custGeom>
            <a:avLst/>
            <a:gdLst>
              <a:gd name="connsiteX0" fmla="*/ 0 w 1828800"/>
              <a:gd name="connsiteY0" fmla="*/ 0 h 707886"/>
              <a:gd name="connsiteX1" fmla="*/ 304800 w 1828800"/>
              <a:gd name="connsiteY1" fmla="*/ 0 h 707886"/>
              <a:gd name="connsiteX2" fmla="*/ 304800 w 1828800"/>
              <a:gd name="connsiteY2" fmla="*/ 0 h 707886"/>
              <a:gd name="connsiteX3" fmla="*/ 762000 w 1828800"/>
              <a:gd name="connsiteY3" fmla="*/ 0 h 707886"/>
              <a:gd name="connsiteX4" fmla="*/ 1828800 w 1828800"/>
              <a:gd name="connsiteY4" fmla="*/ 0 h 707886"/>
              <a:gd name="connsiteX5" fmla="*/ 1828800 w 1828800"/>
              <a:gd name="connsiteY5" fmla="*/ 412934 h 707886"/>
              <a:gd name="connsiteX6" fmla="*/ 1828800 w 1828800"/>
              <a:gd name="connsiteY6" fmla="*/ 412934 h 707886"/>
              <a:gd name="connsiteX7" fmla="*/ 1828800 w 1828800"/>
              <a:gd name="connsiteY7" fmla="*/ 589905 h 707886"/>
              <a:gd name="connsiteX8" fmla="*/ 1828800 w 1828800"/>
              <a:gd name="connsiteY8" fmla="*/ 707886 h 707886"/>
              <a:gd name="connsiteX9" fmla="*/ 762000 w 1828800"/>
              <a:gd name="connsiteY9" fmla="*/ 707886 h 707886"/>
              <a:gd name="connsiteX10" fmla="*/ 304806 w 1828800"/>
              <a:gd name="connsiteY10" fmla="*/ 805900 h 707886"/>
              <a:gd name="connsiteX11" fmla="*/ 304800 w 1828800"/>
              <a:gd name="connsiteY11" fmla="*/ 707886 h 707886"/>
              <a:gd name="connsiteX12" fmla="*/ 0 w 1828800"/>
              <a:gd name="connsiteY12" fmla="*/ 707886 h 707886"/>
              <a:gd name="connsiteX13" fmla="*/ 0 w 1828800"/>
              <a:gd name="connsiteY13" fmla="*/ 589905 h 707886"/>
              <a:gd name="connsiteX14" fmla="*/ 0 w 1828800"/>
              <a:gd name="connsiteY14" fmla="*/ 412934 h 707886"/>
              <a:gd name="connsiteX15" fmla="*/ 0 w 1828800"/>
              <a:gd name="connsiteY15" fmla="*/ 412934 h 707886"/>
              <a:gd name="connsiteX16" fmla="*/ 0 w 1828800"/>
              <a:gd name="connsiteY16" fmla="*/ 0 h 707886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412934 h 805900"/>
              <a:gd name="connsiteX6" fmla="*/ 1828800 w 1828800"/>
              <a:gd name="connsiteY6" fmla="*/ 412934 h 805900"/>
              <a:gd name="connsiteX7" fmla="*/ 1828800 w 1828800"/>
              <a:gd name="connsiteY7" fmla="*/ 589905 h 805900"/>
              <a:gd name="connsiteX8" fmla="*/ 1828800 w 1828800"/>
              <a:gd name="connsiteY8" fmla="*/ 707886 h 805900"/>
              <a:gd name="connsiteX9" fmla="*/ 762000 w 1828800"/>
              <a:gd name="connsiteY9" fmla="*/ 707886 h 805900"/>
              <a:gd name="connsiteX10" fmla="*/ 304806 w 1828800"/>
              <a:gd name="connsiteY10" fmla="*/ 805900 h 805900"/>
              <a:gd name="connsiteX11" fmla="*/ 304800 w 1828800"/>
              <a:gd name="connsiteY11" fmla="*/ 707886 h 805900"/>
              <a:gd name="connsiteX12" fmla="*/ 0 w 1828800"/>
              <a:gd name="connsiteY12" fmla="*/ 707886 h 805900"/>
              <a:gd name="connsiteX13" fmla="*/ 0 w 1828800"/>
              <a:gd name="connsiteY13" fmla="*/ 589905 h 805900"/>
              <a:gd name="connsiteX14" fmla="*/ 0 w 1828800"/>
              <a:gd name="connsiteY14" fmla="*/ 412934 h 805900"/>
              <a:gd name="connsiteX15" fmla="*/ 0 w 1828800"/>
              <a:gd name="connsiteY15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412934 h 805900"/>
              <a:gd name="connsiteX6" fmla="*/ 1828800 w 1828800"/>
              <a:gd name="connsiteY6" fmla="*/ 589905 h 805900"/>
              <a:gd name="connsiteX7" fmla="*/ 1828800 w 1828800"/>
              <a:gd name="connsiteY7" fmla="*/ 707886 h 805900"/>
              <a:gd name="connsiteX8" fmla="*/ 762000 w 1828800"/>
              <a:gd name="connsiteY8" fmla="*/ 707886 h 805900"/>
              <a:gd name="connsiteX9" fmla="*/ 304806 w 1828800"/>
              <a:gd name="connsiteY9" fmla="*/ 805900 h 805900"/>
              <a:gd name="connsiteX10" fmla="*/ 304800 w 1828800"/>
              <a:gd name="connsiteY10" fmla="*/ 707886 h 805900"/>
              <a:gd name="connsiteX11" fmla="*/ 0 w 1828800"/>
              <a:gd name="connsiteY11" fmla="*/ 707886 h 805900"/>
              <a:gd name="connsiteX12" fmla="*/ 0 w 1828800"/>
              <a:gd name="connsiteY12" fmla="*/ 589905 h 805900"/>
              <a:gd name="connsiteX13" fmla="*/ 0 w 1828800"/>
              <a:gd name="connsiteY13" fmla="*/ 412934 h 805900"/>
              <a:gd name="connsiteX14" fmla="*/ 0 w 1828800"/>
              <a:gd name="connsiteY14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589905 h 805900"/>
              <a:gd name="connsiteX6" fmla="*/ 1828800 w 1828800"/>
              <a:gd name="connsiteY6" fmla="*/ 707886 h 805900"/>
              <a:gd name="connsiteX7" fmla="*/ 762000 w 1828800"/>
              <a:gd name="connsiteY7" fmla="*/ 707886 h 805900"/>
              <a:gd name="connsiteX8" fmla="*/ 304806 w 1828800"/>
              <a:gd name="connsiteY8" fmla="*/ 805900 h 805900"/>
              <a:gd name="connsiteX9" fmla="*/ 304800 w 1828800"/>
              <a:gd name="connsiteY9" fmla="*/ 707886 h 805900"/>
              <a:gd name="connsiteX10" fmla="*/ 0 w 1828800"/>
              <a:gd name="connsiteY10" fmla="*/ 707886 h 805900"/>
              <a:gd name="connsiteX11" fmla="*/ 0 w 1828800"/>
              <a:gd name="connsiteY11" fmla="*/ 589905 h 805900"/>
              <a:gd name="connsiteX12" fmla="*/ 0 w 1828800"/>
              <a:gd name="connsiteY12" fmla="*/ 412934 h 805900"/>
              <a:gd name="connsiteX13" fmla="*/ 0 w 1828800"/>
              <a:gd name="connsiteY13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707886 h 805900"/>
              <a:gd name="connsiteX6" fmla="*/ 762000 w 1828800"/>
              <a:gd name="connsiteY6" fmla="*/ 707886 h 805900"/>
              <a:gd name="connsiteX7" fmla="*/ 304806 w 1828800"/>
              <a:gd name="connsiteY7" fmla="*/ 805900 h 805900"/>
              <a:gd name="connsiteX8" fmla="*/ 304800 w 1828800"/>
              <a:gd name="connsiteY8" fmla="*/ 707886 h 805900"/>
              <a:gd name="connsiteX9" fmla="*/ 0 w 1828800"/>
              <a:gd name="connsiteY9" fmla="*/ 707886 h 805900"/>
              <a:gd name="connsiteX10" fmla="*/ 0 w 1828800"/>
              <a:gd name="connsiteY10" fmla="*/ 589905 h 805900"/>
              <a:gd name="connsiteX11" fmla="*/ 0 w 1828800"/>
              <a:gd name="connsiteY11" fmla="*/ 412934 h 805900"/>
              <a:gd name="connsiteX12" fmla="*/ 0 w 1828800"/>
              <a:gd name="connsiteY12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707886 h 805900"/>
              <a:gd name="connsiteX6" fmla="*/ 762000 w 1828800"/>
              <a:gd name="connsiteY6" fmla="*/ 707886 h 805900"/>
              <a:gd name="connsiteX7" fmla="*/ 304806 w 1828800"/>
              <a:gd name="connsiteY7" fmla="*/ 805900 h 805900"/>
              <a:gd name="connsiteX8" fmla="*/ 304800 w 1828800"/>
              <a:gd name="connsiteY8" fmla="*/ 707886 h 805900"/>
              <a:gd name="connsiteX9" fmla="*/ 0 w 1828800"/>
              <a:gd name="connsiteY9" fmla="*/ 707886 h 805900"/>
              <a:gd name="connsiteX10" fmla="*/ 0 w 1828800"/>
              <a:gd name="connsiteY10" fmla="*/ 589905 h 805900"/>
              <a:gd name="connsiteX11" fmla="*/ 0 w 1828800"/>
              <a:gd name="connsiteY11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707886 h 805900"/>
              <a:gd name="connsiteX6" fmla="*/ 762000 w 1828800"/>
              <a:gd name="connsiteY6" fmla="*/ 707886 h 805900"/>
              <a:gd name="connsiteX7" fmla="*/ 304806 w 1828800"/>
              <a:gd name="connsiteY7" fmla="*/ 805900 h 805900"/>
              <a:gd name="connsiteX8" fmla="*/ 304800 w 1828800"/>
              <a:gd name="connsiteY8" fmla="*/ 707886 h 805900"/>
              <a:gd name="connsiteX9" fmla="*/ 0 w 1828800"/>
              <a:gd name="connsiteY9" fmla="*/ 707886 h 805900"/>
              <a:gd name="connsiteX10" fmla="*/ 0 w 1828800"/>
              <a:gd name="connsiteY10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762000 w 1828800"/>
              <a:gd name="connsiteY2" fmla="*/ 0 h 805900"/>
              <a:gd name="connsiteX3" fmla="*/ 1828800 w 1828800"/>
              <a:gd name="connsiteY3" fmla="*/ 0 h 805900"/>
              <a:gd name="connsiteX4" fmla="*/ 1828800 w 1828800"/>
              <a:gd name="connsiteY4" fmla="*/ 707886 h 805900"/>
              <a:gd name="connsiteX5" fmla="*/ 762000 w 1828800"/>
              <a:gd name="connsiteY5" fmla="*/ 707886 h 805900"/>
              <a:gd name="connsiteX6" fmla="*/ 304806 w 1828800"/>
              <a:gd name="connsiteY6" fmla="*/ 805900 h 805900"/>
              <a:gd name="connsiteX7" fmla="*/ 304800 w 1828800"/>
              <a:gd name="connsiteY7" fmla="*/ 707886 h 805900"/>
              <a:gd name="connsiteX8" fmla="*/ 0 w 1828800"/>
              <a:gd name="connsiteY8" fmla="*/ 707886 h 805900"/>
              <a:gd name="connsiteX9" fmla="*/ 0 w 1828800"/>
              <a:gd name="connsiteY9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1828800 w 1828800"/>
              <a:gd name="connsiteY2" fmla="*/ 0 h 805900"/>
              <a:gd name="connsiteX3" fmla="*/ 1828800 w 1828800"/>
              <a:gd name="connsiteY3" fmla="*/ 707886 h 805900"/>
              <a:gd name="connsiteX4" fmla="*/ 762000 w 1828800"/>
              <a:gd name="connsiteY4" fmla="*/ 707886 h 805900"/>
              <a:gd name="connsiteX5" fmla="*/ 304806 w 1828800"/>
              <a:gd name="connsiteY5" fmla="*/ 805900 h 805900"/>
              <a:gd name="connsiteX6" fmla="*/ 304800 w 1828800"/>
              <a:gd name="connsiteY6" fmla="*/ 707886 h 805900"/>
              <a:gd name="connsiteX7" fmla="*/ 0 w 1828800"/>
              <a:gd name="connsiteY7" fmla="*/ 707886 h 805900"/>
              <a:gd name="connsiteX8" fmla="*/ 0 w 1828800"/>
              <a:gd name="connsiteY8" fmla="*/ 0 h 805900"/>
              <a:gd name="connsiteX0" fmla="*/ 0 w 1828800"/>
              <a:gd name="connsiteY0" fmla="*/ 0 h 805900"/>
              <a:gd name="connsiteX1" fmla="*/ 1828800 w 1828800"/>
              <a:gd name="connsiteY1" fmla="*/ 0 h 805900"/>
              <a:gd name="connsiteX2" fmla="*/ 1828800 w 1828800"/>
              <a:gd name="connsiteY2" fmla="*/ 707886 h 805900"/>
              <a:gd name="connsiteX3" fmla="*/ 762000 w 1828800"/>
              <a:gd name="connsiteY3" fmla="*/ 707886 h 805900"/>
              <a:gd name="connsiteX4" fmla="*/ 304806 w 1828800"/>
              <a:gd name="connsiteY4" fmla="*/ 805900 h 805900"/>
              <a:gd name="connsiteX5" fmla="*/ 304800 w 1828800"/>
              <a:gd name="connsiteY5" fmla="*/ 707886 h 805900"/>
              <a:gd name="connsiteX6" fmla="*/ 0 w 1828800"/>
              <a:gd name="connsiteY6" fmla="*/ 707886 h 805900"/>
              <a:gd name="connsiteX7" fmla="*/ 0 w 1828800"/>
              <a:gd name="connsiteY7" fmla="*/ 0 h 805900"/>
              <a:gd name="connsiteX0" fmla="*/ 0 w 2309813"/>
              <a:gd name="connsiteY0" fmla="*/ 14288 h 820188"/>
              <a:gd name="connsiteX1" fmla="*/ 2309813 w 2309813"/>
              <a:gd name="connsiteY1" fmla="*/ 0 h 820188"/>
              <a:gd name="connsiteX2" fmla="*/ 1828800 w 2309813"/>
              <a:gd name="connsiteY2" fmla="*/ 722174 h 820188"/>
              <a:gd name="connsiteX3" fmla="*/ 762000 w 2309813"/>
              <a:gd name="connsiteY3" fmla="*/ 722174 h 820188"/>
              <a:gd name="connsiteX4" fmla="*/ 304806 w 2309813"/>
              <a:gd name="connsiteY4" fmla="*/ 820188 h 820188"/>
              <a:gd name="connsiteX5" fmla="*/ 304800 w 2309813"/>
              <a:gd name="connsiteY5" fmla="*/ 722174 h 820188"/>
              <a:gd name="connsiteX6" fmla="*/ 0 w 2309813"/>
              <a:gd name="connsiteY6" fmla="*/ 722174 h 820188"/>
              <a:gd name="connsiteX7" fmla="*/ 0 w 2309813"/>
              <a:gd name="connsiteY7" fmla="*/ 14288 h 820188"/>
              <a:gd name="connsiteX0" fmla="*/ 0 w 2133600"/>
              <a:gd name="connsiteY0" fmla="*/ 14288 h 820188"/>
              <a:gd name="connsiteX1" fmla="*/ 2133600 w 2133600"/>
              <a:gd name="connsiteY1" fmla="*/ 0 h 820188"/>
              <a:gd name="connsiteX2" fmla="*/ 1828800 w 2133600"/>
              <a:gd name="connsiteY2" fmla="*/ 722174 h 820188"/>
              <a:gd name="connsiteX3" fmla="*/ 762000 w 2133600"/>
              <a:gd name="connsiteY3" fmla="*/ 722174 h 820188"/>
              <a:gd name="connsiteX4" fmla="*/ 304806 w 2133600"/>
              <a:gd name="connsiteY4" fmla="*/ 820188 h 820188"/>
              <a:gd name="connsiteX5" fmla="*/ 304800 w 2133600"/>
              <a:gd name="connsiteY5" fmla="*/ 722174 h 820188"/>
              <a:gd name="connsiteX6" fmla="*/ 0 w 2133600"/>
              <a:gd name="connsiteY6" fmla="*/ 722174 h 820188"/>
              <a:gd name="connsiteX7" fmla="*/ 0 w 2133600"/>
              <a:gd name="connsiteY7" fmla="*/ 14288 h 820188"/>
              <a:gd name="connsiteX0" fmla="*/ 0 w 2047875"/>
              <a:gd name="connsiteY0" fmla="*/ 14288 h 820188"/>
              <a:gd name="connsiteX1" fmla="*/ 2047875 w 2047875"/>
              <a:gd name="connsiteY1" fmla="*/ 0 h 820188"/>
              <a:gd name="connsiteX2" fmla="*/ 1828800 w 2047875"/>
              <a:gd name="connsiteY2" fmla="*/ 722174 h 820188"/>
              <a:gd name="connsiteX3" fmla="*/ 762000 w 2047875"/>
              <a:gd name="connsiteY3" fmla="*/ 722174 h 820188"/>
              <a:gd name="connsiteX4" fmla="*/ 304806 w 2047875"/>
              <a:gd name="connsiteY4" fmla="*/ 820188 h 820188"/>
              <a:gd name="connsiteX5" fmla="*/ 304800 w 2047875"/>
              <a:gd name="connsiteY5" fmla="*/ 722174 h 820188"/>
              <a:gd name="connsiteX6" fmla="*/ 0 w 2047875"/>
              <a:gd name="connsiteY6" fmla="*/ 722174 h 820188"/>
              <a:gd name="connsiteX7" fmla="*/ 0 w 2047875"/>
              <a:gd name="connsiteY7" fmla="*/ 14288 h 820188"/>
              <a:gd name="connsiteX0" fmla="*/ 0 w 2019300"/>
              <a:gd name="connsiteY0" fmla="*/ 0 h 805900"/>
              <a:gd name="connsiteX1" fmla="*/ 2019300 w 2019300"/>
              <a:gd name="connsiteY1" fmla="*/ 0 h 805900"/>
              <a:gd name="connsiteX2" fmla="*/ 1828800 w 2019300"/>
              <a:gd name="connsiteY2" fmla="*/ 707886 h 805900"/>
              <a:gd name="connsiteX3" fmla="*/ 762000 w 2019300"/>
              <a:gd name="connsiteY3" fmla="*/ 707886 h 805900"/>
              <a:gd name="connsiteX4" fmla="*/ 304806 w 2019300"/>
              <a:gd name="connsiteY4" fmla="*/ 805900 h 805900"/>
              <a:gd name="connsiteX5" fmla="*/ 304800 w 2019300"/>
              <a:gd name="connsiteY5" fmla="*/ 707886 h 805900"/>
              <a:gd name="connsiteX6" fmla="*/ 0 w 2019300"/>
              <a:gd name="connsiteY6" fmla="*/ 707886 h 805900"/>
              <a:gd name="connsiteX7" fmla="*/ 0 w 2019300"/>
              <a:gd name="connsiteY7" fmla="*/ 0 h 805900"/>
              <a:gd name="connsiteX0" fmla="*/ 166687 w 2019300"/>
              <a:gd name="connsiteY0" fmla="*/ 0 h 820188"/>
              <a:gd name="connsiteX1" fmla="*/ 2019300 w 2019300"/>
              <a:gd name="connsiteY1" fmla="*/ 14288 h 820188"/>
              <a:gd name="connsiteX2" fmla="*/ 1828800 w 2019300"/>
              <a:gd name="connsiteY2" fmla="*/ 722174 h 820188"/>
              <a:gd name="connsiteX3" fmla="*/ 762000 w 2019300"/>
              <a:gd name="connsiteY3" fmla="*/ 722174 h 820188"/>
              <a:gd name="connsiteX4" fmla="*/ 304806 w 2019300"/>
              <a:gd name="connsiteY4" fmla="*/ 820188 h 820188"/>
              <a:gd name="connsiteX5" fmla="*/ 304800 w 2019300"/>
              <a:gd name="connsiteY5" fmla="*/ 722174 h 820188"/>
              <a:gd name="connsiteX6" fmla="*/ 0 w 2019300"/>
              <a:gd name="connsiteY6" fmla="*/ 722174 h 820188"/>
              <a:gd name="connsiteX7" fmla="*/ 166687 w 2019300"/>
              <a:gd name="connsiteY7" fmla="*/ 0 h 820188"/>
              <a:gd name="connsiteX0" fmla="*/ 166687 w 2019300"/>
              <a:gd name="connsiteY0" fmla="*/ 0 h 815425"/>
              <a:gd name="connsiteX1" fmla="*/ 2019300 w 2019300"/>
              <a:gd name="connsiteY1" fmla="*/ 14288 h 815425"/>
              <a:gd name="connsiteX2" fmla="*/ 1828800 w 2019300"/>
              <a:gd name="connsiteY2" fmla="*/ 722174 h 815425"/>
              <a:gd name="connsiteX3" fmla="*/ 762000 w 2019300"/>
              <a:gd name="connsiteY3" fmla="*/ 722174 h 815425"/>
              <a:gd name="connsiteX4" fmla="*/ 266706 w 2019300"/>
              <a:gd name="connsiteY4" fmla="*/ 815425 h 815425"/>
              <a:gd name="connsiteX5" fmla="*/ 304800 w 2019300"/>
              <a:gd name="connsiteY5" fmla="*/ 722174 h 815425"/>
              <a:gd name="connsiteX6" fmla="*/ 0 w 2019300"/>
              <a:gd name="connsiteY6" fmla="*/ 722174 h 815425"/>
              <a:gd name="connsiteX7" fmla="*/ 166687 w 2019300"/>
              <a:gd name="connsiteY7" fmla="*/ 0 h 815425"/>
              <a:gd name="connsiteX0" fmla="*/ 166687 w 2019300"/>
              <a:gd name="connsiteY0" fmla="*/ 0 h 815425"/>
              <a:gd name="connsiteX1" fmla="*/ 2019300 w 2019300"/>
              <a:gd name="connsiteY1" fmla="*/ 14288 h 815425"/>
              <a:gd name="connsiteX2" fmla="*/ 1828800 w 2019300"/>
              <a:gd name="connsiteY2" fmla="*/ 722174 h 815425"/>
              <a:gd name="connsiteX3" fmla="*/ 762000 w 2019300"/>
              <a:gd name="connsiteY3" fmla="*/ 722174 h 815425"/>
              <a:gd name="connsiteX4" fmla="*/ 290518 w 2019300"/>
              <a:gd name="connsiteY4" fmla="*/ 815425 h 815425"/>
              <a:gd name="connsiteX5" fmla="*/ 304800 w 2019300"/>
              <a:gd name="connsiteY5" fmla="*/ 722174 h 815425"/>
              <a:gd name="connsiteX6" fmla="*/ 0 w 2019300"/>
              <a:gd name="connsiteY6" fmla="*/ 722174 h 815425"/>
              <a:gd name="connsiteX7" fmla="*/ 166687 w 2019300"/>
              <a:gd name="connsiteY7" fmla="*/ 0 h 815425"/>
              <a:gd name="connsiteX0" fmla="*/ 166687 w 2019300"/>
              <a:gd name="connsiteY0" fmla="*/ 0 h 820188"/>
              <a:gd name="connsiteX1" fmla="*/ 2019300 w 2019300"/>
              <a:gd name="connsiteY1" fmla="*/ 14288 h 820188"/>
              <a:gd name="connsiteX2" fmla="*/ 1828800 w 2019300"/>
              <a:gd name="connsiteY2" fmla="*/ 722174 h 820188"/>
              <a:gd name="connsiteX3" fmla="*/ 762000 w 2019300"/>
              <a:gd name="connsiteY3" fmla="*/ 722174 h 820188"/>
              <a:gd name="connsiteX4" fmla="*/ 280993 w 2019300"/>
              <a:gd name="connsiteY4" fmla="*/ 820188 h 820188"/>
              <a:gd name="connsiteX5" fmla="*/ 304800 w 2019300"/>
              <a:gd name="connsiteY5" fmla="*/ 722174 h 820188"/>
              <a:gd name="connsiteX6" fmla="*/ 0 w 2019300"/>
              <a:gd name="connsiteY6" fmla="*/ 722174 h 820188"/>
              <a:gd name="connsiteX7" fmla="*/ 166687 w 2019300"/>
              <a:gd name="connsiteY7" fmla="*/ 0 h 82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820188">
                <a:moveTo>
                  <a:pt x="166687" y="0"/>
                </a:moveTo>
                <a:lnTo>
                  <a:pt x="2019300" y="14288"/>
                </a:lnTo>
                <a:lnTo>
                  <a:pt x="1828800" y="722174"/>
                </a:lnTo>
                <a:lnTo>
                  <a:pt x="762000" y="722174"/>
                </a:lnTo>
                <a:lnTo>
                  <a:pt x="280993" y="820188"/>
                </a:lnTo>
                <a:cubicBezTo>
                  <a:pt x="280991" y="787517"/>
                  <a:pt x="304802" y="754845"/>
                  <a:pt x="304800" y="722174"/>
                </a:cubicBezTo>
                <a:lnTo>
                  <a:pt x="0" y="722174"/>
                </a:lnTo>
                <a:lnTo>
                  <a:pt x="166687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AA2993-9E9F-484A-BF91-A7C390AC88DD}"/>
              </a:ext>
            </a:extLst>
          </p:cNvPr>
          <p:cNvSpPr txBox="1"/>
          <p:nvPr/>
        </p:nvSpPr>
        <p:spPr>
          <a:xfrm>
            <a:off x="8869995" y="1694942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线上渠道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81F263F-7B27-4B06-9077-C3C14E454571}"/>
              </a:ext>
            </a:extLst>
          </p:cNvPr>
          <p:cNvSpPr txBox="1"/>
          <p:nvPr/>
        </p:nvSpPr>
        <p:spPr>
          <a:xfrm>
            <a:off x="6627148" y="2247392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i="1">
                <a:gradFill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10,000,000</a:t>
            </a:r>
            <a:endParaRPr kumimoji="0" lang="zh-CN" altLang="en-US" sz="54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对话气泡: 矩形 15">
            <a:extLst>
              <a:ext uri="{FF2B5EF4-FFF2-40B4-BE49-F238E27FC236}">
                <a16:creationId xmlns:a16="http://schemas.microsoft.com/office/drawing/2014/main" id="{E9D07776-356F-4746-B0C3-DAE726CCCD05}"/>
              </a:ext>
            </a:extLst>
          </p:cNvPr>
          <p:cNvSpPr/>
          <p:nvPr/>
        </p:nvSpPr>
        <p:spPr>
          <a:xfrm>
            <a:off x="8859237" y="3771587"/>
            <a:ext cx="1404305" cy="552450"/>
          </a:xfrm>
          <a:custGeom>
            <a:avLst/>
            <a:gdLst>
              <a:gd name="connsiteX0" fmla="*/ 0 w 1828800"/>
              <a:gd name="connsiteY0" fmla="*/ 0 h 707886"/>
              <a:gd name="connsiteX1" fmla="*/ 304800 w 1828800"/>
              <a:gd name="connsiteY1" fmla="*/ 0 h 707886"/>
              <a:gd name="connsiteX2" fmla="*/ 304800 w 1828800"/>
              <a:gd name="connsiteY2" fmla="*/ 0 h 707886"/>
              <a:gd name="connsiteX3" fmla="*/ 762000 w 1828800"/>
              <a:gd name="connsiteY3" fmla="*/ 0 h 707886"/>
              <a:gd name="connsiteX4" fmla="*/ 1828800 w 1828800"/>
              <a:gd name="connsiteY4" fmla="*/ 0 h 707886"/>
              <a:gd name="connsiteX5" fmla="*/ 1828800 w 1828800"/>
              <a:gd name="connsiteY5" fmla="*/ 412934 h 707886"/>
              <a:gd name="connsiteX6" fmla="*/ 1828800 w 1828800"/>
              <a:gd name="connsiteY6" fmla="*/ 412934 h 707886"/>
              <a:gd name="connsiteX7" fmla="*/ 1828800 w 1828800"/>
              <a:gd name="connsiteY7" fmla="*/ 589905 h 707886"/>
              <a:gd name="connsiteX8" fmla="*/ 1828800 w 1828800"/>
              <a:gd name="connsiteY8" fmla="*/ 707886 h 707886"/>
              <a:gd name="connsiteX9" fmla="*/ 762000 w 1828800"/>
              <a:gd name="connsiteY9" fmla="*/ 707886 h 707886"/>
              <a:gd name="connsiteX10" fmla="*/ 304806 w 1828800"/>
              <a:gd name="connsiteY10" fmla="*/ 805900 h 707886"/>
              <a:gd name="connsiteX11" fmla="*/ 304800 w 1828800"/>
              <a:gd name="connsiteY11" fmla="*/ 707886 h 707886"/>
              <a:gd name="connsiteX12" fmla="*/ 0 w 1828800"/>
              <a:gd name="connsiteY12" fmla="*/ 707886 h 707886"/>
              <a:gd name="connsiteX13" fmla="*/ 0 w 1828800"/>
              <a:gd name="connsiteY13" fmla="*/ 589905 h 707886"/>
              <a:gd name="connsiteX14" fmla="*/ 0 w 1828800"/>
              <a:gd name="connsiteY14" fmla="*/ 412934 h 707886"/>
              <a:gd name="connsiteX15" fmla="*/ 0 w 1828800"/>
              <a:gd name="connsiteY15" fmla="*/ 412934 h 707886"/>
              <a:gd name="connsiteX16" fmla="*/ 0 w 1828800"/>
              <a:gd name="connsiteY16" fmla="*/ 0 h 707886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412934 h 805900"/>
              <a:gd name="connsiteX6" fmla="*/ 1828800 w 1828800"/>
              <a:gd name="connsiteY6" fmla="*/ 412934 h 805900"/>
              <a:gd name="connsiteX7" fmla="*/ 1828800 w 1828800"/>
              <a:gd name="connsiteY7" fmla="*/ 589905 h 805900"/>
              <a:gd name="connsiteX8" fmla="*/ 1828800 w 1828800"/>
              <a:gd name="connsiteY8" fmla="*/ 707886 h 805900"/>
              <a:gd name="connsiteX9" fmla="*/ 762000 w 1828800"/>
              <a:gd name="connsiteY9" fmla="*/ 707886 h 805900"/>
              <a:gd name="connsiteX10" fmla="*/ 304806 w 1828800"/>
              <a:gd name="connsiteY10" fmla="*/ 805900 h 805900"/>
              <a:gd name="connsiteX11" fmla="*/ 304800 w 1828800"/>
              <a:gd name="connsiteY11" fmla="*/ 707886 h 805900"/>
              <a:gd name="connsiteX12" fmla="*/ 0 w 1828800"/>
              <a:gd name="connsiteY12" fmla="*/ 707886 h 805900"/>
              <a:gd name="connsiteX13" fmla="*/ 0 w 1828800"/>
              <a:gd name="connsiteY13" fmla="*/ 589905 h 805900"/>
              <a:gd name="connsiteX14" fmla="*/ 0 w 1828800"/>
              <a:gd name="connsiteY14" fmla="*/ 412934 h 805900"/>
              <a:gd name="connsiteX15" fmla="*/ 0 w 1828800"/>
              <a:gd name="connsiteY15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412934 h 805900"/>
              <a:gd name="connsiteX6" fmla="*/ 1828800 w 1828800"/>
              <a:gd name="connsiteY6" fmla="*/ 589905 h 805900"/>
              <a:gd name="connsiteX7" fmla="*/ 1828800 w 1828800"/>
              <a:gd name="connsiteY7" fmla="*/ 707886 h 805900"/>
              <a:gd name="connsiteX8" fmla="*/ 762000 w 1828800"/>
              <a:gd name="connsiteY8" fmla="*/ 707886 h 805900"/>
              <a:gd name="connsiteX9" fmla="*/ 304806 w 1828800"/>
              <a:gd name="connsiteY9" fmla="*/ 805900 h 805900"/>
              <a:gd name="connsiteX10" fmla="*/ 304800 w 1828800"/>
              <a:gd name="connsiteY10" fmla="*/ 707886 h 805900"/>
              <a:gd name="connsiteX11" fmla="*/ 0 w 1828800"/>
              <a:gd name="connsiteY11" fmla="*/ 707886 h 805900"/>
              <a:gd name="connsiteX12" fmla="*/ 0 w 1828800"/>
              <a:gd name="connsiteY12" fmla="*/ 589905 h 805900"/>
              <a:gd name="connsiteX13" fmla="*/ 0 w 1828800"/>
              <a:gd name="connsiteY13" fmla="*/ 412934 h 805900"/>
              <a:gd name="connsiteX14" fmla="*/ 0 w 1828800"/>
              <a:gd name="connsiteY14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589905 h 805900"/>
              <a:gd name="connsiteX6" fmla="*/ 1828800 w 1828800"/>
              <a:gd name="connsiteY6" fmla="*/ 707886 h 805900"/>
              <a:gd name="connsiteX7" fmla="*/ 762000 w 1828800"/>
              <a:gd name="connsiteY7" fmla="*/ 707886 h 805900"/>
              <a:gd name="connsiteX8" fmla="*/ 304806 w 1828800"/>
              <a:gd name="connsiteY8" fmla="*/ 805900 h 805900"/>
              <a:gd name="connsiteX9" fmla="*/ 304800 w 1828800"/>
              <a:gd name="connsiteY9" fmla="*/ 707886 h 805900"/>
              <a:gd name="connsiteX10" fmla="*/ 0 w 1828800"/>
              <a:gd name="connsiteY10" fmla="*/ 707886 h 805900"/>
              <a:gd name="connsiteX11" fmla="*/ 0 w 1828800"/>
              <a:gd name="connsiteY11" fmla="*/ 589905 h 805900"/>
              <a:gd name="connsiteX12" fmla="*/ 0 w 1828800"/>
              <a:gd name="connsiteY12" fmla="*/ 412934 h 805900"/>
              <a:gd name="connsiteX13" fmla="*/ 0 w 1828800"/>
              <a:gd name="connsiteY13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707886 h 805900"/>
              <a:gd name="connsiteX6" fmla="*/ 762000 w 1828800"/>
              <a:gd name="connsiteY6" fmla="*/ 707886 h 805900"/>
              <a:gd name="connsiteX7" fmla="*/ 304806 w 1828800"/>
              <a:gd name="connsiteY7" fmla="*/ 805900 h 805900"/>
              <a:gd name="connsiteX8" fmla="*/ 304800 w 1828800"/>
              <a:gd name="connsiteY8" fmla="*/ 707886 h 805900"/>
              <a:gd name="connsiteX9" fmla="*/ 0 w 1828800"/>
              <a:gd name="connsiteY9" fmla="*/ 707886 h 805900"/>
              <a:gd name="connsiteX10" fmla="*/ 0 w 1828800"/>
              <a:gd name="connsiteY10" fmla="*/ 589905 h 805900"/>
              <a:gd name="connsiteX11" fmla="*/ 0 w 1828800"/>
              <a:gd name="connsiteY11" fmla="*/ 412934 h 805900"/>
              <a:gd name="connsiteX12" fmla="*/ 0 w 1828800"/>
              <a:gd name="connsiteY12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707886 h 805900"/>
              <a:gd name="connsiteX6" fmla="*/ 762000 w 1828800"/>
              <a:gd name="connsiteY6" fmla="*/ 707886 h 805900"/>
              <a:gd name="connsiteX7" fmla="*/ 304806 w 1828800"/>
              <a:gd name="connsiteY7" fmla="*/ 805900 h 805900"/>
              <a:gd name="connsiteX8" fmla="*/ 304800 w 1828800"/>
              <a:gd name="connsiteY8" fmla="*/ 707886 h 805900"/>
              <a:gd name="connsiteX9" fmla="*/ 0 w 1828800"/>
              <a:gd name="connsiteY9" fmla="*/ 707886 h 805900"/>
              <a:gd name="connsiteX10" fmla="*/ 0 w 1828800"/>
              <a:gd name="connsiteY10" fmla="*/ 589905 h 805900"/>
              <a:gd name="connsiteX11" fmla="*/ 0 w 1828800"/>
              <a:gd name="connsiteY11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304800 w 1828800"/>
              <a:gd name="connsiteY2" fmla="*/ 0 h 805900"/>
              <a:gd name="connsiteX3" fmla="*/ 762000 w 1828800"/>
              <a:gd name="connsiteY3" fmla="*/ 0 h 805900"/>
              <a:gd name="connsiteX4" fmla="*/ 1828800 w 1828800"/>
              <a:gd name="connsiteY4" fmla="*/ 0 h 805900"/>
              <a:gd name="connsiteX5" fmla="*/ 1828800 w 1828800"/>
              <a:gd name="connsiteY5" fmla="*/ 707886 h 805900"/>
              <a:gd name="connsiteX6" fmla="*/ 762000 w 1828800"/>
              <a:gd name="connsiteY6" fmla="*/ 707886 h 805900"/>
              <a:gd name="connsiteX7" fmla="*/ 304806 w 1828800"/>
              <a:gd name="connsiteY7" fmla="*/ 805900 h 805900"/>
              <a:gd name="connsiteX8" fmla="*/ 304800 w 1828800"/>
              <a:gd name="connsiteY8" fmla="*/ 707886 h 805900"/>
              <a:gd name="connsiteX9" fmla="*/ 0 w 1828800"/>
              <a:gd name="connsiteY9" fmla="*/ 707886 h 805900"/>
              <a:gd name="connsiteX10" fmla="*/ 0 w 1828800"/>
              <a:gd name="connsiteY10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762000 w 1828800"/>
              <a:gd name="connsiteY2" fmla="*/ 0 h 805900"/>
              <a:gd name="connsiteX3" fmla="*/ 1828800 w 1828800"/>
              <a:gd name="connsiteY3" fmla="*/ 0 h 805900"/>
              <a:gd name="connsiteX4" fmla="*/ 1828800 w 1828800"/>
              <a:gd name="connsiteY4" fmla="*/ 707886 h 805900"/>
              <a:gd name="connsiteX5" fmla="*/ 762000 w 1828800"/>
              <a:gd name="connsiteY5" fmla="*/ 707886 h 805900"/>
              <a:gd name="connsiteX6" fmla="*/ 304806 w 1828800"/>
              <a:gd name="connsiteY6" fmla="*/ 805900 h 805900"/>
              <a:gd name="connsiteX7" fmla="*/ 304800 w 1828800"/>
              <a:gd name="connsiteY7" fmla="*/ 707886 h 805900"/>
              <a:gd name="connsiteX8" fmla="*/ 0 w 1828800"/>
              <a:gd name="connsiteY8" fmla="*/ 707886 h 805900"/>
              <a:gd name="connsiteX9" fmla="*/ 0 w 1828800"/>
              <a:gd name="connsiteY9" fmla="*/ 0 h 805900"/>
              <a:gd name="connsiteX0" fmla="*/ 0 w 1828800"/>
              <a:gd name="connsiteY0" fmla="*/ 0 h 805900"/>
              <a:gd name="connsiteX1" fmla="*/ 304800 w 1828800"/>
              <a:gd name="connsiteY1" fmla="*/ 0 h 805900"/>
              <a:gd name="connsiteX2" fmla="*/ 1828800 w 1828800"/>
              <a:gd name="connsiteY2" fmla="*/ 0 h 805900"/>
              <a:gd name="connsiteX3" fmla="*/ 1828800 w 1828800"/>
              <a:gd name="connsiteY3" fmla="*/ 707886 h 805900"/>
              <a:gd name="connsiteX4" fmla="*/ 762000 w 1828800"/>
              <a:gd name="connsiteY4" fmla="*/ 707886 h 805900"/>
              <a:gd name="connsiteX5" fmla="*/ 304806 w 1828800"/>
              <a:gd name="connsiteY5" fmla="*/ 805900 h 805900"/>
              <a:gd name="connsiteX6" fmla="*/ 304800 w 1828800"/>
              <a:gd name="connsiteY6" fmla="*/ 707886 h 805900"/>
              <a:gd name="connsiteX7" fmla="*/ 0 w 1828800"/>
              <a:gd name="connsiteY7" fmla="*/ 707886 h 805900"/>
              <a:gd name="connsiteX8" fmla="*/ 0 w 1828800"/>
              <a:gd name="connsiteY8" fmla="*/ 0 h 805900"/>
              <a:gd name="connsiteX0" fmla="*/ 0 w 1828800"/>
              <a:gd name="connsiteY0" fmla="*/ 0 h 805900"/>
              <a:gd name="connsiteX1" fmla="*/ 1828800 w 1828800"/>
              <a:gd name="connsiteY1" fmla="*/ 0 h 805900"/>
              <a:gd name="connsiteX2" fmla="*/ 1828800 w 1828800"/>
              <a:gd name="connsiteY2" fmla="*/ 707886 h 805900"/>
              <a:gd name="connsiteX3" fmla="*/ 762000 w 1828800"/>
              <a:gd name="connsiteY3" fmla="*/ 707886 h 805900"/>
              <a:gd name="connsiteX4" fmla="*/ 304806 w 1828800"/>
              <a:gd name="connsiteY4" fmla="*/ 805900 h 805900"/>
              <a:gd name="connsiteX5" fmla="*/ 304800 w 1828800"/>
              <a:gd name="connsiteY5" fmla="*/ 707886 h 805900"/>
              <a:gd name="connsiteX6" fmla="*/ 0 w 1828800"/>
              <a:gd name="connsiteY6" fmla="*/ 707886 h 805900"/>
              <a:gd name="connsiteX7" fmla="*/ 0 w 1828800"/>
              <a:gd name="connsiteY7" fmla="*/ 0 h 805900"/>
              <a:gd name="connsiteX0" fmla="*/ 0 w 2309813"/>
              <a:gd name="connsiteY0" fmla="*/ 14288 h 820188"/>
              <a:gd name="connsiteX1" fmla="*/ 2309813 w 2309813"/>
              <a:gd name="connsiteY1" fmla="*/ 0 h 820188"/>
              <a:gd name="connsiteX2" fmla="*/ 1828800 w 2309813"/>
              <a:gd name="connsiteY2" fmla="*/ 722174 h 820188"/>
              <a:gd name="connsiteX3" fmla="*/ 762000 w 2309813"/>
              <a:gd name="connsiteY3" fmla="*/ 722174 h 820188"/>
              <a:gd name="connsiteX4" fmla="*/ 304806 w 2309813"/>
              <a:gd name="connsiteY4" fmla="*/ 820188 h 820188"/>
              <a:gd name="connsiteX5" fmla="*/ 304800 w 2309813"/>
              <a:gd name="connsiteY5" fmla="*/ 722174 h 820188"/>
              <a:gd name="connsiteX6" fmla="*/ 0 w 2309813"/>
              <a:gd name="connsiteY6" fmla="*/ 722174 h 820188"/>
              <a:gd name="connsiteX7" fmla="*/ 0 w 2309813"/>
              <a:gd name="connsiteY7" fmla="*/ 14288 h 820188"/>
              <a:gd name="connsiteX0" fmla="*/ 0 w 2133600"/>
              <a:gd name="connsiteY0" fmla="*/ 14288 h 820188"/>
              <a:gd name="connsiteX1" fmla="*/ 2133600 w 2133600"/>
              <a:gd name="connsiteY1" fmla="*/ 0 h 820188"/>
              <a:gd name="connsiteX2" fmla="*/ 1828800 w 2133600"/>
              <a:gd name="connsiteY2" fmla="*/ 722174 h 820188"/>
              <a:gd name="connsiteX3" fmla="*/ 762000 w 2133600"/>
              <a:gd name="connsiteY3" fmla="*/ 722174 h 820188"/>
              <a:gd name="connsiteX4" fmla="*/ 304806 w 2133600"/>
              <a:gd name="connsiteY4" fmla="*/ 820188 h 820188"/>
              <a:gd name="connsiteX5" fmla="*/ 304800 w 2133600"/>
              <a:gd name="connsiteY5" fmla="*/ 722174 h 820188"/>
              <a:gd name="connsiteX6" fmla="*/ 0 w 2133600"/>
              <a:gd name="connsiteY6" fmla="*/ 722174 h 820188"/>
              <a:gd name="connsiteX7" fmla="*/ 0 w 2133600"/>
              <a:gd name="connsiteY7" fmla="*/ 14288 h 820188"/>
              <a:gd name="connsiteX0" fmla="*/ 0 w 2047875"/>
              <a:gd name="connsiteY0" fmla="*/ 14288 h 820188"/>
              <a:gd name="connsiteX1" fmla="*/ 2047875 w 2047875"/>
              <a:gd name="connsiteY1" fmla="*/ 0 h 820188"/>
              <a:gd name="connsiteX2" fmla="*/ 1828800 w 2047875"/>
              <a:gd name="connsiteY2" fmla="*/ 722174 h 820188"/>
              <a:gd name="connsiteX3" fmla="*/ 762000 w 2047875"/>
              <a:gd name="connsiteY3" fmla="*/ 722174 h 820188"/>
              <a:gd name="connsiteX4" fmla="*/ 304806 w 2047875"/>
              <a:gd name="connsiteY4" fmla="*/ 820188 h 820188"/>
              <a:gd name="connsiteX5" fmla="*/ 304800 w 2047875"/>
              <a:gd name="connsiteY5" fmla="*/ 722174 h 820188"/>
              <a:gd name="connsiteX6" fmla="*/ 0 w 2047875"/>
              <a:gd name="connsiteY6" fmla="*/ 722174 h 820188"/>
              <a:gd name="connsiteX7" fmla="*/ 0 w 2047875"/>
              <a:gd name="connsiteY7" fmla="*/ 14288 h 820188"/>
              <a:gd name="connsiteX0" fmla="*/ 0 w 2019300"/>
              <a:gd name="connsiteY0" fmla="*/ 0 h 805900"/>
              <a:gd name="connsiteX1" fmla="*/ 2019300 w 2019300"/>
              <a:gd name="connsiteY1" fmla="*/ 0 h 805900"/>
              <a:gd name="connsiteX2" fmla="*/ 1828800 w 2019300"/>
              <a:gd name="connsiteY2" fmla="*/ 707886 h 805900"/>
              <a:gd name="connsiteX3" fmla="*/ 762000 w 2019300"/>
              <a:gd name="connsiteY3" fmla="*/ 707886 h 805900"/>
              <a:gd name="connsiteX4" fmla="*/ 304806 w 2019300"/>
              <a:gd name="connsiteY4" fmla="*/ 805900 h 805900"/>
              <a:gd name="connsiteX5" fmla="*/ 304800 w 2019300"/>
              <a:gd name="connsiteY5" fmla="*/ 707886 h 805900"/>
              <a:gd name="connsiteX6" fmla="*/ 0 w 2019300"/>
              <a:gd name="connsiteY6" fmla="*/ 707886 h 805900"/>
              <a:gd name="connsiteX7" fmla="*/ 0 w 2019300"/>
              <a:gd name="connsiteY7" fmla="*/ 0 h 805900"/>
              <a:gd name="connsiteX0" fmla="*/ 166687 w 2019300"/>
              <a:gd name="connsiteY0" fmla="*/ 0 h 820188"/>
              <a:gd name="connsiteX1" fmla="*/ 2019300 w 2019300"/>
              <a:gd name="connsiteY1" fmla="*/ 14288 h 820188"/>
              <a:gd name="connsiteX2" fmla="*/ 1828800 w 2019300"/>
              <a:gd name="connsiteY2" fmla="*/ 722174 h 820188"/>
              <a:gd name="connsiteX3" fmla="*/ 762000 w 2019300"/>
              <a:gd name="connsiteY3" fmla="*/ 722174 h 820188"/>
              <a:gd name="connsiteX4" fmla="*/ 304806 w 2019300"/>
              <a:gd name="connsiteY4" fmla="*/ 820188 h 820188"/>
              <a:gd name="connsiteX5" fmla="*/ 304800 w 2019300"/>
              <a:gd name="connsiteY5" fmla="*/ 722174 h 820188"/>
              <a:gd name="connsiteX6" fmla="*/ 0 w 2019300"/>
              <a:gd name="connsiteY6" fmla="*/ 722174 h 820188"/>
              <a:gd name="connsiteX7" fmla="*/ 166687 w 2019300"/>
              <a:gd name="connsiteY7" fmla="*/ 0 h 820188"/>
              <a:gd name="connsiteX0" fmla="*/ 166687 w 2019300"/>
              <a:gd name="connsiteY0" fmla="*/ 0 h 815425"/>
              <a:gd name="connsiteX1" fmla="*/ 2019300 w 2019300"/>
              <a:gd name="connsiteY1" fmla="*/ 14288 h 815425"/>
              <a:gd name="connsiteX2" fmla="*/ 1828800 w 2019300"/>
              <a:gd name="connsiteY2" fmla="*/ 722174 h 815425"/>
              <a:gd name="connsiteX3" fmla="*/ 762000 w 2019300"/>
              <a:gd name="connsiteY3" fmla="*/ 722174 h 815425"/>
              <a:gd name="connsiteX4" fmla="*/ 266706 w 2019300"/>
              <a:gd name="connsiteY4" fmla="*/ 815425 h 815425"/>
              <a:gd name="connsiteX5" fmla="*/ 304800 w 2019300"/>
              <a:gd name="connsiteY5" fmla="*/ 722174 h 815425"/>
              <a:gd name="connsiteX6" fmla="*/ 0 w 2019300"/>
              <a:gd name="connsiteY6" fmla="*/ 722174 h 815425"/>
              <a:gd name="connsiteX7" fmla="*/ 166687 w 2019300"/>
              <a:gd name="connsiteY7" fmla="*/ 0 h 815425"/>
              <a:gd name="connsiteX0" fmla="*/ 166687 w 2019300"/>
              <a:gd name="connsiteY0" fmla="*/ 0 h 815425"/>
              <a:gd name="connsiteX1" fmla="*/ 2019300 w 2019300"/>
              <a:gd name="connsiteY1" fmla="*/ 14288 h 815425"/>
              <a:gd name="connsiteX2" fmla="*/ 1828800 w 2019300"/>
              <a:gd name="connsiteY2" fmla="*/ 722174 h 815425"/>
              <a:gd name="connsiteX3" fmla="*/ 762000 w 2019300"/>
              <a:gd name="connsiteY3" fmla="*/ 722174 h 815425"/>
              <a:gd name="connsiteX4" fmla="*/ 290518 w 2019300"/>
              <a:gd name="connsiteY4" fmla="*/ 815425 h 815425"/>
              <a:gd name="connsiteX5" fmla="*/ 304800 w 2019300"/>
              <a:gd name="connsiteY5" fmla="*/ 722174 h 815425"/>
              <a:gd name="connsiteX6" fmla="*/ 0 w 2019300"/>
              <a:gd name="connsiteY6" fmla="*/ 722174 h 815425"/>
              <a:gd name="connsiteX7" fmla="*/ 166687 w 2019300"/>
              <a:gd name="connsiteY7" fmla="*/ 0 h 815425"/>
              <a:gd name="connsiteX0" fmla="*/ 166687 w 2019300"/>
              <a:gd name="connsiteY0" fmla="*/ 0 h 820188"/>
              <a:gd name="connsiteX1" fmla="*/ 2019300 w 2019300"/>
              <a:gd name="connsiteY1" fmla="*/ 14288 h 820188"/>
              <a:gd name="connsiteX2" fmla="*/ 1828800 w 2019300"/>
              <a:gd name="connsiteY2" fmla="*/ 722174 h 820188"/>
              <a:gd name="connsiteX3" fmla="*/ 762000 w 2019300"/>
              <a:gd name="connsiteY3" fmla="*/ 722174 h 820188"/>
              <a:gd name="connsiteX4" fmla="*/ 280993 w 2019300"/>
              <a:gd name="connsiteY4" fmla="*/ 820188 h 820188"/>
              <a:gd name="connsiteX5" fmla="*/ 304800 w 2019300"/>
              <a:gd name="connsiteY5" fmla="*/ 722174 h 820188"/>
              <a:gd name="connsiteX6" fmla="*/ 0 w 2019300"/>
              <a:gd name="connsiteY6" fmla="*/ 722174 h 820188"/>
              <a:gd name="connsiteX7" fmla="*/ 166687 w 2019300"/>
              <a:gd name="connsiteY7" fmla="*/ 0 h 82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820188">
                <a:moveTo>
                  <a:pt x="166687" y="0"/>
                </a:moveTo>
                <a:lnTo>
                  <a:pt x="2019300" y="14288"/>
                </a:lnTo>
                <a:lnTo>
                  <a:pt x="1828800" y="722174"/>
                </a:lnTo>
                <a:lnTo>
                  <a:pt x="762000" y="722174"/>
                </a:lnTo>
                <a:lnTo>
                  <a:pt x="280993" y="820188"/>
                </a:lnTo>
                <a:cubicBezTo>
                  <a:pt x="280991" y="787517"/>
                  <a:pt x="304802" y="754845"/>
                  <a:pt x="304800" y="722174"/>
                </a:cubicBezTo>
                <a:lnTo>
                  <a:pt x="0" y="722174"/>
                </a:lnTo>
                <a:lnTo>
                  <a:pt x="166687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93BAA4-8A17-458E-87C3-BAD4F5F04453}"/>
              </a:ext>
            </a:extLst>
          </p:cNvPr>
          <p:cNvSpPr txBox="1"/>
          <p:nvPr/>
        </p:nvSpPr>
        <p:spPr>
          <a:xfrm>
            <a:off x="8869995" y="3818816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线下渠道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1C351D1-DBE7-4FEB-8F1A-B34384DA7391}"/>
              </a:ext>
            </a:extLst>
          </p:cNvPr>
          <p:cNvSpPr txBox="1"/>
          <p:nvPr/>
        </p:nvSpPr>
        <p:spPr>
          <a:xfrm>
            <a:off x="6627148" y="437126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i="1">
                <a:gradFill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98,500,000</a:t>
            </a:r>
            <a:endParaRPr kumimoji="0" lang="zh-CN" altLang="en-US" sz="54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639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0B65D6-A497-4ACD-9E88-AD03A489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6053260" cy="461665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销售额达到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900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万，环比上涨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150%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E30C1B44-96E3-4223-8655-11F8D2195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166022"/>
              </p:ext>
            </p:extLst>
          </p:nvPr>
        </p:nvGraphicFramePr>
        <p:xfrm>
          <a:off x="731838" y="1520425"/>
          <a:ext cx="10764837" cy="468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E0CAB28-1B1B-4AF7-8496-33A32FEE563F}"/>
              </a:ext>
            </a:extLst>
          </p:cNvPr>
          <p:cNvSpPr/>
          <p:nvPr/>
        </p:nvSpPr>
        <p:spPr>
          <a:xfrm>
            <a:off x="3914775" y="1428750"/>
            <a:ext cx="4600575" cy="1905000"/>
          </a:xfrm>
          <a:custGeom>
            <a:avLst/>
            <a:gdLst>
              <a:gd name="connsiteX0" fmla="*/ 9525 w 4600575"/>
              <a:gd name="connsiteY0" fmla="*/ 495300 h 1905000"/>
              <a:gd name="connsiteX1" fmla="*/ 9525 w 4600575"/>
              <a:gd name="connsiteY1" fmla="*/ 1905000 h 1905000"/>
              <a:gd name="connsiteX2" fmla="*/ 4600575 w 4600575"/>
              <a:gd name="connsiteY2" fmla="*/ 1905000 h 1905000"/>
              <a:gd name="connsiteX3" fmla="*/ 4600575 w 4600575"/>
              <a:gd name="connsiteY3" fmla="*/ 314325 h 1905000"/>
              <a:gd name="connsiteX4" fmla="*/ 1266825 w 4600575"/>
              <a:gd name="connsiteY4" fmla="*/ 314325 h 1905000"/>
              <a:gd name="connsiteX5" fmla="*/ 1133475 w 4600575"/>
              <a:gd name="connsiteY5" fmla="*/ 0 h 1905000"/>
              <a:gd name="connsiteX6" fmla="*/ 152400 w 4600575"/>
              <a:gd name="connsiteY6" fmla="*/ 0 h 1905000"/>
              <a:gd name="connsiteX7" fmla="*/ 0 w 4600575"/>
              <a:gd name="connsiteY7" fmla="*/ 314325 h 1905000"/>
              <a:gd name="connsiteX8" fmla="*/ 9525 w 4600575"/>
              <a:gd name="connsiteY8" fmla="*/ 4953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575" h="1905000">
                <a:moveTo>
                  <a:pt x="9525" y="495300"/>
                </a:moveTo>
                <a:lnTo>
                  <a:pt x="9525" y="1905000"/>
                </a:lnTo>
                <a:lnTo>
                  <a:pt x="4600575" y="1905000"/>
                </a:lnTo>
                <a:lnTo>
                  <a:pt x="4600575" y="314325"/>
                </a:lnTo>
                <a:lnTo>
                  <a:pt x="1266825" y="314325"/>
                </a:lnTo>
                <a:lnTo>
                  <a:pt x="1133475" y="0"/>
                </a:lnTo>
                <a:lnTo>
                  <a:pt x="152400" y="0"/>
                </a:lnTo>
                <a:lnTo>
                  <a:pt x="0" y="314325"/>
                </a:lnTo>
                <a:lnTo>
                  <a:pt x="9525" y="49530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0B65D6-A497-4ACD-9E88-AD03A489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2262158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获得多项荣誉</a:t>
            </a:r>
          </a:p>
        </p:txBody>
      </p:sp>
      <p:sp>
        <p:nvSpPr>
          <p:cNvPr id="8" name="图形 14" descr="奖杯">
            <a:extLst>
              <a:ext uri="{FF2B5EF4-FFF2-40B4-BE49-F238E27FC236}">
                <a16:creationId xmlns:a16="http://schemas.microsoft.com/office/drawing/2014/main" id="{ED32CE6D-869D-4199-9015-D4B52BECDE0F}"/>
              </a:ext>
            </a:extLst>
          </p:cNvPr>
          <p:cNvSpPr/>
          <p:nvPr/>
        </p:nvSpPr>
        <p:spPr>
          <a:xfrm>
            <a:off x="4225018" y="1655104"/>
            <a:ext cx="687957" cy="813525"/>
          </a:xfrm>
          <a:custGeom>
            <a:avLst/>
            <a:gdLst>
              <a:gd name="connsiteX0" fmla="*/ 344706 w 402828"/>
              <a:gd name="connsiteY0" fmla="*/ 218678 h 448865"/>
              <a:gd name="connsiteX1" fmla="*/ 264140 w 402828"/>
              <a:gd name="connsiteY1" fmla="*/ 257235 h 448865"/>
              <a:gd name="connsiteX2" fmla="*/ 298668 w 402828"/>
              <a:gd name="connsiteY2" fmla="*/ 222131 h 448865"/>
              <a:gd name="connsiteX3" fmla="*/ 311904 w 402828"/>
              <a:gd name="connsiteY3" fmla="*/ 204867 h 448865"/>
              <a:gd name="connsiteX4" fmla="*/ 327442 w 402828"/>
              <a:gd name="connsiteY4" fmla="*/ 150197 h 448865"/>
              <a:gd name="connsiteX5" fmla="*/ 327442 w 402828"/>
              <a:gd name="connsiteY5" fmla="*/ 75386 h 448865"/>
              <a:gd name="connsiteX6" fmla="*/ 367725 w 402828"/>
              <a:gd name="connsiteY6" fmla="*/ 75386 h 448865"/>
              <a:gd name="connsiteX7" fmla="*/ 367725 w 402828"/>
              <a:gd name="connsiteY7" fmla="*/ 162858 h 448865"/>
              <a:gd name="connsiteX8" fmla="*/ 344706 w 402828"/>
              <a:gd name="connsiteY8" fmla="*/ 218678 h 448865"/>
              <a:gd name="connsiteX9" fmla="*/ 58698 w 402828"/>
              <a:gd name="connsiteY9" fmla="*/ 218678 h 448865"/>
              <a:gd name="connsiteX10" fmla="*/ 34528 w 402828"/>
              <a:gd name="connsiteY10" fmla="*/ 162858 h 448865"/>
              <a:gd name="connsiteX11" fmla="*/ 34528 w 402828"/>
              <a:gd name="connsiteY11" fmla="*/ 74811 h 448865"/>
              <a:gd name="connsiteX12" fmla="*/ 74811 w 402828"/>
              <a:gd name="connsiteY12" fmla="*/ 74811 h 448865"/>
              <a:gd name="connsiteX13" fmla="*/ 74811 w 402828"/>
              <a:gd name="connsiteY13" fmla="*/ 149622 h 448865"/>
              <a:gd name="connsiteX14" fmla="*/ 90349 w 402828"/>
              <a:gd name="connsiteY14" fmla="*/ 204291 h 448865"/>
              <a:gd name="connsiteX15" fmla="*/ 103584 w 402828"/>
              <a:gd name="connsiteY15" fmla="*/ 221555 h 448865"/>
              <a:gd name="connsiteX16" fmla="*/ 138113 w 402828"/>
              <a:gd name="connsiteY16" fmla="*/ 256659 h 448865"/>
              <a:gd name="connsiteX17" fmla="*/ 58698 w 402828"/>
              <a:gd name="connsiteY17" fmla="*/ 218678 h 448865"/>
              <a:gd name="connsiteX18" fmla="*/ 402828 w 402828"/>
              <a:gd name="connsiteY18" fmla="*/ 161131 h 448865"/>
              <a:gd name="connsiteX19" fmla="*/ 402828 w 402828"/>
              <a:gd name="connsiteY19" fmla="*/ 40283 h 448865"/>
              <a:gd name="connsiteX20" fmla="*/ 328017 w 402828"/>
              <a:gd name="connsiteY20" fmla="*/ 40283 h 448865"/>
              <a:gd name="connsiteX21" fmla="*/ 328017 w 402828"/>
              <a:gd name="connsiteY21" fmla="*/ 0 h 448865"/>
              <a:gd name="connsiteX22" fmla="*/ 201414 w 402828"/>
              <a:gd name="connsiteY22" fmla="*/ 0 h 448865"/>
              <a:gd name="connsiteX23" fmla="*/ 74811 w 402828"/>
              <a:gd name="connsiteY23" fmla="*/ 0 h 448865"/>
              <a:gd name="connsiteX24" fmla="*/ 74811 w 402828"/>
              <a:gd name="connsiteY24" fmla="*/ 40283 h 448865"/>
              <a:gd name="connsiteX25" fmla="*/ 0 w 402828"/>
              <a:gd name="connsiteY25" fmla="*/ 40283 h 448865"/>
              <a:gd name="connsiteX26" fmla="*/ 0 w 402828"/>
              <a:gd name="connsiteY26" fmla="*/ 160556 h 448865"/>
              <a:gd name="connsiteX27" fmla="*/ 32802 w 402828"/>
              <a:gd name="connsiteY27" fmla="*/ 241121 h 448865"/>
              <a:gd name="connsiteX28" fmla="*/ 170339 w 402828"/>
              <a:gd name="connsiteY28" fmla="*/ 292914 h 448865"/>
              <a:gd name="connsiteX29" fmla="*/ 178395 w 402828"/>
              <a:gd name="connsiteY29" fmla="*/ 321687 h 448865"/>
              <a:gd name="connsiteX30" fmla="*/ 178395 w 402828"/>
              <a:gd name="connsiteY30" fmla="*/ 396498 h 448865"/>
              <a:gd name="connsiteX31" fmla="*/ 149622 w 402828"/>
              <a:gd name="connsiteY31" fmla="*/ 396498 h 448865"/>
              <a:gd name="connsiteX32" fmla="*/ 126603 w 402828"/>
              <a:gd name="connsiteY32" fmla="*/ 419517 h 448865"/>
              <a:gd name="connsiteX33" fmla="*/ 97830 w 402828"/>
              <a:gd name="connsiteY33" fmla="*/ 419517 h 448865"/>
              <a:gd name="connsiteX34" fmla="*/ 74811 w 402828"/>
              <a:gd name="connsiteY34" fmla="*/ 442535 h 448865"/>
              <a:gd name="connsiteX35" fmla="*/ 74811 w 402828"/>
              <a:gd name="connsiteY35" fmla="*/ 454045 h 448865"/>
              <a:gd name="connsiteX36" fmla="*/ 328017 w 402828"/>
              <a:gd name="connsiteY36" fmla="*/ 454045 h 448865"/>
              <a:gd name="connsiteX37" fmla="*/ 328017 w 402828"/>
              <a:gd name="connsiteY37" fmla="*/ 442535 h 448865"/>
              <a:gd name="connsiteX38" fmla="*/ 304998 w 402828"/>
              <a:gd name="connsiteY38" fmla="*/ 419517 h 448865"/>
              <a:gd name="connsiteX39" fmla="*/ 276225 w 402828"/>
              <a:gd name="connsiteY39" fmla="*/ 419517 h 448865"/>
              <a:gd name="connsiteX40" fmla="*/ 253206 w 402828"/>
              <a:gd name="connsiteY40" fmla="*/ 396498 h 448865"/>
              <a:gd name="connsiteX41" fmla="*/ 224433 w 402828"/>
              <a:gd name="connsiteY41" fmla="*/ 396498 h 448865"/>
              <a:gd name="connsiteX42" fmla="*/ 224433 w 402828"/>
              <a:gd name="connsiteY42" fmla="*/ 322263 h 448865"/>
              <a:gd name="connsiteX43" fmla="*/ 232489 w 402828"/>
              <a:gd name="connsiteY43" fmla="*/ 293489 h 448865"/>
              <a:gd name="connsiteX44" fmla="*/ 370026 w 402828"/>
              <a:gd name="connsiteY44" fmla="*/ 241697 h 448865"/>
              <a:gd name="connsiteX45" fmla="*/ 402828 w 402828"/>
              <a:gd name="connsiteY45" fmla="*/ 161131 h 44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2828" h="448865">
                <a:moveTo>
                  <a:pt x="344706" y="218678"/>
                </a:moveTo>
                <a:cubicBezTo>
                  <a:pt x="324564" y="239395"/>
                  <a:pt x="305574" y="252631"/>
                  <a:pt x="264140" y="257235"/>
                </a:cubicBezTo>
                <a:cubicBezTo>
                  <a:pt x="275074" y="246301"/>
                  <a:pt x="287734" y="235367"/>
                  <a:pt x="298668" y="222131"/>
                </a:cubicBezTo>
                <a:cubicBezTo>
                  <a:pt x="303272" y="216952"/>
                  <a:pt x="311904" y="205442"/>
                  <a:pt x="311904" y="204867"/>
                </a:cubicBezTo>
                <a:cubicBezTo>
                  <a:pt x="321687" y="188754"/>
                  <a:pt x="327442" y="170339"/>
                  <a:pt x="327442" y="150197"/>
                </a:cubicBezTo>
                <a:lnTo>
                  <a:pt x="327442" y="75386"/>
                </a:lnTo>
                <a:lnTo>
                  <a:pt x="367725" y="75386"/>
                </a:lnTo>
                <a:lnTo>
                  <a:pt x="367725" y="162858"/>
                </a:lnTo>
                <a:cubicBezTo>
                  <a:pt x="368300" y="164009"/>
                  <a:pt x="369451" y="192782"/>
                  <a:pt x="344706" y="218678"/>
                </a:cubicBezTo>
                <a:close/>
                <a:moveTo>
                  <a:pt x="58698" y="218678"/>
                </a:moveTo>
                <a:cubicBezTo>
                  <a:pt x="33377" y="192782"/>
                  <a:pt x="34528" y="164009"/>
                  <a:pt x="34528" y="162858"/>
                </a:cubicBezTo>
                <a:lnTo>
                  <a:pt x="34528" y="74811"/>
                </a:lnTo>
                <a:lnTo>
                  <a:pt x="74811" y="74811"/>
                </a:lnTo>
                <a:lnTo>
                  <a:pt x="74811" y="149622"/>
                </a:lnTo>
                <a:cubicBezTo>
                  <a:pt x="74811" y="169763"/>
                  <a:pt x="80566" y="188178"/>
                  <a:pt x="90349" y="204291"/>
                </a:cubicBezTo>
                <a:cubicBezTo>
                  <a:pt x="90349" y="204867"/>
                  <a:pt x="98981" y="216952"/>
                  <a:pt x="103584" y="221555"/>
                </a:cubicBezTo>
                <a:cubicBezTo>
                  <a:pt x="115094" y="234791"/>
                  <a:pt x="127179" y="245725"/>
                  <a:pt x="138113" y="256659"/>
                </a:cubicBezTo>
                <a:cubicBezTo>
                  <a:pt x="97830" y="252055"/>
                  <a:pt x="78264" y="238820"/>
                  <a:pt x="58698" y="218678"/>
                </a:cubicBezTo>
                <a:close/>
                <a:moveTo>
                  <a:pt x="402828" y="161131"/>
                </a:moveTo>
                <a:lnTo>
                  <a:pt x="402828" y="40283"/>
                </a:lnTo>
                <a:lnTo>
                  <a:pt x="328017" y="40283"/>
                </a:lnTo>
                <a:lnTo>
                  <a:pt x="328017" y="0"/>
                </a:lnTo>
                <a:lnTo>
                  <a:pt x="201414" y="0"/>
                </a:lnTo>
                <a:lnTo>
                  <a:pt x="74811" y="0"/>
                </a:lnTo>
                <a:lnTo>
                  <a:pt x="74811" y="40283"/>
                </a:lnTo>
                <a:lnTo>
                  <a:pt x="0" y="40283"/>
                </a:lnTo>
                <a:lnTo>
                  <a:pt x="0" y="160556"/>
                </a:lnTo>
                <a:cubicBezTo>
                  <a:pt x="0" y="166310"/>
                  <a:pt x="0" y="206018"/>
                  <a:pt x="32802" y="241121"/>
                </a:cubicBezTo>
                <a:cubicBezTo>
                  <a:pt x="64453" y="274499"/>
                  <a:pt x="103009" y="291763"/>
                  <a:pt x="170339" y="292914"/>
                </a:cubicBezTo>
                <a:cubicBezTo>
                  <a:pt x="175518" y="301546"/>
                  <a:pt x="178395" y="311329"/>
                  <a:pt x="178395" y="321687"/>
                </a:cubicBezTo>
                <a:lnTo>
                  <a:pt x="178395" y="396498"/>
                </a:lnTo>
                <a:lnTo>
                  <a:pt x="149622" y="396498"/>
                </a:lnTo>
                <a:cubicBezTo>
                  <a:pt x="136962" y="396498"/>
                  <a:pt x="126603" y="406856"/>
                  <a:pt x="126603" y="419517"/>
                </a:cubicBezTo>
                <a:lnTo>
                  <a:pt x="97830" y="419517"/>
                </a:lnTo>
                <a:cubicBezTo>
                  <a:pt x="85169" y="419517"/>
                  <a:pt x="74811" y="429875"/>
                  <a:pt x="74811" y="442535"/>
                </a:cubicBezTo>
                <a:lnTo>
                  <a:pt x="74811" y="454045"/>
                </a:lnTo>
                <a:lnTo>
                  <a:pt x="328017" y="454045"/>
                </a:lnTo>
                <a:lnTo>
                  <a:pt x="328017" y="442535"/>
                </a:lnTo>
                <a:cubicBezTo>
                  <a:pt x="328017" y="429875"/>
                  <a:pt x="317659" y="419517"/>
                  <a:pt x="304998" y="419517"/>
                </a:cubicBezTo>
                <a:lnTo>
                  <a:pt x="276225" y="419517"/>
                </a:lnTo>
                <a:cubicBezTo>
                  <a:pt x="276225" y="406856"/>
                  <a:pt x="265867" y="396498"/>
                  <a:pt x="253206" y="396498"/>
                </a:cubicBezTo>
                <a:lnTo>
                  <a:pt x="224433" y="396498"/>
                </a:lnTo>
                <a:lnTo>
                  <a:pt x="224433" y="322263"/>
                </a:lnTo>
                <a:cubicBezTo>
                  <a:pt x="224433" y="311904"/>
                  <a:pt x="227310" y="302121"/>
                  <a:pt x="232489" y="293489"/>
                </a:cubicBezTo>
                <a:cubicBezTo>
                  <a:pt x="299819" y="292338"/>
                  <a:pt x="338376" y="274499"/>
                  <a:pt x="370026" y="241697"/>
                </a:cubicBezTo>
                <a:cubicBezTo>
                  <a:pt x="402828" y="207169"/>
                  <a:pt x="402828" y="166886"/>
                  <a:pt x="402828" y="161131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tx1"/>
              </a:gs>
            </a:gsLst>
            <a:lin ang="5400000" scaled="1"/>
          </a:gradFill>
          <a:ln w="57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815AC8-61B7-4252-8038-881EB0F4B3D5}"/>
              </a:ext>
            </a:extLst>
          </p:cNvPr>
          <p:cNvSpPr/>
          <p:nvPr/>
        </p:nvSpPr>
        <p:spPr>
          <a:xfrm>
            <a:off x="5083881" y="2215220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60AAE3-D566-47BA-AC4E-7AD8CF6A2887}"/>
              </a:ext>
            </a:extLst>
          </p:cNvPr>
          <p:cNvSpPr txBox="1"/>
          <p:nvPr/>
        </p:nvSpPr>
        <p:spPr>
          <a:xfrm>
            <a:off x="5083881" y="1861812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2400" b="1" cap="none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最佳人气奖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0F839C-488C-4D05-AFA8-2EA1F13223D3}"/>
              </a:ext>
            </a:extLst>
          </p:cNvPr>
          <p:cNvSpPr txBox="1"/>
          <p:nvPr/>
        </p:nvSpPr>
        <p:spPr>
          <a:xfrm>
            <a:off x="4054111" y="2577635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HONOR</a:t>
            </a:r>
            <a:endParaRPr lang="zh-CN" altLang="en-US" sz="3200" b="1" i="1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2BE1FA6D-9B4D-4434-A09A-97D84755F8B0}"/>
              </a:ext>
            </a:extLst>
          </p:cNvPr>
          <p:cNvSpPr/>
          <p:nvPr/>
        </p:nvSpPr>
        <p:spPr>
          <a:xfrm rot="19781107">
            <a:off x="4075168" y="1819329"/>
            <a:ext cx="954628" cy="205782"/>
          </a:xfrm>
          <a:prstGeom prst="arc">
            <a:avLst>
              <a:gd name="adj1" fmla="val 20834989"/>
              <a:gd name="adj2" fmla="val 1154816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4E90080-FCFD-4357-B141-1F13B80D4B30}"/>
              </a:ext>
            </a:extLst>
          </p:cNvPr>
          <p:cNvSpPr/>
          <p:nvPr/>
        </p:nvSpPr>
        <p:spPr>
          <a:xfrm rot="21322067" flipV="1">
            <a:off x="4930954" y="1654892"/>
            <a:ext cx="64956" cy="64953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34DC6BA-97D8-4FF4-87A7-F4E8FDFC8301}"/>
              </a:ext>
            </a:extLst>
          </p:cNvPr>
          <p:cNvSpPr/>
          <p:nvPr/>
        </p:nvSpPr>
        <p:spPr>
          <a:xfrm>
            <a:off x="1085850" y="3906553"/>
            <a:ext cx="4600575" cy="1905000"/>
          </a:xfrm>
          <a:custGeom>
            <a:avLst/>
            <a:gdLst>
              <a:gd name="connsiteX0" fmla="*/ 9525 w 4600575"/>
              <a:gd name="connsiteY0" fmla="*/ 495300 h 1905000"/>
              <a:gd name="connsiteX1" fmla="*/ 9525 w 4600575"/>
              <a:gd name="connsiteY1" fmla="*/ 1905000 h 1905000"/>
              <a:gd name="connsiteX2" fmla="*/ 4600575 w 4600575"/>
              <a:gd name="connsiteY2" fmla="*/ 1905000 h 1905000"/>
              <a:gd name="connsiteX3" fmla="*/ 4600575 w 4600575"/>
              <a:gd name="connsiteY3" fmla="*/ 314325 h 1905000"/>
              <a:gd name="connsiteX4" fmla="*/ 1266825 w 4600575"/>
              <a:gd name="connsiteY4" fmla="*/ 314325 h 1905000"/>
              <a:gd name="connsiteX5" fmla="*/ 1133475 w 4600575"/>
              <a:gd name="connsiteY5" fmla="*/ 0 h 1905000"/>
              <a:gd name="connsiteX6" fmla="*/ 152400 w 4600575"/>
              <a:gd name="connsiteY6" fmla="*/ 0 h 1905000"/>
              <a:gd name="connsiteX7" fmla="*/ 0 w 4600575"/>
              <a:gd name="connsiteY7" fmla="*/ 314325 h 1905000"/>
              <a:gd name="connsiteX8" fmla="*/ 9525 w 4600575"/>
              <a:gd name="connsiteY8" fmla="*/ 4953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575" h="1905000">
                <a:moveTo>
                  <a:pt x="9525" y="495300"/>
                </a:moveTo>
                <a:lnTo>
                  <a:pt x="9525" y="1905000"/>
                </a:lnTo>
                <a:lnTo>
                  <a:pt x="4600575" y="1905000"/>
                </a:lnTo>
                <a:lnTo>
                  <a:pt x="4600575" y="314325"/>
                </a:lnTo>
                <a:lnTo>
                  <a:pt x="1266825" y="314325"/>
                </a:lnTo>
                <a:lnTo>
                  <a:pt x="1133475" y="0"/>
                </a:lnTo>
                <a:lnTo>
                  <a:pt x="152400" y="0"/>
                </a:lnTo>
                <a:lnTo>
                  <a:pt x="0" y="314325"/>
                </a:lnTo>
                <a:lnTo>
                  <a:pt x="9525" y="49530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图形 14" descr="奖杯">
            <a:extLst>
              <a:ext uri="{FF2B5EF4-FFF2-40B4-BE49-F238E27FC236}">
                <a16:creationId xmlns:a16="http://schemas.microsoft.com/office/drawing/2014/main" id="{D3F53453-90A5-4B3A-80A8-8D8EA5161C77}"/>
              </a:ext>
            </a:extLst>
          </p:cNvPr>
          <p:cNvSpPr/>
          <p:nvPr/>
        </p:nvSpPr>
        <p:spPr>
          <a:xfrm>
            <a:off x="1396093" y="4132907"/>
            <a:ext cx="687957" cy="813525"/>
          </a:xfrm>
          <a:custGeom>
            <a:avLst/>
            <a:gdLst>
              <a:gd name="connsiteX0" fmla="*/ 344706 w 402828"/>
              <a:gd name="connsiteY0" fmla="*/ 218678 h 448865"/>
              <a:gd name="connsiteX1" fmla="*/ 264140 w 402828"/>
              <a:gd name="connsiteY1" fmla="*/ 257235 h 448865"/>
              <a:gd name="connsiteX2" fmla="*/ 298668 w 402828"/>
              <a:gd name="connsiteY2" fmla="*/ 222131 h 448865"/>
              <a:gd name="connsiteX3" fmla="*/ 311904 w 402828"/>
              <a:gd name="connsiteY3" fmla="*/ 204867 h 448865"/>
              <a:gd name="connsiteX4" fmla="*/ 327442 w 402828"/>
              <a:gd name="connsiteY4" fmla="*/ 150197 h 448865"/>
              <a:gd name="connsiteX5" fmla="*/ 327442 w 402828"/>
              <a:gd name="connsiteY5" fmla="*/ 75386 h 448865"/>
              <a:gd name="connsiteX6" fmla="*/ 367725 w 402828"/>
              <a:gd name="connsiteY6" fmla="*/ 75386 h 448865"/>
              <a:gd name="connsiteX7" fmla="*/ 367725 w 402828"/>
              <a:gd name="connsiteY7" fmla="*/ 162858 h 448865"/>
              <a:gd name="connsiteX8" fmla="*/ 344706 w 402828"/>
              <a:gd name="connsiteY8" fmla="*/ 218678 h 448865"/>
              <a:gd name="connsiteX9" fmla="*/ 58698 w 402828"/>
              <a:gd name="connsiteY9" fmla="*/ 218678 h 448865"/>
              <a:gd name="connsiteX10" fmla="*/ 34528 w 402828"/>
              <a:gd name="connsiteY10" fmla="*/ 162858 h 448865"/>
              <a:gd name="connsiteX11" fmla="*/ 34528 w 402828"/>
              <a:gd name="connsiteY11" fmla="*/ 74811 h 448865"/>
              <a:gd name="connsiteX12" fmla="*/ 74811 w 402828"/>
              <a:gd name="connsiteY12" fmla="*/ 74811 h 448865"/>
              <a:gd name="connsiteX13" fmla="*/ 74811 w 402828"/>
              <a:gd name="connsiteY13" fmla="*/ 149622 h 448865"/>
              <a:gd name="connsiteX14" fmla="*/ 90349 w 402828"/>
              <a:gd name="connsiteY14" fmla="*/ 204291 h 448865"/>
              <a:gd name="connsiteX15" fmla="*/ 103584 w 402828"/>
              <a:gd name="connsiteY15" fmla="*/ 221555 h 448865"/>
              <a:gd name="connsiteX16" fmla="*/ 138113 w 402828"/>
              <a:gd name="connsiteY16" fmla="*/ 256659 h 448865"/>
              <a:gd name="connsiteX17" fmla="*/ 58698 w 402828"/>
              <a:gd name="connsiteY17" fmla="*/ 218678 h 448865"/>
              <a:gd name="connsiteX18" fmla="*/ 402828 w 402828"/>
              <a:gd name="connsiteY18" fmla="*/ 161131 h 448865"/>
              <a:gd name="connsiteX19" fmla="*/ 402828 w 402828"/>
              <a:gd name="connsiteY19" fmla="*/ 40283 h 448865"/>
              <a:gd name="connsiteX20" fmla="*/ 328017 w 402828"/>
              <a:gd name="connsiteY20" fmla="*/ 40283 h 448865"/>
              <a:gd name="connsiteX21" fmla="*/ 328017 w 402828"/>
              <a:gd name="connsiteY21" fmla="*/ 0 h 448865"/>
              <a:gd name="connsiteX22" fmla="*/ 201414 w 402828"/>
              <a:gd name="connsiteY22" fmla="*/ 0 h 448865"/>
              <a:gd name="connsiteX23" fmla="*/ 74811 w 402828"/>
              <a:gd name="connsiteY23" fmla="*/ 0 h 448865"/>
              <a:gd name="connsiteX24" fmla="*/ 74811 w 402828"/>
              <a:gd name="connsiteY24" fmla="*/ 40283 h 448865"/>
              <a:gd name="connsiteX25" fmla="*/ 0 w 402828"/>
              <a:gd name="connsiteY25" fmla="*/ 40283 h 448865"/>
              <a:gd name="connsiteX26" fmla="*/ 0 w 402828"/>
              <a:gd name="connsiteY26" fmla="*/ 160556 h 448865"/>
              <a:gd name="connsiteX27" fmla="*/ 32802 w 402828"/>
              <a:gd name="connsiteY27" fmla="*/ 241121 h 448865"/>
              <a:gd name="connsiteX28" fmla="*/ 170339 w 402828"/>
              <a:gd name="connsiteY28" fmla="*/ 292914 h 448865"/>
              <a:gd name="connsiteX29" fmla="*/ 178395 w 402828"/>
              <a:gd name="connsiteY29" fmla="*/ 321687 h 448865"/>
              <a:gd name="connsiteX30" fmla="*/ 178395 w 402828"/>
              <a:gd name="connsiteY30" fmla="*/ 396498 h 448865"/>
              <a:gd name="connsiteX31" fmla="*/ 149622 w 402828"/>
              <a:gd name="connsiteY31" fmla="*/ 396498 h 448865"/>
              <a:gd name="connsiteX32" fmla="*/ 126603 w 402828"/>
              <a:gd name="connsiteY32" fmla="*/ 419517 h 448865"/>
              <a:gd name="connsiteX33" fmla="*/ 97830 w 402828"/>
              <a:gd name="connsiteY33" fmla="*/ 419517 h 448865"/>
              <a:gd name="connsiteX34" fmla="*/ 74811 w 402828"/>
              <a:gd name="connsiteY34" fmla="*/ 442535 h 448865"/>
              <a:gd name="connsiteX35" fmla="*/ 74811 w 402828"/>
              <a:gd name="connsiteY35" fmla="*/ 454045 h 448865"/>
              <a:gd name="connsiteX36" fmla="*/ 328017 w 402828"/>
              <a:gd name="connsiteY36" fmla="*/ 454045 h 448865"/>
              <a:gd name="connsiteX37" fmla="*/ 328017 w 402828"/>
              <a:gd name="connsiteY37" fmla="*/ 442535 h 448865"/>
              <a:gd name="connsiteX38" fmla="*/ 304998 w 402828"/>
              <a:gd name="connsiteY38" fmla="*/ 419517 h 448865"/>
              <a:gd name="connsiteX39" fmla="*/ 276225 w 402828"/>
              <a:gd name="connsiteY39" fmla="*/ 419517 h 448865"/>
              <a:gd name="connsiteX40" fmla="*/ 253206 w 402828"/>
              <a:gd name="connsiteY40" fmla="*/ 396498 h 448865"/>
              <a:gd name="connsiteX41" fmla="*/ 224433 w 402828"/>
              <a:gd name="connsiteY41" fmla="*/ 396498 h 448865"/>
              <a:gd name="connsiteX42" fmla="*/ 224433 w 402828"/>
              <a:gd name="connsiteY42" fmla="*/ 322263 h 448865"/>
              <a:gd name="connsiteX43" fmla="*/ 232489 w 402828"/>
              <a:gd name="connsiteY43" fmla="*/ 293489 h 448865"/>
              <a:gd name="connsiteX44" fmla="*/ 370026 w 402828"/>
              <a:gd name="connsiteY44" fmla="*/ 241697 h 448865"/>
              <a:gd name="connsiteX45" fmla="*/ 402828 w 402828"/>
              <a:gd name="connsiteY45" fmla="*/ 161131 h 44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2828" h="448865">
                <a:moveTo>
                  <a:pt x="344706" y="218678"/>
                </a:moveTo>
                <a:cubicBezTo>
                  <a:pt x="324564" y="239395"/>
                  <a:pt x="305574" y="252631"/>
                  <a:pt x="264140" y="257235"/>
                </a:cubicBezTo>
                <a:cubicBezTo>
                  <a:pt x="275074" y="246301"/>
                  <a:pt x="287734" y="235367"/>
                  <a:pt x="298668" y="222131"/>
                </a:cubicBezTo>
                <a:cubicBezTo>
                  <a:pt x="303272" y="216952"/>
                  <a:pt x="311904" y="205442"/>
                  <a:pt x="311904" y="204867"/>
                </a:cubicBezTo>
                <a:cubicBezTo>
                  <a:pt x="321687" y="188754"/>
                  <a:pt x="327442" y="170339"/>
                  <a:pt x="327442" y="150197"/>
                </a:cubicBezTo>
                <a:lnTo>
                  <a:pt x="327442" y="75386"/>
                </a:lnTo>
                <a:lnTo>
                  <a:pt x="367725" y="75386"/>
                </a:lnTo>
                <a:lnTo>
                  <a:pt x="367725" y="162858"/>
                </a:lnTo>
                <a:cubicBezTo>
                  <a:pt x="368300" y="164009"/>
                  <a:pt x="369451" y="192782"/>
                  <a:pt x="344706" y="218678"/>
                </a:cubicBezTo>
                <a:close/>
                <a:moveTo>
                  <a:pt x="58698" y="218678"/>
                </a:moveTo>
                <a:cubicBezTo>
                  <a:pt x="33377" y="192782"/>
                  <a:pt x="34528" y="164009"/>
                  <a:pt x="34528" y="162858"/>
                </a:cubicBezTo>
                <a:lnTo>
                  <a:pt x="34528" y="74811"/>
                </a:lnTo>
                <a:lnTo>
                  <a:pt x="74811" y="74811"/>
                </a:lnTo>
                <a:lnTo>
                  <a:pt x="74811" y="149622"/>
                </a:lnTo>
                <a:cubicBezTo>
                  <a:pt x="74811" y="169763"/>
                  <a:pt x="80566" y="188178"/>
                  <a:pt x="90349" y="204291"/>
                </a:cubicBezTo>
                <a:cubicBezTo>
                  <a:pt x="90349" y="204867"/>
                  <a:pt x="98981" y="216952"/>
                  <a:pt x="103584" y="221555"/>
                </a:cubicBezTo>
                <a:cubicBezTo>
                  <a:pt x="115094" y="234791"/>
                  <a:pt x="127179" y="245725"/>
                  <a:pt x="138113" y="256659"/>
                </a:cubicBezTo>
                <a:cubicBezTo>
                  <a:pt x="97830" y="252055"/>
                  <a:pt x="78264" y="238820"/>
                  <a:pt x="58698" y="218678"/>
                </a:cubicBezTo>
                <a:close/>
                <a:moveTo>
                  <a:pt x="402828" y="161131"/>
                </a:moveTo>
                <a:lnTo>
                  <a:pt x="402828" y="40283"/>
                </a:lnTo>
                <a:lnTo>
                  <a:pt x="328017" y="40283"/>
                </a:lnTo>
                <a:lnTo>
                  <a:pt x="328017" y="0"/>
                </a:lnTo>
                <a:lnTo>
                  <a:pt x="201414" y="0"/>
                </a:lnTo>
                <a:lnTo>
                  <a:pt x="74811" y="0"/>
                </a:lnTo>
                <a:lnTo>
                  <a:pt x="74811" y="40283"/>
                </a:lnTo>
                <a:lnTo>
                  <a:pt x="0" y="40283"/>
                </a:lnTo>
                <a:lnTo>
                  <a:pt x="0" y="160556"/>
                </a:lnTo>
                <a:cubicBezTo>
                  <a:pt x="0" y="166310"/>
                  <a:pt x="0" y="206018"/>
                  <a:pt x="32802" y="241121"/>
                </a:cubicBezTo>
                <a:cubicBezTo>
                  <a:pt x="64453" y="274499"/>
                  <a:pt x="103009" y="291763"/>
                  <a:pt x="170339" y="292914"/>
                </a:cubicBezTo>
                <a:cubicBezTo>
                  <a:pt x="175518" y="301546"/>
                  <a:pt x="178395" y="311329"/>
                  <a:pt x="178395" y="321687"/>
                </a:cubicBezTo>
                <a:lnTo>
                  <a:pt x="178395" y="396498"/>
                </a:lnTo>
                <a:lnTo>
                  <a:pt x="149622" y="396498"/>
                </a:lnTo>
                <a:cubicBezTo>
                  <a:pt x="136962" y="396498"/>
                  <a:pt x="126603" y="406856"/>
                  <a:pt x="126603" y="419517"/>
                </a:cubicBezTo>
                <a:lnTo>
                  <a:pt x="97830" y="419517"/>
                </a:lnTo>
                <a:cubicBezTo>
                  <a:pt x="85169" y="419517"/>
                  <a:pt x="74811" y="429875"/>
                  <a:pt x="74811" y="442535"/>
                </a:cubicBezTo>
                <a:lnTo>
                  <a:pt x="74811" y="454045"/>
                </a:lnTo>
                <a:lnTo>
                  <a:pt x="328017" y="454045"/>
                </a:lnTo>
                <a:lnTo>
                  <a:pt x="328017" y="442535"/>
                </a:lnTo>
                <a:cubicBezTo>
                  <a:pt x="328017" y="429875"/>
                  <a:pt x="317659" y="419517"/>
                  <a:pt x="304998" y="419517"/>
                </a:cubicBezTo>
                <a:lnTo>
                  <a:pt x="276225" y="419517"/>
                </a:lnTo>
                <a:cubicBezTo>
                  <a:pt x="276225" y="406856"/>
                  <a:pt x="265867" y="396498"/>
                  <a:pt x="253206" y="396498"/>
                </a:cubicBezTo>
                <a:lnTo>
                  <a:pt x="224433" y="396498"/>
                </a:lnTo>
                <a:lnTo>
                  <a:pt x="224433" y="322263"/>
                </a:lnTo>
                <a:cubicBezTo>
                  <a:pt x="224433" y="311904"/>
                  <a:pt x="227310" y="302121"/>
                  <a:pt x="232489" y="293489"/>
                </a:cubicBezTo>
                <a:cubicBezTo>
                  <a:pt x="299819" y="292338"/>
                  <a:pt x="338376" y="274499"/>
                  <a:pt x="370026" y="241697"/>
                </a:cubicBezTo>
                <a:cubicBezTo>
                  <a:pt x="402828" y="207169"/>
                  <a:pt x="402828" y="166886"/>
                  <a:pt x="402828" y="161131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tx1"/>
              </a:gs>
            </a:gsLst>
            <a:lin ang="5400000" scaled="1"/>
          </a:gradFill>
          <a:ln w="57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73E8EEB-26A5-4511-81DF-F1B723CAB554}"/>
              </a:ext>
            </a:extLst>
          </p:cNvPr>
          <p:cNvSpPr/>
          <p:nvPr/>
        </p:nvSpPr>
        <p:spPr>
          <a:xfrm>
            <a:off x="2254956" y="469302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B624DCD-3384-4A55-ACDA-B47F4BAC8BC9}"/>
              </a:ext>
            </a:extLst>
          </p:cNvPr>
          <p:cNvSpPr txBox="1"/>
          <p:nvPr/>
        </p:nvSpPr>
        <p:spPr>
          <a:xfrm>
            <a:off x="2254956" y="4339615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2400" b="1" cap="none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最佳人气奖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576B0C7-684A-426F-8B82-E08857906BAB}"/>
              </a:ext>
            </a:extLst>
          </p:cNvPr>
          <p:cNvSpPr txBox="1"/>
          <p:nvPr/>
        </p:nvSpPr>
        <p:spPr>
          <a:xfrm>
            <a:off x="1225186" y="5055438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HONOR</a:t>
            </a:r>
            <a:endParaRPr lang="zh-CN" altLang="en-US" sz="3200" b="1" i="1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1744BCC2-E5FF-4DD1-950B-D5FF98F9478E}"/>
              </a:ext>
            </a:extLst>
          </p:cNvPr>
          <p:cNvSpPr/>
          <p:nvPr/>
        </p:nvSpPr>
        <p:spPr>
          <a:xfrm rot="19781107">
            <a:off x="1246243" y="4297132"/>
            <a:ext cx="954628" cy="205782"/>
          </a:xfrm>
          <a:prstGeom prst="arc">
            <a:avLst>
              <a:gd name="adj1" fmla="val 20834989"/>
              <a:gd name="adj2" fmla="val 1154816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AA86FC6-FD36-4EFF-89D9-52A00DF6F733}"/>
              </a:ext>
            </a:extLst>
          </p:cNvPr>
          <p:cNvSpPr/>
          <p:nvPr/>
        </p:nvSpPr>
        <p:spPr>
          <a:xfrm rot="21322067" flipV="1">
            <a:off x="2102029" y="4132695"/>
            <a:ext cx="64956" cy="64953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F9A20EB-27A2-4ADD-915E-E39A6A2F4ED2}"/>
              </a:ext>
            </a:extLst>
          </p:cNvPr>
          <p:cNvSpPr/>
          <p:nvPr/>
        </p:nvSpPr>
        <p:spPr>
          <a:xfrm>
            <a:off x="6505575" y="3906553"/>
            <a:ext cx="4600575" cy="1905000"/>
          </a:xfrm>
          <a:custGeom>
            <a:avLst/>
            <a:gdLst>
              <a:gd name="connsiteX0" fmla="*/ 9525 w 4600575"/>
              <a:gd name="connsiteY0" fmla="*/ 495300 h 1905000"/>
              <a:gd name="connsiteX1" fmla="*/ 9525 w 4600575"/>
              <a:gd name="connsiteY1" fmla="*/ 1905000 h 1905000"/>
              <a:gd name="connsiteX2" fmla="*/ 4600575 w 4600575"/>
              <a:gd name="connsiteY2" fmla="*/ 1905000 h 1905000"/>
              <a:gd name="connsiteX3" fmla="*/ 4600575 w 4600575"/>
              <a:gd name="connsiteY3" fmla="*/ 314325 h 1905000"/>
              <a:gd name="connsiteX4" fmla="*/ 1266825 w 4600575"/>
              <a:gd name="connsiteY4" fmla="*/ 314325 h 1905000"/>
              <a:gd name="connsiteX5" fmla="*/ 1133475 w 4600575"/>
              <a:gd name="connsiteY5" fmla="*/ 0 h 1905000"/>
              <a:gd name="connsiteX6" fmla="*/ 152400 w 4600575"/>
              <a:gd name="connsiteY6" fmla="*/ 0 h 1905000"/>
              <a:gd name="connsiteX7" fmla="*/ 0 w 4600575"/>
              <a:gd name="connsiteY7" fmla="*/ 314325 h 1905000"/>
              <a:gd name="connsiteX8" fmla="*/ 9525 w 4600575"/>
              <a:gd name="connsiteY8" fmla="*/ 4953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575" h="1905000">
                <a:moveTo>
                  <a:pt x="9525" y="495300"/>
                </a:moveTo>
                <a:lnTo>
                  <a:pt x="9525" y="1905000"/>
                </a:lnTo>
                <a:lnTo>
                  <a:pt x="4600575" y="1905000"/>
                </a:lnTo>
                <a:lnTo>
                  <a:pt x="4600575" y="314325"/>
                </a:lnTo>
                <a:lnTo>
                  <a:pt x="1266825" y="314325"/>
                </a:lnTo>
                <a:lnTo>
                  <a:pt x="1133475" y="0"/>
                </a:lnTo>
                <a:lnTo>
                  <a:pt x="152400" y="0"/>
                </a:lnTo>
                <a:lnTo>
                  <a:pt x="0" y="314325"/>
                </a:lnTo>
                <a:lnTo>
                  <a:pt x="9525" y="49530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图形 14" descr="奖杯">
            <a:extLst>
              <a:ext uri="{FF2B5EF4-FFF2-40B4-BE49-F238E27FC236}">
                <a16:creationId xmlns:a16="http://schemas.microsoft.com/office/drawing/2014/main" id="{2BBBB43C-2E39-4B51-8BA9-D04A6F883638}"/>
              </a:ext>
            </a:extLst>
          </p:cNvPr>
          <p:cNvSpPr/>
          <p:nvPr/>
        </p:nvSpPr>
        <p:spPr>
          <a:xfrm>
            <a:off x="6815818" y="4132907"/>
            <a:ext cx="687957" cy="813525"/>
          </a:xfrm>
          <a:custGeom>
            <a:avLst/>
            <a:gdLst>
              <a:gd name="connsiteX0" fmla="*/ 344706 w 402828"/>
              <a:gd name="connsiteY0" fmla="*/ 218678 h 448865"/>
              <a:gd name="connsiteX1" fmla="*/ 264140 w 402828"/>
              <a:gd name="connsiteY1" fmla="*/ 257235 h 448865"/>
              <a:gd name="connsiteX2" fmla="*/ 298668 w 402828"/>
              <a:gd name="connsiteY2" fmla="*/ 222131 h 448865"/>
              <a:gd name="connsiteX3" fmla="*/ 311904 w 402828"/>
              <a:gd name="connsiteY3" fmla="*/ 204867 h 448865"/>
              <a:gd name="connsiteX4" fmla="*/ 327442 w 402828"/>
              <a:gd name="connsiteY4" fmla="*/ 150197 h 448865"/>
              <a:gd name="connsiteX5" fmla="*/ 327442 w 402828"/>
              <a:gd name="connsiteY5" fmla="*/ 75386 h 448865"/>
              <a:gd name="connsiteX6" fmla="*/ 367725 w 402828"/>
              <a:gd name="connsiteY6" fmla="*/ 75386 h 448865"/>
              <a:gd name="connsiteX7" fmla="*/ 367725 w 402828"/>
              <a:gd name="connsiteY7" fmla="*/ 162858 h 448865"/>
              <a:gd name="connsiteX8" fmla="*/ 344706 w 402828"/>
              <a:gd name="connsiteY8" fmla="*/ 218678 h 448865"/>
              <a:gd name="connsiteX9" fmla="*/ 58698 w 402828"/>
              <a:gd name="connsiteY9" fmla="*/ 218678 h 448865"/>
              <a:gd name="connsiteX10" fmla="*/ 34528 w 402828"/>
              <a:gd name="connsiteY10" fmla="*/ 162858 h 448865"/>
              <a:gd name="connsiteX11" fmla="*/ 34528 w 402828"/>
              <a:gd name="connsiteY11" fmla="*/ 74811 h 448865"/>
              <a:gd name="connsiteX12" fmla="*/ 74811 w 402828"/>
              <a:gd name="connsiteY12" fmla="*/ 74811 h 448865"/>
              <a:gd name="connsiteX13" fmla="*/ 74811 w 402828"/>
              <a:gd name="connsiteY13" fmla="*/ 149622 h 448865"/>
              <a:gd name="connsiteX14" fmla="*/ 90349 w 402828"/>
              <a:gd name="connsiteY14" fmla="*/ 204291 h 448865"/>
              <a:gd name="connsiteX15" fmla="*/ 103584 w 402828"/>
              <a:gd name="connsiteY15" fmla="*/ 221555 h 448865"/>
              <a:gd name="connsiteX16" fmla="*/ 138113 w 402828"/>
              <a:gd name="connsiteY16" fmla="*/ 256659 h 448865"/>
              <a:gd name="connsiteX17" fmla="*/ 58698 w 402828"/>
              <a:gd name="connsiteY17" fmla="*/ 218678 h 448865"/>
              <a:gd name="connsiteX18" fmla="*/ 402828 w 402828"/>
              <a:gd name="connsiteY18" fmla="*/ 161131 h 448865"/>
              <a:gd name="connsiteX19" fmla="*/ 402828 w 402828"/>
              <a:gd name="connsiteY19" fmla="*/ 40283 h 448865"/>
              <a:gd name="connsiteX20" fmla="*/ 328017 w 402828"/>
              <a:gd name="connsiteY20" fmla="*/ 40283 h 448865"/>
              <a:gd name="connsiteX21" fmla="*/ 328017 w 402828"/>
              <a:gd name="connsiteY21" fmla="*/ 0 h 448865"/>
              <a:gd name="connsiteX22" fmla="*/ 201414 w 402828"/>
              <a:gd name="connsiteY22" fmla="*/ 0 h 448865"/>
              <a:gd name="connsiteX23" fmla="*/ 74811 w 402828"/>
              <a:gd name="connsiteY23" fmla="*/ 0 h 448865"/>
              <a:gd name="connsiteX24" fmla="*/ 74811 w 402828"/>
              <a:gd name="connsiteY24" fmla="*/ 40283 h 448865"/>
              <a:gd name="connsiteX25" fmla="*/ 0 w 402828"/>
              <a:gd name="connsiteY25" fmla="*/ 40283 h 448865"/>
              <a:gd name="connsiteX26" fmla="*/ 0 w 402828"/>
              <a:gd name="connsiteY26" fmla="*/ 160556 h 448865"/>
              <a:gd name="connsiteX27" fmla="*/ 32802 w 402828"/>
              <a:gd name="connsiteY27" fmla="*/ 241121 h 448865"/>
              <a:gd name="connsiteX28" fmla="*/ 170339 w 402828"/>
              <a:gd name="connsiteY28" fmla="*/ 292914 h 448865"/>
              <a:gd name="connsiteX29" fmla="*/ 178395 w 402828"/>
              <a:gd name="connsiteY29" fmla="*/ 321687 h 448865"/>
              <a:gd name="connsiteX30" fmla="*/ 178395 w 402828"/>
              <a:gd name="connsiteY30" fmla="*/ 396498 h 448865"/>
              <a:gd name="connsiteX31" fmla="*/ 149622 w 402828"/>
              <a:gd name="connsiteY31" fmla="*/ 396498 h 448865"/>
              <a:gd name="connsiteX32" fmla="*/ 126603 w 402828"/>
              <a:gd name="connsiteY32" fmla="*/ 419517 h 448865"/>
              <a:gd name="connsiteX33" fmla="*/ 97830 w 402828"/>
              <a:gd name="connsiteY33" fmla="*/ 419517 h 448865"/>
              <a:gd name="connsiteX34" fmla="*/ 74811 w 402828"/>
              <a:gd name="connsiteY34" fmla="*/ 442535 h 448865"/>
              <a:gd name="connsiteX35" fmla="*/ 74811 w 402828"/>
              <a:gd name="connsiteY35" fmla="*/ 454045 h 448865"/>
              <a:gd name="connsiteX36" fmla="*/ 328017 w 402828"/>
              <a:gd name="connsiteY36" fmla="*/ 454045 h 448865"/>
              <a:gd name="connsiteX37" fmla="*/ 328017 w 402828"/>
              <a:gd name="connsiteY37" fmla="*/ 442535 h 448865"/>
              <a:gd name="connsiteX38" fmla="*/ 304998 w 402828"/>
              <a:gd name="connsiteY38" fmla="*/ 419517 h 448865"/>
              <a:gd name="connsiteX39" fmla="*/ 276225 w 402828"/>
              <a:gd name="connsiteY39" fmla="*/ 419517 h 448865"/>
              <a:gd name="connsiteX40" fmla="*/ 253206 w 402828"/>
              <a:gd name="connsiteY40" fmla="*/ 396498 h 448865"/>
              <a:gd name="connsiteX41" fmla="*/ 224433 w 402828"/>
              <a:gd name="connsiteY41" fmla="*/ 396498 h 448865"/>
              <a:gd name="connsiteX42" fmla="*/ 224433 w 402828"/>
              <a:gd name="connsiteY42" fmla="*/ 322263 h 448865"/>
              <a:gd name="connsiteX43" fmla="*/ 232489 w 402828"/>
              <a:gd name="connsiteY43" fmla="*/ 293489 h 448865"/>
              <a:gd name="connsiteX44" fmla="*/ 370026 w 402828"/>
              <a:gd name="connsiteY44" fmla="*/ 241697 h 448865"/>
              <a:gd name="connsiteX45" fmla="*/ 402828 w 402828"/>
              <a:gd name="connsiteY45" fmla="*/ 161131 h 44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2828" h="448865">
                <a:moveTo>
                  <a:pt x="344706" y="218678"/>
                </a:moveTo>
                <a:cubicBezTo>
                  <a:pt x="324564" y="239395"/>
                  <a:pt x="305574" y="252631"/>
                  <a:pt x="264140" y="257235"/>
                </a:cubicBezTo>
                <a:cubicBezTo>
                  <a:pt x="275074" y="246301"/>
                  <a:pt x="287734" y="235367"/>
                  <a:pt x="298668" y="222131"/>
                </a:cubicBezTo>
                <a:cubicBezTo>
                  <a:pt x="303272" y="216952"/>
                  <a:pt x="311904" y="205442"/>
                  <a:pt x="311904" y="204867"/>
                </a:cubicBezTo>
                <a:cubicBezTo>
                  <a:pt x="321687" y="188754"/>
                  <a:pt x="327442" y="170339"/>
                  <a:pt x="327442" y="150197"/>
                </a:cubicBezTo>
                <a:lnTo>
                  <a:pt x="327442" y="75386"/>
                </a:lnTo>
                <a:lnTo>
                  <a:pt x="367725" y="75386"/>
                </a:lnTo>
                <a:lnTo>
                  <a:pt x="367725" y="162858"/>
                </a:lnTo>
                <a:cubicBezTo>
                  <a:pt x="368300" y="164009"/>
                  <a:pt x="369451" y="192782"/>
                  <a:pt x="344706" y="218678"/>
                </a:cubicBezTo>
                <a:close/>
                <a:moveTo>
                  <a:pt x="58698" y="218678"/>
                </a:moveTo>
                <a:cubicBezTo>
                  <a:pt x="33377" y="192782"/>
                  <a:pt x="34528" y="164009"/>
                  <a:pt x="34528" y="162858"/>
                </a:cubicBezTo>
                <a:lnTo>
                  <a:pt x="34528" y="74811"/>
                </a:lnTo>
                <a:lnTo>
                  <a:pt x="74811" y="74811"/>
                </a:lnTo>
                <a:lnTo>
                  <a:pt x="74811" y="149622"/>
                </a:lnTo>
                <a:cubicBezTo>
                  <a:pt x="74811" y="169763"/>
                  <a:pt x="80566" y="188178"/>
                  <a:pt x="90349" y="204291"/>
                </a:cubicBezTo>
                <a:cubicBezTo>
                  <a:pt x="90349" y="204867"/>
                  <a:pt x="98981" y="216952"/>
                  <a:pt x="103584" y="221555"/>
                </a:cubicBezTo>
                <a:cubicBezTo>
                  <a:pt x="115094" y="234791"/>
                  <a:pt x="127179" y="245725"/>
                  <a:pt x="138113" y="256659"/>
                </a:cubicBezTo>
                <a:cubicBezTo>
                  <a:pt x="97830" y="252055"/>
                  <a:pt x="78264" y="238820"/>
                  <a:pt x="58698" y="218678"/>
                </a:cubicBezTo>
                <a:close/>
                <a:moveTo>
                  <a:pt x="402828" y="161131"/>
                </a:moveTo>
                <a:lnTo>
                  <a:pt x="402828" y="40283"/>
                </a:lnTo>
                <a:lnTo>
                  <a:pt x="328017" y="40283"/>
                </a:lnTo>
                <a:lnTo>
                  <a:pt x="328017" y="0"/>
                </a:lnTo>
                <a:lnTo>
                  <a:pt x="201414" y="0"/>
                </a:lnTo>
                <a:lnTo>
                  <a:pt x="74811" y="0"/>
                </a:lnTo>
                <a:lnTo>
                  <a:pt x="74811" y="40283"/>
                </a:lnTo>
                <a:lnTo>
                  <a:pt x="0" y="40283"/>
                </a:lnTo>
                <a:lnTo>
                  <a:pt x="0" y="160556"/>
                </a:lnTo>
                <a:cubicBezTo>
                  <a:pt x="0" y="166310"/>
                  <a:pt x="0" y="206018"/>
                  <a:pt x="32802" y="241121"/>
                </a:cubicBezTo>
                <a:cubicBezTo>
                  <a:pt x="64453" y="274499"/>
                  <a:pt x="103009" y="291763"/>
                  <a:pt x="170339" y="292914"/>
                </a:cubicBezTo>
                <a:cubicBezTo>
                  <a:pt x="175518" y="301546"/>
                  <a:pt x="178395" y="311329"/>
                  <a:pt x="178395" y="321687"/>
                </a:cubicBezTo>
                <a:lnTo>
                  <a:pt x="178395" y="396498"/>
                </a:lnTo>
                <a:lnTo>
                  <a:pt x="149622" y="396498"/>
                </a:lnTo>
                <a:cubicBezTo>
                  <a:pt x="136962" y="396498"/>
                  <a:pt x="126603" y="406856"/>
                  <a:pt x="126603" y="419517"/>
                </a:cubicBezTo>
                <a:lnTo>
                  <a:pt x="97830" y="419517"/>
                </a:lnTo>
                <a:cubicBezTo>
                  <a:pt x="85169" y="419517"/>
                  <a:pt x="74811" y="429875"/>
                  <a:pt x="74811" y="442535"/>
                </a:cubicBezTo>
                <a:lnTo>
                  <a:pt x="74811" y="454045"/>
                </a:lnTo>
                <a:lnTo>
                  <a:pt x="328017" y="454045"/>
                </a:lnTo>
                <a:lnTo>
                  <a:pt x="328017" y="442535"/>
                </a:lnTo>
                <a:cubicBezTo>
                  <a:pt x="328017" y="429875"/>
                  <a:pt x="317659" y="419517"/>
                  <a:pt x="304998" y="419517"/>
                </a:cubicBezTo>
                <a:lnTo>
                  <a:pt x="276225" y="419517"/>
                </a:lnTo>
                <a:cubicBezTo>
                  <a:pt x="276225" y="406856"/>
                  <a:pt x="265867" y="396498"/>
                  <a:pt x="253206" y="396498"/>
                </a:cubicBezTo>
                <a:lnTo>
                  <a:pt x="224433" y="396498"/>
                </a:lnTo>
                <a:lnTo>
                  <a:pt x="224433" y="322263"/>
                </a:lnTo>
                <a:cubicBezTo>
                  <a:pt x="224433" y="311904"/>
                  <a:pt x="227310" y="302121"/>
                  <a:pt x="232489" y="293489"/>
                </a:cubicBezTo>
                <a:cubicBezTo>
                  <a:pt x="299819" y="292338"/>
                  <a:pt x="338376" y="274499"/>
                  <a:pt x="370026" y="241697"/>
                </a:cubicBezTo>
                <a:cubicBezTo>
                  <a:pt x="402828" y="207169"/>
                  <a:pt x="402828" y="166886"/>
                  <a:pt x="402828" y="161131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tx1"/>
              </a:gs>
            </a:gsLst>
            <a:lin ang="5400000" scaled="1"/>
          </a:gradFill>
          <a:ln w="57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DC2CCF1-9182-4AAE-B429-151CFB05B625}"/>
              </a:ext>
            </a:extLst>
          </p:cNvPr>
          <p:cNvSpPr/>
          <p:nvPr/>
        </p:nvSpPr>
        <p:spPr>
          <a:xfrm>
            <a:off x="7674681" y="469302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686CE7F-ED4E-4BEA-BD71-E78F0B4C16DD}"/>
              </a:ext>
            </a:extLst>
          </p:cNvPr>
          <p:cNvSpPr txBox="1"/>
          <p:nvPr/>
        </p:nvSpPr>
        <p:spPr>
          <a:xfrm>
            <a:off x="7674681" y="4339615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2400" b="1" cap="none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最佳人气奖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3F2AB5-8AA9-4F3A-AC44-9D1154A518A3}"/>
              </a:ext>
            </a:extLst>
          </p:cNvPr>
          <p:cNvSpPr txBox="1"/>
          <p:nvPr/>
        </p:nvSpPr>
        <p:spPr>
          <a:xfrm>
            <a:off x="6644911" y="5055438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HONOR</a:t>
            </a:r>
            <a:endParaRPr lang="zh-CN" altLang="en-US" sz="3200" b="1" i="1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17B8266A-4729-472D-861B-08B69304B35C}"/>
              </a:ext>
            </a:extLst>
          </p:cNvPr>
          <p:cNvSpPr/>
          <p:nvPr/>
        </p:nvSpPr>
        <p:spPr>
          <a:xfrm rot="19781107">
            <a:off x="6665968" y="4297132"/>
            <a:ext cx="954628" cy="205782"/>
          </a:xfrm>
          <a:prstGeom prst="arc">
            <a:avLst>
              <a:gd name="adj1" fmla="val 20834989"/>
              <a:gd name="adj2" fmla="val 11548162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25B5231-83FF-4C97-A668-181E59EB3AD5}"/>
              </a:ext>
            </a:extLst>
          </p:cNvPr>
          <p:cNvSpPr/>
          <p:nvPr/>
        </p:nvSpPr>
        <p:spPr>
          <a:xfrm rot="21322067" flipV="1">
            <a:off x="7521754" y="4132695"/>
            <a:ext cx="64956" cy="64953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5A9B80D-19DD-40BF-860D-24EC996C9DFE}"/>
              </a:ext>
            </a:extLst>
          </p:cNvPr>
          <p:cNvSpPr/>
          <p:nvPr/>
        </p:nvSpPr>
        <p:spPr>
          <a:xfrm>
            <a:off x="7019925" y="3753110"/>
            <a:ext cx="3724275" cy="1704975"/>
          </a:xfrm>
          <a:custGeom>
            <a:avLst/>
            <a:gdLst>
              <a:gd name="connsiteX0" fmla="*/ 257175 w 3724275"/>
              <a:gd name="connsiteY0" fmla="*/ 0 h 1343025"/>
              <a:gd name="connsiteX1" fmla="*/ 1209675 w 3724275"/>
              <a:gd name="connsiteY1" fmla="*/ 0 h 1343025"/>
              <a:gd name="connsiteX2" fmla="*/ 1314450 w 3724275"/>
              <a:gd name="connsiteY2" fmla="*/ 209550 h 1343025"/>
              <a:gd name="connsiteX3" fmla="*/ 3724275 w 3724275"/>
              <a:gd name="connsiteY3" fmla="*/ 209550 h 1343025"/>
              <a:gd name="connsiteX4" fmla="*/ 3724275 w 3724275"/>
              <a:gd name="connsiteY4" fmla="*/ 1343025 h 1343025"/>
              <a:gd name="connsiteX5" fmla="*/ 0 w 3724275"/>
              <a:gd name="connsiteY5" fmla="*/ 1343025 h 1343025"/>
              <a:gd name="connsiteX6" fmla="*/ 0 w 3724275"/>
              <a:gd name="connsiteY6" fmla="*/ 152400 h 1343025"/>
              <a:gd name="connsiteX7" fmla="*/ 257175 w 3724275"/>
              <a:gd name="connsiteY7" fmla="*/ 0 h 1343025"/>
              <a:gd name="connsiteX0" fmla="*/ 257175 w 3724275"/>
              <a:gd name="connsiteY0" fmla="*/ 0 h 1343025"/>
              <a:gd name="connsiteX1" fmla="*/ 1209675 w 3724275"/>
              <a:gd name="connsiteY1" fmla="*/ 0 h 1343025"/>
              <a:gd name="connsiteX2" fmla="*/ 1314450 w 3724275"/>
              <a:gd name="connsiteY2" fmla="*/ 209550 h 1343025"/>
              <a:gd name="connsiteX3" fmla="*/ 3724275 w 3724275"/>
              <a:gd name="connsiteY3" fmla="*/ 209550 h 1343025"/>
              <a:gd name="connsiteX4" fmla="*/ 3724275 w 3724275"/>
              <a:gd name="connsiteY4" fmla="*/ 1343025 h 1343025"/>
              <a:gd name="connsiteX5" fmla="*/ 0 w 3724275"/>
              <a:gd name="connsiteY5" fmla="*/ 1343025 h 1343025"/>
              <a:gd name="connsiteX6" fmla="*/ 0 w 3724275"/>
              <a:gd name="connsiteY6" fmla="*/ 223554 h 1343025"/>
              <a:gd name="connsiteX7" fmla="*/ 257175 w 3724275"/>
              <a:gd name="connsiteY7" fmla="*/ 0 h 1343025"/>
              <a:gd name="connsiteX0" fmla="*/ 171450 w 3724275"/>
              <a:gd name="connsiteY0" fmla="*/ 8894 h 1343025"/>
              <a:gd name="connsiteX1" fmla="*/ 1209675 w 3724275"/>
              <a:gd name="connsiteY1" fmla="*/ 0 h 1343025"/>
              <a:gd name="connsiteX2" fmla="*/ 1314450 w 3724275"/>
              <a:gd name="connsiteY2" fmla="*/ 209550 h 1343025"/>
              <a:gd name="connsiteX3" fmla="*/ 3724275 w 3724275"/>
              <a:gd name="connsiteY3" fmla="*/ 209550 h 1343025"/>
              <a:gd name="connsiteX4" fmla="*/ 3724275 w 3724275"/>
              <a:gd name="connsiteY4" fmla="*/ 1343025 h 1343025"/>
              <a:gd name="connsiteX5" fmla="*/ 0 w 3724275"/>
              <a:gd name="connsiteY5" fmla="*/ 1343025 h 1343025"/>
              <a:gd name="connsiteX6" fmla="*/ 0 w 3724275"/>
              <a:gd name="connsiteY6" fmla="*/ 223554 h 1343025"/>
              <a:gd name="connsiteX7" fmla="*/ 171450 w 3724275"/>
              <a:gd name="connsiteY7" fmla="*/ 8894 h 1343025"/>
              <a:gd name="connsiteX0" fmla="*/ 171450 w 3724275"/>
              <a:gd name="connsiteY0" fmla="*/ 0 h 1351919"/>
              <a:gd name="connsiteX1" fmla="*/ 1209675 w 3724275"/>
              <a:gd name="connsiteY1" fmla="*/ 8894 h 1351919"/>
              <a:gd name="connsiteX2" fmla="*/ 1314450 w 3724275"/>
              <a:gd name="connsiteY2" fmla="*/ 218444 h 1351919"/>
              <a:gd name="connsiteX3" fmla="*/ 3724275 w 3724275"/>
              <a:gd name="connsiteY3" fmla="*/ 218444 h 1351919"/>
              <a:gd name="connsiteX4" fmla="*/ 3724275 w 3724275"/>
              <a:gd name="connsiteY4" fmla="*/ 1351919 h 1351919"/>
              <a:gd name="connsiteX5" fmla="*/ 0 w 3724275"/>
              <a:gd name="connsiteY5" fmla="*/ 1351919 h 1351919"/>
              <a:gd name="connsiteX6" fmla="*/ 0 w 3724275"/>
              <a:gd name="connsiteY6" fmla="*/ 232448 h 1351919"/>
              <a:gd name="connsiteX7" fmla="*/ 171450 w 3724275"/>
              <a:gd name="connsiteY7" fmla="*/ 0 h 1351919"/>
              <a:gd name="connsiteX0" fmla="*/ 171450 w 3724275"/>
              <a:gd name="connsiteY0" fmla="*/ 0 h 1351919"/>
              <a:gd name="connsiteX1" fmla="*/ 1209675 w 3724275"/>
              <a:gd name="connsiteY1" fmla="*/ 3859 h 1351919"/>
              <a:gd name="connsiteX2" fmla="*/ 1314450 w 3724275"/>
              <a:gd name="connsiteY2" fmla="*/ 218444 h 1351919"/>
              <a:gd name="connsiteX3" fmla="*/ 3724275 w 3724275"/>
              <a:gd name="connsiteY3" fmla="*/ 218444 h 1351919"/>
              <a:gd name="connsiteX4" fmla="*/ 3724275 w 3724275"/>
              <a:gd name="connsiteY4" fmla="*/ 1351919 h 1351919"/>
              <a:gd name="connsiteX5" fmla="*/ 0 w 3724275"/>
              <a:gd name="connsiteY5" fmla="*/ 1351919 h 1351919"/>
              <a:gd name="connsiteX6" fmla="*/ 0 w 3724275"/>
              <a:gd name="connsiteY6" fmla="*/ 232448 h 1351919"/>
              <a:gd name="connsiteX7" fmla="*/ 171450 w 3724275"/>
              <a:gd name="connsiteY7" fmla="*/ 0 h 135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4275" h="1351919">
                <a:moveTo>
                  <a:pt x="171450" y="0"/>
                </a:moveTo>
                <a:lnTo>
                  <a:pt x="1209675" y="3859"/>
                </a:lnTo>
                <a:lnTo>
                  <a:pt x="1314450" y="218444"/>
                </a:lnTo>
                <a:lnTo>
                  <a:pt x="3724275" y="218444"/>
                </a:lnTo>
                <a:lnTo>
                  <a:pt x="3724275" y="1351919"/>
                </a:lnTo>
                <a:lnTo>
                  <a:pt x="0" y="1351919"/>
                </a:lnTo>
                <a:lnTo>
                  <a:pt x="0" y="232448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E85E69E2-46DB-42F3-8E01-5CEC4A164189}"/>
              </a:ext>
            </a:extLst>
          </p:cNvPr>
          <p:cNvSpPr/>
          <p:nvPr/>
        </p:nvSpPr>
        <p:spPr>
          <a:xfrm>
            <a:off x="7019925" y="1605622"/>
            <a:ext cx="3724275" cy="1704975"/>
          </a:xfrm>
          <a:custGeom>
            <a:avLst/>
            <a:gdLst>
              <a:gd name="connsiteX0" fmla="*/ 257175 w 3724275"/>
              <a:gd name="connsiteY0" fmla="*/ 0 h 1343025"/>
              <a:gd name="connsiteX1" fmla="*/ 1209675 w 3724275"/>
              <a:gd name="connsiteY1" fmla="*/ 0 h 1343025"/>
              <a:gd name="connsiteX2" fmla="*/ 1314450 w 3724275"/>
              <a:gd name="connsiteY2" fmla="*/ 209550 h 1343025"/>
              <a:gd name="connsiteX3" fmla="*/ 3724275 w 3724275"/>
              <a:gd name="connsiteY3" fmla="*/ 209550 h 1343025"/>
              <a:gd name="connsiteX4" fmla="*/ 3724275 w 3724275"/>
              <a:gd name="connsiteY4" fmla="*/ 1343025 h 1343025"/>
              <a:gd name="connsiteX5" fmla="*/ 0 w 3724275"/>
              <a:gd name="connsiteY5" fmla="*/ 1343025 h 1343025"/>
              <a:gd name="connsiteX6" fmla="*/ 0 w 3724275"/>
              <a:gd name="connsiteY6" fmla="*/ 152400 h 1343025"/>
              <a:gd name="connsiteX7" fmla="*/ 257175 w 3724275"/>
              <a:gd name="connsiteY7" fmla="*/ 0 h 1343025"/>
              <a:gd name="connsiteX0" fmla="*/ 257175 w 3724275"/>
              <a:gd name="connsiteY0" fmla="*/ 0 h 1343025"/>
              <a:gd name="connsiteX1" fmla="*/ 1209675 w 3724275"/>
              <a:gd name="connsiteY1" fmla="*/ 0 h 1343025"/>
              <a:gd name="connsiteX2" fmla="*/ 1314450 w 3724275"/>
              <a:gd name="connsiteY2" fmla="*/ 209550 h 1343025"/>
              <a:gd name="connsiteX3" fmla="*/ 3724275 w 3724275"/>
              <a:gd name="connsiteY3" fmla="*/ 209550 h 1343025"/>
              <a:gd name="connsiteX4" fmla="*/ 3724275 w 3724275"/>
              <a:gd name="connsiteY4" fmla="*/ 1343025 h 1343025"/>
              <a:gd name="connsiteX5" fmla="*/ 0 w 3724275"/>
              <a:gd name="connsiteY5" fmla="*/ 1343025 h 1343025"/>
              <a:gd name="connsiteX6" fmla="*/ 0 w 3724275"/>
              <a:gd name="connsiteY6" fmla="*/ 223554 h 1343025"/>
              <a:gd name="connsiteX7" fmla="*/ 257175 w 3724275"/>
              <a:gd name="connsiteY7" fmla="*/ 0 h 1343025"/>
              <a:gd name="connsiteX0" fmla="*/ 171450 w 3724275"/>
              <a:gd name="connsiteY0" fmla="*/ 8894 h 1343025"/>
              <a:gd name="connsiteX1" fmla="*/ 1209675 w 3724275"/>
              <a:gd name="connsiteY1" fmla="*/ 0 h 1343025"/>
              <a:gd name="connsiteX2" fmla="*/ 1314450 w 3724275"/>
              <a:gd name="connsiteY2" fmla="*/ 209550 h 1343025"/>
              <a:gd name="connsiteX3" fmla="*/ 3724275 w 3724275"/>
              <a:gd name="connsiteY3" fmla="*/ 209550 h 1343025"/>
              <a:gd name="connsiteX4" fmla="*/ 3724275 w 3724275"/>
              <a:gd name="connsiteY4" fmla="*/ 1343025 h 1343025"/>
              <a:gd name="connsiteX5" fmla="*/ 0 w 3724275"/>
              <a:gd name="connsiteY5" fmla="*/ 1343025 h 1343025"/>
              <a:gd name="connsiteX6" fmla="*/ 0 w 3724275"/>
              <a:gd name="connsiteY6" fmla="*/ 223554 h 1343025"/>
              <a:gd name="connsiteX7" fmla="*/ 171450 w 3724275"/>
              <a:gd name="connsiteY7" fmla="*/ 8894 h 1343025"/>
              <a:gd name="connsiteX0" fmla="*/ 171450 w 3724275"/>
              <a:gd name="connsiteY0" fmla="*/ 0 h 1351919"/>
              <a:gd name="connsiteX1" fmla="*/ 1209675 w 3724275"/>
              <a:gd name="connsiteY1" fmla="*/ 8894 h 1351919"/>
              <a:gd name="connsiteX2" fmla="*/ 1314450 w 3724275"/>
              <a:gd name="connsiteY2" fmla="*/ 218444 h 1351919"/>
              <a:gd name="connsiteX3" fmla="*/ 3724275 w 3724275"/>
              <a:gd name="connsiteY3" fmla="*/ 218444 h 1351919"/>
              <a:gd name="connsiteX4" fmla="*/ 3724275 w 3724275"/>
              <a:gd name="connsiteY4" fmla="*/ 1351919 h 1351919"/>
              <a:gd name="connsiteX5" fmla="*/ 0 w 3724275"/>
              <a:gd name="connsiteY5" fmla="*/ 1351919 h 1351919"/>
              <a:gd name="connsiteX6" fmla="*/ 0 w 3724275"/>
              <a:gd name="connsiteY6" fmla="*/ 232448 h 1351919"/>
              <a:gd name="connsiteX7" fmla="*/ 171450 w 3724275"/>
              <a:gd name="connsiteY7" fmla="*/ 0 h 1351919"/>
              <a:gd name="connsiteX0" fmla="*/ 171450 w 3724275"/>
              <a:gd name="connsiteY0" fmla="*/ 0 h 1351919"/>
              <a:gd name="connsiteX1" fmla="*/ 1209675 w 3724275"/>
              <a:gd name="connsiteY1" fmla="*/ 3859 h 1351919"/>
              <a:gd name="connsiteX2" fmla="*/ 1314450 w 3724275"/>
              <a:gd name="connsiteY2" fmla="*/ 218444 h 1351919"/>
              <a:gd name="connsiteX3" fmla="*/ 3724275 w 3724275"/>
              <a:gd name="connsiteY3" fmla="*/ 218444 h 1351919"/>
              <a:gd name="connsiteX4" fmla="*/ 3724275 w 3724275"/>
              <a:gd name="connsiteY4" fmla="*/ 1351919 h 1351919"/>
              <a:gd name="connsiteX5" fmla="*/ 0 w 3724275"/>
              <a:gd name="connsiteY5" fmla="*/ 1351919 h 1351919"/>
              <a:gd name="connsiteX6" fmla="*/ 0 w 3724275"/>
              <a:gd name="connsiteY6" fmla="*/ 232448 h 1351919"/>
              <a:gd name="connsiteX7" fmla="*/ 171450 w 3724275"/>
              <a:gd name="connsiteY7" fmla="*/ 0 h 135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4275" h="1351919">
                <a:moveTo>
                  <a:pt x="171450" y="0"/>
                </a:moveTo>
                <a:lnTo>
                  <a:pt x="1209675" y="3859"/>
                </a:lnTo>
                <a:lnTo>
                  <a:pt x="1314450" y="218444"/>
                </a:lnTo>
                <a:lnTo>
                  <a:pt x="3724275" y="218444"/>
                </a:lnTo>
                <a:lnTo>
                  <a:pt x="3724275" y="1351919"/>
                </a:lnTo>
                <a:lnTo>
                  <a:pt x="0" y="1351919"/>
                </a:lnTo>
                <a:lnTo>
                  <a:pt x="0" y="232448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0B65D6-A497-4ACD-9E88-AD03A489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3929281" cy="461665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原因，导致了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8672A53-EE3C-44AF-AEF4-72EFDFA83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27515"/>
              </p:ext>
            </p:extLst>
          </p:nvPr>
        </p:nvGraphicFramePr>
        <p:xfrm>
          <a:off x="881575" y="1676400"/>
          <a:ext cx="5801653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F97AE6F-36B8-4173-B258-16C86DD01829}"/>
              </a:ext>
            </a:extLst>
          </p:cNvPr>
          <p:cNvSpPr txBox="1"/>
          <p:nvPr/>
        </p:nvSpPr>
        <p:spPr>
          <a:xfrm>
            <a:off x="7114934" y="1815433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83D7FA4-EDB7-4CFF-9659-FB2F57EF60A7}"/>
              </a:ext>
            </a:extLst>
          </p:cNvPr>
          <p:cNvSpPr/>
          <p:nvPr/>
        </p:nvSpPr>
        <p:spPr>
          <a:xfrm>
            <a:off x="7114934" y="2215543"/>
            <a:ext cx="353401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6AE797-EA7B-4A14-BAED-D95CA8A72B7C}"/>
              </a:ext>
            </a:extLst>
          </p:cNvPr>
          <p:cNvSpPr txBox="1"/>
          <p:nvPr/>
        </p:nvSpPr>
        <p:spPr>
          <a:xfrm>
            <a:off x="7114934" y="396302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CA91D0-11F2-453D-87DC-598C50B4C70B}"/>
              </a:ext>
            </a:extLst>
          </p:cNvPr>
          <p:cNvSpPr/>
          <p:nvPr/>
        </p:nvSpPr>
        <p:spPr>
          <a:xfrm>
            <a:off x="7114934" y="4363139"/>
            <a:ext cx="353401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8092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C992830-04CD-4430-8A04-B6E0AF74DE09}"/>
              </a:ext>
            </a:extLst>
          </p:cNvPr>
          <p:cNvGrpSpPr/>
          <p:nvPr/>
        </p:nvGrpSpPr>
        <p:grpSpPr>
          <a:xfrm>
            <a:off x="4984846" y="1881455"/>
            <a:ext cx="1017287" cy="1579184"/>
            <a:chOff x="4899418" y="1938605"/>
            <a:chExt cx="1017287" cy="1579184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4838C86D-8912-4578-AF25-C65B8B378100}"/>
                </a:ext>
              </a:extLst>
            </p:cNvPr>
            <p:cNvSpPr txBox="1"/>
            <p:nvPr/>
          </p:nvSpPr>
          <p:spPr>
            <a:xfrm>
              <a:off x="4911302" y="1948129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ln>
                    <a:solidFill>
                      <a:schemeClr val="tx1">
                        <a:alpha val="25000"/>
                      </a:schemeClr>
                    </a:solidFill>
                  </a:ln>
                  <a:noFill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</a:t>
              </a:r>
              <a:endParaRPr lang="zh-CN" altLang="en-US" sz="9600" i="1">
                <a:ln>
                  <a:solidFill>
                    <a:schemeClr val="tx1">
                      <a:alpha val="25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5649397-0898-4CA8-ABAF-137D3FEB07F4}"/>
                </a:ext>
              </a:extLst>
            </p:cNvPr>
            <p:cNvSpPr txBox="1"/>
            <p:nvPr/>
          </p:nvSpPr>
          <p:spPr>
            <a:xfrm>
              <a:off x="4899418" y="1938605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</a:t>
              </a:r>
              <a:endParaRPr lang="zh-CN" altLang="en-US" sz="9600" i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83F7D0C2-A327-4B14-A7B3-E850E565708C}"/>
              </a:ext>
            </a:extLst>
          </p:cNvPr>
          <p:cNvGrpSpPr/>
          <p:nvPr/>
        </p:nvGrpSpPr>
        <p:grpSpPr>
          <a:xfrm>
            <a:off x="6262401" y="1890979"/>
            <a:ext cx="1018959" cy="1569661"/>
            <a:chOff x="6183661" y="1948129"/>
            <a:chExt cx="1018959" cy="1569661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B4C39BC6-6FDB-472F-88D6-A4D2FFD2310C}"/>
                </a:ext>
              </a:extLst>
            </p:cNvPr>
            <p:cNvSpPr txBox="1"/>
            <p:nvPr/>
          </p:nvSpPr>
          <p:spPr>
            <a:xfrm>
              <a:off x="6197217" y="1948129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ln>
                    <a:solidFill>
                      <a:schemeClr val="tx1">
                        <a:alpha val="25000"/>
                      </a:schemeClr>
                    </a:solidFill>
                  </a:ln>
                  <a:noFill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</a:t>
              </a:r>
              <a:endParaRPr lang="zh-CN" altLang="en-US" sz="9600" i="1">
                <a:ln>
                  <a:solidFill>
                    <a:schemeClr val="tx1">
                      <a:alpha val="25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945432C-3265-46DF-A453-A1D5F63B6897}"/>
                </a:ext>
              </a:extLst>
            </p:cNvPr>
            <p:cNvSpPr txBox="1"/>
            <p:nvPr/>
          </p:nvSpPr>
          <p:spPr>
            <a:xfrm>
              <a:off x="6183661" y="1948130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</a:t>
              </a:r>
              <a:endParaRPr lang="zh-CN" altLang="en-US" sz="9600" i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5EC0C51E-6D77-4A06-A268-87556EAF7D4B}"/>
              </a:ext>
            </a:extLst>
          </p:cNvPr>
          <p:cNvGrpSpPr/>
          <p:nvPr/>
        </p:nvGrpSpPr>
        <p:grpSpPr>
          <a:xfrm>
            <a:off x="6135554" y="3281092"/>
            <a:ext cx="950030" cy="1569661"/>
            <a:chOff x="6212515" y="3338242"/>
            <a:chExt cx="950030" cy="156966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B10FCA4-8040-40C8-8BC3-89DE133C4989}"/>
                </a:ext>
              </a:extLst>
            </p:cNvPr>
            <p:cNvSpPr txBox="1"/>
            <p:nvPr/>
          </p:nvSpPr>
          <p:spPr>
            <a:xfrm>
              <a:off x="6212515" y="3338243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</a:t>
              </a:r>
              <a:endParaRPr lang="zh-CN" altLang="en-US" sz="9600" i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D2F8661B-077B-481A-981F-66138B9A3278}"/>
                </a:ext>
              </a:extLst>
            </p:cNvPr>
            <p:cNvSpPr txBox="1"/>
            <p:nvPr/>
          </p:nvSpPr>
          <p:spPr>
            <a:xfrm>
              <a:off x="6226070" y="333824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ln>
                    <a:solidFill>
                      <a:schemeClr val="tx1">
                        <a:alpha val="25000"/>
                      </a:schemeClr>
                    </a:solidFill>
                  </a:ln>
                  <a:noFill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</a:t>
              </a:r>
              <a:endParaRPr lang="zh-CN" altLang="en-US" sz="9600" i="1">
                <a:ln>
                  <a:solidFill>
                    <a:schemeClr val="tx1">
                      <a:alpha val="25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08B6B629-C853-40D2-BB92-1DAF2CAF8715}"/>
              </a:ext>
            </a:extLst>
          </p:cNvPr>
          <p:cNvGrpSpPr/>
          <p:nvPr/>
        </p:nvGrpSpPr>
        <p:grpSpPr>
          <a:xfrm>
            <a:off x="4746418" y="3319192"/>
            <a:ext cx="1021039" cy="1569662"/>
            <a:chOff x="4899418" y="3338242"/>
            <a:chExt cx="1021039" cy="156966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A161661-AE59-4672-9BC3-62DEF62500FD}"/>
                </a:ext>
              </a:extLst>
            </p:cNvPr>
            <p:cNvSpPr txBox="1"/>
            <p:nvPr/>
          </p:nvSpPr>
          <p:spPr>
            <a:xfrm>
              <a:off x="4899418" y="3338244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</a:t>
              </a:r>
              <a:endParaRPr lang="zh-CN" altLang="en-US" sz="9600" i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A67CA4A5-47D4-47AC-AF27-C27648BB7F3D}"/>
                </a:ext>
              </a:extLst>
            </p:cNvPr>
            <p:cNvSpPr txBox="1"/>
            <p:nvPr/>
          </p:nvSpPr>
          <p:spPr>
            <a:xfrm>
              <a:off x="4915054" y="3338242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i="1">
                  <a:ln>
                    <a:solidFill>
                      <a:schemeClr val="tx1">
                        <a:alpha val="25000"/>
                      </a:schemeClr>
                    </a:solidFill>
                  </a:ln>
                  <a:noFill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</a:t>
              </a:r>
              <a:endParaRPr lang="zh-CN" altLang="en-US" sz="9600" i="1">
                <a:ln>
                  <a:solidFill>
                    <a:schemeClr val="tx1">
                      <a:alpha val="25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07021CC1-BE5E-406B-9AB7-410E75A5209F}"/>
              </a:ext>
            </a:extLst>
          </p:cNvPr>
          <p:cNvCxnSpPr>
            <a:cxnSpLocks/>
          </p:cNvCxnSpPr>
          <p:nvPr/>
        </p:nvCxnSpPr>
        <p:spPr>
          <a:xfrm flipH="1">
            <a:off x="5685365" y="549275"/>
            <a:ext cx="798165" cy="57289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D3F81BFE-B0A8-4B80-8214-A0C57257230E}"/>
              </a:ext>
            </a:extLst>
          </p:cNvPr>
          <p:cNvCxnSpPr>
            <a:cxnSpLocks/>
          </p:cNvCxnSpPr>
          <p:nvPr/>
        </p:nvCxnSpPr>
        <p:spPr>
          <a:xfrm>
            <a:off x="731838" y="3415322"/>
            <a:ext cx="1076483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6DF35189-A6A0-4443-B8B6-29A625215732}"/>
              </a:ext>
            </a:extLst>
          </p:cNvPr>
          <p:cNvSpPr txBox="1"/>
          <p:nvPr/>
        </p:nvSpPr>
        <p:spPr>
          <a:xfrm>
            <a:off x="7555184" y="113711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2D182A6D-1849-453C-AD79-88332A511CB9}"/>
              </a:ext>
            </a:extLst>
          </p:cNvPr>
          <p:cNvSpPr/>
          <p:nvPr/>
        </p:nvSpPr>
        <p:spPr>
          <a:xfrm>
            <a:off x="7555184" y="1642539"/>
            <a:ext cx="35340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95544F14-2D31-4A11-AB3A-4BC8FD632586}"/>
              </a:ext>
            </a:extLst>
          </p:cNvPr>
          <p:cNvSpPr txBox="1"/>
          <p:nvPr/>
        </p:nvSpPr>
        <p:spPr>
          <a:xfrm>
            <a:off x="7457170" y="4001613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EC12626F-8858-4D37-BD36-3C687F806B56}"/>
              </a:ext>
            </a:extLst>
          </p:cNvPr>
          <p:cNvSpPr/>
          <p:nvPr/>
        </p:nvSpPr>
        <p:spPr>
          <a:xfrm>
            <a:off x="7457170" y="4507033"/>
            <a:ext cx="35340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BB9B2826-3F16-4E41-8210-B9771D1A5851}"/>
              </a:ext>
            </a:extLst>
          </p:cNvPr>
          <p:cNvSpPr txBox="1"/>
          <p:nvPr/>
        </p:nvSpPr>
        <p:spPr>
          <a:xfrm>
            <a:off x="1220110" y="4001613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BA17EF5-255B-462D-B956-A5598B9585EF}"/>
              </a:ext>
            </a:extLst>
          </p:cNvPr>
          <p:cNvSpPr/>
          <p:nvPr/>
        </p:nvSpPr>
        <p:spPr>
          <a:xfrm>
            <a:off x="1220110" y="4507033"/>
            <a:ext cx="35340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2B9257F1-B33B-4021-9979-0B59300F36D9}"/>
              </a:ext>
            </a:extLst>
          </p:cNvPr>
          <p:cNvSpPr txBox="1"/>
          <p:nvPr/>
        </p:nvSpPr>
        <p:spPr>
          <a:xfrm>
            <a:off x="1296409" y="116105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924F4654-B239-4AE8-BC89-3C4184699D8A}"/>
              </a:ext>
            </a:extLst>
          </p:cNvPr>
          <p:cNvSpPr/>
          <p:nvPr/>
        </p:nvSpPr>
        <p:spPr>
          <a:xfrm>
            <a:off x="1296409" y="1666472"/>
            <a:ext cx="35340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5867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0B65D6-A497-4ACD-9E88-AD03A489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2690160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项目安排甘特图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A3F6FF3-EDFD-484F-A460-8864D9B52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61469"/>
              </p:ext>
            </p:extLst>
          </p:nvPr>
        </p:nvGraphicFramePr>
        <p:xfrm>
          <a:off x="1124903" y="1668573"/>
          <a:ext cx="9942194" cy="395064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1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71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6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JAN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FEB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MAR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APR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MAY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JUNE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JULY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AUG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SEPT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OCT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NOV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DEC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endParaRPr lang="zh-CN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83A40CA4-2FD4-4323-84CE-C52B6E203F42}"/>
              </a:ext>
            </a:extLst>
          </p:cNvPr>
          <p:cNvSpPr/>
          <p:nvPr/>
        </p:nvSpPr>
        <p:spPr>
          <a:xfrm>
            <a:off x="2459635" y="2616563"/>
            <a:ext cx="4810125" cy="228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FD00BD7-6DE6-4DA8-B618-0DF3C91915BC}"/>
              </a:ext>
            </a:extLst>
          </p:cNvPr>
          <p:cNvSpPr/>
          <p:nvPr/>
        </p:nvSpPr>
        <p:spPr>
          <a:xfrm>
            <a:off x="3961410" y="3410532"/>
            <a:ext cx="2316741" cy="228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19F6950-4F4D-41DB-8403-B7CBA411E310}"/>
              </a:ext>
            </a:extLst>
          </p:cNvPr>
          <p:cNvSpPr/>
          <p:nvPr/>
        </p:nvSpPr>
        <p:spPr>
          <a:xfrm>
            <a:off x="6278151" y="4256770"/>
            <a:ext cx="3001384" cy="228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7A11BD7-D872-4587-9E9B-C906DB9572F5}"/>
              </a:ext>
            </a:extLst>
          </p:cNvPr>
          <p:cNvSpPr/>
          <p:nvPr/>
        </p:nvSpPr>
        <p:spPr>
          <a:xfrm>
            <a:off x="6096000" y="5085545"/>
            <a:ext cx="4810125" cy="228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0B65D6-A497-4ACD-9E88-AD03A489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1223412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时间轴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8204DCE-4ACB-4F9E-80DD-E5862B909C6C}"/>
              </a:ext>
            </a:extLst>
          </p:cNvPr>
          <p:cNvGrpSpPr/>
          <p:nvPr/>
        </p:nvGrpSpPr>
        <p:grpSpPr>
          <a:xfrm>
            <a:off x="-27025600" y="4573938"/>
            <a:ext cx="66243202" cy="66243202"/>
            <a:chOff x="2307771" y="-3624749"/>
            <a:chExt cx="12981566" cy="12981566"/>
          </a:xfrm>
          <a:noFill/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B8A27FC-898D-40E7-920A-2F14C96C796B}"/>
                </a:ext>
              </a:extLst>
            </p:cNvPr>
            <p:cNvGrpSpPr/>
            <p:nvPr/>
          </p:nvGrpSpPr>
          <p:grpSpPr>
            <a:xfrm>
              <a:off x="2307771" y="-3624749"/>
              <a:ext cx="12981566" cy="12981566"/>
              <a:chOff x="-21563610" y="-28039380"/>
              <a:chExt cx="19249800" cy="19249800"/>
            </a:xfrm>
            <a:grpFill/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22DF1DA-B832-44C7-8861-F7F34DE501F4}"/>
                  </a:ext>
                </a:extLst>
              </p:cNvPr>
              <p:cNvSpPr/>
              <p:nvPr/>
            </p:nvSpPr>
            <p:spPr>
              <a:xfrm>
                <a:off x="-21563610" y="-28039380"/>
                <a:ext cx="19249800" cy="19249800"/>
              </a:xfrm>
              <a:prstGeom prst="ellipse">
                <a:avLst/>
              </a:prstGeom>
              <a:grpFill/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D51C84FB-7D96-4E97-9AEB-CEFD4E58AC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047434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FA4C9D4C-C6B2-493C-9046-BD8B1C3402C2}"/>
                  </a:ext>
                </a:extLst>
              </p:cNvPr>
              <p:cNvCxnSpPr>
                <a:cxnSpLocks/>
              </p:cNvCxnSpPr>
              <p:nvPr/>
            </p:nvCxnSpPr>
            <p:spPr>
              <a:xfrm rot="16463415">
                <a:off x="-21020708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C0F2E2A-6B55-47D2-9B91-77AA3D2487FB}"/>
                  </a:ext>
                </a:extLst>
              </p:cNvPr>
              <p:cNvCxnSpPr>
                <a:cxnSpLocks/>
              </p:cNvCxnSpPr>
              <p:nvPr/>
            </p:nvCxnSpPr>
            <p:spPr>
              <a:xfrm rot="16726829">
                <a:off x="-20940685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4A1288C-D43F-4647-B626-A34722C5D511}"/>
                  </a:ext>
                </a:extLst>
              </p:cNvPr>
              <p:cNvCxnSpPr>
                <a:cxnSpLocks/>
              </p:cNvCxnSpPr>
              <p:nvPr/>
            </p:nvCxnSpPr>
            <p:spPr>
              <a:xfrm rot="16990244">
                <a:off x="-20807833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B6A1499A-1FA9-428B-9200-43F08F64423A}"/>
                  </a:ext>
                </a:extLst>
              </p:cNvPr>
              <p:cNvCxnSpPr>
                <a:cxnSpLocks/>
              </p:cNvCxnSpPr>
              <p:nvPr/>
            </p:nvCxnSpPr>
            <p:spPr>
              <a:xfrm rot="17253658">
                <a:off x="-20622934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60FA3810-794C-4D58-8190-78205A015DA3}"/>
                  </a:ext>
                </a:extLst>
              </p:cNvPr>
              <p:cNvCxnSpPr>
                <a:cxnSpLocks/>
              </p:cNvCxnSpPr>
              <p:nvPr/>
            </p:nvCxnSpPr>
            <p:spPr>
              <a:xfrm rot="17517073">
                <a:off x="-20387074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11A1274A-6671-4AFB-A239-8D994A745181}"/>
                  </a:ext>
                </a:extLst>
              </p:cNvPr>
              <p:cNvCxnSpPr>
                <a:cxnSpLocks/>
              </p:cNvCxnSpPr>
              <p:nvPr/>
            </p:nvCxnSpPr>
            <p:spPr>
              <a:xfrm rot="17780488">
                <a:off x="-20101634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E7656697-CACD-4A85-9737-12056817D928}"/>
                  </a:ext>
                </a:extLst>
              </p:cNvPr>
              <p:cNvCxnSpPr>
                <a:cxnSpLocks/>
              </p:cNvCxnSpPr>
              <p:nvPr/>
            </p:nvCxnSpPr>
            <p:spPr>
              <a:xfrm rot="18043903">
                <a:off x="-19768291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ADBE6D90-08E1-4CF6-B98A-CA1C9DF1E986}"/>
                  </a:ext>
                </a:extLst>
              </p:cNvPr>
              <p:cNvCxnSpPr>
                <a:cxnSpLocks/>
              </p:cNvCxnSpPr>
              <p:nvPr/>
            </p:nvCxnSpPr>
            <p:spPr>
              <a:xfrm rot="18307317">
                <a:off x="-19389002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44FEF7EA-C390-4E0A-A00C-F5374D83A6A5}"/>
                  </a:ext>
                </a:extLst>
              </p:cNvPr>
              <p:cNvCxnSpPr>
                <a:cxnSpLocks/>
              </p:cNvCxnSpPr>
              <p:nvPr/>
            </p:nvCxnSpPr>
            <p:spPr>
              <a:xfrm rot="18570732">
                <a:off x="-18965992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F5A27A0E-5907-4F91-A32F-DC5A534F5A92}"/>
                  </a:ext>
                </a:extLst>
              </p:cNvPr>
              <p:cNvCxnSpPr>
                <a:cxnSpLocks/>
              </p:cNvCxnSpPr>
              <p:nvPr/>
            </p:nvCxnSpPr>
            <p:spPr>
              <a:xfrm rot="18834146">
                <a:off x="-18501743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73CF2E52-EB4B-4134-8385-61BC5B68E229}"/>
                  </a:ext>
                </a:extLst>
              </p:cNvPr>
              <p:cNvCxnSpPr>
                <a:cxnSpLocks/>
              </p:cNvCxnSpPr>
              <p:nvPr/>
            </p:nvCxnSpPr>
            <p:spPr>
              <a:xfrm rot="19097561">
                <a:off x="-1799898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1390880D-B939-409F-A0D2-3945F5A34FF9}"/>
                  </a:ext>
                </a:extLst>
              </p:cNvPr>
              <p:cNvCxnSpPr>
                <a:cxnSpLocks/>
              </p:cNvCxnSpPr>
              <p:nvPr/>
            </p:nvCxnSpPr>
            <p:spPr>
              <a:xfrm rot="19360976">
                <a:off x="-17460649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D1E6D56-A652-43EA-9C8F-705ABDCF34BA}"/>
                  </a:ext>
                </a:extLst>
              </p:cNvPr>
              <p:cNvCxnSpPr>
                <a:cxnSpLocks/>
              </p:cNvCxnSpPr>
              <p:nvPr/>
            </p:nvCxnSpPr>
            <p:spPr>
              <a:xfrm rot="19624390">
                <a:off x="-16889916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73DFBC5-F714-4DBF-A499-B15103A1D489}"/>
                  </a:ext>
                </a:extLst>
              </p:cNvPr>
              <p:cNvCxnSpPr>
                <a:cxnSpLocks/>
              </p:cNvCxnSpPr>
              <p:nvPr/>
            </p:nvCxnSpPr>
            <p:spPr>
              <a:xfrm rot="19887805">
                <a:off x="-16290128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8D90A36D-BCE8-49B5-AAAB-416D574BAD2B}"/>
                  </a:ext>
                </a:extLst>
              </p:cNvPr>
              <p:cNvCxnSpPr>
                <a:cxnSpLocks/>
              </p:cNvCxnSpPr>
              <p:nvPr/>
            </p:nvCxnSpPr>
            <p:spPr>
              <a:xfrm rot="20151220">
                <a:off x="-15664803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A9AD200-6A27-421A-8AF9-DC3BEBAE6F6E}"/>
                  </a:ext>
                </a:extLst>
              </p:cNvPr>
              <p:cNvCxnSpPr>
                <a:cxnSpLocks/>
              </p:cNvCxnSpPr>
              <p:nvPr/>
            </p:nvCxnSpPr>
            <p:spPr>
              <a:xfrm rot="20414634">
                <a:off x="-15017612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8D918006-D796-424E-87B5-B3DA5BAD7D3B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049">
                <a:off x="-14352352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1B88BEC1-049E-4CAC-84D2-688112186EBF}"/>
                  </a:ext>
                </a:extLst>
              </p:cNvPr>
              <p:cNvCxnSpPr>
                <a:cxnSpLocks/>
              </p:cNvCxnSpPr>
              <p:nvPr/>
            </p:nvCxnSpPr>
            <p:spPr>
              <a:xfrm rot="20941463">
                <a:off x="-13672929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31DCC337-83E6-4F7D-BB27-1C9C1C6175BD}"/>
                  </a:ext>
                </a:extLst>
              </p:cNvPr>
              <p:cNvCxnSpPr>
                <a:cxnSpLocks/>
              </p:cNvCxnSpPr>
              <p:nvPr/>
            </p:nvCxnSpPr>
            <p:spPr>
              <a:xfrm rot="21204878">
                <a:off x="-12983332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3FA6D4FC-8473-443E-A5C2-8DAD89573B23}"/>
                  </a:ext>
                </a:extLst>
              </p:cNvPr>
              <p:cNvCxnSpPr>
                <a:cxnSpLocks/>
              </p:cNvCxnSpPr>
              <p:nvPr/>
            </p:nvCxnSpPr>
            <p:spPr>
              <a:xfrm rot="21468293">
                <a:off x="-12287599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9278BAEE-4C45-4830-BEE6-2404B9CB6E2D}"/>
                  </a:ext>
                </a:extLst>
              </p:cNvPr>
              <p:cNvCxnSpPr>
                <a:cxnSpLocks/>
              </p:cNvCxnSpPr>
              <p:nvPr/>
            </p:nvCxnSpPr>
            <p:spPr>
              <a:xfrm rot="131707">
                <a:off x="-11589821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D6D062A9-D970-4589-A124-22BF33E924F6}"/>
                  </a:ext>
                </a:extLst>
              </p:cNvPr>
              <p:cNvCxnSpPr>
                <a:cxnSpLocks/>
              </p:cNvCxnSpPr>
              <p:nvPr/>
            </p:nvCxnSpPr>
            <p:spPr>
              <a:xfrm rot="395122">
                <a:off x="-10894090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D4CA9067-1D38-42EE-B9CE-B02232D45AD4}"/>
                  </a:ext>
                </a:extLst>
              </p:cNvPr>
              <p:cNvCxnSpPr>
                <a:cxnSpLocks/>
              </p:cNvCxnSpPr>
              <p:nvPr/>
            </p:nvCxnSpPr>
            <p:spPr>
              <a:xfrm rot="658537">
                <a:off x="-10204491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D4B956CA-1978-4CF0-843F-C20FB6B183E3}"/>
                  </a:ext>
                </a:extLst>
              </p:cNvPr>
              <p:cNvCxnSpPr>
                <a:cxnSpLocks/>
              </p:cNvCxnSpPr>
              <p:nvPr/>
            </p:nvCxnSpPr>
            <p:spPr>
              <a:xfrm rot="921951">
                <a:off x="-9525068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CBE7CED0-D878-4CD3-815C-F0DAAC49E735}"/>
                  </a:ext>
                </a:extLst>
              </p:cNvPr>
              <p:cNvCxnSpPr>
                <a:cxnSpLocks/>
              </p:cNvCxnSpPr>
              <p:nvPr/>
            </p:nvCxnSpPr>
            <p:spPr>
              <a:xfrm rot="1185366">
                <a:off x="-8859808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190A0DB8-67C5-4511-8B9A-E06D6847814F}"/>
                  </a:ext>
                </a:extLst>
              </p:cNvPr>
              <p:cNvCxnSpPr>
                <a:cxnSpLocks/>
              </p:cNvCxnSpPr>
              <p:nvPr/>
            </p:nvCxnSpPr>
            <p:spPr>
              <a:xfrm rot="1448780">
                <a:off x="-8212617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D91BCE25-249C-4C80-A218-6696BD0DB5D9}"/>
                  </a:ext>
                </a:extLst>
              </p:cNvPr>
              <p:cNvCxnSpPr>
                <a:cxnSpLocks/>
              </p:cNvCxnSpPr>
              <p:nvPr/>
            </p:nvCxnSpPr>
            <p:spPr>
              <a:xfrm rot="1712195">
                <a:off x="-7587294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DC515D5E-CBBE-4EDA-9F34-B29D681A7437}"/>
                  </a:ext>
                </a:extLst>
              </p:cNvPr>
              <p:cNvCxnSpPr>
                <a:cxnSpLocks/>
              </p:cNvCxnSpPr>
              <p:nvPr/>
            </p:nvCxnSpPr>
            <p:spPr>
              <a:xfrm rot="1975610">
                <a:off x="-6987504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5B962D29-FD7B-4F6B-A558-8C6270473FCF}"/>
                  </a:ext>
                </a:extLst>
              </p:cNvPr>
              <p:cNvCxnSpPr>
                <a:cxnSpLocks/>
              </p:cNvCxnSpPr>
              <p:nvPr/>
            </p:nvCxnSpPr>
            <p:spPr>
              <a:xfrm rot="2239024">
                <a:off x="-6416771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C4938EFB-A70C-4FF4-BCAB-F66FFB9A92B6}"/>
                  </a:ext>
                </a:extLst>
              </p:cNvPr>
              <p:cNvCxnSpPr>
                <a:cxnSpLocks/>
              </p:cNvCxnSpPr>
              <p:nvPr/>
            </p:nvCxnSpPr>
            <p:spPr>
              <a:xfrm rot="2502439">
                <a:off x="-587844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D66B25A-67B2-4828-BD4D-16695B552C60}"/>
                  </a:ext>
                </a:extLst>
              </p:cNvPr>
              <p:cNvCxnSpPr>
                <a:cxnSpLocks/>
              </p:cNvCxnSpPr>
              <p:nvPr/>
            </p:nvCxnSpPr>
            <p:spPr>
              <a:xfrm rot="2765854">
                <a:off x="-5375677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08F8FDE-64CD-4FF4-A8B4-81393E7C76D9}"/>
                  </a:ext>
                </a:extLst>
              </p:cNvPr>
              <p:cNvCxnSpPr>
                <a:cxnSpLocks/>
              </p:cNvCxnSpPr>
              <p:nvPr/>
            </p:nvCxnSpPr>
            <p:spPr>
              <a:xfrm rot="3029268">
                <a:off x="-4911428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F7797397-D825-474F-B0A4-0AD555AC75AD}"/>
                  </a:ext>
                </a:extLst>
              </p:cNvPr>
              <p:cNvCxnSpPr>
                <a:cxnSpLocks/>
              </p:cNvCxnSpPr>
              <p:nvPr/>
            </p:nvCxnSpPr>
            <p:spPr>
              <a:xfrm rot="3292683">
                <a:off x="-4488418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DE07F65E-A08C-4489-B72E-67D4EC487D80}"/>
                  </a:ext>
                </a:extLst>
              </p:cNvPr>
              <p:cNvCxnSpPr>
                <a:cxnSpLocks/>
              </p:cNvCxnSpPr>
              <p:nvPr/>
            </p:nvCxnSpPr>
            <p:spPr>
              <a:xfrm rot="3556097">
                <a:off x="-4109127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3E68A119-9211-4431-8C38-D38EAAAC5CC3}"/>
                  </a:ext>
                </a:extLst>
              </p:cNvPr>
              <p:cNvCxnSpPr>
                <a:cxnSpLocks/>
              </p:cNvCxnSpPr>
              <p:nvPr/>
            </p:nvCxnSpPr>
            <p:spPr>
              <a:xfrm rot="3819512">
                <a:off x="-3775786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AB3B623A-45FE-4044-9C87-A781AA37412F}"/>
                  </a:ext>
                </a:extLst>
              </p:cNvPr>
              <p:cNvCxnSpPr>
                <a:cxnSpLocks/>
              </p:cNvCxnSpPr>
              <p:nvPr/>
            </p:nvCxnSpPr>
            <p:spPr>
              <a:xfrm rot="4082927">
                <a:off x="-3490346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15DC1E43-287E-4FAF-B0EF-DC618ACEAAFD}"/>
                  </a:ext>
                </a:extLst>
              </p:cNvPr>
              <p:cNvCxnSpPr>
                <a:cxnSpLocks/>
              </p:cNvCxnSpPr>
              <p:nvPr/>
            </p:nvCxnSpPr>
            <p:spPr>
              <a:xfrm rot="4346342">
                <a:off x="-3254486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234BB6D6-721E-462E-95E6-6765901284BF}"/>
                  </a:ext>
                </a:extLst>
              </p:cNvPr>
              <p:cNvCxnSpPr>
                <a:cxnSpLocks/>
              </p:cNvCxnSpPr>
              <p:nvPr/>
            </p:nvCxnSpPr>
            <p:spPr>
              <a:xfrm rot="4609756">
                <a:off x="-3069589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3E611CD6-1D9D-474C-9B40-BEBDA1D0C2A1}"/>
                  </a:ext>
                </a:extLst>
              </p:cNvPr>
              <p:cNvCxnSpPr>
                <a:cxnSpLocks/>
              </p:cNvCxnSpPr>
              <p:nvPr/>
            </p:nvCxnSpPr>
            <p:spPr>
              <a:xfrm rot="4873171">
                <a:off x="-2936737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67147C6D-A4C8-4C02-84E8-79257ED4624E}"/>
                  </a:ext>
                </a:extLst>
              </p:cNvPr>
              <p:cNvCxnSpPr>
                <a:cxnSpLocks/>
              </p:cNvCxnSpPr>
              <p:nvPr/>
            </p:nvCxnSpPr>
            <p:spPr>
              <a:xfrm rot="5136585">
                <a:off x="-2856712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6BB8D7C7-0AB0-4036-86D9-D6A6D5F10B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2829986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F2B70760-08CF-4E5F-8367-90F7026DCE58}"/>
                  </a:ext>
                </a:extLst>
              </p:cNvPr>
              <p:cNvCxnSpPr>
                <a:cxnSpLocks/>
              </p:cNvCxnSpPr>
              <p:nvPr/>
            </p:nvCxnSpPr>
            <p:spPr>
              <a:xfrm rot="5663415">
                <a:off x="-2856712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226D3E7B-C822-4A91-9651-E9CFCB56B355}"/>
                  </a:ext>
                </a:extLst>
              </p:cNvPr>
              <p:cNvCxnSpPr>
                <a:cxnSpLocks/>
              </p:cNvCxnSpPr>
              <p:nvPr/>
            </p:nvCxnSpPr>
            <p:spPr>
              <a:xfrm rot="5926829">
                <a:off x="-2936737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05DA0F05-3BEF-4C57-BDCF-3EFC24FEF7C8}"/>
                  </a:ext>
                </a:extLst>
              </p:cNvPr>
              <p:cNvCxnSpPr>
                <a:cxnSpLocks/>
              </p:cNvCxnSpPr>
              <p:nvPr/>
            </p:nvCxnSpPr>
            <p:spPr>
              <a:xfrm rot="6190244">
                <a:off x="-3069589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EAC38555-22F8-4C99-AB11-DDFB8FC19C6F}"/>
                  </a:ext>
                </a:extLst>
              </p:cNvPr>
              <p:cNvCxnSpPr>
                <a:cxnSpLocks/>
              </p:cNvCxnSpPr>
              <p:nvPr/>
            </p:nvCxnSpPr>
            <p:spPr>
              <a:xfrm rot="6453658">
                <a:off x="-3254486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F3FF4934-DF68-4997-884D-3A373B46F3D8}"/>
                  </a:ext>
                </a:extLst>
              </p:cNvPr>
              <p:cNvCxnSpPr>
                <a:cxnSpLocks/>
              </p:cNvCxnSpPr>
              <p:nvPr/>
            </p:nvCxnSpPr>
            <p:spPr>
              <a:xfrm rot="6717073">
                <a:off x="-3490346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216DA4D8-7588-4092-AA19-A693683B40E8}"/>
                  </a:ext>
                </a:extLst>
              </p:cNvPr>
              <p:cNvCxnSpPr>
                <a:cxnSpLocks/>
              </p:cNvCxnSpPr>
              <p:nvPr/>
            </p:nvCxnSpPr>
            <p:spPr>
              <a:xfrm rot="6980488">
                <a:off x="-3775786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FFF2189E-86CA-420E-9AC3-FA98C108042F}"/>
                  </a:ext>
                </a:extLst>
              </p:cNvPr>
              <p:cNvCxnSpPr>
                <a:cxnSpLocks/>
              </p:cNvCxnSpPr>
              <p:nvPr/>
            </p:nvCxnSpPr>
            <p:spPr>
              <a:xfrm rot="7243902">
                <a:off x="-4109127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2A217A05-41EC-4D6A-AA02-54017938EEAD}"/>
                  </a:ext>
                </a:extLst>
              </p:cNvPr>
              <p:cNvCxnSpPr>
                <a:cxnSpLocks/>
              </p:cNvCxnSpPr>
              <p:nvPr/>
            </p:nvCxnSpPr>
            <p:spPr>
              <a:xfrm rot="7507317">
                <a:off x="-4488418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D7110A38-EEA5-4ABC-90EC-D9A6F8E104C1}"/>
                  </a:ext>
                </a:extLst>
              </p:cNvPr>
              <p:cNvCxnSpPr>
                <a:cxnSpLocks/>
              </p:cNvCxnSpPr>
              <p:nvPr/>
            </p:nvCxnSpPr>
            <p:spPr>
              <a:xfrm rot="7770732">
                <a:off x="-4911428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B2D774B9-CEE9-4FB7-87AB-BEA341DEA87A}"/>
                  </a:ext>
                </a:extLst>
              </p:cNvPr>
              <p:cNvCxnSpPr>
                <a:cxnSpLocks/>
              </p:cNvCxnSpPr>
              <p:nvPr/>
            </p:nvCxnSpPr>
            <p:spPr>
              <a:xfrm rot="8034146">
                <a:off x="-5375677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4A03186B-DDBF-49EC-BE41-1A3D348FA627}"/>
                  </a:ext>
                </a:extLst>
              </p:cNvPr>
              <p:cNvCxnSpPr>
                <a:cxnSpLocks/>
              </p:cNvCxnSpPr>
              <p:nvPr/>
            </p:nvCxnSpPr>
            <p:spPr>
              <a:xfrm rot="8297561">
                <a:off x="-587844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FCE43709-026E-47DF-8E8D-3DC067A96A4D}"/>
                  </a:ext>
                </a:extLst>
              </p:cNvPr>
              <p:cNvCxnSpPr>
                <a:cxnSpLocks/>
              </p:cNvCxnSpPr>
              <p:nvPr/>
            </p:nvCxnSpPr>
            <p:spPr>
              <a:xfrm rot="8560975">
                <a:off x="-6416771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AC4A4550-8E57-44E4-A461-15811896ED39}"/>
                  </a:ext>
                </a:extLst>
              </p:cNvPr>
              <p:cNvCxnSpPr>
                <a:cxnSpLocks/>
              </p:cNvCxnSpPr>
              <p:nvPr/>
            </p:nvCxnSpPr>
            <p:spPr>
              <a:xfrm rot="8824390">
                <a:off x="-6987504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04D713C8-8B9B-4BA8-ADB7-3B11C62EBE7D}"/>
                  </a:ext>
                </a:extLst>
              </p:cNvPr>
              <p:cNvCxnSpPr>
                <a:cxnSpLocks/>
              </p:cNvCxnSpPr>
              <p:nvPr/>
            </p:nvCxnSpPr>
            <p:spPr>
              <a:xfrm rot="9087805">
                <a:off x="-7587294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2B2B4B76-4F05-4122-8F49-EB650A9F5430}"/>
                  </a:ext>
                </a:extLst>
              </p:cNvPr>
              <p:cNvCxnSpPr>
                <a:cxnSpLocks/>
              </p:cNvCxnSpPr>
              <p:nvPr/>
            </p:nvCxnSpPr>
            <p:spPr>
              <a:xfrm rot="9351219">
                <a:off x="-8212617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89071C36-4F25-4FCB-9E54-13258807941C}"/>
                  </a:ext>
                </a:extLst>
              </p:cNvPr>
              <p:cNvCxnSpPr>
                <a:cxnSpLocks/>
              </p:cNvCxnSpPr>
              <p:nvPr/>
            </p:nvCxnSpPr>
            <p:spPr>
              <a:xfrm rot="9614634">
                <a:off x="-8859808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4CC043AA-1674-41FC-B682-0B288602C724}"/>
                  </a:ext>
                </a:extLst>
              </p:cNvPr>
              <p:cNvCxnSpPr>
                <a:cxnSpLocks/>
              </p:cNvCxnSpPr>
              <p:nvPr/>
            </p:nvCxnSpPr>
            <p:spPr>
              <a:xfrm rot="9878048">
                <a:off x="-9525068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D7D41894-6C81-4A8D-9684-953009984683}"/>
                  </a:ext>
                </a:extLst>
              </p:cNvPr>
              <p:cNvCxnSpPr>
                <a:cxnSpLocks/>
              </p:cNvCxnSpPr>
              <p:nvPr/>
            </p:nvCxnSpPr>
            <p:spPr>
              <a:xfrm rot="10141463">
                <a:off x="-10204491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693E2139-3F2F-4C76-95D7-BE09D4B2C62B}"/>
                  </a:ext>
                </a:extLst>
              </p:cNvPr>
              <p:cNvCxnSpPr>
                <a:cxnSpLocks/>
              </p:cNvCxnSpPr>
              <p:nvPr/>
            </p:nvCxnSpPr>
            <p:spPr>
              <a:xfrm rot="10404878">
                <a:off x="-10894090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14921424-856F-4AAA-9DAA-EFF266BB51F2}"/>
                  </a:ext>
                </a:extLst>
              </p:cNvPr>
              <p:cNvCxnSpPr>
                <a:cxnSpLocks/>
              </p:cNvCxnSpPr>
              <p:nvPr/>
            </p:nvCxnSpPr>
            <p:spPr>
              <a:xfrm rot="10668292">
                <a:off x="-1158982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C61FA4DD-DE78-4DAD-BA1C-796CC2AD0E9E}"/>
                  </a:ext>
                </a:extLst>
              </p:cNvPr>
              <p:cNvCxnSpPr>
                <a:cxnSpLocks/>
              </p:cNvCxnSpPr>
              <p:nvPr/>
            </p:nvCxnSpPr>
            <p:spPr>
              <a:xfrm rot="10931708">
                <a:off x="-1228760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5B49B8D7-1862-4B43-B198-C33152A256EB}"/>
                  </a:ext>
                </a:extLst>
              </p:cNvPr>
              <p:cNvCxnSpPr>
                <a:cxnSpLocks/>
              </p:cNvCxnSpPr>
              <p:nvPr/>
            </p:nvCxnSpPr>
            <p:spPr>
              <a:xfrm rot="11195122">
                <a:off x="-12983332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408BB13C-F0DE-43F9-A751-7C16C3367DB8}"/>
                  </a:ext>
                </a:extLst>
              </p:cNvPr>
              <p:cNvCxnSpPr>
                <a:cxnSpLocks/>
              </p:cNvCxnSpPr>
              <p:nvPr/>
            </p:nvCxnSpPr>
            <p:spPr>
              <a:xfrm rot="11458537">
                <a:off x="-13672929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82DB055F-9EE0-4F98-A438-D4B86C279AAF}"/>
                  </a:ext>
                </a:extLst>
              </p:cNvPr>
              <p:cNvCxnSpPr>
                <a:cxnSpLocks/>
              </p:cNvCxnSpPr>
              <p:nvPr/>
            </p:nvCxnSpPr>
            <p:spPr>
              <a:xfrm rot="11721952">
                <a:off x="-14352352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24568B9F-6BA1-43C9-986F-AA79045B398A}"/>
                  </a:ext>
                </a:extLst>
              </p:cNvPr>
              <p:cNvCxnSpPr>
                <a:cxnSpLocks/>
              </p:cNvCxnSpPr>
              <p:nvPr/>
            </p:nvCxnSpPr>
            <p:spPr>
              <a:xfrm rot="11985366">
                <a:off x="-15017612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981EBCAF-A566-4679-93D1-BE62FE0743E1}"/>
                  </a:ext>
                </a:extLst>
              </p:cNvPr>
              <p:cNvCxnSpPr>
                <a:cxnSpLocks/>
              </p:cNvCxnSpPr>
              <p:nvPr/>
            </p:nvCxnSpPr>
            <p:spPr>
              <a:xfrm rot="12248781">
                <a:off x="-15664803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5F87633E-A0F0-4E90-9B76-188DF4BB3E72}"/>
                  </a:ext>
                </a:extLst>
              </p:cNvPr>
              <p:cNvCxnSpPr>
                <a:cxnSpLocks/>
              </p:cNvCxnSpPr>
              <p:nvPr/>
            </p:nvCxnSpPr>
            <p:spPr>
              <a:xfrm rot="12512195">
                <a:off x="-16290128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B4B479F9-BF41-401B-BC06-C75DE6381B48}"/>
                  </a:ext>
                </a:extLst>
              </p:cNvPr>
              <p:cNvCxnSpPr>
                <a:cxnSpLocks/>
              </p:cNvCxnSpPr>
              <p:nvPr/>
            </p:nvCxnSpPr>
            <p:spPr>
              <a:xfrm rot="12775610">
                <a:off x="-16889916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B9CF2E3F-897E-4436-9723-03ACD8204CAF}"/>
                  </a:ext>
                </a:extLst>
              </p:cNvPr>
              <p:cNvCxnSpPr>
                <a:cxnSpLocks/>
              </p:cNvCxnSpPr>
              <p:nvPr/>
            </p:nvCxnSpPr>
            <p:spPr>
              <a:xfrm rot="13039025">
                <a:off x="-17460649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3D0B6DFD-649A-4CB4-90F8-52FA98901F77}"/>
                  </a:ext>
                </a:extLst>
              </p:cNvPr>
              <p:cNvCxnSpPr>
                <a:cxnSpLocks/>
              </p:cNvCxnSpPr>
              <p:nvPr/>
            </p:nvCxnSpPr>
            <p:spPr>
              <a:xfrm rot="13302439">
                <a:off x="-1799898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1DF33FF4-1294-4105-8F2B-8CED9A33108D}"/>
                  </a:ext>
                </a:extLst>
              </p:cNvPr>
              <p:cNvCxnSpPr>
                <a:cxnSpLocks/>
              </p:cNvCxnSpPr>
              <p:nvPr/>
            </p:nvCxnSpPr>
            <p:spPr>
              <a:xfrm rot="13565854">
                <a:off x="-18501743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C0EE8BA3-7079-4C79-AB47-AEDA6D138B02}"/>
                  </a:ext>
                </a:extLst>
              </p:cNvPr>
              <p:cNvCxnSpPr>
                <a:cxnSpLocks/>
              </p:cNvCxnSpPr>
              <p:nvPr/>
            </p:nvCxnSpPr>
            <p:spPr>
              <a:xfrm rot="13829268">
                <a:off x="-18965992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6F212EC9-ADB4-4410-9A29-D2B6468B9A4F}"/>
                  </a:ext>
                </a:extLst>
              </p:cNvPr>
              <p:cNvCxnSpPr>
                <a:cxnSpLocks/>
              </p:cNvCxnSpPr>
              <p:nvPr/>
            </p:nvCxnSpPr>
            <p:spPr>
              <a:xfrm rot="14092683">
                <a:off x="-19389002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6E53A34A-3462-4388-B224-2AB494161832}"/>
                  </a:ext>
                </a:extLst>
              </p:cNvPr>
              <p:cNvCxnSpPr>
                <a:cxnSpLocks/>
              </p:cNvCxnSpPr>
              <p:nvPr/>
            </p:nvCxnSpPr>
            <p:spPr>
              <a:xfrm rot="14356098">
                <a:off x="-19768291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A2531A02-57B3-4398-BC94-F2A66A13C023}"/>
                  </a:ext>
                </a:extLst>
              </p:cNvPr>
              <p:cNvCxnSpPr>
                <a:cxnSpLocks/>
              </p:cNvCxnSpPr>
              <p:nvPr/>
            </p:nvCxnSpPr>
            <p:spPr>
              <a:xfrm rot="14619512">
                <a:off x="-20101634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5F0BF5F1-F74E-4FAB-A124-6ECB3D4035F7}"/>
                  </a:ext>
                </a:extLst>
              </p:cNvPr>
              <p:cNvCxnSpPr>
                <a:cxnSpLocks/>
              </p:cNvCxnSpPr>
              <p:nvPr/>
            </p:nvCxnSpPr>
            <p:spPr>
              <a:xfrm rot="14882927">
                <a:off x="-20387074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374D8BC7-2BB9-4AB6-96CC-BDBAB0DC2756}"/>
                  </a:ext>
                </a:extLst>
              </p:cNvPr>
              <p:cNvCxnSpPr>
                <a:cxnSpLocks/>
              </p:cNvCxnSpPr>
              <p:nvPr/>
            </p:nvCxnSpPr>
            <p:spPr>
              <a:xfrm rot="15146342">
                <a:off x="-20622934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7F1600D0-6FB3-4A3D-B0E7-FB6215226794}"/>
                  </a:ext>
                </a:extLst>
              </p:cNvPr>
              <p:cNvCxnSpPr>
                <a:cxnSpLocks/>
              </p:cNvCxnSpPr>
              <p:nvPr/>
            </p:nvCxnSpPr>
            <p:spPr>
              <a:xfrm rot="15409755">
                <a:off x="-20807833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CFEC0D93-4048-4021-991E-DB8CF8DA314E}"/>
                  </a:ext>
                </a:extLst>
              </p:cNvPr>
              <p:cNvCxnSpPr>
                <a:cxnSpLocks/>
              </p:cNvCxnSpPr>
              <p:nvPr/>
            </p:nvCxnSpPr>
            <p:spPr>
              <a:xfrm rot="15673171">
                <a:off x="-20940685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F7DBD4B7-5EA8-4811-98E0-F67B37A76E66}"/>
                  </a:ext>
                </a:extLst>
              </p:cNvPr>
              <p:cNvCxnSpPr>
                <a:cxnSpLocks/>
              </p:cNvCxnSpPr>
              <p:nvPr/>
            </p:nvCxnSpPr>
            <p:spPr>
              <a:xfrm rot="15936584">
                <a:off x="-21020708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6C1DC754-B418-47E9-914F-11220EF2B4AE}"/>
                </a:ext>
              </a:extLst>
            </p:cNvPr>
            <p:cNvSpPr/>
            <p:nvPr/>
          </p:nvSpPr>
          <p:spPr>
            <a:xfrm>
              <a:off x="2969719" y="-2978108"/>
              <a:ext cx="11688286" cy="11688286"/>
            </a:xfrm>
            <a:prstGeom prst="arc">
              <a:avLst>
                <a:gd name="adj1" fmla="val 8094194"/>
                <a:gd name="adj2" fmla="val 4876692"/>
              </a:avLst>
            </a:prstGeom>
            <a:grp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D7141B85-0C44-49BD-908D-9A4C793D2042}"/>
                </a:ext>
              </a:extLst>
            </p:cNvPr>
            <p:cNvSpPr/>
            <p:nvPr/>
          </p:nvSpPr>
          <p:spPr>
            <a:xfrm>
              <a:off x="3410687" y="-2555018"/>
              <a:ext cx="10850922" cy="10850922"/>
            </a:xfrm>
            <a:prstGeom prst="arc">
              <a:avLst>
                <a:gd name="adj1" fmla="val 19083395"/>
                <a:gd name="adj2" fmla="val 17597628"/>
              </a:avLst>
            </a:prstGeom>
            <a:grp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E4D7D1C-A9F5-4F47-A246-AD27F9E94C06}"/>
              </a:ext>
            </a:extLst>
          </p:cNvPr>
          <p:cNvSpPr txBox="1"/>
          <p:nvPr/>
        </p:nvSpPr>
        <p:spPr>
          <a:xfrm>
            <a:off x="3187700" y="474375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478E88AD-2612-4572-A3AA-0AD237B469A7}"/>
              </a:ext>
            </a:extLst>
          </p:cNvPr>
          <p:cNvSpPr txBox="1"/>
          <p:nvPr/>
        </p:nvSpPr>
        <p:spPr>
          <a:xfrm>
            <a:off x="5673324" y="463069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7537D346-EA87-4EA2-8FED-9692BEA8FFB2}"/>
              </a:ext>
            </a:extLst>
          </p:cNvPr>
          <p:cNvSpPr txBox="1"/>
          <p:nvPr/>
        </p:nvSpPr>
        <p:spPr>
          <a:xfrm>
            <a:off x="8017866" y="475645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BEB2DDBB-626B-495C-B5EE-30EB7ABF140F}"/>
              </a:ext>
            </a:extLst>
          </p:cNvPr>
          <p:cNvSpPr txBox="1"/>
          <p:nvPr/>
        </p:nvSpPr>
        <p:spPr>
          <a:xfrm>
            <a:off x="10362408" y="49745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83631B38-989C-4F58-BF52-B46BBE820A69}"/>
              </a:ext>
            </a:extLst>
          </p:cNvPr>
          <p:cNvSpPr txBox="1"/>
          <p:nvPr/>
        </p:nvSpPr>
        <p:spPr>
          <a:xfrm>
            <a:off x="989908" y="497459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zh-CN" altLang="en-US" sz="2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FA0A0E42-FC9F-4F7C-9AFF-3E3C8ABED603}"/>
              </a:ext>
            </a:extLst>
          </p:cNvPr>
          <p:cNvSpPr/>
          <p:nvPr/>
        </p:nvSpPr>
        <p:spPr>
          <a:xfrm rot="21322067" flipV="1">
            <a:off x="1342309" y="4802222"/>
            <a:ext cx="165946" cy="165938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FBB0EBF8-A1F6-44F0-967B-318DD9408987}"/>
              </a:ext>
            </a:extLst>
          </p:cNvPr>
          <p:cNvSpPr/>
          <p:nvPr/>
        </p:nvSpPr>
        <p:spPr>
          <a:xfrm rot="21322067" flipV="1">
            <a:off x="3540102" y="4571389"/>
            <a:ext cx="165946" cy="165938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3BC7721A-3695-4604-ADF5-61039098F186}"/>
              </a:ext>
            </a:extLst>
          </p:cNvPr>
          <p:cNvSpPr/>
          <p:nvPr/>
        </p:nvSpPr>
        <p:spPr>
          <a:xfrm rot="21322067" flipV="1">
            <a:off x="6013027" y="4481990"/>
            <a:ext cx="165946" cy="165938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587E7E78-D4E3-4C98-A1BB-E68B3F925ADD}"/>
              </a:ext>
            </a:extLst>
          </p:cNvPr>
          <p:cNvSpPr/>
          <p:nvPr/>
        </p:nvSpPr>
        <p:spPr>
          <a:xfrm rot="21322067" flipV="1">
            <a:off x="8396548" y="4571389"/>
            <a:ext cx="165946" cy="165938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789E4F3F-B9E3-4EC5-B89B-03162799E004}"/>
              </a:ext>
            </a:extLst>
          </p:cNvPr>
          <p:cNvSpPr/>
          <p:nvPr/>
        </p:nvSpPr>
        <p:spPr>
          <a:xfrm rot="21322067" flipV="1">
            <a:off x="10714809" y="4816146"/>
            <a:ext cx="165946" cy="165938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B961A573-2E22-4AE4-A6E3-C5BE8BD02AD2}"/>
              </a:ext>
            </a:extLst>
          </p:cNvPr>
          <p:cNvSpPr/>
          <p:nvPr/>
        </p:nvSpPr>
        <p:spPr>
          <a:xfrm>
            <a:off x="637247" y="2464245"/>
            <a:ext cx="16809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27788255-5AA6-4100-ABCA-9354210FA644}"/>
              </a:ext>
            </a:extLst>
          </p:cNvPr>
          <p:cNvSpPr/>
          <p:nvPr/>
        </p:nvSpPr>
        <p:spPr>
          <a:xfrm>
            <a:off x="2871980" y="2200986"/>
            <a:ext cx="16809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4863DFA-CE81-4650-B37E-0463D6E9AA4D}"/>
              </a:ext>
            </a:extLst>
          </p:cNvPr>
          <p:cNvSpPr/>
          <p:nvPr/>
        </p:nvSpPr>
        <p:spPr>
          <a:xfrm>
            <a:off x="5268201" y="2032746"/>
            <a:ext cx="16809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CA07FEB1-2C0E-4F49-9283-400369FA5D46}"/>
              </a:ext>
            </a:extLst>
          </p:cNvPr>
          <p:cNvSpPr/>
          <p:nvPr/>
        </p:nvSpPr>
        <p:spPr>
          <a:xfrm>
            <a:off x="7639023" y="2200986"/>
            <a:ext cx="16809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2AA8D23-2C46-4D8B-9D5A-5D832095AF8C}"/>
              </a:ext>
            </a:extLst>
          </p:cNvPr>
          <p:cNvSpPr/>
          <p:nvPr/>
        </p:nvSpPr>
        <p:spPr>
          <a:xfrm>
            <a:off x="9957284" y="2464245"/>
            <a:ext cx="16809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7DBCDE0F-F950-4253-BA50-4F6A79F38B05}"/>
              </a:ext>
            </a:extLst>
          </p:cNvPr>
          <p:cNvCxnSpPr/>
          <p:nvPr/>
        </p:nvCxnSpPr>
        <p:spPr>
          <a:xfrm>
            <a:off x="1417320" y="3737610"/>
            <a:ext cx="0" cy="539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63ADBD17-509D-4DD9-84FE-8590C0AEAD8C}"/>
              </a:ext>
            </a:extLst>
          </p:cNvPr>
          <p:cNvCxnSpPr/>
          <p:nvPr/>
        </p:nvCxnSpPr>
        <p:spPr>
          <a:xfrm>
            <a:off x="3615484" y="3589020"/>
            <a:ext cx="0" cy="539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54AB6479-CE29-4F2A-9213-F04E5E75EC60}"/>
              </a:ext>
            </a:extLst>
          </p:cNvPr>
          <p:cNvCxnSpPr/>
          <p:nvPr/>
        </p:nvCxnSpPr>
        <p:spPr>
          <a:xfrm>
            <a:off x="6096000" y="3474720"/>
            <a:ext cx="0" cy="539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C024C542-A999-44C4-8535-9A8072406802}"/>
              </a:ext>
            </a:extLst>
          </p:cNvPr>
          <p:cNvCxnSpPr/>
          <p:nvPr/>
        </p:nvCxnSpPr>
        <p:spPr>
          <a:xfrm>
            <a:off x="8481088" y="3589020"/>
            <a:ext cx="0" cy="539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4F466D11-51B9-4E7A-97A9-B3FCAA828020}"/>
              </a:ext>
            </a:extLst>
          </p:cNvPr>
          <p:cNvCxnSpPr/>
          <p:nvPr/>
        </p:nvCxnSpPr>
        <p:spPr>
          <a:xfrm>
            <a:off x="10807175" y="3737610"/>
            <a:ext cx="0" cy="539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3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FE5FE61-FF79-4CEE-955B-F03717877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5000" y="2697985"/>
            <a:ext cx="6792244" cy="1107996"/>
          </a:xfrm>
        </p:spPr>
        <p:txBody>
          <a:bodyPr/>
          <a:lstStyle/>
          <a:p>
            <a:r>
              <a:rPr lang="zh-CN" altLang="en-US">
                <a:sym typeface="Arial" panose="020B0604020202020204" pitchFamily="34" charset="0"/>
              </a:rPr>
              <a:t>科技风格汇报模板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53F2EC-F25B-45AD-B481-076F41F3B9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OfficePLUS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D7C7DC-20BA-4B3D-B7ED-620233CF8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8534" y="4968790"/>
            <a:ext cx="1274708" cy="307777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/ 01 / 01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8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文本框 149">
            <a:extLst>
              <a:ext uri="{FF2B5EF4-FFF2-40B4-BE49-F238E27FC236}">
                <a16:creationId xmlns:a16="http://schemas.microsoft.com/office/drawing/2014/main" id="{7A920149-6974-4D43-88B8-BD7F0633B751}"/>
              </a:ext>
            </a:extLst>
          </p:cNvPr>
          <p:cNvSpPr txBox="1"/>
          <p:nvPr/>
        </p:nvSpPr>
        <p:spPr>
          <a:xfrm>
            <a:off x="1069743" y="214379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i="1">
                <a:ln>
                  <a:solidFill>
                    <a:schemeClr val="tx1">
                      <a:alpha val="10000"/>
                    </a:schemeClr>
                  </a:solidFill>
                </a:ln>
                <a:noFill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目标</a:t>
            </a:r>
          </a:p>
        </p:txBody>
      </p: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AF58C4CA-AC34-4803-B080-1E6C24AE4E03}"/>
              </a:ext>
            </a:extLst>
          </p:cNvPr>
          <p:cNvSpPr/>
          <p:nvPr/>
        </p:nvSpPr>
        <p:spPr>
          <a:xfrm>
            <a:off x="8163904" y="1524004"/>
            <a:ext cx="2958352" cy="4306417"/>
          </a:xfrm>
          <a:custGeom>
            <a:avLst/>
            <a:gdLst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8352 w 2958352"/>
              <a:gd name="connsiteY2" fmla="*/ 404308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42143"/>
              <a:gd name="connsiteX1" fmla="*/ 0 w 2958352"/>
              <a:gd name="connsiteY1" fmla="*/ 4114800 h 4142143"/>
              <a:gd name="connsiteX2" fmla="*/ 2950732 w 2958352"/>
              <a:gd name="connsiteY2" fmla="*/ 4142143 h 4142143"/>
              <a:gd name="connsiteX3" fmla="*/ 2958352 w 2958352"/>
              <a:gd name="connsiteY3" fmla="*/ 286871 h 4142143"/>
              <a:gd name="connsiteX4" fmla="*/ 2752164 w 2958352"/>
              <a:gd name="connsiteY4" fmla="*/ 8965 h 4142143"/>
              <a:gd name="connsiteX5" fmla="*/ 0 w 2958352"/>
              <a:gd name="connsiteY5" fmla="*/ 0 h 414214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10404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09642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9283"/>
              <a:gd name="connsiteX1" fmla="*/ 0 w 2958352"/>
              <a:gd name="connsiteY1" fmla="*/ 4114800 h 4119283"/>
              <a:gd name="connsiteX2" fmla="*/ 2943112 w 2958352"/>
              <a:gd name="connsiteY2" fmla="*/ 4119283 h 4119283"/>
              <a:gd name="connsiteX3" fmla="*/ 2958352 w 2958352"/>
              <a:gd name="connsiteY3" fmla="*/ 286871 h 4119283"/>
              <a:gd name="connsiteX4" fmla="*/ 2752164 w 2958352"/>
              <a:gd name="connsiteY4" fmla="*/ 8965 h 4119283"/>
              <a:gd name="connsiteX5" fmla="*/ 0 w 2958352"/>
              <a:gd name="connsiteY5" fmla="*/ 0 h 411928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43112 w 2958352"/>
              <a:gd name="connsiteY2" fmla="*/ 411166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352" h="4114800">
                <a:moveTo>
                  <a:pt x="0" y="0"/>
                </a:moveTo>
                <a:lnTo>
                  <a:pt x="0" y="4114800"/>
                </a:lnTo>
                <a:lnTo>
                  <a:pt x="2943112" y="4111663"/>
                </a:lnTo>
                <a:lnTo>
                  <a:pt x="2958352" y="286871"/>
                </a:lnTo>
                <a:lnTo>
                  <a:pt x="2752164" y="89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任意多边形: 形状 141">
            <a:extLst>
              <a:ext uri="{FF2B5EF4-FFF2-40B4-BE49-F238E27FC236}">
                <a16:creationId xmlns:a16="http://schemas.microsoft.com/office/drawing/2014/main" id="{49802E19-5E3B-47E0-AAA1-9F635C78655E}"/>
              </a:ext>
            </a:extLst>
          </p:cNvPr>
          <p:cNvSpPr/>
          <p:nvPr/>
        </p:nvSpPr>
        <p:spPr>
          <a:xfrm>
            <a:off x="4776279" y="1524004"/>
            <a:ext cx="2958352" cy="4306417"/>
          </a:xfrm>
          <a:custGeom>
            <a:avLst/>
            <a:gdLst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8352 w 2958352"/>
              <a:gd name="connsiteY2" fmla="*/ 404308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42143"/>
              <a:gd name="connsiteX1" fmla="*/ 0 w 2958352"/>
              <a:gd name="connsiteY1" fmla="*/ 4114800 h 4142143"/>
              <a:gd name="connsiteX2" fmla="*/ 2950732 w 2958352"/>
              <a:gd name="connsiteY2" fmla="*/ 4142143 h 4142143"/>
              <a:gd name="connsiteX3" fmla="*/ 2958352 w 2958352"/>
              <a:gd name="connsiteY3" fmla="*/ 286871 h 4142143"/>
              <a:gd name="connsiteX4" fmla="*/ 2752164 w 2958352"/>
              <a:gd name="connsiteY4" fmla="*/ 8965 h 4142143"/>
              <a:gd name="connsiteX5" fmla="*/ 0 w 2958352"/>
              <a:gd name="connsiteY5" fmla="*/ 0 h 414214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10404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50732 w 2958352"/>
              <a:gd name="connsiteY2" fmla="*/ 409642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  <a:gd name="connsiteX0" fmla="*/ 0 w 2958352"/>
              <a:gd name="connsiteY0" fmla="*/ 0 h 4119283"/>
              <a:gd name="connsiteX1" fmla="*/ 0 w 2958352"/>
              <a:gd name="connsiteY1" fmla="*/ 4114800 h 4119283"/>
              <a:gd name="connsiteX2" fmla="*/ 2943112 w 2958352"/>
              <a:gd name="connsiteY2" fmla="*/ 4119283 h 4119283"/>
              <a:gd name="connsiteX3" fmla="*/ 2958352 w 2958352"/>
              <a:gd name="connsiteY3" fmla="*/ 286871 h 4119283"/>
              <a:gd name="connsiteX4" fmla="*/ 2752164 w 2958352"/>
              <a:gd name="connsiteY4" fmla="*/ 8965 h 4119283"/>
              <a:gd name="connsiteX5" fmla="*/ 0 w 2958352"/>
              <a:gd name="connsiteY5" fmla="*/ 0 h 4119283"/>
              <a:gd name="connsiteX0" fmla="*/ 0 w 2958352"/>
              <a:gd name="connsiteY0" fmla="*/ 0 h 4114800"/>
              <a:gd name="connsiteX1" fmla="*/ 0 w 2958352"/>
              <a:gd name="connsiteY1" fmla="*/ 4114800 h 4114800"/>
              <a:gd name="connsiteX2" fmla="*/ 2943112 w 2958352"/>
              <a:gd name="connsiteY2" fmla="*/ 4111663 h 4114800"/>
              <a:gd name="connsiteX3" fmla="*/ 2958352 w 2958352"/>
              <a:gd name="connsiteY3" fmla="*/ 286871 h 4114800"/>
              <a:gd name="connsiteX4" fmla="*/ 2752164 w 2958352"/>
              <a:gd name="connsiteY4" fmla="*/ 8965 h 4114800"/>
              <a:gd name="connsiteX5" fmla="*/ 0 w 2958352"/>
              <a:gd name="connsiteY5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8352" h="4114800">
                <a:moveTo>
                  <a:pt x="0" y="0"/>
                </a:moveTo>
                <a:lnTo>
                  <a:pt x="0" y="4114800"/>
                </a:lnTo>
                <a:lnTo>
                  <a:pt x="2943112" y="4111663"/>
                </a:lnTo>
                <a:lnTo>
                  <a:pt x="2958352" y="286871"/>
                </a:lnTo>
                <a:lnTo>
                  <a:pt x="2752164" y="89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7" descr="图片包含 自然, 水&#10;&#10;描述已自动生成">
            <a:extLst>
              <a:ext uri="{FF2B5EF4-FFF2-40B4-BE49-F238E27FC236}">
                <a16:creationId xmlns:a16="http://schemas.microsoft.com/office/drawing/2014/main" id="{C3C19239-418F-4B4F-9EFA-C7BA369E1E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875" r="21875"/>
          <a:stretch>
            <a:fillRect/>
          </a:stretch>
        </p:blipFill>
        <p:spPr/>
      </p:pic>
      <p:pic>
        <p:nvPicPr>
          <p:cNvPr id="6" name="图片占位符 5" descr="图片包含 自然, 水&#10;&#10;描述已自动生成">
            <a:extLst>
              <a:ext uri="{FF2B5EF4-FFF2-40B4-BE49-F238E27FC236}">
                <a16:creationId xmlns:a16="http://schemas.microsoft.com/office/drawing/2014/main" id="{9AC1FA33-A25C-430A-BCB4-E7B8CDCFCD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875" r="21875"/>
          <a:stretch>
            <a:fillRect/>
          </a:stretch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0B65D6-A497-4ACD-9E88-AD03A489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94780"/>
            <a:ext cx="3066865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下阶段实现</a:t>
            </a:r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62DA280-563F-466A-B85D-57F712957824}"/>
              </a:ext>
            </a:extLst>
          </p:cNvPr>
          <p:cNvSpPr txBox="1"/>
          <p:nvPr/>
        </p:nvSpPr>
        <p:spPr>
          <a:xfrm>
            <a:off x="5696106" y="384667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56B90887-45BF-4ED9-8B69-2077BBA716B4}"/>
              </a:ext>
            </a:extLst>
          </p:cNvPr>
          <p:cNvSpPr/>
          <p:nvPr/>
        </p:nvSpPr>
        <p:spPr>
          <a:xfrm>
            <a:off x="4776279" y="4502599"/>
            <a:ext cx="295835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8" name="弧形 127">
            <a:extLst>
              <a:ext uri="{FF2B5EF4-FFF2-40B4-BE49-F238E27FC236}">
                <a16:creationId xmlns:a16="http://schemas.microsoft.com/office/drawing/2014/main" id="{5C83F1F0-CBA5-4AD2-85EA-02024DDB3926}"/>
              </a:ext>
            </a:extLst>
          </p:cNvPr>
          <p:cNvSpPr/>
          <p:nvPr/>
        </p:nvSpPr>
        <p:spPr>
          <a:xfrm>
            <a:off x="5437163" y="1772771"/>
            <a:ext cx="1587410" cy="1587410"/>
          </a:xfrm>
          <a:prstGeom prst="arc">
            <a:avLst>
              <a:gd name="adj1" fmla="val 4053994"/>
              <a:gd name="adj2" fmla="val 2894353"/>
            </a:avLst>
          </a:prstGeom>
          <a:noFill/>
          <a:ln w="19050">
            <a:solidFill>
              <a:schemeClr val="tx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26D297B2-8346-470B-84D5-690D187F1637}"/>
              </a:ext>
            </a:extLst>
          </p:cNvPr>
          <p:cNvCxnSpPr>
            <a:cxnSpLocks/>
          </p:cNvCxnSpPr>
          <p:nvPr/>
        </p:nvCxnSpPr>
        <p:spPr>
          <a:xfrm>
            <a:off x="6067412" y="4408711"/>
            <a:ext cx="326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本框 134">
            <a:extLst>
              <a:ext uri="{FF2B5EF4-FFF2-40B4-BE49-F238E27FC236}">
                <a16:creationId xmlns:a16="http://schemas.microsoft.com/office/drawing/2014/main" id="{77DAA2B6-BA04-421D-8C7F-1833BE57EA3E}"/>
              </a:ext>
            </a:extLst>
          </p:cNvPr>
          <p:cNvSpPr txBox="1"/>
          <p:nvPr/>
        </p:nvSpPr>
        <p:spPr>
          <a:xfrm>
            <a:off x="9023153" y="384667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ct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0494F6F8-A7E8-4736-A39A-952C2A4980DB}"/>
              </a:ext>
            </a:extLst>
          </p:cNvPr>
          <p:cNvSpPr/>
          <p:nvPr/>
        </p:nvSpPr>
        <p:spPr>
          <a:xfrm>
            <a:off x="8134350" y="4502599"/>
            <a:ext cx="301746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8" name="弧形 137">
            <a:extLst>
              <a:ext uri="{FF2B5EF4-FFF2-40B4-BE49-F238E27FC236}">
                <a16:creationId xmlns:a16="http://schemas.microsoft.com/office/drawing/2014/main" id="{3D49205B-22FD-4B29-AB18-A03969D2EAB6}"/>
              </a:ext>
            </a:extLst>
          </p:cNvPr>
          <p:cNvSpPr/>
          <p:nvPr/>
        </p:nvSpPr>
        <p:spPr>
          <a:xfrm>
            <a:off x="8764210" y="1772771"/>
            <a:ext cx="1587410" cy="1587410"/>
          </a:xfrm>
          <a:prstGeom prst="arc">
            <a:avLst>
              <a:gd name="adj1" fmla="val 4053994"/>
              <a:gd name="adj2" fmla="val 2894353"/>
            </a:avLst>
          </a:prstGeom>
          <a:noFill/>
          <a:ln w="19050">
            <a:solidFill>
              <a:schemeClr val="tx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3E3710CD-0516-4A9B-B7FD-291FBA09090F}"/>
              </a:ext>
            </a:extLst>
          </p:cNvPr>
          <p:cNvCxnSpPr>
            <a:cxnSpLocks/>
          </p:cNvCxnSpPr>
          <p:nvPr/>
        </p:nvCxnSpPr>
        <p:spPr>
          <a:xfrm>
            <a:off x="9394459" y="4408711"/>
            <a:ext cx="326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任意多边形: 形状 142">
            <a:extLst>
              <a:ext uri="{FF2B5EF4-FFF2-40B4-BE49-F238E27FC236}">
                <a16:creationId xmlns:a16="http://schemas.microsoft.com/office/drawing/2014/main" id="{EB3F66D1-6DC0-4463-8072-D8F8DF3D06A4}"/>
              </a:ext>
            </a:extLst>
          </p:cNvPr>
          <p:cNvSpPr/>
          <p:nvPr/>
        </p:nvSpPr>
        <p:spPr>
          <a:xfrm rot="5400000">
            <a:off x="734554" y="3505112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5537884A-BA69-45CF-830A-FDF6EAAE627C}"/>
              </a:ext>
            </a:extLst>
          </p:cNvPr>
          <p:cNvSpPr txBox="1"/>
          <p:nvPr/>
        </p:nvSpPr>
        <p:spPr>
          <a:xfrm>
            <a:off x="1069743" y="3294068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2400" b="1" cap="none" spc="300" smtClean="0">
                <a:gradFill>
                  <a:gsLst>
                    <a:gs pos="2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 smtClean="0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lang="zh-CN" altLang="en-US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r>
              <a:rPr lang="en-US" altLang="zh-CN" sz="3600" i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956,564,545</a:t>
            </a:r>
            <a:endParaRPr lang="zh-CN" altLang="en-US" sz="3600" i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6D4AEF0D-16CB-4E2F-9D83-1A4A406115B2}"/>
              </a:ext>
            </a:extLst>
          </p:cNvPr>
          <p:cNvCxnSpPr/>
          <p:nvPr/>
        </p:nvCxnSpPr>
        <p:spPr>
          <a:xfrm>
            <a:off x="1193986" y="4117296"/>
            <a:ext cx="29241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A34DE984-32BF-4E5A-BB3B-28B7585A75E3}"/>
              </a:ext>
            </a:extLst>
          </p:cNvPr>
          <p:cNvCxnSpPr/>
          <p:nvPr/>
        </p:nvCxnSpPr>
        <p:spPr>
          <a:xfrm>
            <a:off x="1193986" y="3117171"/>
            <a:ext cx="2924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>
            <a:extLst>
              <a:ext uri="{FF2B5EF4-FFF2-40B4-BE49-F238E27FC236}">
                <a16:creationId xmlns:a16="http://schemas.microsoft.com/office/drawing/2014/main" id="{7CDAF630-9A2D-4AA5-99E1-353277592432}"/>
              </a:ext>
            </a:extLst>
          </p:cNvPr>
          <p:cNvSpPr txBox="1"/>
          <p:nvPr/>
        </p:nvSpPr>
        <p:spPr>
          <a:xfrm>
            <a:off x="1069743" y="25131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目标</a:t>
            </a:r>
          </a:p>
        </p:txBody>
      </p:sp>
    </p:spTree>
    <p:extLst>
      <p:ext uri="{BB962C8B-B14F-4D97-AF65-F5344CB8AC3E}">
        <p14:creationId xmlns:p14="http://schemas.microsoft.com/office/powerpoint/2010/main" val="3790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>
            <a:extLst>
              <a:ext uri="{FF2B5EF4-FFF2-40B4-BE49-F238E27FC236}">
                <a16:creationId xmlns:a16="http://schemas.microsoft.com/office/drawing/2014/main" id="{16BFAF9D-7967-4536-BAA0-0E558BC0470F}"/>
              </a:ext>
            </a:extLst>
          </p:cNvPr>
          <p:cNvSpPr/>
          <p:nvPr/>
        </p:nvSpPr>
        <p:spPr>
          <a:xfrm rot="16200000">
            <a:off x="5614810" y="1685925"/>
            <a:ext cx="994218" cy="3505200"/>
          </a:xfrm>
          <a:prstGeom prst="ellipse">
            <a:avLst/>
          </a:prstGeom>
          <a:noFill/>
          <a:ln w="12700">
            <a:solidFill>
              <a:schemeClr val="tx1">
                <a:alpha val="34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23246BA-20BC-4A09-80F6-40FC3E0E3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247" y="476314"/>
            <a:ext cx="1989647" cy="461665"/>
          </a:xfrm>
        </p:spPr>
        <p:txBody>
          <a:bodyPr/>
          <a:lstStyle/>
          <a:p>
            <a:r>
              <a:rPr lang="zh-CN" altLang="en-US"/>
              <a:t>六项内容页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DB5C89-6D7B-4B9D-991B-0745A458980F}"/>
              </a:ext>
            </a:extLst>
          </p:cNvPr>
          <p:cNvSpPr txBox="1"/>
          <p:nvPr/>
        </p:nvSpPr>
        <p:spPr>
          <a:xfrm>
            <a:off x="8222543" y="131721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B4C01DB-76E6-4FDC-8EF2-4E9CAA4D3C35}"/>
              </a:ext>
            </a:extLst>
          </p:cNvPr>
          <p:cNvSpPr/>
          <p:nvPr/>
        </p:nvSpPr>
        <p:spPr>
          <a:xfrm>
            <a:off x="8222543" y="1717322"/>
            <a:ext cx="295835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A2FC561-F487-4122-936B-3F677D58DA61}"/>
              </a:ext>
            </a:extLst>
          </p:cNvPr>
          <p:cNvSpPr/>
          <p:nvPr/>
        </p:nvSpPr>
        <p:spPr>
          <a:xfrm>
            <a:off x="4343400" y="1676400"/>
            <a:ext cx="3505200" cy="3505200"/>
          </a:xfrm>
          <a:prstGeom prst="ellipse">
            <a:avLst/>
          </a:prstGeom>
          <a:noFill/>
          <a:ln w="12700">
            <a:solidFill>
              <a:schemeClr val="tx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8265D5C-EA64-4D3A-92B6-6C4748BE2B83}"/>
              </a:ext>
            </a:extLst>
          </p:cNvPr>
          <p:cNvSpPr/>
          <p:nvPr/>
        </p:nvSpPr>
        <p:spPr>
          <a:xfrm rot="20390077">
            <a:off x="5598891" y="1676400"/>
            <a:ext cx="994218" cy="3505200"/>
          </a:xfrm>
          <a:prstGeom prst="ellipse">
            <a:avLst/>
          </a:prstGeom>
          <a:noFill/>
          <a:ln w="12700">
            <a:solidFill>
              <a:schemeClr val="tx1">
                <a:alpha val="34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51D2ECE-BE99-4436-AAA8-E387885931D4}"/>
              </a:ext>
            </a:extLst>
          </p:cNvPr>
          <p:cNvSpPr/>
          <p:nvPr/>
        </p:nvSpPr>
        <p:spPr>
          <a:xfrm rot="21322067" flipV="1">
            <a:off x="6597702" y="1721915"/>
            <a:ext cx="118525" cy="118519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CD79C42-2644-4E07-A891-E1CF6F32A14F}"/>
              </a:ext>
            </a:extLst>
          </p:cNvPr>
          <p:cNvSpPr/>
          <p:nvPr/>
        </p:nvSpPr>
        <p:spPr>
          <a:xfrm rot="21322067" flipV="1">
            <a:off x="7789338" y="3369741"/>
            <a:ext cx="118525" cy="118519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CD97702-0057-4013-9EEB-ADCBFF50328D}"/>
              </a:ext>
            </a:extLst>
          </p:cNvPr>
          <p:cNvSpPr/>
          <p:nvPr/>
        </p:nvSpPr>
        <p:spPr>
          <a:xfrm rot="21322067" flipV="1">
            <a:off x="6597702" y="5036616"/>
            <a:ext cx="118525" cy="118519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B8C3EE-29FC-4B44-BBCF-C44D5E7A6725}"/>
              </a:ext>
            </a:extLst>
          </p:cNvPr>
          <p:cNvSpPr txBox="1"/>
          <p:nvPr/>
        </p:nvSpPr>
        <p:spPr>
          <a:xfrm>
            <a:off x="8222543" y="296503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40CBAB-6BD7-43F9-B56D-9B462516DC03}"/>
              </a:ext>
            </a:extLst>
          </p:cNvPr>
          <p:cNvSpPr/>
          <p:nvPr/>
        </p:nvSpPr>
        <p:spPr>
          <a:xfrm>
            <a:off x="8222543" y="3365148"/>
            <a:ext cx="295835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F09672-2F35-4871-B0BD-37D1215E6C46}"/>
              </a:ext>
            </a:extLst>
          </p:cNvPr>
          <p:cNvSpPr txBox="1"/>
          <p:nvPr/>
        </p:nvSpPr>
        <p:spPr>
          <a:xfrm>
            <a:off x="8222543" y="461286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B287A6C-ECC2-4F3B-9CA3-AE8A409C7A18}"/>
              </a:ext>
            </a:extLst>
          </p:cNvPr>
          <p:cNvSpPr/>
          <p:nvPr/>
        </p:nvSpPr>
        <p:spPr>
          <a:xfrm>
            <a:off x="8222543" y="5012974"/>
            <a:ext cx="295835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F6D56F-4245-44D1-8341-6BBBC748948A}"/>
              </a:ext>
            </a:extLst>
          </p:cNvPr>
          <p:cNvSpPr txBox="1"/>
          <p:nvPr/>
        </p:nvSpPr>
        <p:spPr>
          <a:xfrm>
            <a:off x="3045305" y="131721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44C5103-BD10-4734-9480-A97FEB2DF9D5}"/>
              </a:ext>
            </a:extLst>
          </p:cNvPr>
          <p:cNvSpPr/>
          <p:nvPr/>
        </p:nvSpPr>
        <p:spPr>
          <a:xfrm>
            <a:off x="1179736" y="1717322"/>
            <a:ext cx="295835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CAF73DE-BECA-4241-9BF7-2B2E2DC3BCDF}"/>
              </a:ext>
            </a:extLst>
          </p:cNvPr>
          <p:cNvSpPr txBox="1"/>
          <p:nvPr/>
        </p:nvSpPr>
        <p:spPr>
          <a:xfrm>
            <a:off x="3045305" y="296503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2A4D633-EC6D-48A1-AB08-B91DDF337326}"/>
              </a:ext>
            </a:extLst>
          </p:cNvPr>
          <p:cNvSpPr/>
          <p:nvPr/>
        </p:nvSpPr>
        <p:spPr>
          <a:xfrm>
            <a:off x="1179736" y="3365148"/>
            <a:ext cx="295835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876A496-5A61-45E6-8AF9-03F7550EBF50}"/>
              </a:ext>
            </a:extLst>
          </p:cNvPr>
          <p:cNvSpPr txBox="1"/>
          <p:nvPr/>
        </p:nvSpPr>
        <p:spPr>
          <a:xfrm>
            <a:off x="3045305" y="461286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defTabSz="914377">
              <a:defRPr sz="2000" b="1" kern="0" spc="30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algn="r"/>
            <a:r>
              <a:rPr lang="zh-CN" altLang="en-US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9935345-3421-4332-89ED-378548EE1AD8}"/>
              </a:ext>
            </a:extLst>
          </p:cNvPr>
          <p:cNvSpPr/>
          <p:nvPr/>
        </p:nvSpPr>
        <p:spPr>
          <a:xfrm>
            <a:off x="1179736" y="5012974"/>
            <a:ext cx="2958352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标题数字等都可以通过点击和重新输入进行更改。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CAAC8365-2452-424F-BB01-CB45435874B6}"/>
              </a:ext>
            </a:extLst>
          </p:cNvPr>
          <p:cNvSpPr/>
          <p:nvPr/>
        </p:nvSpPr>
        <p:spPr>
          <a:xfrm rot="21322067" flipV="1">
            <a:off x="5461379" y="1721915"/>
            <a:ext cx="118525" cy="118519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2C2D6D8-98C9-4790-89AB-536579EEBC49}"/>
              </a:ext>
            </a:extLst>
          </p:cNvPr>
          <p:cNvSpPr/>
          <p:nvPr/>
        </p:nvSpPr>
        <p:spPr>
          <a:xfrm rot="21322067" flipV="1">
            <a:off x="5461379" y="5036616"/>
            <a:ext cx="118525" cy="118519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9CB36E8-BC42-4BFA-843D-66445B3409B3}"/>
              </a:ext>
            </a:extLst>
          </p:cNvPr>
          <p:cNvSpPr/>
          <p:nvPr/>
        </p:nvSpPr>
        <p:spPr>
          <a:xfrm rot="21322067" flipV="1">
            <a:off x="4285567" y="3369740"/>
            <a:ext cx="118525" cy="118519"/>
          </a:xfrm>
          <a:prstGeom prst="ellipse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476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50D1C83D-A454-43E9-B527-023DEE98B822}"/>
              </a:ext>
            </a:extLst>
          </p:cNvPr>
          <p:cNvSpPr/>
          <p:nvPr/>
        </p:nvSpPr>
        <p:spPr>
          <a:xfrm rot="1173687">
            <a:off x="5606851" y="1685925"/>
            <a:ext cx="994218" cy="3505200"/>
          </a:xfrm>
          <a:prstGeom prst="ellipse">
            <a:avLst/>
          </a:prstGeom>
          <a:noFill/>
          <a:ln w="12700">
            <a:solidFill>
              <a:schemeClr val="tx1">
                <a:alpha val="34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65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5849AD-CD13-477E-AAB4-22C768329BE3}"/>
              </a:ext>
            </a:extLst>
          </p:cNvPr>
          <p:cNvSpPr/>
          <p:nvPr/>
        </p:nvSpPr>
        <p:spPr>
          <a:xfrm>
            <a:off x="2095500" y="2594889"/>
            <a:ext cx="8001000" cy="257718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A73437-9B3D-4FA5-A5C8-C018C86488BE}"/>
              </a:ext>
            </a:extLst>
          </p:cNvPr>
          <p:cNvSpPr txBox="1"/>
          <p:nvPr/>
        </p:nvSpPr>
        <p:spPr>
          <a:xfrm>
            <a:off x="5020653" y="1181100"/>
            <a:ext cx="2226893" cy="132343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perspectiveAbove" fov="2700000">
                <a:rot lat="20700000" lon="0" rev="0"/>
              </a:camera>
              <a:lightRig rig="threePt" dir="t"/>
            </a:scene3d>
            <a:sp3d extrusionH="63500" prstMaterial="softEdge">
              <a:extrusionClr>
                <a:schemeClr val="accent1">
                  <a:lumMod val="60000"/>
                  <a:lumOff val="40000"/>
                </a:schemeClr>
              </a:extrusionClr>
              <a:contourClr>
                <a:schemeClr val="bg1"/>
              </a:contourClr>
            </a:sp3d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lang="zh-CN" altLang="en-US" sz="8000" b="0" cap="none" spc="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none">
                <a:effectLst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none">
                <a:effectLst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4pPr>
            <a:lvl5pPr marL="20002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r>
              <a:rPr lang="zh-CN" altLang="en-US" spc="600"/>
              <a:t>总结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B72805-34AA-49F8-8914-0E1930D897FB}"/>
              </a:ext>
            </a:extLst>
          </p:cNvPr>
          <p:cNvSpPr/>
          <p:nvPr/>
        </p:nvSpPr>
        <p:spPr>
          <a:xfrm>
            <a:off x="2726620" y="2845249"/>
            <a:ext cx="6738760" cy="17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 defTabSz="914377">
              <a:lnSpc>
                <a:spcPct val="130000"/>
              </a:lnSpc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  <a:p>
            <a:pPr algn="ctr" defTabSz="914377">
              <a:lnSpc>
                <a:spcPct val="130000"/>
              </a:lnSpc>
            </a:pPr>
            <a:endParaRPr lang="zh-CN" altLang="en-US" sz="140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4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BB3F0C-4EC4-4267-BBA0-53BB123FD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8455" y="2552886"/>
            <a:ext cx="2313455" cy="1323439"/>
          </a:xfrm>
        </p:spPr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感谢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B560796-3FED-48B8-94AF-1477DF49CF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2298" y="5464513"/>
            <a:ext cx="998928" cy="307777"/>
          </a:xfrm>
        </p:spPr>
        <p:txBody>
          <a:bodyPr/>
          <a:lstStyle/>
          <a:p>
            <a:r>
              <a:rPr lang="en-US" altLang="zh-CN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OfficePlus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BCF1806-5773-4304-AC2F-75A118D3B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9913" y="5464513"/>
            <a:ext cx="1274708" cy="307777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/ 01 / 01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15349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6161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5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388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231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78A0A0-669F-49D7-B679-28BE88209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214" y="2650258"/>
            <a:ext cx="8127546" cy="1323439"/>
          </a:xfrm>
        </p:spPr>
        <p:txBody>
          <a:bodyPr/>
          <a:lstStyle/>
          <a:p>
            <a:r>
              <a:rPr lang="zh-CN" altLang="en-US">
                <a:sym typeface="Arial" panose="020B0604020202020204" pitchFamily="34" charset="0"/>
              </a:rPr>
              <a:t>科技风格汇报模板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5E9E29D-2144-4409-BFC9-2FD29A88D3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OfficePLUS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8411E03-C10A-417D-B82A-EE2270BBD0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/ 01 /01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9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32ECC8-5387-440F-AC52-9B97F7290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3439" y="4239838"/>
            <a:ext cx="1750776" cy="461665"/>
          </a:xfrm>
        </p:spPr>
        <p:txBody>
          <a:bodyPr/>
          <a:lstStyle/>
          <a:p>
            <a:pPr algn="ctr"/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业绩展示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ED08B15-BA4A-484E-B13F-DDC0DEF936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057" y="4239838"/>
            <a:ext cx="1750776" cy="461665"/>
          </a:xfrm>
        </p:spPr>
        <p:txBody>
          <a:bodyPr/>
          <a:lstStyle/>
          <a:p>
            <a:pPr algn="ctr"/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C9B8941-9B53-432D-AE59-B6FC27675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862" y="4239838"/>
            <a:ext cx="1750776" cy="461665"/>
          </a:xfrm>
        </p:spPr>
        <p:txBody>
          <a:bodyPr/>
          <a:lstStyle/>
          <a:p>
            <a:pPr algn="ctr"/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阶段计划</a:t>
            </a:r>
          </a:p>
        </p:txBody>
      </p:sp>
    </p:spTree>
    <p:extLst>
      <p:ext uri="{BB962C8B-B14F-4D97-AF65-F5344CB8AC3E}">
        <p14:creationId xmlns:p14="http://schemas.microsoft.com/office/powerpoint/2010/main" val="369118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2F9963B-841A-4BE4-AD2A-0BE35AD0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3446" y="1934392"/>
            <a:ext cx="2151551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results showcase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C135091-84B3-4513-9985-D0218DA2C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9723" y="1880606"/>
            <a:ext cx="1650310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业绩展示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D211B20-6AA2-40D2-B53C-29EA9B171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5728" y="3389050"/>
            <a:ext cx="2109873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 analysis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708E5C4-DC1F-42FA-8F64-832D94492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2005" y="3335264"/>
            <a:ext cx="1650310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47DFBCA-37FC-40B7-8248-30EC621A3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6125" y="4769258"/>
            <a:ext cx="1410964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Stage plan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53432F9-409A-4AEC-8AC5-9C1C9F1F1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2402" y="4715472"/>
            <a:ext cx="1650310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阶段计划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EFC5C3A-E8DC-40C2-B074-A578B387CC16}"/>
              </a:ext>
            </a:extLst>
          </p:cNvPr>
          <p:cNvSpPr/>
          <p:nvPr/>
        </p:nvSpPr>
        <p:spPr>
          <a:xfrm rot="5023038">
            <a:off x="5401262" y="296723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B024C959-5369-420E-80C4-9DEAEE974650}"/>
              </a:ext>
            </a:extLst>
          </p:cNvPr>
          <p:cNvGrpSpPr/>
          <p:nvPr/>
        </p:nvGrpSpPr>
        <p:grpSpPr>
          <a:xfrm rot="4579275">
            <a:off x="-9135172" y="-6904423"/>
            <a:ext cx="14907394" cy="14907394"/>
            <a:chOff x="-14707625" y="7727964"/>
            <a:chExt cx="14907394" cy="14907394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48EA561B-505E-45A9-B58D-75BC32CC5FCA}"/>
                </a:ext>
              </a:extLst>
            </p:cNvPr>
            <p:cNvGrpSpPr/>
            <p:nvPr/>
          </p:nvGrpSpPr>
          <p:grpSpPr>
            <a:xfrm>
              <a:off x="-14037266" y="8403205"/>
              <a:ext cx="13566676" cy="13556913"/>
              <a:chOff x="-21227434" y="-27696520"/>
              <a:chExt cx="18577448" cy="18564079"/>
            </a:xfrm>
            <a:noFill/>
          </p:grpSpPr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61A198FA-EC9F-4653-B360-5EF579F6C4F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047434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DA54DE04-BF53-4C02-813C-DFBFA1ED0158}"/>
                  </a:ext>
                </a:extLst>
              </p:cNvPr>
              <p:cNvCxnSpPr>
                <a:cxnSpLocks/>
              </p:cNvCxnSpPr>
              <p:nvPr/>
            </p:nvCxnSpPr>
            <p:spPr>
              <a:xfrm rot="16463415">
                <a:off x="-21020708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30397D2D-F360-4AE9-995C-08049C46DCF5}"/>
                  </a:ext>
                </a:extLst>
              </p:cNvPr>
              <p:cNvCxnSpPr>
                <a:cxnSpLocks/>
              </p:cNvCxnSpPr>
              <p:nvPr/>
            </p:nvCxnSpPr>
            <p:spPr>
              <a:xfrm rot="16726829">
                <a:off x="-20940685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CB5B66B1-F2C3-4C59-9DF1-B4934AADA33A}"/>
                  </a:ext>
                </a:extLst>
              </p:cNvPr>
              <p:cNvCxnSpPr>
                <a:cxnSpLocks/>
              </p:cNvCxnSpPr>
              <p:nvPr/>
            </p:nvCxnSpPr>
            <p:spPr>
              <a:xfrm rot="16990244">
                <a:off x="-20807833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F9840C04-6602-4858-81BB-0B8FB144C54E}"/>
                  </a:ext>
                </a:extLst>
              </p:cNvPr>
              <p:cNvCxnSpPr>
                <a:cxnSpLocks/>
              </p:cNvCxnSpPr>
              <p:nvPr/>
            </p:nvCxnSpPr>
            <p:spPr>
              <a:xfrm rot="17253658">
                <a:off x="-20622934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85094E47-263D-43CE-9BBC-4DF97A93D703}"/>
                  </a:ext>
                </a:extLst>
              </p:cNvPr>
              <p:cNvCxnSpPr>
                <a:cxnSpLocks/>
              </p:cNvCxnSpPr>
              <p:nvPr/>
            </p:nvCxnSpPr>
            <p:spPr>
              <a:xfrm rot="17517073">
                <a:off x="-20387074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781187A6-CD29-4B2D-A912-1B0B0079CEF8}"/>
                  </a:ext>
                </a:extLst>
              </p:cNvPr>
              <p:cNvCxnSpPr>
                <a:cxnSpLocks/>
              </p:cNvCxnSpPr>
              <p:nvPr/>
            </p:nvCxnSpPr>
            <p:spPr>
              <a:xfrm rot="17780488">
                <a:off x="-20101634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88E05890-CCD0-44EE-9B5A-57545AEF28D5}"/>
                  </a:ext>
                </a:extLst>
              </p:cNvPr>
              <p:cNvCxnSpPr>
                <a:cxnSpLocks/>
              </p:cNvCxnSpPr>
              <p:nvPr/>
            </p:nvCxnSpPr>
            <p:spPr>
              <a:xfrm rot="18043903">
                <a:off x="-19768291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AF070766-B748-4900-B4CD-432B0634B211}"/>
                  </a:ext>
                </a:extLst>
              </p:cNvPr>
              <p:cNvCxnSpPr>
                <a:cxnSpLocks/>
              </p:cNvCxnSpPr>
              <p:nvPr/>
            </p:nvCxnSpPr>
            <p:spPr>
              <a:xfrm rot="18307317">
                <a:off x="-19389002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4B07FB9B-230F-48FC-9730-7B66021F997C}"/>
                  </a:ext>
                </a:extLst>
              </p:cNvPr>
              <p:cNvCxnSpPr>
                <a:cxnSpLocks/>
              </p:cNvCxnSpPr>
              <p:nvPr/>
            </p:nvCxnSpPr>
            <p:spPr>
              <a:xfrm rot="18570732">
                <a:off x="-18965992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0B5BD68C-4CEB-4F31-8118-EACC28F811E6}"/>
                  </a:ext>
                </a:extLst>
              </p:cNvPr>
              <p:cNvCxnSpPr>
                <a:cxnSpLocks/>
              </p:cNvCxnSpPr>
              <p:nvPr/>
            </p:nvCxnSpPr>
            <p:spPr>
              <a:xfrm rot="18834146">
                <a:off x="-18501743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15907B1F-869E-429E-815B-62446A846C77}"/>
                  </a:ext>
                </a:extLst>
              </p:cNvPr>
              <p:cNvCxnSpPr>
                <a:cxnSpLocks/>
              </p:cNvCxnSpPr>
              <p:nvPr/>
            </p:nvCxnSpPr>
            <p:spPr>
              <a:xfrm rot="19097561">
                <a:off x="-1799898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8A295147-6591-43F8-94A6-9576F26CADCB}"/>
                  </a:ext>
                </a:extLst>
              </p:cNvPr>
              <p:cNvCxnSpPr>
                <a:cxnSpLocks/>
              </p:cNvCxnSpPr>
              <p:nvPr/>
            </p:nvCxnSpPr>
            <p:spPr>
              <a:xfrm rot="19360976">
                <a:off x="-17460649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0491AE55-C1F2-4282-9F58-A3A0822BC819}"/>
                  </a:ext>
                </a:extLst>
              </p:cNvPr>
              <p:cNvCxnSpPr>
                <a:cxnSpLocks/>
              </p:cNvCxnSpPr>
              <p:nvPr/>
            </p:nvCxnSpPr>
            <p:spPr>
              <a:xfrm rot="19624390">
                <a:off x="-16889916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4EB57733-0973-478F-A974-55AC4DA5B9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87805">
                <a:off x="-16290128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2AFE114C-BEC1-48D9-B4F6-1EBA28A8FAF3}"/>
                  </a:ext>
                </a:extLst>
              </p:cNvPr>
              <p:cNvCxnSpPr>
                <a:cxnSpLocks/>
              </p:cNvCxnSpPr>
              <p:nvPr/>
            </p:nvCxnSpPr>
            <p:spPr>
              <a:xfrm rot="20151220">
                <a:off x="-15664803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1D1AF69F-F50C-4764-B274-9CDA5BD825B6}"/>
                  </a:ext>
                </a:extLst>
              </p:cNvPr>
              <p:cNvCxnSpPr>
                <a:cxnSpLocks/>
              </p:cNvCxnSpPr>
              <p:nvPr/>
            </p:nvCxnSpPr>
            <p:spPr>
              <a:xfrm rot="20414634">
                <a:off x="-15017612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05D520BD-6197-42DD-BF06-6DBE422FBFC1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049">
                <a:off x="-14352352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35FDA953-7BF8-4AEF-A3E9-474B72348539}"/>
                  </a:ext>
                </a:extLst>
              </p:cNvPr>
              <p:cNvCxnSpPr>
                <a:cxnSpLocks/>
              </p:cNvCxnSpPr>
              <p:nvPr/>
            </p:nvCxnSpPr>
            <p:spPr>
              <a:xfrm rot="20941463">
                <a:off x="-13672929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F6A7861F-B9E8-457F-96FC-A50B82B50297}"/>
                  </a:ext>
                </a:extLst>
              </p:cNvPr>
              <p:cNvCxnSpPr>
                <a:cxnSpLocks/>
              </p:cNvCxnSpPr>
              <p:nvPr/>
            </p:nvCxnSpPr>
            <p:spPr>
              <a:xfrm rot="21204878">
                <a:off x="-12983332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FA91F543-4859-415D-8F0C-386D3E750C81}"/>
                  </a:ext>
                </a:extLst>
              </p:cNvPr>
              <p:cNvCxnSpPr>
                <a:cxnSpLocks/>
              </p:cNvCxnSpPr>
              <p:nvPr/>
            </p:nvCxnSpPr>
            <p:spPr>
              <a:xfrm rot="21468293">
                <a:off x="-12287599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7041E102-224C-4200-A1EB-20EBF09CFF8D}"/>
                  </a:ext>
                </a:extLst>
              </p:cNvPr>
              <p:cNvCxnSpPr>
                <a:cxnSpLocks/>
              </p:cNvCxnSpPr>
              <p:nvPr/>
            </p:nvCxnSpPr>
            <p:spPr>
              <a:xfrm rot="131707">
                <a:off x="-11589821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C22F2ED7-7629-4449-AC40-2201CCE16D56}"/>
                  </a:ext>
                </a:extLst>
              </p:cNvPr>
              <p:cNvCxnSpPr>
                <a:cxnSpLocks/>
              </p:cNvCxnSpPr>
              <p:nvPr/>
            </p:nvCxnSpPr>
            <p:spPr>
              <a:xfrm rot="395122">
                <a:off x="-10894090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A1917B5A-A99B-450A-A2E5-480D85D90EFE}"/>
                  </a:ext>
                </a:extLst>
              </p:cNvPr>
              <p:cNvCxnSpPr>
                <a:cxnSpLocks/>
              </p:cNvCxnSpPr>
              <p:nvPr/>
            </p:nvCxnSpPr>
            <p:spPr>
              <a:xfrm rot="658537">
                <a:off x="-10204491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645C47F0-95C3-48EA-8890-6881B598D9F7}"/>
                  </a:ext>
                </a:extLst>
              </p:cNvPr>
              <p:cNvCxnSpPr>
                <a:cxnSpLocks/>
              </p:cNvCxnSpPr>
              <p:nvPr/>
            </p:nvCxnSpPr>
            <p:spPr>
              <a:xfrm rot="921951">
                <a:off x="-9525068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AD9F209F-7A69-44C5-A9DF-C285580204C2}"/>
                  </a:ext>
                </a:extLst>
              </p:cNvPr>
              <p:cNvCxnSpPr>
                <a:cxnSpLocks/>
              </p:cNvCxnSpPr>
              <p:nvPr/>
            </p:nvCxnSpPr>
            <p:spPr>
              <a:xfrm rot="1185366">
                <a:off x="-8859808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E39410B0-C82E-4994-931A-E36A7B817831}"/>
                  </a:ext>
                </a:extLst>
              </p:cNvPr>
              <p:cNvCxnSpPr>
                <a:cxnSpLocks/>
              </p:cNvCxnSpPr>
              <p:nvPr/>
            </p:nvCxnSpPr>
            <p:spPr>
              <a:xfrm rot="1448780">
                <a:off x="-8212617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A6FBCF54-914C-4866-B962-CCD632B9265C}"/>
                  </a:ext>
                </a:extLst>
              </p:cNvPr>
              <p:cNvCxnSpPr>
                <a:cxnSpLocks/>
              </p:cNvCxnSpPr>
              <p:nvPr/>
            </p:nvCxnSpPr>
            <p:spPr>
              <a:xfrm rot="1712195">
                <a:off x="-7587294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288D39BB-880F-4FF8-98CD-4AACB96DDD6B}"/>
                  </a:ext>
                </a:extLst>
              </p:cNvPr>
              <p:cNvCxnSpPr>
                <a:cxnSpLocks/>
              </p:cNvCxnSpPr>
              <p:nvPr/>
            </p:nvCxnSpPr>
            <p:spPr>
              <a:xfrm rot="1975610">
                <a:off x="-6987504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F21A7015-D2F3-445A-A7FE-B7969C6310F5}"/>
                  </a:ext>
                </a:extLst>
              </p:cNvPr>
              <p:cNvCxnSpPr>
                <a:cxnSpLocks/>
              </p:cNvCxnSpPr>
              <p:nvPr/>
            </p:nvCxnSpPr>
            <p:spPr>
              <a:xfrm rot="2239024">
                <a:off x="-6416771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66796A50-94CE-438A-A68C-362B70CEE815}"/>
                  </a:ext>
                </a:extLst>
              </p:cNvPr>
              <p:cNvCxnSpPr>
                <a:cxnSpLocks/>
              </p:cNvCxnSpPr>
              <p:nvPr/>
            </p:nvCxnSpPr>
            <p:spPr>
              <a:xfrm rot="2502439">
                <a:off x="-587844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54EE5242-7D21-4890-9C58-64FCF330A814}"/>
                  </a:ext>
                </a:extLst>
              </p:cNvPr>
              <p:cNvCxnSpPr>
                <a:cxnSpLocks/>
              </p:cNvCxnSpPr>
              <p:nvPr/>
            </p:nvCxnSpPr>
            <p:spPr>
              <a:xfrm rot="2765854">
                <a:off x="-5375677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4CD4CB40-2132-47D3-AAB7-C3D0D8BAD210}"/>
                  </a:ext>
                </a:extLst>
              </p:cNvPr>
              <p:cNvCxnSpPr>
                <a:cxnSpLocks/>
              </p:cNvCxnSpPr>
              <p:nvPr/>
            </p:nvCxnSpPr>
            <p:spPr>
              <a:xfrm rot="3029268">
                <a:off x="-4911428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7358011F-8735-4C05-BA87-BB40A1DDA7FA}"/>
                  </a:ext>
                </a:extLst>
              </p:cNvPr>
              <p:cNvCxnSpPr>
                <a:cxnSpLocks/>
              </p:cNvCxnSpPr>
              <p:nvPr/>
            </p:nvCxnSpPr>
            <p:spPr>
              <a:xfrm rot="3292683">
                <a:off x="-4488418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B24B0A74-B574-47A1-879B-499DDF066DFD}"/>
                  </a:ext>
                </a:extLst>
              </p:cNvPr>
              <p:cNvCxnSpPr>
                <a:cxnSpLocks/>
              </p:cNvCxnSpPr>
              <p:nvPr/>
            </p:nvCxnSpPr>
            <p:spPr>
              <a:xfrm rot="3556097">
                <a:off x="-4109127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CB9728C3-BC33-472A-B742-B034DA0A8B09}"/>
                  </a:ext>
                </a:extLst>
              </p:cNvPr>
              <p:cNvCxnSpPr>
                <a:cxnSpLocks/>
              </p:cNvCxnSpPr>
              <p:nvPr/>
            </p:nvCxnSpPr>
            <p:spPr>
              <a:xfrm rot="3819512">
                <a:off x="-3775786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5B8B7F25-750B-47B4-9AE0-0E1F456A7CF6}"/>
                  </a:ext>
                </a:extLst>
              </p:cNvPr>
              <p:cNvCxnSpPr>
                <a:cxnSpLocks/>
              </p:cNvCxnSpPr>
              <p:nvPr/>
            </p:nvCxnSpPr>
            <p:spPr>
              <a:xfrm rot="4082927">
                <a:off x="-3490346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407539F1-F757-40CC-832A-62A215C43170}"/>
                  </a:ext>
                </a:extLst>
              </p:cNvPr>
              <p:cNvCxnSpPr>
                <a:cxnSpLocks/>
              </p:cNvCxnSpPr>
              <p:nvPr/>
            </p:nvCxnSpPr>
            <p:spPr>
              <a:xfrm rot="4346342">
                <a:off x="-3254486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94114DDB-9286-4FB9-8C46-7317C4EF9ACF}"/>
                  </a:ext>
                </a:extLst>
              </p:cNvPr>
              <p:cNvCxnSpPr>
                <a:cxnSpLocks/>
              </p:cNvCxnSpPr>
              <p:nvPr/>
            </p:nvCxnSpPr>
            <p:spPr>
              <a:xfrm rot="4609756">
                <a:off x="-3069589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0609C51F-A7E0-4EA6-8C88-2DCD238EC0C4}"/>
                  </a:ext>
                </a:extLst>
              </p:cNvPr>
              <p:cNvCxnSpPr>
                <a:cxnSpLocks/>
              </p:cNvCxnSpPr>
              <p:nvPr/>
            </p:nvCxnSpPr>
            <p:spPr>
              <a:xfrm rot="4873171">
                <a:off x="-2936737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9A5A9ACF-2101-4445-8AE4-ED0340974CC5}"/>
                  </a:ext>
                </a:extLst>
              </p:cNvPr>
              <p:cNvCxnSpPr>
                <a:cxnSpLocks/>
              </p:cNvCxnSpPr>
              <p:nvPr/>
            </p:nvCxnSpPr>
            <p:spPr>
              <a:xfrm rot="5136585">
                <a:off x="-2856712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B58A716D-DDAB-45F5-92F1-D0676F2695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2829986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F1252972-D877-4ACC-A825-C2A13750F6DC}"/>
                  </a:ext>
                </a:extLst>
              </p:cNvPr>
              <p:cNvCxnSpPr>
                <a:cxnSpLocks/>
              </p:cNvCxnSpPr>
              <p:nvPr/>
            </p:nvCxnSpPr>
            <p:spPr>
              <a:xfrm rot="5663415">
                <a:off x="-2856712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E794C1DD-DB45-4970-A1A0-668837B0D5A3}"/>
                  </a:ext>
                </a:extLst>
              </p:cNvPr>
              <p:cNvCxnSpPr>
                <a:cxnSpLocks/>
              </p:cNvCxnSpPr>
              <p:nvPr/>
            </p:nvCxnSpPr>
            <p:spPr>
              <a:xfrm rot="5926829">
                <a:off x="-2936737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A6FFFB20-BAED-4000-8D48-11E6FBB95443}"/>
                  </a:ext>
                </a:extLst>
              </p:cNvPr>
              <p:cNvCxnSpPr>
                <a:cxnSpLocks/>
              </p:cNvCxnSpPr>
              <p:nvPr/>
            </p:nvCxnSpPr>
            <p:spPr>
              <a:xfrm rot="6190244">
                <a:off x="-3069589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02883E2D-011A-4070-9AB6-A20F1C94026F}"/>
                  </a:ext>
                </a:extLst>
              </p:cNvPr>
              <p:cNvCxnSpPr>
                <a:cxnSpLocks/>
              </p:cNvCxnSpPr>
              <p:nvPr/>
            </p:nvCxnSpPr>
            <p:spPr>
              <a:xfrm rot="6453658">
                <a:off x="-3254486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C541469D-125A-47BC-84DB-93340916F1BE}"/>
                  </a:ext>
                </a:extLst>
              </p:cNvPr>
              <p:cNvCxnSpPr>
                <a:cxnSpLocks/>
              </p:cNvCxnSpPr>
              <p:nvPr/>
            </p:nvCxnSpPr>
            <p:spPr>
              <a:xfrm rot="6717073">
                <a:off x="-3490346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0A12FDC1-A3D2-4B03-BE10-4ECA033B1713}"/>
                  </a:ext>
                </a:extLst>
              </p:cNvPr>
              <p:cNvCxnSpPr>
                <a:cxnSpLocks/>
              </p:cNvCxnSpPr>
              <p:nvPr/>
            </p:nvCxnSpPr>
            <p:spPr>
              <a:xfrm rot="6980488">
                <a:off x="-3775786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45E54724-58D9-4531-9EF9-1D6B04B10AEE}"/>
                  </a:ext>
                </a:extLst>
              </p:cNvPr>
              <p:cNvCxnSpPr>
                <a:cxnSpLocks/>
              </p:cNvCxnSpPr>
              <p:nvPr/>
            </p:nvCxnSpPr>
            <p:spPr>
              <a:xfrm rot="7243902">
                <a:off x="-4109127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44E8D528-BD94-4B0A-A375-80630AC9D120}"/>
                  </a:ext>
                </a:extLst>
              </p:cNvPr>
              <p:cNvCxnSpPr>
                <a:cxnSpLocks/>
              </p:cNvCxnSpPr>
              <p:nvPr/>
            </p:nvCxnSpPr>
            <p:spPr>
              <a:xfrm rot="7507317">
                <a:off x="-4488418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D8F61265-9E55-4FDE-8098-6E767E90C55B}"/>
                  </a:ext>
                </a:extLst>
              </p:cNvPr>
              <p:cNvCxnSpPr>
                <a:cxnSpLocks/>
              </p:cNvCxnSpPr>
              <p:nvPr/>
            </p:nvCxnSpPr>
            <p:spPr>
              <a:xfrm rot="7770732">
                <a:off x="-4911428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B5BB07C0-B599-4968-ACD6-B2E884BC1C05}"/>
                  </a:ext>
                </a:extLst>
              </p:cNvPr>
              <p:cNvCxnSpPr>
                <a:cxnSpLocks/>
              </p:cNvCxnSpPr>
              <p:nvPr/>
            </p:nvCxnSpPr>
            <p:spPr>
              <a:xfrm rot="8034146">
                <a:off x="-5375677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DA8CD8CD-3686-4599-BE90-FE5D0BEEDB5B}"/>
                  </a:ext>
                </a:extLst>
              </p:cNvPr>
              <p:cNvCxnSpPr>
                <a:cxnSpLocks/>
              </p:cNvCxnSpPr>
              <p:nvPr/>
            </p:nvCxnSpPr>
            <p:spPr>
              <a:xfrm rot="8297561">
                <a:off x="-587844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AE275BDF-EE18-4E3E-AF9F-BB3076843BD9}"/>
                  </a:ext>
                </a:extLst>
              </p:cNvPr>
              <p:cNvCxnSpPr>
                <a:cxnSpLocks/>
              </p:cNvCxnSpPr>
              <p:nvPr/>
            </p:nvCxnSpPr>
            <p:spPr>
              <a:xfrm rot="8560975">
                <a:off x="-6416771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508D2B97-1AA9-406C-B8B7-B29396635ED1}"/>
                  </a:ext>
                </a:extLst>
              </p:cNvPr>
              <p:cNvCxnSpPr>
                <a:cxnSpLocks/>
              </p:cNvCxnSpPr>
              <p:nvPr/>
            </p:nvCxnSpPr>
            <p:spPr>
              <a:xfrm rot="8824390">
                <a:off x="-6987504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01C5C87B-9298-480C-AFC7-6B5F4FF1C773}"/>
                  </a:ext>
                </a:extLst>
              </p:cNvPr>
              <p:cNvCxnSpPr>
                <a:cxnSpLocks/>
              </p:cNvCxnSpPr>
              <p:nvPr/>
            </p:nvCxnSpPr>
            <p:spPr>
              <a:xfrm rot="9087805">
                <a:off x="-7587294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C0404640-7815-4FCB-909E-7C040FA6E391}"/>
                  </a:ext>
                </a:extLst>
              </p:cNvPr>
              <p:cNvCxnSpPr>
                <a:cxnSpLocks/>
              </p:cNvCxnSpPr>
              <p:nvPr/>
            </p:nvCxnSpPr>
            <p:spPr>
              <a:xfrm rot="9351219">
                <a:off x="-8212617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01955762-015B-432C-AF33-385228AC42AF}"/>
                  </a:ext>
                </a:extLst>
              </p:cNvPr>
              <p:cNvCxnSpPr>
                <a:cxnSpLocks/>
              </p:cNvCxnSpPr>
              <p:nvPr/>
            </p:nvCxnSpPr>
            <p:spPr>
              <a:xfrm rot="9614634">
                <a:off x="-8859808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32274F08-90C5-4825-90F7-68A0EC6B6774}"/>
                  </a:ext>
                </a:extLst>
              </p:cNvPr>
              <p:cNvCxnSpPr>
                <a:cxnSpLocks/>
              </p:cNvCxnSpPr>
              <p:nvPr/>
            </p:nvCxnSpPr>
            <p:spPr>
              <a:xfrm rot="9878048">
                <a:off x="-9525068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F71FFDC8-F5EA-4C04-88DE-BAE1F9CD6C85}"/>
                  </a:ext>
                </a:extLst>
              </p:cNvPr>
              <p:cNvCxnSpPr>
                <a:cxnSpLocks/>
              </p:cNvCxnSpPr>
              <p:nvPr/>
            </p:nvCxnSpPr>
            <p:spPr>
              <a:xfrm rot="10141463">
                <a:off x="-10204491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9B1EC1F6-4959-43A5-875E-177882CCB7B7}"/>
                  </a:ext>
                </a:extLst>
              </p:cNvPr>
              <p:cNvCxnSpPr>
                <a:cxnSpLocks/>
              </p:cNvCxnSpPr>
              <p:nvPr/>
            </p:nvCxnSpPr>
            <p:spPr>
              <a:xfrm rot="10404878">
                <a:off x="-10894090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0ED61142-0E80-4A82-AC6E-6F6E4C3C8A88}"/>
                  </a:ext>
                </a:extLst>
              </p:cNvPr>
              <p:cNvCxnSpPr>
                <a:cxnSpLocks/>
              </p:cNvCxnSpPr>
              <p:nvPr/>
            </p:nvCxnSpPr>
            <p:spPr>
              <a:xfrm rot="10668292">
                <a:off x="-1158982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E20AA683-D32E-4277-A1FF-653E02AA8B05}"/>
                  </a:ext>
                </a:extLst>
              </p:cNvPr>
              <p:cNvCxnSpPr>
                <a:cxnSpLocks/>
              </p:cNvCxnSpPr>
              <p:nvPr/>
            </p:nvCxnSpPr>
            <p:spPr>
              <a:xfrm rot="10931708">
                <a:off x="-1228760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EF867C82-6E25-4DFF-A8C8-33301E275A5D}"/>
                  </a:ext>
                </a:extLst>
              </p:cNvPr>
              <p:cNvCxnSpPr>
                <a:cxnSpLocks/>
              </p:cNvCxnSpPr>
              <p:nvPr/>
            </p:nvCxnSpPr>
            <p:spPr>
              <a:xfrm rot="11195122">
                <a:off x="-12983332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>
                <a:extLst>
                  <a:ext uri="{FF2B5EF4-FFF2-40B4-BE49-F238E27FC236}">
                    <a16:creationId xmlns:a16="http://schemas.microsoft.com/office/drawing/2014/main" id="{10EF643A-4836-449C-B580-CD031E8C25B9}"/>
                  </a:ext>
                </a:extLst>
              </p:cNvPr>
              <p:cNvCxnSpPr>
                <a:cxnSpLocks/>
              </p:cNvCxnSpPr>
              <p:nvPr/>
            </p:nvCxnSpPr>
            <p:spPr>
              <a:xfrm rot="11458537">
                <a:off x="-13672929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>
                <a:extLst>
                  <a:ext uri="{FF2B5EF4-FFF2-40B4-BE49-F238E27FC236}">
                    <a16:creationId xmlns:a16="http://schemas.microsoft.com/office/drawing/2014/main" id="{6666F25A-FFFD-4067-9954-2426FD677997}"/>
                  </a:ext>
                </a:extLst>
              </p:cNvPr>
              <p:cNvCxnSpPr>
                <a:cxnSpLocks/>
              </p:cNvCxnSpPr>
              <p:nvPr/>
            </p:nvCxnSpPr>
            <p:spPr>
              <a:xfrm rot="11721952">
                <a:off x="-14352352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EB2A43CB-88AE-4B58-BCBF-1BE0CC8A3A45}"/>
                  </a:ext>
                </a:extLst>
              </p:cNvPr>
              <p:cNvCxnSpPr>
                <a:cxnSpLocks/>
              </p:cNvCxnSpPr>
              <p:nvPr/>
            </p:nvCxnSpPr>
            <p:spPr>
              <a:xfrm rot="11985366">
                <a:off x="-15017612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:a16="http://schemas.microsoft.com/office/drawing/2014/main" id="{C72232F9-FC23-430F-A228-7D6EED25958D}"/>
                  </a:ext>
                </a:extLst>
              </p:cNvPr>
              <p:cNvCxnSpPr>
                <a:cxnSpLocks/>
              </p:cNvCxnSpPr>
              <p:nvPr/>
            </p:nvCxnSpPr>
            <p:spPr>
              <a:xfrm rot="12248781">
                <a:off x="-15664803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C354F6C8-06DF-4BBD-BEFA-487520AF856A}"/>
                  </a:ext>
                </a:extLst>
              </p:cNvPr>
              <p:cNvCxnSpPr>
                <a:cxnSpLocks/>
              </p:cNvCxnSpPr>
              <p:nvPr/>
            </p:nvCxnSpPr>
            <p:spPr>
              <a:xfrm rot="12512195">
                <a:off x="-16290128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9B014B46-C682-43BA-A0C7-83F8C80A75EB}"/>
                  </a:ext>
                </a:extLst>
              </p:cNvPr>
              <p:cNvCxnSpPr>
                <a:cxnSpLocks/>
              </p:cNvCxnSpPr>
              <p:nvPr/>
            </p:nvCxnSpPr>
            <p:spPr>
              <a:xfrm rot="12775610">
                <a:off x="-16889916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7BEBF552-B7A4-40CA-A62B-3367A926C041}"/>
                  </a:ext>
                </a:extLst>
              </p:cNvPr>
              <p:cNvCxnSpPr>
                <a:cxnSpLocks/>
              </p:cNvCxnSpPr>
              <p:nvPr/>
            </p:nvCxnSpPr>
            <p:spPr>
              <a:xfrm rot="13039025">
                <a:off x="-17460649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4D2FB67E-03B1-41FA-BE54-76C99B92135B}"/>
                  </a:ext>
                </a:extLst>
              </p:cNvPr>
              <p:cNvCxnSpPr>
                <a:cxnSpLocks/>
              </p:cNvCxnSpPr>
              <p:nvPr/>
            </p:nvCxnSpPr>
            <p:spPr>
              <a:xfrm rot="13302439">
                <a:off x="-1799898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408EF3F6-8E7C-444F-BC62-76A34AA23312}"/>
                  </a:ext>
                </a:extLst>
              </p:cNvPr>
              <p:cNvCxnSpPr>
                <a:cxnSpLocks/>
              </p:cNvCxnSpPr>
              <p:nvPr/>
            </p:nvCxnSpPr>
            <p:spPr>
              <a:xfrm rot="13565854">
                <a:off x="-18501743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B63393D0-1D2F-47BC-A08C-2594650B6060}"/>
                  </a:ext>
                </a:extLst>
              </p:cNvPr>
              <p:cNvCxnSpPr>
                <a:cxnSpLocks/>
              </p:cNvCxnSpPr>
              <p:nvPr/>
            </p:nvCxnSpPr>
            <p:spPr>
              <a:xfrm rot="13829268">
                <a:off x="-18965992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E7A724AF-8BCC-48A1-A161-43A6FCFE3765}"/>
                  </a:ext>
                </a:extLst>
              </p:cNvPr>
              <p:cNvCxnSpPr>
                <a:cxnSpLocks/>
              </p:cNvCxnSpPr>
              <p:nvPr/>
            </p:nvCxnSpPr>
            <p:spPr>
              <a:xfrm rot="14092683">
                <a:off x="-19389002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>
                <a:extLst>
                  <a:ext uri="{FF2B5EF4-FFF2-40B4-BE49-F238E27FC236}">
                    <a16:creationId xmlns:a16="http://schemas.microsoft.com/office/drawing/2014/main" id="{590B1047-7B34-4B2F-94E7-DFAC16248A9E}"/>
                  </a:ext>
                </a:extLst>
              </p:cNvPr>
              <p:cNvCxnSpPr>
                <a:cxnSpLocks/>
              </p:cNvCxnSpPr>
              <p:nvPr/>
            </p:nvCxnSpPr>
            <p:spPr>
              <a:xfrm rot="14356098">
                <a:off x="-19768291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>
                <a:extLst>
                  <a:ext uri="{FF2B5EF4-FFF2-40B4-BE49-F238E27FC236}">
                    <a16:creationId xmlns:a16="http://schemas.microsoft.com/office/drawing/2014/main" id="{706420DD-1E49-46B1-9F27-64B1F0886CFF}"/>
                  </a:ext>
                </a:extLst>
              </p:cNvPr>
              <p:cNvCxnSpPr>
                <a:cxnSpLocks/>
              </p:cNvCxnSpPr>
              <p:nvPr/>
            </p:nvCxnSpPr>
            <p:spPr>
              <a:xfrm rot="14619512">
                <a:off x="-20101634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>
                <a:extLst>
                  <a:ext uri="{FF2B5EF4-FFF2-40B4-BE49-F238E27FC236}">
                    <a16:creationId xmlns:a16="http://schemas.microsoft.com/office/drawing/2014/main" id="{8E629EF2-149A-40E9-8F20-D762518F24D1}"/>
                  </a:ext>
                </a:extLst>
              </p:cNvPr>
              <p:cNvCxnSpPr>
                <a:cxnSpLocks/>
              </p:cNvCxnSpPr>
              <p:nvPr/>
            </p:nvCxnSpPr>
            <p:spPr>
              <a:xfrm rot="14882927">
                <a:off x="-20387074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>
                <a:extLst>
                  <a:ext uri="{FF2B5EF4-FFF2-40B4-BE49-F238E27FC236}">
                    <a16:creationId xmlns:a16="http://schemas.microsoft.com/office/drawing/2014/main" id="{A7B8FD46-06CB-4280-9233-3F5AACBCC0DC}"/>
                  </a:ext>
                </a:extLst>
              </p:cNvPr>
              <p:cNvCxnSpPr>
                <a:cxnSpLocks/>
              </p:cNvCxnSpPr>
              <p:nvPr/>
            </p:nvCxnSpPr>
            <p:spPr>
              <a:xfrm rot="15146342">
                <a:off x="-20622934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E7C28B9F-68F2-426C-866C-150842495344}"/>
                  </a:ext>
                </a:extLst>
              </p:cNvPr>
              <p:cNvCxnSpPr>
                <a:cxnSpLocks/>
              </p:cNvCxnSpPr>
              <p:nvPr/>
            </p:nvCxnSpPr>
            <p:spPr>
              <a:xfrm rot="15409755">
                <a:off x="-20807833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>
                <a:extLst>
                  <a:ext uri="{FF2B5EF4-FFF2-40B4-BE49-F238E27FC236}">
                    <a16:creationId xmlns:a16="http://schemas.microsoft.com/office/drawing/2014/main" id="{7E51221E-6F68-4401-8C6E-466839965379}"/>
                  </a:ext>
                </a:extLst>
              </p:cNvPr>
              <p:cNvCxnSpPr>
                <a:cxnSpLocks/>
              </p:cNvCxnSpPr>
              <p:nvPr/>
            </p:nvCxnSpPr>
            <p:spPr>
              <a:xfrm rot="15673171">
                <a:off x="-20940685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>
                <a:extLst>
                  <a:ext uri="{FF2B5EF4-FFF2-40B4-BE49-F238E27FC236}">
                    <a16:creationId xmlns:a16="http://schemas.microsoft.com/office/drawing/2014/main" id="{93343847-E723-410B-865C-7EEBBA73E56A}"/>
                  </a:ext>
                </a:extLst>
              </p:cNvPr>
              <p:cNvCxnSpPr>
                <a:cxnSpLocks/>
              </p:cNvCxnSpPr>
              <p:nvPr/>
            </p:nvCxnSpPr>
            <p:spPr>
              <a:xfrm rot="15936584">
                <a:off x="-21020708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1E95F6B0-8824-46CC-A9D1-4D44C5E6CB0D}"/>
                </a:ext>
              </a:extLst>
            </p:cNvPr>
            <p:cNvSpPr/>
            <p:nvPr/>
          </p:nvSpPr>
          <p:spPr>
            <a:xfrm>
              <a:off x="-13582524" y="8853065"/>
              <a:ext cx="12657192" cy="12657192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7259C158-BCCD-4071-A67C-06033AAFA216}"/>
                </a:ext>
              </a:extLst>
            </p:cNvPr>
            <p:cNvSpPr/>
            <p:nvPr/>
          </p:nvSpPr>
          <p:spPr>
            <a:xfrm>
              <a:off x="-14707625" y="7727964"/>
              <a:ext cx="14907394" cy="14907394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4" name="椭圆 113">
            <a:extLst>
              <a:ext uri="{FF2B5EF4-FFF2-40B4-BE49-F238E27FC236}">
                <a16:creationId xmlns:a16="http://schemas.microsoft.com/office/drawing/2014/main" id="{E5AD571A-21C7-4ECA-9BD4-A104D5489ED1}"/>
              </a:ext>
            </a:extLst>
          </p:cNvPr>
          <p:cNvSpPr/>
          <p:nvPr/>
        </p:nvSpPr>
        <p:spPr>
          <a:xfrm rot="4579275">
            <a:off x="-7525655" y="-5294906"/>
            <a:ext cx="11688360" cy="11688360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843F68B1-DD69-456B-B5A1-B31126183E65}"/>
              </a:ext>
            </a:extLst>
          </p:cNvPr>
          <p:cNvSpPr/>
          <p:nvPr/>
        </p:nvSpPr>
        <p:spPr>
          <a:xfrm rot="4579275">
            <a:off x="-8589206" y="-6358457"/>
            <a:ext cx="13815462" cy="13815462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3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5F5ECB-2D0E-46CD-B377-CF8708860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1137" y="2872705"/>
            <a:ext cx="2497545" cy="707886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业绩展示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26420E5-CC9A-474A-BE6B-3DC60D0D93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1137" y="3506402"/>
            <a:ext cx="2151551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results showcase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74B976-6E20-495C-9730-7F539200B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 analysis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23EFF3-5781-4F85-B2C7-D2070C6D7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</a:p>
        </p:txBody>
      </p:sp>
    </p:spTree>
    <p:extLst>
      <p:ext uri="{BB962C8B-B14F-4D97-AF65-F5344CB8AC3E}">
        <p14:creationId xmlns:p14="http://schemas.microsoft.com/office/powerpoint/2010/main" val="253090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1E586F-1A4E-43D3-B098-3792B5FD2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Stage plan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A669F2-9E61-432A-8727-EFFEEE859A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阶段计划</a:t>
            </a:r>
          </a:p>
        </p:txBody>
      </p:sp>
    </p:spTree>
    <p:extLst>
      <p:ext uri="{BB962C8B-B14F-4D97-AF65-F5344CB8AC3E}">
        <p14:creationId xmlns:p14="http://schemas.microsoft.com/office/powerpoint/2010/main" val="271916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2F9963B-841A-4BE4-AD2A-0BE35AD0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23446" y="1934392"/>
            <a:ext cx="2151551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results showcase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C135091-84B3-4513-9985-D0218DA2C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9723" y="1880606"/>
            <a:ext cx="1650310" cy="461665"/>
          </a:xfrm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业绩展示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4D211B20-6AA2-40D2-B53C-29EA9B171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5728" y="3389050"/>
            <a:ext cx="2109873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 analysis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708E5C4-DC1F-42FA-8F64-832D94492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2005" y="3335264"/>
            <a:ext cx="1650310" cy="461665"/>
          </a:xfrm>
        </p:spPr>
        <p:txBody>
          <a:bodyPr/>
          <a:lstStyle/>
          <a:p>
            <a:r>
              <a:rPr lang="zh-CN" altLang="en-US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问题分析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647DFBCA-37FC-40B7-8248-30EC621A3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6125" y="4769258"/>
            <a:ext cx="1410964" cy="400110"/>
          </a:xfrm>
        </p:spPr>
        <p:txBody>
          <a:bodyPr/>
          <a:lstStyle/>
          <a:p>
            <a:r>
              <a:rPr lang="af-ZA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Stage plan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53432F9-409A-4AEC-8AC5-9C1C9F1F1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2402" y="4715472"/>
            <a:ext cx="1650310" cy="461665"/>
          </a:xfrm>
        </p:spPr>
        <p:txBody>
          <a:bodyPr/>
          <a:lstStyle/>
          <a:p>
            <a:r>
              <a:rPr lang="zh-CN" altLang="en-US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阶段计划</a:t>
            </a:r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EEFDB38E-7FC0-4A58-BF91-6D3596A73B7B}"/>
              </a:ext>
            </a:extLst>
          </p:cNvPr>
          <p:cNvSpPr/>
          <p:nvPr/>
        </p:nvSpPr>
        <p:spPr>
          <a:xfrm rot="5558288">
            <a:off x="5243400" y="1929917"/>
            <a:ext cx="241106" cy="224243"/>
          </a:xfrm>
          <a:custGeom>
            <a:avLst/>
            <a:gdLst>
              <a:gd name="connsiteX0" fmla="*/ 232896 w 465791"/>
              <a:gd name="connsiteY0" fmla="*/ 0 h 735380"/>
              <a:gd name="connsiteX1" fmla="*/ 465791 w 465791"/>
              <a:gd name="connsiteY1" fmla="*/ 735380 h 735380"/>
              <a:gd name="connsiteX2" fmla="*/ 371572 w 465791"/>
              <a:gd name="connsiteY2" fmla="*/ 735380 h 735380"/>
              <a:gd name="connsiteX3" fmla="*/ 232896 w 465791"/>
              <a:gd name="connsiteY3" fmla="*/ 297502 h 735380"/>
              <a:gd name="connsiteX4" fmla="*/ 94219 w 465791"/>
              <a:gd name="connsiteY4" fmla="*/ 735380 h 735380"/>
              <a:gd name="connsiteX5" fmla="*/ 0 w 465791"/>
              <a:gd name="connsiteY5" fmla="*/ 735380 h 7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91" h="735380">
                <a:moveTo>
                  <a:pt x="232896" y="0"/>
                </a:moveTo>
                <a:lnTo>
                  <a:pt x="465791" y="735380"/>
                </a:lnTo>
                <a:lnTo>
                  <a:pt x="371572" y="735380"/>
                </a:lnTo>
                <a:lnTo>
                  <a:pt x="232896" y="297502"/>
                </a:lnTo>
                <a:lnTo>
                  <a:pt x="94219" y="735380"/>
                </a:lnTo>
                <a:lnTo>
                  <a:pt x="0" y="73538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C71D636-0B12-4093-98CE-DA2E5D574F5E}"/>
              </a:ext>
            </a:extLst>
          </p:cNvPr>
          <p:cNvGrpSpPr/>
          <p:nvPr/>
        </p:nvGrpSpPr>
        <p:grpSpPr>
          <a:xfrm rot="12942441">
            <a:off x="-9135172" y="-6904423"/>
            <a:ext cx="14907394" cy="14907394"/>
            <a:chOff x="-14707625" y="7727964"/>
            <a:chExt cx="14907394" cy="14907394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227A37FF-E52A-45F0-AE6C-70ACB4543F2C}"/>
                </a:ext>
              </a:extLst>
            </p:cNvPr>
            <p:cNvGrpSpPr/>
            <p:nvPr/>
          </p:nvGrpSpPr>
          <p:grpSpPr>
            <a:xfrm>
              <a:off x="-14037266" y="8403205"/>
              <a:ext cx="13566676" cy="13556913"/>
              <a:chOff x="-21227434" y="-27696520"/>
              <a:chExt cx="18577448" cy="18564079"/>
            </a:xfrm>
            <a:noFill/>
          </p:grpSpPr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7D8D3177-A101-4258-95B5-8195937588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047434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A46C6FE4-42FB-413F-BC15-705C665AD915}"/>
                  </a:ext>
                </a:extLst>
              </p:cNvPr>
              <p:cNvCxnSpPr>
                <a:cxnSpLocks/>
              </p:cNvCxnSpPr>
              <p:nvPr/>
            </p:nvCxnSpPr>
            <p:spPr>
              <a:xfrm rot="16463415">
                <a:off x="-21020708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2E58E3D5-32E8-4183-ACE7-498F4BD17E0B}"/>
                  </a:ext>
                </a:extLst>
              </p:cNvPr>
              <p:cNvCxnSpPr>
                <a:cxnSpLocks/>
              </p:cNvCxnSpPr>
              <p:nvPr/>
            </p:nvCxnSpPr>
            <p:spPr>
              <a:xfrm rot="16726829">
                <a:off x="-20940685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4AD470FE-100D-4DD8-9FCF-7C4A1D6AB1F6}"/>
                  </a:ext>
                </a:extLst>
              </p:cNvPr>
              <p:cNvCxnSpPr>
                <a:cxnSpLocks/>
              </p:cNvCxnSpPr>
              <p:nvPr/>
            </p:nvCxnSpPr>
            <p:spPr>
              <a:xfrm rot="16990244">
                <a:off x="-20807833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DFBD670C-C7B0-4EC6-AFBD-32691F4E3EC5}"/>
                  </a:ext>
                </a:extLst>
              </p:cNvPr>
              <p:cNvCxnSpPr>
                <a:cxnSpLocks/>
              </p:cNvCxnSpPr>
              <p:nvPr/>
            </p:nvCxnSpPr>
            <p:spPr>
              <a:xfrm rot="17253658">
                <a:off x="-20622934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7535DC5C-60FD-41FA-B2A1-2A73317838C9}"/>
                  </a:ext>
                </a:extLst>
              </p:cNvPr>
              <p:cNvCxnSpPr>
                <a:cxnSpLocks/>
              </p:cNvCxnSpPr>
              <p:nvPr/>
            </p:nvCxnSpPr>
            <p:spPr>
              <a:xfrm rot="17517073">
                <a:off x="-20387074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96E61E30-C098-4ADA-B487-2EDC8DC843AE}"/>
                  </a:ext>
                </a:extLst>
              </p:cNvPr>
              <p:cNvCxnSpPr>
                <a:cxnSpLocks/>
              </p:cNvCxnSpPr>
              <p:nvPr/>
            </p:nvCxnSpPr>
            <p:spPr>
              <a:xfrm rot="17780488">
                <a:off x="-20101634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8C6DAF58-C9CD-4FCC-8D01-93A25A358FF2}"/>
                  </a:ext>
                </a:extLst>
              </p:cNvPr>
              <p:cNvCxnSpPr>
                <a:cxnSpLocks/>
              </p:cNvCxnSpPr>
              <p:nvPr/>
            </p:nvCxnSpPr>
            <p:spPr>
              <a:xfrm rot="18043903">
                <a:off x="-19768291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08046FE6-321E-49ED-AAE4-9FB140058118}"/>
                  </a:ext>
                </a:extLst>
              </p:cNvPr>
              <p:cNvCxnSpPr>
                <a:cxnSpLocks/>
              </p:cNvCxnSpPr>
              <p:nvPr/>
            </p:nvCxnSpPr>
            <p:spPr>
              <a:xfrm rot="18307317">
                <a:off x="-19389002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>
                <a:extLst>
                  <a:ext uri="{FF2B5EF4-FFF2-40B4-BE49-F238E27FC236}">
                    <a16:creationId xmlns:a16="http://schemas.microsoft.com/office/drawing/2014/main" id="{32B14B30-BD86-420F-BABA-AB490EE83526}"/>
                  </a:ext>
                </a:extLst>
              </p:cNvPr>
              <p:cNvCxnSpPr>
                <a:cxnSpLocks/>
              </p:cNvCxnSpPr>
              <p:nvPr/>
            </p:nvCxnSpPr>
            <p:spPr>
              <a:xfrm rot="18570732">
                <a:off x="-18965992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6F42DE5E-42CE-4DBE-8632-6AF0D15A9C8D}"/>
                  </a:ext>
                </a:extLst>
              </p:cNvPr>
              <p:cNvCxnSpPr>
                <a:cxnSpLocks/>
              </p:cNvCxnSpPr>
              <p:nvPr/>
            </p:nvCxnSpPr>
            <p:spPr>
              <a:xfrm rot="18834146">
                <a:off x="-18501743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9BFBC61E-8BA5-422C-BE37-729A1FF07A2B}"/>
                  </a:ext>
                </a:extLst>
              </p:cNvPr>
              <p:cNvCxnSpPr>
                <a:cxnSpLocks/>
              </p:cNvCxnSpPr>
              <p:nvPr/>
            </p:nvCxnSpPr>
            <p:spPr>
              <a:xfrm rot="19097561">
                <a:off x="-1799898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531BA5E6-32A6-462F-83E2-8F5BB20D1C5E}"/>
                  </a:ext>
                </a:extLst>
              </p:cNvPr>
              <p:cNvCxnSpPr>
                <a:cxnSpLocks/>
              </p:cNvCxnSpPr>
              <p:nvPr/>
            </p:nvCxnSpPr>
            <p:spPr>
              <a:xfrm rot="19360976">
                <a:off x="-17460649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A77755C0-8A6F-48AA-AF4E-9FCAB01D647F}"/>
                  </a:ext>
                </a:extLst>
              </p:cNvPr>
              <p:cNvCxnSpPr>
                <a:cxnSpLocks/>
              </p:cNvCxnSpPr>
              <p:nvPr/>
            </p:nvCxnSpPr>
            <p:spPr>
              <a:xfrm rot="19624390">
                <a:off x="-16889916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C119191F-F655-4DD6-8974-021F5CA9A6A6}"/>
                  </a:ext>
                </a:extLst>
              </p:cNvPr>
              <p:cNvCxnSpPr>
                <a:cxnSpLocks/>
              </p:cNvCxnSpPr>
              <p:nvPr/>
            </p:nvCxnSpPr>
            <p:spPr>
              <a:xfrm rot="19887805">
                <a:off x="-16290128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3C495945-2853-4D17-B4EE-32D4A1E57B56}"/>
                  </a:ext>
                </a:extLst>
              </p:cNvPr>
              <p:cNvCxnSpPr>
                <a:cxnSpLocks/>
              </p:cNvCxnSpPr>
              <p:nvPr/>
            </p:nvCxnSpPr>
            <p:spPr>
              <a:xfrm rot="20151220">
                <a:off x="-15664803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A1B4E727-37F3-4D13-B2FE-95E13534534E}"/>
                  </a:ext>
                </a:extLst>
              </p:cNvPr>
              <p:cNvCxnSpPr>
                <a:cxnSpLocks/>
              </p:cNvCxnSpPr>
              <p:nvPr/>
            </p:nvCxnSpPr>
            <p:spPr>
              <a:xfrm rot="20414634">
                <a:off x="-15017612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4DDA0018-66B8-4FFB-845B-98B74593A21E}"/>
                  </a:ext>
                </a:extLst>
              </p:cNvPr>
              <p:cNvCxnSpPr>
                <a:cxnSpLocks/>
              </p:cNvCxnSpPr>
              <p:nvPr/>
            </p:nvCxnSpPr>
            <p:spPr>
              <a:xfrm rot="20678049">
                <a:off x="-14352352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7F3744E6-B65F-4E50-B423-EFAD83125A9D}"/>
                  </a:ext>
                </a:extLst>
              </p:cNvPr>
              <p:cNvCxnSpPr>
                <a:cxnSpLocks/>
              </p:cNvCxnSpPr>
              <p:nvPr/>
            </p:nvCxnSpPr>
            <p:spPr>
              <a:xfrm rot="20941463">
                <a:off x="-13672929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>
                <a:extLst>
                  <a:ext uri="{FF2B5EF4-FFF2-40B4-BE49-F238E27FC236}">
                    <a16:creationId xmlns:a16="http://schemas.microsoft.com/office/drawing/2014/main" id="{8578CF96-6AC6-469E-8DD2-21B00B040A07}"/>
                  </a:ext>
                </a:extLst>
              </p:cNvPr>
              <p:cNvCxnSpPr>
                <a:cxnSpLocks/>
              </p:cNvCxnSpPr>
              <p:nvPr/>
            </p:nvCxnSpPr>
            <p:spPr>
              <a:xfrm rot="21204878">
                <a:off x="-12983332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A750C5BB-9891-4D37-AB34-962DC14D77A9}"/>
                  </a:ext>
                </a:extLst>
              </p:cNvPr>
              <p:cNvCxnSpPr>
                <a:cxnSpLocks/>
              </p:cNvCxnSpPr>
              <p:nvPr/>
            </p:nvCxnSpPr>
            <p:spPr>
              <a:xfrm rot="21468293">
                <a:off x="-12287599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FAB7FB01-C608-4EDE-BEEF-5ECB49CF5EED}"/>
                  </a:ext>
                </a:extLst>
              </p:cNvPr>
              <p:cNvCxnSpPr>
                <a:cxnSpLocks/>
              </p:cNvCxnSpPr>
              <p:nvPr/>
            </p:nvCxnSpPr>
            <p:spPr>
              <a:xfrm rot="131707">
                <a:off x="-11589821" y="-2769652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6EED189A-7E3B-43E1-A22E-FA7490128698}"/>
                  </a:ext>
                </a:extLst>
              </p:cNvPr>
              <p:cNvCxnSpPr>
                <a:cxnSpLocks/>
              </p:cNvCxnSpPr>
              <p:nvPr/>
            </p:nvCxnSpPr>
            <p:spPr>
              <a:xfrm rot="395122">
                <a:off x="-10894090" y="-2764310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AAF3A121-1206-4397-9FB2-6736D3CA2838}"/>
                  </a:ext>
                </a:extLst>
              </p:cNvPr>
              <p:cNvCxnSpPr>
                <a:cxnSpLocks/>
              </p:cNvCxnSpPr>
              <p:nvPr/>
            </p:nvCxnSpPr>
            <p:spPr>
              <a:xfrm rot="658537">
                <a:off x="-10204491" y="-2753659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>
                <a:extLst>
                  <a:ext uri="{FF2B5EF4-FFF2-40B4-BE49-F238E27FC236}">
                    <a16:creationId xmlns:a16="http://schemas.microsoft.com/office/drawing/2014/main" id="{DDE6E770-3C88-4FF6-91FE-AF421E056F55}"/>
                  </a:ext>
                </a:extLst>
              </p:cNvPr>
              <p:cNvCxnSpPr>
                <a:cxnSpLocks/>
              </p:cNvCxnSpPr>
              <p:nvPr/>
            </p:nvCxnSpPr>
            <p:spPr>
              <a:xfrm rot="921951">
                <a:off x="-9525068" y="-273776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31080699-6A0A-4367-BB6D-76FB09496D40}"/>
                  </a:ext>
                </a:extLst>
              </p:cNvPr>
              <p:cNvCxnSpPr>
                <a:cxnSpLocks/>
              </p:cNvCxnSpPr>
              <p:nvPr/>
            </p:nvCxnSpPr>
            <p:spPr>
              <a:xfrm rot="1185366">
                <a:off x="-8859808" y="-2716706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53CCAC0D-A76B-4850-A199-2338E37CB938}"/>
                  </a:ext>
                </a:extLst>
              </p:cNvPr>
              <p:cNvCxnSpPr>
                <a:cxnSpLocks/>
              </p:cNvCxnSpPr>
              <p:nvPr/>
            </p:nvCxnSpPr>
            <p:spPr>
              <a:xfrm rot="1448780">
                <a:off x="-8212617" y="-269062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3F50A68F-E150-4FF8-8214-38B6459F0984}"/>
                  </a:ext>
                </a:extLst>
              </p:cNvPr>
              <p:cNvCxnSpPr>
                <a:cxnSpLocks/>
              </p:cNvCxnSpPr>
              <p:nvPr/>
            </p:nvCxnSpPr>
            <p:spPr>
              <a:xfrm rot="1712195">
                <a:off x="-7587294" y="-2659660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F17C3BDC-E618-49B6-84F0-C983ED858F75}"/>
                  </a:ext>
                </a:extLst>
              </p:cNvPr>
              <p:cNvCxnSpPr>
                <a:cxnSpLocks/>
              </p:cNvCxnSpPr>
              <p:nvPr/>
            </p:nvCxnSpPr>
            <p:spPr>
              <a:xfrm rot="1975610">
                <a:off x="-6987504" y="-26240029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0B36F1CF-FCF5-432F-8756-17F35838796A}"/>
                  </a:ext>
                </a:extLst>
              </p:cNvPr>
              <p:cNvCxnSpPr>
                <a:cxnSpLocks/>
              </p:cNvCxnSpPr>
              <p:nvPr/>
            </p:nvCxnSpPr>
            <p:spPr>
              <a:xfrm rot="2239024">
                <a:off x="-6416771" y="-2583858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73D1264F-FE90-4822-AF17-C61C7000CA02}"/>
                  </a:ext>
                </a:extLst>
              </p:cNvPr>
              <p:cNvCxnSpPr>
                <a:cxnSpLocks/>
              </p:cNvCxnSpPr>
              <p:nvPr/>
            </p:nvCxnSpPr>
            <p:spPr>
              <a:xfrm rot="2502439">
                <a:off x="-5878440" y="-2539463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CE9F354B-AEFD-4295-9E7A-7A575690D3B4}"/>
                  </a:ext>
                </a:extLst>
              </p:cNvPr>
              <p:cNvCxnSpPr>
                <a:cxnSpLocks/>
              </p:cNvCxnSpPr>
              <p:nvPr/>
            </p:nvCxnSpPr>
            <p:spPr>
              <a:xfrm rot="2765854">
                <a:off x="-5375677" y="-2491076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F1FE41DF-C6D2-4D6B-9358-A40C0A3E8B11}"/>
                  </a:ext>
                </a:extLst>
              </p:cNvPr>
              <p:cNvCxnSpPr>
                <a:cxnSpLocks/>
              </p:cNvCxnSpPr>
              <p:nvPr/>
            </p:nvCxnSpPr>
            <p:spPr>
              <a:xfrm rot="3029268">
                <a:off x="-4911428" y="-2438983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6AD6813B-AF58-495E-80F1-DFED2F20C869}"/>
                  </a:ext>
                </a:extLst>
              </p:cNvPr>
              <p:cNvCxnSpPr>
                <a:cxnSpLocks/>
              </p:cNvCxnSpPr>
              <p:nvPr/>
            </p:nvCxnSpPr>
            <p:spPr>
              <a:xfrm rot="3292683">
                <a:off x="-4488418" y="-2383490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D10CFB34-EE33-41D6-A987-F04601A591C2}"/>
                  </a:ext>
                </a:extLst>
              </p:cNvPr>
              <p:cNvCxnSpPr>
                <a:cxnSpLocks/>
              </p:cNvCxnSpPr>
              <p:nvPr/>
            </p:nvCxnSpPr>
            <p:spPr>
              <a:xfrm rot="3556097">
                <a:off x="-4109127" y="-2324921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5AC76773-8B3D-43CB-A881-78737C4315A5}"/>
                  </a:ext>
                </a:extLst>
              </p:cNvPr>
              <p:cNvCxnSpPr>
                <a:cxnSpLocks/>
              </p:cNvCxnSpPr>
              <p:nvPr/>
            </p:nvCxnSpPr>
            <p:spPr>
              <a:xfrm rot="3819512">
                <a:off x="-3775786" y="-2263620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594ED8FA-CA88-44CE-BCE9-D1220654DB84}"/>
                  </a:ext>
                </a:extLst>
              </p:cNvPr>
              <p:cNvCxnSpPr>
                <a:cxnSpLocks/>
              </p:cNvCxnSpPr>
              <p:nvPr/>
            </p:nvCxnSpPr>
            <p:spPr>
              <a:xfrm rot="4082927">
                <a:off x="-3490346" y="-2199947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1FEF1AD4-4E6E-4660-91BF-BF801AA9274A}"/>
                  </a:ext>
                </a:extLst>
              </p:cNvPr>
              <p:cNvCxnSpPr>
                <a:cxnSpLocks/>
              </p:cNvCxnSpPr>
              <p:nvPr/>
            </p:nvCxnSpPr>
            <p:spPr>
              <a:xfrm rot="4346342">
                <a:off x="-3254486" y="-21342770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D698BA5E-AFFC-470C-AAE1-89F64045B14D}"/>
                  </a:ext>
                </a:extLst>
              </p:cNvPr>
              <p:cNvCxnSpPr>
                <a:cxnSpLocks/>
              </p:cNvCxnSpPr>
              <p:nvPr/>
            </p:nvCxnSpPr>
            <p:spPr>
              <a:xfrm rot="4609756">
                <a:off x="-3069589" y="-20669933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FE9C2AC2-6B72-4BD8-BDEA-E8A7C63C5C4B}"/>
                  </a:ext>
                </a:extLst>
              </p:cNvPr>
              <p:cNvCxnSpPr>
                <a:cxnSpLocks/>
              </p:cNvCxnSpPr>
              <p:nvPr/>
            </p:nvCxnSpPr>
            <p:spPr>
              <a:xfrm rot="4873171">
                <a:off x="-2936737" y="-1998492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EC6BFF0A-95BB-4E42-97B6-4B13AA965F01}"/>
                  </a:ext>
                </a:extLst>
              </p:cNvPr>
              <p:cNvCxnSpPr>
                <a:cxnSpLocks/>
              </p:cNvCxnSpPr>
              <p:nvPr/>
            </p:nvCxnSpPr>
            <p:spPr>
              <a:xfrm rot="5136585">
                <a:off x="-2856712" y="-1929174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4AD6F70B-F590-47B4-9F61-6B52A860B97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2829986" y="-1859448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CE1AF9F5-7C42-4954-A883-160EFAB14397}"/>
                  </a:ext>
                </a:extLst>
              </p:cNvPr>
              <p:cNvCxnSpPr>
                <a:cxnSpLocks/>
              </p:cNvCxnSpPr>
              <p:nvPr/>
            </p:nvCxnSpPr>
            <p:spPr>
              <a:xfrm rot="5663415">
                <a:off x="-2856712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9E1F34B2-3BA0-4001-AD7A-20A8993DE7C1}"/>
                  </a:ext>
                </a:extLst>
              </p:cNvPr>
              <p:cNvCxnSpPr>
                <a:cxnSpLocks/>
              </p:cNvCxnSpPr>
              <p:nvPr/>
            </p:nvCxnSpPr>
            <p:spPr>
              <a:xfrm rot="5926829">
                <a:off x="-2936737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A9B97A9A-52F6-416C-8CB7-16E3B809684C}"/>
                  </a:ext>
                </a:extLst>
              </p:cNvPr>
              <p:cNvCxnSpPr>
                <a:cxnSpLocks/>
              </p:cNvCxnSpPr>
              <p:nvPr/>
            </p:nvCxnSpPr>
            <p:spPr>
              <a:xfrm rot="6190244">
                <a:off x="-3069589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B11386CE-25DD-4BA8-90E1-8338402D782F}"/>
                  </a:ext>
                </a:extLst>
              </p:cNvPr>
              <p:cNvCxnSpPr>
                <a:cxnSpLocks/>
              </p:cNvCxnSpPr>
              <p:nvPr/>
            </p:nvCxnSpPr>
            <p:spPr>
              <a:xfrm rot="6453658">
                <a:off x="-3254486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18C2C5FD-F687-4101-BBCA-BC2F430432DB}"/>
                  </a:ext>
                </a:extLst>
              </p:cNvPr>
              <p:cNvCxnSpPr>
                <a:cxnSpLocks/>
              </p:cNvCxnSpPr>
              <p:nvPr/>
            </p:nvCxnSpPr>
            <p:spPr>
              <a:xfrm rot="6717073">
                <a:off x="-3490346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4E12411A-D73A-4523-A0B9-B06CEC4EEE66}"/>
                  </a:ext>
                </a:extLst>
              </p:cNvPr>
              <p:cNvCxnSpPr>
                <a:cxnSpLocks/>
              </p:cNvCxnSpPr>
              <p:nvPr/>
            </p:nvCxnSpPr>
            <p:spPr>
              <a:xfrm rot="6980488">
                <a:off x="-3775786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BBEA534E-4C62-47A4-88CE-ADCD07D129DB}"/>
                  </a:ext>
                </a:extLst>
              </p:cNvPr>
              <p:cNvCxnSpPr>
                <a:cxnSpLocks/>
              </p:cNvCxnSpPr>
              <p:nvPr/>
            </p:nvCxnSpPr>
            <p:spPr>
              <a:xfrm rot="7243902">
                <a:off x="-4109127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E1CBB498-1D97-41D0-B330-C6548C706C9F}"/>
                  </a:ext>
                </a:extLst>
              </p:cNvPr>
              <p:cNvCxnSpPr>
                <a:cxnSpLocks/>
              </p:cNvCxnSpPr>
              <p:nvPr/>
            </p:nvCxnSpPr>
            <p:spPr>
              <a:xfrm rot="7507317">
                <a:off x="-4488418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645B27B9-903B-4BC7-B316-3659248644BF}"/>
                  </a:ext>
                </a:extLst>
              </p:cNvPr>
              <p:cNvCxnSpPr>
                <a:cxnSpLocks/>
              </p:cNvCxnSpPr>
              <p:nvPr/>
            </p:nvCxnSpPr>
            <p:spPr>
              <a:xfrm rot="7770732">
                <a:off x="-4911428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266B47B8-30B5-4952-8B7B-338AB53C1BBC}"/>
                  </a:ext>
                </a:extLst>
              </p:cNvPr>
              <p:cNvCxnSpPr>
                <a:cxnSpLocks/>
              </p:cNvCxnSpPr>
              <p:nvPr/>
            </p:nvCxnSpPr>
            <p:spPr>
              <a:xfrm rot="8034146">
                <a:off x="-5375677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80A9A66E-B903-4643-B662-CAADA9BC6F96}"/>
                  </a:ext>
                </a:extLst>
              </p:cNvPr>
              <p:cNvCxnSpPr>
                <a:cxnSpLocks/>
              </p:cNvCxnSpPr>
              <p:nvPr/>
            </p:nvCxnSpPr>
            <p:spPr>
              <a:xfrm rot="8297561">
                <a:off x="-587844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6CA51089-08D7-446F-B0D5-8C8340DBBA37}"/>
                  </a:ext>
                </a:extLst>
              </p:cNvPr>
              <p:cNvCxnSpPr>
                <a:cxnSpLocks/>
              </p:cNvCxnSpPr>
              <p:nvPr/>
            </p:nvCxnSpPr>
            <p:spPr>
              <a:xfrm rot="8560975">
                <a:off x="-6416771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7EB479E1-78C2-44D9-BB5E-551779EAB983}"/>
                  </a:ext>
                </a:extLst>
              </p:cNvPr>
              <p:cNvCxnSpPr>
                <a:cxnSpLocks/>
              </p:cNvCxnSpPr>
              <p:nvPr/>
            </p:nvCxnSpPr>
            <p:spPr>
              <a:xfrm rot="8824390">
                <a:off x="-6987504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>
                <a:extLst>
                  <a:ext uri="{FF2B5EF4-FFF2-40B4-BE49-F238E27FC236}">
                    <a16:creationId xmlns:a16="http://schemas.microsoft.com/office/drawing/2014/main" id="{D2D2D0F4-8021-4822-BE9B-684B7285327C}"/>
                  </a:ext>
                </a:extLst>
              </p:cNvPr>
              <p:cNvCxnSpPr>
                <a:cxnSpLocks/>
              </p:cNvCxnSpPr>
              <p:nvPr/>
            </p:nvCxnSpPr>
            <p:spPr>
              <a:xfrm rot="9087805">
                <a:off x="-7587294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34450EE0-7F15-4564-9FBA-2CF2E6BEBD38}"/>
                  </a:ext>
                </a:extLst>
              </p:cNvPr>
              <p:cNvCxnSpPr>
                <a:cxnSpLocks/>
              </p:cNvCxnSpPr>
              <p:nvPr/>
            </p:nvCxnSpPr>
            <p:spPr>
              <a:xfrm rot="9351219">
                <a:off x="-8212617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168450EE-D09E-49E0-948E-5613CD17259C}"/>
                  </a:ext>
                </a:extLst>
              </p:cNvPr>
              <p:cNvCxnSpPr>
                <a:cxnSpLocks/>
              </p:cNvCxnSpPr>
              <p:nvPr/>
            </p:nvCxnSpPr>
            <p:spPr>
              <a:xfrm rot="9614634">
                <a:off x="-8859808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A1389BA5-C01D-49AA-95E8-7C31DE4747E2}"/>
                  </a:ext>
                </a:extLst>
              </p:cNvPr>
              <p:cNvCxnSpPr>
                <a:cxnSpLocks/>
              </p:cNvCxnSpPr>
              <p:nvPr/>
            </p:nvCxnSpPr>
            <p:spPr>
              <a:xfrm rot="9878048">
                <a:off x="-9525068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9918C779-C469-4989-9035-8ADDB4CCAA78}"/>
                  </a:ext>
                </a:extLst>
              </p:cNvPr>
              <p:cNvCxnSpPr>
                <a:cxnSpLocks/>
              </p:cNvCxnSpPr>
              <p:nvPr/>
            </p:nvCxnSpPr>
            <p:spPr>
              <a:xfrm rot="10141463">
                <a:off x="-10204491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25BA8E18-6DA9-4191-BD07-4DB44E015017}"/>
                  </a:ext>
                </a:extLst>
              </p:cNvPr>
              <p:cNvCxnSpPr>
                <a:cxnSpLocks/>
              </p:cNvCxnSpPr>
              <p:nvPr/>
            </p:nvCxnSpPr>
            <p:spPr>
              <a:xfrm rot="10404878">
                <a:off x="-10894090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FD5A4797-A14E-48EE-953E-44C64718B122}"/>
                  </a:ext>
                </a:extLst>
              </p:cNvPr>
              <p:cNvCxnSpPr>
                <a:cxnSpLocks/>
              </p:cNvCxnSpPr>
              <p:nvPr/>
            </p:nvCxnSpPr>
            <p:spPr>
              <a:xfrm rot="10668292">
                <a:off x="-1158982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2A3C71D6-1290-43EF-8EC1-7B01F8AB42C9}"/>
                  </a:ext>
                </a:extLst>
              </p:cNvPr>
              <p:cNvCxnSpPr>
                <a:cxnSpLocks/>
              </p:cNvCxnSpPr>
              <p:nvPr/>
            </p:nvCxnSpPr>
            <p:spPr>
              <a:xfrm rot="10931708">
                <a:off x="-12287600" y="-94924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ADE9B2A4-12A7-4706-B4A4-606BE987E433}"/>
                  </a:ext>
                </a:extLst>
              </p:cNvPr>
              <p:cNvCxnSpPr>
                <a:cxnSpLocks/>
              </p:cNvCxnSpPr>
              <p:nvPr/>
            </p:nvCxnSpPr>
            <p:spPr>
              <a:xfrm rot="11195122">
                <a:off x="-12983332" y="-954585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4449D95E-E150-4D14-B634-4967A355F8A9}"/>
                  </a:ext>
                </a:extLst>
              </p:cNvPr>
              <p:cNvCxnSpPr>
                <a:cxnSpLocks/>
              </p:cNvCxnSpPr>
              <p:nvPr/>
            </p:nvCxnSpPr>
            <p:spPr>
              <a:xfrm rot="11458537">
                <a:off x="-13672929" y="-965237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0552279B-5958-4566-9491-C6F49C9344F7}"/>
                  </a:ext>
                </a:extLst>
              </p:cNvPr>
              <p:cNvCxnSpPr>
                <a:cxnSpLocks/>
              </p:cNvCxnSpPr>
              <p:nvPr/>
            </p:nvCxnSpPr>
            <p:spPr>
              <a:xfrm rot="11721952">
                <a:off x="-14352352" y="-981136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527C0FE6-9F0A-42FF-9572-A273BDAB043E}"/>
                  </a:ext>
                </a:extLst>
              </p:cNvPr>
              <p:cNvCxnSpPr>
                <a:cxnSpLocks/>
              </p:cNvCxnSpPr>
              <p:nvPr/>
            </p:nvCxnSpPr>
            <p:spPr>
              <a:xfrm rot="11985366">
                <a:off x="-15017612" y="-1002189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08CA7E4C-0212-4CE3-B563-64E01903C1D0}"/>
                  </a:ext>
                </a:extLst>
              </p:cNvPr>
              <p:cNvCxnSpPr>
                <a:cxnSpLocks/>
              </p:cNvCxnSpPr>
              <p:nvPr/>
            </p:nvCxnSpPr>
            <p:spPr>
              <a:xfrm rot="12248781">
                <a:off x="-15664803" y="-10282737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47824FE3-EAE9-4F12-85E9-8DC3FAC9C322}"/>
                  </a:ext>
                </a:extLst>
              </p:cNvPr>
              <p:cNvCxnSpPr>
                <a:cxnSpLocks/>
              </p:cNvCxnSpPr>
              <p:nvPr/>
            </p:nvCxnSpPr>
            <p:spPr>
              <a:xfrm rot="12512195">
                <a:off x="-16290128" y="-1059235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8C9C4EAF-B58D-4B94-B83A-FB86A0D8128C}"/>
                  </a:ext>
                </a:extLst>
              </p:cNvPr>
              <p:cNvCxnSpPr>
                <a:cxnSpLocks/>
              </p:cNvCxnSpPr>
              <p:nvPr/>
            </p:nvCxnSpPr>
            <p:spPr>
              <a:xfrm rot="12775610">
                <a:off x="-16889916" y="-109489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37A3425C-A313-4DB6-8431-D8E4E74D5BD4}"/>
                  </a:ext>
                </a:extLst>
              </p:cNvPr>
              <p:cNvCxnSpPr>
                <a:cxnSpLocks/>
              </p:cNvCxnSpPr>
              <p:nvPr/>
            </p:nvCxnSpPr>
            <p:spPr>
              <a:xfrm rot="13039025">
                <a:off x="-17460649" y="-1135037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81B1BA52-264D-4242-9CC0-3AA949364E68}"/>
                  </a:ext>
                </a:extLst>
              </p:cNvPr>
              <p:cNvCxnSpPr>
                <a:cxnSpLocks/>
              </p:cNvCxnSpPr>
              <p:nvPr/>
            </p:nvCxnSpPr>
            <p:spPr>
              <a:xfrm rot="13302439">
                <a:off x="-17998980" y="-1179433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>
                <a:extLst>
                  <a:ext uri="{FF2B5EF4-FFF2-40B4-BE49-F238E27FC236}">
                    <a16:creationId xmlns:a16="http://schemas.microsoft.com/office/drawing/2014/main" id="{4D6CE513-36D8-4EB8-9218-7DA6F72D0F07}"/>
                  </a:ext>
                </a:extLst>
              </p:cNvPr>
              <p:cNvCxnSpPr>
                <a:cxnSpLocks/>
              </p:cNvCxnSpPr>
              <p:nvPr/>
            </p:nvCxnSpPr>
            <p:spPr>
              <a:xfrm rot="13565854">
                <a:off x="-18501743" y="-1227819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>
                <a:extLst>
                  <a:ext uri="{FF2B5EF4-FFF2-40B4-BE49-F238E27FC236}">
                    <a16:creationId xmlns:a16="http://schemas.microsoft.com/office/drawing/2014/main" id="{98902875-0A26-485F-9716-C5BF3D6F456C}"/>
                  </a:ext>
                </a:extLst>
              </p:cNvPr>
              <p:cNvCxnSpPr>
                <a:cxnSpLocks/>
              </p:cNvCxnSpPr>
              <p:nvPr/>
            </p:nvCxnSpPr>
            <p:spPr>
              <a:xfrm rot="13829268">
                <a:off x="-18965992" y="-12799124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E9B05874-DDCA-40AA-9D8C-A879D35EC1E7}"/>
                  </a:ext>
                </a:extLst>
              </p:cNvPr>
              <p:cNvCxnSpPr>
                <a:cxnSpLocks/>
              </p:cNvCxnSpPr>
              <p:nvPr/>
            </p:nvCxnSpPr>
            <p:spPr>
              <a:xfrm rot="14092683">
                <a:off x="-19389002" y="-1335406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5B15B167-8140-44D4-8B80-5794233F5AD2}"/>
                  </a:ext>
                </a:extLst>
              </p:cNvPr>
              <p:cNvCxnSpPr>
                <a:cxnSpLocks/>
              </p:cNvCxnSpPr>
              <p:nvPr/>
            </p:nvCxnSpPr>
            <p:spPr>
              <a:xfrm rot="14356098">
                <a:off x="-19768291" y="-13939752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2AF909C7-1ACE-43FC-B1A9-75FFA2F549E9}"/>
                  </a:ext>
                </a:extLst>
              </p:cNvPr>
              <p:cNvCxnSpPr>
                <a:cxnSpLocks/>
              </p:cNvCxnSpPr>
              <p:nvPr/>
            </p:nvCxnSpPr>
            <p:spPr>
              <a:xfrm rot="14619512">
                <a:off x="-20101634" y="-1455275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2C71E95D-72D1-4E4E-8305-AADEDCE2E566}"/>
                  </a:ext>
                </a:extLst>
              </p:cNvPr>
              <p:cNvCxnSpPr>
                <a:cxnSpLocks/>
              </p:cNvCxnSpPr>
              <p:nvPr/>
            </p:nvCxnSpPr>
            <p:spPr>
              <a:xfrm rot="14882927">
                <a:off x="-20387074" y="-15189485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21A37B20-2058-4245-ABD8-95EBF0B5604A}"/>
                  </a:ext>
                </a:extLst>
              </p:cNvPr>
              <p:cNvCxnSpPr>
                <a:cxnSpLocks/>
              </p:cNvCxnSpPr>
              <p:nvPr/>
            </p:nvCxnSpPr>
            <p:spPr>
              <a:xfrm rot="15146342">
                <a:off x="-20622934" y="-1584619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84C68A48-DFFC-4BA7-A058-A155FC3E7F00}"/>
                  </a:ext>
                </a:extLst>
              </p:cNvPr>
              <p:cNvCxnSpPr>
                <a:cxnSpLocks/>
              </p:cNvCxnSpPr>
              <p:nvPr/>
            </p:nvCxnSpPr>
            <p:spPr>
              <a:xfrm rot="15409755">
                <a:off x="-20807833" y="-16519028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C8780A4F-3054-4E26-98F9-3F749313F853}"/>
                  </a:ext>
                </a:extLst>
              </p:cNvPr>
              <p:cNvCxnSpPr>
                <a:cxnSpLocks/>
              </p:cNvCxnSpPr>
              <p:nvPr/>
            </p:nvCxnSpPr>
            <p:spPr>
              <a:xfrm rot="15673171">
                <a:off x="-20940685" y="-17204041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12F385D4-128F-4F3D-AD49-D639F236E16F}"/>
                  </a:ext>
                </a:extLst>
              </p:cNvPr>
              <p:cNvCxnSpPr>
                <a:cxnSpLocks/>
              </p:cNvCxnSpPr>
              <p:nvPr/>
            </p:nvCxnSpPr>
            <p:spPr>
              <a:xfrm rot="15936584">
                <a:off x="-21020708" y="-17897216"/>
                <a:ext cx="0" cy="360000"/>
              </a:xfrm>
              <a:prstGeom prst="lin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E3119B8B-9B6F-4C8E-98E4-B91210543A5D}"/>
                </a:ext>
              </a:extLst>
            </p:cNvPr>
            <p:cNvSpPr/>
            <p:nvPr/>
          </p:nvSpPr>
          <p:spPr>
            <a:xfrm>
              <a:off x="-13582524" y="8853065"/>
              <a:ext cx="12657192" cy="12657192"/>
            </a:xfrm>
            <a:prstGeom prst="ellipse">
              <a:avLst/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59A5F253-589C-4062-8A5B-6BD69C1513F9}"/>
                </a:ext>
              </a:extLst>
            </p:cNvPr>
            <p:cNvSpPr/>
            <p:nvPr/>
          </p:nvSpPr>
          <p:spPr>
            <a:xfrm>
              <a:off x="-14707625" y="7727964"/>
              <a:ext cx="14907394" cy="14907394"/>
            </a:xfrm>
            <a:prstGeom prst="ellipse">
              <a:avLst/>
            </a:prstGeom>
            <a:noFill/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3" name="椭圆 272">
            <a:extLst>
              <a:ext uri="{FF2B5EF4-FFF2-40B4-BE49-F238E27FC236}">
                <a16:creationId xmlns:a16="http://schemas.microsoft.com/office/drawing/2014/main" id="{C755F926-7322-442E-B633-4E8A4D6980D3}"/>
              </a:ext>
            </a:extLst>
          </p:cNvPr>
          <p:cNvSpPr/>
          <p:nvPr/>
        </p:nvSpPr>
        <p:spPr>
          <a:xfrm rot="12942441">
            <a:off x="-7525655" y="-5294906"/>
            <a:ext cx="11688360" cy="11688360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4" name="椭圆 273">
            <a:extLst>
              <a:ext uri="{FF2B5EF4-FFF2-40B4-BE49-F238E27FC236}">
                <a16:creationId xmlns:a16="http://schemas.microsoft.com/office/drawing/2014/main" id="{ACA6ABDF-0EF2-4A84-862B-E4A49A94A28B}"/>
              </a:ext>
            </a:extLst>
          </p:cNvPr>
          <p:cNvSpPr/>
          <p:nvPr/>
        </p:nvSpPr>
        <p:spPr>
          <a:xfrm rot="12942441">
            <a:off x="-8589206" y="-6358457"/>
            <a:ext cx="13815462" cy="13815462"/>
          </a:xfrm>
          <a:prstGeom prst="ellipse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3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4B37F-46CA-4BE7-8BA8-947A0DBA1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1914B-BCDE-4123-8D44-B9B23330D12C}">
  <ds:schemaRefs>
    <ds:schemaRef ds:uri="03902022-5f07-415b-99da-02f7a843c2d0"/>
    <ds:schemaRef ds:uri="45e91f00-0250-4a60-970e-f6ee534b48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DED3FF-243B-48C4-A758-FEAFD737D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TM03457452[[fn=天体]]</Template>
  <TotalTime>7</TotalTime>
  <Words>951</Words>
  <Application>Microsoft Office PowerPoint</Application>
  <PresentationFormat>宽屏</PresentationFormat>
  <Paragraphs>144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Century Gothic</vt:lpstr>
      <vt:lpstr>Arial</vt:lpstr>
      <vt:lpstr>Segoe UI Light</vt:lpstr>
      <vt:lpstr>等线</vt:lpstr>
      <vt:lpstr>庞门正道标题体</vt:lpstr>
      <vt:lpstr>Roboto</vt:lpstr>
      <vt:lpstr>微软雅黑</vt:lpstr>
      <vt:lpstr>天体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Weisheng Zhu</cp:lastModifiedBy>
  <cp:revision>2</cp:revision>
  <dcterms:created xsi:type="dcterms:W3CDTF">2019-07-22T02:51:11Z</dcterms:created>
  <dcterms:modified xsi:type="dcterms:W3CDTF">2019-12-02T08:04:58Z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2019-07-22T04:14:12.0631163Z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50c3ce8b-6322-4307-99d5-49f698ea2d5d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</Properties>
</file>